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82"/>
  </p:notesMasterIdLst>
  <p:sldIdLst>
    <p:sldId id="1146" r:id="rId3"/>
    <p:sldId id="1148" r:id="rId4"/>
    <p:sldId id="1233" r:id="rId5"/>
    <p:sldId id="1154" r:id="rId6"/>
    <p:sldId id="1156" r:id="rId7"/>
    <p:sldId id="1243" r:id="rId8"/>
    <p:sldId id="1155" r:id="rId9"/>
    <p:sldId id="1161" r:id="rId10"/>
    <p:sldId id="1245" r:id="rId11"/>
    <p:sldId id="1157" r:id="rId12"/>
    <p:sldId id="1244" r:id="rId13"/>
    <p:sldId id="1158" r:id="rId14"/>
    <p:sldId id="1188" r:id="rId15"/>
    <p:sldId id="1159" r:id="rId16"/>
    <p:sldId id="1160" r:id="rId17"/>
    <p:sldId id="1234" r:id="rId18"/>
    <p:sldId id="1163" r:id="rId19"/>
    <p:sldId id="1238" r:id="rId20"/>
    <p:sldId id="1162" r:id="rId21"/>
    <p:sldId id="1164" r:id="rId22"/>
    <p:sldId id="1165" r:id="rId23"/>
    <p:sldId id="1168" r:id="rId24"/>
    <p:sldId id="1166" r:id="rId25"/>
    <p:sldId id="1239" r:id="rId26"/>
    <p:sldId id="1169" r:id="rId27"/>
    <p:sldId id="1170" r:id="rId28"/>
    <p:sldId id="1167" r:id="rId29"/>
    <p:sldId id="1190" r:id="rId30"/>
    <p:sldId id="1189" r:id="rId31"/>
    <p:sldId id="1197" r:id="rId32"/>
    <p:sldId id="1198" r:id="rId33"/>
    <p:sldId id="1192" r:id="rId34"/>
    <p:sldId id="1191" r:id="rId35"/>
    <p:sldId id="1209" r:id="rId36"/>
    <p:sldId id="1194" r:id="rId37"/>
    <p:sldId id="1195" r:id="rId38"/>
    <p:sldId id="1193" r:id="rId39"/>
    <p:sldId id="1196" r:id="rId40"/>
    <p:sldId id="1200" r:id="rId41"/>
    <p:sldId id="1201" r:id="rId42"/>
    <p:sldId id="1199" r:id="rId43"/>
    <p:sldId id="1203" r:id="rId44"/>
    <p:sldId id="1205" r:id="rId45"/>
    <p:sldId id="1208" r:id="rId46"/>
    <p:sldId id="1206" r:id="rId47"/>
    <p:sldId id="1204" r:id="rId48"/>
    <p:sldId id="1207" r:id="rId49"/>
    <p:sldId id="1210" r:id="rId50"/>
    <p:sldId id="1211" r:id="rId51"/>
    <p:sldId id="1214" r:id="rId52"/>
    <p:sldId id="1212" r:id="rId53"/>
    <p:sldId id="1202" r:id="rId54"/>
    <p:sldId id="1213" r:id="rId55"/>
    <p:sldId id="1235" r:id="rId56"/>
    <p:sldId id="1215" r:id="rId57"/>
    <p:sldId id="1216" r:id="rId58"/>
    <p:sldId id="1217" r:id="rId59"/>
    <p:sldId id="1218" r:id="rId60"/>
    <p:sldId id="1227" r:id="rId61"/>
    <p:sldId id="1232" r:id="rId62"/>
    <p:sldId id="1236" r:id="rId63"/>
    <p:sldId id="1219" r:id="rId64"/>
    <p:sldId id="1221" r:id="rId65"/>
    <p:sldId id="1225" r:id="rId66"/>
    <p:sldId id="1222" r:id="rId67"/>
    <p:sldId id="1223" r:id="rId68"/>
    <p:sldId id="1220" r:id="rId69"/>
    <p:sldId id="1224" r:id="rId70"/>
    <p:sldId id="1229" r:id="rId71"/>
    <p:sldId id="1226" r:id="rId72"/>
    <p:sldId id="1228" r:id="rId73"/>
    <p:sldId id="1230" r:id="rId74"/>
    <p:sldId id="1237" r:id="rId75"/>
    <p:sldId id="1231" r:id="rId76"/>
    <p:sldId id="1240" r:id="rId77"/>
    <p:sldId id="1241" r:id="rId78"/>
    <p:sldId id="1246" r:id="rId79"/>
    <p:sldId id="1248" r:id="rId80"/>
    <p:sldId id="1249" r:id="rId8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CF81468-5448-491D-9287-562B5101BB94}">
          <p14:sldIdLst>
            <p14:sldId id="1146"/>
          </p14:sldIdLst>
        </p14:section>
        <p14:section name="素材封面" id="{087F712B-1609-48E5-87B4-0085A30A442D}">
          <p14:sldIdLst>
            <p14:sldId id="1148"/>
          </p14:sldIdLst>
        </p14:section>
        <p14:section name="素材展示" id="{6AF5B197-9F83-4623-B481-4F3E1BAE86DC}">
          <p14:sldIdLst>
            <p14:sldId id="1233"/>
            <p14:sldId id="1154"/>
            <p14:sldId id="1156"/>
            <p14:sldId id="1243"/>
            <p14:sldId id="1155"/>
            <p14:sldId id="1161"/>
            <p14:sldId id="1245"/>
            <p14:sldId id="1157"/>
            <p14:sldId id="1244"/>
            <p14:sldId id="1158"/>
            <p14:sldId id="1188"/>
            <p14:sldId id="1159"/>
            <p14:sldId id="1160"/>
            <p14:sldId id="1234"/>
            <p14:sldId id="1163"/>
            <p14:sldId id="1238"/>
            <p14:sldId id="1162"/>
            <p14:sldId id="1164"/>
            <p14:sldId id="1165"/>
            <p14:sldId id="1168"/>
            <p14:sldId id="1166"/>
            <p14:sldId id="1239"/>
            <p14:sldId id="1169"/>
            <p14:sldId id="1170"/>
            <p14:sldId id="1167"/>
            <p14:sldId id="1190"/>
            <p14:sldId id="1189"/>
            <p14:sldId id="1197"/>
            <p14:sldId id="1198"/>
            <p14:sldId id="1192"/>
            <p14:sldId id="1191"/>
            <p14:sldId id="1209"/>
            <p14:sldId id="1194"/>
            <p14:sldId id="1195"/>
            <p14:sldId id="1193"/>
            <p14:sldId id="1196"/>
            <p14:sldId id="1200"/>
            <p14:sldId id="1201"/>
            <p14:sldId id="1199"/>
            <p14:sldId id="1203"/>
            <p14:sldId id="1205"/>
            <p14:sldId id="1208"/>
            <p14:sldId id="1206"/>
            <p14:sldId id="1204"/>
            <p14:sldId id="1207"/>
            <p14:sldId id="1210"/>
            <p14:sldId id="1211"/>
            <p14:sldId id="1214"/>
            <p14:sldId id="1212"/>
            <p14:sldId id="1202"/>
            <p14:sldId id="1213"/>
            <p14:sldId id="1235"/>
            <p14:sldId id="1215"/>
            <p14:sldId id="1216"/>
            <p14:sldId id="1217"/>
            <p14:sldId id="1218"/>
          </p14:sldIdLst>
        </p14:section>
        <p14:section name="世界著名城市" id="{9DE68DDB-FD70-4C23-A871-F86064B9C74C}">
          <p14:sldIdLst>
            <p14:sldId id="1227"/>
            <p14:sldId id="1232"/>
            <p14:sldId id="1236"/>
            <p14:sldId id="1219"/>
            <p14:sldId id="1221"/>
            <p14:sldId id="1225"/>
            <p14:sldId id="1222"/>
            <p14:sldId id="1223"/>
            <p14:sldId id="1220"/>
            <p14:sldId id="1224"/>
            <p14:sldId id="1229"/>
            <p14:sldId id="1226"/>
            <p14:sldId id="1228"/>
            <p14:sldId id="1230"/>
            <p14:sldId id="1237"/>
            <p14:sldId id="1231"/>
            <p14:sldId id="1240"/>
            <p14:sldId id="1241"/>
            <p14:sldId id="1246"/>
          </p14:sldIdLst>
        </p14:section>
        <p14:section name="关于我" id="{91B01B0C-5F05-4771-9607-99BC7D89B394}">
          <p14:sldIdLst>
            <p14:sldId id="1248"/>
            <p14:sldId id="124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399A"/>
    <a:srgbClr val="0390DD"/>
    <a:srgbClr val="64737F"/>
    <a:srgbClr val="3BB5E8"/>
    <a:srgbClr val="28BEFF"/>
    <a:srgbClr val="27A1DF"/>
    <a:srgbClr val="25477D"/>
    <a:srgbClr val="0B0F4F"/>
    <a:srgbClr val="AFC9D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629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viewProps" Target="viewProp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61" Type="http://schemas.openxmlformats.org/officeDocument/2006/relationships/slide" Target="slides/slide59.xml"/><Relationship Id="rId8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875E19-2A22-4741-A072-5F383C02E5E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F83ECF-F4D6-4168-8DCB-85FEC29801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893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F83ECF-F4D6-4168-8DCB-85FEC298011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457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4C3958-2D90-49DC-90EE-9BAD80ACB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812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B21E995-ABCE-4846-9ED7-25F681A30D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325"/>
            </a:lvl1pPr>
            <a:lvl2pPr marL="442921" indent="0" algn="ctr">
              <a:buNone/>
              <a:defRPr sz="1938"/>
            </a:lvl2pPr>
            <a:lvl3pPr marL="885842" indent="0" algn="ctr">
              <a:buNone/>
              <a:defRPr sz="1744"/>
            </a:lvl3pPr>
            <a:lvl4pPr marL="1328762" indent="0" algn="ctr">
              <a:buNone/>
              <a:defRPr sz="1550"/>
            </a:lvl4pPr>
            <a:lvl5pPr marL="1771683" indent="0" algn="ctr">
              <a:buNone/>
              <a:defRPr sz="1550"/>
            </a:lvl5pPr>
            <a:lvl6pPr marL="2214603" indent="0" algn="ctr">
              <a:buNone/>
              <a:defRPr sz="1550"/>
            </a:lvl6pPr>
            <a:lvl7pPr marL="2657524" indent="0" algn="ctr">
              <a:buNone/>
              <a:defRPr sz="1550"/>
            </a:lvl7pPr>
            <a:lvl8pPr marL="3100444" indent="0" algn="ctr">
              <a:buNone/>
              <a:defRPr sz="1550"/>
            </a:lvl8pPr>
            <a:lvl9pPr marL="3543365" indent="0" algn="ctr">
              <a:buNone/>
              <a:defRPr sz="155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AB0CFBD-8377-41F6-A180-B9A7E5A24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E6126-258E-4CD0-94ED-513D16CB25D7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EEBBC5F-07DB-4654-945D-C3C84E15B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7E0439-B424-4710-92D2-EBC0AE532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5498-CAA7-48AA-9825-05BCF8A24F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442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29B1CA-C6DD-4B20-A7E7-C02C03B61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0761A96-4C41-4B84-9B81-6BA646E07C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51355BC-968F-49B5-B062-A4317C470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E6126-258E-4CD0-94ED-513D16CB25D7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7D8BC-9FD7-4C33-AF31-8B3A57F2A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8D3FB6-987F-4598-B004-B24EEA8ED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5498-CAA7-48AA-9825-05BCF8A24F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812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864A751-F852-4C2A-AB2F-5782087E45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E1E8521-8D9F-4D9C-9DF9-D2B9F3FE4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E7C420C-BDE4-450F-951F-5D384935B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E6126-258E-4CD0-94ED-513D16CB25D7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62549B5-602A-44A3-93F1-9242E8EA3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0DAA09F-B156-434C-862D-BF90ECF4A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5498-CAA7-48AA-9825-05BCF8A24F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743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3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AFC9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>
            <a:extLst>
              <a:ext uri="{FF2B5EF4-FFF2-40B4-BE49-F238E27FC236}">
                <a16:creationId xmlns:a16="http://schemas.microsoft.com/office/drawing/2014/main" xmlns="" id="{F87EF922-0E7B-46C5-B91D-B7BB0C1552CE}"/>
              </a:ext>
            </a:extLst>
          </p:cNvPr>
          <p:cNvSpPr txBox="1"/>
          <p:nvPr userDrawn="1"/>
        </p:nvSpPr>
        <p:spPr>
          <a:xfrm rot="10800000" flipV="1">
            <a:off x="11021518" y="332415"/>
            <a:ext cx="94738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1500" i="0" smtClean="0">
                <a:solidFill>
                  <a:schemeClr val="bg1">
                    <a:lumMod val="85000"/>
                  </a:schemeClr>
                </a:solidFill>
                <a:latin typeface="+mj-lt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5000" i="0" dirty="0">
              <a:solidFill>
                <a:schemeClr val="bg1">
                  <a:lumMod val="85000"/>
                </a:schemeClr>
              </a:solidFill>
              <a:latin typeface="+mj-lt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E39774E-C53D-43A7-ABCA-7B5AB58F6A53}"/>
              </a:ext>
            </a:extLst>
          </p:cNvPr>
          <p:cNvGrpSpPr/>
          <p:nvPr userDrawn="1"/>
        </p:nvGrpSpPr>
        <p:grpSpPr>
          <a:xfrm>
            <a:off x="9549876" y="655580"/>
            <a:ext cx="2163017" cy="206712"/>
            <a:chOff x="447076" y="6392797"/>
            <a:chExt cx="2679674" cy="256087"/>
          </a:xfrm>
          <a:solidFill>
            <a:schemeClr val="bg1"/>
          </a:solidFill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0268A618-3A5C-4094-9D9F-ECB00D13F278}"/>
                </a:ext>
              </a:extLst>
            </p:cNvPr>
            <p:cNvGrpSpPr/>
            <p:nvPr/>
          </p:nvGrpSpPr>
          <p:grpSpPr>
            <a:xfrm>
              <a:off x="447076" y="6392797"/>
              <a:ext cx="1115855" cy="246515"/>
              <a:chOff x="847672" y="5839726"/>
              <a:chExt cx="1348526" cy="297916"/>
            </a:xfrm>
            <a:grpFill/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5EE54E4A-F0F1-4B7E-B49C-78AB4C32076C}"/>
                  </a:ext>
                </a:extLst>
              </p:cNvPr>
              <p:cNvSpPr txBox="1"/>
              <p:nvPr/>
            </p:nvSpPr>
            <p:spPr>
              <a:xfrm>
                <a:off x="1050311" y="5940197"/>
                <a:ext cx="1145887" cy="195775"/>
              </a:xfrm>
              <a:custGeom>
                <a:avLst/>
                <a:gdLst/>
                <a:ahLst/>
                <a:cxnLst/>
                <a:rect l="l" t="t" r="r" b="b"/>
                <a:pathLst>
                  <a:path w="892455" h="152476">
                    <a:moveTo>
                      <a:pt x="720700" y="64922"/>
                    </a:moveTo>
                    <a:cubicBezTo>
                      <a:pt x="710946" y="64922"/>
                      <a:pt x="703555" y="68199"/>
                      <a:pt x="698526" y="74752"/>
                    </a:cubicBezTo>
                    <a:cubicBezTo>
                      <a:pt x="694106" y="80239"/>
                      <a:pt x="691896" y="87325"/>
                      <a:pt x="691896" y="96012"/>
                    </a:cubicBezTo>
                    <a:cubicBezTo>
                      <a:pt x="691896" y="108661"/>
                      <a:pt x="695554" y="117729"/>
                      <a:pt x="702869" y="123215"/>
                    </a:cubicBezTo>
                    <a:cubicBezTo>
                      <a:pt x="707898" y="126873"/>
                      <a:pt x="713842" y="128702"/>
                      <a:pt x="720700" y="128702"/>
                    </a:cubicBezTo>
                    <a:lnTo>
                      <a:pt x="742874" y="128702"/>
                    </a:lnTo>
                    <a:lnTo>
                      <a:pt x="742874" y="64922"/>
                    </a:lnTo>
                    <a:close/>
                    <a:moveTo>
                      <a:pt x="849478" y="41148"/>
                    </a:moveTo>
                    <a:lnTo>
                      <a:pt x="892455" y="41148"/>
                    </a:lnTo>
                    <a:lnTo>
                      <a:pt x="892455" y="64922"/>
                    </a:lnTo>
                    <a:lnTo>
                      <a:pt x="851764" y="64922"/>
                    </a:lnTo>
                    <a:cubicBezTo>
                      <a:pt x="843382" y="64922"/>
                      <a:pt x="837515" y="66332"/>
                      <a:pt x="834162" y="69152"/>
                    </a:cubicBezTo>
                    <a:cubicBezTo>
                      <a:pt x="830809" y="71971"/>
                      <a:pt x="828752" y="77191"/>
                      <a:pt x="827990" y="84811"/>
                    </a:cubicBezTo>
                    <a:lnTo>
                      <a:pt x="892455" y="84811"/>
                    </a:lnTo>
                    <a:lnTo>
                      <a:pt x="892455" y="108585"/>
                    </a:lnTo>
                    <a:lnTo>
                      <a:pt x="827990" y="108585"/>
                    </a:lnTo>
                    <a:cubicBezTo>
                      <a:pt x="828599" y="115900"/>
                      <a:pt x="830961" y="121082"/>
                      <a:pt x="835076" y="124130"/>
                    </a:cubicBezTo>
                    <a:cubicBezTo>
                      <a:pt x="839191" y="127178"/>
                      <a:pt x="845897" y="128702"/>
                      <a:pt x="855193" y="128702"/>
                    </a:cubicBezTo>
                    <a:lnTo>
                      <a:pt x="892455" y="128702"/>
                    </a:lnTo>
                    <a:lnTo>
                      <a:pt x="892455" y="152476"/>
                    </a:lnTo>
                    <a:lnTo>
                      <a:pt x="851764" y="152476"/>
                    </a:lnTo>
                    <a:cubicBezTo>
                      <a:pt x="842925" y="152476"/>
                      <a:pt x="835724" y="151676"/>
                      <a:pt x="830161" y="150076"/>
                    </a:cubicBezTo>
                    <a:cubicBezTo>
                      <a:pt x="824599" y="148476"/>
                      <a:pt x="819379" y="145847"/>
                      <a:pt x="814502" y="142189"/>
                    </a:cubicBezTo>
                    <a:cubicBezTo>
                      <a:pt x="800939" y="131674"/>
                      <a:pt x="794157" y="116053"/>
                      <a:pt x="794157" y="95326"/>
                    </a:cubicBezTo>
                    <a:cubicBezTo>
                      <a:pt x="794157" y="81915"/>
                      <a:pt x="797738" y="70180"/>
                      <a:pt x="804901" y="60122"/>
                    </a:cubicBezTo>
                    <a:cubicBezTo>
                      <a:pt x="809778" y="53264"/>
                      <a:pt x="815645" y="48387"/>
                      <a:pt x="822503" y="45491"/>
                    </a:cubicBezTo>
                    <a:cubicBezTo>
                      <a:pt x="829361" y="42596"/>
                      <a:pt x="838353" y="41148"/>
                      <a:pt x="849478" y="41148"/>
                    </a:cubicBezTo>
                    <a:close/>
                    <a:moveTo>
                      <a:pt x="610972" y="41148"/>
                    </a:moveTo>
                    <a:lnTo>
                      <a:pt x="641604" y="41148"/>
                    </a:lnTo>
                    <a:lnTo>
                      <a:pt x="641604" y="152476"/>
                    </a:lnTo>
                    <a:lnTo>
                      <a:pt x="610972" y="152476"/>
                    </a:lnTo>
                    <a:close/>
                    <a:moveTo>
                      <a:pt x="461315" y="41148"/>
                    </a:moveTo>
                    <a:lnTo>
                      <a:pt x="526695" y="41148"/>
                    </a:lnTo>
                    <a:lnTo>
                      <a:pt x="526695" y="64922"/>
                    </a:lnTo>
                    <a:lnTo>
                      <a:pt x="472517" y="64922"/>
                    </a:lnTo>
                    <a:cubicBezTo>
                      <a:pt x="466268" y="64922"/>
                      <a:pt x="462306" y="65227"/>
                      <a:pt x="460629" y="65837"/>
                    </a:cubicBezTo>
                    <a:cubicBezTo>
                      <a:pt x="457124" y="67056"/>
                      <a:pt x="455372" y="70028"/>
                      <a:pt x="455372" y="74752"/>
                    </a:cubicBezTo>
                    <a:cubicBezTo>
                      <a:pt x="455372" y="78715"/>
                      <a:pt x="457048" y="81763"/>
                      <a:pt x="460401" y="83896"/>
                    </a:cubicBezTo>
                    <a:cubicBezTo>
                      <a:pt x="462230" y="85115"/>
                      <a:pt x="467183" y="85725"/>
                      <a:pt x="475260" y="85725"/>
                    </a:cubicBezTo>
                    <a:lnTo>
                      <a:pt x="493319" y="85725"/>
                    </a:lnTo>
                    <a:cubicBezTo>
                      <a:pt x="504902" y="85725"/>
                      <a:pt x="514046" y="88163"/>
                      <a:pt x="520751" y="93040"/>
                    </a:cubicBezTo>
                    <a:cubicBezTo>
                      <a:pt x="528219" y="98527"/>
                      <a:pt x="531953" y="106604"/>
                      <a:pt x="531953" y="117272"/>
                    </a:cubicBezTo>
                    <a:cubicBezTo>
                      <a:pt x="531953" y="125349"/>
                      <a:pt x="529667" y="132740"/>
                      <a:pt x="525095" y="139446"/>
                    </a:cubicBezTo>
                    <a:cubicBezTo>
                      <a:pt x="521742" y="144780"/>
                      <a:pt x="517665" y="148285"/>
                      <a:pt x="512865" y="149962"/>
                    </a:cubicBezTo>
                    <a:cubicBezTo>
                      <a:pt x="508064" y="151638"/>
                      <a:pt x="500025" y="152476"/>
                      <a:pt x="488747" y="152476"/>
                    </a:cubicBezTo>
                    <a:lnTo>
                      <a:pt x="425425" y="152476"/>
                    </a:lnTo>
                    <a:lnTo>
                      <a:pt x="425425" y="128702"/>
                    </a:lnTo>
                    <a:lnTo>
                      <a:pt x="480060" y="128702"/>
                    </a:lnTo>
                    <a:cubicBezTo>
                      <a:pt x="486766" y="128702"/>
                      <a:pt x="491338" y="128626"/>
                      <a:pt x="493776" y="128473"/>
                    </a:cubicBezTo>
                    <a:cubicBezTo>
                      <a:pt x="499263" y="127864"/>
                      <a:pt x="502006" y="124739"/>
                      <a:pt x="502006" y="119101"/>
                    </a:cubicBezTo>
                    <a:cubicBezTo>
                      <a:pt x="502006" y="114529"/>
                      <a:pt x="500177" y="111404"/>
                      <a:pt x="496520" y="109728"/>
                    </a:cubicBezTo>
                    <a:cubicBezTo>
                      <a:pt x="494691" y="108814"/>
                      <a:pt x="490271" y="108356"/>
                      <a:pt x="483261" y="108356"/>
                    </a:cubicBezTo>
                    <a:lnTo>
                      <a:pt x="464744" y="108356"/>
                    </a:lnTo>
                    <a:cubicBezTo>
                      <a:pt x="457429" y="108356"/>
                      <a:pt x="451828" y="107899"/>
                      <a:pt x="447942" y="106985"/>
                    </a:cubicBezTo>
                    <a:cubicBezTo>
                      <a:pt x="444056" y="106070"/>
                      <a:pt x="440436" y="104394"/>
                      <a:pt x="437084" y="101956"/>
                    </a:cubicBezTo>
                    <a:cubicBezTo>
                      <a:pt x="432969" y="99060"/>
                      <a:pt x="429730" y="95060"/>
                      <a:pt x="427368" y="89954"/>
                    </a:cubicBezTo>
                    <a:cubicBezTo>
                      <a:pt x="425006" y="84849"/>
                      <a:pt x="423825" y="79400"/>
                      <a:pt x="423825" y="73609"/>
                    </a:cubicBezTo>
                    <a:cubicBezTo>
                      <a:pt x="423825" y="62484"/>
                      <a:pt x="427863" y="53645"/>
                      <a:pt x="435941" y="47092"/>
                    </a:cubicBezTo>
                    <a:cubicBezTo>
                      <a:pt x="440817" y="43129"/>
                      <a:pt x="449276" y="41148"/>
                      <a:pt x="461315" y="41148"/>
                    </a:cubicBezTo>
                    <a:close/>
                    <a:moveTo>
                      <a:pt x="306172" y="41148"/>
                    </a:moveTo>
                    <a:lnTo>
                      <a:pt x="365151" y="41148"/>
                    </a:lnTo>
                    <a:cubicBezTo>
                      <a:pt x="373990" y="41148"/>
                      <a:pt x="380734" y="41796"/>
                      <a:pt x="385382" y="43091"/>
                    </a:cubicBezTo>
                    <a:cubicBezTo>
                      <a:pt x="390030" y="44387"/>
                      <a:pt x="394259" y="46711"/>
                      <a:pt x="398069" y="50063"/>
                    </a:cubicBezTo>
                    <a:cubicBezTo>
                      <a:pt x="405842" y="57226"/>
                      <a:pt x="409728" y="68504"/>
                      <a:pt x="409728" y="83896"/>
                    </a:cubicBezTo>
                    <a:lnTo>
                      <a:pt x="409728" y="152476"/>
                    </a:lnTo>
                    <a:lnTo>
                      <a:pt x="379095" y="152476"/>
                    </a:lnTo>
                    <a:lnTo>
                      <a:pt x="379095" y="80467"/>
                    </a:lnTo>
                    <a:cubicBezTo>
                      <a:pt x="379095" y="74981"/>
                      <a:pt x="377876" y="71018"/>
                      <a:pt x="375438" y="68580"/>
                    </a:cubicBezTo>
                    <a:cubicBezTo>
                      <a:pt x="372999" y="66142"/>
                      <a:pt x="368961" y="64922"/>
                      <a:pt x="363322" y="64922"/>
                    </a:cubicBezTo>
                    <a:lnTo>
                      <a:pt x="336804" y="64922"/>
                    </a:lnTo>
                    <a:lnTo>
                      <a:pt x="336804" y="152476"/>
                    </a:lnTo>
                    <a:lnTo>
                      <a:pt x="306172" y="152476"/>
                    </a:lnTo>
                    <a:close/>
                    <a:moveTo>
                      <a:pt x="239878" y="41148"/>
                    </a:moveTo>
                    <a:lnTo>
                      <a:pt x="282855" y="41148"/>
                    </a:lnTo>
                    <a:lnTo>
                      <a:pt x="282855" y="64922"/>
                    </a:lnTo>
                    <a:lnTo>
                      <a:pt x="242164" y="64922"/>
                    </a:lnTo>
                    <a:cubicBezTo>
                      <a:pt x="233782" y="64922"/>
                      <a:pt x="227915" y="66332"/>
                      <a:pt x="224562" y="69152"/>
                    </a:cubicBezTo>
                    <a:cubicBezTo>
                      <a:pt x="221209" y="71971"/>
                      <a:pt x="219152" y="77191"/>
                      <a:pt x="218390" y="84811"/>
                    </a:cubicBezTo>
                    <a:lnTo>
                      <a:pt x="282855" y="84811"/>
                    </a:lnTo>
                    <a:lnTo>
                      <a:pt x="282855" y="108585"/>
                    </a:lnTo>
                    <a:lnTo>
                      <a:pt x="218390" y="108585"/>
                    </a:lnTo>
                    <a:cubicBezTo>
                      <a:pt x="218999" y="115900"/>
                      <a:pt x="221361" y="121082"/>
                      <a:pt x="225476" y="124130"/>
                    </a:cubicBezTo>
                    <a:cubicBezTo>
                      <a:pt x="229591" y="127178"/>
                      <a:pt x="236297" y="128702"/>
                      <a:pt x="245593" y="128702"/>
                    </a:cubicBezTo>
                    <a:lnTo>
                      <a:pt x="282855" y="128702"/>
                    </a:lnTo>
                    <a:lnTo>
                      <a:pt x="282855" y="152476"/>
                    </a:lnTo>
                    <a:lnTo>
                      <a:pt x="242164" y="152476"/>
                    </a:lnTo>
                    <a:cubicBezTo>
                      <a:pt x="233325" y="152476"/>
                      <a:pt x="226124" y="151676"/>
                      <a:pt x="220561" y="150076"/>
                    </a:cubicBezTo>
                    <a:cubicBezTo>
                      <a:pt x="214999" y="148476"/>
                      <a:pt x="209779" y="145847"/>
                      <a:pt x="204902" y="142189"/>
                    </a:cubicBezTo>
                    <a:cubicBezTo>
                      <a:pt x="191339" y="131674"/>
                      <a:pt x="184557" y="116053"/>
                      <a:pt x="184557" y="95326"/>
                    </a:cubicBezTo>
                    <a:cubicBezTo>
                      <a:pt x="184557" y="81915"/>
                      <a:pt x="188138" y="70180"/>
                      <a:pt x="195301" y="60122"/>
                    </a:cubicBezTo>
                    <a:cubicBezTo>
                      <a:pt x="200178" y="53264"/>
                      <a:pt x="206045" y="48387"/>
                      <a:pt x="212903" y="45491"/>
                    </a:cubicBezTo>
                    <a:cubicBezTo>
                      <a:pt x="219761" y="42596"/>
                      <a:pt x="228753" y="41148"/>
                      <a:pt x="239878" y="41148"/>
                    </a:cubicBezTo>
                    <a:close/>
                    <a:moveTo>
                      <a:pt x="0" y="41148"/>
                    </a:moveTo>
                    <a:lnTo>
                      <a:pt x="30404" y="41148"/>
                    </a:lnTo>
                    <a:lnTo>
                      <a:pt x="30404" y="107213"/>
                    </a:lnTo>
                    <a:cubicBezTo>
                      <a:pt x="30404" y="112547"/>
                      <a:pt x="30671" y="116281"/>
                      <a:pt x="31204" y="118415"/>
                    </a:cubicBezTo>
                    <a:cubicBezTo>
                      <a:pt x="31738" y="120548"/>
                      <a:pt x="32766" y="122453"/>
                      <a:pt x="34290" y="124130"/>
                    </a:cubicBezTo>
                    <a:cubicBezTo>
                      <a:pt x="37491" y="127178"/>
                      <a:pt x="42291" y="128702"/>
                      <a:pt x="48692" y="128702"/>
                    </a:cubicBezTo>
                    <a:lnTo>
                      <a:pt x="65151" y="128702"/>
                    </a:lnTo>
                    <a:lnTo>
                      <a:pt x="65151" y="41148"/>
                    </a:lnTo>
                    <a:lnTo>
                      <a:pt x="95784" y="41148"/>
                    </a:lnTo>
                    <a:lnTo>
                      <a:pt x="95784" y="128702"/>
                    </a:lnTo>
                    <a:lnTo>
                      <a:pt x="128702" y="128702"/>
                    </a:lnTo>
                    <a:lnTo>
                      <a:pt x="128702" y="41148"/>
                    </a:lnTo>
                    <a:lnTo>
                      <a:pt x="159106" y="41148"/>
                    </a:lnTo>
                    <a:lnTo>
                      <a:pt x="159106" y="152476"/>
                    </a:lnTo>
                    <a:lnTo>
                      <a:pt x="46635" y="152476"/>
                    </a:lnTo>
                    <a:cubicBezTo>
                      <a:pt x="36424" y="152476"/>
                      <a:pt x="28652" y="151714"/>
                      <a:pt x="23318" y="150190"/>
                    </a:cubicBezTo>
                    <a:cubicBezTo>
                      <a:pt x="17984" y="148666"/>
                      <a:pt x="13564" y="145999"/>
                      <a:pt x="10059" y="142189"/>
                    </a:cubicBezTo>
                    <a:cubicBezTo>
                      <a:pt x="3353" y="134874"/>
                      <a:pt x="0" y="124816"/>
                      <a:pt x="0" y="112014"/>
                    </a:cubicBezTo>
                    <a:close/>
                    <a:moveTo>
                      <a:pt x="742874" y="0"/>
                    </a:moveTo>
                    <a:lnTo>
                      <a:pt x="773278" y="0"/>
                    </a:lnTo>
                    <a:lnTo>
                      <a:pt x="773278" y="152476"/>
                    </a:lnTo>
                    <a:lnTo>
                      <a:pt x="720700" y="152476"/>
                    </a:lnTo>
                    <a:cubicBezTo>
                      <a:pt x="710032" y="152476"/>
                      <a:pt x="701955" y="151638"/>
                      <a:pt x="696469" y="149962"/>
                    </a:cubicBezTo>
                    <a:cubicBezTo>
                      <a:pt x="683515" y="145847"/>
                      <a:pt x="673837" y="137770"/>
                      <a:pt x="667436" y="125730"/>
                    </a:cubicBezTo>
                    <a:cubicBezTo>
                      <a:pt x="663017" y="117653"/>
                      <a:pt x="660807" y="107747"/>
                      <a:pt x="660807" y="96012"/>
                    </a:cubicBezTo>
                    <a:cubicBezTo>
                      <a:pt x="660807" y="76962"/>
                      <a:pt x="667208" y="62179"/>
                      <a:pt x="680009" y="51664"/>
                    </a:cubicBezTo>
                    <a:cubicBezTo>
                      <a:pt x="688391" y="44653"/>
                      <a:pt x="699745" y="41148"/>
                      <a:pt x="714071" y="41148"/>
                    </a:cubicBezTo>
                    <a:lnTo>
                      <a:pt x="742874" y="41148"/>
                    </a:lnTo>
                    <a:close/>
                    <a:moveTo>
                      <a:pt x="610972" y="0"/>
                    </a:moveTo>
                    <a:lnTo>
                      <a:pt x="641604" y="0"/>
                    </a:lnTo>
                    <a:lnTo>
                      <a:pt x="641604" y="29718"/>
                    </a:lnTo>
                    <a:lnTo>
                      <a:pt x="610972" y="29718"/>
                    </a:lnTo>
                    <a:close/>
                    <a:moveTo>
                      <a:pt x="553822" y="0"/>
                    </a:moveTo>
                    <a:lnTo>
                      <a:pt x="584454" y="0"/>
                    </a:lnTo>
                    <a:lnTo>
                      <a:pt x="584454" y="152476"/>
                    </a:lnTo>
                    <a:lnTo>
                      <a:pt x="553822" y="1524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latin typeface="庞门正道标题体" panose="02010600030101010101" pitchFamily="2" charset="-122"/>
                  <a:ea typeface="庞门正道标题体" panose="02010600030101010101" pitchFamily="2" charset="-122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xmlns="" id="{13F2A4D1-E99E-43B9-8FD4-CAEAC594A615}"/>
                  </a:ext>
                </a:extLst>
              </p:cNvPr>
              <p:cNvSpPr/>
              <p:nvPr/>
            </p:nvSpPr>
            <p:spPr>
              <a:xfrm>
                <a:off x="847672" y="5917396"/>
                <a:ext cx="162460" cy="220246"/>
              </a:xfrm>
              <a:custGeom>
                <a:avLst/>
                <a:gdLst/>
                <a:ahLst/>
                <a:cxnLst/>
                <a:rect l="l" t="t" r="r" b="b"/>
                <a:pathLst>
                  <a:path w="126530" h="171535">
                    <a:moveTo>
                      <a:pt x="67380" y="73037"/>
                    </a:moveTo>
                    <a:cubicBezTo>
                      <a:pt x="56407" y="73037"/>
                      <a:pt x="48092" y="76723"/>
                      <a:pt x="42434" y="84096"/>
                    </a:cubicBezTo>
                    <a:cubicBezTo>
                      <a:pt x="37462" y="90268"/>
                      <a:pt x="34976" y="98240"/>
                      <a:pt x="34976" y="108013"/>
                    </a:cubicBezTo>
                    <a:cubicBezTo>
                      <a:pt x="34976" y="122243"/>
                      <a:pt x="39090" y="132445"/>
                      <a:pt x="47320" y="138617"/>
                    </a:cubicBezTo>
                    <a:cubicBezTo>
                      <a:pt x="52978" y="142732"/>
                      <a:pt x="59664" y="144789"/>
                      <a:pt x="67380" y="144789"/>
                    </a:cubicBezTo>
                    <a:lnTo>
                      <a:pt x="92326" y="144789"/>
                    </a:lnTo>
                    <a:lnTo>
                      <a:pt x="92326" y="73037"/>
                    </a:lnTo>
                    <a:close/>
                    <a:moveTo>
                      <a:pt x="92326" y="0"/>
                    </a:moveTo>
                    <a:lnTo>
                      <a:pt x="126530" y="0"/>
                    </a:lnTo>
                    <a:lnTo>
                      <a:pt x="126530" y="171535"/>
                    </a:lnTo>
                    <a:lnTo>
                      <a:pt x="67380" y="171535"/>
                    </a:lnTo>
                    <a:cubicBezTo>
                      <a:pt x="55378" y="171535"/>
                      <a:pt x="46291" y="170592"/>
                      <a:pt x="40119" y="168706"/>
                    </a:cubicBezTo>
                    <a:cubicBezTo>
                      <a:pt x="25546" y="164077"/>
                      <a:pt x="14659" y="154990"/>
                      <a:pt x="7458" y="141446"/>
                    </a:cubicBezTo>
                    <a:cubicBezTo>
                      <a:pt x="2486" y="132359"/>
                      <a:pt x="0" y="121215"/>
                      <a:pt x="0" y="108013"/>
                    </a:cubicBezTo>
                    <a:cubicBezTo>
                      <a:pt x="0" y="86582"/>
                      <a:pt x="7201" y="69951"/>
                      <a:pt x="21603" y="58121"/>
                    </a:cubicBezTo>
                    <a:cubicBezTo>
                      <a:pt x="31032" y="50234"/>
                      <a:pt x="43805" y="46291"/>
                      <a:pt x="59922" y="46291"/>
                    </a:cubicBezTo>
                    <a:lnTo>
                      <a:pt x="92326" y="4629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00" dirty="0">
                  <a:solidFill>
                    <a:srgbClr val="19B5FE"/>
                  </a:solidFill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C71056F8-C4F2-403E-9E03-E4A8F46AAA89}"/>
                  </a:ext>
                </a:extLst>
              </p:cNvPr>
              <p:cNvSpPr/>
              <p:nvPr/>
            </p:nvSpPr>
            <p:spPr>
              <a:xfrm>
                <a:off x="963181" y="5839726"/>
                <a:ext cx="53358" cy="5335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2FF18CB2-2808-4E1B-B438-A0B6A8F4F4EB}"/>
                </a:ext>
              </a:extLst>
            </p:cNvPr>
            <p:cNvSpPr txBox="1"/>
            <p:nvPr/>
          </p:nvSpPr>
          <p:spPr>
            <a:xfrm>
              <a:off x="1753473" y="6481845"/>
              <a:ext cx="1373277" cy="167039"/>
            </a:xfrm>
            <a:custGeom>
              <a:avLst/>
              <a:gdLst/>
              <a:ahLst/>
              <a:cxnLst/>
              <a:rect l="l" t="t" r="r" b="b"/>
              <a:pathLst>
                <a:path w="1373277" h="167039">
                  <a:moveTo>
                    <a:pt x="1089327" y="118719"/>
                  </a:moveTo>
                  <a:lnTo>
                    <a:pt x="1089327" y="133016"/>
                  </a:lnTo>
                  <a:lnTo>
                    <a:pt x="1130227" y="133016"/>
                  </a:lnTo>
                  <a:lnTo>
                    <a:pt x="1130227" y="118719"/>
                  </a:lnTo>
                  <a:close/>
                  <a:moveTo>
                    <a:pt x="1076296" y="108585"/>
                  </a:moveTo>
                  <a:lnTo>
                    <a:pt x="1143257" y="108585"/>
                  </a:lnTo>
                  <a:lnTo>
                    <a:pt x="1143257" y="143151"/>
                  </a:lnTo>
                  <a:lnTo>
                    <a:pt x="1076296" y="143151"/>
                  </a:lnTo>
                  <a:close/>
                  <a:moveTo>
                    <a:pt x="885911" y="105508"/>
                  </a:moveTo>
                  <a:cubicBezTo>
                    <a:pt x="890254" y="110093"/>
                    <a:pt x="894628" y="114225"/>
                    <a:pt x="899031" y="117905"/>
                  </a:cubicBezTo>
                  <a:cubicBezTo>
                    <a:pt x="903435" y="121585"/>
                    <a:pt x="908171" y="124872"/>
                    <a:pt x="913238" y="127768"/>
                  </a:cubicBezTo>
                  <a:cubicBezTo>
                    <a:pt x="915651" y="124752"/>
                    <a:pt x="917551" y="121434"/>
                    <a:pt x="918939" y="117814"/>
                  </a:cubicBezTo>
                  <a:cubicBezTo>
                    <a:pt x="920326" y="114195"/>
                    <a:pt x="921322" y="110093"/>
                    <a:pt x="921925" y="105508"/>
                  </a:cubicBezTo>
                  <a:close/>
                  <a:moveTo>
                    <a:pt x="1042454" y="86325"/>
                  </a:moveTo>
                  <a:lnTo>
                    <a:pt x="1176919" y="86325"/>
                  </a:lnTo>
                  <a:lnTo>
                    <a:pt x="1176919" y="142065"/>
                  </a:lnTo>
                  <a:cubicBezTo>
                    <a:pt x="1176919" y="146046"/>
                    <a:pt x="1176647" y="149274"/>
                    <a:pt x="1176104" y="151747"/>
                  </a:cubicBezTo>
                  <a:cubicBezTo>
                    <a:pt x="1175561" y="154220"/>
                    <a:pt x="1174566" y="156181"/>
                    <a:pt x="1173118" y="157629"/>
                  </a:cubicBezTo>
                  <a:cubicBezTo>
                    <a:pt x="1171670" y="159077"/>
                    <a:pt x="1169710" y="160132"/>
                    <a:pt x="1167236" y="160796"/>
                  </a:cubicBezTo>
                  <a:cubicBezTo>
                    <a:pt x="1164763" y="161459"/>
                    <a:pt x="1161596" y="161972"/>
                    <a:pt x="1157735" y="162334"/>
                  </a:cubicBezTo>
                  <a:lnTo>
                    <a:pt x="1144524" y="163601"/>
                  </a:lnTo>
                  <a:lnTo>
                    <a:pt x="1140362" y="151114"/>
                  </a:lnTo>
                  <a:lnTo>
                    <a:pt x="1153211" y="150028"/>
                  </a:lnTo>
                  <a:cubicBezTo>
                    <a:pt x="1155383" y="149907"/>
                    <a:pt x="1157132" y="149696"/>
                    <a:pt x="1158459" y="149394"/>
                  </a:cubicBezTo>
                  <a:cubicBezTo>
                    <a:pt x="1159786" y="149093"/>
                    <a:pt x="1160812" y="148640"/>
                    <a:pt x="1161536" y="148037"/>
                  </a:cubicBezTo>
                  <a:cubicBezTo>
                    <a:pt x="1162260" y="147434"/>
                    <a:pt x="1162742" y="146559"/>
                    <a:pt x="1162984" y="145413"/>
                  </a:cubicBezTo>
                  <a:cubicBezTo>
                    <a:pt x="1163225" y="144267"/>
                    <a:pt x="1163345" y="142668"/>
                    <a:pt x="1163345" y="140617"/>
                  </a:cubicBezTo>
                  <a:lnTo>
                    <a:pt x="1163345" y="96821"/>
                  </a:lnTo>
                  <a:lnTo>
                    <a:pt x="1055846" y="96821"/>
                  </a:lnTo>
                  <a:lnTo>
                    <a:pt x="1055846" y="163420"/>
                  </a:lnTo>
                  <a:lnTo>
                    <a:pt x="1042454" y="163420"/>
                  </a:lnTo>
                  <a:close/>
                  <a:moveTo>
                    <a:pt x="563775" y="85963"/>
                  </a:moveTo>
                  <a:cubicBezTo>
                    <a:pt x="567515" y="92598"/>
                    <a:pt x="571467" y="98782"/>
                    <a:pt x="575629" y="104513"/>
                  </a:cubicBezTo>
                  <a:cubicBezTo>
                    <a:pt x="579792" y="110243"/>
                    <a:pt x="584768" y="115703"/>
                    <a:pt x="590560" y="120891"/>
                  </a:cubicBezTo>
                  <a:cubicBezTo>
                    <a:pt x="595989" y="115824"/>
                    <a:pt x="600785" y="110394"/>
                    <a:pt x="604947" y="104603"/>
                  </a:cubicBezTo>
                  <a:cubicBezTo>
                    <a:pt x="609109" y="98812"/>
                    <a:pt x="612880" y="92598"/>
                    <a:pt x="616258" y="85963"/>
                  </a:cubicBezTo>
                  <a:close/>
                  <a:moveTo>
                    <a:pt x="1265415" y="80533"/>
                  </a:moveTo>
                  <a:lnTo>
                    <a:pt x="1276455" y="85420"/>
                  </a:lnTo>
                  <a:cubicBezTo>
                    <a:pt x="1273077" y="96520"/>
                    <a:pt x="1268613" y="106895"/>
                    <a:pt x="1263063" y="116547"/>
                  </a:cubicBezTo>
                  <a:cubicBezTo>
                    <a:pt x="1267044" y="121253"/>
                    <a:pt x="1270845" y="125868"/>
                    <a:pt x="1274464" y="130392"/>
                  </a:cubicBezTo>
                  <a:cubicBezTo>
                    <a:pt x="1278084" y="134916"/>
                    <a:pt x="1281341" y="138988"/>
                    <a:pt x="1284237" y="142608"/>
                  </a:cubicBezTo>
                  <a:lnTo>
                    <a:pt x="1275188" y="152200"/>
                  </a:lnTo>
                  <a:lnTo>
                    <a:pt x="1255824" y="127768"/>
                  </a:lnTo>
                  <a:cubicBezTo>
                    <a:pt x="1250636" y="135007"/>
                    <a:pt x="1244724" y="141763"/>
                    <a:pt x="1238088" y="148037"/>
                  </a:cubicBezTo>
                  <a:cubicBezTo>
                    <a:pt x="1231452" y="154311"/>
                    <a:pt x="1223912" y="160524"/>
                    <a:pt x="1215466" y="166678"/>
                  </a:cubicBezTo>
                  <a:lnTo>
                    <a:pt x="1207322" y="155819"/>
                  </a:lnTo>
                  <a:cubicBezTo>
                    <a:pt x="1216009" y="149907"/>
                    <a:pt x="1223640" y="143875"/>
                    <a:pt x="1230216" y="137722"/>
                  </a:cubicBezTo>
                  <a:cubicBezTo>
                    <a:pt x="1236791" y="131568"/>
                    <a:pt x="1242613" y="124933"/>
                    <a:pt x="1247680" y="117814"/>
                  </a:cubicBezTo>
                  <a:cubicBezTo>
                    <a:pt x="1243819" y="113230"/>
                    <a:pt x="1240109" y="108856"/>
                    <a:pt x="1236550" y="104694"/>
                  </a:cubicBezTo>
                  <a:cubicBezTo>
                    <a:pt x="1232991" y="100531"/>
                    <a:pt x="1229703" y="96881"/>
                    <a:pt x="1226687" y="93745"/>
                  </a:cubicBezTo>
                  <a:lnTo>
                    <a:pt x="1235916" y="85420"/>
                  </a:lnTo>
                  <a:cubicBezTo>
                    <a:pt x="1238933" y="88557"/>
                    <a:pt x="1242009" y="91905"/>
                    <a:pt x="1245146" y="95464"/>
                  </a:cubicBezTo>
                  <a:cubicBezTo>
                    <a:pt x="1248283" y="99023"/>
                    <a:pt x="1251480" y="102733"/>
                    <a:pt x="1254738" y="106594"/>
                  </a:cubicBezTo>
                  <a:cubicBezTo>
                    <a:pt x="1259202" y="98390"/>
                    <a:pt x="1262761" y="89703"/>
                    <a:pt x="1265415" y="80533"/>
                  </a:cubicBezTo>
                  <a:close/>
                  <a:moveTo>
                    <a:pt x="936403" y="77095"/>
                  </a:moveTo>
                  <a:lnTo>
                    <a:pt x="936403" y="91030"/>
                  </a:lnTo>
                  <a:lnTo>
                    <a:pt x="936403" y="93926"/>
                  </a:lnTo>
                  <a:lnTo>
                    <a:pt x="976398" y="93926"/>
                  </a:lnTo>
                  <a:lnTo>
                    <a:pt x="976398" y="77095"/>
                  </a:lnTo>
                  <a:close/>
                  <a:moveTo>
                    <a:pt x="882291" y="77095"/>
                  </a:moveTo>
                  <a:lnTo>
                    <a:pt x="882291" y="93926"/>
                  </a:lnTo>
                  <a:lnTo>
                    <a:pt x="922649" y="93926"/>
                  </a:lnTo>
                  <a:lnTo>
                    <a:pt x="922649" y="90668"/>
                  </a:lnTo>
                  <a:lnTo>
                    <a:pt x="922649" y="77095"/>
                  </a:lnTo>
                  <a:close/>
                  <a:moveTo>
                    <a:pt x="546402" y="73294"/>
                  </a:moveTo>
                  <a:lnTo>
                    <a:pt x="630374" y="73294"/>
                  </a:lnTo>
                  <a:lnTo>
                    <a:pt x="630193" y="85963"/>
                  </a:lnTo>
                  <a:cubicBezTo>
                    <a:pt x="627177" y="93081"/>
                    <a:pt x="623286" y="100260"/>
                    <a:pt x="618520" y="107499"/>
                  </a:cubicBezTo>
                  <a:cubicBezTo>
                    <a:pt x="613755" y="114738"/>
                    <a:pt x="607692" y="121856"/>
                    <a:pt x="600332" y="128854"/>
                  </a:cubicBezTo>
                  <a:cubicBezTo>
                    <a:pt x="606485" y="133318"/>
                    <a:pt x="613483" y="137510"/>
                    <a:pt x="621325" y="141431"/>
                  </a:cubicBezTo>
                  <a:cubicBezTo>
                    <a:pt x="629168" y="145353"/>
                    <a:pt x="638397" y="149123"/>
                    <a:pt x="649014" y="152742"/>
                  </a:cubicBezTo>
                  <a:lnTo>
                    <a:pt x="641594" y="165773"/>
                  </a:lnTo>
                  <a:cubicBezTo>
                    <a:pt x="630615" y="161671"/>
                    <a:pt x="620903" y="157297"/>
                    <a:pt x="612458" y="152652"/>
                  </a:cubicBezTo>
                  <a:cubicBezTo>
                    <a:pt x="604012" y="148007"/>
                    <a:pt x="596532" y="143030"/>
                    <a:pt x="590017" y="137722"/>
                  </a:cubicBezTo>
                  <a:cubicBezTo>
                    <a:pt x="583260" y="143030"/>
                    <a:pt x="575629" y="148037"/>
                    <a:pt x="567123" y="152742"/>
                  </a:cubicBezTo>
                  <a:cubicBezTo>
                    <a:pt x="558617" y="157448"/>
                    <a:pt x="548875" y="161731"/>
                    <a:pt x="537896" y="165592"/>
                  </a:cubicBezTo>
                  <a:lnTo>
                    <a:pt x="530657" y="153285"/>
                  </a:lnTo>
                  <a:cubicBezTo>
                    <a:pt x="541033" y="150028"/>
                    <a:pt x="550262" y="146408"/>
                    <a:pt x="558346" y="142427"/>
                  </a:cubicBezTo>
                  <a:cubicBezTo>
                    <a:pt x="566430" y="138445"/>
                    <a:pt x="573729" y="134102"/>
                    <a:pt x="580244" y="129397"/>
                  </a:cubicBezTo>
                  <a:cubicBezTo>
                    <a:pt x="574091" y="123485"/>
                    <a:pt x="568782" y="117392"/>
                    <a:pt x="564318" y="111118"/>
                  </a:cubicBezTo>
                  <a:cubicBezTo>
                    <a:pt x="559854" y="104844"/>
                    <a:pt x="555752" y="98390"/>
                    <a:pt x="552012" y="91754"/>
                  </a:cubicBezTo>
                  <a:lnTo>
                    <a:pt x="562508" y="85963"/>
                  </a:lnTo>
                  <a:lnTo>
                    <a:pt x="546402" y="85963"/>
                  </a:lnTo>
                  <a:close/>
                  <a:moveTo>
                    <a:pt x="0" y="60626"/>
                  </a:moveTo>
                  <a:lnTo>
                    <a:pt x="37462" y="60626"/>
                  </a:lnTo>
                  <a:lnTo>
                    <a:pt x="37462" y="134645"/>
                  </a:lnTo>
                  <a:cubicBezTo>
                    <a:pt x="38306" y="133921"/>
                    <a:pt x="39814" y="132534"/>
                    <a:pt x="41986" y="130483"/>
                  </a:cubicBezTo>
                  <a:cubicBezTo>
                    <a:pt x="44158" y="128431"/>
                    <a:pt x="46420" y="126290"/>
                    <a:pt x="48773" y="124058"/>
                  </a:cubicBezTo>
                  <a:cubicBezTo>
                    <a:pt x="51125" y="121826"/>
                    <a:pt x="53267" y="119775"/>
                    <a:pt x="55197" y="117905"/>
                  </a:cubicBezTo>
                  <a:cubicBezTo>
                    <a:pt x="57128" y="116035"/>
                    <a:pt x="58334" y="114919"/>
                    <a:pt x="58817" y="114557"/>
                  </a:cubicBezTo>
                  <a:lnTo>
                    <a:pt x="64065" y="127225"/>
                  </a:lnTo>
                  <a:cubicBezTo>
                    <a:pt x="63221" y="127949"/>
                    <a:pt x="61562" y="129336"/>
                    <a:pt x="59088" y="131387"/>
                  </a:cubicBezTo>
                  <a:cubicBezTo>
                    <a:pt x="56615" y="133438"/>
                    <a:pt x="53930" y="135701"/>
                    <a:pt x="51035" y="138174"/>
                  </a:cubicBezTo>
                  <a:cubicBezTo>
                    <a:pt x="48139" y="140647"/>
                    <a:pt x="45334" y="143090"/>
                    <a:pt x="42620" y="145503"/>
                  </a:cubicBezTo>
                  <a:cubicBezTo>
                    <a:pt x="39905" y="147916"/>
                    <a:pt x="37884" y="149726"/>
                    <a:pt x="36557" y="150933"/>
                  </a:cubicBezTo>
                  <a:cubicBezTo>
                    <a:pt x="35230" y="152019"/>
                    <a:pt x="33722" y="153406"/>
                    <a:pt x="32033" y="155095"/>
                  </a:cubicBezTo>
                  <a:cubicBezTo>
                    <a:pt x="30343" y="156784"/>
                    <a:pt x="28715" y="158413"/>
                    <a:pt x="27146" y="159981"/>
                  </a:cubicBezTo>
                  <a:lnTo>
                    <a:pt x="19183" y="149847"/>
                  </a:lnTo>
                  <a:cubicBezTo>
                    <a:pt x="21234" y="148158"/>
                    <a:pt x="22592" y="146499"/>
                    <a:pt x="23255" y="144870"/>
                  </a:cubicBezTo>
                  <a:cubicBezTo>
                    <a:pt x="23919" y="143241"/>
                    <a:pt x="24251" y="141220"/>
                    <a:pt x="24251" y="138807"/>
                  </a:cubicBezTo>
                  <a:lnTo>
                    <a:pt x="24251" y="73837"/>
                  </a:lnTo>
                  <a:lnTo>
                    <a:pt x="0" y="73837"/>
                  </a:lnTo>
                  <a:close/>
                  <a:moveTo>
                    <a:pt x="485956" y="59721"/>
                  </a:moveTo>
                  <a:lnTo>
                    <a:pt x="524323" y="59721"/>
                  </a:lnTo>
                  <a:lnTo>
                    <a:pt x="524323" y="135007"/>
                  </a:lnTo>
                  <a:cubicBezTo>
                    <a:pt x="524443" y="134886"/>
                    <a:pt x="525559" y="134012"/>
                    <a:pt x="527671" y="132383"/>
                  </a:cubicBezTo>
                  <a:cubicBezTo>
                    <a:pt x="529782" y="130754"/>
                    <a:pt x="532165" y="128884"/>
                    <a:pt x="534819" y="126773"/>
                  </a:cubicBezTo>
                  <a:cubicBezTo>
                    <a:pt x="537474" y="124661"/>
                    <a:pt x="539947" y="122701"/>
                    <a:pt x="542239" y="120891"/>
                  </a:cubicBezTo>
                  <a:cubicBezTo>
                    <a:pt x="544532" y="119081"/>
                    <a:pt x="545979" y="117935"/>
                    <a:pt x="546583" y="117452"/>
                  </a:cubicBezTo>
                  <a:lnTo>
                    <a:pt x="552736" y="129397"/>
                  </a:lnTo>
                  <a:lnTo>
                    <a:pt x="522694" y="152742"/>
                  </a:lnTo>
                  <a:cubicBezTo>
                    <a:pt x="521487" y="153708"/>
                    <a:pt x="520190" y="154763"/>
                    <a:pt x="518803" y="155909"/>
                  </a:cubicBezTo>
                  <a:cubicBezTo>
                    <a:pt x="517416" y="157056"/>
                    <a:pt x="515696" y="158534"/>
                    <a:pt x="513645" y="160343"/>
                  </a:cubicBezTo>
                  <a:lnTo>
                    <a:pt x="504777" y="150028"/>
                  </a:lnTo>
                  <a:cubicBezTo>
                    <a:pt x="507311" y="147494"/>
                    <a:pt x="508910" y="145594"/>
                    <a:pt x="509573" y="144327"/>
                  </a:cubicBezTo>
                  <a:cubicBezTo>
                    <a:pt x="510237" y="143060"/>
                    <a:pt x="510569" y="141341"/>
                    <a:pt x="510569" y="139169"/>
                  </a:cubicBezTo>
                  <a:lnTo>
                    <a:pt x="510569" y="72390"/>
                  </a:lnTo>
                  <a:lnTo>
                    <a:pt x="485956" y="72390"/>
                  </a:lnTo>
                  <a:close/>
                  <a:moveTo>
                    <a:pt x="667655" y="57912"/>
                  </a:moveTo>
                  <a:lnTo>
                    <a:pt x="707107" y="57912"/>
                  </a:lnTo>
                  <a:lnTo>
                    <a:pt x="707107" y="133921"/>
                  </a:lnTo>
                  <a:cubicBezTo>
                    <a:pt x="707952" y="133318"/>
                    <a:pt x="709219" y="132413"/>
                    <a:pt x="710908" y="131206"/>
                  </a:cubicBezTo>
                  <a:cubicBezTo>
                    <a:pt x="712597" y="130000"/>
                    <a:pt x="714497" y="128612"/>
                    <a:pt x="716609" y="127044"/>
                  </a:cubicBezTo>
                  <a:cubicBezTo>
                    <a:pt x="718720" y="125476"/>
                    <a:pt x="720922" y="123847"/>
                    <a:pt x="723214" y="122158"/>
                  </a:cubicBezTo>
                  <a:cubicBezTo>
                    <a:pt x="725507" y="120469"/>
                    <a:pt x="727678" y="118870"/>
                    <a:pt x="729729" y="117362"/>
                  </a:cubicBezTo>
                  <a:cubicBezTo>
                    <a:pt x="731780" y="115854"/>
                    <a:pt x="733620" y="114466"/>
                    <a:pt x="735249" y="113199"/>
                  </a:cubicBezTo>
                  <a:cubicBezTo>
                    <a:pt x="736878" y="111933"/>
                    <a:pt x="738114" y="110998"/>
                    <a:pt x="738959" y="110394"/>
                  </a:cubicBezTo>
                  <a:lnTo>
                    <a:pt x="743845" y="123786"/>
                  </a:lnTo>
                  <a:cubicBezTo>
                    <a:pt x="742398" y="124872"/>
                    <a:pt x="739864" y="126682"/>
                    <a:pt x="736244" y="129216"/>
                  </a:cubicBezTo>
                  <a:cubicBezTo>
                    <a:pt x="732625" y="131749"/>
                    <a:pt x="728824" y="134434"/>
                    <a:pt x="724843" y="137269"/>
                  </a:cubicBezTo>
                  <a:cubicBezTo>
                    <a:pt x="720862" y="140104"/>
                    <a:pt x="717121" y="142789"/>
                    <a:pt x="713623" y="145322"/>
                  </a:cubicBezTo>
                  <a:cubicBezTo>
                    <a:pt x="710124" y="147856"/>
                    <a:pt x="707711" y="149606"/>
                    <a:pt x="706384" y="150571"/>
                  </a:cubicBezTo>
                  <a:cubicBezTo>
                    <a:pt x="704694" y="151777"/>
                    <a:pt x="702885" y="153195"/>
                    <a:pt x="700954" y="154824"/>
                  </a:cubicBezTo>
                  <a:cubicBezTo>
                    <a:pt x="699024" y="156452"/>
                    <a:pt x="697335" y="158051"/>
                    <a:pt x="695887" y="159619"/>
                  </a:cubicBezTo>
                  <a:lnTo>
                    <a:pt x="687200" y="149485"/>
                  </a:lnTo>
                  <a:cubicBezTo>
                    <a:pt x="689613" y="147434"/>
                    <a:pt x="691182" y="145684"/>
                    <a:pt x="691906" y="144237"/>
                  </a:cubicBezTo>
                  <a:cubicBezTo>
                    <a:pt x="692629" y="142789"/>
                    <a:pt x="692991" y="140919"/>
                    <a:pt x="692991" y="138626"/>
                  </a:cubicBezTo>
                  <a:lnTo>
                    <a:pt x="692991" y="71485"/>
                  </a:lnTo>
                  <a:lnTo>
                    <a:pt x="667655" y="71485"/>
                  </a:lnTo>
                  <a:close/>
                  <a:moveTo>
                    <a:pt x="1072496" y="50854"/>
                  </a:moveTo>
                  <a:lnTo>
                    <a:pt x="1072496" y="64789"/>
                  </a:lnTo>
                  <a:lnTo>
                    <a:pt x="1146877" y="64789"/>
                  </a:lnTo>
                  <a:lnTo>
                    <a:pt x="1146877" y="50854"/>
                  </a:lnTo>
                  <a:close/>
                  <a:moveTo>
                    <a:pt x="936403" y="49768"/>
                  </a:moveTo>
                  <a:lnTo>
                    <a:pt x="936403" y="66055"/>
                  </a:lnTo>
                  <a:lnTo>
                    <a:pt x="976398" y="66055"/>
                  </a:lnTo>
                  <a:lnTo>
                    <a:pt x="976398" y="49768"/>
                  </a:lnTo>
                  <a:close/>
                  <a:moveTo>
                    <a:pt x="882291" y="49768"/>
                  </a:moveTo>
                  <a:lnTo>
                    <a:pt x="882291" y="66055"/>
                  </a:lnTo>
                  <a:lnTo>
                    <a:pt x="922649" y="66055"/>
                  </a:lnTo>
                  <a:lnTo>
                    <a:pt x="922649" y="49768"/>
                  </a:lnTo>
                  <a:close/>
                  <a:moveTo>
                    <a:pt x="1266320" y="47234"/>
                  </a:moveTo>
                  <a:cubicBezTo>
                    <a:pt x="1268251" y="49285"/>
                    <a:pt x="1270453" y="51939"/>
                    <a:pt x="1272926" y="55197"/>
                  </a:cubicBezTo>
                  <a:cubicBezTo>
                    <a:pt x="1275399" y="58454"/>
                    <a:pt x="1277933" y="61893"/>
                    <a:pt x="1280527" y="65512"/>
                  </a:cubicBezTo>
                  <a:cubicBezTo>
                    <a:pt x="1283121" y="69132"/>
                    <a:pt x="1285624" y="72691"/>
                    <a:pt x="1288037" y="76190"/>
                  </a:cubicBezTo>
                  <a:cubicBezTo>
                    <a:pt x="1290450" y="79689"/>
                    <a:pt x="1292501" y="82765"/>
                    <a:pt x="1294190" y="85420"/>
                  </a:cubicBezTo>
                  <a:lnTo>
                    <a:pt x="1284961" y="94107"/>
                  </a:lnTo>
                  <a:cubicBezTo>
                    <a:pt x="1283392" y="91211"/>
                    <a:pt x="1281401" y="87893"/>
                    <a:pt x="1278989" y="84153"/>
                  </a:cubicBezTo>
                  <a:cubicBezTo>
                    <a:pt x="1276575" y="80413"/>
                    <a:pt x="1274042" y="76673"/>
                    <a:pt x="1271388" y="72932"/>
                  </a:cubicBezTo>
                  <a:cubicBezTo>
                    <a:pt x="1268733" y="69192"/>
                    <a:pt x="1266109" y="65663"/>
                    <a:pt x="1263515" y="62345"/>
                  </a:cubicBezTo>
                  <a:cubicBezTo>
                    <a:pt x="1260921" y="59028"/>
                    <a:pt x="1258659" y="56343"/>
                    <a:pt x="1256729" y="54292"/>
                  </a:cubicBezTo>
                  <a:close/>
                  <a:moveTo>
                    <a:pt x="1237002" y="47234"/>
                  </a:moveTo>
                  <a:lnTo>
                    <a:pt x="1247680" y="53387"/>
                  </a:lnTo>
                  <a:cubicBezTo>
                    <a:pt x="1243578" y="61109"/>
                    <a:pt x="1238902" y="68740"/>
                    <a:pt x="1233654" y="76281"/>
                  </a:cubicBezTo>
                  <a:cubicBezTo>
                    <a:pt x="1228406" y="83821"/>
                    <a:pt x="1223067" y="90668"/>
                    <a:pt x="1217638" y="96821"/>
                  </a:cubicBezTo>
                  <a:lnTo>
                    <a:pt x="1208589" y="89039"/>
                  </a:lnTo>
                  <a:cubicBezTo>
                    <a:pt x="1213656" y="83369"/>
                    <a:pt x="1218724" y="76793"/>
                    <a:pt x="1223791" y="69313"/>
                  </a:cubicBezTo>
                  <a:cubicBezTo>
                    <a:pt x="1228858" y="61833"/>
                    <a:pt x="1233262" y="54473"/>
                    <a:pt x="1237002" y="47234"/>
                  </a:cubicBezTo>
                  <a:close/>
                  <a:moveTo>
                    <a:pt x="1311926" y="44157"/>
                  </a:moveTo>
                  <a:cubicBezTo>
                    <a:pt x="1311564" y="45123"/>
                    <a:pt x="1311202" y="46028"/>
                    <a:pt x="1310840" y="46872"/>
                  </a:cubicBezTo>
                  <a:cubicBezTo>
                    <a:pt x="1310478" y="47717"/>
                    <a:pt x="1310056" y="48561"/>
                    <a:pt x="1309573" y="49406"/>
                  </a:cubicBezTo>
                  <a:cubicBezTo>
                    <a:pt x="1311021" y="60023"/>
                    <a:pt x="1313163" y="69826"/>
                    <a:pt x="1315998" y="78814"/>
                  </a:cubicBezTo>
                  <a:cubicBezTo>
                    <a:pt x="1318833" y="87803"/>
                    <a:pt x="1322543" y="96339"/>
                    <a:pt x="1327128" y="104422"/>
                  </a:cubicBezTo>
                  <a:cubicBezTo>
                    <a:pt x="1331471" y="95977"/>
                    <a:pt x="1334880" y="86898"/>
                    <a:pt x="1337353" y="77185"/>
                  </a:cubicBezTo>
                  <a:cubicBezTo>
                    <a:pt x="1339826" y="67473"/>
                    <a:pt x="1341787" y="56464"/>
                    <a:pt x="1343235" y="44157"/>
                  </a:cubicBezTo>
                  <a:close/>
                  <a:moveTo>
                    <a:pt x="1059104" y="41262"/>
                  </a:moveTo>
                  <a:lnTo>
                    <a:pt x="1160450" y="41262"/>
                  </a:lnTo>
                  <a:lnTo>
                    <a:pt x="1160450" y="74380"/>
                  </a:lnTo>
                  <a:lnTo>
                    <a:pt x="1059104" y="74380"/>
                  </a:lnTo>
                  <a:close/>
                  <a:moveTo>
                    <a:pt x="310363" y="35471"/>
                  </a:moveTo>
                  <a:lnTo>
                    <a:pt x="310363" y="88858"/>
                  </a:lnTo>
                  <a:lnTo>
                    <a:pt x="327555" y="88858"/>
                  </a:lnTo>
                  <a:cubicBezTo>
                    <a:pt x="333346" y="88858"/>
                    <a:pt x="338233" y="88436"/>
                    <a:pt x="342214" y="87591"/>
                  </a:cubicBezTo>
                  <a:cubicBezTo>
                    <a:pt x="346196" y="86747"/>
                    <a:pt x="349363" y="85269"/>
                    <a:pt x="351715" y="83158"/>
                  </a:cubicBezTo>
                  <a:cubicBezTo>
                    <a:pt x="354068" y="81046"/>
                    <a:pt x="355757" y="78241"/>
                    <a:pt x="356783" y="74742"/>
                  </a:cubicBezTo>
                  <a:cubicBezTo>
                    <a:pt x="357808" y="71243"/>
                    <a:pt x="358321" y="66840"/>
                    <a:pt x="358321" y="61531"/>
                  </a:cubicBezTo>
                  <a:cubicBezTo>
                    <a:pt x="358321" y="56705"/>
                    <a:pt x="357808" y="52633"/>
                    <a:pt x="356783" y="49315"/>
                  </a:cubicBezTo>
                  <a:cubicBezTo>
                    <a:pt x="355757" y="45997"/>
                    <a:pt x="354068" y="43313"/>
                    <a:pt x="351715" y="41262"/>
                  </a:cubicBezTo>
                  <a:cubicBezTo>
                    <a:pt x="349363" y="39211"/>
                    <a:pt x="346196" y="37733"/>
                    <a:pt x="342214" y="36828"/>
                  </a:cubicBezTo>
                  <a:cubicBezTo>
                    <a:pt x="338233" y="35923"/>
                    <a:pt x="333346" y="35471"/>
                    <a:pt x="327555" y="35471"/>
                  </a:cubicBezTo>
                  <a:close/>
                  <a:moveTo>
                    <a:pt x="205588" y="35471"/>
                  </a:moveTo>
                  <a:lnTo>
                    <a:pt x="205588" y="88858"/>
                  </a:lnTo>
                  <a:lnTo>
                    <a:pt x="222780" y="88858"/>
                  </a:lnTo>
                  <a:cubicBezTo>
                    <a:pt x="228571" y="88858"/>
                    <a:pt x="233458" y="88436"/>
                    <a:pt x="237439" y="87591"/>
                  </a:cubicBezTo>
                  <a:cubicBezTo>
                    <a:pt x="241421" y="86747"/>
                    <a:pt x="244588" y="85269"/>
                    <a:pt x="246940" y="83158"/>
                  </a:cubicBezTo>
                  <a:cubicBezTo>
                    <a:pt x="249293" y="81046"/>
                    <a:pt x="250982" y="78241"/>
                    <a:pt x="252008" y="74742"/>
                  </a:cubicBezTo>
                  <a:cubicBezTo>
                    <a:pt x="253033" y="71243"/>
                    <a:pt x="253546" y="66840"/>
                    <a:pt x="253546" y="61531"/>
                  </a:cubicBezTo>
                  <a:cubicBezTo>
                    <a:pt x="253546" y="56705"/>
                    <a:pt x="253033" y="52633"/>
                    <a:pt x="252008" y="49315"/>
                  </a:cubicBezTo>
                  <a:cubicBezTo>
                    <a:pt x="250982" y="45997"/>
                    <a:pt x="249293" y="43313"/>
                    <a:pt x="246940" y="41262"/>
                  </a:cubicBezTo>
                  <a:cubicBezTo>
                    <a:pt x="244588" y="39211"/>
                    <a:pt x="241421" y="37733"/>
                    <a:pt x="237439" y="36828"/>
                  </a:cubicBezTo>
                  <a:cubicBezTo>
                    <a:pt x="233458" y="35923"/>
                    <a:pt x="228571" y="35471"/>
                    <a:pt x="222780" y="35471"/>
                  </a:cubicBezTo>
                  <a:close/>
                  <a:moveTo>
                    <a:pt x="385096" y="21355"/>
                  </a:moveTo>
                  <a:lnTo>
                    <a:pt x="474678" y="21355"/>
                  </a:lnTo>
                  <a:lnTo>
                    <a:pt x="474678" y="35833"/>
                  </a:lnTo>
                  <a:lnTo>
                    <a:pt x="438121" y="35833"/>
                  </a:lnTo>
                  <a:lnTo>
                    <a:pt x="438121" y="146951"/>
                  </a:lnTo>
                  <a:lnTo>
                    <a:pt x="421834" y="146951"/>
                  </a:lnTo>
                  <a:lnTo>
                    <a:pt x="421834" y="35833"/>
                  </a:lnTo>
                  <a:lnTo>
                    <a:pt x="385096" y="35833"/>
                  </a:lnTo>
                  <a:close/>
                  <a:moveTo>
                    <a:pt x="294075" y="21355"/>
                  </a:moveTo>
                  <a:lnTo>
                    <a:pt x="329003" y="21355"/>
                  </a:lnTo>
                  <a:cubicBezTo>
                    <a:pt x="337810" y="21355"/>
                    <a:pt x="345170" y="22139"/>
                    <a:pt x="351082" y="23707"/>
                  </a:cubicBezTo>
                  <a:cubicBezTo>
                    <a:pt x="356994" y="25276"/>
                    <a:pt x="361729" y="27689"/>
                    <a:pt x="365289" y="30946"/>
                  </a:cubicBezTo>
                  <a:cubicBezTo>
                    <a:pt x="368848" y="34204"/>
                    <a:pt x="371351" y="38366"/>
                    <a:pt x="372799" y="43434"/>
                  </a:cubicBezTo>
                  <a:cubicBezTo>
                    <a:pt x="374247" y="48501"/>
                    <a:pt x="374971" y="54533"/>
                    <a:pt x="374971" y="61531"/>
                  </a:cubicBezTo>
                  <a:cubicBezTo>
                    <a:pt x="374971" y="68891"/>
                    <a:pt x="374096" y="75164"/>
                    <a:pt x="372347" y="80352"/>
                  </a:cubicBezTo>
                  <a:cubicBezTo>
                    <a:pt x="370597" y="85540"/>
                    <a:pt x="367882" y="89763"/>
                    <a:pt x="364203" y="93021"/>
                  </a:cubicBezTo>
                  <a:cubicBezTo>
                    <a:pt x="360523" y="96278"/>
                    <a:pt x="355757" y="98661"/>
                    <a:pt x="349906" y="100169"/>
                  </a:cubicBezTo>
                  <a:cubicBezTo>
                    <a:pt x="344054" y="101677"/>
                    <a:pt x="337087" y="102431"/>
                    <a:pt x="329003" y="102431"/>
                  </a:cubicBezTo>
                  <a:lnTo>
                    <a:pt x="310363" y="102431"/>
                  </a:lnTo>
                  <a:lnTo>
                    <a:pt x="310363" y="146951"/>
                  </a:lnTo>
                  <a:lnTo>
                    <a:pt x="294075" y="146951"/>
                  </a:lnTo>
                  <a:close/>
                  <a:moveTo>
                    <a:pt x="189300" y="21355"/>
                  </a:moveTo>
                  <a:lnTo>
                    <a:pt x="224228" y="21355"/>
                  </a:lnTo>
                  <a:cubicBezTo>
                    <a:pt x="233035" y="21355"/>
                    <a:pt x="240395" y="22139"/>
                    <a:pt x="246307" y="23707"/>
                  </a:cubicBezTo>
                  <a:cubicBezTo>
                    <a:pt x="252219" y="25276"/>
                    <a:pt x="256954" y="27689"/>
                    <a:pt x="260513" y="30946"/>
                  </a:cubicBezTo>
                  <a:cubicBezTo>
                    <a:pt x="264073" y="34204"/>
                    <a:pt x="266576" y="38366"/>
                    <a:pt x="268024" y="43434"/>
                  </a:cubicBezTo>
                  <a:cubicBezTo>
                    <a:pt x="269472" y="48501"/>
                    <a:pt x="270196" y="54533"/>
                    <a:pt x="270196" y="61531"/>
                  </a:cubicBezTo>
                  <a:cubicBezTo>
                    <a:pt x="270196" y="68891"/>
                    <a:pt x="269321" y="75164"/>
                    <a:pt x="267571" y="80352"/>
                  </a:cubicBezTo>
                  <a:cubicBezTo>
                    <a:pt x="265822" y="85540"/>
                    <a:pt x="263107" y="89763"/>
                    <a:pt x="259428" y="93021"/>
                  </a:cubicBezTo>
                  <a:cubicBezTo>
                    <a:pt x="255748" y="96278"/>
                    <a:pt x="250982" y="98661"/>
                    <a:pt x="245131" y="100169"/>
                  </a:cubicBezTo>
                  <a:cubicBezTo>
                    <a:pt x="239279" y="101677"/>
                    <a:pt x="232312" y="102431"/>
                    <a:pt x="224228" y="102431"/>
                  </a:cubicBezTo>
                  <a:lnTo>
                    <a:pt x="205588" y="102431"/>
                  </a:lnTo>
                  <a:lnTo>
                    <a:pt x="205588" y="146951"/>
                  </a:lnTo>
                  <a:lnTo>
                    <a:pt x="189300" y="146951"/>
                  </a:lnTo>
                  <a:close/>
                  <a:moveTo>
                    <a:pt x="558708" y="10677"/>
                  </a:moveTo>
                  <a:lnTo>
                    <a:pt x="620239" y="10677"/>
                  </a:lnTo>
                  <a:lnTo>
                    <a:pt x="620239" y="40538"/>
                  </a:lnTo>
                  <a:cubicBezTo>
                    <a:pt x="620239" y="44037"/>
                    <a:pt x="620813" y="46389"/>
                    <a:pt x="621959" y="47596"/>
                  </a:cubicBezTo>
                  <a:cubicBezTo>
                    <a:pt x="623105" y="48802"/>
                    <a:pt x="625608" y="49466"/>
                    <a:pt x="629469" y="49587"/>
                  </a:cubicBezTo>
                  <a:lnTo>
                    <a:pt x="645938" y="49587"/>
                  </a:lnTo>
                  <a:lnTo>
                    <a:pt x="644309" y="62255"/>
                  </a:lnTo>
                  <a:lnTo>
                    <a:pt x="624945" y="62255"/>
                  </a:lnTo>
                  <a:cubicBezTo>
                    <a:pt x="618068" y="62255"/>
                    <a:pt x="613181" y="61048"/>
                    <a:pt x="610286" y="58635"/>
                  </a:cubicBezTo>
                  <a:cubicBezTo>
                    <a:pt x="607390" y="56222"/>
                    <a:pt x="605942" y="52241"/>
                    <a:pt x="605942" y="46691"/>
                  </a:cubicBezTo>
                  <a:lnTo>
                    <a:pt x="605942" y="22802"/>
                  </a:lnTo>
                  <a:lnTo>
                    <a:pt x="572824" y="22802"/>
                  </a:lnTo>
                  <a:lnTo>
                    <a:pt x="572824" y="33842"/>
                  </a:lnTo>
                  <a:cubicBezTo>
                    <a:pt x="572824" y="36617"/>
                    <a:pt x="572492" y="39573"/>
                    <a:pt x="571829" y="42710"/>
                  </a:cubicBezTo>
                  <a:cubicBezTo>
                    <a:pt x="571165" y="45847"/>
                    <a:pt x="569959" y="49044"/>
                    <a:pt x="568209" y="52301"/>
                  </a:cubicBezTo>
                  <a:cubicBezTo>
                    <a:pt x="566460" y="55559"/>
                    <a:pt x="564077" y="58816"/>
                    <a:pt x="561061" y="62074"/>
                  </a:cubicBezTo>
                  <a:cubicBezTo>
                    <a:pt x="558044" y="65332"/>
                    <a:pt x="554244" y="68408"/>
                    <a:pt x="549659" y="71304"/>
                  </a:cubicBezTo>
                  <a:lnTo>
                    <a:pt x="539525" y="61169"/>
                  </a:lnTo>
                  <a:cubicBezTo>
                    <a:pt x="543627" y="58515"/>
                    <a:pt x="546945" y="55981"/>
                    <a:pt x="549478" y="53568"/>
                  </a:cubicBezTo>
                  <a:cubicBezTo>
                    <a:pt x="552012" y="51155"/>
                    <a:pt x="553972" y="48682"/>
                    <a:pt x="555360" y="46148"/>
                  </a:cubicBezTo>
                  <a:cubicBezTo>
                    <a:pt x="556747" y="43615"/>
                    <a:pt x="557652" y="40900"/>
                    <a:pt x="558075" y="38004"/>
                  </a:cubicBezTo>
                  <a:cubicBezTo>
                    <a:pt x="558497" y="35109"/>
                    <a:pt x="558708" y="31851"/>
                    <a:pt x="558708" y="28232"/>
                  </a:cubicBezTo>
                  <a:close/>
                  <a:moveTo>
                    <a:pt x="855507" y="10496"/>
                  </a:moveTo>
                  <a:lnTo>
                    <a:pt x="1003002" y="10496"/>
                  </a:lnTo>
                  <a:lnTo>
                    <a:pt x="1003002" y="22621"/>
                  </a:lnTo>
                  <a:lnTo>
                    <a:pt x="936403" y="22621"/>
                  </a:lnTo>
                  <a:lnTo>
                    <a:pt x="936403" y="38728"/>
                  </a:lnTo>
                  <a:lnTo>
                    <a:pt x="989609" y="38728"/>
                  </a:lnTo>
                  <a:lnTo>
                    <a:pt x="989609" y="105508"/>
                  </a:lnTo>
                  <a:lnTo>
                    <a:pt x="935679" y="105508"/>
                  </a:lnTo>
                  <a:cubicBezTo>
                    <a:pt x="935076" y="111299"/>
                    <a:pt x="933960" y="116517"/>
                    <a:pt x="932331" y="121162"/>
                  </a:cubicBezTo>
                  <a:cubicBezTo>
                    <a:pt x="930702" y="125807"/>
                    <a:pt x="928440" y="130060"/>
                    <a:pt x="925544" y="133921"/>
                  </a:cubicBezTo>
                  <a:cubicBezTo>
                    <a:pt x="930370" y="135972"/>
                    <a:pt x="935619" y="137752"/>
                    <a:pt x="941289" y="139260"/>
                  </a:cubicBezTo>
                  <a:cubicBezTo>
                    <a:pt x="946960" y="140768"/>
                    <a:pt x="953203" y="142065"/>
                    <a:pt x="960020" y="143151"/>
                  </a:cubicBezTo>
                  <a:cubicBezTo>
                    <a:pt x="966837" y="144237"/>
                    <a:pt x="974317" y="145111"/>
                    <a:pt x="982461" y="145775"/>
                  </a:cubicBezTo>
                  <a:cubicBezTo>
                    <a:pt x="990605" y="146438"/>
                    <a:pt x="999623" y="146891"/>
                    <a:pt x="1009517" y="147132"/>
                  </a:cubicBezTo>
                  <a:lnTo>
                    <a:pt x="1006259" y="160886"/>
                  </a:lnTo>
                  <a:cubicBezTo>
                    <a:pt x="995159" y="160042"/>
                    <a:pt x="985145" y="159107"/>
                    <a:pt x="976217" y="158081"/>
                  </a:cubicBezTo>
                  <a:cubicBezTo>
                    <a:pt x="967289" y="157056"/>
                    <a:pt x="959206" y="155849"/>
                    <a:pt x="951967" y="154462"/>
                  </a:cubicBezTo>
                  <a:cubicBezTo>
                    <a:pt x="944728" y="153074"/>
                    <a:pt x="938212" y="151476"/>
                    <a:pt x="932421" y="149666"/>
                  </a:cubicBezTo>
                  <a:cubicBezTo>
                    <a:pt x="926630" y="147856"/>
                    <a:pt x="921201" y="145745"/>
                    <a:pt x="916134" y="143332"/>
                  </a:cubicBezTo>
                  <a:cubicBezTo>
                    <a:pt x="909739" y="148278"/>
                    <a:pt x="901505" y="152592"/>
                    <a:pt x="891430" y="156271"/>
                  </a:cubicBezTo>
                  <a:cubicBezTo>
                    <a:pt x="881356" y="159951"/>
                    <a:pt x="868778" y="163541"/>
                    <a:pt x="853697" y="167039"/>
                  </a:cubicBezTo>
                  <a:lnTo>
                    <a:pt x="848268" y="154914"/>
                  </a:lnTo>
                  <a:cubicBezTo>
                    <a:pt x="861660" y="151777"/>
                    <a:pt x="872790" y="148761"/>
                    <a:pt x="881658" y="145865"/>
                  </a:cubicBezTo>
                  <a:cubicBezTo>
                    <a:pt x="890526" y="142970"/>
                    <a:pt x="897855" y="139712"/>
                    <a:pt x="903646" y="136093"/>
                  </a:cubicBezTo>
                  <a:cubicBezTo>
                    <a:pt x="898941" y="132956"/>
                    <a:pt x="894356" y="129427"/>
                    <a:pt x="889892" y="125506"/>
                  </a:cubicBezTo>
                  <a:cubicBezTo>
                    <a:pt x="885428" y="121585"/>
                    <a:pt x="880663" y="117090"/>
                    <a:pt x="875595" y="112023"/>
                  </a:cubicBezTo>
                  <a:lnTo>
                    <a:pt x="882834" y="105508"/>
                  </a:lnTo>
                  <a:lnTo>
                    <a:pt x="868899" y="105508"/>
                  </a:lnTo>
                  <a:lnTo>
                    <a:pt x="868899" y="38728"/>
                  </a:lnTo>
                  <a:lnTo>
                    <a:pt x="922649" y="38728"/>
                  </a:lnTo>
                  <a:lnTo>
                    <a:pt x="922649" y="22621"/>
                  </a:lnTo>
                  <a:lnTo>
                    <a:pt x="855507" y="22621"/>
                  </a:lnTo>
                  <a:close/>
                  <a:moveTo>
                    <a:pt x="509845" y="4343"/>
                  </a:moveTo>
                  <a:cubicBezTo>
                    <a:pt x="512016" y="6394"/>
                    <a:pt x="514339" y="8777"/>
                    <a:pt x="516812" y="11491"/>
                  </a:cubicBezTo>
                  <a:cubicBezTo>
                    <a:pt x="519286" y="14206"/>
                    <a:pt x="521759" y="17011"/>
                    <a:pt x="524232" y="19907"/>
                  </a:cubicBezTo>
                  <a:cubicBezTo>
                    <a:pt x="526705" y="22802"/>
                    <a:pt x="529028" y="25698"/>
                    <a:pt x="531200" y="28594"/>
                  </a:cubicBezTo>
                  <a:cubicBezTo>
                    <a:pt x="533371" y="31489"/>
                    <a:pt x="535181" y="34023"/>
                    <a:pt x="536629" y="36195"/>
                  </a:cubicBezTo>
                  <a:lnTo>
                    <a:pt x="525951" y="46872"/>
                  </a:lnTo>
                  <a:cubicBezTo>
                    <a:pt x="524383" y="44338"/>
                    <a:pt x="522573" y="41563"/>
                    <a:pt x="520522" y="38547"/>
                  </a:cubicBezTo>
                  <a:cubicBezTo>
                    <a:pt x="518471" y="35531"/>
                    <a:pt x="516299" y="32485"/>
                    <a:pt x="514007" y="29408"/>
                  </a:cubicBezTo>
                  <a:cubicBezTo>
                    <a:pt x="511715" y="26331"/>
                    <a:pt x="509362" y="23315"/>
                    <a:pt x="506949" y="20359"/>
                  </a:cubicBezTo>
                  <a:cubicBezTo>
                    <a:pt x="504536" y="17403"/>
                    <a:pt x="502183" y="14779"/>
                    <a:pt x="499891" y="12487"/>
                  </a:cubicBezTo>
                  <a:close/>
                  <a:moveTo>
                    <a:pt x="23165" y="4162"/>
                  </a:moveTo>
                  <a:cubicBezTo>
                    <a:pt x="25095" y="6092"/>
                    <a:pt x="27327" y="8536"/>
                    <a:pt x="29861" y="11491"/>
                  </a:cubicBezTo>
                  <a:cubicBezTo>
                    <a:pt x="32394" y="14447"/>
                    <a:pt x="34928" y="17554"/>
                    <a:pt x="37462" y="20812"/>
                  </a:cubicBezTo>
                  <a:cubicBezTo>
                    <a:pt x="39995" y="24069"/>
                    <a:pt x="42408" y="27266"/>
                    <a:pt x="44701" y="30403"/>
                  </a:cubicBezTo>
                  <a:cubicBezTo>
                    <a:pt x="46993" y="33540"/>
                    <a:pt x="48863" y="36255"/>
                    <a:pt x="50311" y="38547"/>
                  </a:cubicBezTo>
                  <a:lnTo>
                    <a:pt x="40357" y="48863"/>
                  </a:lnTo>
                  <a:cubicBezTo>
                    <a:pt x="38910" y="46208"/>
                    <a:pt x="37039" y="43192"/>
                    <a:pt x="34747" y="39814"/>
                  </a:cubicBezTo>
                  <a:cubicBezTo>
                    <a:pt x="32455" y="36436"/>
                    <a:pt x="30042" y="33058"/>
                    <a:pt x="27508" y="29679"/>
                  </a:cubicBezTo>
                  <a:cubicBezTo>
                    <a:pt x="24974" y="26301"/>
                    <a:pt x="22441" y="23104"/>
                    <a:pt x="19907" y="20088"/>
                  </a:cubicBezTo>
                  <a:cubicBezTo>
                    <a:pt x="17374" y="17072"/>
                    <a:pt x="15202" y="14598"/>
                    <a:pt x="13392" y="12668"/>
                  </a:cubicBezTo>
                  <a:close/>
                  <a:moveTo>
                    <a:pt x="766648" y="3076"/>
                  </a:moveTo>
                  <a:lnTo>
                    <a:pt x="780764" y="3619"/>
                  </a:lnTo>
                  <a:lnTo>
                    <a:pt x="780764" y="62255"/>
                  </a:lnTo>
                  <a:lnTo>
                    <a:pt x="828542" y="62255"/>
                  </a:lnTo>
                  <a:lnTo>
                    <a:pt x="828542" y="76009"/>
                  </a:lnTo>
                  <a:lnTo>
                    <a:pt x="780764" y="76009"/>
                  </a:lnTo>
                  <a:lnTo>
                    <a:pt x="780764" y="164144"/>
                  </a:lnTo>
                  <a:lnTo>
                    <a:pt x="766648" y="164144"/>
                  </a:lnTo>
                  <a:lnTo>
                    <a:pt x="766648" y="76009"/>
                  </a:lnTo>
                  <a:lnTo>
                    <a:pt x="722128" y="76009"/>
                  </a:lnTo>
                  <a:lnTo>
                    <a:pt x="722128" y="62255"/>
                  </a:lnTo>
                  <a:lnTo>
                    <a:pt x="766648" y="62255"/>
                  </a:lnTo>
                  <a:close/>
                  <a:moveTo>
                    <a:pt x="692449" y="1990"/>
                  </a:moveTo>
                  <a:cubicBezTo>
                    <a:pt x="694620" y="4041"/>
                    <a:pt x="696973" y="6484"/>
                    <a:pt x="699507" y="9320"/>
                  </a:cubicBezTo>
                  <a:cubicBezTo>
                    <a:pt x="702040" y="12155"/>
                    <a:pt x="704544" y="15081"/>
                    <a:pt x="707017" y="18097"/>
                  </a:cubicBezTo>
                  <a:cubicBezTo>
                    <a:pt x="709490" y="21113"/>
                    <a:pt x="711813" y="24069"/>
                    <a:pt x="713984" y="26965"/>
                  </a:cubicBezTo>
                  <a:cubicBezTo>
                    <a:pt x="716156" y="29860"/>
                    <a:pt x="717966" y="32454"/>
                    <a:pt x="719414" y="34747"/>
                  </a:cubicBezTo>
                  <a:lnTo>
                    <a:pt x="709098" y="44157"/>
                  </a:lnTo>
                  <a:cubicBezTo>
                    <a:pt x="707530" y="41503"/>
                    <a:pt x="705690" y="38698"/>
                    <a:pt x="703578" y="35742"/>
                  </a:cubicBezTo>
                  <a:cubicBezTo>
                    <a:pt x="701467" y="32786"/>
                    <a:pt x="699235" y="29800"/>
                    <a:pt x="696882" y="26784"/>
                  </a:cubicBezTo>
                  <a:cubicBezTo>
                    <a:pt x="694530" y="23768"/>
                    <a:pt x="692147" y="20842"/>
                    <a:pt x="689734" y="18007"/>
                  </a:cubicBezTo>
                  <a:cubicBezTo>
                    <a:pt x="687321" y="15171"/>
                    <a:pt x="685028" y="12547"/>
                    <a:pt x="682857" y="10134"/>
                  </a:cubicBezTo>
                  <a:close/>
                  <a:moveTo>
                    <a:pt x="1253109" y="1809"/>
                  </a:moveTo>
                  <a:cubicBezTo>
                    <a:pt x="1253592" y="3136"/>
                    <a:pt x="1254255" y="4916"/>
                    <a:pt x="1255100" y="7148"/>
                  </a:cubicBezTo>
                  <a:cubicBezTo>
                    <a:pt x="1255944" y="9380"/>
                    <a:pt x="1256789" y="11763"/>
                    <a:pt x="1257633" y="14297"/>
                  </a:cubicBezTo>
                  <a:cubicBezTo>
                    <a:pt x="1258478" y="16830"/>
                    <a:pt x="1259323" y="19364"/>
                    <a:pt x="1260167" y="21898"/>
                  </a:cubicBezTo>
                  <a:cubicBezTo>
                    <a:pt x="1261012" y="24431"/>
                    <a:pt x="1261736" y="26603"/>
                    <a:pt x="1262339" y="28413"/>
                  </a:cubicBezTo>
                  <a:lnTo>
                    <a:pt x="1292019" y="28413"/>
                  </a:lnTo>
                  <a:lnTo>
                    <a:pt x="1292019" y="41443"/>
                  </a:lnTo>
                  <a:lnTo>
                    <a:pt x="1212390" y="41443"/>
                  </a:lnTo>
                  <a:lnTo>
                    <a:pt x="1212390" y="28413"/>
                  </a:lnTo>
                  <a:lnTo>
                    <a:pt x="1248404" y="28413"/>
                  </a:lnTo>
                  <a:cubicBezTo>
                    <a:pt x="1247800" y="26482"/>
                    <a:pt x="1247107" y="24341"/>
                    <a:pt x="1246323" y="21988"/>
                  </a:cubicBezTo>
                  <a:cubicBezTo>
                    <a:pt x="1245538" y="19635"/>
                    <a:pt x="1244784" y="17343"/>
                    <a:pt x="1244060" y="15111"/>
                  </a:cubicBezTo>
                  <a:cubicBezTo>
                    <a:pt x="1243336" y="12879"/>
                    <a:pt x="1242643" y="10828"/>
                    <a:pt x="1241979" y="8958"/>
                  </a:cubicBezTo>
                  <a:cubicBezTo>
                    <a:pt x="1241316" y="7088"/>
                    <a:pt x="1240742" y="5549"/>
                    <a:pt x="1240260" y="4343"/>
                  </a:cubicBezTo>
                  <a:close/>
                  <a:moveTo>
                    <a:pt x="1311926" y="1628"/>
                  </a:moveTo>
                  <a:lnTo>
                    <a:pt x="1324775" y="3438"/>
                  </a:lnTo>
                  <a:cubicBezTo>
                    <a:pt x="1322603" y="13452"/>
                    <a:pt x="1319889" y="22863"/>
                    <a:pt x="1316631" y="31670"/>
                  </a:cubicBezTo>
                  <a:lnTo>
                    <a:pt x="1369657" y="31670"/>
                  </a:lnTo>
                  <a:lnTo>
                    <a:pt x="1369657" y="44157"/>
                  </a:lnTo>
                  <a:lnTo>
                    <a:pt x="1355541" y="44157"/>
                  </a:lnTo>
                  <a:cubicBezTo>
                    <a:pt x="1353852" y="59480"/>
                    <a:pt x="1351378" y="72963"/>
                    <a:pt x="1348121" y="84605"/>
                  </a:cubicBezTo>
                  <a:cubicBezTo>
                    <a:pt x="1344863" y="96248"/>
                    <a:pt x="1340460" y="106895"/>
                    <a:pt x="1334910" y="116547"/>
                  </a:cubicBezTo>
                  <a:cubicBezTo>
                    <a:pt x="1339736" y="123424"/>
                    <a:pt x="1345316" y="129970"/>
                    <a:pt x="1351650" y="136183"/>
                  </a:cubicBezTo>
                  <a:cubicBezTo>
                    <a:pt x="1357984" y="142397"/>
                    <a:pt x="1365193" y="148520"/>
                    <a:pt x="1373277" y="154552"/>
                  </a:cubicBezTo>
                  <a:lnTo>
                    <a:pt x="1364771" y="166497"/>
                  </a:lnTo>
                  <a:cubicBezTo>
                    <a:pt x="1356808" y="160464"/>
                    <a:pt x="1349720" y="154371"/>
                    <a:pt x="1343506" y="148218"/>
                  </a:cubicBezTo>
                  <a:cubicBezTo>
                    <a:pt x="1337293" y="142065"/>
                    <a:pt x="1331712" y="135550"/>
                    <a:pt x="1326766" y="128673"/>
                  </a:cubicBezTo>
                  <a:cubicBezTo>
                    <a:pt x="1321699" y="135309"/>
                    <a:pt x="1315847" y="141703"/>
                    <a:pt x="1309211" y="147856"/>
                  </a:cubicBezTo>
                  <a:cubicBezTo>
                    <a:pt x="1302576" y="154009"/>
                    <a:pt x="1294914" y="160283"/>
                    <a:pt x="1286227" y="166678"/>
                  </a:cubicBezTo>
                  <a:lnTo>
                    <a:pt x="1277179" y="155457"/>
                  </a:lnTo>
                  <a:cubicBezTo>
                    <a:pt x="1286710" y="148942"/>
                    <a:pt x="1294854" y="142578"/>
                    <a:pt x="1301610" y="136364"/>
                  </a:cubicBezTo>
                  <a:cubicBezTo>
                    <a:pt x="1308367" y="130151"/>
                    <a:pt x="1314218" y="123726"/>
                    <a:pt x="1319165" y="117090"/>
                  </a:cubicBezTo>
                  <a:cubicBezTo>
                    <a:pt x="1314580" y="109489"/>
                    <a:pt x="1310810" y="101587"/>
                    <a:pt x="1307854" y="93383"/>
                  </a:cubicBezTo>
                  <a:cubicBezTo>
                    <a:pt x="1304898" y="85178"/>
                    <a:pt x="1302515" y="76552"/>
                    <a:pt x="1300706" y="67503"/>
                  </a:cubicBezTo>
                  <a:cubicBezTo>
                    <a:pt x="1299740" y="69434"/>
                    <a:pt x="1298715" y="71304"/>
                    <a:pt x="1297629" y="73113"/>
                  </a:cubicBezTo>
                  <a:cubicBezTo>
                    <a:pt x="1296543" y="74923"/>
                    <a:pt x="1295397" y="76733"/>
                    <a:pt x="1294190" y="78543"/>
                  </a:cubicBezTo>
                  <a:lnTo>
                    <a:pt x="1286227" y="68046"/>
                  </a:lnTo>
                  <a:cubicBezTo>
                    <a:pt x="1288882" y="63703"/>
                    <a:pt x="1291536" y="58786"/>
                    <a:pt x="1294190" y="53297"/>
                  </a:cubicBezTo>
                  <a:cubicBezTo>
                    <a:pt x="1296845" y="47807"/>
                    <a:pt x="1299318" y="42106"/>
                    <a:pt x="1301610" y="36195"/>
                  </a:cubicBezTo>
                  <a:cubicBezTo>
                    <a:pt x="1303903" y="30283"/>
                    <a:pt x="1305954" y="24371"/>
                    <a:pt x="1307764" y="18459"/>
                  </a:cubicBezTo>
                  <a:cubicBezTo>
                    <a:pt x="1309573" y="12547"/>
                    <a:pt x="1310961" y="6937"/>
                    <a:pt x="1311926" y="1628"/>
                  </a:cubicBezTo>
                  <a:close/>
                  <a:moveTo>
                    <a:pt x="91935" y="1628"/>
                  </a:moveTo>
                  <a:lnTo>
                    <a:pt x="105508" y="1990"/>
                  </a:lnTo>
                  <a:lnTo>
                    <a:pt x="105508" y="52663"/>
                  </a:lnTo>
                  <a:lnTo>
                    <a:pt x="153105" y="52663"/>
                  </a:lnTo>
                  <a:lnTo>
                    <a:pt x="153105" y="65693"/>
                  </a:lnTo>
                  <a:lnTo>
                    <a:pt x="105508" y="65693"/>
                  </a:lnTo>
                  <a:lnTo>
                    <a:pt x="105508" y="142608"/>
                  </a:lnTo>
                  <a:lnTo>
                    <a:pt x="162154" y="142608"/>
                  </a:lnTo>
                  <a:lnTo>
                    <a:pt x="162154" y="155638"/>
                  </a:lnTo>
                  <a:lnTo>
                    <a:pt x="49225" y="155638"/>
                  </a:lnTo>
                  <a:lnTo>
                    <a:pt x="49225" y="142608"/>
                  </a:lnTo>
                  <a:lnTo>
                    <a:pt x="91935" y="142608"/>
                  </a:lnTo>
                  <a:close/>
                  <a:moveTo>
                    <a:pt x="1112310" y="0"/>
                  </a:moveTo>
                  <a:cubicBezTo>
                    <a:pt x="1113155" y="2051"/>
                    <a:pt x="1114060" y="4705"/>
                    <a:pt x="1115025" y="7962"/>
                  </a:cubicBezTo>
                  <a:cubicBezTo>
                    <a:pt x="1115990" y="11220"/>
                    <a:pt x="1116956" y="14357"/>
                    <a:pt x="1117921" y="17373"/>
                  </a:cubicBezTo>
                  <a:lnTo>
                    <a:pt x="1188863" y="17373"/>
                  </a:lnTo>
                  <a:lnTo>
                    <a:pt x="1188863" y="28232"/>
                  </a:lnTo>
                  <a:lnTo>
                    <a:pt x="1030691" y="28232"/>
                  </a:lnTo>
                  <a:lnTo>
                    <a:pt x="1030691" y="17373"/>
                  </a:lnTo>
                  <a:lnTo>
                    <a:pt x="1104709" y="17373"/>
                  </a:lnTo>
                  <a:cubicBezTo>
                    <a:pt x="1103865" y="14598"/>
                    <a:pt x="1102990" y="11793"/>
                    <a:pt x="1102085" y="8958"/>
                  </a:cubicBezTo>
                  <a:cubicBezTo>
                    <a:pt x="1101180" y="6123"/>
                    <a:pt x="1100426" y="3860"/>
                    <a:pt x="1099823" y="217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阿里巴巴普惠体 R" panose="00020600040101010101" pitchFamily="18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CEC426D-08C2-44FA-A90B-0A78471AEC1A}"/>
                </a:ext>
              </a:extLst>
            </p:cNvPr>
            <p:cNvCxnSpPr/>
            <p:nvPr/>
          </p:nvCxnSpPr>
          <p:spPr>
            <a:xfrm>
              <a:off x="1653708" y="6484278"/>
              <a:ext cx="0" cy="157162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B5CEAD6-927A-4754-BE3C-A9790C562141}"/>
              </a:ext>
            </a:extLst>
          </p:cNvPr>
          <p:cNvGrpSpPr/>
          <p:nvPr userDrawn="1"/>
        </p:nvGrpSpPr>
        <p:grpSpPr>
          <a:xfrm>
            <a:off x="479107" y="717277"/>
            <a:ext cx="1332070" cy="323165"/>
            <a:chOff x="164306" y="361697"/>
            <a:chExt cx="1332070" cy="323165"/>
          </a:xfrm>
        </p:grpSpPr>
        <p:sp>
          <p:nvSpPr>
            <p:cNvPr id="12" name="TextBox 9">
              <a:extLst>
                <a:ext uri="{FF2B5EF4-FFF2-40B4-BE49-F238E27FC236}">
                  <a16:creationId xmlns:a16="http://schemas.microsoft.com/office/drawing/2014/main" xmlns="" id="{B5E8806E-8F2C-471E-87D4-EA9D826A3DD5}"/>
                </a:ext>
              </a:extLst>
            </p:cNvPr>
            <p:cNvSpPr txBox="1"/>
            <p:nvPr userDrawn="1"/>
          </p:nvSpPr>
          <p:spPr>
            <a:xfrm>
              <a:off x="164306" y="361697"/>
              <a:ext cx="105916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+mj-lt"/>
                </a:rPr>
                <a:t>线性城市</a:t>
              </a:r>
              <a:endParaRPr lang="en-US" sz="1500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13" name="Group 39">
              <a:extLst>
                <a:ext uri="{FF2B5EF4-FFF2-40B4-BE49-F238E27FC236}">
                  <a16:creationId xmlns:a16="http://schemas.microsoft.com/office/drawing/2014/main" xmlns="" id="{0A0FD046-1227-4F54-813C-4B6CD0C0B2DC}"/>
                </a:ext>
              </a:extLst>
            </p:cNvPr>
            <p:cNvGrpSpPr/>
            <p:nvPr userDrawn="1"/>
          </p:nvGrpSpPr>
          <p:grpSpPr>
            <a:xfrm>
              <a:off x="1045083" y="476025"/>
              <a:ext cx="451293" cy="94511"/>
              <a:chOff x="1464244" y="3674277"/>
              <a:chExt cx="1830619" cy="383373"/>
            </a:xfrm>
          </p:grpSpPr>
          <p:sp>
            <p:nvSpPr>
              <p:cNvPr id="14" name="Arc 40">
                <a:extLst>
                  <a:ext uri="{FF2B5EF4-FFF2-40B4-BE49-F238E27FC236}">
                    <a16:creationId xmlns:a16="http://schemas.microsoft.com/office/drawing/2014/main" xmlns="" id="{EDF490B3-AB65-43B5-814C-18F0DD30C958}"/>
                  </a:ext>
                </a:extLst>
              </p:cNvPr>
              <p:cNvSpPr/>
              <p:nvPr/>
            </p:nvSpPr>
            <p:spPr>
              <a:xfrm>
                <a:off x="2911491" y="3674277"/>
                <a:ext cx="383372" cy="383373"/>
              </a:xfrm>
              <a:prstGeom prst="arc">
                <a:avLst>
                  <a:gd name="adj1" fmla="val 16200000"/>
                  <a:gd name="adj2" fmla="val 5435974"/>
                </a:avLst>
              </a:prstGeom>
              <a:noFill/>
              <a:ln w="31750" cap="rnd" cmpd="sng" algn="ctr">
                <a:solidFill>
                  <a:schemeClr val="bg1"/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12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阿里巴巴普惠体 R"/>
                  <a:cs typeface="阿里巴巴普惠体 R"/>
                  <a:sym typeface="+mn-lt"/>
                </a:endParaRPr>
              </a:p>
            </p:txBody>
          </p:sp>
          <p:sp>
            <p:nvSpPr>
              <p:cNvPr id="15" name="Arc 41">
                <a:extLst>
                  <a:ext uri="{FF2B5EF4-FFF2-40B4-BE49-F238E27FC236}">
                    <a16:creationId xmlns:a16="http://schemas.microsoft.com/office/drawing/2014/main" xmlns="" id="{DE777260-5728-4034-837D-2182CA8E9567}"/>
                  </a:ext>
                </a:extLst>
              </p:cNvPr>
              <p:cNvSpPr/>
              <p:nvPr/>
            </p:nvSpPr>
            <p:spPr>
              <a:xfrm>
                <a:off x="2187866" y="3674277"/>
                <a:ext cx="383372" cy="383373"/>
              </a:xfrm>
              <a:prstGeom prst="arc">
                <a:avLst>
                  <a:gd name="adj1" fmla="val 16200000"/>
                  <a:gd name="adj2" fmla="val 5435974"/>
                </a:avLst>
              </a:prstGeom>
              <a:noFill/>
              <a:ln w="31750" cap="rnd" cmpd="sng" algn="ctr">
                <a:solidFill>
                  <a:schemeClr val="bg1">
                    <a:alpha val="25000"/>
                  </a:scheme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12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阿里巴巴普惠体 R"/>
                  <a:cs typeface="阿里巴巴普惠体 R"/>
                  <a:sym typeface="+mn-lt"/>
                </a:endParaRPr>
              </a:p>
            </p:txBody>
          </p:sp>
          <p:sp>
            <p:nvSpPr>
              <p:cNvPr id="16" name="Arc 42">
                <a:extLst>
                  <a:ext uri="{FF2B5EF4-FFF2-40B4-BE49-F238E27FC236}">
                    <a16:creationId xmlns:a16="http://schemas.microsoft.com/office/drawing/2014/main" xmlns="" id="{7C27787B-5339-4702-AF2A-3FA1E1906FB2}"/>
                  </a:ext>
                </a:extLst>
              </p:cNvPr>
              <p:cNvSpPr/>
              <p:nvPr/>
            </p:nvSpPr>
            <p:spPr>
              <a:xfrm>
                <a:off x="1464244" y="3674277"/>
                <a:ext cx="383372" cy="383373"/>
              </a:xfrm>
              <a:prstGeom prst="arc">
                <a:avLst>
                  <a:gd name="adj1" fmla="val 16200000"/>
                  <a:gd name="adj2" fmla="val 5435974"/>
                </a:avLst>
              </a:prstGeom>
              <a:noFill/>
              <a:ln w="31750" cap="rnd" cmpd="sng" algn="ctr">
                <a:solidFill>
                  <a:schemeClr val="bg1">
                    <a:alpha val="10000"/>
                  </a:schemeClr>
                </a:soli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125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等线" panose="020F0502020204030204"/>
                  <a:ea typeface="阿里巴巴普惠体 R"/>
                  <a:cs typeface="阿里巴巴普惠体 R"/>
                  <a:sym typeface="+mn-lt"/>
                </a:endParaRPr>
              </a:p>
            </p:txBody>
          </p:sp>
        </p:grpSp>
      </p:grpSp>
      <p:grpSp>
        <p:nvGrpSpPr>
          <p:cNvPr id="17" name="Group 26">
            <a:extLst>
              <a:ext uri="{FF2B5EF4-FFF2-40B4-BE49-F238E27FC236}">
                <a16:creationId xmlns:a16="http://schemas.microsoft.com/office/drawing/2014/main" xmlns="" id="{0B451B55-7C07-4A4F-B383-61406A3DEB81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576365" y="407350"/>
            <a:ext cx="825500" cy="293688"/>
            <a:chOff x="1523999" y="765175"/>
            <a:chExt cx="826133" cy="294190"/>
          </a:xfrm>
          <a:solidFill>
            <a:schemeClr val="bg1"/>
          </a:solidFill>
        </p:grpSpPr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xmlns="" id="{5962F66B-A3D5-4DDD-A871-AA784710439F}"/>
                </a:ext>
              </a:extLst>
            </p:cNvPr>
            <p:cNvSpPr/>
            <p:nvPr/>
          </p:nvSpPr>
          <p:spPr>
            <a:xfrm>
              <a:off x="1523999" y="765175"/>
              <a:ext cx="826133" cy="2226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dirty="0">
                  <a:solidFill>
                    <a:srgbClr val="AFC9DE"/>
                  </a:solidFill>
                  <a:latin typeface="+mn-ea"/>
                  <a:cs typeface="Open Sans SemiBold" panose="020B0706030804020204" pitchFamily="34" charset="0"/>
                </a:rPr>
                <a:t>PPT</a:t>
              </a:r>
              <a:r>
                <a:rPr lang="zh-CN" altLang="en-US" sz="800" dirty="0">
                  <a:solidFill>
                    <a:srgbClr val="AFC9DE"/>
                  </a:solidFill>
                  <a:latin typeface="+mn-ea"/>
                  <a:cs typeface="Open Sans SemiBold" panose="020B0706030804020204" pitchFamily="34" charset="0"/>
                </a:rPr>
                <a:t>素材手册</a:t>
              </a:r>
              <a:endParaRPr lang="en-US" sz="800" dirty="0">
                <a:solidFill>
                  <a:srgbClr val="AFC9DE"/>
                </a:solidFill>
                <a:latin typeface="+mn-ea"/>
                <a:cs typeface="Open Sans SemiBold" panose="020B0706030804020204" pitchFamily="34" charset="0"/>
              </a:endParaRPr>
            </a:p>
          </p:txBody>
        </p:sp>
        <p:sp>
          <p:nvSpPr>
            <p:cNvPr id="19" name="Right Triangle 28">
              <a:extLst>
                <a:ext uri="{FF2B5EF4-FFF2-40B4-BE49-F238E27FC236}">
                  <a16:creationId xmlns:a16="http://schemas.microsoft.com/office/drawing/2014/main" xmlns="" id="{B90746BE-5B59-4F1C-90E0-AF3815BE698E}"/>
                </a:ext>
              </a:extLst>
            </p:cNvPr>
            <p:cNvSpPr/>
            <p:nvPr/>
          </p:nvSpPr>
          <p:spPr>
            <a:xfrm flipV="1">
              <a:off x="1523999" y="987805"/>
              <a:ext cx="73081" cy="715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Inter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Inter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Inter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Inter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Inter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Inter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Inter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Inter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Inter"/>
                </a:defRPr>
              </a:lvl9pPr>
            </a:lstStyle>
            <a:p>
              <a:pPr algn="ctr" eaLnBrk="1" hangingPunct="1"/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CBC4673-70E8-4668-B882-99C0892647D9}"/>
              </a:ext>
            </a:extLst>
          </p:cNvPr>
          <p:cNvSpPr/>
          <p:nvPr userDrawn="1"/>
        </p:nvSpPr>
        <p:spPr>
          <a:xfrm>
            <a:off x="5134839" y="6336309"/>
            <a:ext cx="1922322" cy="246221"/>
          </a:xfrm>
          <a:prstGeom prst="rect">
            <a:avLst/>
          </a:prstGeom>
          <a:noFill/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」出品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91D7EAD-19D4-49DD-8440-77C163A25F83}"/>
              </a:ext>
            </a:extLst>
          </p:cNvPr>
          <p:cNvGrpSpPr/>
          <p:nvPr userDrawn="1"/>
        </p:nvGrpSpPr>
        <p:grpSpPr>
          <a:xfrm>
            <a:off x="9204508" y="1663369"/>
            <a:ext cx="785281" cy="1114158"/>
            <a:chOff x="9150597" y="1721834"/>
            <a:chExt cx="785281" cy="111415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FB809412-35B9-4D66-972C-407B10BE850F}"/>
                </a:ext>
              </a:extLst>
            </p:cNvPr>
            <p:cNvSpPr/>
            <p:nvPr/>
          </p:nvSpPr>
          <p:spPr>
            <a:xfrm>
              <a:off x="9150597" y="1721834"/>
              <a:ext cx="785281" cy="785281"/>
            </a:xfrm>
            <a:custGeom>
              <a:avLst/>
              <a:gdLst>
                <a:gd name="connsiteX0" fmla="*/ 0 w 429699"/>
                <a:gd name="connsiteY0" fmla="*/ 217858 h 429699"/>
                <a:gd name="connsiteX1" fmla="*/ 217858 w 429699"/>
                <a:gd name="connsiteY1" fmla="*/ 0 h 429699"/>
                <a:gd name="connsiteX2" fmla="*/ 435715 w 429699"/>
                <a:gd name="connsiteY2" fmla="*/ 217858 h 429699"/>
                <a:gd name="connsiteX3" fmla="*/ 217858 w 429699"/>
                <a:gd name="connsiteY3" fmla="*/ 435715 h 429699"/>
                <a:gd name="connsiteX4" fmla="*/ 0 w 429699"/>
                <a:gd name="connsiteY4" fmla="*/ 217858 h 42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699" h="429699">
                  <a:moveTo>
                    <a:pt x="0" y="217858"/>
                  </a:moveTo>
                  <a:cubicBezTo>
                    <a:pt x="0" y="97542"/>
                    <a:pt x="97542" y="0"/>
                    <a:pt x="217858" y="0"/>
                  </a:cubicBezTo>
                  <a:cubicBezTo>
                    <a:pt x="338173" y="0"/>
                    <a:pt x="435715" y="97542"/>
                    <a:pt x="435715" y="217858"/>
                  </a:cubicBezTo>
                  <a:cubicBezTo>
                    <a:pt x="435715" y="338173"/>
                    <a:pt x="338173" y="435715"/>
                    <a:pt x="217858" y="435715"/>
                  </a:cubicBezTo>
                  <a:cubicBezTo>
                    <a:pt x="97628" y="435715"/>
                    <a:pt x="0" y="338173"/>
                    <a:pt x="0" y="217858"/>
                  </a:cubicBezTo>
                  <a:close/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3E34A3EC-BA79-4E16-8ABF-4E54FE59D93A}"/>
                </a:ext>
              </a:extLst>
            </p:cNvPr>
            <p:cNvSpPr/>
            <p:nvPr/>
          </p:nvSpPr>
          <p:spPr>
            <a:xfrm>
              <a:off x="9341263" y="1721834"/>
              <a:ext cx="408347" cy="785281"/>
            </a:xfrm>
            <a:custGeom>
              <a:avLst/>
              <a:gdLst>
                <a:gd name="connsiteX0" fmla="*/ 0 w 223443"/>
                <a:gd name="connsiteY0" fmla="*/ 217858 h 429699"/>
                <a:gd name="connsiteX1" fmla="*/ 113527 w 223443"/>
                <a:gd name="connsiteY1" fmla="*/ 0 h 429699"/>
                <a:gd name="connsiteX2" fmla="*/ 227053 w 223443"/>
                <a:gd name="connsiteY2" fmla="*/ 217858 h 429699"/>
                <a:gd name="connsiteX3" fmla="*/ 113527 w 223443"/>
                <a:gd name="connsiteY3" fmla="*/ 435715 h 429699"/>
                <a:gd name="connsiteX4" fmla="*/ 0 w 223443"/>
                <a:gd name="connsiteY4" fmla="*/ 217858 h 42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443" h="429699">
                  <a:moveTo>
                    <a:pt x="0" y="217858"/>
                  </a:moveTo>
                  <a:cubicBezTo>
                    <a:pt x="0" y="97542"/>
                    <a:pt x="50877" y="0"/>
                    <a:pt x="113527" y="0"/>
                  </a:cubicBezTo>
                  <a:cubicBezTo>
                    <a:pt x="176263" y="0"/>
                    <a:pt x="227053" y="97542"/>
                    <a:pt x="227053" y="217858"/>
                  </a:cubicBezTo>
                  <a:cubicBezTo>
                    <a:pt x="227053" y="338173"/>
                    <a:pt x="176263" y="435715"/>
                    <a:pt x="113527" y="435715"/>
                  </a:cubicBezTo>
                  <a:cubicBezTo>
                    <a:pt x="50877" y="435715"/>
                    <a:pt x="0" y="338173"/>
                    <a:pt x="0" y="217858"/>
                  </a:cubicBezTo>
                  <a:close/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CFADD889-8260-471B-BCD7-5D9E2481312A}"/>
                </a:ext>
              </a:extLst>
            </p:cNvPr>
            <p:cNvSpPr/>
            <p:nvPr/>
          </p:nvSpPr>
          <p:spPr>
            <a:xfrm>
              <a:off x="9217188" y="2340323"/>
              <a:ext cx="235585" cy="361230"/>
            </a:xfrm>
            <a:custGeom>
              <a:avLst/>
              <a:gdLst>
                <a:gd name="connsiteX0" fmla="*/ 0 w 128909"/>
                <a:gd name="connsiteY0" fmla="*/ 0 h 197661"/>
                <a:gd name="connsiteX1" fmla="*/ 133293 w 128909"/>
                <a:gd name="connsiteY1" fmla="*/ 202388 h 19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8909" h="197661">
                  <a:moveTo>
                    <a:pt x="0" y="0"/>
                  </a:moveTo>
                  <a:lnTo>
                    <a:pt x="133293" y="202388"/>
                  </a:lnTo>
                </a:path>
              </a:pathLst>
            </a:custGeom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40D1A672-0469-47D0-B85B-C8FCC22B5D79}"/>
                </a:ext>
              </a:extLst>
            </p:cNvPr>
            <p:cNvSpPr/>
            <p:nvPr/>
          </p:nvSpPr>
          <p:spPr>
            <a:xfrm>
              <a:off x="9630246" y="2349746"/>
              <a:ext cx="235585" cy="345525"/>
            </a:xfrm>
            <a:custGeom>
              <a:avLst/>
              <a:gdLst>
                <a:gd name="connsiteX0" fmla="*/ 133379 w 128909"/>
                <a:gd name="connsiteY0" fmla="*/ 0 h 189067"/>
                <a:gd name="connsiteX1" fmla="*/ 0 w 128909"/>
                <a:gd name="connsiteY1" fmla="*/ 197232 h 18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8909" h="189067">
                  <a:moveTo>
                    <a:pt x="133379" y="0"/>
                  </a:moveTo>
                  <a:lnTo>
                    <a:pt x="0" y="197232"/>
                  </a:lnTo>
                </a:path>
              </a:pathLst>
            </a:custGeom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07CCCA61-BEAD-4220-8193-4AC96B84B79F}"/>
                </a:ext>
              </a:extLst>
            </p:cNvPr>
            <p:cNvSpPr/>
            <p:nvPr/>
          </p:nvSpPr>
          <p:spPr>
            <a:xfrm>
              <a:off x="9150597" y="2119972"/>
              <a:ext cx="785281" cy="62823"/>
            </a:xfrm>
            <a:custGeom>
              <a:avLst/>
              <a:gdLst>
                <a:gd name="connsiteX0" fmla="*/ 435715 w 429699"/>
                <a:gd name="connsiteY0" fmla="*/ 0 h 34375"/>
                <a:gd name="connsiteX1" fmla="*/ 217858 w 429699"/>
                <a:gd name="connsiteY1" fmla="*/ 36009 h 34375"/>
                <a:gd name="connsiteX2" fmla="*/ 0 w 429699"/>
                <a:gd name="connsiteY2" fmla="*/ 0 h 3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9699" h="34375">
                  <a:moveTo>
                    <a:pt x="435715" y="0"/>
                  </a:moveTo>
                  <a:cubicBezTo>
                    <a:pt x="435715" y="19938"/>
                    <a:pt x="338173" y="36009"/>
                    <a:pt x="217858" y="36009"/>
                  </a:cubicBezTo>
                  <a:cubicBezTo>
                    <a:pt x="97542" y="36009"/>
                    <a:pt x="0" y="19852"/>
                    <a:pt x="0" y="0"/>
                  </a:cubicBez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CA7EDC57-0FDE-4706-9297-34D8481993CA}"/>
                </a:ext>
              </a:extLst>
            </p:cNvPr>
            <p:cNvSpPr/>
            <p:nvPr/>
          </p:nvSpPr>
          <p:spPr>
            <a:xfrm>
              <a:off x="9548733" y="1723562"/>
              <a:ext cx="15706" cy="785281"/>
            </a:xfrm>
            <a:custGeom>
              <a:avLst/>
              <a:gdLst>
                <a:gd name="connsiteX0" fmla="*/ 0 w 0"/>
                <a:gd name="connsiteY0" fmla="*/ 0 h 429699"/>
                <a:gd name="connsiteX1" fmla="*/ 0 w 0"/>
                <a:gd name="connsiteY1" fmla="*/ 433824 h 42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429699">
                  <a:moveTo>
                    <a:pt x="0" y="0"/>
                  </a:moveTo>
                  <a:lnTo>
                    <a:pt x="0" y="433824"/>
                  </a:lnTo>
                </a:path>
              </a:pathLst>
            </a:custGeom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1119123F-27CB-4FB2-ACB5-E022894D4503}"/>
                </a:ext>
              </a:extLst>
            </p:cNvPr>
            <p:cNvSpPr/>
            <p:nvPr/>
          </p:nvSpPr>
          <p:spPr>
            <a:xfrm>
              <a:off x="9460939" y="2710347"/>
              <a:ext cx="172762" cy="125645"/>
            </a:xfrm>
            <a:custGeom>
              <a:avLst/>
              <a:gdLst>
                <a:gd name="connsiteX0" fmla="*/ 0 w 94533"/>
                <a:gd name="connsiteY0" fmla="*/ 0 h 68751"/>
                <a:gd name="connsiteX1" fmla="*/ 96167 w 94533"/>
                <a:gd name="connsiteY1" fmla="*/ 0 h 68751"/>
                <a:gd name="connsiteX2" fmla="*/ 96167 w 94533"/>
                <a:gd name="connsiteY2" fmla="*/ 70471 h 68751"/>
                <a:gd name="connsiteX3" fmla="*/ 0 w 94533"/>
                <a:gd name="connsiteY3" fmla="*/ 70471 h 68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33" h="68751">
                  <a:moveTo>
                    <a:pt x="0" y="0"/>
                  </a:moveTo>
                  <a:lnTo>
                    <a:pt x="96167" y="0"/>
                  </a:lnTo>
                  <a:lnTo>
                    <a:pt x="96167" y="70471"/>
                  </a:lnTo>
                  <a:lnTo>
                    <a:pt x="0" y="70471"/>
                  </a:lnTo>
                  <a:close/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126803F-9CA5-4678-BB0F-EDB544D00B03}"/>
              </a:ext>
            </a:extLst>
          </p:cNvPr>
          <p:cNvGrpSpPr/>
          <p:nvPr userDrawn="1"/>
        </p:nvGrpSpPr>
        <p:grpSpPr>
          <a:xfrm>
            <a:off x="11062260" y="3182009"/>
            <a:ext cx="192763" cy="51564"/>
            <a:chOff x="5996052" y="2267609"/>
            <a:chExt cx="192763" cy="5156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ADE3AE0C-7BA5-4396-B22D-BB50193BD78D}"/>
                </a:ext>
              </a:extLst>
            </p:cNvPr>
            <p:cNvSpPr/>
            <p:nvPr/>
          </p:nvSpPr>
          <p:spPr>
            <a:xfrm>
              <a:off x="5996052" y="2267609"/>
              <a:ext cx="94534" cy="51564"/>
            </a:xfrm>
            <a:custGeom>
              <a:avLst/>
              <a:gdLst>
                <a:gd name="connsiteX0" fmla="*/ 98229 w 94533"/>
                <a:gd name="connsiteY0" fmla="*/ 52166 h 51563"/>
                <a:gd name="connsiteX1" fmla="*/ 46064 w 94533"/>
                <a:gd name="connsiteY1" fmla="*/ 0 h 51563"/>
                <a:gd name="connsiteX2" fmla="*/ 0 w 94533"/>
                <a:gd name="connsiteY2" fmla="*/ 27587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533" h="51563">
                  <a:moveTo>
                    <a:pt x="98229" y="52166"/>
                  </a:moveTo>
                  <a:cubicBezTo>
                    <a:pt x="98229" y="23376"/>
                    <a:pt x="74854" y="0"/>
                    <a:pt x="46064" y="0"/>
                  </a:cubicBezTo>
                  <a:cubicBezTo>
                    <a:pt x="26126" y="0"/>
                    <a:pt x="8766" y="11172"/>
                    <a:pt x="0" y="27587"/>
                  </a:cubicBez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E6C90A57-F2B2-41B9-A563-E7598D73CE8D}"/>
                </a:ext>
              </a:extLst>
            </p:cNvPr>
            <p:cNvSpPr/>
            <p:nvPr/>
          </p:nvSpPr>
          <p:spPr>
            <a:xfrm>
              <a:off x="6094281" y="2267609"/>
              <a:ext cx="94534" cy="51564"/>
            </a:xfrm>
            <a:custGeom>
              <a:avLst/>
              <a:gdLst>
                <a:gd name="connsiteX0" fmla="*/ 98229 w 94533"/>
                <a:gd name="connsiteY0" fmla="*/ 27587 h 51563"/>
                <a:gd name="connsiteX1" fmla="*/ 52166 w 94533"/>
                <a:gd name="connsiteY1" fmla="*/ 0 h 51563"/>
                <a:gd name="connsiteX2" fmla="*/ 0 w 94533"/>
                <a:gd name="connsiteY2" fmla="*/ 52166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533" h="51563">
                  <a:moveTo>
                    <a:pt x="98229" y="27587"/>
                  </a:moveTo>
                  <a:cubicBezTo>
                    <a:pt x="89463" y="11172"/>
                    <a:pt x="72104" y="0"/>
                    <a:pt x="52166" y="0"/>
                  </a:cubicBezTo>
                  <a:cubicBezTo>
                    <a:pt x="23376" y="0"/>
                    <a:pt x="0" y="23376"/>
                    <a:pt x="0" y="52166"/>
                  </a:cubicBez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454176BA-6E9A-4C8C-8CC1-44BD924BE9FC}"/>
              </a:ext>
            </a:extLst>
          </p:cNvPr>
          <p:cNvGrpSpPr/>
          <p:nvPr userDrawn="1"/>
        </p:nvGrpSpPr>
        <p:grpSpPr>
          <a:xfrm>
            <a:off x="1018746" y="2481848"/>
            <a:ext cx="103730" cy="51564"/>
            <a:chOff x="4826668" y="2308774"/>
            <a:chExt cx="103730" cy="51564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1022B4D6-8568-4EC2-8650-B8B2F123BEEA}"/>
                </a:ext>
              </a:extLst>
            </p:cNvPr>
            <p:cNvSpPr/>
            <p:nvPr/>
          </p:nvSpPr>
          <p:spPr>
            <a:xfrm>
              <a:off x="4826668" y="2308774"/>
              <a:ext cx="51564" cy="51564"/>
            </a:xfrm>
            <a:custGeom>
              <a:avLst/>
              <a:gdLst>
                <a:gd name="connsiteX0" fmla="*/ 52165 w 51563"/>
                <a:gd name="connsiteY0" fmla="*/ 52166 h 51563"/>
                <a:gd name="connsiteX1" fmla="*/ 0 w 51563"/>
                <a:gd name="connsiteY1" fmla="*/ 0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563" h="51563">
                  <a:moveTo>
                    <a:pt x="52165" y="52166"/>
                  </a:moveTo>
                  <a:cubicBezTo>
                    <a:pt x="52165" y="23376"/>
                    <a:pt x="28790" y="0"/>
                    <a:pt x="0" y="0"/>
                  </a:cubicBez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B53FC585-18AF-4E61-99AE-5F80F3A8DEEE}"/>
                </a:ext>
              </a:extLst>
            </p:cNvPr>
            <p:cNvSpPr/>
            <p:nvPr/>
          </p:nvSpPr>
          <p:spPr>
            <a:xfrm>
              <a:off x="4878834" y="2308774"/>
              <a:ext cx="51564" cy="51564"/>
            </a:xfrm>
            <a:custGeom>
              <a:avLst/>
              <a:gdLst>
                <a:gd name="connsiteX0" fmla="*/ 52166 w 51563"/>
                <a:gd name="connsiteY0" fmla="*/ 0 h 51563"/>
                <a:gd name="connsiteX1" fmla="*/ 0 w 51563"/>
                <a:gd name="connsiteY1" fmla="*/ 52166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563" h="51563">
                  <a:moveTo>
                    <a:pt x="52166" y="0"/>
                  </a:moveTo>
                  <a:cubicBezTo>
                    <a:pt x="23376" y="0"/>
                    <a:pt x="0" y="23376"/>
                    <a:pt x="0" y="52166"/>
                  </a:cubicBez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40E198EE-4093-419E-BE6C-5D0D82E265C9}"/>
              </a:ext>
            </a:extLst>
          </p:cNvPr>
          <p:cNvGrpSpPr/>
          <p:nvPr userDrawn="1"/>
        </p:nvGrpSpPr>
        <p:grpSpPr>
          <a:xfrm>
            <a:off x="2867598" y="3420807"/>
            <a:ext cx="446887" cy="255500"/>
            <a:chOff x="7334823" y="2421183"/>
            <a:chExt cx="446887" cy="255500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662A041E-3809-4D49-BC7F-724D02B53209}"/>
                </a:ext>
              </a:extLst>
            </p:cNvPr>
            <p:cNvSpPr/>
            <p:nvPr/>
          </p:nvSpPr>
          <p:spPr>
            <a:xfrm>
              <a:off x="7334823" y="2421183"/>
              <a:ext cx="446887" cy="180474"/>
            </a:xfrm>
            <a:custGeom>
              <a:avLst/>
              <a:gdLst>
                <a:gd name="connsiteX0" fmla="*/ 134926 w 446887"/>
                <a:gd name="connsiteY0" fmla="*/ 162856 h 180473"/>
                <a:gd name="connsiteX1" fmla="*/ 101839 w 446887"/>
                <a:gd name="connsiteY1" fmla="*/ 159762 h 180473"/>
                <a:gd name="connsiteX2" fmla="*/ 37900 w 446887"/>
                <a:gd name="connsiteY2" fmla="*/ 113269 h 180473"/>
                <a:gd name="connsiteX3" fmla="*/ 0 w 446887"/>
                <a:gd name="connsiteY3" fmla="*/ 0 h 180473"/>
                <a:gd name="connsiteX4" fmla="*/ 61963 w 446887"/>
                <a:gd name="connsiteY4" fmla="*/ 0 h 180473"/>
                <a:gd name="connsiteX5" fmla="*/ 102097 w 446887"/>
                <a:gd name="connsiteY5" fmla="*/ 72705 h 180473"/>
                <a:gd name="connsiteX6" fmla="*/ 354158 w 446887"/>
                <a:gd name="connsiteY6" fmla="*/ 72705 h 180473"/>
                <a:gd name="connsiteX7" fmla="*/ 445598 w 446887"/>
                <a:gd name="connsiteY7" fmla="*/ 130800 h 180473"/>
                <a:gd name="connsiteX8" fmla="*/ 448176 w 446887"/>
                <a:gd name="connsiteY8" fmla="*/ 136300 h 180473"/>
                <a:gd name="connsiteX9" fmla="*/ 411566 w 446887"/>
                <a:gd name="connsiteY9" fmla="*/ 188466 h 180473"/>
                <a:gd name="connsiteX10" fmla="*/ 281023 w 446887"/>
                <a:gd name="connsiteY10" fmla="*/ 176348 h 18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887" h="180473">
                  <a:moveTo>
                    <a:pt x="134926" y="162856"/>
                  </a:moveTo>
                  <a:lnTo>
                    <a:pt x="101839" y="159762"/>
                  </a:lnTo>
                  <a:cubicBezTo>
                    <a:pt x="66689" y="156496"/>
                    <a:pt x="48040" y="140597"/>
                    <a:pt x="37900" y="113269"/>
                  </a:cubicBezTo>
                  <a:lnTo>
                    <a:pt x="0" y="0"/>
                  </a:lnTo>
                  <a:lnTo>
                    <a:pt x="61963" y="0"/>
                  </a:lnTo>
                  <a:lnTo>
                    <a:pt x="102097" y="72705"/>
                  </a:lnTo>
                  <a:lnTo>
                    <a:pt x="354158" y="72705"/>
                  </a:lnTo>
                  <a:cubicBezTo>
                    <a:pt x="389480" y="72705"/>
                    <a:pt x="430645" y="98831"/>
                    <a:pt x="445598" y="130800"/>
                  </a:cubicBezTo>
                  <a:lnTo>
                    <a:pt x="448176" y="136300"/>
                  </a:lnTo>
                  <a:cubicBezTo>
                    <a:pt x="463216" y="168270"/>
                    <a:pt x="446715" y="191732"/>
                    <a:pt x="411566" y="188466"/>
                  </a:cubicBezTo>
                  <a:lnTo>
                    <a:pt x="281023" y="176348"/>
                  </a:ln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B8BF9D49-4E20-48C6-A3D6-4AD05611AFB7}"/>
                </a:ext>
              </a:extLst>
            </p:cNvPr>
            <p:cNvSpPr/>
            <p:nvPr/>
          </p:nvSpPr>
          <p:spPr>
            <a:xfrm>
              <a:off x="7702560" y="2525257"/>
              <a:ext cx="68752" cy="25782"/>
            </a:xfrm>
            <a:custGeom>
              <a:avLst/>
              <a:gdLst>
                <a:gd name="connsiteX0" fmla="*/ 0 w 68751"/>
                <a:gd name="connsiteY0" fmla="*/ 34032 h 25781"/>
                <a:gd name="connsiteX1" fmla="*/ 75455 w 68751"/>
                <a:gd name="connsiteY1" fmla="*/ 34032 h 25781"/>
                <a:gd name="connsiteX2" fmla="*/ 58095 w 68751"/>
                <a:gd name="connsiteY2" fmla="*/ 0 h 25781"/>
                <a:gd name="connsiteX3" fmla="*/ 0 w 68751"/>
                <a:gd name="connsiteY3" fmla="*/ 0 h 25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51" h="25781">
                  <a:moveTo>
                    <a:pt x="0" y="34032"/>
                  </a:moveTo>
                  <a:lnTo>
                    <a:pt x="75455" y="34032"/>
                  </a:lnTo>
                  <a:lnTo>
                    <a:pt x="580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859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0FB2E0A8-D33D-48E4-820C-85183E68837C}"/>
                </a:ext>
              </a:extLst>
            </p:cNvPr>
            <p:cNvSpPr/>
            <p:nvPr/>
          </p:nvSpPr>
          <p:spPr>
            <a:xfrm>
              <a:off x="7406841" y="2539179"/>
              <a:ext cx="249226" cy="137504"/>
            </a:xfrm>
            <a:custGeom>
              <a:avLst/>
              <a:gdLst>
                <a:gd name="connsiteX0" fmla="*/ 253093 w 249225"/>
                <a:gd name="connsiteY0" fmla="*/ 25181 h 137503"/>
                <a:gd name="connsiteX1" fmla="*/ 169817 w 249225"/>
                <a:gd name="connsiteY1" fmla="*/ 0 h 137503"/>
                <a:gd name="connsiteX2" fmla="*/ 88432 w 249225"/>
                <a:gd name="connsiteY2" fmla="*/ 19766 h 137503"/>
                <a:gd name="connsiteX3" fmla="*/ 88518 w 249225"/>
                <a:gd name="connsiteY3" fmla="*/ 19852 h 137503"/>
                <a:gd name="connsiteX4" fmla="*/ 0 w 249225"/>
                <a:gd name="connsiteY4" fmla="*/ 139309 h 137503"/>
                <a:gd name="connsiteX5" fmla="*/ 64111 w 249225"/>
                <a:gd name="connsiteY5" fmla="*/ 139309 h 137503"/>
                <a:gd name="connsiteX6" fmla="*/ 235905 w 249225"/>
                <a:gd name="connsiteY6" fmla="*/ 43400 h 137503"/>
                <a:gd name="connsiteX7" fmla="*/ 246304 w 249225"/>
                <a:gd name="connsiteY7" fmla="*/ 36868 h 137503"/>
                <a:gd name="connsiteX8" fmla="*/ 253093 w 249225"/>
                <a:gd name="connsiteY8" fmla="*/ 25181 h 137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225" h="137503">
                  <a:moveTo>
                    <a:pt x="253093" y="25181"/>
                  </a:moveTo>
                  <a:cubicBezTo>
                    <a:pt x="253093" y="11258"/>
                    <a:pt x="215795" y="0"/>
                    <a:pt x="169817" y="0"/>
                  </a:cubicBezTo>
                  <a:cubicBezTo>
                    <a:pt x="129941" y="0"/>
                    <a:pt x="96596" y="8422"/>
                    <a:pt x="88432" y="19766"/>
                  </a:cubicBezTo>
                  <a:lnTo>
                    <a:pt x="88518" y="19852"/>
                  </a:lnTo>
                  <a:lnTo>
                    <a:pt x="0" y="139309"/>
                  </a:lnTo>
                  <a:lnTo>
                    <a:pt x="64111" y="139309"/>
                  </a:lnTo>
                  <a:lnTo>
                    <a:pt x="235905" y="43400"/>
                  </a:lnTo>
                  <a:lnTo>
                    <a:pt x="246304" y="36868"/>
                  </a:lnTo>
                  <a:cubicBezTo>
                    <a:pt x="250858" y="33775"/>
                    <a:pt x="253093" y="28790"/>
                    <a:pt x="253093" y="25181"/>
                  </a:cubicBez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749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3FFC88-A56A-4CB4-A26B-568E221BA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7FD3E62-1E26-42E0-B2E8-EAFF6A6C20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F1836CC-7072-4E01-A9E9-C0945E98E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E6126-258E-4CD0-94ED-513D16CB25D7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4EE0D6E-241E-4D5F-8470-719666324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667F297-B8D3-4BD4-8AD6-B20011A29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5498-CAA7-48AA-9825-05BCF8A24F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835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19018D5-C58E-4F7D-BFB2-29C6E824E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812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77E1D81-295C-40A2-8E2F-BBFFEB887E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1pPr>
            <a:lvl2pPr marL="442921" indent="0">
              <a:buNone/>
              <a:defRPr sz="1938">
                <a:solidFill>
                  <a:schemeClr val="tx1">
                    <a:tint val="75000"/>
                  </a:schemeClr>
                </a:solidFill>
              </a:defRPr>
            </a:lvl2pPr>
            <a:lvl3pPr marL="885842" indent="0">
              <a:buNone/>
              <a:defRPr sz="1744">
                <a:solidFill>
                  <a:schemeClr val="tx1">
                    <a:tint val="75000"/>
                  </a:schemeClr>
                </a:solidFill>
              </a:defRPr>
            </a:lvl3pPr>
            <a:lvl4pPr marL="1328762" indent="0">
              <a:buNone/>
              <a:defRPr sz="1550">
                <a:solidFill>
                  <a:schemeClr val="tx1">
                    <a:tint val="75000"/>
                  </a:schemeClr>
                </a:solidFill>
              </a:defRPr>
            </a:lvl4pPr>
            <a:lvl5pPr marL="1771683" indent="0">
              <a:buNone/>
              <a:defRPr sz="1550">
                <a:solidFill>
                  <a:schemeClr val="tx1">
                    <a:tint val="75000"/>
                  </a:schemeClr>
                </a:solidFill>
              </a:defRPr>
            </a:lvl5pPr>
            <a:lvl6pPr marL="2214603" indent="0">
              <a:buNone/>
              <a:defRPr sz="1550">
                <a:solidFill>
                  <a:schemeClr val="tx1">
                    <a:tint val="75000"/>
                  </a:schemeClr>
                </a:solidFill>
              </a:defRPr>
            </a:lvl6pPr>
            <a:lvl7pPr marL="2657524" indent="0">
              <a:buNone/>
              <a:defRPr sz="1550">
                <a:solidFill>
                  <a:schemeClr val="tx1">
                    <a:tint val="75000"/>
                  </a:schemeClr>
                </a:solidFill>
              </a:defRPr>
            </a:lvl7pPr>
            <a:lvl8pPr marL="3100444" indent="0">
              <a:buNone/>
              <a:defRPr sz="1550">
                <a:solidFill>
                  <a:schemeClr val="tx1">
                    <a:tint val="75000"/>
                  </a:schemeClr>
                </a:solidFill>
              </a:defRPr>
            </a:lvl8pPr>
            <a:lvl9pPr marL="3543365" indent="0">
              <a:buNone/>
              <a:defRPr sz="15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1454EE1-628A-4E80-9AF1-4CE537684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E6126-258E-4CD0-94ED-513D16CB25D7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9853AD9-5B68-4DB5-882E-4615B9BE3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8E88F5B-90E8-4E61-AF39-EEB2EB921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5498-CAA7-48AA-9825-05BCF8A24F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027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D626AC-D937-4992-854E-0675BD3B2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E714971-411E-4C9F-B078-09178B831B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4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DE22A05-25B1-445A-A8AE-B79617F2F6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07E8676-B812-462E-A7D4-00867282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E6126-258E-4CD0-94ED-513D16CB25D7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D8AE2C-2EBA-4114-835D-C7C10110A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D7F57A4-376B-45E2-8BE4-E9010C044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5498-CAA7-48AA-9825-05BCF8A24F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232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1A846D-6BB4-47C5-8DB1-99614418C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626CCB7-C00F-4956-B304-DF2E50957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325" b="1"/>
            </a:lvl1pPr>
            <a:lvl2pPr marL="442921" indent="0">
              <a:buNone/>
              <a:defRPr sz="1938" b="1"/>
            </a:lvl2pPr>
            <a:lvl3pPr marL="885842" indent="0">
              <a:buNone/>
              <a:defRPr sz="1744" b="1"/>
            </a:lvl3pPr>
            <a:lvl4pPr marL="1328762" indent="0">
              <a:buNone/>
              <a:defRPr sz="1550" b="1"/>
            </a:lvl4pPr>
            <a:lvl5pPr marL="1771683" indent="0">
              <a:buNone/>
              <a:defRPr sz="1550" b="1"/>
            </a:lvl5pPr>
            <a:lvl6pPr marL="2214603" indent="0">
              <a:buNone/>
              <a:defRPr sz="1550" b="1"/>
            </a:lvl6pPr>
            <a:lvl7pPr marL="2657524" indent="0">
              <a:buNone/>
              <a:defRPr sz="1550" b="1"/>
            </a:lvl7pPr>
            <a:lvl8pPr marL="3100444" indent="0">
              <a:buNone/>
              <a:defRPr sz="1550" b="1"/>
            </a:lvl8pPr>
            <a:lvl9pPr marL="3543365" indent="0">
              <a:buNone/>
              <a:defRPr sz="15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63106F-A2A4-4E17-8076-0F59523D72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36AD2F5-91F9-4CDC-B9B8-B59DC103E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325" b="1"/>
            </a:lvl1pPr>
            <a:lvl2pPr marL="442921" indent="0">
              <a:buNone/>
              <a:defRPr sz="1938" b="1"/>
            </a:lvl2pPr>
            <a:lvl3pPr marL="885842" indent="0">
              <a:buNone/>
              <a:defRPr sz="1744" b="1"/>
            </a:lvl3pPr>
            <a:lvl4pPr marL="1328762" indent="0">
              <a:buNone/>
              <a:defRPr sz="1550" b="1"/>
            </a:lvl4pPr>
            <a:lvl5pPr marL="1771683" indent="0">
              <a:buNone/>
              <a:defRPr sz="1550" b="1"/>
            </a:lvl5pPr>
            <a:lvl6pPr marL="2214603" indent="0">
              <a:buNone/>
              <a:defRPr sz="1550" b="1"/>
            </a:lvl6pPr>
            <a:lvl7pPr marL="2657524" indent="0">
              <a:buNone/>
              <a:defRPr sz="1550" b="1"/>
            </a:lvl7pPr>
            <a:lvl8pPr marL="3100444" indent="0">
              <a:buNone/>
              <a:defRPr sz="1550" b="1"/>
            </a:lvl8pPr>
            <a:lvl9pPr marL="3543365" indent="0">
              <a:buNone/>
              <a:defRPr sz="15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2F7A562-5246-48D4-A71F-1CCD33ADB5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F41538-A976-4AF4-95AA-A91584C19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E6126-258E-4CD0-94ED-513D16CB25D7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892448F-E962-406F-9267-2AA132D0C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C6F5E3C-A327-4CB5-81C8-88B9460AA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5498-CAA7-48AA-9825-05BCF8A24F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129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D5CB7-49B9-40D2-9512-CCCB53F5A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A33B0ED-6D58-4CC9-87CA-63F5C9E98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E6126-258E-4CD0-94ED-513D16CB25D7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A11008F-CAC3-4553-BC5B-107AB5542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72A1BFD-FA65-4108-B731-25C657F44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5498-CAA7-48AA-9825-05BCF8A24F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469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3E02B26-2B2A-4B6C-B7DC-DABDB58B4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E6126-258E-4CD0-94ED-513D16CB25D7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7987F5-050C-473C-94F9-32809009C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C702D05-B40B-4130-B676-34DB55349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5498-CAA7-48AA-9825-05BCF8A24F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63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3102BE-12AD-4DB2-9854-D1A421325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6" cy="1600200"/>
          </a:xfrm>
        </p:spPr>
        <p:txBody>
          <a:bodyPr anchor="b"/>
          <a:lstStyle>
            <a:lvl1pPr>
              <a:defRPr sz="31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CCE78CE-166A-46AD-81B5-82E5D6C608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9" y="987426"/>
            <a:ext cx="6172200" cy="4873625"/>
          </a:xfrm>
        </p:spPr>
        <p:txBody>
          <a:bodyPr/>
          <a:lstStyle>
            <a:lvl1pPr>
              <a:defRPr sz="3100"/>
            </a:lvl1pPr>
            <a:lvl2pPr>
              <a:defRPr sz="2712"/>
            </a:lvl2pPr>
            <a:lvl3pPr>
              <a:defRPr sz="2325"/>
            </a:lvl3pPr>
            <a:lvl4pPr>
              <a:defRPr sz="1938"/>
            </a:lvl4pPr>
            <a:lvl5pPr>
              <a:defRPr sz="1938"/>
            </a:lvl5pPr>
            <a:lvl6pPr>
              <a:defRPr sz="1938"/>
            </a:lvl6pPr>
            <a:lvl7pPr>
              <a:defRPr sz="1938"/>
            </a:lvl7pPr>
            <a:lvl8pPr>
              <a:defRPr sz="1938"/>
            </a:lvl8pPr>
            <a:lvl9pPr>
              <a:defRPr sz="1938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09B9D03-0FF1-4DC4-A933-CC9BB333EF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6" cy="3811588"/>
          </a:xfrm>
        </p:spPr>
        <p:txBody>
          <a:bodyPr/>
          <a:lstStyle>
            <a:lvl1pPr marL="0" indent="0">
              <a:buNone/>
              <a:defRPr sz="1550"/>
            </a:lvl1pPr>
            <a:lvl2pPr marL="442921" indent="0">
              <a:buNone/>
              <a:defRPr sz="1357"/>
            </a:lvl2pPr>
            <a:lvl3pPr marL="885842" indent="0">
              <a:buNone/>
              <a:defRPr sz="1162"/>
            </a:lvl3pPr>
            <a:lvl4pPr marL="1328762" indent="0">
              <a:buNone/>
              <a:defRPr sz="968"/>
            </a:lvl4pPr>
            <a:lvl5pPr marL="1771683" indent="0">
              <a:buNone/>
              <a:defRPr sz="968"/>
            </a:lvl5pPr>
            <a:lvl6pPr marL="2214603" indent="0">
              <a:buNone/>
              <a:defRPr sz="968"/>
            </a:lvl6pPr>
            <a:lvl7pPr marL="2657524" indent="0">
              <a:buNone/>
              <a:defRPr sz="968"/>
            </a:lvl7pPr>
            <a:lvl8pPr marL="3100444" indent="0">
              <a:buNone/>
              <a:defRPr sz="968"/>
            </a:lvl8pPr>
            <a:lvl9pPr marL="3543365" indent="0">
              <a:buNone/>
              <a:defRPr sz="96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1323A8D-13B5-4B8F-BE76-868BCCDFC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E6126-258E-4CD0-94ED-513D16CB25D7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FD5E89F-DEE3-4F74-A1EE-BBE079DB3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A3BF323-EDA9-469D-8EA3-D1F7B871B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5498-CAA7-48AA-9825-05BCF8A24F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905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B840DA-DF48-4708-A6B0-7DD0EE1C1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6" cy="1600200"/>
          </a:xfrm>
        </p:spPr>
        <p:txBody>
          <a:bodyPr anchor="b"/>
          <a:lstStyle>
            <a:lvl1pPr>
              <a:defRPr sz="31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8029B5B-1CA7-4875-84CA-5D59FC415D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9" y="987426"/>
            <a:ext cx="6172200" cy="4873625"/>
          </a:xfrm>
        </p:spPr>
        <p:txBody>
          <a:bodyPr/>
          <a:lstStyle>
            <a:lvl1pPr marL="0" indent="0">
              <a:buNone/>
              <a:defRPr sz="3100"/>
            </a:lvl1pPr>
            <a:lvl2pPr marL="442921" indent="0">
              <a:buNone/>
              <a:defRPr sz="2712"/>
            </a:lvl2pPr>
            <a:lvl3pPr marL="885842" indent="0">
              <a:buNone/>
              <a:defRPr sz="2325"/>
            </a:lvl3pPr>
            <a:lvl4pPr marL="1328762" indent="0">
              <a:buNone/>
              <a:defRPr sz="1938"/>
            </a:lvl4pPr>
            <a:lvl5pPr marL="1771683" indent="0">
              <a:buNone/>
              <a:defRPr sz="1938"/>
            </a:lvl5pPr>
            <a:lvl6pPr marL="2214603" indent="0">
              <a:buNone/>
              <a:defRPr sz="1938"/>
            </a:lvl6pPr>
            <a:lvl7pPr marL="2657524" indent="0">
              <a:buNone/>
              <a:defRPr sz="1938"/>
            </a:lvl7pPr>
            <a:lvl8pPr marL="3100444" indent="0">
              <a:buNone/>
              <a:defRPr sz="1938"/>
            </a:lvl8pPr>
            <a:lvl9pPr marL="3543365" indent="0">
              <a:buNone/>
              <a:defRPr sz="1938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DA96DF8-466A-4778-8280-0471D2F33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6" cy="3811588"/>
          </a:xfrm>
        </p:spPr>
        <p:txBody>
          <a:bodyPr/>
          <a:lstStyle>
            <a:lvl1pPr marL="0" indent="0">
              <a:buNone/>
              <a:defRPr sz="1550"/>
            </a:lvl1pPr>
            <a:lvl2pPr marL="442921" indent="0">
              <a:buNone/>
              <a:defRPr sz="1357"/>
            </a:lvl2pPr>
            <a:lvl3pPr marL="885842" indent="0">
              <a:buNone/>
              <a:defRPr sz="1162"/>
            </a:lvl3pPr>
            <a:lvl4pPr marL="1328762" indent="0">
              <a:buNone/>
              <a:defRPr sz="968"/>
            </a:lvl4pPr>
            <a:lvl5pPr marL="1771683" indent="0">
              <a:buNone/>
              <a:defRPr sz="968"/>
            </a:lvl5pPr>
            <a:lvl6pPr marL="2214603" indent="0">
              <a:buNone/>
              <a:defRPr sz="968"/>
            </a:lvl6pPr>
            <a:lvl7pPr marL="2657524" indent="0">
              <a:buNone/>
              <a:defRPr sz="968"/>
            </a:lvl7pPr>
            <a:lvl8pPr marL="3100444" indent="0">
              <a:buNone/>
              <a:defRPr sz="968"/>
            </a:lvl8pPr>
            <a:lvl9pPr marL="3543365" indent="0">
              <a:buNone/>
              <a:defRPr sz="96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8A519BD-5CE6-4D68-95A1-AE79141D3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E6126-258E-4CD0-94ED-513D16CB25D7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92ACF95-EE69-4AD3-BDD3-30CC264B8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392C4A1-8E42-4726-8F1C-7BFB4EB93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55498-CAA7-48AA-9825-05BCF8A24F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54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FDAB1B4-7DDD-46CB-81C7-1E605D38F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2940B09-3D65-4C32-955B-CABB4A601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4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0B2C9E1-8C91-4FCA-A193-613FB3A1B8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E6126-258E-4CD0-94ED-513D16CB25D7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8AE5F30-8BF9-4D5F-BB51-8710C4057B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FB7FB9-B811-4001-9092-B480A40453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B55498-CAA7-48AA-9825-05BCF8A24F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924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85842" rtl="0" eaLnBrk="1" latinLnBrk="0" hangingPunct="1">
        <a:lnSpc>
          <a:spcPct val="90000"/>
        </a:lnSpc>
        <a:spcBef>
          <a:spcPct val="0"/>
        </a:spcBef>
        <a:buNone/>
        <a:defRPr sz="42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1460" indent="-221460" algn="l" defTabSz="885842" rtl="0" eaLnBrk="1" latinLnBrk="0" hangingPunct="1">
        <a:lnSpc>
          <a:spcPct val="90000"/>
        </a:lnSpc>
        <a:spcBef>
          <a:spcPts val="968"/>
        </a:spcBef>
        <a:buFont typeface="Arial" panose="020B0604020202020204" pitchFamily="34" charset="0"/>
        <a:buChar char="•"/>
        <a:defRPr sz="2712" kern="1200">
          <a:solidFill>
            <a:schemeClr val="tx1"/>
          </a:solidFill>
          <a:latin typeface="+mn-lt"/>
          <a:ea typeface="+mn-ea"/>
          <a:cs typeface="+mn-cs"/>
        </a:defRPr>
      </a:lvl1pPr>
      <a:lvl2pPr marL="664381" indent="-221460" algn="l" defTabSz="885842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2pPr>
      <a:lvl3pPr marL="1107301" indent="-221460" algn="l" defTabSz="885842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938" kern="1200">
          <a:solidFill>
            <a:schemeClr val="tx1"/>
          </a:solidFill>
          <a:latin typeface="+mn-lt"/>
          <a:ea typeface="+mn-ea"/>
          <a:cs typeface="+mn-cs"/>
        </a:defRPr>
      </a:lvl3pPr>
      <a:lvl4pPr marL="1550222" indent="-221460" algn="l" defTabSz="885842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4pPr>
      <a:lvl5pPr marL="1993143" indent="-221460" algn="l" defTabSz="885842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5pPr>
      <a:lvl6pPr marL="2436064" indent="-221460" algn="l" defTabSz="885842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6pPr>
      <a:lvl7pPr marL="2878985" indent="-221460" algn="l" defTabSz="885842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7pPr>
      <a:lvl8pPr marL="3321905" indent="-221460" algn="l" defTabSz="885842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8pPr>
      <a:lvl9pPr marL="3764825" indent="-221460" algn="l" defTabSz="885842" rtl="0" eaLnBrk="1" latinLnBrk="0" hangingPunct="1">
        <a:lnSpc>
          <a:spcPct val="90000"/>
        </a:lnSpc>
        <a:spcBef>
          <a:spcPts val="485"/>
        </a:spcBef>
        <a:buFont typeface="Arial" panose="020B0604020202020204" pitchFamily="34" charset="0"/>
        <a:buChar char="•"/>
        <a:defRPr sz="17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85842" rtl="0" eaLnBrk="1" latinLnBrk="0" hangingPunct="1">
        <a:defRPr sz="1744" kern="1200">
          <a:solidFill>
            <a:schemeClr val="tx1"/>
          </a:solidFill>
          <a:latin typeface="+mn-lt"/>
          <a:ea typeface="+mn-ea"/>
          <a:cs typeface="+mn-cs"/>
        </a:defRPr>
      </a:lvl1pPr>
      <a:lvl2pPr marL="442921" algn="l" defTabSz="885842" rtl="0" eaLnBrk="1" latinLnBrk="0" hangingPunct="1">
        <a:defRPr sz="1744" kern="1200">
          <a:solidFill>
            <a:schemeClr val="tx1"/>
          </a:solidFill>
          <a:latin typeface="+mn-lt"/>
          <a:ea typeface="+mn-ea"/>
          <a:cs typeface="+mn-cs"/>
        </a:defRPr>
      </a:lvl2pPr>
      <a:lvl3pPr marL="885842" algn="l" defTabSz="885842" rtl="0" eaLnBrk="1" latinLnBrk="0" hangingPunct="1">
        <a:defRPr sz="1744" kern="1200">
          <a:solidFill>
            <a:schemeClr val="tx1"/>
          </a:solidFill>
          <a:latin typeface="+mn-lt"/>
          <a:ea typeface="+mn-ea"/>
          <a:cs typeface="+mn-cs"/>
        </a:defRPr>
      </a:lvl3pPr>
      <a:lvl4pPr marL="1328762" algn="l" defTabSz="885842" rtl="0" eaLnBrk="1" latinLnBrk="0" hangingPunct="1">
        <a:defRPr sz="1744" kern="1200">
          <a:solidFill>
            <a:schemeClr val="tx1"/>
          </a:solidFill>
          <a:latin typeface="+mn-lt"/>
          <a:ea typeface="+mn-ea"/>
          <a:cs typeface="+mn-cs"/>
        </a:defRPr>
      </a:lvl4pPr>
      <a:lvl5pPr marL="1771683" algn="l" defTabSz="885842" rtl="0" eaLnBrk="1" latinLnBrk="0" hangingPunct="1">
        <a:defRPr sz="1744" kern="1200">
          <a:solidFill>
            <a:schemeClr val="tx1"/>
          </a:solidFill>
          <a:latin typeface="+mn-lt"/>
          <a:ea typeface="+mn-ea"/>
          <a:cs typeface="+mn-cs"/>
        </a:defRPr>
      </a:lvl5pPr>
      <a:lvl6pPr marL="2214603" algn="l" defTabSz="885842" rtl="0" eaLnBrk="1" latinLnBrk="0" hangingPunct="1">
        <a:defRPr sz="1744" kern="1200">
          <a:solidFill>
            <a:schemeClr val="tx1"/>
          </a:solidFill>
          <a:latin typeface="+mn-lt"/>
          <a:ea typeface="+mn-ea"/>
          <a:cs typeface="+mn-cs"/>
        </a:defRPr>
      </a:lvl6pPr>
      <a:lvl7pPr marL="2657524" algn="l" defTabSz="885842" rtl="0" eaLnBrk="1" latinLnBrk="0" hangingPunct="1">
        <a:defRPr sz="1744" kern="1200">
          <a:solidFill>
            <a:schemeClr val="tx1"/>
          </a:solidFill>
          <a:latin typeface="+mn-lt"/>
          <a:ea typeface="+mn-ea"/>
          <a:cs typeface="+mn-cs"/>
        </a:defRPr>
      </a:lvl7pPr>
      <a:lvl8pPr marL="3100444" algn="l" defTabSz="885842" rtl="0" eaLnBrk="1" latinLnBrk="0" hangingPunct="1">
        <a:defRPr sz="1744" kern="1200">
          <a:solidFill>
            <a:schemeClr val="tx1"/>
          </a:solidFill>
          <a:latin typeface="+mn-lt"/>
          <a:ea typeface="+mn-ea"/>
          <a:cs typeface="+mn-cs"/>
        </a:defRPr>
      </a:lvl8pPr>
      <a:lvl9pPr marL="3543365" algn="l" defTabSz="885842" rtl="0" eaLnBrk="1" latinLnBrk="0" hangingPunct="1">
        <a:defRPr sz="17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C9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25">
            <a:extLst>
              <a:ext uri="{FF2B5EF4-FFF2-40B4-BE49-F238E27FC236}">
                <a16:creationId xmlns:a16="http://schemas.microsoft.com/office/drawing/2014/main" xmlns="" id="{6886AADE-A507-48F5-B8D8-53DD7DC6CCD4}"/>
              </a:ext>
            </a:extLst>
          </p:cNvPr>
          <p:cNvSpPr txBox="1"/>
          <p:nvPr userDrawn="1"/>
        </p:nvSpPr>
        <p:spPr>
          <a:xfrm>
            <a:off x="13862658" y="-1263914"/>
            <a:ext cx="8194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0" spc="300" dirty="0">
                <a:solidFill>
                  <a:schemeClr val="bg1">
                    <a:lumMod val="85000"/>
                    <a:alpha val="32000"/>
                  </a:schemeClr>
                </a:solidFill>
                <a:latin typeface="Noto Sans JP Bold" panose="020B0800000000000000" pitchFamily="34" charset="-128"/>
                <a:ea typeface="Roboto Condensed" panose="02000000000000000000" pitchFamily="2" charset="0"/>
                <a:cs typeface="Segoe UI" panose="020B0502040204020203" pitchFamily="34" charset="0"/>
              </a:rPr>
              <a:t>PAGE/</a:t>
            </a:r>
            <a:endParaRPr lang="id-ID" sz="1100" spc="300" dirty="0">
              <a:solidFill>
                <a:schemeClr val="bg1">
                  <a:lumMod val="85000"/>
                  <a:alpha val="32000"/>
                </a:schemeClr>
              </a:solidFill>
              <a:latin typeface="Noto Sans JP Bold" panose="020B0800000000000000" pitchFamily="34" charset="-128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08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8" r:id="rId2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hyperlink" Target="https://m.lizhiweike.com/channel2/930751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wendonggeP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E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图片 181">
            <a:extLst>
              <a:ext uri="{FF2B5EF4-FFF2-40B4-BE49-F238E27FC236}">
                <a16:creationId xmlns:a16="http://schemas.microsoft.com/office/drawing/2014/main" xmlns="" id="{3DF1BFBF-FBF4-4EFD-9D8E-E21B2D30D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7862" y="2138306"/>
            <a:ext cx="4513422" cy="2542875"/>
          </a:xfrm>
          <a:prstGeom prst="rect">
            <a:avLst/>
          </a:prstGeom>
          <a:effectLst>
            <a:outerShdw blurRad="3048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2Left"/>
            <a:lightRig rig="threePt" dir="t"/>
          </a:scene3d>
        </p:spPr>
      </p:pic>
      <p:pic>
        <p:nvPicPr>
          <p:cNvPr id="183" name="图片 182">
            <a:extLst>
              <a:ext uri="{FF2B5EF4-FFF2-40B4-BE49-F238E27FC236}">
                <a16:creationId xmlns:a16="http://schemas.microsoft.com/office/drawing/2014/main" xmlns="" id="{BFD3856E-998A-467D-AFB2-6781BE149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103" y="2931700"/>
            <a:ext cx="3870967" cy="2174700"/>
          </a:xfrm>
          <a:prstGeom prst="rect">
            <a:avLst/>
          </a:prstGeom>
          <a:effectLst>
            <a:outerShdw blurRad="3048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2Left"/>
            <a:lightRig rig="threePt" dir="t"/>
          </a:scene3d>
        </p:spPr>
      </p:pic>
      <p:pic>
        <p:nvPicPr>
          <p:cNvPr id="184" name="图片 183">
            <a:extLst>
              <a:ext uri="{FF2B5EF4-FFF2-40B4-BE49-F238E27FC236}">
                <a16:creationId xmlns:a16="http://schemas.microsoft.com/office/drawing/2014/main" xmlns="" id="{7E8D63AF-5EA1-45A1-A007-49A88633F1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04524" y="1366370"/>
            <a:ext cx="3385063" cy="1901720"/>
          </a:xfrm>
          <a:prstGeom prst="rect">
            <a:avLst/>
          </a:prstGeom>
          <a:effectLst>
            <a:outerShdw blurRad="3048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</p:spPr>
      </p:pic>
      <p:pic>
        <p:nvPicPr>
          <p:cNvPr id="185" name="图片 184">
            <a:extLst>
              <a:ext uri="{FF2B5EF4-FFF2-40B4-BE49-F238E27FC236}">
                <a16:creationId xmlns:a16="http://schemas.microsoft.com/office/drawing/2014/main" xmlns="" id="{9564E5A6-9C6E-422C-AAE0-100D2BDE58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5484" y="2457037"/>
            <a:ext cx="4369566" cy="2461825"/>
          </a:xfrm>
          <a:prstGeom prst="rect">
            <a:avLst/>
          </a:prstGeom>
          <a:effectLst>
            <a:outerShdw blurRad="3048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</p:spPr>
      </p:pic>
      <p:pic>
        <p:nvPicPr>
          <p:cNvPr id="186" name="图片 185">
            <a:extLst>
              <a:ext uri="{FF2B5EF4-FFF2-40B4-BE49-F238E27FC236}">
                <a16:creationId xmlns:a16="http://schemas.microsoft.com/office/drawing/2014/main" xmlns="" id="{23FA7AF6-20E2-4494-A1B9-D8408D10DD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3046" y="3564373"/>
            <a:ext cx="2905611" cy="163702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effectLst>
            <a:outerShdw blurRad="3048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</p:spPr>
      </p:pic>
      <p:sp>
        <p:nvSpPr>
          <p:cNvPr id="181" name="矩形 180">
            <a:extLst>
              <a:ext uri="{FF2B5EF4-FFF2-40B4-BE49-F238E27FC236}">
                <a16:creationId xmlns:a16="http://schemas.microsoft.com/office/drawing/2014/main" xmlns="" id="{3C519FDD-299E-4AC8-B8EC-5501F8D1D05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30E2E">
                  <a:alpha val="91000"/>
                </a:srgbClr>
              </a:gs>
              <a:gs pos="100000">
                <a:srgbClr val="030E2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858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44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5697584-C111-463C-80D5-E96695E3673F}"/>
              </a:ext>
            </a:extLst>
          </p:cNvPr>
          <p:cNvGrpSpPr/>
          <p:nvPr/>
        </p:nvGrpSpPr>
        <p:grpSpPr>
          <a:xfrm>
            <a:off x="11302676" y="5926696"/>
            <a:ext cx="408256" cy="483841"/>
            <a:chOff x="10118889" y="2679178"/>
            <a:chExt cx="385764" cy="457185"/>
          </a:xfrm>
        </p:grpSpPr>
        <p:sp>
          <p:nvSpPr>
            <p:cNvPr id="32" name="文本框 31" descr="e7d195523061f1c01d60fa9f1cfcbfb3d7dea265119d71e15FBB43640B43E9A75E03FE54C774D5D4779ED45933E78901D3CB0E69E39D04A9E1E9B25CF060C4BCA4D072860494D0D8E683C2FE58414E15C1BA8053A251595DA6EAEE127797B6A0445C9FCB9E39D659B99F8061A8D51AF2FE3A7AB1CE224D315796E17D72AB751B0DD3094190657116">
              <a:extLst>
                <a:ext uri="{FF2B5EF4-FFF2-40B4-BE49-F238E27FC236}">
                  <a16:creationId xmlns:a16="http://schemas.microsoft.com/office/drawing/2014/main" xmlns="" id="{960903F8-4029-4A64-BDFC-B9C4D01188A9}"/>
                </a:ext>
              </a:extLst>
            </p:cNvPr>
            <p:cNvSpPr txBox="1"/>
            <p:nvPr/>
          </p:nvSpPr>
          <p:spPr>
            <a:xfrm>
              <a:off x="10118889" y="2679178"/>
              <a:ext cx="385764" cy="271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838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7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DIN" pitchFamily="2" charset="0"/>
                  <a:ea typeface="等线" panose="02010600030101010101" pitchFamily="2" charset="-122"/>
                  <a:cs typeface="+mn-cs"/>
                </a:rPr>
                <a:t>01</a:t>
              </a:r>
              <a:endParaRPr kumimoji="1" lang="zh-CN" altLang="en-US" sz="127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2" charset="0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矩形 32" descr="e7d195523061f1c01d60fa9f1cfcbfb3d7dea265119d71e15FBB43640B43E9A75E03FE54C774D5D4779ED45933E78901D3CB0E69E39D04A9E1E9B25CF060C4BCA4D072860494D0D8E683C2FE58414E15C1BA8053A251595DA6EAEE127797B6A0445C9FCB9E39D659B99F8061A8D51AF2FE3A7AB1CE224D315796E17D72AB751B0DD3094190657116">
              <a:extLst>
                <a:ext uri="{FF2B5EF4-FFF2-40B4-BE49-F238E27FC236}">
                  <a16:creationId xmlns:a16="http://schemas.microsoft.com/office/drawing/2014/main" xmlns="" id="{54771275-73CC-467D-8A8D-3E7227E80D87}"/>
                </a:ext>
              </a:extLst>
            </p:cNvPr>
            <p:cNvSpPr/>
            <p:nvPr/>
          </p:nvSpPr>
          <p:spPr>
            <a:xfrm>
              <a:off x="10219697" y="2914199"/>
              <a:ext cx="192882" cy="1928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838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90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文本框 33" descr="e7d195523061f1c01d60fa9f1cfcbfb3d7dea265119d71e15FBB43640B43E9A75E03FE54C774D5D4779ED45933E78901D3CB0E69E39D04A9E1E9B25CF060C4BCA4D072860494D0D8E683C2FE58414E15C1BA8053A251595DA6EAEE127797B6A0445C9FCB9E39D659B99F8061A8D51AF2FE3A7AB1CE224D315796E17D72AB751B0DD3094190657116">
              <a:extLst>
                <a:ext uri="{FF2B5EF4-FFF2-40B4-BE49-F238E27FC236}">
                  <a16:creationId xmlns:a16="http://schemas.microsoft.com/office/drawing/2014/main" xmlns="" id="{1819706D-A40F-49AF-802C-B28D6748EA1A}"/>
                </a:ext>
              </a:extLst>
            </p:cNvPr>
            <p:cNvSpPr txBox="1"/>
            <p:nvPr/>
          </p:nvSpPr>
          <p:spPr>
            <a:xfrm>
              <a:off x="10118889" y="2879835"/>
              <a:ext cx="385764" cy="256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838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164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DIN" pitchFamily="2" charset="0"/>
                  <a:ea typeface="等线" panose="02010600030101010101" pitchFamily="2" charset="-122"/>
                  <a:cs typeface="+mn-cs"/>
                </a:rPr>
                <a:t>21</a:t>
              </a:r>
              <a:endParaRPr kumimoji="1" lang="zh-CN" altLang="en-US" sz="1164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DIN" pitchFamily="2" charset="0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43" name="直线连接符 66" descr="e7d195523061f1c01d60fa9f1cfcbfb3d7dea265119d71e15FBB43640B43E9A75E03FE54C774D5D4779ED45933E78901D3CB0E69E39D04A9E1E9B25CF060C4BCA4D072860494D0D8E683C2FE58414E15C1BA8053A251595DA6EAEE127797B6A0445C9FCB9E39D659B99F8061A8D51AF2FE3A7AB1CE224D315796E17D72AB751B0DD3094190657116">
            <a:extLst>
              <a:ext uri="{FF2B5EF4-FFF2-40B4-BE49-F238E27FC236}">
                <a16:creationId xmlns:a16="http://schemas.microsoft.com/office/drawing/2014/main" xmlns="" id="{602553D7-679C-439F-8993-721C488C05A3}"/>
              </a:ext>
            </a:extLst>
          </p:cNvPr>
          <p:cNvCxnSpPr>
            <a:cxnSpLocks/>
          </p:cNvCxnSpPr>
          <p:nvPr/>
        </p:nvCxnSpPr>
        <p:spPr>
          <a:xfrm>
            <a:off x="8969379" y="1265694"/>
            <a:ext cx="0" cy="89360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933D032-D9EF-42B3-88E7-EA0D72D6BA35}"/>
              </a:ext>
            </a:extLst>
          </p:cNvPr>
          <p:cNvGrpSpPr/>
          <p:nvPr/>
        </p:nvGrpSpPr>
        <p:grpSpPr>
          <a:xfrm rot="16200000">
            <a:off x="136345" y="889941"/>
            <a:ext cx="1007985" cy="222684"/>
            <a:chOff x="847672" y="5839726"/>
            <a:chExt cx="1348526" cy="297916"/>
          </a:xfrm>
          <a:solidFill>
            <a:schemeClr val="bg1"/>
          </a:solidFill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B1A874F5-8314-4911-9A49-5E2EBDF61142}"/>
                </a:ext>
              </a:extLst>
            </p:cNvPr>
            <p:cNvSpPr txBox="1"/>
            <p:nvPr/>
          </p:nvSpPr>
          <p:spPr>
            <a:xfrm>
              <a:off x="1050311" y="5940197"/>
              <a:ext cx="1145887" cy="195775"/>
            </a:xfrm>
            <a:custGeom>
              <a:avLst/>
              <a:gdLst/>
              <a:ahLst/>
              <a:cxnLst/>
              <a:rect l="l" t="t" r="r" b="b"/>
              <a:pathLst>
                <a:path w="892455" h="152476">
                  <a:moveTo>
                    <a:pt x="720700" y="64922"/>
                  </a:moveTo>
                  <a:cubicBezTo>
                    <a:pt x="710946" y="64922"/>
                    <a:pt x="703555" y="68199"/>
                    <a:pt x="698526" y="74752"/>
                  </a:cubicBezTo>
                  <a:cubicBezTo>
                    <a:pt x="694106" y="80239"/>
                    <a:pt x="691896" y="87325"/>
                    <a:pt x="691896" y="96012"/>
                  </a:cubicBezTo>
                  <a:cubicBezTo>
                    <a:pt x="691896" y="108661"/>
                    <a:pt x="695554" y="117729"/>
                    <a:pt x="702869" y="123215"/>
                  </a:cubicBezTo>
                  <a:cubicBezTo>
                    <a:pt x="707898" y="126873"/>
                    <a:pt x="713842" y="128702"/>
                    <a:pt x="720700" y="128702"/>
                  </a:cubicBezTo>
                  <a:lnTo>
                    <a:pt x="742874" y="128702"/>
                  </a:lnTo>
                  <a:lnTo>
                    <a:pt x="742874" y="64922"/>
                  </a:lnTo>
                  <a:close/>
                  <a:moveTo>
                    <a:pt x="849478" y="41148"/>
                  </a:moveTo>
                  <a:lnTo>
                    <a:pt x="892455" y="41148"/>
                  </a:lnTo>
                  <a:lnTo>
                    <a:pt x="892455" y="64922"/>
                  </a:lnTo>
                  <a:lnTo>
                    <a:pt x="851764" y="64922"/>
                  </a:lnTo>
                  <a:cubicBezTo>
                    <a:pt x="843382" y="64922"/>
                    <a:pt x="837515" y="66332"/>
                    <a:pt x="834162" y="69152"/>
                  </a:cubicBezTo>
                  <a:cubicBezTo>
                    <a:pt x="830809" y="71971"/>
                    <a:pt x="828752" y="77191"/>
                    <a:pt x="827990" y="84811"/>
                  </a:cubicBezTo>
                  <a:lnTo>
                    <a:pt x="892455" y="84811"/>
                  </a:lnTo>
                  <a:lnTo>
                    <a:pt x="892455" y="108585"/>
                  </a:lnTo>
                  <a:lnTo>
                    <a:pt x="827990" y="108585"/>
                  </a:lnTo>
                  <a:cubicBezTo>
                    <a:pt x="828599" y="115900"/>
                    <a:pt x="830961" y="121082"/>
                    <a:pt x="835076" y="124130"/>
                  </a:cubicBezTo>
                  <a:cubicBezTo>
                    <a:pt x="839191" y="127178"/>
                    <a:pt x="845897" y="128702"/>
                    <a:pt x="855193" y="128702"/>
                  </a:cubicBezTo>
                  <a:lnTo>
                    <a:pt x="892455" y="128702"/>
                  </a:lnTo>
                  <a:lnTo>
                    <a:pt x="892455" y="152476"/>
                  </a:lnTo>
                  <a:lnTo>
                    <a:pt x="851764" y="152476"/>
                  </a:lnTo>
                  <a:cubicBezTo>
                    <a:pt x="842925" y="152476"/>
                    <a:pt x="835724" y="151676"/>
                    <a:pt x="830161" y="150076"/>
                  </a:cubicBezTo>
                  <a:cubicBezTo>
                    <a:pt x="824599" y="148476"/>
                    <a:pt x="819379" y="145847"/>
                    <a:pt x="814502" y="142189"/>
                  </a:cubicBezTo>
                  <a:cubicBezTo>
                    <a:pt x="800939" y="131674"/>
                    <a:pt x="794157" y="116053"/>
                    <a:pt x="794157" y="95326"/>
                  </a:cubicBezTo>
                  <a:cubicBezTo>
                    <a:pt x="794157" y="81915"/>
                    <a:pt x="797738" y="70180"/>
                    <a:pt x="804901" y="60122"/>
                  </a:cubicBezTo>
                  <a:cubicBezTo>
                    <a:pt x="809778" y="53264"/>
                    <a:pt x="815645" y="48387"/>
                    <a:pt x="822503" y="45491"/>
                  </a:cubicBezTo>
                  <a:cubicBezTo>
                    <a:pt x="829361" y="42596"/>
                    <a:pt x="838353" y="41148"/>
                    <a:pt x="849478" y="41148"/>
                  </a:cubicBezTo>
                  <a:close/>
                  <a:moveTo>
                    <a:pt x="610972" y="41148"/>
                  </a:moveTo>
                  <a:lnTo>
                    <a:pt x="641604" y="41148"/>
                  </a:lnTo>
                  <a:lnTo>
                    <a:pt x="641604" y="152476"/>
                  </a:lnTo>
                  <a:lnTo>
                    <a:pt x="610972" y="152476"/>
                  </a:lnTo>
                  <a:close/>
                  <a:moveTo>
                    <a:pt x="461315" y="41148"/>
                  </a:moveTo>
                  <a:lnTo>
                    <a:pt x="526695" y="41148"/>
                  </a:lnTo>
                  <a:lnTo>
                    <a:pt x="526695" y="64922"/>
                  </a:lnTo>
                  <a:lnTo>
                    <a:pt x="472517" y="64922"/>
                  </a:lnTo>
                  <a:cubicBezTo>
                    <a:pt x="466268" y="64922"/>
                    <a:pt x="462306" y="65227"/>
                    <a:pt x="460629" y="65837"/>
                  </a:cubicBezTo>
                  <a:cubicBezTo>
                    <a:pt x="457124" y="67056"/>
                    <a:pt x="455372" y="70028"/>
                    <a:pt x="455372" y="74752"/>
                  </a:cubicBezTo>
                  <a:cubicBezTo>
                    <a:pt x="455372" y="78715"/>
                    <a:pt x="457048" y="81763"/>
                    <a:pt x="460401" y="83896"/>
                  </a:cubicBezTo>
                  <a:cubicBezTo>
                    <a:pt x="462230" y="85115"/>
                    <a:pt x="467183" y="85725"/>
                    <a:pt x="475260" y="85725"/>
                  </a:cubicBezTo>
                  <a:lnTo>
                    <a:pt x="493319" y="85725"/>
                  </a:lnTo>
                  <a:cubicBezTo>
                    <a:pt x="504902" y="85725"/>
                    <a:pt x="514046" y="88163"/>
                    <a:pt x="520751" y="93040"/>
                  </a:cubicBezTo>
                  <a:cubicBezTo>
                    <a:pt x="528219" y="98527"/>
                    <a:pt x="531953" y="106604"/>
                    <a:pt x="531953" y="117272"/>
                  </a:cubicBezTo>
                  <a:cubicBezTo>
                    <a:pt x="531953" y="125349"/>
                    <a:pt x="529667" y="132740"/>
                    <a:pt x="525095" y="139446"/>
                  </a:cubicBezTo>
                  <a:cubicBezTo>
                    <a:pt x="521742" y="144780"/>
                    <a:pt x="517665" y="148285"/>
                    <a:pt x="512865" y="149962"/>
                  </a:cubicBezTo>
                  <a:cubicBezTo>
                    <a:pt x="508064" y="151638"/>
                    <a:pt x="500025" y="152476"/>
                    <a:pt x="488747" y="152476"/>
                  </a:cubicBezTo>
                  <a:lnTo>
                    <a:pt x="425425" y="152476"/>
                  </a:lnTo>
                  <a:lnTo>
                    <a:pt x="425425" y="128702"/>
                  </a:lnTo>
                  <a:lnTo>
                    <a:pt x="480060" y="128702"/>
                  </a:lnTo>
                  <a:cubicBezTo>
                    <a:pt x="486766" y="128702"/>
                    <a:pt x="491338" y="128626"/>
                    <a:pt x="493776" y="128473"/>
                  </a:cubicBezTo>
                  <a:cubicBezTo>
                    <a:pt x="499263" y="127864"/>
                    <a:pt x="502006" y="124739"/>
                    <a:pt x="502006" y="119101"/>
                  </a:cubicBezTo>
                  <a:cubicBezTo>
                    <a:pt x="502006" y="114529"/>
                    <a:pt x="500177" y="111404"/>
                    <a:pt x="496520" y="109728"/>
                  </a:cubicBezTo>
                  <a:cubicBezTo>
                    <a:pt x="494691" y="108814"/>
                    <a:pt x="490271" y="108356"/>
                    <a:pt x="483261" y="108356"/>
                  </a:cubicBezTo>
                  <a:lnTo>
                    <a:pt x="464744" y="108356"/>
                  </a:lnTo>
                  <a:cubicBezTo>
                    <a:pt x="457429" y="108356"/>
                    <a:pt x="451828" y="107899"/>
                    <a:pt x="447942" y="106985"/>
                  </a:cubicBezTo>
                  <a:cubicBezTo>
                    <a:pt x="444056" y="106070"/>
                    <a:pt x="440436" y="104394"/>
                    <a:pt x="437084" y="101956"/>
                  </a:cubicBezTo>
                  <a:cubicBezTo>
                    <a:pt x="432969" y="99060"/>
                    <a:pt x="429730" y="95060"/>
                    <a:pt x="427368" y="89954"/>
                  </a:cubicBezTo>
                  <a:cubicBezTo>
                    <a:pt x="425006" y="84849"/>
                    <a:pt x="423825" y="79400"/>
                    <a:pt x="423825" y="73609"/>
                  </a:cubicBezTo>
                  <a:cubicBezTo>
                    <a:pt x="423825" y="62484"/>
                    <a:pt x="427863" y="53645"/>
                    <a:pt x="435941" y="47092"/>
                  </a:cubicBezTo>
                  <a:cubicBezTo>
                    <a:pt x="440817" y="43129"/>
                    <a:pt x="449276" y="41148"/>
                    <a:pt x="461315" y="41148"/>
                  </a:cubicBezTo>
                  <a:close/>
                  <a:moveTo>
                    <a:pt x="306172" y="41148"/>
                  </a:moveTo>
                  <a:lnTo>
                    <a:pt x="365151" y="41148"/>
                  </a:lnTo>
                  <a:cubicBezTo>
                    <a:pt x="373990" y="41148"/>
                    <a:pt x="380734" y="41796"/>
                    <a:pt x="385382" y="43091"/>
                  </a:cubicBezTo>
                  <a:cubicBezTo>
                    <a:pt x="390030" y="44387"/>
                    <a:pt x="394259" y="46711"/>
                    <a:pt x="398069" y="50063"/>
                  </a:cubicBezTo>
                  <a:cubicBezTo>
                    <a:pt x="405842" y="57226"/>
                    <a:pt x="409728" y="68504"/>
                    <a:pt x="409728" y="83896"/>
                  </a:cubicBezTo>
                  <a:lnTo>
                    <a:pt x="409728" y="152476"/>
                  </a:lnTo>
                  <a:lnTo>
                    <a:pt x="379095" y="152476"/>
                  </a:lnTo>
                  <a:lnTo>
                    <a:pt x="379095" y="80467"/>
                  </a:lnTo>
                  <a:cubicBezTo>
                    <a:pt x="379095" y="74981"/>
                    <a:pt x="377876" y="71018"/>
                    <a:pt x="375438" y="68580"/>
                  </a:cubicBezTo>
                  <a:cubicBezTo>
                    <a:pt x="372999" y="66142"/>
                    <a:pt x="368961" y="64922"/>
                    <a:pt x="363322" y="64922"/>
                  </a:cubicBezTo>
                  <a:lnTo>
                    <a:pt x="336804" y="64922"/>
                  </a:lnTo>
                  <a:lnTo>
                    <a:pt x="336804" y="152476"/>
                  </a:lnTo>
                  <a:lnTo>
                    <a:pt x="306172" y="152476"/>
                  </a:lnTo>
                  <a:close/>
                  <a:moveTo>
                    <a:pt x="239878" y="41148"/>
                  </a:moveTo>
                  <a:lnTo>
                    <a:pt x="282855" y="41148"/>
                  </a:lnTo>
                  <a:lnTo>
                    <a:pt x="282855" y="64922"/>
                  </a:lnTo>
                  <a:lnTo>
                    <a:pt x="242164" y="64922"/>
                  </a:lnTo>
                  <a:cubicBezTo>
                    <a:pt x="233782" y="64922"/>
                    <a:pt x="227915" y="66332"/>
                    <a:pt x="224562" y="69152"/>
                  </a:cubicBezTo>
                  <a:cubicBezTo>
                    <a:pt x="221209" y="71971"/>
                    <a:pt x="219152" y="77191"/>
                    <a:pt x="218390" y="84811"/>
                  </a:cubicBezTo>
                  <a:lnTo>
                    <a:pt x="282855" y="84811"/>
                  </a:lnTo>
                  <a:lnTo>
                    <a:pt x="282855" y="108585"/>
                  </a:lnTo>
                  <a:lnTo>
                    <a:pt x="218390" y="108585"/>
                  </a:lnTo>
                  <a:cubicBezTo>
                    <a:pt x="218999" y="115900"/>
                    <a:pt x="221361" y="121082"/>
                    <a:pt x="225476" y="124130"/>
                  </a:cubicBezTo>
                  <a:cubicBezTo>
                    <a:pt x="229591" y="127178"/>
                    <a:pt x="236297" y="128702"/>
                    <a:pt x="245593" y="128702"/>
                  </a:cubicBezTo>
                  <a:lnTo>
                    <a:pt x="282855" y="128702"/>
                  </a:lnTo>
                  <a:lnTo>
                    <a:pt x="282855" y="152476"/>
                  </a:lnTo>
                  <a:lnTo>
                    <a:pt x="242164" y="152476"/>
                  </a:lnTo>
                  <a:cubicBezTo>
                    <a:pt x="233325" y="152476"/>
                    <a:pt x="226124" y="151676"/>
                    <a:pt x="220561" y="150076"/>
                  </a:cubicBezTo>
                  <a:cubicBezTo>
                    <a:pt x="214999" y="148476"/>
                    <a:pt x="209779" y="145847"/>
                    <a:pt x="204902" y="142189"/>
                  </a:cubicBezTo>
                  <a:cubicBezTo>
                    <a:pt x="191339" y="131674"/>
                    <a:pt x="184557" y="116053"/>
                    <a:pt x="184557" y="95326"/>
                  </a:cubicBezTo>
                  <a:cubicBezTo>
                    <a:pt x="184557" y="81915"/>
                    <a:pt x="188138" y="70180"/>
                    <a:pt x="195301" y="60122"/>
                  </a:cubicBezTo>
                  <a:cubicBezTo>
                    <a:pt x="200178" y="53264"/>
                    <a:pt x="206045" y="48387"/>
                    <a:pt x="212903" y="45491"/>
                  </a:cubicBezTo>
                  <a:cubicBezTo>
                    <a:pt x="219761" y="42596"/>
                    <a:pt x="228753" y="41148"/>
                    <a:pt x="239878" y="41148"/>
                  </a:cubicBezTo>
                  <a:close/>
                  <a:moveTo>
                    <a:pt x="0" y="41148"/>
                  </a:moveTo>
                  <a:lnTo>
                    <a:pt x="30404" y="41148"/>
                  </a:lnTo>
                  <a:lnTo>
                    <a:pt x="30404" y="107213"/>
                  </a:lnTo>
                  <a:cubicBezTo>
                    <a:pt x="30404" y="112547"/>
                    <a:pt x="30671" y="116281"/>
                    <a:pt x="31204" y="118415"/>
                  </a:cubicBezTo>
                  <a:cubicBezTo>
                    <a:pt x="31738" y="120548"/>
                    <a:pt x="32766" y="122453"/>
                    <a:pt x="34290" y="124130"/>
                  </a:cubicBezTo>
                  <a:cubicBezTo>
                    <a:pt x="37491" y="127178"/>
                    <a:pt x="42291" y="128702"/>
                    <a:pt x="48692" y="128702"/>
                  </a:cubicBezTo>
                  <a:lnTo>
                    <a:pt x="65151" y="128702"/>
                  </a:lnTo>
                  <a:lnTo>
                    <a:pt x="65151" y="41148"/>
                  </a:lnTo>
                  <a:lnTo>
                    <a:pt x="95784" y="41148"/>
                  </a:lnTo>
                  <a:lnTo>
                    <a:pt x="95784" y="128702"/>
                  </a:lnTo>
                  <a:lnTo>
                    <a:pt x="128702" y="128702"/>
                  </a:lnTo>
                  <a:lnTo>
                    <a:pt x="128702" y="41148"/>
                  </a:lnTo>
                  <a:lnTo>
                    <a:pt x="159106" y="41148"/>
                  </a:lnTo>
                  <a:lnTo>
                    <a:pt x="159106" y="152476"/>
                  </a:lnTo>
                  <a:lnTo>
                    <a:pt x="46635" y="152476"/>
                  </a:lnTo>
                  <a:cubicBezTo>
                    <a:pt x="36424" y="152476"/>
                    <a:pt x="28652" y="151714"/>
                    <a:pt x="23318" y="150190"/>
                  </a:cubicBezTo>
                  <a:cubicBezTo>
                    <a:pt x="17984" y="148666"/>
                    <a:pt x="13564" y="145999"/>
                    <a:pt x="10059" y="142189"/>
                  </a:cubicBezTo>
                  <a:cubicBezTo>
                    <a:pt x="3353" y="134874"/>
                    <a:pt x="0" y="124816"/>
                    <a:pt x="0" y="112014"/>
                  </a:cubicBezTo>
                  <a:close/>
                  <a:moveTo>
                    <a:pt x="742874" y="0"/>
                  </a:moveTo>
                  <a:lnTo>
                    <a:pt x="773278" y="0"/>
                  </a:lnTo>
                  <a:lnTo>
                    <a:pt x="773278" y="152476"/>
                  </a:lnTo>
                  <a:lnTo>
                    <a:pt x="720700" y="152476"/>
                  </a:lnTo>
                  <a:cubicBezTo>
                    <a:pt x="710032" y="152476"/>
                    <a:pt x="701955" y="151638"/>
                    <a:pt x="696469" y="149962"/>
                  </a:cubicBezTo>
                  <a:cubicBezTo>
                    <a:pt x="683515" y="145847"/>
                    <a:pt x="673837" y="137770"/>
                    <a:pt x="667436" y="125730"/>
                  </a:cubicBezTo>
                  <a:cubicBezTo>
                    <a:pt x="663017" y="117653"/>
                    <a:pt x="660807" y="107747"/>
                    <a:pt x="660807" y="96012"/>
                  </a:cubicBezTo>
                  <a:cubicBezTo>
                    <a:pt x="660807" y="76962"/>
                    <a:pt x="667208" y="62179"/>
                    <a:pt x="680009" y="51664"/>
                  </a:cubicBezTo>
                  <a:cubicBezTo>
                    <a:pt x="688391" y="44653"/>
                    <a:pt x="699745" y="41148"/>
                    <a:pt x="714071" y="41148"/>
                  </a:cubicBezTo>
                  <a:lnTo>
                    <a:pt x="742874" y="41148"/>
                  </a:lnTo>
                  <a:close/>
                  <a:moveTo>
                    <a:pt x="610972" y="0"/>
                  </a:moveTo>
                  <a:lnTo>
                    <a:pt x="641604" y="0"/>
                  </a:lnTo>
                  <a:lnTo>
                    <a:pt x="641604" y="29718"/>
                  </a:lnTo>
                  <a:lnTo>
                    <a:pt x="610972" y="29718"/>
                  </a:lnTo>
                  <a:close/>
                  <a:moveTo>
                    <a:pt x="553822" y="0"/>
                  </a:moveTo>
                  <a:lnTo>
                    <a:pt x="584454" y="0"/>
                  </a:lnTo>
                  <a:lnTo>
                    <a:pt x="584454" y="152476"/>
                  </a:lnTo>
                  <a:lnTo>
                    <a:pt x="553822" y="1524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BECC815-18AA-4417-A814-7686FD80E5D8}"/>
                </a:ext>
              </a:extLst>
            </p:cNvPr>
            <p:cNvSpPr/>
            <p:nvPr/>
          </p:nvSpPr>
          <p:spPr>
            <a:xfrm>
              <a:off x="847672" y="5917396"/>
              <a:ext cx="162460" cy="220246"/>
            </a:xfrm>
            <a:custGeom>
              <a:avLst/>
              <a:gdLst/>
              <a:ahLst/>
              <a:cxnLst/>
              <a:rect l="l" t="t" r="r" b="b"/>
              <a:pathLst>
                <a:path w="126530" h="171535">
                  <a:moveTo>
                    <a:pt x="67380" y="73037"/>
                  </a:moveTo>
                  <a:cubicBezTo>
                    <a:pt x="56407" y="73037"/>
                    <a:pt x="48092" y="76723"/>
                    <a:pt x="42434" y="84096"/>
                  </a:cubicBezTo>
                  <a:cubicBezTo>
                    <a:pt x="37462" y="90268"/>
                    <a:pt x="34976" y="98240"/>
                    <a:pt x="34976" y="108013"/>
                  </a:cubicBezTo>
                  <a:cubicBezTo>
                    <a:pt x="34976" y="122243"/>
                    <a:pt x="39090" y="132445"/>
                    <a:pt x="47320" y="138617"/>
                  </a:cubicBezTo>
                  <a:cubicBezTo>
                    <a:pt x="52978" y="142732"/>
                    <a:pt x="59664" y="144789"/>
                    <a:pt x="67380" y="144789"/>
                  </a:cubicBezTo>
                  <a:lnTo>
                    <a:pt x="92326" y="144789"/>
                  </a:lnTo>
                  <a:lnTo>
                    <a:pt x="92326" y="73037"/>
                  </a:lnTo>
                  <a:close/>
                  <a:moveTo>
                    <a:pt x="92326" y="0"/>
                  </a:moveTo>
                  <a:lnTo>
                    <a:pt x="126530" y="0"/>
                  </a:lnTo>
                  <a:lnTo>
                    <a:pt x="126530" y="171535"/>
                  </a:lnTo>
                  <a:lnTo>
                    <a:pt x="67380" y="171535"/>
                  </a:lnTo>
                  <a:cubicBezTo>
                    <a:pt x="55378" y="171535"/>
                    <a:pt x="46291" y="170592"/>
                    <a:pt x="40119" y="168706"/>
                  </a:cubicBezTo>
                  <a:cubicBezTo>
                    <a:pt x="25546" y="164077"/>
                    <a:pt x="14659" y="154990"/>
                    <a:pt x="7458" y="141446"/>
                  </a:cubicBezTo>
                  <a:cubicBezTo>
                    <a:pt x="2486" y="132359"/>
                    <a:pt x="0" y="121215"/>
                    <a:pt x="0" y="108013"/>
                  </a:cubicBezTo>
                  <a:cubicBezTo>
                    <a:pt x="0" y="86582"/>
                    <a:pt x="7201" y="69951"/>
                    <a:pt x="21603" y="58121"/>
                  </a:cubicBezTo>
                  <a:cubicBezTo>
                    <a:pt x="31032" y="50234"/>
                    <a:pt x="43805" y="46291"/>
                    <a:pt x="59922" y="46291"/>
                  </a:cubicBezTo>
                  <a:lnTo>
                    <a:pt x="92326" y="4629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9B5F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C873540-33CE-448A-8DA6-1C5B18C2D204}"/>
                </a:ext>
              </a:extLst>
            </p:cNvPr>
            <p:cNvSpPr/>
            <p:nvPr/>
          </p:nvSpPr>
          <p:spPr>
            <a:xfrm>
              <a:off x="963181" y="5839726"/>
              <a:ext cx="53358" cy="53358"/>
            </a:xfrm>
            <a:prstGeom prst="ellipse">
              <a:avLst/>
            </a:prstGeom>
            <a:solidFill>
              <a:srgbClr val="217E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96C6DD8-7386-451B-8AD7-4CAEA91A12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63695" y="2377349"/>
            <a:ext cx="8285182" cy="2103302"/>
          </a:xfrm>
          <a:prstGeom prst="rect">
            <a:avLst/>
          </a:prstGeom>
        </p:spPr>
      </p:pic>
      <p:pic>
        <p:nvPicPr>
          <p:cNvPr id="7" name="图片 6">
            <a:hlinkClick r:id="rId9"/>
            <a:extLst>
              <a:ext uri="{FF2B5EF4-FFF2-40B4-BE49-F238E27FC236}">
                <a16:creationId xmlns:a16="http://schemas.microsoft.com/office/drawing/2014/main" xmlns="" id="{25C5298C-5969-4281-AF06-008ED92CD8E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13189" y="4963821"/>
            <a:ext cx="1365622" cy="45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01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28327" y="3276157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taiwan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10CB235A-1C43-4063-8BD6-542DDFCFF3DA}"/>
              </a:ext>
            </a:extLst>
          </p:cNvPr>
          <p:cNvSpPr/>
          <p:nvPr/>
        </p:nvSpPr>
        <p:spPr>
          <a:xfrm>
            <a:off x="0" y="1567190"/>
            <a:ext cx="12217834" cy="3752157"/>
          </a:xfrm>
          <a:custGeom>
            <a:avLst/>
            <a:gdLst>
              <a:gd name="connsiteX0" fmla="*/ 11436667 w 11475720"/>
              <a:gd name="connsiteY0" fmla="*/ 3425190 h 3524250"/>
              <a:gd name="connsiteX1" fmla="*/ 11436667 w 11475720"/>
              <a:gd name="connsiteY1" fmla="*/ 3382328 h 3524250"/>
              <a:gd name="connsiteX2" fmla="*/ 11414760 w 11475720"/>
              <a:gd name="connsiteY2" fmla="*/ 3382328 h 3524250"/>
              <a:gd name="connsiteX3" fmla="*/ 11414760 w 11475720"/>
              <a:gd name="connsiteY3" fmla="*/ 3327083 h 3524250"/>
              <a:gd name="connsiteX4" fmla="*/ 11373802 w 11475720"/>
              <a:gd name="connsiteY4" fmla="*/ 3327083 h 3524250"/>
              <a:gd name="connsiteX5" fmla="*/ 11373802 w 11475720"/>
              <a:gd name="connsiteY5" fmla="*/ 3311843 h 3524250"/>
              <a:gd name="connsiteX6" fmla="*/ 11309985 w 11475720"/>
              <a:gd name="connsiteY6" fmla="*/ 3311843 h 3524250"/>
              <a:gd name="connsiteX7" fmla="*/ 11309985 w 11475720"/>
              <a:gd name="connsiteY7" fmla="*/ 3109913 h 3524250"/>
              <a:gd name="connsiteX8" fmla="*/ 11294745 w 11475720"/>
              <a:gd name="connsiteY8" fmla="*/ 3109913 h 3524250"/>
              <a:gd name="connsiteX9" fmla="*/ 11294745 w 11475720"/>
              <a:gd name="connsiteY9" fmla="*/ 3040380 h 3524250"/>
              <a:gd name="connsiteX10" fmla="*/ 11302365 w 11475720"/>
              <a:gd name="connsiteY10" fmla="*/ 3040380 h 3524250"/>
              <a:gd name="connsiteX11" fmla="*/ 11302365 w 11475720"/>
              <a:gd name="connsiteY11" fmla="*/ 3012758 h 3524250"/>
              <a:gd name="connsiteX12" fmla="*/ 11128058 w 11475720"/>
              <a:gd name="connsiteY12" fmla="*/ 3012758 h 3524250"/>
              <a:gd name="connsiteX13" fmla="*/ 11128058 w 11475720"/>
              <a:gd name="connsiteY13" fmla="*/ 3040380 h 3524250"/>
              <a:gd name="connsiteX14" fmla="*/ 11136630 w 11475720"/>
              <a:gd name="connsiteY14" fmla="*/ 3040380 h 3524250"/>
              <a:gd name="connsiteX15" fmla="*/ 11136630 w 11475720"/>
              <a:gd name="connsiteY15" fmla="*/ 3298508 h 3524250"/>
              <a:gd name="connsiteX16" fmla="*/ 11066145 w 11475720"/>
              <a:gd name="connsiteY16" fmla="*/ 3298508 h 3524250"/>
              <a:gd name="connsiteX17" fmla="*/ 11066145 w 11475720"/>
              <a:gd name="connsiteY17" fmla="*/ 3252788 h 3524250"/>
              <a:gd name="connsiteX18" fmla="*/ 11046142 w 11475720"/>
              <a:gd name="connsiteY18" fmla="*/ 3252788 h 3524250"/>
              <a:gd name="connsiteX19" fmla="*/ 11046142 w 11475720"/>
              <a:gd name="connsiteY19" fmla="*/ 3202305 h 3524250"/>
              <a:gd name="connsiteX20" fmla="*/ 11029950 w 11475720"/>
              <a:gd name="connsiteY20" fmla="*/ 3202305 h 3524250"/>
              <a:gd name="connsiteX21" fmla="*/ 11029950 w 11475720"/>
              <a:gd name="connsiteY21" fmla="*/ 3252788 h 3524250"/>
              <a:gd name="connsiteX22" fmla="*/ 11022330 w 11475720"/>
              <a:gd name="connsiteY22" fmla="*/ 3252788 h 3524250"/>
              <a:gd name="connsiteX23" fmla="*/ 11022330 w 11475720"/>
              <a:gd name="connsiteY23" fmla="*/ 3244215 h 3524250"/>
              <a:gd name="connsiteX24" fmla="*/ 10957560 w 11475720"/>
              <a:gd name="connsiteY24" fmla="*/ 3244215 h 3524250"/>
              <a:gd name="connsiteX25" fmla="*/ 10957560 w 11475720"/>
              <a:gd name="connsiteY25" fmla="*/ 3252788 h 3524250"/>
              <a:gd name="connsiteX26" fmla="*/ 10943273 w 11475720"/>
              <a:gd name="connsiteY26" fmla="*/ 3252788 h 3524250"/>
              <a:gd name="connsiteX27" fmla="*/ 10943273 w 11475720"/>
              <a:gd name="connsiteY27" fmla="*/ 3244215 h 3524250"/>
              <a:gd name="connsiteX28" fmla="*/ 10881360 w 11475720"/>
              <a:gd name="connsiteY28" fmla="*/ 3244215 h 3524250"/>
              <a:gd name="connsiteX29" fmla="*/ 10881360 w 11475720"/>
              <a:gd name="connsiteY29" fmla="*/ 3252788 h 3524250"/>
              <a:gd name="connsiteX30" fmla="*/ 10864215 w 11475720"/>
              <a:gd name="connsiteY30" fmla="*/ 3252788 h 3524250"/>
              <a:gd name="connsiteX31" fmla="*/ 10864215 w 11475720"/>
              <a:gd name="connsiteY31" fmla="*/ 3343275 h 3524250"/>
              <a:gd name="connsiteX32" fmla="*/ 10783252 w 11475720"/>
              <a:gd name="connsiteY32" fmla="*/ 3343275 h 3524250"/>
              <a:gd name="connsiteX33" fmla="*/ 10783252 w 11475720"/>
              <a:gd name="connsiteY33" fmla="*/ 3390900 h 3524250"/>
              <a:gd name="connsiteX34" fmla="*/ 10768012 w 11475720"/>
              <a:gd name="connsiteY34" fmla="*/ 3390900 h 3524250"/>
              <a:gd name="connsiteX35" fmla="*/ 10764202 w 11475720"/>
              <a:gd name="connsiteY35" fmla="*/ 3390900 h 3524250"/>
              <a:gd name="connsiteX36" fmla="*/ 10764202 w 11475720"/>
              <a:gd name="connsiteY36" fmla="*/ 3331845 h 3524250"/>
              <a:gd name="connsiteX37" fmla="*/ 10760392 w 11475720"/>
              <a:gd name="connsiteY37" fmla="*/ 3331845 h 3524250"/>
              <a:gd name="connsiteX38" fmla="*/ 10760392 w 11475720"/>
              <a:gd name="connsiteY38" fmla="*/ 3390900 h 3524250"/>
              <a:gd name="connsiteX39" fmla="*/ 10720388 w 11475720"/>
              <a:gd name="connsiteY39" fmla="*/ 3389948 h 3524250"/>
              <a:gd name="connsiteX40" fmla="*/ 10545127 w 11475720"/>
              <a:gd name="connsiteY40" fmla="*/ 3387090 h 3524250"/>
              <a:gd name="connsiteX41" fmla="*/ 10545127 w 11475720"/>
              <a:gd name="connsiteY41" fmla="*/ 3331845 h 3524250"/>
              <a:gd name="connsiteX42" fmla="*/ 10541317 w 11475720"/>
              <a:gd name="connsiteY42" fmla="*/ 3331845 h 3524250"/>
              <a:gd name="connsiteX43" fmla="*/ 10541317 w 11475720"/>
              <a:gd name="connsiteY43" fmla="*/ 3387090 h 3524250"/>
              <a:gd name="connsiteX44" fmla="*/ 10531792 w 11475720"/>
              <a:gd name="connsiteY44" fmla="*/ 3387090 h 3524250"/>
              <a:gd name="connsiteX45" fmla="*/ 10507027 w 11475720"/>
              <a:gd name="connsiteY45" fmla="*/ 3387090 h 3524250"/>
              <a:gd name="connsiteX46" fmla="*/ 10325100 w 11475720"/>
              <a:gd name="connsiteY46" fmla="*/ 3384233 h 3524250"/>
              <a:gd name="connsiteX47" fmla="*/ 10325100 w 11475720"/>
              <a:gd name="connsiteY47" fmla="*/ 3331845 h 3524250"/>
              <a:gd name="connsiteX48" fmla="*/ 10321290 w 11475720"/>
              <a:gd name="connsiteY48" fmla="*/ 3331845 h 3524250"/>
              <a:gd name="connsiteX49" fmla="*/ 10321290 w 11475720"/>
              <a:gd name="connsiteY49" fmla="*/ 3384233 h 3524250"/>
              <a:gd name="connsiteX50" fmla="*/ 10220325 w 11475720"/>
              <a:gd name="connsiteY50" fmla="*/ 3383280 h 3524250"/>
              <a:gd name="connsiteX51" fmla="*/ 10183177 w 11475720"/>
              <a:gd name="connsiteY51" fmla="*/ 3382328 h 3524250"/>
              <a:gd name="connsiteX52" fmla="*/ 10105073 w 11475720"/>
              <a:gd name="connsiteY52" fmla="*/ 3333750 h 3524250"/>
              <a:gd name="connsiteX53" fmla="*/ 10105073 w 11475720"/>
              <a:gd name="connsiteY53" fmla="*/ 3322320 h 3524250"/>
              <a:gd name="connsiteX54" fmla="*/ 10100310 w 11475720"/>
              <a:gd name="connsiteY54" fmla="*/ 3322320 h 3524250"/>
              <a:gd name="connsiteX55" fmla="*/ 10100310 w 11475720"/>
              <a:gd name="connsiteY55" fmla="*/ 3330893 h 3524250"/>
              <a:gd name="connsiteX56" fmla="*/ 9599295 w 11475720"/>
              <a:gd name="connsiteY56" fmla="*/ 3017520 h 3524250"/>
              <a:gd name="connsiteX57" fmla="*/ 9613582 w 11475720"/>
              <a:gd name="connsiteY57" fmla="*/ 3012758 h 3524250"/>
              <a:gd name="connsiteX58" fmla="*/ 9613582 w 11475720"/>
              <a:gd name="connsiteY58" fmla="*/ 3012758 h 3524250"/>
              <a:gd name="connsiteX59" fmla="*/ 9605962 w 11475720"/>
              <a:gd name="connsiteY59" fmla="*/ 2983230 h 3524250"/>
              <a:gd name="connsiteX60" fmla="*/ 9605962 w 11475720"/>
              <a:gd name="connsiteY60" fmla="*/ 2983230 h 3524250"/>
              <a:gd name="connsiteX61" fmla="*/ 9597390 w 11475720"/>
              <a:gd name="connsiteY61" fmla="*/ 2985135 h 3524250"/>
              <a:gd name="connsiteX62" fmla="*/ 9598343 w 11475720"/>
              <a:gd name="connsiteY62" fmla="*/ 2987993 h 3524250"/>
              <a:gd name="connsiteX63" fmla="*/ 9589770 w 11475720"/>
              <a:gd name="connsiteY63" fmla="*/ 2989898 h 3524250"/>
              <a:gd name="connsiteX64" fmla="*/ 9464993 w 11475720"/>
              <a:gd name="connsiteY64" fmla="*/ 3058478 h 3524250"/>
              <a:gd name="connsiteX65" fmla="*/ 8883968 w 11475720"/>
              <a:gd name="connsiteY65" fmla="*/ 3373755 h 3524250"/>
              <a:gd name="connsiteX66" fmla="*/ 8835390 w 11475720"/>
              <a:gd name="connsiteY66" fmla="*/ 3395663 h 3524250"/>
              <a:gd name="connsiteX67" fmla="*/ 8832532 w 11475720"/>
              <a:gd name="connsiteY67" fmla="*/ 3395663 h 3524250"/>
              <a:gd name="connsiteX68" fmla="*/ 8832532 w 11475720"/>
              <a:gd name="connsiteY68" fmla="*/ 3391853 h 3524250"/>
              <a:gd name="connsiteX69" fmla="*/ 8783955 w 11475720"/>
              <a:gd name="connsiteY69" fmla="*/ 3391853 h 3524250"/>
              <a:gd name="connsiteX70" fmla="*/ 8783955 w 11475720"/>
              <a:gd name="connsiteY70" fmla="*/ 3333750 h 3524250"/>
              <a:gd name="connsiteX71" fmla="*/ 8783955 w 11475720"/>
              <a:gd name="connsiteY71" fmla="*/ 3333750 h 3524250"/>
              <a:gd name="connsiteX72" fmla="*/ 8782050 w 11475720"/>
              <a:gd name="connsiteY72" fmla="*/ 3333750 h 3524250"/>
              <a:gd name="connsiteX73" fmla="*/ 8782050 w 11475720"/>
              <a:gd name="connsiteY73" fmla="*/ 3392805 h 3524250"/>
              <a:gd name="connsiteX74" fmla="*/ 8777288 w 11475720"/>
              <a:gd name="connsiteY74" fmla="*/ 3392805 h 3524250"/>
              <a:gd name="connsiteX75" fmla="*/ 8777288 w 11475720"/>
              <a:gd name="connsiteY75" fmla="*/ 3400425 h 3524250"/>
              <a:gd name="connsiteX76" fmla="*/ 8757285 w 11475720"/>
              <a:gd name="connsiteY76" fmla="*/ 3400425 h 3524250"/>
              <a:gd name="connsiteX77" fmla="*/ 8757285 w 11475720"/>
              <a:gd name="connsiteY77" fmla="*/ 3250883 h 3524250"/>
              <a:gd name="connsiteX78" fmla="*/ 8765857 w 11475720"/>
              <a:gd name="connsiteY78" fmla="*/ 3235643 h 3524250"/>
              <a:gd name="connsiteX79" fmla="*/ 8765857 w 11475720"/>
              <a:gd name="connsiteY79" fmla="*/ 3219450 h 3524250"/>
              <a:gd name="connsiteX80" fmla="*/ 8677275 w 11475720"/>
              <a:gd name="connsiteY80" fmla="*/ 3109913 h 3524250"/>
              <a:gd name="connsiteX81" fmla="*/ 8677275 w 11475720"/>
              <a:gd name="connsiteY81" fmla="*/ 3109913 h 3524250"/>
              <a:gd name="connsiteX82" fmla="*/ 8640127 w 11475720"/>
              <a:gd name="connsiteY82" fmla="*/ 3109913 h 3524250"/>
              <a:gd name="connsiteX83" fmla="*/ 8640127 w 11475720"/>
              <a:gd name="connsiteY83" fmla="*/ 3102293 h 3524250"/>
              <a:gd name="connsiteX84" fmla="*/ 8640127 w 11475720"/>
              <a:gd name="connsiteY84" fmla="*/ 3102293 h 3524250"/>
              <a:gd name="connsiteX85" fmla="*/ 8609648 w 11475720"/>
              <a:gd name="connsiteY85" fmla="*/ 3102293 h 3524250"/>
              <a:gd name="connsiteX86" fmla="*/ 8609648 w 11475720"/>
              <a:gd name="connsiteY86" fmla="*/ 3109913 h 3524250"/>
              <a:gd name="connsiteX87" fmla="*/ 8568690 w 11475720"/>
              <a:gd name="connsiteY87" fmla="*/ 3080385 h 3524250"/>
              <a:gd name="connsiteX88" fmla="*/ 8568690 w 11475720"/>
              <a:gd name="connsiteY88" fmla="*/ 3080385 h 3524250"/>
              <a:gd name="connsiteX89" fmla="*/ 8470582 w 11475720"/>
              <a:gd name="connsiteY89" fmla="*/ 3080385 h 3524250"/>
              <a:gd name="connsiteX90" fmla="*/ 8470582 w 11475720"/>
              <a:gd name="connsiteY90" fmla="*/ 2963228 h 3524250"/>
              <a:gd name="connsiteX91" fmla="*/ 8451532 w 11475720"/>
              <a:gd name="connsiteY91" fmla="*/ 2940368 h 3524250"/>
              <a:gd name="connsiteX92" fmla="*/ 8451532 w 11475720"/>
              <a:gd name="connsiteY92" fmla="*/ 2911793 h 3524250"/>
              <a:gd name="connsiteX93" fmla="*/ 8444865 w 11475720"/>
              <a:gd name="connsiteY93" fmla="*/ 2918460 h 3524250"/>
              <a:gd name="connsiteX94" fmla="*/ 8444865 w 11475720"/>
              <a:gd name="connsiteY94" fmla="*/ 2934653 h 3524250"/>
              <a:gd name="connsiteX95" fmla="*/ 8426768 w 11475720"/>
              <a:gd name="connsiteY95" fmla="*/ 2934653 h 3524250"/>
              <a:gd name="connsiteX96" fmla="*/ 8426768 w 11475720"/>
              <a:gd name="connsiteY96" fmla="*/ 2954655 h 3524250"/>
              <a:gd name="connsiteX97" fmla="*/ 8264843 w 11475720"/>
              <a:gd name="connsiteY97" fmla="*/ 2954655 h 3524250"/>
              <a:gd name="connsiteX98" fmla="*/ 8264843 w 11475720"/>
              <a:gd name="connsiteY98" fmla="*/ 2905125 h 3524250"/>
              <a:gd name="connsiteX99" fmla="*/ 8251508 w 11475720"/>
              <a:gd name="connsiteY99" fmla="*/ 2891790 h 3524250"/>
              <a:gd name="connsiteX100" fmla="*/ 8251508 w 11475720"/>
              <a:gd name="connsiteY100" fmla="*/ 2891790 h 3524250"/>
              <a:gd name="connsiteX101" fmla="*/ 8220075 w 11475720"/>
              <a:gd name="connsiteY101" fmla="*/ 2891790 h 3524250"/>
              <a:gd name="connsiteX102" fmla="*/ 8220075 w 11475720"/>
              <a:gd name="connsiteY102" fmla="*/ 2884170 h 3524250"/>
              <a:gd name="connsiteX103" fmla="*/ 8198168 w 11475720"/>
              <a:gd name="connsiteY103" fmla="*/ 2884170 h 3524250"/>
              <a:gd name="connsiteX104" fmla="*/ 8198168 w 11475720"/>
              <a:gd name="connsiteY104" fmla="*/ 2900363 h 3524250"/>
              <a:gd name="connsiteX105" fmla="*/ 7973378 w 11475720"/>
              <a:gd name="connsiteY105" fmla="*/ 2900363 h 3524250"/>
              <a:gd name="connsiteX106" fmla="*/ 7973378 w 11475720"/>
              <a:gd name="connsiteY106" fmla="*/ 2887980 h 3524250"/>
              <a:gd name="connsiteX107" fmla="*/ 7915275 w 11475720"/>
              <a:gd name="connsiteY107" fmla="*/ 2811780 h 3524250"/>
              <a:gd name="connsiteX108" fmla="*/ 7915275 w 11475720"/>
              <a:gd name="connsiteY108" fmla="*/ 2757488 h 3524250"/>
              <a:gd name="connsiteX109" fmla="*/ 7915275 w 11475720"/>
              <a:gd name="connsiteY109" fmla="*/ 2757488 h 3524250"/>
              <a:gd name="connsiteX110" fmla="*/ 7775258 w 11475720"/>
              <a:gd name="connsiteY110" fmla="*/ 2757488 h 3524250"/>
              <a:gd name="connsiteX111" fmla="*/ 7775258 w 11475720"/>
              <a:gd name="connsiteY111" fmla="*/ 2805113 h 3524250"/>
              <a:gd name="connsiteX112" fmla="*/ 7747635 w 11475720"/>
              <a:gd name="connsiteY112" fmla="*/ 2805113 h 3524250"/>
              <a:gd name="connsiteX113" fmla="*/ 7656195 w 11475720"/>
              <a:gd name="connsiteY113" fmla="*/ 2893695 h 3524250"/>
              <a:gd name="connsiteX114" fmla="*/ 7656195 w 11475720"/>
              <a:gd name="connsiteY114" fmla="*/ 2893695 h 3524250"/>
              <a:gd name="connsiteX115" fmla="*/ 7656195 w 11475720"/>
              <a:gd name="connsiteY115" fmla="*/ 2909888 h 3524250"/>
              <a:gd name="connsiteX116" fmla="*/ 7665720 w 11475720"/>
              <a:gd name="connsiteY116" fmla="*/ 2909888 h 3524250"/>
              <a:gd name="connsiteX117" fmla="*/ 7665720 w 11475720"/>
              <a:gd name="connsiteY117" fmla="*/ 3003233 h 3524250"/>
              <a:gd name="connsiteX118" fmla="*/ 7582853 w 11475720"/>
              <a:gd name="connsiteY118" fmla="*/ 3003233 h 3524250"/>
              <a:gd name="connsiteX119" fmla="*/ 7582853 w 11475720"/>
              <a:gd name="connsiteY119" fmla="*/ 3009900 h 3524250"/>
              <a:gd name="connsiteX120" fmla="*/ 7523798 w 11475720"/>
              <a:gd name="connsiteY120" fmla="*/ 3009900 h 3524250"/>
              <a:gd name="connsiteX121" fmla="*/ 7523798 w 11475720"/>
              <a:gd name="connsiteY121" fmla="*/ 2888933 h 3524250"/>
              <a:gd name="connsiteX122" fmla="*/ 7464743 w 11475720"/>
              <a:gd name="connsiteY122" fmla="*/ 2807018 h 3524250"/>
              <a:gd name="connsiteX123" fmla="*/ 7464743 w 11475720"/>
              <a:gd name="connsiteY123" fmla="*/ 2807018 h 3524250"/>
              <a:gd name="connsiteX124" fmla="*/ 7444740 w 11475720"/>
              <a:gd name="connsiteY124" fmla="*/ 2807018 h 3524250"/>
              <a:gd name="connsiteX125" fmla="*/ 7444740 w 11475720"/>
              <a:gd name="connsiteY125" fmla="*/ 2755583 h 3524250"/>
              <a:gd name="connsiteX126" fmla="*/ 7418070 w 11475720"/>
              <a:gd name="connsiteY126" fmla="*/ 2755583 h 3524250"/>
              <a:gd name="connsiteX127" fmla="*/ 7418070 w 11475720"/>
              <a:gd name="connsiteY127" fmla="*/ 2623185 h 3524250"/>
              <a:gd name="connsiteX128" fmla="*/ 7339013 w 11475720"/>
              <a:gd name="connsiteY128" fmla="*/ 2623185 h 3524250"/>
              <a:gd name="connsiteX129" fmla="*/ 7339013 w 11475720"/>
              <a:gd name="connsiteY129" fmla="*/ 2626995 h 3524250"/>
              <a:gd name="connsiteX130" fmla="*/ 7311390 w 11475720"/>
              <a:gd name="connsiteY130" fmla="*/ 2626995 h 3524250"/>
              <a:gd name="connsiteX131" fmla="*/ 7311390 w 11475720"/>
              <a:gd name="connsiteY131" fmla="*/ 2596515 h 3524250"/>
              <a:gd name="connsiteX132" fmla="*/ 7311390 w 11475720"/>
              <a:gd name="connsiteY132" fmla="*/ 2596515 h 3524250"/>
              <a:gd name="connsiteX133" fmla="*/ 7286625 w 11475720"/>
              <a:gd name="connsiteY133" fmla="*/ 2596515 h 3524250"/>
              <a:gd name="connsiteX134" fmla="*/ 7286625 w 11475720"/>
              <a:gd name="connsiteY134" fmla="*/ 2362200 h 3524250"/>
              <a:gd name="connsiteX135" fmla="*/ 7290435 w 11475720"/>
              <a:gd name="connsiteY135" fmla="*/ 2356485 h 3524250"/>
              <a:gd name="connsiteX136" fmla="*/ 7290435 w 11475720"/>
              <a:gd name="connsiteY136" fmla="*/ 2309813 h 3524250"/>
              <a:gd name="connsiteX137" fmla="*/ 7286625 w 11475720"/>
              <a:gd name="connsiteY137" fmla="*/ 2309813 h 3524250"/>
              <a:gd name="connsiteX138" fmla="*/ 7286625 w 11475720"/>
              <a:gd name="connsiteY138" fmla="*/ 2297430 h 3524250"/>
              <a:gd name="connsiteX139" fmla="*/ 7275195 w 11475720"/>
              <a:gd name="connsiteY139" fmla="*/ 2297430 h 3524250"/>
              <a:gd name="connsiteX140" fmla="*/ 7275195 w 11475720"/>
              <a:gd name="connsiteY140" fmla="*/ 2310765 h 3524250"/>
              <a:gd name="connsiteX141" fmla="*/ 7138035 w 11475720"/>
              <a:gd name="connsiteY141" fmla="*/ 2310765 h 3524250"/>
              <a:gd name="connsiteX142" fmla="*/ 7129463 w 11475720"/>
              <a:gd name="connsiteY142" fmla="*/ 2307908 h 3524250"/>
              <a:gd name="connsiteX143" fmla="*/ 7128510 w 11475720"/>
              <a:gd name="connsiteY143" fmla="*/ 2307908 h 3524250"/>
              <a:gd name="connsiteX144" fmla="*/ 6976110 w 11475720"/>
              <a:gd name="connsiteY144" fmla="*/ 2307908 h 3524250"/>
              <a:gd name="connsiteX145" fmla="*/ 6976110 w 11475720"/>
              <a:gd name="connsiteY145" fmla="*/ 2320290 h 3524250"/>
              <a:gd name="connsiteX146" fmla="*/ 6981825 w 11475720"/>
              <a:gd name="connsiteY146" fmla="*/ 2320290 h 3524250"/>
              <a:gd name="connsiteX147" fmla="*/ 6981825 w 11475720"/>
              <a:gd name="connsiteY147" fmla="*/ 2324100 h 3524250"/>
              <a:gd name="connsiteX148" fmla="*/ 6973253 w 11475720"/>
              <a:gd name="connsiteY148" fmla="*/ 2324100 h 3524250"/>
              <a:gd name="connsiteX149" fmla="*/ 6950393 w 11475720"/>
              <a:gd name="connsiteY149" fmla="*/ 2335530 h 3524250"/>
              <a:gd name="connsiteX150" fmla="*/ 6950393 w 11475720"/>
              <a:gd name="connsiteY150" fmla="*/ 2335530 h 3524250"/>
              <a:gd name="connsiteX151" fmla="*/ 6950393 w 11475720"/>
              <a:gd name="connsiteY151" fmla="*/ 2356485 h 3524250"/>
              <a:gd name="connsiteX152" fmla="*/ 6928485 w 11475720"/>
              <a:gd name="connsiteY152" fmla="*/ 2356485 h 3524250"/>
              <a:gd name="connsiteX153" fmla="*/ 6928485 w 11475720"/>
              <a:gd name="connsiteY153" fmla="*/ 2744153 h 3524250"/>
              <a:gd name="connsiteX154" fmla="*/ 6923723 w 11475720"/>
              <a:gd name="connsiteY154" fmla="*/ 2744153 h 3524250"/>
              <a:gd name="connsiteX155" fmla="*/ 6923723 w 11475720"/>
              <a:gd name="connsiteY155" fmla="*/ 2754630 h 3524250"/>
              <a:gd name="connsiteX156" fmla="*/ 6869430 w 11475720"/>
              <a:gd name="connsiteY156" fmla="*/ 2754630 h 3524250"/>
              <a:gd name="connsiteX157" fmla="*/ 6869430 w 11475720"/>
              <a:gd name="connsiteY157" fmla="*/ 2763203 h 3524250"/>
              <a:gd name="connsiteX158" fmla="*/ 6854190 w 11475720"/>
              <a:gd name="connsiteY158" fmla="*/ 2763203 h 3524250"/>
              <a:gd name="connsiteX159" fmla="*/ 6854190 w 11475720"/>
              <a:gd name="connsiteY159" fmla="*/ 2261235 h 3524250"/>
              <a:gd name="connsiteX160" fmla="*/ 6822758 w 11475720"/>
              <a:gd name="connsiteY160" fmla="*/ 2261235 h 3524250"/>
              <a:gd name="connsiteX161" fmla="*/ 6822758 w 11475720"/>
              <a:gd name="connsiteY161" fmla="*/ 2248853 h 3524250"/>
              <a:gd name="connsiteX162" fmla="*/ 6640830 w 11475720"/>
              <a:gd name="connsiteY162" fmla="*/ 2248853 h 3524250"/>
              <a:gd name="connsiteX163" fmla="*/ 6640830 w 11475720"/>
              <a:gd name="connsiteY163" fmla="*/ 2257425 h 3524250"/>
              <a:gd name="connsiteX164" fmla="*/ 6585585 w 11475720"/>
              <a:gd name="connsiteY164" fmla="*/ 2257425 h 3524250"/>
              <a:gd name="connsiteX165" fmla="*/ 6585585 w 11475720"/>
              <a:gd name="connsiteY165" fmla="*/ 2247900 h 3524250"/>
              <a:gd name="connsiteX166" fmla="*/ 6555105 w 11475720"/>
              <a:gd name="connsiteY166" fmla="*/ 2257425 h 3524250"/>
              <a:gd name="connsiteX167" fmla="*/ 6533198 w 11475720"/>
              <a:gd name="connsiteY167" fmla="*/ 2264093 h 3524250"/>
              <a:gd name="connsiteX168" fmla="*/ 6533198 w 11475720"/>
              <a:gd name="connsiteY168" fmla="*/ 2264093 h 3524250"/>
              <a:gd name="connsiteX169" fmla="*/ 6533198 w 11475720"/>
              <a:gd name="connsiteY169" fmla="*/ 2372678 h 3524250"/>
              <a:gd name="connsiteX170" fmla="*/ 6526530 w 11475720"/>
              <a:gd name="connsiteY170" fmla="*/ 2372678 h 3524250"/>
              <a:gd name="connsiteX171" fmla="*/ 6526530 w 11475720"/>
              <a:gd name="connsiteY171" fmla="*/ 2386013 h 3524250"/>
              <a:gd name="connsiteX172" fmla="*/ 6533198 w 11475720"/>
              <a:gd name="connsiteY172" fmla="*/ 2386013 h 3524250"/>
              <a:gd name="connsiteX173" fmla="*/ 6533198 w 11475720"/>
              <a:gd name="connsiteY173" fmla="*/ 2590800 h 3524250"/>
              <a:gd name="connsiteX174" fmla="*/ 6515100 w 11475720"/>
              <a:gd name="connsiteY174" fmla="*/ 2590800 h 3524250"/>
              <a:gd name="connsiteX175" fmla="*/ 6515100 w 11475720"/>
              <a:gd name="connsiteY175" fmla="*/ 2576513 h 3524250"/>
              <a:gd name="connsiteX176" fmla="*/ 6462713 w 11475720"/>
              <a:gd name="connsiteY176" fmla="*/ 2576513 h 3524250"/>
              <a:gd name="connsiteX177" fmla="*/ 6462713 w 11475720"/>
              <a:gd name="connsiteY177" fmla="*/ 2563178 h 3524250"/>
              <a:gd name="connsiteX178" fmla="*/ 6454140 w 11475720"/>
              <a:gd name="connsiteY178" fmla="*/ 2563178 h 3524250"/>
              <a:gd name="connsiteX179" fmla="*/ 6439853 w 11475720"/>
              <a:gd name="connsiteY179" fmla="*/ 2537460 h 3524250"/>
              <a:gd name="connsiteX180" fmla="*/ 6383655 w 11475720"/>
              <a:gd name="connsiteY180" fmla="*/ 2506980 h 3524250"/>
              <a:gd name="connsiteX181" fmla="*/ 6382703 w 11475720"/>
              <a:gd name="connsiteY181" fmla="*/ 2506980 h 3524250"/>
              <a:gd name="connsiteX182" fmla="*/ 6378893 w 11475720"/>
              <a:gd name="connsiteY182" fmla="*/ 2506980 h 3524250"/>
              <a:gd name="connsiteX183" fmla="*/ 6376035 w 11475720"/>
              <a:gd name="connsiteY183" fmla="*/ 2506980 h 3524250"/>
              <a:gd name="connsiteX184" fmla="*/ 6372225 w 11475720"/>
              <a:gd name="connsiteY184" fmla="*/ 2506980 h 3524250"/>
              <a:gd name="connsiteX185" fmla="*/ 6346508 w 11475720"/>
              <a:gd name="connsiteY185" fmla="*/ 2509838 h 3524250"/>
              <a:gd name="connsiteX186" fmla="*/ 6299835 w 11475720"/>
              <a:gd name="connsiteY186" fmla="*/ 2534603 h 3524250"/>
              <a:gd name="connsiteX187" fmla="*/ 6289358 w 11475720"/>
              <a:gd name="connsiteY187" fmla="*/ 2548890 h 3524250"/>
              <a:gd name="connsiteX188" fmla="*/ 6288405 w 11475720"/>
              <a:gd name="connsiteY188" fmla="*/ 2549843 h 3524250"/>
              <a:gd name="connsiteX189" fmla="*/ 6203633 w 11475720"/>
              <a:gd name="connsiteY189" fmla="*/ 2549843 h 3524250"/>
              <a:gd name="connsiteX190" fmla="*/ 6203633 w 11475720"/>
              <a:gd name="connsiteY190" fmla="*/ 2577465 h 3524250"/>
              <a:gd name="connsiteX191" fmla="*/ 6207443 w 11475720"/>
              <a:gd name="connsiteY191" fmla="*/ 2590800 h 3524250"/>
              <a:gd name="connsiteX192" fmla="*/ 6207443 w 11475720"/>
              <a:gd name="connsiteY192" fmla="*/ 2614613 h 3524250"/>
              <a:gd name="connsiteX193" fmla="*/ 6211253 w 11475720"/>
              <a:gd name="connsiteY193" fmla="*/ 2614613 h 3524250"/>
              <a:gd name="connsiteX194" fmla="*/ 6211253 w 11475720"/>
              <a:gd name="connsiteY194" fmla="*/ 2653665 h 3524250"/>
              <a:gd name="connsiteX195" fmla="*/ 6184583 w 11475720"/>
              <a:gd name="connsiteY195" fmla="*/ 2653665 h 3524250"/>
              <a:gd name="connsiteX196" fmla="*/ 6184583 w 11475720"/>
              <a:gd name="connsiteY196" fmla="*/ 2532698 h 3524250"/>
              <a:gd name="connsiteX197" fmla="*/ 6184583 w 11475720"/>
              <a:gd name="connsiteY197" fmla="*/ 2532698 h 3524250"/>
              <a:gd name="connsiteX198" fmla="*/ 6177915 w 11475720"/>
              <a:gd name="connsiteY198" fmla="*/ 2532698 h 3524250"/>
              <a:gd name="connsiteX199" fmla="*/ 6177915 w 11475720"/>
              <a:gd name="connsiteY199" fmla="*/ 2495550 h 3524250"/>
              <a:gd name="connsiteX200" fmla="*/ 6149340 w 11475720"/>
              <a:gd name="connsiteY200" fmla="*/ 2495550 h 3524250"/>
              <a:gd name="connsiteX201" fmla="*/ 6149340 w 11475720"/>
              <a:gd name="connsiteY201" fmla="*/ 2485073 h 3524250"/>
              <a:gd name="connsiteX202" fmla="*/ 6161723 w 11475720"/>
              <a:gd name="connsiteY202" fmla="*/ 2481263 h 3524250"/>
              <a:gd name="connsiteX203" fmla="*/ 6161723 w 11475720"/>
              <a:gd name="connsiteY203" fmla="*/ 2481263 h 3524250"/>
              <a:gd name="connsiteX204" fmla="*/ 6161723 w 11475720"/>
              <a:gd name="connsiteY204" fmla="*/ 2464118 h 3524250"/>
              <a:gd name="connsiteX205" fmla="*/ 6161723 w 11475720"/>
              <a:gd name="connsiteY205" fmla="*/ 2464118 h 3524250"/>
              <a:gd name="connsiteX206" fmla="*/ 6111240 w 11475720"/>
              <a:gd name="connsiteY206" fmla="*/ 2464118 h 3524250"/>
              <a:gd name="connsiteX207" fmla="*/ 6111240 w 11475720"/>
              <a:gd name="connsiteY207" fmla="*/ 2360295 h 3524250"/>
              <a:gd name="connsiteX208" fmla="*/ 6111240 w 11475720"/>
              <a:gd name="connsiteY208" fmla="*/ 2360295 h 3524250"/>
              <a:gd name="connsiteX209" fmla="*/ 6043613 w 11475720"/>
              <a:gd name="connsiteY209" fmla="*/ 2360295 h 3524250"/>
              <a:gd name="connsiteX210" fmla="*/ 6043613 w 11475720"/>
              <a:gd name="connsiteY210" fmla="*/ 2284095 h 3524250"/>
              <a:gd name="connsiteX211" fmla="*/ 6036945 w 11475720"/>
              <a:gd name="connsiteY211" fmla="*/ 2284095 h 3524250"/>
              <a:gd name="connsiteX212" fmla="*/ 6036945 w 11475720"/>
              <a:gd name="connsiteY212" fmla="*/ 2358390 h 3524250"/>
              <a:gd name="connsiteX213" fmla="*/ 6035040 w 11475720"/>
              <a:gd name="connsiteY213" fmla="*/ 2359343 h 3524250"/>
              <a:gd name="connsiteX214" fmla="*/ 6034088 w 11475720"/>
              <a:gd name="connsiteY214" fmla="*/ 2359343 h 3524250"/>
              <a:gd name="connsiteX215" fmla="*/ 6027420 w 11475720"/>
              <a:gd name="connsiteY215" fmla="*/ 2358390 h 3524250"/>
              <a:gd name="connsiteX216" fmla="*/ 6027420 w 11475720"/>
              <a:gd name="connsiteY216" fmla="*/ 2351723 h 3524250"/>
              <a:gd name="connsiteX217" fmla="*/ 6019800 w 11475720"/>
              <a:gd name="connsiteY217" fmla="*/ 2351723 h 3524250"/>
              <a:gd name="connsiteX218" fmla="*/ 6019800 w 11475720"/>
              <a:gd name="connsiteY218" fmla="*/ 2357438 h 3524250"/>
              <a:gd name="connsiteX219" fmla="*/ 5987415 w 11475720"/>
              <a:gd name="connsiteY219" fmla="*/ 2357438 h 3524250"/>
              <a:gd name="connsiteX220" fmla="*/ 5987415 w 11475720"/>
              <a:gd name="connsiteY220" fmla="*/ 2487930 h 3524250"/>
              <a:gd name="connsiteX221" fmla="*/ 5930265 w 11475720"/>
              <a:gd name="connsiteY221" fmla="*/ 2487930 h 3524250"/>
              <a:gd name="connsiteX222" fmla="*/ 5930265 w 11475720"/>
              <a:gd name="connsiteY222" fmla="*/ 2515553 h 3524250"/>
              <a:gd name="connsiteX223" fmla="*/ 5924550 w 11475720"/>
              <a:gd name="connsiteY223" fmla="*/ 2515553 h 3524250"/>
              <a:gd name="connsiteX224" fmla="*/ 5924550 w 11475720"/>
              <a:gd name="connsiteY224" fmla="*/ 2529840 h 3524250"/>
              <a:gd name="connsiteX225" fmla="*/ 5915025 w 11475720"/>
              <a:gd name="connsiteY225" fmla="*/ 2529840 h 3524250"/>
              <a:gd name="connsiteX226" fmla="*/ 5915025 w 11475720"/>
              <a:gd name="connsiteY226" fmla="*/ 2636520 h 3524250"/>
              <a:gd name="connsiteX227" fmla="*/ 5879783 w 11475720"/>
              <a:gd name="connsiteY227" fmla="*/ 2636520 h 3524250"/>
              <a:gd name="connsiteX228" fmla="*/ 5879783 w 11475720"/>
              <a:gd name="connsiteY228" fmla="*/ 3014663 h 3524250"/>
              <a:gd name="connsiteX229" fmla="*/ 5866448 w 11475720"/>
              <a:gd name="connsiteY229" fmla="*/ 3014663 h 3524250"/>
              <a:gd name="connsiteX230" fmla="*/ 5866448 w 11475720"/>
              <a:gd name="connsiteY230" fmla="*/ 2636520 h 3524250"/>
              <a:gd name="connsiteX231" fmla="*/ 5838825 w 11475720"/>
              <a:gd name="connsiteY231" fmla="*/ 2636520 h 3524250"/>
              <a:gd name="connsiteX232" fmla="*/ 5838825 w 11475720"/>
              <a:gd name="connsiteY232" fmla="*/ 2530793 h 3524250"/>
              <a:gd name="connsiteX233" fmla="*/ 5838825 w 11475720"/>
              <a:gd name="connsiteY233" fmla="*/ 2530793 h 3524250"/>
              <a:gd name="connsiteX234" fmla="*/ 5829300 w 11475720"/>
              <a:gd name="connsiteY234" fmla="*/ 2530793 h 3524250"/>
              <a:gd name="connsiteX235" fmla="*/ 5829300 w 11475720"/>
              <a:gd name="connsiteY235" fmla="*/ 2489835 h 3524250"/>
              <a:gd name="connsiteX236" fmla="*/ 5829300 w 11475720"/>
              <a:gd name="connsiteY236" fmla="*/ 2489835 h 3524250"/>
              <a:gd name="connsiteX237" fmla="*/ 5793105 w 11475720"/>
              <a:gd name="connsiteY237" fmla="*/ 2489835 h 3524250"/>
              <a:gd name="connsiteX238" fmla="*/ 5793105 w 11475720"/>
              <a:gd name="connsiteY238" fmla="*/ 2467928 h 3524250"/>
              <a:gd name="connsiteX239" fmla="*/ 5768340 w 11475720"/>
              <a:gd name="connsiteY239" fmla="*/ 2467928 h 3524250"/>
              <a:gd name="connsiteX240" fmla="*/ 5768340 w 11475720"/>
              <a:gd name="connsiteY240" fmla="*/ 2357438 h 3524250"/>
              <a:gd name="connsiteX241" fmla="*/ 5715000 w 11475720"/>
              <a:gd name="connsiteY241" fmla="*/ 2357438 h 3524250"/>
              <a:gd name="connsiteX242" fmla="*/ 5715000 w 11475720"/>
              <a:gd name="connsiteY242" fmla="*/ 2318385 h 3524250"/>
              <a:gd name="connsiteX243" fmla="*/ 5715000 w 11475720"/>
              <a:gd name="connsiteY243" fmla="*/ 2318385 h 3524250"/>
              <a:gd name="connsiteX244" fmla="*/ 5704523 w 11475720"/>
              <a:gd name="connsiteY244" fmla="*/ 2318385 h 3524250"/>
              <a:gd name="connsiteX245" fmla="*/ 5704523 w 11475720"/>
              <a:gd name="connsiteY245" fmla="*/ 2343150 h 3524250"/>
              <a:gd name="connsiteX246" fmla="*/ 5692140 w 11475720"/>
              <a:gd name="connsiteY246" fmla="*/ 2357438 h 3524250"/>
              <a:gd name="connsiteX247" fmla="*/ 5678805 w 11475720"/>
              <a:gd name="connsiteY247" fmla="*/ 2357438 h 3524250"/>
              <a:gd name="connsiteX248" fmla="*/ 5678805 w 11475720"/>
              <a:gd name="connsiteY248" fmla="*/ 2350770 h 3524250"/>
              <a:gd name="connsiteX249" fmla="*/ 5678805 w 11475720"/>
              <a:gd name="connsiteY249" fmla="*/ 2350770 h 3524250"/>
              <a:gd name="connsiteX250" fmla="*/ 5666423 w 11475720"/>
              <a:gd name="connsiteY250" fmla="*/ 2350770 h 3524250"/>
              <a:gd name="connsiteX251" fmla="*/ 5666423 w 11475720"/>
              <a:gd name="connsiteY251" fmla="*/ 2360295 h 3524250"/>
              <a:gd name="connsiteX252" fmla="*/ 5638800 w 11475720"/>
              <a:gd name="connsiteY252" fmla="*/ 2360295 h 3524250"/>
              <a:gd name="connsiteX253" fmla="*/ 5638800 w 11475720"/>
              <a:gd name="connsiteY253" fmla="*/ 2488883 h 3524250"/>
              <a:gd name="connsiteX254" fmla="*/ 5580698 w 11475720"/>
              <a:gd name="connsiteY254" fmla="*/ 2488883 h 3524250"/>
              <a:gd name="connsiteX255" fmla="*/ 5580698 w 11475720"/>
              <a:gd name="connsiteY255" fmla="*/ 2508885 h 3524250"/>
              <a:gd name="connsiteX256" fmla="*/ 5572125 w 11475720"/>
              <a:gd name="connsiteY256" fmla="*/ 2517458 h 3524250"/>
              <a:gd name="connsiteX257" fmla="*/ 5572125 w 11475720"/>
              <a:gd name="connsiteY257" fmla="*/ 2642235 h 3524250"/>
              <a:gd name="connsiteX258" fmla="*/ 5580698 w 11475720"/>
              <a:gd name="connsiteY258" fmla="*/ 2642235 h 3524250"/>
              <a:gd name="connsiteX259" fmla="*/ 5580698 w 11475720"/>
              <a:gd name="connsiteY259" fmla="*/ 2655570 h 3524250"/>
              <a:gd name="connsiteX260" fmla="*/ 5564505 w 11475720"/>
              <a:gd name="connsiteY260" fmla="*/ 2655570 h 3524250"/>
              <a:gd name="connsiteX261" fmla="*/ 5564505 w 11475720"/>
              <a:gd name="connsiteY261" fmla="*/ 2647950 h 3524250"/>
              <a:gd name="connsiteX262" fmla="*/ 5564505 w 11475720"/>
              <a:gd name="connsiteY262" fmla="*/ 2647950 h 3524250"/>
              <a:gd name="connsiteX263" fmla="*/ 5543550 w 11475720"/>
              <a:gd name="connsiteY263" fmla="*/ 2647950 h 3524250"/>
              <a:gd name="connsiteX264" fmla="*/ 5543550 w 11475720"/>
              <a:gd name="connsiteY264" fmla="*/ 3133725 h 3524250"/>
              <a:gd name="connsiteX265" fmla="*/ 5523548 w 11475720"/>
              <a:gd name="connsiteY265" fmla="*/ 3133725 h 3524250"/>
              <a:gd name="connsiteX266" fmla="*/ 5523548 w 11475720"/>
              <a:gd name="connsiteY266" fmla="*/ 2981325 h 3524250"/>
              <a:gd name="connsiteX267" fmla="*/ 5495925 w 11475720"/>
              <a:gd name="connsiteY267" fmla="*/ 2981325 h 3524250"/>
              <a:gd name="connsiteX268" fmla="*/ 5495925 w 11475720"/>
              <a:gd name="connsiteY268" fmla="*/ 2966085 h 3524250"/>
              <a:gd name="connsiteX269" fmla="*/ 5361623 w 11475720"/>
              <a:gd name="connsiteY269" fmla="*/ 2966085 h 3524250"/>
              <a:gd name="connsiteX270" fmla="*/ 5361623 w 11475720"/>
              <a:gd name="connsiteY270" fmla="*/ 2905125 h 3524250"/>
              <a:gd name="connsiteX271" fmla="*/ 5324475 w 11475720"/>
              <a:gd name="connsiteY271" fmla="*/ 2905125 h 3524250"/>
              <a:gd name="connsiteX272" fmla="*/ 5324475 w 11475720"/>
              <a:gd name="connsiteY272" fmla="*/ 2743200 h 3524250"/>
              <a:gd name="connsiteX273" fmla="*/ 5324475 w 11475720"/>
              <a:gd name="connsiteY273" fmla="*/ 2743200 h 3524250"/>
              <a:gd name="connsiteX274" fmla="*/ 5256848 w 11475720"/>
              <a:gd name="connsiteY274" fmla="*/ 2743200 h 3524250"/>
              <a:gd name="connsiteX275" fmla="*/ 5256848 w 11475720"/>
              <a:gd name="connsiteY275" fmla="*/ 2755583 h 3524250"/>
              <a:gd name="connsiteX276" fmla="*/ 5207318 w 11475720"/>
              <a:gd name="connsiteY276" fmla="*/ 2755583 h 3524250"/>
              <a:gd name="connsiteX277" fmla="*/ 5207318 w 11475720"/>
              <a:gd name="connsiteY277" fmla="*/ 2605088 h 3524250"/>
              <a:gd name="connsiteX278" fmla="*/ 5207318 w 11475720"/>
              <a:gd name="connsiteY278" fmla="*/ 2605088 h 3524250"/>
              <a:gd name="connsiteX279" fmla="*/ 5201603 w 11475720"/>
              <a:gd name="connsiteY279" fmla="*/ 2605088 h 3524250"/>
              <a:gd name="connsiteX280" fmla="*/ 5201603 w 11475720"/>
              <a:gd name="connsiteY280" fmla="*/ 2514600 h 3524250"/>
              <a:gd name="connsiteX281" fmla="*/ 5197793 w 11475720"/>
              <a:gd name="connsiteY281" fmla="*/ 2514600 h 3524250"/>
              <a:gd name="connsiteX282" fmla="*/ 5197793 w 11475720"/>
              <a:gd name="connsiteY282" fmla="*/ 2518410 h 3524250"/>
              <a:gd name="connsiteX283" fmla="*/ 5191125 w 11475720"/>
              <a:gd name="connsiteY283" fmla="*/ 2518410 h 3524250"/>
              <a:gd name="connsiteX284" fmla="*/ 5191125 w 11475720"/>
              <a:gd name="connsiteY284" fmla="*/ 2472690 h 3524250"/>
              <a:gd name="connsiteX285" fmla="*/ 5191125 w 11475720"/>
              <a:gd name="connsiteY285" fmla="*/ 2472690 h 3524250"/>
              <a:gd name="connsiteX286" fmla="*/ 5163503 w 11475720"/>
              <a:gd name="connsiteY286" fmla="*/ 2472690 h 3524250"/>
              <a:gd name="connsiteX287" fmla="*/ 5163503 w 11475720"/>
              <a:gd name="connsiteY287" fmla="*/ 2477453 h 3524250"/>
              <a:gd name="connsiteX288" fmla="*/ 5157788 w 11475720"/>
              <a:gd name="connsiteY288" fmla="*/ 2477453 h 3524250"/>
              <a:gd name="connsiteX289" fmla="*/ 5157788 w 11475720"/>
              <a:gd name="connsiteY289" fmla="*/ 2434590 h 3524250"/>
              <a:gd name="connsiteX290" fmla="*/ 5152073 w 11475720"/>
              <a:gd name="connsiteY290" fmla="*/ 2434590 h 3524250"/>
              <a:gd name="connsiteX291" fmla="*/ 5152073 w 11475720"/>
              <a:gd name="connsiteY291" fmla="*/ 2426970 h 3524250"/>
              <a:gd name="connsiteX292" fmla="*/ 5101590 w 11475720"/>
              <a:gd name="connsiteY292" fmla="*/ 2346960 h 3524250"/>
              <a:gd name="connsiteX293" fmla="*/ 5101590 w 11475720"/>
              <a:gd name="connsiteY293" fmla="*/ 2346960 h 3524250"/>
              <a:gd name="connsiteX294" fmla="*/ 5097780 w 11475720"/>
              <a:gd name="connsiteY294" fmla="*/ 2346960 h 3524250"/>
              <a:gd name="connsiteX295" fmla="*/ 5097780 w 11475720"/>
              <a:gd name="connsiteY295" fmla="*/ 2339340 h 3524250"/>
              <a:gd name="connsiteX296" fmla="*/ 5105400 w 11475720"/>
              <a:gd name="connsiteY296" fmla="*/ 2324100 h 3524250"/>
              <a:gd name="connsiteX297" fmla="*/ 5095875 w 11475720"/>
              <a:gd name="connsiteY297" fmla="*/ 2307908 h 3524250"/>
              <a:gd name="connsiteX298" fmla="*/ 5095875 w 11475720"/>
              <a:gd name="connsiteY298" fmla="*/ 2269808 h 3524250"/>
              <a:gd name="connsiteX299" fmla="*/ 5093018 w 11475720"/>
              <a:gd name="connsiteY299" fmla="*/ 2265998 h 3524250"/>
              <a:gd name="connsiteX300" fmla="*/ 5093018 w 11475720"/>
              <a:gd name="connsiteY300" fmla="*/ 2265998 h 3524250"/>
              <a:gd name="connsiteX301" fmla="*/ 5089208 w 11475720"/>
              <a:gd name="connsiteY301" fmla="*/ 2270760 h 3524250"/>
              <a:gd name="connsiteX302" fmla="*/ 5089208 w 11475720"/>
              <a:gd name="connsiteY302" fmla="*/ 2308860 h 3524250"/>
              <a:gd name="connsiteX303" fmla="*/ 5079683 w 11475720"/>
              <a:gd name="connsiteY303" fmla="*/ 2325053 h 3524250"/>
              <a:gd name="connsiteX304" fmla="*/ 5087303 w 11475720"/>
              <a:gd name="connsiteY304" fmla="*/ 2340293 h 3524250"/>
              <a:gd name="connsiteX305" fmla="*/ 5087303 w 11475720"/>
              <a:gd name="connsiteY305" fmla="*/ 2347913 h 3524250"/>
              <a:gd name="connsiteX306" fmla="*/ 5083493 w 11475720"/>
              <a:gd name="connsiteY306" fmla="*/ 2347913 h 3524250"/>
              <a:gd name="connsiteX307" fmla="*/ 5083493 w 11475720"/>
              <a:gd name="connsiteY307" fmla="*/ 2347913 h 3524250"/>
              <a:gd name="connsiteX308" fmla="*/ 5056823 w 11475720"/>
              <a:gd name="connsiteY308" fmla="*/ 2379345 h 3524250"/>
              <a:gd name="connsiteX309" fmla="*/ 5033010 w 11475720"/>
              <a:gd name="connsiteY309" fmla="*/ 2426970 h 3524250"/>
              <a:gd name="connsiteX310" fmla="*/ 5033010 w 11475720"/>
              <a:gd name="connsiteY310" fmla="*/ 2434590 h 3524250"/>
              <a:gd name="connsiteX311" fmla="*/ 5027295 w 11475720"/>
              <a:gd name="connsiteY311" fmla="*/ 2434590 h 3524250"/>
              <a:gd name="connsiteX312" fmla="*/ 5027295 w 11475720"/>
              <a:gd name="connsiteY312" fmla="*/ 2477453 h 3524250"/>
              <a:gd name="connsiteX313" fmla="*/ 5021580 w 11475720"/>
              <a:gd name="connsiteY313" fmla="*/ 2477453 h 3524250"/>
              <a:gd name="connsiteX314" fmla="*/ 5021580 w 11475720"/>
              <a:gd name="connsiteY314" fmla="*/ 2472690 h 3524250"/>
              <a:gd name="connsiteX315" fmla="*/ 4991100 w 11475720"/>
              <a:gd name="connsiteY315" fmla="*/ 2472690 h 3524250"/>
              <a:gd name="connsiteX316" fmla="*/ 4991100 w 11475720"/>
              <a:gd name="connsiteY316" fmla="*/ 2518410 h 3524250"/>
              <a:gd name="connsiteX317" fmla="*/ 4984433 w 11475720"/>
              <a:gd name="connsiteY317" fmla="*/ 2518410 h 3524250"/>
              <a:gd name="connsiteX318" fmla="*/ 4984433 w 11475720"/>
              <a:gd name="connsiteY318" fmla="*/ 2514600 h 3524250"/>
              <a:gd name="connsiteX319" fmla="*/ 4980623 w 11475720"/>
              <a:gd name="connsiteY319" fmla="*/ 2514600 h 3524250"/>
              <a:gd name="connsiteX320" fmla="*/ 4980623 w 11475720"/>
              <a:gd name="connsiteY320" fmla="*/ 2605088 h 3524250"/>
              <a:gd name="connsiteX321" fmla="*/ 4974908 w 11475720"/>
              <a:gd name="connsiteY321" fmla="*/ 2605088 h 3524250"/>
              <a:gd name="connsiteX322" fmla="*/ 4974908 w 11475720"/>
              <a:gd name="connsiteY322" fmla="*/ 2756535 h 3524250"/>
              <a:gd name="connsiteX323" fmla="*/ 4889183 w 11475720"/>
              <a:gd name="connsiteY323" fmla="*/ 2756535 h 3524250"/>
              <a:gd name="connsiteX324" fmla="*/ 4889183 w 11475720"/>
              <a:gd name="connsiteY324" fmla="*/ 2744153 h 3524250"/>
              <a:gd name="connsiteX325" fmla="*/ 4842510 w 11475720"/>
              <a:gd name="connsiteY325" fmla="*/ 2744153 h 3524250"/>
              <a:gd name="connsiteX326" fmla="*/ 4842510 w 11475720"/>
              <a:gd name="connsiteY326" fmla="*/ 2787015 h 3524250"/>
              <a:gd name="connsiteX327" fmla="*/ 4832985 w 11475720"/>
              <a:gd name="connsiteY327" fmla="*/ 2787015 h 3524250"/>
              <a:gd name="connsiteX328" fmla="*/ 4832985 w 11475720"/>
              <a:gd name="connsiteY328" fmla="*/ 2699385 h 3524250"/>
              <a:gd name="connsiteX329" fmla="*/ 4838700 w 11475720"/>
              <a:gd name="connsiteY329" fmla="*/ 2699385 h 3524250"/>
              <a:gd name="connsiteX330" fmla="*/ 4838700 w 11475720"/>
              <a:gd name="connsiteY330" fmla="*/ 2689860 h 3524250"/>
              <a:gd name="connsiteX331" fmla="*/ 4805363 w 11475720"/>
              <a:gd name="connsiteY331" fmla="*/ 2667000 h 3524250"/>
              <a:gd name="connsiteX332" fmla="*/ 4805363 w 11475720"/>
              <a:gd name="connsiteY332" fmla="*/ 2667000 h 3524250"/>
              <a:gd name="connsiteX333" fmla="*/ 4682490 w 11475720"/>
              <a:gd name="connsiteY333" fmla="*/ 2667000 h 3524250"/>
              <a:gd name="connsiteX334" fmla="*/ 4682490 w 11475720"/>
              <a:gd name="connsiteY334" fmla="*/ 2678430 h 3524250"/>
              <a:gd name="connsiteX335" fmla="*/ 4666298 w 11475720"/>
              <a:gd name="connsiteY335" fmla="*/ 2678430 h 3524250"/>
              <a:gd name="connsiteX336" fmla="*/ 4666298 w 11475720"/>
              <a:gd name="connsiteY336" fmla="*/ 2678430 h 3524250"/>
              <a:gd name="connsiteX337" fmla="*/ 4595813 w 11475720"/>
              <a:gd name="connsiteY337" fmla="*/ 2608898 h 3524250"/>
              <a:gd name="connsiteX338" fmla="*/ 4593908 w 11475720"/>
              <a:gd name="connsiteY338" fmla="*/ 2608898 h 3524250"/>
              <a:gd name="connsiteX339" fmla="*/ 4592003 w 11475720"/>
              <a:gd name="connsiteY339" fmla="*/ 2608898 h 3524250"/>
              <a:gd name="connsiteX340" fmla="*/ 4527233 w 11475720"/>
              <a:gd name="connsiteY340" fmla="*/ 2678430 h 3524250"/>
              <a:gd name="connsiteX341" fmla="*/ 4527233 w 11475720"/>
              <a:gd name="connsiteY341" fmla="*/ 2679383 h 3524250"/>
              <a:gd name="connsiteX342" fmla="*/ 4504373 w 11475720"/>
              <a:gd name="connsiteY342" fmla="*/ 2687955 h 3524250"/>
              <a:gd name="connsiteX343" fmla="*/ 4494848 w 11475720"/>
              <a:gd name="connsiteY343" fmla="*/ 2718435 h 3524250"/>
              <a:gd name="connsiteX344" fmla="*/ 4457700 w 11475720"/>
              <a:gd name="connsiteY344" fmla="*/ 2746058 h 3524250"/>
              <a:gd name="connsiteX345" fmla="*/ 4457700 w 11475720"/>
              <a:gd name="connsiteY345" fmla="*/ 3036570 h 3524250"/>
              <a:gd name="connsiteX346" fmla="*/ 4439603 w 11475720"/>
              <a:gd name="connsiteY346" fmla="*/ 3036570 h 3524250"/>
              <a:gd name="connsiteX347" fmla="*/ 4439603 w 11475720"/>
              <a:gd name="connsiteY347" fmla="*/ 2677478 h 3524250"/>
              <a:gd name="connsiteX348" fmla="*/ 4439603 w 11475720"/>
              <a:gd name="connsiteY348" fmla="*/ 2677478 h 3524250"/>
              <a:gd name="connsiteX349" fmla="*/ 4403408 w 11475720"/>
              <a:gd name="connsiteY349" fmla="*/ 2677478 h 3524250"/>
              <a:gd name="connsiteX350" fmla="*/ 4390073 w 11475720"/>
              <a:gd name="connsiteY350" fmla="*/ 2649855 h 3524250"/>
              <a:gd name="connsiteX351" fmla="*/ 4390073 w 11475720"/>
              <a:gd name="connsiteY351" fmla="*/ 2649855 h 3524250"/>
              <a:gd name="connsiteX352" fmla="*/ 4365308 w 11475720"/>
              <a:gd name="connsiteY352" fmla="*/ 2649855 h 3524250"/>
              <a:gd name="connsiteX353" fmla="*/ 4365308 w 11475720"/>
              <a:gd name="connsiteY353" fmla="*/ 2617470 h 3524250"/>
              <a:gd name="connsiteX354" fmla="*/ 4190048 w 11475720"/>
              <a:gd name="connsiteY354" fmla="*/ 2617470 h 3524250"/>
              <a:gd name="connsiteX355" fmla="*/ 4190048 w 11475720"/>
              <a:gd name="connsiteY355" fmla="*/ 2676525 h 3524250"/>
              <a:gd name="connsiteX356" fmla="*/ 4197668 w 11475720"/>
              <a:gd name="connsiteY356" fmla="*/ 2676525 h 3524250"/>
              <a:gd name="connsiteX357" fmla="*/ 4197668 w 11475720"/>
              <a:gd name="connsiteY357" fmla="*/ 2935605 h 3524250"/>
              <a:gd name="connsiteX358" fmla="*/ 4188143 w 11475720"/>
              <a:gd name="connsiteY358" fmla="*/ 2935605 h 3524250"/>
              <a:gd name="connsiteX359" fmla="*/ 4188143 w 11475720"/>
              <a:gd name="connsiteY359" fmla="*/ 2834640 h 3524250"/>
              <a:gd name="connsiteX360" fmla="*/ 4182428 w 11475720"/>
              <a:gd name="connsiteY360" fmla="*/ 2830830 h 3524250"/>
              <a:gd name="connsiteX361" fmla="*/ 4182428 w 11475720"/>
              <a:gd name="connsiteY361" fmla="*/ 2804160 h 3524250"/>
              <a:gd name="connsiteX362" fmla="*/ 4188143 w 11475720"/>
              <a:gd name="connsiteY362" fmla="*/ 2792730 h 3524250"/>
              <a:gd name="connsiteX363" fmla="*/ 4188143 w 11475720"/>
              <a:gd name="connsiteY363" fmla="*/ 2768918 h 3524250"/>
              <a:gd name="connsiteX364" fmla="*/ 4171950 w 11475720"/>
              <a:gd name="connsiteY364" fmla="*/ 2768918 h 3524250"/>
              <a:gd name="connsiteX365" fmla="*/ 4171950 w 11475720"/>
              <a:gd name="connsiteY365" fmla="*/ 2724150 h 3524250"/>
              <a:gd name="connsiteX366" fmla="*/ 4150043 w 11475720"/>
              <a:gd name="connsiteY366" fmla="*/ 2724150 h 3524250"/>
              <a:gd name="connsiteX367" fmla="*/ 4150043 w 11475720"/>
              <a:gd name="connsiteY367" fmla="*/ 2778443 h 3524250"/>
              <a:gd name="connsiteX368" fmla="*/ 4125278 w 11475720"/>
              <a:gd name="connsiteY368" fmla="*/ 2778443 h 3524250"/>
              <a:gd name="connsiteX369" fmla="*/ 4125278 w 11475720"/>
              <a:gd name="connsiteY369" fmla="*/ 2711768 h 3524250"/>
              <a:gd name="connsiteX370" fmla="*/ 4110038 w 11475720"/>
              <a:gd name="connsiteY370" fmla="*/ 2711768 h 3524250"/>
              <a:gd name="connsiteX371" fmla="*/ 4095750 w 11475720"/>
              <a:gd name="connsiteY371" fmla="*/ 2697480 h 3524250"/>
              <a:gd name="connsiteX372" fmla="*/ 4079558 w 11475720"/>
              <a:gd name="connsiteY372" fmla="*/ 2697480 h 3524250"/>
              <a:gd name="connsiteX373" fmla="*/ 4079558 w 11475720"/>
              <a:gd name="connsiteY373" fmla="*/ 2669858 h 3524250"/>
              <a:gd name="connsiteX374" fmla="*/ 4079558 w 11475720"/>
              <a:gd name="connsiteY374" fmla="*/ 2669858 h 3524250"/>
              <a:gd name="connsiteX375" fmla="*/ 4057650 w 11475720"/>
              <a:gd name="connsiteY375" fmla="*/ 2669858 h 3524250"/>
              <a:gd name="connsiteX376" fmla="*/ 4057650 w 11475720"/>
              <a:gd name="connsiteY376" fmla="*/ 2681288 h 3524250"/>
              <a:gd name="connsiteX377" fmla="*/ 3952875 w 11475720"/>
              <a:gd name="connsiteY377" fmla="*/ 2681288 h 3524250"/>
              <a:gd name="connsiteX378" fmla="*/ 3942398 w 11475720"/>
              <a:gd name="connsiteY378" fmla="*/ 2672715 h 3524250"/>
              <a:gd name="connsiteX379" fmla="*/ 3942398 w 11475720"/>
              <a:gd name="connsiteY379" fmla="*/ 2636520 h 3524250"/>
              <a:gd name="connsiteX380" fmla="*/ 3942398 w 11475720"/>
              <a:gd name="connsiteY380" fmla="*/ 2636520 h 3524250"/>
              <a:gd name="connsiteX381" fmla="*/ 3926205 w 11475720"/>
              <a:gd name="connsiteY381" fmla="*/ 2636520 h 3524250"/>
              <a:gd name="connsiteX382" fmla="*/ 3926205 w 11475720"/>
              <a:gd name="connsiteY382" fmla="*/ 2659380 h 3524250"/>
              <a:gd name="connsiteX383" fmla="*/ 3869055 w 11475720"/>
              <a:gd name="connsiteY383" fmla="*/ 2659380 h 3524250"/>
              <a:gd name="connsiteX384" fmla="*/ 3869055 w 11475720"/>
              <a:gd name="connsiteY384" fmla="*/ 2666048 h 3524250"/>
              <a:gd name="connsiteX385" fmla="*/ 3851910 w 11475720"/>
              <a:gd name="connsiteY385" fmla="*/ 2666048 h 3524250"/>
              <a:gd name="connsiteX386" fmla="*/ 3851910 w 11475720"/>
              <a:gd name="connsiteY386" fmla="*/ 2652713 h 3524250"/>
              <a:gd name="connsiteX387" fmla="*/ 3851910 w 11475720"/>
              <a:gd name="connsiteY387" fmla="*/ 2652713 h 3524250"/>
              <a:gd name="connsiteX388" fmla="*/ 3806190 w 11475720"/>
              <a:gd name="connsiteY388" fmla="*/ 2652713 h 3524250"/>
              <a:gd name="connsiteX389" fmla="*/ 3806190 w 11475720"/>
              <a:gd name="connsiteY389" fmla="*/ 2632710 h 3524250"/>
              <a:gd name="connsiteX390" fmla="*/ 3806190 w 11475720"/>
              <a:gd name="connsiteY390" fmla="*/ 2632710 h 3524250"/>
              <a:gd name="connsiteX391" fmla="*/ 3796665 w 11475720"/>
              <a:gd name="connsiteY391" fmla="*/ 2632710 h 3524250"/>
              <a:gd name="connsiteX392" fmla="*/ 3796665 w 11475720"/>
              <a:gd name="connsiteY392" fmla="*/ 2852738 h 3524250"/>
              <a:gd name="connsiteX393" fmla="*/ 3782378 w 11475720"/>
              <a:gd name="connsiteY393" fmla="*/ 2863215 h 3524250"/>
              <a:gd name="connsiteX394" fmla="*/ 3782378 w 11475720"/>
              <a:gd name="connsiteY394" fmla="*/ 2863215 h 3524250"/>
              <a:gd name="connsiteX395" fmla="*/ 3782378 w 11475720"/>
              <a:gd name="connsiteY395" fmla="*/ 2882265 h 3524250"/>
              <a:gd name="connsiteX396" fmla="*/ 3738563 w 11475720"/>
              <a:gd name="connsiteY396" fmla="*/ 2882265 h 3524250"/>
              <a:gd name="connsiteX397" fmla="*/ 3738563 w 11475720"/>
              <a:gd name="connsiteY397" fmla="*/ 2783205 h 3524250"/>
              <a:gd name="connsiteX398" fmla="*/ 3692843 w 11475720"/>
              <a:gd name="connsiteY398" fmla="*/ 2783205 h 3524250"/>
              <a:gd name="connsiteX399" fmla="*/ 3692843 w 11475720"/>
              <a:gd name="connsiteY399" fmla="*/ 2770823 h 3524250"/>
              <a:gd name="connsiteX400" fmla="*/ 3692843 w 11475720"/>
              <a:gd name="connsiteY400" fmla="*/ 2770823 h 3524250"/>
              <a:gd name="connsiteX401" fmla="*/ 3676650 w 11475720"/>
              <a:gd name="connsiteY401" fmla="*/ 2770823 h 3524250"/>
              <a:gd name="connsiteX402" fmla="*/ 3676650 w 11475720"/>
              <a:gd name="connsiteY402" fmla="*/ 2743200 h 3524250"/>
              <a:gd name="connsiteX403" fmla="*/ 3662363 w 11475720"/>
              <a:gd name="connsiteY403" fmla="*/ 2734628 h 3524250"/>
              <a:gd name="connsiteX404" fmla="*/ 3662363 w 11475720"/>
              <a:gd name="connsiteY404" fmla="*/ 2440305 h 3524250"/>
              <a:gd name="connsiteX405" fmla="*/ 3668078 w 11475720"/>
              <a:gd name="connsiteY405" fmla="*/ 2432685 h 3524250"/>
              <a:gd name="connsiteX406" fmla="*/ 3668078 w 11475720"/>
              <a:gd name="connsiteY406" fmla="*/ 2432685 h 3524250"/>
              <a:gd name="connsiteX407" fmla="*/ 3668078 w 11475720"/>
              <a:gd name="connsiteY407" fmla="*/ 2392680 h 3524250"/>
              <a:gd name="connsiteX408" fmla="*/ 3668078 w 11475720"/>
              <a:gd name="connsiteY408" fmla="*/ 2392680 h 3524250"/>
              <a:gd name="connsiteX409" fmla="*/ 3597593 w 11475720"/>
              <a:gd name="connsiteY409" fmla="*/ 2392680 h 3524250"/>
              <a:gd name="connsiteX410" fmla="*/ 3597593 w 11475720"/>
              <a:gd name="connsiteY410" fmla="*/ 2384108 h 3524250"/>
              <a:gd name="connsiteX411" fmla="*/ 3574733 w 11475720"/>
              <a:gd name="connsiteY411" fmla="*/ 2384108 h 3524250"/>
              <a:gd name="connsiteX412" fmla="*/ 3574733 w 11475720"/>
              <a:gd name="connsiteY412" fmla="*/ 2359343 h 3524250"/>
              <a:gd name="connsiteX413" fmla="*/ 3412808 w 11475720"/>
              <a:gd name="connsiteY413" fmla="*/ 2359343 h 3524250"/>
              <a:gd name="connsiteX414" fmla="*/ 3412808 w 11475720"/>
              <a:gd name="connsiteY414" fmla="*/ 2388870 h 3524250"/>
              <a:gd name="connsiteX415" fmla="*/ 3320415 w 11475720"/>
              <a:gd name="connsiteY415" fmla="*/ 2388870 h 3524250"/>
              <a:gd name="connsiteX416" fmla="*/ 3319463 w 11475720"/>
              <a:gd name="connsiteY416" fmla="*/ 2388870 h 3524250"/>
              <a:gd name="connsiteX417" fmla="*/ 3319463 w 11475720"/>
              <a:gd name="connsiteY417" fmla="*/ 2406015 h 3524250"/>
              <a:gd name="connsiteX418" fmla="*/ 3313748 w 11475720"/>
              <a:gd name="connsiteY418" fmla="*/ 2406015 h 3524250"/>
              <a:gd name="connsiteX419" fmla="*/ 3313748 w 11475720"/>
              <a:gd name="connsiteY419" fmla="*/ 2415540 h 3524250"/>
              <a:gd name="connsiteX420" fmla="*/ 3313748 w 11475720"/>
              <a:gd name="connsiteY420" fmla="*/ 2415540 h 3524250"/>
              <a:gd name="connsiteX421" fmla="*/ 3319463 w 11475720"/>
              <a:gd name="connsiteY421" fmla="*/ 2415540 h 3524250"/>
              <a:gd name="connsiteX422" fmla="*/ 3319463 w 11475720"/>
              <a:gd name="connsiteY422" fmla="*/ 2781300 h 3524250"/>
              <a:gd name="connsiteX423" fmla="*/ 3293745 w 11475720"/>
              <a:gd name="connsiteY423" fmla="*/ 2783205 h 3524250"/>
              <a:gd name="connsiteX424" fmla="*/ 3262313 w 11475720"/>
              <a:gd name="connsiteY424" fmla="*/ 2787015 h 3524250"/>
              <a:gd name="connsiteX425" fmla="*/ 3262313 w 11475720"/>
              <a:gd name="connsiteY425" fmla="*/ 2750820 h 3524250"/>
              <a:gd name="connsiteX426" fmla="*/ 3250883 w 11475720"/>
              <a:gd name="connsiteY426" fmla="*/ 2750820 h 3524250"/>
              <a:gd name="connsiteX427" fmla="*/ 3250883 w 11475720"/>
              <a:gd name="connsiteY427" fmla="*/ 2727008 h 3524250"/>
              <a:gd name="connsiteX428" fmla="*/ 3225165 w 11475720"/>
              <a:gd name="connsiteY428" fmla="*/ 2552700 h 3524250"/>
              <a:gd name="connsiteX429" fmla="*/ 3228975 w 11475720"/>
              <a:gd name="connsiteY429" fmla="*/ 2552700 h 3524250"/>
              <a:gd name="connsiteX430" fmla="*/ 3228023 w 11475720"/>
              <a:gd name="connsiteY430" fmla="*/ 2541270 h 3524250"/>
              <a:gd name="connsiteX431" fmla="*/ 3227070 w 11475720"/>
              <a:gd name="connsiteY431" fmla="*/ 2534603 h 3524250"/>
              <a:gd name="connsiteX432" fmla="*/ 3222308 w 11475720"/>
              <a:gd name="connsiteY432" fmla="*/ 2534603 h 3524250"/>
              <a:gd name="connsiteX433" fmla="*/ 3220403 w 11475720"/>
              <a:gd name="connsiteY433" fmla="*/ 2498408 h 3524250"/>
              <a:gd name="connsiteX434" fmla="*/ 3224213 w 11475720"/>
              <a:gd name="connsiteY434" fmla="*/ 2498408 h 3524250"/>
              <a:gd name="connsiteX435" fmla="*/ 3224213 w 11475720"/>
              <a:gd name="connsiteY435" fmla="*/ 2483168 h 3524250"/>
              <a:gd name="connsiteX436" fmla="*/ 3224213 w 11475720"/>
              <a:gd name="connsiteY436" fmla="*/ 2483168 h 3524250"/>
              <a:gd name="connsiteX437" fmla="*/ 3219450 w 11475720"/>
              <a:gd name="connsiteY437" fmla="*/ 2483168 h 3524250"/>
              <a:gd name="connsiteX438" fmla="*/ 3218498 w 11475720"/>
              <a:gd name="connsiteY438" fmla="*/ 2440305 h 3524250"/>
              <a:gd name="connsiteX439" fmla="*/ 3235643 w 11475720"/>
              <a:gd name="connsiteY439" fmla="*/ 2440305 h 3524250"/>
              <a:gd name="connsiteX440" fmla="*/ 3235643 w 11475720"/>
              <a:gd name="connsiteY440" fmla="*/ 2363153 h 3524250"/>
              <a:gd name="connsiteX441" fmla="*/ 3235643 w 11475720"/>
              <a:gd name="connsiteY441" fmla="*/ 2363153 h 3524250"/>
              <a:gd name="connsiteX442" fmla="*/ 3214688 w 11475720"/>
              <a:gd name="connsiteY442" fmla="*/ 2363153 h 3524250"/>
              <a:gd name="connsiteX443" fmla="*/ 3233738 w 11475720"/>
              <a:gd name="connsiteY443" fmla="*/ 2174558 h 3524250"/>
              <a:gd name="connsiteX444" fmla="*/ 3233738 w 11475720"/>
              <a:gd name="connsiteY444" fmla="*/ 2174558 h 3524250"/>
              <a:gd name="connsiteX445" fmla="*/ 3214688 w 11475720"/>
              <a:gd name="connsiteY445" fmla="*/ 2174558 h 3524250"/>
              <a:gd name="connsiteX446" fmla="*/ 3235643 w 11475720"/>
              <a:gd name="connsiteY446" fmla="*/ 1944053 h 3524250"/>
              <a:gd name="connsiteX447" fmla="*/ 3235643 w 11475720"/>
              <a:gd name="connsiteY447" fmla="*/ 1944053 h 3524250"/>
              <a:gd name="connsiteX448" fmla="*/ 3222308 w 11475720"/>
              <a:gd name="connsiteY448" fmla="*/ 1944053 h 3524250"/>
              <a:gd name="connsiteX449" fmla="*/ 3240405 w 11475720"/>
              <a:gd name="connsiteY449" fmla="*/ 1758315 h 3524250"/>
              <a:gd name="connsiteX450" fmla="*/ 3240405 w 11475720"/>
              <a:gd name="connsiteY450" fmla="*/ 1758315 h 3524250"/>
              <a:gd name="connsiteX451" fmla="*/ 3223260 w 11475720"/>
              <a:gd name="connsiteY451" fmla="*/ 1758315 h 3524250"/>
              <a:gd name="connsiteX452" fmla="*/ 3239453 w 11475720"/>
              <a:gd name="connsiteY452" fmla="*/ 1557338 h 3524250"/>
              <a:gd name="connsiteX453" fmla="*/ 3244215 w 11475720"/>
              <a:gd name="connsiteY453" fmla="*/ 1557338 h 3524250"/>
              <a:gd name="connsiteX454" fmla="*/ 3244215 w 11475720"/>
              <a:gd name="connsiteY454" fmla="*/ 1547813 h 3524250"/>
              <a:gd name="connsiteX455" fmla="*/ 3225165 w 11475720"/>
              <a:gd name="connsiteY455" fmla="*/ 1547813 h 3524250"/>
              <a:gd name="connsiteX456" fmla="*/ 3240405 w 11475720"/>
              <a:gd name="connsiteY456" fmla="*/ 1395413 h 3524250"/>
              <a:gd name="connsiteX457" fmla="*/ 3243263 w 11475720"/>
              <a:gd name="connsiteY457" fmla="*/ 1363980 h 3524250"/>
              <a:gd name="connsiteX458" fmla="*/ 3245168 w 11475720"/>
              <a:gd name="connsiteY458" fmla="*/ 1347788 h 3524250"/>
              <a:gd name="connsiteX459" fmla="*/ 3248978 w 11475720"/>
              <a:gd name="connsiteY459" fmla="*/ 1347788 h 3524250"/>
              <a:gd name="connsiteX460" fmla="*/ 3248978 w 11475720"/>
              <a:gd name="connsiteY460" fmla="*/ 1338263 h 3524250"/>
              <a:gd name="connsiteX461" fmla="*/ 3227070 w 11475720"/>
              <a:gd name="connsiteY461" fmla="*/ 1334453 h 3524250"/>
              <a:gd name="connsiteX462" fmla="*/ 3241358 w 11475720"/>
              <a:gd name="connsiteY462" fmla="*/ 1140143 h 3524250"/>
              <a:gd name="connsiteX463" fmla="*/ 3248978 w 11475720"/>
              <a:gd name="connsiteY463" fmla="*/ 1140143 h 3524250"/>
              <a:gd name="connsiteX464" fmla="*/ 3248978 w 11475720"/>
              <a:gd name="connsiteY464" fmla="*/ 1127760 h 3524250"/>
              <a:gd name="connsiteX465" fmla="*/ 3248978 w 11475720"/>
              <a:gd name="connsiteY465" fmla="*/ 1127760 h 3524250"/>
              <a:gd name="connsiteX466" fmla="*/ 3225165 w 11475720"/>
              <a:gd name="connsiteY466" fmla="*/ 1127760 h 3524250"/>
              <a:gd name="connsiteX467" fmla="*/ 3242310 w 11475720"/>
              <a:gd name="connsiteY467" fmla="*/ 967740 h 3524250"/>
              <a:gd name="connsiteX468" fmla="*/ 3246120 w 11475720"/>
              <a:gd name="connsiteY468" fmla="*/ 932498 h 3524250"/>
              <a:gd name="connsiteX469" fmla="*/ 3251835 w 11475720"/>
              <a:gd name="connsiteY469" fmla="*/ 932498 h 3524250"/>
              <a:gd name="connsiteX470" fmla="*/ 3251835 w 11475720"/>
              <a:gd name="connsiteY470" fmla="*/ 923925 h 3524250"/>
              <a:gd name="connsiteX471" fmla="*/ 3251835 w 11475720"/>
              <a:gd name="connsiteY471" fmla="*/ 923925 h 3524250"/>
              <a:gd name="connsiteX472" fmla="*/ 3225165 w 11475720"/>
              <a:gd name="connsiteY472" fmla="*/ 923925 h 3524250"/>
              <a:gd name="connsiteX473" fmla="*/ 3240405 w 11475720"/>
              <a:gd name="connsiteY473" fmla="*/ 763905 h 3524250"/>
              <a:gd name="connsiteX474" fmla="*/ 3244215 w 11475720"/>
              <a:gd name="connsiteY474" fmla="*/ 723900 h 3524250"/>
              <a:gd name="connsiteX475" fmla="*/ 3251835 w 11475720"/>
              <a:gd name="connsiteY475" fmla="*/ 723900 h 3524250"/>
              <a:gd name="connsiteX476" fmla="*/ 3251835 w 11475720"/>
              <a:gd name="connsiteY476" fmla="*/ 711518 h 3524250"/>
              <a:gd name="connsiteX477" fmla="*/ 3159443 w 11475720"/>
              <a:gd name="connsiteY477" fmla="*/ 686753 h 3524250"/>
              <a:gd name="connsiteX478" fmla="*/ 3159443 w 11475720"/>
              <a:gd name="connsiteY478" fmla="*/ 663893 h 3524250"/>
              <a:gd name="connsiteX479" fmla="*/ 3166110 w 11475720"/>
              <a:gd name="connsiteY479" fmla="*/ 663893 h 3524250"/>
              <a:gd name="connsiteX480" fmla="*/ 3166110 w 11475720"/>
              <a:gd name="connsiteY480" fmla="*/ 650558 h 3524250"/>
              <a:gd name="connsiteX481" fmla="*/ 3152775 w 11475720"/>
              <a:gd name="connsiteY481" fmla="*/ 650558 h 3524250"/>
              <a:gd name="connsiteX482" fmla="*/ 3152775 w 11475720"/>
              <a:gd name="connsiteY482" fmla="*/ 625793 h 3524250"/>
              <a:gd name="connsiteX483" fmla="*/ 3146108 w 11475720"/>
              <a:gd name="connsiteY483" fmla="*/ 625793 h 3524250"/>
              <a:gd name="connsiteX484" fmla="*/ 3146108 w 11475720"/>
              <a:gd name="connsiteY484" fmla="*/ 599123 h 3524250"/>
              <a:gd name="connsiteX485" fmla="*/ 3134678 w 11475720"/>
              <a:gd name="connsiteY485" fmla="*/ 599123 h 3524250"/>
              <a:gd name="connsiteX486" fmla="*/ 3134678 w 11475720"/>
              <a:gd name="connsiteY486" fmla="*/ 604838 h 3524250"/>
              <a:gd name="connsiteX487" fmla="*/ 3117533 w 11475720"/>
              <a:gd name="connsiteY487" fmla="*/ 604838 h 3524250"/>
              <a:gd name="connsiteX488" fmla="*/ 3117533 w 11475720"/>
              <a:gd name="connsiteY488" fmla="*/ 578168 h 3524250"/>
              <a:gd name="connsiteX489" fmla="*/ 3120390 w 11475720"/>
              <a:gd name="connsiteY489" fmla="*/ 573405 h 3524250"/>
              <a:gd name="connsiteX490" fmla="*/ 3120390 w 11475720"/>
              <a:gd name="connsiteY490" fmla="*/ 573405 h 3524250"/>
              <a:gd name="connsiteX491" fmla="*/ 3120390 w 11475720"/>
              <a:gd name="connsiteY491" fmla="*/ 531495 h 3524250"/>
              <a:gd name="connsiteX492" fmla="*/ 3124200 w 11475720"/>
              <a:gd name="connsiteY492" fmla="*/ 531495 h 3524250"/>
              <a:gd name="connsiteX493" fmla="*/ 3124200 w 11475720"/>
              <a:gd name="connsiteY493" fmla="*/ 493395 h 3524250"/>
              <a:gd name="connsiteX494" fmla="*/ 3132773 w 11475720"/>
              <a:gd name="connsiteY494" fmla="*/ 479108 h 3524250"/>
              <a:gd name="connsiteX495" fmla="*/ 3139440 w 11475720"/>
              <a:gd name="connsiteY495" fmla="*/ 479108 h 3524250"/>
              <a:gd name="connsiteX496" fmla="*/ 3139440 w 11475720"/>
              <a:gd name="connsiteY496" fmla="*/ 373380 h 3524250"/>
              <a:gd name="connsiteX497" fmla="*/ 3139440 w 11475720"/>
              <a:gd name="connsiteY497" fmla="*/ 373380 h 3524250"/>
              <a:gd name="connsiteX498" fmla="*/ 3119438 w 11475720"/>
              <a:gd name="connsiteY498" fmla="*/ 373380 h 3524250"/>
              <a:gd name="connsiteX499" fmla="*/ 3119438 w 11475720"/>
              <a:gd name="connsiteY499" fmla="*/ 369570 h 3524250"/>
              <a:gd name="connsiteX500" fmla="*/ 3119438 w 11475720"/>
              <a:gd name="connsiteY500" fmla="*/ 369570 h 3524250"/>
              <a:gd name="connsiteX501" fmla="*/ 3101340 w 11475720"/>
              <a:gd name="connsiteY501" fmla="*/ 369570 h 3524250"/>
              <a:gd name="connsiteX502" fmla="*/ 3101340 w 11475720"/>
              <a:gd name="connsiteY502" fmla="*/ 307658 h 3524250"/>
              <a:gd name="connsiteX503" fmla="*/ 3112770 w 11475720"/>
              <a:gd name="connsiteY503" fmla="*/ 287655 h 3524250"/>
              <a:gd name="connsiteX504" fmla="*/ 3112770 w 11475720"/>
              <a:gd name="connsiteY504" fmla="*/ 287655 h 3524250"/>
              <a:gd name="connsiteX505" fmla="*/ 3112770 w 11475720"/>
              <a:gd name="connsiteY505" fmla="*/ 275273 h 3524250"/>
              <a:gd name="connsiteX506" fmla="*/ 3112770 w 11475720"/>
              <a:gd name="connsiteY506" fmla="*/ 275273 h 3524250"/>
              <a:gd name="connsiteX507" fmla="*/ 3089910 w 11475720"/>
              <a:gd name="connsiteY507" fmla="*/ 275273 h 3524250"/>
              <a:gd name="connsiteX508" fmla="*/ 3089910 w 11475720"/>
              <a:gd name="connsiteY508" fmla="*/ 268605 h 3524250"/>
              <a:gd name="connsiteX509" fmla="*/ 3078480 w 11475720"/>
              <a:gd name="connsiteY509" fmla="*/ 268605 h 3524250"/>
              <a:gd name="connsiteX510" fmla="*/ 3078480 w 11475720"/>
              <a:gd name="connsiteY510" fmla="*/ 165735 h 3524250"/>
              <a:gd name="connsiteX511" fmla="*/ 3075623 w 11475720"/>
              <a:gd name="connsiteY511" fmla="*/ 152400 h 3524250"/>
              <a:gd name="connsiteX512" fmla="*/ 3075623 w 11475720"/>
              <a:gd name="connsiteY512" fmla="*/ 134303 h 3524250"/>
              <a:gd name="connsiteX513" fmla="*/ 3082290 w 11475720"/>
              <a:gd name="connsiteY513" fmla="*/ 126683 h 3524250"/>
              <a:gd name="connsiteX514" fmla="*/ 3082290 w 11475720"/>
              <a:gd name="connsiteY514" fmla="*/ 126683 h 3524250"/>
              <a:gd name="connsiteX515" fmla="*/ 3082290 w 11475720"/>
              <a:gd name="connsiteY515" fmla="*/ 42863 h 3524250"/>
              <a:gd name="connsiteX516" fmla="*/ 3079433 w 11475720"/>
              <a:gd name="connsiteY516" fmla="*/ 34290 h 3524250"/>
              <a:gd name="connsiteX517" fmla="*/ 3079433 w 11475720"/>
              <a:gd name="connsiteY517" fmla="*/ 13335 h 3524250"/>
              <a:gd name="connsiteX518" fmla="*/ 3087053 w 11475720"/>
              <a:gd name="connsiteY518" fmla="*/ 13335 h 3524250"/>
              <a:gd name="connsiteX519" fmla="*/ 3087053 w 11475720"/>
              <a:gd name="connsiteY519" fmla="*/ 0 h 3524250"/>
              <a:gd name="connsiteX520" fmla="*/ 3087053 w 11475720"/>
              <a:gd name="connsiteY520" fmla="*/ 0 h 3524250"/>
              <a:gd name="connsiteX521" fmla="*/ 3045143 w 11475720"/>
              <a:gd name="connsiteY521" fmla="*/ 0 h 3524250"/>
              <a:gd name="connsiteX522" fmla="*/ 3045143 w 11475720"/>
              <a:gd name="connsiteY522" fmla="*/ 13335 h 3524250"/>
              <a:gd name="connsiteX523" fmla="*/ 3052763 w 11475720"/>
              <a:gd name="connsiteY523" fmla="*/ 13335 h 3524250"/>
              <a:gd name="connsiteX524" fmla="*/ 3052763 w 11475720"/>
              <a:gd name="connsiteY524" fmla="*/ 33338 h 3524250"/>
              <a:gd name="connsiteX525" fmla="*/ 3049905 w 11475720"/>
              <a:gd name="connsiteY525" fmla="*/ 41910 h 3524250"/>
              <a:gd name="connsiteX526" fmla="*/ 3049905 w 11475720"/>
              <a:gd name="connsiteY526" fmla="*/ 126683 h 3524250"/>
              <a:gd name="connsiteX527" fmla="*/ 3056573 w 11475720"/>
              <a:gd name="connsiteY527" fmla="*/ 134303 h 3524250"/>
              <a:gd name="connsiteX528" fmla="*/ 3056573 w 11475720"/>
              <a:gd name="connsiteY528" fmla="*/ 152400 h 3524250"/>
              <a:gd name="connsiteX529" fmla="*/ 3053715 w 11475720"/>
              <a:gd name="connsiteY529" fmla="*/ 165735 h 3524250"/>
              <a:gd name="connsiteX530" fmla="*/ 3053715 w 11475720"/>
              <a:gd name="connsiteY530" fmla="*/ 266700 h 3524250"/>
              <a:gd name="connsiteX531" fmla="*/ 3042285 w 11475720"/>
              <a:gd name="connsiteY531" fmla="*/ 266700 h 3524250"/>
              <a:gd name="connsiteX532" fmla="*/ 3042285 w 11475720"/>
              <a:gd name="connsiteY532" fmla="*/ 273368 h 3524250"/>
              <a:gd name="connsiteX533" fmla="*/ 3019425 w 11475720"/>
              <a:gd name="connsiteY533" fmla="*/ 273368 h 3524250"/>
              <a:gd name="connsiteX534" fmla="*/ 3019425 w 11475720"/>
              <a:gd name="connsiteY534" fmla="*/ 285750 h 3524250"/>
              <a:gd name="connsiteX535" fmla="*/ 3031808 w 11475720"/>
              <a:gd name="connsiteY535" fmla="*/ 305753 h 3524250"/>
              <a:gd name="connsiteX536" fmla="*/ 3031808 w 11475720"/>
              <a:gd name="connsiteY536" fmla="*/ 367665 h 3524250"/>
              <a:gd name="connsiteX537" fmla="*/ 3013710 w 11475720"/>
              <a:gd name="connsiteY537" fmla="*/ 367665 h 3524250"/>
              <a:gd name="connsiteX538" fmla="*/ 3013710 w 11475720"/>
              <a:gd name="connsiteY538" fmla="*/ 372428 h 3524250"/>
              <a:gd name="connsiteX539" fmla="*/ 2993708 w 11475720"/>
              <a:gd name="connsiteY539" fmla="*/ 372428 h 3524250"/>
              <a:gd name="connsiteX540" fmla="*/ 2993708 w 11475720"/>
              <a:gd name="connsiteY540" fmla="*/ 476250 h 3524250"/>
              <a:gd name="connsiteX541" fmla="*/ 2993708 w 11475720"/>
              <a:gd name="connsiteY541" fmla="*/ 476250 h 3524250"/>
              <a:gd name="connsiteX542" fmla="*/ 3000375 w 11475720"/>
              <a:gd name="connsiteY542" fmla="*/ 476250 h 3524250"/>
              <a:gd name="connsiteX543" fmla="*/ 3008948 w 11475720"/>
              <a:gd name="connsiteY543" fmla="*/ 490538 h 3524250"/>
              <a:gd name="connsiteX544" fmla="*/ 3008948 w 11475720"/>
              <a:gd name="connsiteY544" fmla="*/ 528638 h 3524250"/>
              <a:gd name="connsiteX545" fmla="*/ 3012758 w 11475720"/>
              <a:gd name="connsiteY545" fmla="*/ 528638 h 3524250"/>
              <a:gd name="connsiteX546" fmla="*/ 3012758 w 11475720"/>
              <a:gd name="connsiteY546" fmla="*/ 570548 h 3524250"/>
              <a:gd name="connsiteX547" fmla="*/ 3015615 w 11475720"/>
              <a:gd name="connsiteY547" fmla="*/ 575310 h 3524250"/>
              <a:gd name="connsiteX548" fmla="*/ 3015615 w 11475720"/>
              <a:gd name="connsiteY548" fmla="*/ 601980 h 3524250"/>
              <a:gd name="connsiteX549" fmla="*/ 2998470 w 11475720"/>
              <a:gd name="connsiteY549" fmla="*/ 601980 h 3524250"/>
              <a:gd name="connsiteX550" fmla="*/ 2998470 w 11475720"/>
              <a:gd name="connsiteY550" fmla="*/ 596265 h 3524250"/>
              <a:gd name="connsiteX551" fmla="*/ 2998470 w 11475720"/>
              <a:gd name="connsiteY551" fmla="*/ 596265 h 3524250"/>
              <a:gd name="connsiteX552" fmla="*/ 2987040 w 11475720"/>
              <a:gd name="connsiteY552" fmla="*/ 596265 h 3524250"/>
              <a:gd name="connsiteX553" fmla="*/ 2987040 w 11475720"/>
              <a:gd name="connsiteY553" fmla="*/ 622935 h 3524250"/>
              <a:gd name="connsiteX554" fmla="*/ 2981325 w 11475720"/>
              <a:gd name="connsiteY554" fmla="*/ 622935 h 3524250"/>
              <a:gd name="connsiteX555" fmla="*/ 2981325 w 11475720"/>
              <a:gd name="connsiteY555" fmla="*/ 647700 h 3524250"/>
              <a:gd name="connsiteX556" fmla="*/ 2969895 w 11475720"/>
              <a:gd name="connsiteY556" fmla="*/ 647700 h 3524250"/>
              <a:gd name="connsiteX557" fmla="*/ 2969895 w 11475720"/>
              <a:gd name="connsiteY557" fmla="*/ 661035 h 3524250"/>
              <a:gd name="connsiteX558" fmla="*/ 2976563 w 11475720"/>
              <a:gd name="connsiteY558" fmla="*/ 661035 h 3524250"/>
              <a:gd name="connsiteX559" fmla="*/ 2976563 w 11475720"/>
              <a:gd name="connsiteY559" fmla="*/ 685800 h 3524250"/>
              <a:gd name="connsiteX560" fmla="*/ 2884170 w 11475720"/>
              <a:gd name="connsiteY560" fmla="*/ 710565 h 3524250"/>
              <a:gd name="connsiteX561" fmla="*/ 2884170 w 11475720"/>
              <a:gd name="connsiteY561" fmla="*/ 721995 h 3524250"/>
              <a:gd name="connsiteX562" fmla="*/ 2884170 w 11475720"/>
              <a:gd name="connsiteY562" fmla="*/ 721995 h 3524250"/>
              <a:gd name="connsiteX563" fmla="*/ 2891790 w 11475720"/>
              <a:gd name="connsiteY563" fmla="*/ 721995 h 3524250"/>
              <a:gd name="connsiteX564" fmla="*/ 2899410 w 11475720"/>
              <a:gd name="connsiteY564" fmla="*/ 798195 h 3524250"/>
              <a:gd name="connsiteX565" fmla="*/ 2899410 w 11475720"/>
              <a:gd name="connsiteY565" fmla="*/ 798195 h 3524250"/>
              <a:gd name="connsiteX566" fmla="*/ 2911793 w 11475720"/>
              <a:gd name="connsiteY566" fmla="*/ 922020 h 3524250"/>
              <a:gd name="connsiteX567" fmla="*/ 2885123 w 11475720"/>
              <a:gd name="connsiteY567" fmla="*/ 922020 h 3524250"/>
              <a:gd name="connsiteX568" fmla="*/ 2885123 w 11475720"/>
              <a:gd name="connsiteY568" fmla="*/ 929640 h 3524250"/>
              <a:gd name="connsiteX569" fmla="*/ 2885123 w 11475720"/>
              <a:gd name="connsiteY569" fmla="*/ 929640 h 3524250"/>
              <a:gd name="connsiteX570" fmla="*/ 2890838 w 11475720"/>
              <a:gd name="connsiteY570" fmla="*/ 929640 h 3524250"/>
              <a:gd name="connsiteX571" fmla="*/ 2912745 w 11475720"/>
              <a:gd name="connsiteY571" fmla="*/ 1125855 h 3524250"/>
              <a:gd name="connsiteX572" fmla="*/ 2888933 w 11475720"/>
              <a:gd name="connsiteY572" fmla="*/ 1125855 h 3524250"/>
              <a:gd name="connsiteX573" fmla="*/ 2888933 w 11475720"/>
              <a:gd name="connsiteY573" fmla="*/ 1138238 h 3524250"/>
              <a:gd name="connsiteX574" fmla="*/ 2888933 w 11475720"/>
              <a:gd name="connsiteY574" fmla="*/ 1138238 h 3524250"/>
              <a:gd name="connsiteX575" fmla="*/ 2896553 w 11475720"/>
              <a:gd name="connsiteY575" fmla="*/ 1138238 h 3524250"/>
              <a:gd name="connsiteX576" fmla="*/ 2910840 w 11475720"/>
              <a:gd name="connsiteY576" fmla="*/ 1332548 h 3524250"/>
              <a:gd name="connsiteX577" fmla="*/ 2889885 w 11475720"/>
              <a:gd name="connsiteY577" fmla="*/ 1336358 h 3524250"/>
              <a:gd name="connsiteX578" fmla="*/ 2889885 w 11475720"/>
              <a:gd name="connsiteY578" fmla="*/ 1336358 h 3524250"/>
              <a:gd name="connsiteX579" fmla="*/ 2889885 w 11475720"/>
              <a:gd name="connsiteY579" fmla="*/ 1344930 h 3524250"/>
              <a:gd name="connsiteX580" fmla="*/ 2889885 w 11475720"/>
              <a:gd name="connsiteY580" fmla="*/ 1344930 h 3524250"/>
              <a:gd name="connsiteX581" fmla="*/ 2893695 w 11475720"/>
              <a:gd name="connsiteY581" fmla="*/ 1344930 h 3524250"/>
              <a:gd name="connsiteX582" fmla="*/ 2912745 w 11475720"/>
              <a:gd name="connsiteY582" fmla="*/ 1544955 h 3524250"/>
              <a:gd name="connsiteX583" fmla="*/ 2893695 w 11475720"/>
              <a:gd name="connsiteY583" fmla="*/ 1544955 h 3524250"/>
              <a:gd name="connsiteX584" fmla="*/ 2893695 w 11475720"/>
              <a:gd name="connsiteY584" fmla="*/ 1554480 h 3524250"/>
              <a:gd name="connsiteX585" fmla="*/ 2893695 w 11475720"/>
              <a:gd name="connsiteY585" fmla="*/ 1554480 h 3524250"/>
              <a:gd name="connsiteX586" fmla="*/ 2898458 w 11475720"/>
              <a:gd name="connsiteY586" fmla="*/ 1554480 h 3524250"/>
              <a:gd name="connsiteX587" fmla="*/ 2914650 w 11475720"/>
              <a:gd name="connsiteY587" fmla="*/ 1755458 h 3524250"/>
              <a:gd name="connsiteX588" fmla="*/ 2895600 w 11475720"/>
              <a:gd name="connsiteY588" fmla="*/ 1755458 h 3524250"/>
              <a:gd name="connsiteX589" fmla="*/ 2913698 w 11475720"/>
              <a:gd name="connsiteY589" fmla="*/ 1941195 h 3524250"/>
              <a:gd name="connsiteX590" fmla="*/ 2900363 w 11475720"/>
              <a:gd name="connsiteY590" fmla="*/ 1941195 h 3524250"/>
              <a:gd name="connsiteX591" fmla="*/ 2922270 w 11475720"/>
              <a:gd name="connsiteY591" fmla="*/ 2171700 h 3524250"/>
              <a:gd name="connsiteX592" fmla="*/ 2903220 w 11475720"/>
              <a:gd name="connsiteY592" fmla="*/ 2171700 h 3524250"/>
              <a:gd name="connsiteX593" fmla="*/ 2922270 w 11475720"/>
              <a:gd name="connsiteY593" fmla="*/ 2360295 h 3524250"/>
              <a:gd name="connsiteX594" fmla="*/ 2900363 w 11475720"/>
              <a:gd name="connsiteY594" fmla="*/ 2360295 h 3524250"/>
              <a:gd name="connsiteX595" fmla="*/ 2900363 w 11475720"/>
              <a:gd name="connsiteY595" fmla="*/ 2437448 h 3524250"/>
              <a:gd name="connsiteX596" fmla="*/ 2900363 w 11475720"/>
              <a:gd name="connsiteY596" fmla="*/ 2437448 h 3524250"/>
              <a:gd name="connsiteX597" fmla="*/ 2916555 w 11475720"/>
              <a:gd name="connsiteY597" fmla="*/ 2437448 h 3524250"/>
              <a:gd name="connsiteX598" fmla="*/ 2915603 w 11475720"/>
              <a:gd name="connsiteY598" fmla="*/ 2480310 h 3524250"/>
              <a:gd name="connsiteX599" fmla="*/ 2908935 w 11475720"/>
              <a:gd name="connsiteY599" fmla="*/ 2480310 h 3524250"/>
              <a:gd name="connsiteX600" fmla="*/ 2908935 w 11475720"/>
              <a:gd name="connsiteY600" fmla="*/ 2496503 h 3524250"/>
              <a:gd name="connsiteX601" fmla="*/ 2912745 w 11475720"/>
              <a:gd name="connsiteY601" fmla="*/ 2496503 h 3524250"/>
              <a:gd name="connsiteX602" fmla="*/ 2910840 w 11475720"/>
              <a:gd name="connsiteY602" fmla="*/ 2530793 h 3524250"/>
              <a:gd name="connsiteX603" fmla="*/ 2910840 w 11475720"/>
              <a:gd name="connsiteY603" fmla="*/ 2532698 h 3524250"/>
              <a:gd name="connsiteX604" fmla="*/ 2906078 w 11475720"/>
              <a:gd name="connsiteY604" fmla="*/ 2532698 h 3524250"/>
              <a:gd name="connsiteX605" fmla="*/ 2905125 w 11475720"/>
              <a:gd name="connsiteY605" fmla="*/ 2552700 h 3524250"/>
              <a:gd name="connsiteX606" fmla="*/ 2905125 w 11475720"/>
              <a:gd name="connsiteY606" fmla="*/ 2552700 h 3524250"/>
              <a:gd name="connsiteX607" fmla="*/ 2908935 w 11475720"/>
              <a:gd name="connsiteY607" fmla="*/ 2552700 h 3524250"/>
              <a:gd name="connsiteX608" fmla="*/ 2883218 w 11475720"/>
              <a:gd name="connsiteY608" fmla="*/ 2727008 h 3524250"/>
              <a:gd name="connsiteX609" fmla="*/ 2883218 w 11475720"/>
              <a:gd name="connsiteY609" fmla="*/ 2730818 h 3524250"/>
              <a:gd name="connsiteX610" fmla="*/ 2677478 w 11475720"/>
              <a:gd name="connsiteY610" fmla="*/ 2730818 h 3524250"/>
              <a:gd name="connsiteX611" fmla="*/ 2677478 w 11475720"/>
              <a:gd name="connsiteY611" fmla="*/ 2717483 h 3524250"/>
              <a:gd name="connsiteX612" fmla="*/ 2715578 w 11475720"/>
              <a:gd name="connsiteY612" fmla="*/ 2679383 h 3524250"/>
              <a:gd name="connsiteX613" fmla="*/ 2715578 w 11475720"/>
              <a:gd name="connsiteY613" fmla="*/ 2667000 h 3524250"/>
              <a:gd name="connsiteX614" fmla="*/ 2500313 w 11475720"/>
              <a:gd name="connsiteY614" fmla="*/ 2667000 h 3524250"/>
              <a:gd name="connsiteX615" fmla="*/ 2500313 w 11475720"/>
              <a:gd name="connsiteY615" fmla="*/ 2681288 h 3524250"/>
              <a:gd name="connsiteX616" fmla="*/ 2535555 w 11475720"/>
              <a:gd name="connsiteY616" fmla="*/ 2715578 h 3524250"/>
              <a:gd name="connsiteX617" fmla="*/ 2535555 w 11475720"/>
              <a:gd name="connsiteY617" fmla="*/ 2730818 h 3524250"/>
              <a:gd name="connsiteX618" fmla="*/ 2457450 w 11475720"/>
              <a:gd name="connsiteY618" fmla="*/ 2730818 h 3524250"/>
              <a:gd name="connsiteX619" fmla="*/ 2457450 w 11475720"/>
              <a:gd name="connsiteY619" fmla="*/ 2667000 h 3524250"/>
              <a:gd name="connsiteX620" fmla="*/ 2446020 w 11475720"/>
              <a:gd name="connsiteY620" fmla="*/ 2667000 h 3524250"/>
              <a:gd name="connsiteX621" fmla="*/ 2446020 w 11475720"/>
              <a:gd name="connsiteY621" fmla="*/ 2622233 h 3524250"/>
              <a:gd name="connsiteX622" fmla="*/ 2398395 w 11475720"/>
              <a:gd name="connsiteY622" fmla="*/ 2622233 h 3524250"/>
              <a:gd name="connsiteX623" fmla="*/ 2398395 w 11475720"/>
              <a:gd name="connsiteY623" fmla="*/ 2633663 h 3524250"/>
              <a:gd name="connsiteX624" fmla="*/ 2326005 w 11475720"/>
              <a:gd name="connsiteY624" fmla="*/ 2633663 h 3524250"/>
              <a:gd name="connsiteX625" fmla="*/ 2326005 w 11475720"/>
              <a:gd name="connsiteY625" fmla="*/ 2485073 h 3524250"/>
              <a:gd name="connsiteX626" fmla="*/ 2336483 w 11475720"/>
              <a:gd name="connsiteY626" fmla="*/ 2485073 h 3524250"/>
              <a:gd name="connsiteX627" fmla="*/ 2336483 w 11475720"/>
              <a:gd name="connsiteY627" fmla="*/ 2426018 h 3524250"/>
              <a:gd name="connsiteX628" fmla="*/ 2318385 w 11475720"/>
              <a:gd name="connsiteY628" fmla="*/ 2412683 h 3524250"/>
              <a:gd name="connsiteX629" fmla="*/ 2318385 w 11475720"/>
              <a:gd name="connsiteY629" fmla="*/ 2393633 h 3524250"/>
              <a:gd name="connsiteX630" fmla="*/ 2318385 w 11475720"/>
              <a:gd name="connsiteY630" fmla="*/ 2393633 h 3524250"/>
              <a:gd name="connsiteX631" fmla="*/ 2286000 w 11475720"/>
              <a:gd name="connsiteY631" fmla="*/ 2393633 h 3524250"/>
              <a:gd name="connsiteX632" fmla="*/ 2286000 w 11475720"/>
              <a:gd name="connsiteY632" fmla="*/ 2383155 h 3524250"/>
              <a:gd name="connsiteX633" fmla="*/ 2152650 w 11475720"/>
              <a:gd name="connsiteY633" fmla="*/ 2383155 h 3524250"/>
              <a:gd name="connsiteX634" fmla="*/ 2152650 w 11475720"/>
              <a:gd name="connsiteY634" fmla="*/ 2347913 h 3524250"/>
              <a:gd name="connsiteX635" fmla="*/ 2152650 w 11475720"/>
              <a:gd name="connsiteY635" fmla="*/ 2347913 h 3524250"/>
              <a:gd name="connsiteX636" fmla="*/ 2143125 w 11475720"/>
              <a:gd name="connsiteY636" fmla="*/ 2347913 h 3524250"/>
              <a:gd name="connsiteX637" fmla="*/ 2143125 w 11475720"/>
              <a:gd name="connsiteY637" fmla="*/ 2383155 h 3524250"/>
              <a:gd name="connsiteX638" fmla="*/ 1992630 w 11475720"/>
              <a:gd name="connsiteY638" fmla="*/ 2383155 h 3524250"/>
              <a:gd name="connsiteX639" fmla="*/ 1992630 w 11475720"/>
              <a:gd name="connsiteY639" fmla="*/ 2409825 h 3524250"/>
              <a:gd name="connsiteX640" fmla="*/ 1973580 w 11475720"/>
              <a:gd name="connsiteY640" fmla="*/ 2409825 h 3524250"/>
              <a:gd name="connsiteX641" fmla="*/ 1973580 w 11475720"/>
              <a:gd name="connsiteY641" fmla="*/ 2393633 h 3524250"/>
              <a:gd name="connsiteX642" fmla="*/ 1962150 w 11475720"/>
              <a:gd name="connsiteY642" fmla="*/ 2380298 h 3524250"/>
              <a:gd name="connsiteX643" fmla="*/ 1962150 w 11475720"/>
              <a:gd name="connsiteY643" fmla="*/ 2364105 h 3524250"/>
              <a:gd name="connsiteX644" fmla="*/ 1971675 w 11475720"/>
              <a:gd name="connsiteY644" fmla="*/ 2364105 h 3524250"/>
              <a:gd name="connsiteX645" fmla="*/ 1971675 w 11475720"/>
              <a:gd name="connsiteY645" fmla="*/ 2347913 h 3524250"/>
              <a:gd name="connsiteX646" fmla="*/ 1905000 w 11475720"/>
              <a:gd name="connsiteY646" fmla="*/ 2347913 h 3524250"/>
              <a:gd name="connsiteX647" fmla="*/ 1905000 w 11475720"/>
              <a:gd name="connsiteY647" fmla="*/ 2333625 h 3524250"/>
              <a:gd name="connsiteX648" fmla="*/ 1905000 w 11475720"/>
              <a:gd name="connsiteY648" fmla="*/ 2333625 h 3524250"/>
              <a:gd name="connsiteX649" fmla="*/ 1895475 w 11475720"/>
              <a:gd name="connsiteY649" fmla="*/ 2333625 h 3524250"/>
              <a:gd name="connsiteX650" fmla="*/ 1895475 w 11475720"/>
              <a:gd name="connsiteY650" fmla="*/ 2273618 h 3524250"/>
              <a:gd name="connsiteX651" fmla="*/ 1884045 w 11475720"/>
              <a:gd name="connsiteY651" fmla="*/ 2273618 h 3524250"/>
              <a:gd name="connsiteX652" fmla="*/ 1884045 w 11475720"/>
              <a:gd name="connsiteY652" fmla="*/ 2329815 h 3524250"/>
              <a:gd name="connsiteX653" fmla="*/ 1826895 w 11475720"/>
              <a:gd name="connsiteY653" fmla="*/ 2329815 h 3524250"/>
              <a:gd name="connsiteX654" fmla="*/ 1826895 w 11475720"/>
              <a:gd name="connsiteY654" fmla="*/ 2322195 h 3524250"/>
              <a:gd name="connsiteX655" fmla="*/ 1826895 w 11475720"/>
              <a:gd name="connsiteY655" fmla="*/ 2322195 h 3524250"/>
              <a:gd name="connsiteX656" fmla="*/ 1814513 w 11475720"/>
              <a:gd name="connsiteY656" fmla="*/ 2322195 h 3524250"/>
              <a:gd name="connsiteX657" fmla="*/ 1814513 w 11475720"/>
              <a:gd name="connsiteY657" fmla="*/ 2274570 h 3524250"/>
              <a:gd name="connsiteX658" fmla="*/ 1814513 w 11475720"/>
              <a:gd name="connsiteY658" fmla="*/ 2274570 h 3524250"/>
              <a:gd name="connsiteX659" fmla="*/ 1803083 w 11475720"/>
              <a:gd name="connsiteY659" fmla="*/ 2274570 h 3524250"/>
              <a:gd name="connsiteX660" fmla="*/ 1803083 w 11475720"/>
              <a:gd name="connsiteY660" fmla="*/ 2322195 h 3524250"/>
              <a:gd name="connsiteX661" fmla="*/ 1721168 w 11475720"/>
              <a:gd name="connsiteY661" fmla="*/ 2322195 h 3524250"/>
              <a:gd name="connsiteX662" fmla="*/ 1721168 w 11475720"/>
              <a:gd name="connsiteY662" fmla="*/ 2340293 h 3524250"/>
              <a:gd name="connsiteX663" fmla="*/ 1728788 w 11475720"/>
              <a:gd name="connsiteY663" fmla="*/ 2348865 h 3524250"/>
              <a:gd name="connsiteX664" fmla="*/ 1728788 w 11475720"/>
              <a:gd name="connsiteY664" fmla="*/ 2417445 h 3524250"/>
              <a:gd name="connsiteX665" fmla="*/ 1736408 w 11475720"/>
              <a:gd name="connsiteY665" fmla="*/ 2426970 h 3524250"/>
              <a:gd name="connsiteX666" fmla="*/ 1736408 w 11475720"/>
              <a:gd name="connsiteY666" fmla="*/ 2630805 h 3524250"/>
              <a:gd name="connsiteX667" fmla="*/ 1722120 w 11475720"/>
              <a:gd name="connsiteY667" fmla="*/ 2630805 h 3524250"/>
              <a:gd name="connsiteX668" fmla="*/ 1701165 w 11475720"/>
              <a:gd name="connsiteY668" fmla="*/ 2652713 h 3524250"/>
              <a:gd name="connsiteX669" fmla="*/ 1684973 w 11475720"/>
              <a:gd name="connsiteY669" fmla="*/ 2652713 h 3524250"/>
              <a:gd name="connsiteX670" fmla="*/ 1684973 w 11475720"/>
              <a:gd name="connsiteY670" fmla="*/ 2607945 h 3524250"/>
              <a:gd name="connsiteX671" fmla="*/ 1623060 w 11475720"/>
              <a:gd name="connsiteY671" fmla="*/ 2607945 h 3524250"/>
              <a:gd name="connsiteX672" fmla="*/ 1611630 w 11475720"/>
              <a:gd name="connsiteY672" fmla="*/ 2576513 h 3524250"/>
              <a:gd name="connsiteX673" fmla="*/ 1611630 w 11475720"/>
              <a:gd name="connsiteY673" fmla="*/ 2415540 h 3524250"/>
              <a:gd name="connsiteX674" fmla="*/ 1611630 w 11475720"/>
              <a:gd name="connsiteY674" fmla="*/ 2415540 h 3524250"/>
              <a:gd name="connsiteX675" fmla="*/ 1590675 w 11475720"/>
              <a:gd name="connsiteY675" fmla="*/ 2415540 h 3524250"/>
              <a:gd name="connsiteX676" fmla="*/ 1590675 w 11475720"/>
              <a:gd name="connsiteY676" fmla="*/ 2398395 h 3524250"/>
              <a:gd name="connsiteX677" fmla="*/ 1590675 w 11475720"/>
              <a:gd name="connsiteY677" fmla="*/ 2398395 h 3524250"/>
              <a:gd name="connsiteX678" fmla="*/ 1534478 w 11475720"/>
              <a:gd name="connsiteY678" fmla="*/ 2398395 h 3524250"/>
              <a:gd name="connsiteX679" fmla="*/ 1534478 w 11475720"/>
              <a:gd name="connsiteY679" fmla="*/ 2406015 h 3524250"/>
              <a:gd name="connsiteX680" fmla="*/ 1423035 w 11475720"/>
              <a:gd name="connsiteY680" fmla="*/ 2406015 h 3524250"/>
              <a:gd name="connsiteX681" fmla="*/ 1423035 w 11475720"/>
              <a:gd name="connsiteY681" fmla="*/ 2395538 h 3524250"/>
              <a:gd name="connsiteX682" fmla="*/ 1423035 w 11475720"/>
              <a:gd name="connsiteY682" fmla="*/ 2395538 h 3524250"/>
              <a:gd name="connsiteX683" fmla="*/ 1292543 w 11475720"/>
              <a:gd name="connsiteY683" fmla="*/ 2395538 h 3524250"/>
              <a:gd name="connsiteX684" fmla="*/ 1283970 w 11475720"/>
              <a:gd name="connsiteY684" fmla="*/ 2410778 h 3524250"/>
              <a:gd name="connsiteX685" fmla="*/ 1236345 w 11475720"/>
              <a:gd name="connsiteY685" fmla="*/ 2410778 h 3524250"/>
              <a:gd name="connsiteX686" fmla="*/ 1154430 w 11475720"/>
              <a:gd name="connsiteY686" fmla="*/ 2456498 h 3524250"/>
              <a:gd name="connsiteX687" fmla="*/ 1154430 w 11475720"/>
              <a:gd name="connsiteY687" fmla="*/ 2456498 h 3524250"/>
              <a:gd name="connsiteX688" fmla="*/ 1154430 w 11475720"/>
              <a:gd name="connsiteY688" fmla="*/ 2469833 h 3524250"/>
              <a:gd name="connsiteX689" fmla="*/ 1165860 w 11475720"/>
              <a:gd name="connsiteY689" fmla="*/ 2469833 h 3524250"/>
              <a:gd name="connsiteX690" fmla="*/ 1165860 w 11475720"/>
              <a:gd name="connsiteY690" fmla="*/ 2812733 h 3524250"/>
              <a:gd name="connsiteX691" fmla="*/ 1126808 w 11475720"/>
              <a:gd name="connsiteY691" fmla="*/ 2825115 h 3524250"/>
              <a:gd name="connsiteX692" fmla="*/ 1126808 w 11475720"/>
              <a:gd name="connsiteY692" fmla="*/ 2825115 h 3524250"/>
              <a:gd name="connsiteX693" fmla="*/ 1126808 w 11475720"/>
              <a:gd name="connsiteY693" fmla="*/ 2835593 h 3524250"/>
              <a:gd name="connsiteX694" fmla="*/ 990600 w 11475720"/>
              <a:gd name="connsiteY694" fmla="*/ 2835593 h 3524250"/>
              <a:gd name="connsiteX695" fmla="*/ 967740 w 11475720"/>
              <a:gd name="connsiteY695" fmla="*/ 2874645 h 3524250"/>
              <a:gd name="connsiteX696" fmla="*/ 967740 w 11475720"/>
              <a:gd name="connsiteY696" fmla="*/ 2874645 h 3524250"/>
              <a:gd name="connsiteX697" fmla="*/ 967740 w 11475720"/>
              <a:gd name="connsiteY697" fmla="*/ 2899410 h 3524250"/>
              <a:gd name="connsiteX698" fmla="*/ 811530 w 11475720"/>
              <a:gd name="connsiteY698" fmla="*/ 2899410 h 3524250"/>
              <a:gd name="connsiteX699" fmla="*/ 811530 w 11475720"/>
              <a:gd name="connsiteY699" fmla="*/ 2927033 h 3524250"/>
              <a:gd name="connsiteX700" fmla="*/ 787718 w 11475720"/>
              <a:gd name="connsiteY700" fmla="*/ 2927033 h 3524250"/>
              <a:gd name="connsiteX701" fmla="*/ 787718 w 11475720"/>
              <a:gd name="connsiteY701" fmla="*/ 2824163 h 3524250"/>
              <a:gd name="connsiteX702" fmla="*/ 787718 w 11475720"/>
              <a:gd name="connsiteY702" fmla="*/ 2824163 h 3524250"/>
              <a:gd name="connsiteX703" fmla="*/ 762000 w 11475720"/>
              <a:gd name="connsiteY703" fmla="*/ 2824163 h 3524250"/>
              <a:gd name="connsiteX704" fmla="*/ 762000 w 11475720"/>
              <a:gd name="connsiteY704" fmla="*/ 3024188 h 3524250"/>
              <a:gd name="connsiteX705" fmla="*/ 731520 w 11475720"/>
              <a:gd name="connsiteY705" fmla="*/ 3048953 h 3524250"/>
              <a:gd name="connsiteX706" fmla="*/ 731520 w 11475720"/>
              <a:gd name="connsiteY706" fmla="*/ 3048953 h 3524250"/>
              <a:gd name="connsiteX707" fmla="*/ 731520 w 11475720"/>
              <a:gd name="connsiteY707" fmla="*/ 3079433 h 3524250"/>
              <a:gd name="connsiteX708" fmla="*/ 579120 w 11475720"/>
              <a:gd name="connsiteY708" fmla="*/ 3079433 h 3524250"/>
              <a:gd name="connsiteX709" fmla="*/ 579120 w 11475720"/>
              <a:gd name="connsiteY709" fmla="*/ 3093720 h 3524250"/>
              <a:gd name="connsiteX710" fmla="*/ 542925 w 11475720"/>
              <a:gd name="connsiteY710" fmla="*/ 3093720 h 3524250"/>
              <a:gd name="connsiteX711" fmla="*/ 542925 w 11475720"/>
              <a:gd name="connsiteY711" fmla="*/ 3118485 h 3524250"/>
              <a:gd name="connsiteX712" fmla="*/ 474345 w 11475720"/>
              <a:gd name="connsiteY712" fmla="*/ 3118485 h 3524250"/>
              <a:gd name="connsiteX713" fmla="*/ 474345 w 11475720"/>
              <a:gd name="connsiteY713" fmla="*/ 3054668 h 3524250"/>
              <a:gd name="connsiteX714" fmla="*/ 474345 w 11475720"/>
              <a:gd name="connsiteY714" fmla="*/ 3054668 h 3524250"/>
              <a:gd name="connsiteX715" fmla="*/ 454343 w 11475720"/>
              <a:gd name="connsiteY715" fmla="*/ 3054668 h 3524250"/>
              <a:gd name="connsiteX716" fmla="*/ 454343 w 11475720"/>
              <a:gd name="connsiteY716" fmla="*/ 3079433 h 3524250"/>
              <a:gd name="connsiteX717" fmla="*/ 292418 w 11475720"/>
              <a:gd name="connsiteY717" fmla="*/ 3079433 h 3524250"/>
              <a:gd name="connsiteX718" fmla="*/ 237173 w 11475720"/>
              <a:gd name="connsiteY718" fmla="*/ 3118485 h 3524250"/>
              <a:gd name="connsiteX719" fmla="*/ 237173 w 11475720"/>
              <a:gd name="connsiteY719" fmla="*/ 3118485 h 3524250"/>
              <a:gd name="connsiteX720" fmla="*/ 237173 w 11475720"/>
              <a:gd name="connsiteY720" fmla="*/ 3148965 h 3524250"/>
              <a:gd name="connsiteX721" fmla="*/ 186690 w 11475720"/>
              <a:gd name="connsiteY721" fmla="*/ 3148965 h 3524250"/>
              <a:gd name="connsiteX722" fmla="*/ 186690 w 11475720"/>
              <a:gd name="connsiteY722" fmla="*/ 3331845 h 3524250"/>
              <a:gd name="connsiteX723" fmla="*/ 157163 w 11475720"/>
              <a:gd name="connsiteY723" fmla="*/ 3331845 h 3524250"/>
              <a:gd name="connsiteX724" fmla="*/ 157163 w 11475720"/>
              <a:gd name="connsiteY724" fmla="*/ 3307080 h 3524250"/>
              <a:gd name="connsiteX725" fmla="*/ 157163 w 11475720"/>
              <a:gd name="connsiteY725" fmla="*/ 3307080 h 3524250"/>
              <a:gd name="connsiteX726" fmla="*/ 125730 w 11475720"/>
              <a:gd name="connsiteY726" fmla="*/ 3307080 h 3524250"/>
              <a:gd name="connsiteX727" fmla="*/ 125730 w 11475720"/>
              <a:gd name="connsiteY727" fmla="*/ 3331845 h 3524250"/>
              <a:gd name="connsiteX728" fmla="*/ 0 w 11475720"/>
              <a:gd name="connsiteY728" fmla="*/ 3331845 h 3524250"/>
              <a:gd name="connsiteX729" fmla="*/ 0 w 11475720"/>
              <a:gd name="connsiteY729" fmla="*/ 3524250 h 3524250"/>
              <a:gd name="connsiteX730" fmla="*/ 0 w 11475720"/>
              <a:gd name="connsiteY730" fmla="*/ 3524250 h 3524250"/>
              <a:gd name="connsiteX731" fmla="*/ 11475720 w 11475720"/>
              <a:gd name="connsiteY731" fmla="*/ 3524250 h 3524250"/>
              <a:gd name="connsiteX732" fmla="*/ 11475720 w 11475720"/>
              <a:gd name="connsiteY732" fmla="*/ 3524250 h 3524250"/>
              <a:gd name="connsiteX733" fmla="*/ 11475720 w 11475720"/>
              <a:gd name="connsiteY733" fmla="*/ 3424238 h 3524250"/>
              <a:gd name="connsiteX734" fmla="*/ 11436667 w 11475720"/>
              <a:gd name="connsiteY734" fmla="*/ 3424238 h 3524250"/>
              <a:gd name="connsiteX735" fmla="*/ 10106025 w 11475720"/>
              <a:gd name="connsiteY735" fmla="*/ 3337560 h 3524250"/>
              <a:gd name="connsiteX736" fmla="*/ 10174605 w 11475720"/>
              <a:gd name="connsiteY736" fmla="*/ 3380423 h 3524250"/>
              <a:gd name="connsiteX737" fmla="*/ 10141267 w 11475720"/>
              <a:gd name="connsiteY737" fmla="*/ 3380423 h 3524250"/>
              <a:gd name="connsiteX738" fmla="*/ 10106025 w 11475720"/>
              <a:gd name="connsiteY738" fmla="*/ 3380423 h 3524250"/>
              <a:gd name="connsiteX739" fmla="*/ 10106025 w 11475720"/>
              <a:gd name="connsiteY739" fmla="*/ 3337560 h 3524250"/>
              <a:gd name="connsiteX740" fmla="*/ 10186988 w 11475720"/>
              <a:gd name="connsiteY740" fmla="*/ 3426143 h 3524250"/>
              <a:gd name="connsiteX741" fmla="*/ 10236517 w 11475720"/>
              <a:gd name="connsiteY741" fmla="*/ 3427095 h 3524250"/>
              <a:gd name="connsiteX742" fmla="*/ 10501312 w 11475720"/>
              <a:gd name="connsiteY742" fmla="*/ 3429953 h 3524250"/>
              <a:gd name="connsiteX743" fmla="*/ 10501312 w 11475720"/>
              <a:gd name="connsiteY743" fmla="*/ 3433763 h 3524250"/>
              <a:gd name="connsiteX744" fmla="*/ 10501312 w 11475720"/>
              <a:gd name="connsiteY744" fmla="*/ 3433763 h 3524250"/>
              <a:gd name="connsiteX745" fmla="*/ 10545127 w 11475720"/>
              <a:gd name="connsiteY745" fmla="*/ 3433763 h 3524250"/>
              <a:gd name="connsiteX746" fmla="*/ 10545127 w 11475720"/>
              <a:gd name="connsiteY746" fmla="*/ 3455670 h 3524250"/>
              <a:gd name="connsiteX747" fmla="*/ 10540365 w 11475720"/>
              <a:gd name="connsiteY747" fmla="*/ 3455670 h 3524250"/>
              <a:gd name="connsiteX748" fmla="*/ 10540365 w 11475720"/>
              <a:gd name="connsiteY748" fmla="*/ 3488055 h 3524250"/>
              <a:gd name="connsiteX749" fmla="*/ 10514648 w 11475720"/>
              <a:gd name="connsiteY749" fmla="*/ 3488055 h 3524250"/>
              <a:gd name="connsiteX750" fmla="*/ 10492740 w 11475720"/>
              <a:gd name="connsiteY750" fmla="*/ 3497580 h 3524250"/>
              <a:gd name="connsiteX751" fmla="*/ 10449877 w 11475720"/>
              <a:gd name="connsiteY751" fmla="*/ 3498533 h 3524250"/>
              <a:gd name="connsiteX752" fmla="*/ 10449877 w 11475720"/>
              <a:gd name="connsiteY752" fmla="*/ 3493770 h 3524250"/>
              <a:gd name="connsiteX753" fmla="*/ 10449877 w 11475720"/>
              <a:gd name="connsiteY753" fmla="*/ 3493770 h 3524250"/>
              <a:gd name="connsiteX754" fmla="*/ 10327958 w 11475720"/>
              <a:gd name="connsiteY754" fmla="*/ 3493770 h 3524250"/>
              <a:gd name="connsiteX755" fmla="*/ 10320338 w 11475720"/>
              <a:gd name="connsiteY755" fmla="*/ 3501390 h 3524250"/>
              <a:gd name="connsiteX756" fmla="*/ 10286048 w 11475720"/>
              <a:gd name="connsiteY756" fmla="*/ 3501390 h 3524250"/>
              <a:gd name="connsiteX757" fmla="*/ 10286048 w 11475720"/>
              <a:gd name="connsiteY757" fmla="*/ 3507105 h 3524250"/>
              <a:gd name="connsiteX758" fmla="*/ 10251758 w 11475720"/>
              <a:gd name="connsiteY758" fmla="*/ 3507105 h 3524250"/>
              <a:gd name="connsiteX759" fmla="*/ 10238423 w 11475720"/>
              <a:gd name="connsiteY759" fmla="*/ 3496628 h 3524250"/>
              <a:gd name="connsiteX760" fmla="*/ 10238423 w 11475720"/>
              <a:gd name="connsiteY760" fmla="*/ 3496628 h 3524250"/>
              <a:gd name="connsiteX761" fmla="*/ 10222230 w 11475720"/>
              <a:gd name="connsiteY761" fmla="*/ 3496628 h 3524250"/>
              <a:gd name="connsiteX762" fmla="*/ 10222230 w 11475720"/>
              <a:gd name="connsiteY762" fmla="*/ 3482340 h 3524250"/>
              <a:gd name="connsiteX763" fmla="*/ 10102215 w 11475720"/>
              <a:gd name="connsiteY763" fmla="*/ 3482340 h 3524250"/>
              <a:gd name="connsiteX764" fmla="*/ 10083165 w 11475720"/>
              <a:gd name="connsiteY764" fmla="*/ 3490913 h 3524250"/>
              <a:gd name="connsiteX765" fmla="*/ 10069830 w 11475720"/>
              <a:gd name="connsiteY765" fmla="*/ 3490913 h 3524250"/>
              <a:gd name="connsiteX766" fmla="*/ 10065067 w 11475720"/>
              <a:gd name="connsiteY766" fmla="*/ 3483293 h 3524250"/>
              <a:gd name="connsiteX767" fmla="*/ 9993630 w 11475720"/>
              <a:gd name="connsiteY767" fmla="*/ 3483293 h 3524250"/>
              <a:gd name="connsiteX768" fmla="*/ 9993630 w 11475720"/>
              <a:gd name="connsiteY768" fmla="*/ 3487103 h 3524250"/>
              <a:gd name="connsiteX769" fmla="*/ 9966008 w 11475720"/>
              <a:gd name="connsiteY769" fmla="*/ 3487103 h 3524250"/>
              <a:gd name="connsiteX770" fmla="*/ 9950767 w 11475720"/>
              <a:gd name="connsiteY770" fmla="*/ 3506153 h 3524250"/>
              <a:gd name="connsiteX771" fmla="*/ 9772650 w 11475720"/>
              <a:gd name="connsiteY771" fmla="*/ 3506153 h 3524250"/>
              <a:gd name="connsiteX772" fmla="*/ 9772650 w 11475720"/>
              <a:gd name="connsiteY772" fmla="*/ 3496628 h 3524250"/>
              <a:gd name="connsiteX773" fmla="*/ 9715500 w 11475720"/>
              <a:gd name="connsiteY773" fmla="*/ 3496628 h 3524250"/>
              <a:gd name="connsiteX774" fmla="*/ 9715500 w 11475720"/>
              <a:gd name="connsiteY774" fmla="*/ 3484245 h 3524250"/>
              <a:gd name="connsiteX775" fmla="*/ 9687877 w 11475720"/>
              <a:gd name="connsiteY775" fmla="*/ 3484245 h 3524250"/>
              <a:gd name="connsiteX776" fmla="*/ 9677400 w 11475720"/>
              <a:gd name="connsiteY776" fmla="*/ 3472815 h 3524250"/>
              <a:gd name="connsiteX777" fmla="*/ 9677400 w 11475720"/>
              <a:gd name="connsiteY777" fmla="*/ 3472815 h 3524250"/>
              <a:gd name="connsiteX778" fmla="*/ 9571673 w 11475720"/>
              <a:gd name="connsiteY778" fmla="*/ 3472815 h 3524250"/>
              <a:gd name="connsiteX779" fmla="*/ 9571673 w 11475720"/>
              <a:gd name="connsiteY779" fmla="*/ 3454718 h 3524250"/>
              <a:gd name="connsiteX780" fmla="*/ 9566910 w 11475720"/>
              <a:gd name="connsiteY780" fmla="*/ 3454718 h 3524250"/>
              <a:gd name="connsiteX781" fmla="*/ 9566910 w 11475720"/>
              <a:gd name="connsiteY781" fmla="*/ 3474720 h 3524250"/>
              <a:gd name="connsiteX782" fmla="*/ 9552623 w 11475720"/>
              <a:gd name="connsiteY782" fmla="*/ 3474720 h 3524250"/>
              <a:gd name="connsiteX783" fmla="*/ 9537382 w 11475720"/>
              <a:gd name="connsiteY783" fmla="*/ 3494723 h 3524250"/>
              <a:gd name="connsiteX784" fmla="*/ 9500235 w 11475720"/>
              <a:gd name="connsiteY784" fmla="*/ 3494723 h 3524250"/>
              <a:gd name="connsiteX785" fmla="*/ 9500235 w 11475720"/>
              <a:gd name="connsiteY785" fmla="*/ 3492818 h 3524250"/>
              <a:gd name="connsiteX786" fmla="*/ 9487852 w 11475720"/>
              <a:gd name="connsiteY786" fmla="*/ 3492818 h 3524250"/>
              <a:gd name="connsiteX787" fmla="*/ 9487852 w 11475720"/>
              <a:gd name="connsiteY787" fmla="*/ 3497580 h 3524250"/>
              <a:gd name="connsiteX788" fmla="*/ 9413557 w 11475720"/>
              <a:gd name="connsiteY788" fmla="*/ 3497580 h 3524250"/>
              <a:gd name="connsiteX789" fmla="*/ 9413557 w 11475720"/>
              <a:gd name="connsiteY789" fmla="*/ 3493770 h 3524250"/>
              <a:gd name="connsiteX790" fmla="*/ 9379268 w 11475720"/>
              <a:gd name="connsiteY790" fmla="*/ 3473768 h 3524250"/>
              <a:gd name="connsiteX791" fmla="*/ 9346882 w 11475720"/>
              <a:gd name="connsiteY791" fmla="*/ 3473768 h 3524250"/>
              <a:gd name="connsiteX792" fmla="*/ 9346882 w 11475720"/>
              <a:gd name="connsiteY792" fmla="*/ 3468053 h 3524250"/>
              <a:gd name="connsiteX793" fmla="*/ 9302115 w 11475720"/>
              <a:gd name="connsiteY793" fmla="*/ 3468053 h 3524250"/>
              <a:gd name="connsiteX794" fmla="*/ 9296400 w 11475720"/>
              <a:gd name="connsiteY794" fmla="*/ 3473768 h 3524250"/>
              <a:gd name="connsiteX795" fmla="*/ 9268777 w 11475720"/>
              <a:gd name="connsiteY795" fmla="*/ 3473768 h 3524250"/>
              <a:gd name="connsiteX796" fmla="*/ 9292590 w 11475720"/>
              <a:gd name="connsiteY796" fmla="*/ 3423285 h 3524250"/>
              <a:gd name="connsiteX797" fmla="*/ 9449752 w 11475720"/>
              <a:gd name="connsiteY797" fmla="*/ 3422333 h 3524250"/>
              <a:gd name="connsiteX798" fmla="*/ 9453562 w 11475720"/>
              <a:gd name="connsiteY798" fmla="*/ 3422333 h 3524250"/>
              <a:gd name="connsiteX799" fmla="*/ 9752648 w 11475720"/>
              <a:gd name="connsiteY799" fmla="*/ 3423285 h 3524250"/>
              <a:gd name="connsiteX800" fmla="*/ 9758362 w 11475720"/>
              <a:gd name="connsiteY800" fmla="*/ 3423285 h 3524250"/>
              <a:gd name="connsiteX801" fmla="*/ 9788842 w 11475720"/>
              <a:gd name="connsiteY801" fmla="*/ 3423285 h 3524250"/>
              <a:gd name="connsiteX802" fmla="*/ 9829800 w 11475720"/>
              <a:gd name="connsiteY802" fmla="*/ 3423285 h 3524250"/>
              <a:gd name="connsiteX803" fmla="*/ 9910762 w 11475720"/>
              <a:gd name="connsiteY803" fmla="*/ 3424238 h 3524250"/>
              <a:gd name="connsiteX804" fmla="*/ 9940290 w 11475720"/>
              <a:gd name="connsiteY804" fmla="*/ 3424238 h 3524250"/>
              <a:gd name="connsiteX805" fmla="*/ 10045065 w 11475720"/>
              <a:gd name="connsiteY805" fmla="*/ 3425190 h 3524250"/>
              <a:gd name="connsiteX806" fmla="*/ 10186988 w 11475720"/>
              <a:gd name="connsiteY806" fmla="*/ 3426143 h 3524250"/>
              <a:gd name="connsiteX807" fmla="*/ 9225915 w 11475720"/>
              <a:gd name="connsiteY807" fmla="*/ 3330893 h 3524250"/>
              <a:gd name="connsiteX808" fmla="*/ 9221152 w 11475720"/>
              <a:gd name="connsiteY808" fmla="*/ 3330893 h 3524250"/>
              <a:gd name="connsiteX809" fmla="*/ 9221152 w 11475720"/>
              <a:gd name="connsiteY809" fmla="*/ 3383280 h 3524250"/>
              <a:gd name="connsiteX810" fmla="*/ 9076373 w 11475720"/>
              <a:gd name="connsiteY810" fmla="*/ 3387090 h 3524250"/>
              <a:gd name="connsiteX811" fmla="*/ 9101138 w 11475720"/>
              <a:gd name="connsiteY811" fmla="*/ 3368040 h 3524250"/>
              <a:gd name="connsiteX812" fmla="*/ 9364980 w 11475720"/>
              <a:gd name="connsiteY812" fmla="*/ 3176588 h 3524250"/>
              <a:gd name="connsiteX813" fmla="*/ 9319260 w 11475720"/>
              <a:gd name="connsiteY813" fmla="*/ 3250883 h 3524250"/>
              <a:gd name="connsiteX814" fmla="*/ 9238298 w 11475720"/>
              <a:gd name="connsiteY814" fmla="*/ 3383280 h 3524250"/>
              <a:gd name="connsiteX815" fmla="*/ 9236393 w 11475720"/>
              <a:gd name="connsiteY815" fmla="*/ 3383280 h 3524250"/>
              <a:gd name="connsiteX816" fmla="*/ 9234488 w 11475720"/>
              <a:gd name="connsiteY816" fmla="*/ 3383280 h 3524250"/>
              <a:gd name="connsiteX817" fmla="*/ 9228773 w 11475720"/>
              <a:gd name="connsiteY817" fmla="*/ 3383280 h 3524250"/>
              <a:gd name="connsiteX818" fmla="*/ 9224010 w 11475720"/>
              <a:gd name="connsiteY818" fmla="*/ 3383280 h 3524250"/>
              <a:gd name="connsiteX819" fmla="*/ 9224010 w 11475720"/>
              <a:gd name="connsiteY819" fmla="*/ 3330893 h 3524250"/>
              <a:gd name="connsiteX820" fmla="*/ 9225915 w 11475720"/>
              <a:gd name="connsiteY820" fmla="*/ 3330893 h 3524250"/>
              <a:gd name="connsiteX821" fmla="*/ 9211627 w 11475720"/>
              <a:gd name="connsiteY821" fmla="*/ 3438525 h 3524250"/>
              <a:gd name="connsiteX822" fmla="*/ 9207818 w 11475720"/>
              <a:gd name="connsiteY822" fmla="*/ 3449003 h 3524250"/>
              <a:gd name="connsiteX823" fmla="*/ 9200198 w 11475720"/>
              <a:gd name="connsiteY823" fmla="*/ 3449003 h 3524250"/>
              <a:gd name="connsiteX824" fmla="*/ 9200198 w 11475720"/>
              <a:gd name="connsiteY824" fmla="*/ 3451860 h 3524250"/>
              <a:gd name="connsiteX825" fmla="*/ 9189720 w 11475720"/>
              <a:gd name="connsiteY825" fmla="*/ 3451860 h 3524250"/>
              <a:gd name="connsiteX826" fmla="*/ 9182100 w 11475720"/>
              <a:gd name="connsiteY826" fmla="*/ 3465195 h 3524250"/>
              <a:gd name="connsiteX827" fmla="*/ 9144000 w 11475720"/>
              <a:gd name="connsiteY827" fmla="*/ 3465195 h 3524250"/>
              <a:gd name="connsiteX828" fmla="*/ 9144000 w 11475720"/>
              <a:gd name="connsiteY828" fmla="*/ 3469958 h 3524250"/>
              <a:gd name="connsiteX829" fmla="*/ 9051607 w 11475720"/>
              <a:gd name="connsiteY829" fmla="*/ 3469958 h 3524250"/>
              <a:gd name="connsiteX830" fmla="*/ 9051607 w 11475720"/>
              <a:gd name="connsiteY830" fmla="*/ 3455670 h 3524250"/>
              <a:gd name="connsiteX831" fmla="*/ 9039225 w 11475720"/>
              <a:gd name="connsiteY831" fmla="*/ 3443288 h 3524250"/>
              <a:gd name="connsiteX832" fmla="*/ 9039225 w 11475720"/>
              <a:gd name="connsiteY832" fmla="*/ 3429000 h 3524250"/>
              <a:gd name="connsiteX833" fmla="*/ 9207818 w 11475720"/>
              <a:gd name="connsiteY833" fmla="*/ 3422333 h 3524250"/>
              <a:gd name="connsiteX834" fmla="*/ 9211627 w 11475720"/>
              <a:gd name="connsiteY834" fmla="*/ 3422333 h 3524250"/>
              <a:gd name="connsiteX835" fmla="*/ 9215438 w 11475720"/>
              <a:gd name="connsiteY835" fmla="*/ 3422333 h 3524250"/>
              <a:gd name="connsiteX836" fmla="*/ 9205912 w 11475720"/>
              <a:gd name="connsiteY836" fmla="*/ 3437573 h 3524250"/>
              <a:gd name="connsiteX837" fmla="*/ 9205912 w 11475720"/>
              <a:gd name="connsiteY837" fmla="*/ 3438525 h 3524250"/>
              <a:gd name="connsiteX838" fmla="*/ 9211627 w 11475720"/>
              <a:gd name="connsiteY838" fmla="*/ 3438525 h 3524250"/>
              <a:gd name="connsiteX839" fmla="*/ 9381173 w 11475720"/>
              <a:gd name="connsiteY839" fmla="*/ 3131820 h 3524250"/>
              <a:gd name="connsiteX840" fmla="*/ 9084945 w 11475720"/>
              <a:gd name="connsiteY840" fmla="*/ 3276600 h 3524250"/>
              <a:gd name="connsiteX841" fmla="*/ 9403080 w 11475720"/>
              <a:gd name="connsiteY841" fmla="*/ 3113723 h 3524250"/>
              <a:gd name="connsiteX842" fmla="*/ 9381173 w 11475720"/>
              <a:gd name="connsiteY842" fmla="*/ 3131820 h 3524250"/>
              <a:gd name="connsiteX843" fmla="*/ 9404032 w 11475720"/>
              <a:gd name="connsiteY843" fmla="*/ 3119438 h 3524250"/>
              <a:gd name="connsiteX844" fmla="*/ 9404032 w 11475720"/>
              <a:gd name="connsiteY844" fmla="*/ 3119438 h 3524250"/>
              <a:gd name="connsiteX845" fmla="*/ 9403080 w 11475720"/>
              <a:gd name="connsiteY845" fmla="*/ 3121343 h 3524250"/>
              <a:gd name="connsiteX846" fmla="*/ 9401175 w 11475720"/>
              <a:gd name="connsiteY846" fmla="*/ 3122295 h 3524250"/>
              <a:gd name="connsiteX847" fmla="*/ 9404032 w 11475720"/>
              <a:gd name="connsiteY847" fmla="*/ 3119438 h 3524250"/>
              <a:gd name="connsiteX848" fmla="*/ 9374505 w 11475720"/>
              <a:gd name="connsiteY848" fmla="*/ 3154680 h 3524250"/>
              <a:gd name="connsiteX849" fmla="*/ 9370695 w 11475720"/>
              <a:gd name="connsiteY849" fmla="*/ 3156585 h 3524250"/>
              <a:gd name="connsiteX850" fmla="*/ 9384030 w 11475720"/>
              <a:gd name="connsiteY850" fmla="*/ 3147060 h 3524250"/>
              <a:gd name="connsiteX851" fmla="*/ 9385935 w 11475720"/>
              <a:gd name="connsiteY851" fmla="*/ 3146108 h 3524250"/>
              <a:gd name="connsiteX852" fmla="*/ 9384982 w 11475720"/>
              <a:gd name="connsiteY852" fmla="*/ 3148013 h 3524250"/>
              <a:gd name="connsiteX853" fmla="*/ 9374505 w 11475720"/>
              <a:gd name="connsiteY853" fmla="*/ 3154680 h 3524250"/>
              <a:gd name="connsiteX854" fmla="*/ 9376410 w 11475720"/>
              <a:gd name="connsiteY854" fmla="*/ 3158490 h 3524250"/>
              <a:gd name="connsiteX855" fmla="*/ 9373552 w 11475720"/>
              <a:gd name="connsiteY855" fmla="*/ 3162300 h 3524250"/>
              <a:gd name="connsiteX856" fmla="*/ 9372600 w 11475720"/>
              <a:gd name="connsiteY856" fmla="*/ 3164205 h 3524250"/>
              <a:gd name="connsiteX857" fmla="*/ 9281160 w 11475720"/>
              <a:gd name="connsiteY857" fmla="*/ 3230880 h 3524250"/>
              <a:gd name="connsiteX858" fmla="*/ 9376410 w 11475720"/>
              <a:gd name="connsiteY858" fmla="*/ 3158490 h 3524250"/>
              <a:gd name="connsiteX859" fmla="*/ 9376410 w 11475720"/>
              <a:gd name="connsiteY859" fmla="*/ 3158490 h 3524250"/>
              <a:gd name="connsiteX860" fmla="*/ 9380220 w 11475720"/>
              <a:gd name="connsiteY860" fmla="*/ 3142298 h 3524250"/>
              <a:gd name="connsiteX861" fmla="*/ 9367838 w 11475720"/>
              <a:gd name="connsiteY861" fmla="*/ 3148013 h 3524250"/>
              <a:gd name="connsiteX862" fmla="*/ 9383077 w 11475720"/>
              <a:gd name="connsiteY862" fmla="*/ 3135630 h 3524250"/>
              <a:gd name="connsiteX863" fmla="*/ 9395460 w 11475720"/>
              <a:gd name="connsiteY863" fmla="*/ 3128963 h 3524250"/>
              <a:gd name="connsiteX864" fmla="*/ 9394507 w 11475720"/>
              <a:gd name="connsiteY864" fmla="*/ 3130868 h 3524250"/>
              <a:gd name="connsiteX865" fmla="*/ 9380220 w 11475720"/>
              <a:gd name="connsiteY865" fmla="*/ 3142298 h 3524250"/>
              <a:gd name="connsiteX866" fmla="*/ 9364027 w 11475720"/>
              <a:gd name="connsiteY866" fmla="*/ 3145155 h 3524250"/>
              <a:gd name="connsiteX867" fmla="*/ 9349740 w 11475720"/>
              <a:gd name="connsiteY867" fmla="*/ 3156585 h 3524250"/>
              <a:gd name="connsiteX868" fmla="*/ 9127807 w 11475720"/>
              <a:gd name="connsiteY868" fmla="*/ 3261360 h 3524250"/>
              <a:gd name="connsiteX869" fmla="*/ 9364027 w 11475720"/>
              <a:gd name="connsiteY869" fmla="*/ 3145155 h 3524250"/>
              <a:gd name="connsiteX870" fmla="*/ 9363075 w 11475720"/>
              <a:gd name="connsiteY870" fmla="*/ 3155633 h 3524250"/>
              <a:gd name="connsiteX871" fmla="*/ 9351645 w 11475720"/>
              <a:gd name="connsiteY871" fmla="*/ 3164205 h 3524250"/>
              <a:gd name="connsiteX872" fmla="*/ 9342120 w 11475720"/>
              <a:gd name="connsiteY872" fmla="*/ 3168015 h 3524250"/>
              <a:gd name="connsiteX873" fmla="*/ 9351645 w 11475720"/>
              <a:gd name="connsiteY873" fmla="*/ 3160395 h 3524250"/>
              <a:gd name="connsiteX874" fmla="*/ 9363075 w 11475720"/>
              <a:gd name="connsiteY874" fmla="*/ 3155633 h 3524250"/>
              <a:gd name="connsiteX875" fmla="*/ 9333548 w 11475720"/>
              <a:gd name="connsiteY875" fmla="*/ 3169920 h 3524250"/>
              <a:gd name="connsiteX876" fmla="*/ 9324975 w 11475720"/>
              <a:gd name="connsiteY876" fmla="*/ 3176588 h 3524250"/>
              <a:gd name="connsiteX877" fmla="*/ 9217343 w 11475720"/>
              <a:gd name="connsiteY877" fmla="*/ 3224213 h 3524250"/>
              <a:gd name="connsiteX878" fmla="*/ 9333548 w 11475720"/>
              <a:gd name="connsiteY878" fmla="*/ 3169920 h 3524250"/>
              <a:gd name="connsiteX879" fmla="*/ 9326880 w 11475720"/>
              <a:gd name="connsiteY879" fmla="*/ 3180398 h 3524250"/>
              <a:gd name="connsiteX880" fmla="*/ 9334500 w 11475720"/>
              <a:gd name="connsiteY880" fmla="*/ 3176588 h 3524250"/>
              <a:gd name="connsiteX881" fmla="*/ 9250680 w 11475720"/>
              <a:gd name="connsiteY881" fmla="*/ 3240405 h 3524250"/>
              <a:gd name="connsiteX882" fmla="*/ 9326880 w 11475720"/>
              <a:gd name="connsiteY882" fmla="*/ 3180398 h 3524250"/>
              <a:gd name="connsiteX883" fmla="*/ 9353550 w 11475720"/>
              <a:gd name="connsiteY883" fmla="*/ 3168968 h 3524250"/>
              <a:gd name="connsiteX884" fmla="*/ 9357360 w 11475720"/>
              <a:gd name="connsiteY884" fmla="*/ 3167063 h 3524250"/>
              <a:gd name="connsiteX885" fmla="*/ 9099232 w 11475720"/>
              <a:gd name="connsiteY885" fmla="*/ 3363278 h 3524250"/>
              <a:gd name="connsiteX886" fmla="*/ 9090660 w 11475720"/>
              <a:gd name="connsiteY886" fmla="*/ 3369945 h 3524250"/>
              <a:gd name="connsiteX887" fmla="*/ 9353550 w 11475720"/>
              <a:gd name="connsiteY887" fmla="*/ 3168968 h 3524250"/>
              <a:gd name="connsiteX888" fmla="*/ 9885998 w 11475720"/>
              <a:gd name="connsiteY888" fmla="*/ 3377565 h 3524250"/>
              <a:gd name="connsiteX889" fmla="*/ 9885998 w 11475720"/>
              <a:gd name="connsiteY889" fmla="*/ 3361373 h 3524250"/>
              <a:gd name="connsiteX890" fmla="*/ 9903142 w 11475720"/>
              <a:gd name="connsiteY890" fmla="*/ 3377565 h 3524250"/>
              <a:gd name="connsiteX891" fmla="*/ 9885998 w 11475720"/>
              <a:gd name="connsiteY891" fmla="*/ 3377565 h 3524250"/>
              <a:gd name="connsiteX892" fmla="*/ 9885998 w 11475720"/>
              <a:gd name="connsiteY892" fmla="*/ 3377565 h 3524250"/>
              <a:gd name="connsiteX893" fmla="*/ 9594532 w 11475720"/>
              <a:gd name="connsiteY893" fmla="*/ 3017520 h 3524250"/>
              <a:gd name="connsiteX894" fmla="*/ 10054590 w 11475720"/>
              <a:gd name="connsiteY894" fmla="*/ 3305175 h 3524250"/>
              <a:gd name="connsiteX895" fmla="*/ 10101262 w 11475720"/>
              <a:gd name="connsiteY895" fmla="*/ 3334703 h 3524250"/>
              <a:gd name="connsiteX896" fmla="*/ 10101262 w 11475720"/>
              <a:gd name="connsiteY896" fmla="*/ 3379470 h 3524250"/>
              <a:gd name="connsiteX897" fmla="*/ 10051733 w 11475720"/>
              <a:gd name="connsiteY897" fmla="*/ 3378518 h 3524250"/>
              <a:gd name="connsiteX898" fmla="*/ 9575482 w 11475720"/>
              <a:gd name="connsiteY898" fmla="*/ 3024188 h 3524250"/>
              <a:gd name="connsiteX899" fmla="*/ 9594532 w 11475720"/>
              <a:gd name="connsiteY899" fmla="*/ 3017520 h 3524250"/>
              <a:gd name="connsiteX900" fmla="*/ 9570720 w 11475720"/>
              <a:gd name="connsiteY900" fmla="*/ 3027045 h 3524250"/>
              <a:gd name="connsiteX901" fmla="*/ 10043160 w 11475720"/>
              <a:gd name="connsiteY901" fmla="*/ 3378518 h 3524250"/>
              <a:gd name="connsiteX902" fmla="*/ 9981248 w 11475720"/>
              <a:gd name="connsiteY902" fmla="*/ 3377565 h 3524250"/>
              <a:gd name="connsiteX903" fmla="*/ 9909810 w 11475720"/>
              <a:gd name="connsiteY903" fmla="*/ 3376613 h 3524250"/>
              <a:gd name="connsiteX904" fmla="*/ 9885045 w 11475720"/>
              <a:gd name="connsiteY904" fmla="*/ 3353753 h 3524250"/>
              <a:gd name="connsiteX905" fmla="*/ 9885045 w 11475720"/>
              <a:gd name="connsiteY905" fmla="*/ 3329940 h 3524250"/>
              <a:gd name="connsiteX906" fmla="*/ 9880283 w 11475720"/>
              <a:gd name="connsiteY906" fmla="*/ 3329940 h 3524250"/>
              <a:gd name="connsiteX907" fmla="*/ 9880283 w 11475720"/>
              <a:gd name="connsiteY907" fmla="*/ 3349943 h 3524250"/>
              <a:gd name="connsiteX908" fmla="*/ 9548812 w 11475720"/>
              <a:gd name="connsiteY908" fmla="*/ 3037523 h 3524250"/>
              <a:gd name="connsiteX909" fmla="*/ 9570720 w 11475720"/>
              <a:gd name="connsiteY909" fmla="*/ 3027045 h 3524250"/>
              <a:gd name="connsiteX910" fmla="*/ 9545002 w 11475720"/>
              <a:gd name="connsiteY910" fmla="*/ 3040380 h 3524250"/>
              <a:gd name="connsiteX911" fmla="*/ 9863138 w 11475720"/>
              <a:gd name="connsiteY911" fmla="*/ 3340418 h 3524250"/>
              <a:gd name="connsiteX912" fmla="*/ 9880283 w 11475720"/>
              <a:gd name="connsiteY912" fmla="*/ 3356610 h 3524250"/>
              <a:gd name="connsiteX913" fmla="*/ 9880283 w 11475720"/>
              <a:gd name="connsiteY913" fmla="*/ 3376613 h 3524250"/>
              <a:gd name="connsiteX914" fmla="*/ 9800273 w 11475720"/>
              <a:gd name="connsiteY914" fmla="*/ 3375660 h 3524250"/>
              <a:gd name="connsiteX915" fmla="*/ 9787890 w 11475720"/>
              <a:gd name="connsiteY915" fmla="*/ 3375660 h 3524250"/>
              <a:gd name="connsiteX916" fmla="*/ 9775508 w 11475720"/>
              <a:gd name="connsiteY916" fmla="*/ 3375660 h 3524250"/>
              <a:gd name="connsiteX917" fmla="*/ 9523095 w 11475720"/>
              <a:gd name="connsiteY917" fmla="*/ 3051810 h 3524250"/>
              <a:gd name="connsiteX918" fmla="*/ 9545002 w 11475720"/>
              <a:gd name="connsiteY918" fmla="*/ 3040380 h 3524250"/>
              <a:gd name="connsiteX919" fmla="*/ 9520238 w 11475720"/>
              <a:gd name="connsiteY919" fmla="*/ 3055620 h 3524250"/>
              <a:gd name="connsiteX920" fmla="*/ 9770745 w 11475720"/>
              <a:gd name="connsiteY920" fmla="*/ 3376613 h 3524250"/>
              <a:gd name="connsiteX921" fmla="*/ 9761220 w 11475720"/>
              <a:gd name="connsiteY921" fmla="*/ 3376613 h 3524250"/>
              <a:gd name="connsiteX922" fmla="*/ 9755505 w 11475720"/>
              <a:gd name="connsiteY922" fmla="*/ 3376613 h 3524250"/>
              <a:gd name="connsiteX923" fmla="*/ 9739312 w 11475720"/>
              <a:gd name="connsiteY923" fmla="*/ 3376613 h 3524250"/>
              <a:gd name="connsiteX924" fmla="*/ 9733598 w 11475720"/>
              <a:gd name="connsiteY924" fmla="*/ 3376613 h 3524250"/>
              <a:gd name="connsiteX925" fmla="*/ 9703118 w 11475720"/>
              <a:gd name="connsiteY925" fmla="*/ 3376613 h 3524250"/>
              <a:gd name="connsiteX926" fmla="*/ 9666923 w 11475720"/>
              <a:gd name="connsiteY926" fmla="*/ 3376613 h 3524250"/>
              <a:gd name="connsiteX927" fmla="*/ 9666923 w 11475720"/>
              <a:gd name="connsiteY927" fmla="*/ 3329940 h 3524250"/>
              <a:gd name="connsiteX928" fmla="*/ 9663112 w 11475720"/>
              <a:gd name="connsiteY928" fmla="*/ 3329940 h 3524250"/>
              <a:gd name="connsiteX929" fmla="*/ 9663112 w 11475720"/>
              <a:gd name="connsiteY929" fmla="*/ 3376613 h 3524250"/>
              <a:gd name="connsiteX930" fmla="*/ 9648825 w 11475720"/>
              <a:gd name="connsiteY930" fmla="*/ 3376613 h 3524250"/>
              <a:gd name="connsiteX931" fmla="*/ 9501188 w 11475720"/>
              <a:gd name="connsiteY931" fmla="*/ 3070860 h 3524250"/>
              <a:gd name="connsiteX932" fmla="*/ 9520238 w 11475720"/>
              <a:gd name="connsiteY932" fmla="*/ 3055620 h 3524250"/>
              <a:gd name="connsiteX933" fmla="*/ 9495473 w 11475720"/>
              <a:gd name="connsiteY933" fmla="*/ 3073718 h 3524250"/>
              <a:gd name="connsiteX934" fmla="*/ 9642157 w 11475720"/>
              <a:gd name="connsiteY934" fmla="*/ 3376613 h 3524250"/>
              <a:gd name="connsiteX935" fmla="*/ 9518332 w 11475720"/>
              <a:gd name="connsiteY935" fmla="*/ 3377565 h 3524250"/>
              <a:gd name="connsiteX936" fmla="*/ 9475470 w 11475720"/>
              <a:gd name="connsiteY936" fmla="*/ 3092768 h 3524250"/>
              <a:gd name="connsiteX937" fmla="*/ 9495473 w 11475720"/>
              <a:gd name="connsiteY937" fmla="*/ 3073718 h 3524250"/>
              <a:gd name="connsiteX938" fmla="*/ 9469755 w 11475720"/>
              <a:gd name="connsiteY938" fmla="*/ 3097530 h 3524250"/>
              <a:gd name="connsiteX939" fmla="*/ 9469755 w 11475720"/>
              <a:gd name="connsiteY939" fmla="*/ 3097530 h 3524250"/>
              <a:gd name="connsiteX940" fmla="*/ 9512618 w 11475720"/>
              <a:gd name="connsiteY940" fmla="*/ 3377565 h 3524250"/>
              <a:gd name="connsiteX941" fmla="*/ 9445943 w 11475720"/>
              <a:gd name="connsiteY941" fmla="*/ 3378518 h 3524250"/>
              <a:gd name="connsiteX942" fmla="*/ 9445943 w 11475720"/>
              <a:gd name="connsiteY942" fmla="*/ 3330893 h 3524250"/>
              <a:gd name="connsiteX943" fmla="*/ 9445943 w 11475720"/>
              <a:gd name="connsiteY943" fmla="*/ 3330893 h 3524250"/>
              <a:gd name="connsiteX944" fmla="*/ 9441180 w 11475720"/>
              <a:gd name="connsiteY944" fmla="*/ 3330893 h 3524250"/>
              <a:gd name="connsiteX945" fmla="*/ 9441180 w 11475720"/>
              <a:gd name="connsiteY945" fmla="*/ 3379470 h 3524250"/>
              <a:gd name="connsiteX946" fmla="*/ 9314498 w 11475720"/>
              <a:gd name="connsiteY946" fmla="*/ 3381375 h 3524250"/>
              <a:gd name="connsiteX947" fmla="*/ 9330690 w 11475720"/>
              <a:gd name="connsiteY947" fmla="*/ 3347085 h 3524250"/>
              <a:gd name="connsiteX948" fmla="*/ 9445943 w 11475720"/>
              <a:gd name="connsiteY948" fmla="*/ 3128963 h 3524250"/>
              <a:gd name="connsiteX949" fmla="*/ 9465945 w 11475720"/>
              <a:gd name="connsiteY949" fmla="*/ 3101340 h 3524250"/>
              <a:gd name="connsiteX950" fmla="*/ 9469755 w 11475720"/>
              <a:gd name="connsiteY950" fmla="*/ 3097530 h 3524250"/>
              <a:gd name="connsiteX951" fmla="*/ 9395460 w 11475720"/>
              <a:gd name="connsiteY951" fmla="*/ 3100388 h 3524250"/>
              <a:gd name="connsiteX952" fmla="*/ 9416415 w 11475720"/>
              <a:gd name="connsiteY952" fmla="*/ 3088958 h 3524250"/>
              <a:gd name="connsiteX953" fmla="*/ 9449752 w 11475720"/>
              <a:gd name="connsiteY953" fmla="*/ 3070860 h 3524250"/>
              <a:gd name="connsiteX954" fmla="*/ 9421177 w 11475720"/>
              <a:gd name="connsiteY954" fmla="*/ 3098483 h 3524250"/>
              <a:gd name="connsiteX955" fmla="*/ 9024938 w 11475720"/>
              <a:gd name="connsiteY955" fmla="*/ 3301365 h 3524250"/>
              <a:gd name="connsiteX956" fmla="*/ 9020175 w 11475720"/>
              <a:gd name="connsiteY956" fmla="*/ 3303270 h 3524250"/>
              <a:gd name="connsiteX957" fmla="*/ 9395460 w 11475720"/>
              <a:gd name="connsiteY957" fmla="*/ 3100388 h 3524250"/>
              <a:gd name="connsiteX958" fmla="*/ 9008745 w 11475720"/>
              <a:gd name="connsiteY958" fmla="*/ 3322320 h 3524250"/>
              <a:gd name="connsiteX959" fmla="*/ 9309735 w 11475720"/>
              <a:gd name="connsiteY959" fmla="*/ 3188018 h 3524250"/>
              <a:gd name="connsiteX960" fmla="*/ 9060180 w 11475720"/>
              <a:gd name="connsiteY960" fmla="*/ 3386138 h 3524250"/>
              <a:gd name="connsiteX961" fmla="*/ 9040177 w 11475720"/>
              <a:gd name="connsiteY961" fmla="*/ 3387090 h 3524250"/>
              <a:gd name="connsiteX962" fmla="*/ 9005888 w 11475720"/>
              <a:gd name="connsiteY962" fmla="*/ 3388043 h 3524250"/>
              <a:gd name="connsiteX963" fmla="*/ 9005888 w 11475720"/>
              <a:gd name="connsiteY963" fmla="*/ 3330893 h 3524250"/>
              <a:gd name="connsiteX964" fmla="*/ 9005888 w 11475720"/>
              <a:gd name="connsiteY964" fmla="*/ 3330893 h 3524250"/>
              <a:gd name="connsiteX965" fmla="*/ 9002077 w 11475720"/>
              <a:gd name="connsiteY965" fmla="*/ 3330893 h 3524250"/>
              <a:gd name="connsiteX966" fmla="*/ 9002077 w 11475720"/>
              <a:gd name="connsiteY966" fmla="*/ 3388043 h 3524250"/>
              <a:gd name="connsiteX967" fmla="*/ 8859202 w 11475720"/>
              <a:gd name="connsiteY967" fmla="*/ 3391853 h 3524250"/>
              <a:gd name="connsiteX968" fmla="*/ 9008745 w 11475720"/>
              <a:gd name="connsiteY968" fmla="*/ 3322320 h 352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</a:cxnLst>
            <a:rect l="l" t="t" r="r" b="b"/>
            <a:pathLst>
              <a:path w="11475720" h="3524250">
                <a:moveTo>
                  <a:pt x="11436667" y="3425190"/>
                </a:moveTo>
                <a:lnTo>
                  <a:pt x="11436667" y="3382328"/>
                </a:lnTo>
                <a:lnTo>
                  <a:pt x="11414760" y="3382328"/>
                </a:lnTo>
                <a:lnTo>
                  <a:pt x="11414760" y="3327083"/>
                </a:lnTo>
                <a:lnTo>
                  <a:pt x="11373802" y="3327083"/>
                </a:lnTo>
                <a:lnTo>
                  <a:pt x="11373802" y="3311843"/>
                </a:lnTo>
                <a:lnTo>
                  <a:pt x="11309985" y="3311843"/>
                </a:lnTo>
                <a:lnTo>
                  <a:pt x="11309985" y="3109913"/>
                </a:lnTo>
                <a:lnTo>
                  <a:pt x="11294745" y="3109913"/>
                </a:lnTo>
                <a:lnTo>
                  <a:pt x="11294745" y="3040380"/>
                </a:lnTo>
                <a:lnTo>
                  <a:pt x="11302365" y="3040380"/>
                </a:lnTo>
                <a:lnTo>
                  <a:pt x="11302365" y="3012758"/>
                </a:lnTo>
                <a:lnTo>
                  <a:pt x="11128058" y="3012758"/>
                </a:lnTo>
                <a:lnTo>
                  <a:pt x="11128058" y="3040380"/>
                </a:lnTo>
                <a:lnTo>
                  <a:pt x="11136630" y="3040380"/>
                </a:lnTo>
                <a:lnTo>
                  <a:pt x="11136630" y="3298508"/>
                </a:lnTo>
                <a:lnTo>
                  <a:pt x="11066145" y="3298508"/>
                </a:lnTo>
                <a:lnTo>
                  <a:pt x="11066145" y="3252788"/>
                </a:lnTo>
                <a:lnTo>
                  <a:pt x="11046142" y="3252788"/>
                </a:lnTo>
                <a:lnTo>
                  <a:pt x="11046142" y="3202305"/>
                </a:lnTo>
                <a:lnTo>
                  <a:pt x="11029950" y="3202305"/>
                </a:lnTo>
                <a:lnTo>
                  <a:pt x="11029950" y="3252788"/>
                </a:lnTo>
                <a:lnTo>
                  <a:pt x="11022330" y="3252788"/>
                </a:lnTo>
                <a:lnTo>
                  <a:pt x="11022330" y="3244215"/>
                </a:lnTo>
                <a:lnTo>
                  <a:pt x="10957560" y="3244215"/>
                </a:lnTo>
                <a:lnTo>
                  <a:pt x="10957560" y="3252788"/>
                </a:lnTo>
                <a:lnTo>
                  <a:pt x="10943273" y="3252788"/>
                </a:lnTo>
                <a:lnTo>
                  <a:pt x="10943273" y="3244215"/>
                </a:lnTo>
                <a:lnTo>
                  <a:pt x="10881360" y="3244215"/>
                </a:lnTo>
                <a:lnTo>
                  <a:pt x="10881360" y="3252788"/>
                </a:lnTo>
                <a:lnTo>
                  <a:pt x="10864215" y="3252788"/>
                </a:lnTo>
                <a:lnTo>
                  <a:pt x="10864215" y="3343275"/>
                </a:lnTo>
                <a:lnTo>
                  <a:pt x="10783252" y="3343275"/>
                </a:lnTo>
                <a:lnTo>
                  <a:pt x="10783252" y="3390900"/>
                </a:lnTo>
                <a:cubicBezTo>
                  <a:pt x="10779442" y="3390900"/>
                  <a:pt x="10773727" y="3390900"/>
                  <a:pt x="10768012" y="3390900"/>
                </a:cubicBezTo>
                <a:lnTo>
                  <a:pt x="10764202" y="3390900"/>
                </a:lnTo>
                <a:lnTo>
                  <a:pt x="10764202" y="3331845"/>
                </a:lnTo>
                <a:lnTo>
                  <a:pt x="10760392" y="3331845"/>
                </a:lnTo>
                <a:lnTo>
                  <a:pt x="10760392" y="3390900"/>
                </a:lnTo>
                <a:cubicBezTo>
                  <a:pt x="10748962" y="3390900"/>
                  <a:pt x="10735627" y="3390900"/>
                  <a:pt x="10720388" y="3389948"/>
                </a:cubicBezTo>
                <a:cubicBezTo>
                  <a:pt x="10676573" y="3388995"/>
                  <a:pt x="10616565" y="3388043"/>
                  <a:pt x="10545127" y="3387090"/>
                </a:cubicBezTo>
                <a:lnTo>
                  <a:pt x="10545127" y="3331845"/>
                </a:lnTo>
                <a:lnTo>
                  <a:pt x="10541317" y="3331845"/>
                </a:lnTo>
                <a:lnTo>
                  <a:pt x="10541317" y="3387090"/>
                </a:lnTo>
                <a:lnTo>
                  <a:pt x="10531792" y="3387090"/>
                </a:lnTo>
                <a:cubicBezTo>
                  <a:pt x="10523220" y="3387090"/>
                  <a:pt x="10515600" y="3387090"/>
                  <a:pt x="10507027" y="3387090"/>
                </a:cubicBezTo>
                <a:cubicBezTo>
                  <a:pt x="10442258" y="3386138"/>
                  <a:pt x="10382250" y="3385185"/>
                  <a:pt x="10325100" y="3384233"/>
                </a:cubicBezTo>
                <a:lnTo>
                  <a:pt x="10325100" y="3331845"/>
                </a:lnTo>
                <a:lnTo>
                  <a:pt x="10321290" y="3331845"/>
                </a:lnTo>
                <a:lnTo>
                  <a:pt x="10321290" y="3384233"/>
                </a:lnTo>
                <a:cubicBezTo>
                  <a:pt x="10286048" y="3384233"/>
                  <a:pt x="10252710" y="3383280"/>
                  <a:pt x="10220325" y="3383280"/>
                </a:cubicBezTo>
                <a:cubicBezTo>
                  <a:pt x="10206038" y="3383280"/>
                  <a:pt x="10194608" y="3383280"/>
                  <a:pt x="10183177" y="3382328"/>
                </a:cubicBezTo>
                <a:lnTo>
                  <a:pt x="10105073" y="3333750"/>
                </a:lnTo>
                <a:lnTo>
                  <a:pt x="10105073" y="3322320"/>
                </a:lnTo>
                <a:lnTo>
                  <a:pt x="10100310" y="3322320"/>
                </a:lnTo>
                <a:lnTo>
                  <a:pt x="10100310" y="3330893"/>
                </a:lnTo>
                <a:lnTo>
                  <a:pt x="9599295" y="3017520"/>
                </a:lnTo>
                <a:cubicBezTo>
                  <a:pt x="9608820" y="3014663"/>
                  <a:pt x="9613582" y="3012758"/>
                  <a:pt x="9613582" y="3012758"/>
                </a:cubicBezTo>
                <a:lnTo>
                  <a:pt x="9613582" y="3012758"/>
                </a:lnTo>
                <a:lnTo>
                  <a:pt x="9605962" y="2983230"/>
                </a:lnTo>
                <a:lnTo>
                  <a:pt x="9605962" y="2983230"/>
                </a:lnTo>
                <a:lnTo>
                  <a:pt x="9597390" y="2985135"/>
                </a:lnTo>
                <a:lnTo>
                  <a:pt x="9598343" y="2987993"/>
                </a:lnTo>
                <a:cubicBezTo>
                  <a:pt x="9595485" y="2988945"/>
                  <a:pt x="9592627" y="2988945"/>
                  <a:pt x="9589770" y="2989898"/>
                </a:cubicBezTo>
                <a:cubicBezTo>
                  <a:pt x="9540240" y="3002280"/>
                  <a:pt x="9494520" y="3033713"/>
                  <a:pt x="9464993" y="3058478"/>
                </a:cubicBezTo>
                <a:lnTo>
                  <a:pt x="8883968" y="3373755"/>
                </a:lnTo>
                <a:lnTo>
                  <a:pt x="8835390" y="3395663"/>
                </a:lnTo>
                <a:cubicBezTo>
                  <a:pt x="8833485" y="3395663"/>
                  <a:pt x="8832532" y="3395663"/>
                  <a:pt x="8832532" y="3395663"/>
                </a:cubicBezTo>
                <a:lnTo>
                  <a:pt x="8832532" y="3391853"/>
                </a:lnTo>
                <a:lnTo>
                  <a:pt x="8783955" y="3391853"/>
                </a:lnTo>
                <a:lnTo>
                  <a:pt x="8783955" y="3333750"/>
                </a:lnTo>
                <a:lnTo>
                  <a:pt x="8783955" y="3333750"/>
                </a:lnTo>
                <a:lnTo>
                  <a:pt x="8782050" y="3333750"/>
                </a:lnTo>
                <a:lnTo>
                  <a:pt x="8782050" y="3392805"/>
                </a:lnTo>
                <a:lnTo>
                  <a:pt x="8777288" y="3392805"/>
                </a:lnTo>
                <a:lnTo>
                  <a:pt x="8777288" y="3400425"/>
                </a:lnTo>
                <a:lnTo>
                  <a:pt x="8757285" y="3400425"/>
                </a:lnTo>
                <a:lnTo>
                  <a:pt x="8757285" y="3250883"/>
                </a:lnTo>
                <a:lnTo>
                  <a:pt x="8765857" y="3235643"/>
                </a:lnTo>
                <a:lnTo>
                  <a:pt x="8765857" y="3219450"/>
                </a:lnTo>
                <a:lnTo>
                  <a:pt x="8677275" y="3109913"/>
                </a:lnTo>
                <a:lnTo>
                  <a:pt x="8677275" y="3109913"/>
                </a:lnTo>
                <a:lnTo>
                  <a:pt x="8640127" y="3109913"/>
                </a:lnTo>
                <a:lnTo>
                  <a:pt x="8640127" y="3102293"/>
                </a:lnTo>
                <a:lnTo>
                  <a:pt x="8640127" y="3102293"/>
                </a:lnTo>
                <a:lnTo>
                  <a:pt x="8609648" y="3102293"/>
                </a:lnTo>
                <a:lnTo>
                  <a:pt x="8609648" y="3109913"/>
                </a:lnTo>
                <a:lnTo>
                  <a:pt x="8568690" y="3080385"/>
                </a:lnTo>
                <a:lnTo>
                  <a:pt x="8568690" y="3080385"/>
                </a:lnTo>
                <a:lnTo>
                  <a:pt x="8470582" y="3080385"/>
                </a:lnTo>
                <a:lnTo>
                  <a:pt x="8470582" y="2963228"/>
                </a:lnTo>
                <a:lnTo>
                  <a:pt x="8451532" y="2940368"/>
                </a:lnTo>
                <a:lnTo>
                  <a:pt x="8451532" y="2911793"/>
                </a:lnTo>
                <a:lnTo>
                  <a:pt x="8444865" y="2918460"/>
                </a:lnTo>
                <a:lnTo>
                  <a:pt x="8444865" y="2934653"/>
                </a:lnTo>
                <a:lnTo>
                  <a:pt x="8426768" y="2934653"/>
                </a:lnTo>
                <a:lnTo>
                  <a:pt x="8426768" y="2954655"/>
                </a:lnTo>
                <a:lnTo>
                  <a:pt x="8264843" y="2954655"/>
                </a:lnTo>
                <a:lnTo>
                  <a:pt x="8264843" y="2905125"/>
                </a:lnTo>
                <a:lnTo>
                  <a:pt x="8251508" y="2891790"/>
                </a:lnTo>
                <a:lnTo>
                  <a:pt x="8251508" y="2891790"/>
                </a:lnTo>
                <a:lnTo>
                  <a:pt x="8220075" y="2891790"/>
                </a:lnTo>
                <a:lnTo>
                  <a:pt x="8220075" y="2884170"/>
                </a:lnTo>
                <a:lnTo>
                  <a:pt x="8198168" y="2884170"/>
                </a:lnTo>
                <a:lnTo>
                  <a:pt x="8198168" y="2900363"/>
                </a:lnTo>
                <a:lnTo>
                  <a:pt x="7973378" y="2900363"/>
                </a:lnTo>
                <a:lnTo>
                  <a:pt x="7973378" y="2887980"/>
                </a:lnTo>
                <a:lnTo>
                  <a:pt x="7915275" y="2811780"/>
                </a:lnTo>
                <a:lnTo>
                  <a:pt x="7915275" y="2757488"/>
                </a:lnTo>
                <a:lnTo>
                  <a:pt x="7915275" y="2757488"/>
                </a:lnTo>
                <a:lnTo>
                  <a:pt x="7775258" y="2757488"/>
                </a:lnTo>
                <a:lnTo>
                  <a:pt x="7775258" y="2805113"/>
                </a:lnTo>
                <a:lnTo>
                  <a:pt x="7747635" y="2805113"/>
                </a:lnTo>
                <a:lnTo>
                  <a:pt x="7656195" y="2893695"/>
                </a:lnTo>
                <a:lnTo>
                  <a:pt x="7656195" y="2893695"/>
                </a:lnTo>
                <a:lnTo>
                  <a:pt x="7656195" y="2909888"/>
                </a:lnTo>
                <a:lnTo>
                  <a:pt x="7665720" y="2909888"/>
                </a:lnTo>
                <a:lnTo>
                  <a:pt x="7665720" y="3003233"/>
                </a:lnTo>
                <a:lnTo>
                  <a:pt x="7582853" y="3003233"/>
                </a:lnTo>
                <a:lnTo>
                  <a:pt x="7582853" y="3009900"/>
                </a:lnTo>
                <a:lnTo>
                  <a:pt x="7523798" y="3009900"/>
                </a:lnTo>
                <a:lnTo>
                  <a:pt x="7523798" y="2888933"/>
                </a:lnTo>
                <a:lnTo>
                  <a:pt x="7464743" y="2807018"/>
                </a:lnTo>
                <a:lnTo>
                  <a:pt x="7464743" y="2807018"/>
                </a:lnTo>
                <a:lnTo>
                  <a:pt x="7444740" y="2807018"/>
                </a:lnTo>
                <a:lnTo>
                  <a:pt x="7444740" y="2755583"/>
                </a:lnTo>
                <a:lnTo>
                  <a:pt x="7418070" y="2755583"/>
                </a:lnTo>
                <a:lnTo>
                  <a:pt x="7418070" y="2623185"/>
                </a:lnTo>
                <a:lnTo>
                  <a:pt x="7339013" y="2623185"/>
                </a:lnTo>
                <a:lnTo>
                  <a:pt x="7339013" y="2626995"/>
                </a:lnTo>
                <a:lnTo>
                  <a:pt x="7311390" y="2626995"/>
                </a:lnTo>
                <a:lnTo>
                  <a:pt x="7311390" y="2596515"/>
                </a:lnTo>
                <a:lnTo>
                  <a:pt x="7311390" y="2596515"/>
                </a:lnTo>
                <a:lnTo>
                  <a:pt x="7286625" y="2596515"/>
                </a:lnTo>
                <a:lnTo>
                  <a:pt x="7286625" y="2362200"/>
                </a:lnTo>
                <a:lnTo>
                  <a:pt x="7290435" y="2356485"/>
                </a:lnTo>
                <a:lnTo>
                  <a:pt x="7290435" y="2309813"/>
                </a:lnTo>
                <a:lnTo>
                  <a:pt x="7286625" y="2309813"/>
                </a:lnTo>
                <a:lnTo>
                  <a:pt x="7286625" y="2297430"/>
                </a:lnTo>
                <a:lnTo>
                  <a:pt x="7275195" y="2297430"/>
                </a:lnTo>
                <a:lnTo>
                  <a:pt x="7275195" y="2310765"/>
                </a:lnTo>
                <a:lnTo>
                  <a:pt x="7138035" y="2310765"/>
                </a:lnTo>
                <a:lnTo>
                  <a:pt x="7129463" y="2307908"/>
                </a:lnTo>
                <a:lnTo>
                  <a:pt x="7128510" y="2307908"/>
                </a:lnTo>
                <a:lnTo>
                  <a:pt x="6976110" y="2307908"/>
                </a:lnTo>
                <a:lnTo>
                  <a:pt x="6976110" y="2320290"/>
                </a:lnTo>
                <a:lnTo>
                  <a:pt x="6981825" y="2320290"/>
                </a:lnTo>
                <a:lnTo>
                  <a:pt x="6981825" y="2324100"/>
                </a:lnTo>
                <a:lnTo>
                  <a:pt x="6973253" y="2324100"/>
                </a:lnTo>
                <a:lnTo>
                  <a:pt x="6950393" y="2335530"/>
                </a:lnTo>
                <a:lnTo>
                  <a:pt x="6950393" y="2335530"/>
                </a:lnTo>
                <a:lnTo>
                  <a:pt x="6950393" y="2356485"/>
                </a:lnTo>
                <a:lnTo>
                  <a:pt x="6928485" y="2356485"/>
                </a:lnTo>
                <a:lnTo>
                  <a:pt x="6928485" y="2744153"/>
                </a:lnTo>
                <a:lnTo>
                  <a:pt x="6923723" y="2744153"/>
                </a:lnTo>
                <a:lnTo>
                  <a:pt x="6923723" y="2754630"/>
                </a:lnTo>
                <a:lnTo>
                  <a:pt x="6869430" y="2754630"/>
                </a:lnTo>
                <a:lnTo>
                  <a:pt x="6869430" y="2763203"/>
                </a:lnTo>
                <a:lnTo>
                  <a:pt x="6854190" y="2763203"/>
                </a:lnTo>
                <a:lnTo>
                  <a:pt x="6854190" y="2261235"/>
                </a:lnTo>
                <a:lnTo>
                  <a:pt x="6822758" y="2261235"/>
                </a:lnTo>
                <a:lnTo>
                  <a:pt x="6822758" y="2248853"/>
                </a:lnTo>
                <a:lnTo>
                  <a:pt x="6640830" y="2248853"/>
                </a:lnTo>
                <a:lnTo>
                  <a:pt x="6640830" y="2257425"/>
                </a:lnTo>
                <a:lnTo>
                  <a:pt x="6585585" y="2257425"/>
                </a:lnTo>
                <a:lnTo>
                  <a:pt x="6585585" y="2247900"/>
                </a:lnTo>
                <a:lnTo>
                  <a:pt x="6555105" y="2257425"/>
                </a:lnTo>
                <a:lnTo>
                  <a:pt x="6533198" y="2264093"/>
                </a:lnTo>
                <a:lnTo>
                  <a:pt x="6533198" y="2264093"/>
                </a:lnTo>
                <a:lnTo>
                  <a:pt x="6533198" y="2372678"/>
                </a:lnTo>
                <a:lnTo>
                  <a:pt x="6526530" y="2372678"/>
                </a:lnTo>
                <a:lnTo>
                  <a:pt x="6526530" y="2386013"/>
                </a:lnTo>
                <a:lnTo>
                  <a:pt x="6533198" y="2386013"/>
                </a:lnTo>
                <a:lnTo>
                  <a:pt x="6533198" y="2590800"/>
                </a:lnTo>
                <a:lnTo>
                  <a:pt x="6515100" y="2590800"/>
                </a:lnTo>
                <a:lnTo>
                  <a:pt x="6515100" y="2576513"/>
                </a:lnTo>
                <a:lnTo>
                  <a:pt x="6462713" y="2576513"/>
                </a:lnTo>
                <a:lnTo>
                  <a:pt x="6462713" y="2563178"/>
                </a:lnTo>
                <a:lnTo>
                  <a:pt x="6454140" y="2563178"/>
                </a:lnTo>
                <a:cubicBezTo>
                  <a:pt x="6453188" y="2561273"/>
                  <a:pt x="6449378" y="2549843"/>
                  <a:pt x="6439853" y="2537460"/>
                </a:cubicBezTo>
                <a:cubicBezTo>
                  <a:pt x="6430328" y="2525078"/>
                  <a:pt x="6412230" y="2509838"/>
                  <a:pt x="6383655" y="2506980"/>
                </a:cubicBezTo>
                <a:lnTo>
                  <a:pt x="6382703" y="2506980"/>
                </a:lnTo>
                <a:cubicBezTo>
                  <a:pt x="6381750" y="2506980"/>
                  <a:pt x="6379845" y="2506980"/>
                  <a:pt x="6378893" y="2506980"/>
                </a:cubicBezTo>
                <a:cubicBezTo>
                  <a:pt x="6377940" y="2506980"/>
                  <a:pt x="6376988" y="2506980"/>
                  <a:pt x="6376035" y="2506980"/>
                </a:cubicBezTo>
                <a:cubicBezTo>
                  <a:pt x="6375083" y="2506980"/>
                  <a:pt x="6374130" y="2506980"/>
                  <a:pt x="6372225" y="2506980"/>
                </a:cubicBezTo>
                <a:cubicBezTo>
                  <a:pt x="6362700" y="2506980"/>
                  <a:pt x="6354128" y="2507933"/>
                  <a:pt x="6346508" y="2509838"/>
                </a:cubicBezTo>
                <a:cubicBezTo>
                  <a:pt x="6327458" y="2513648"/>
                  <a:pt x="6312218" y="2522220"/>
                  <a:pt x="6299835" y="2534603"/>
                </a:cubicBezTo>
                <a:cubicBezTo>
                  <a:pt x="6294120" y="2541270"/>
                  <a:pt x="6290310" y="2546033"/>
                  <a:pt x="6289358" y="2548890"/>
                </a:cubicBezTo>
                <a:cubicBezTo>
                  <a:pt x="6289358" y="2549843"/>
                  <a:pt x="6288405" y="2549843"/>
                  <a:pt x="6288405" y="2549843"/>
                </a:cubicBezTo>
                <a:lnTo>
                  <a:pt x="6203633" y="2549843"/>
                </a:lnTo>
                <a:lnTo>
                  <a:pt x="6203633" y="2577465"/>
                </a:lnTo>
                <a:lnTo>
                  <a:pt x="6207443" y="2590800"/>
                </a:lnTo>
                <a:lnTo>
                  <a:pt x="6207443" y="2614613"/>
                </a:lnTo>
                <a:lnTo>
                  <a:pt x="6211253" y="2614613"/>
                </a:lnTo>
                <a:lnTo>
                  <a:pt x="6211253" y="2653665"/>
                </a:lnTo>
                <a:lnTo>
                  <a:pt x="6184583" y="2653665"/>
                </a:lnTo>
                <a:lnTo>
                  <a:pt x="6184583" y="2532698"/>
                </a:lnTo>
                <a:lnTo>
                  <a:pt x="6184583" y="2532698"/>
                </a:lnTo>
                <a:lnTo>
                  <a:pt x="6177915" y="2532698"/>
                </a:lnTo>
                <a:lnTo>
                  <a:pt x="6177915" y="2495550"/>
                </a:lnTo>
                <a:lnTo>
                  <a:pt x="6149340" y="2495550"/>
                </a:lnTo>
                <a:lnTo>
                  <a:pt x="6149340" y="2485073"/>
                </a:lnTo>
                <a:lnTo>
                  <a:pt x="6161723" y="2481263"/>
                </a:lnTo>
                <a:lnTo>
                  <a:pt x="6161723" y="2481263"/>
                </a:lnTo>
                <a:lnTo>
                  <a:pt x="6161723" y="2464118"/>
                </a:lnTo>
                <a:lnTo>
                  <a:pt x="6161723" y="2464118"/>
                </a:lnTo>
                <a:lnTo>
                  <a:pt x="6111240" y="2464118"/>
                </a:lnTo>
                <a:lnTo>
                  <a:pt x="6111240" y="2360295"/>
                </a:lnTo>
                <a:lnTo>
                  <a:pt x="6111240" y="2360295"/>
                </a:lnTo>
                <a:lnTo>
                  <a:pt x="6043613" y="2360295"/>
                </a:lnTo>
                <a:lnTo>
                  <a:pt x="6043613" y="2284095"/>
                </a:lnTo>
                <a:lnTo>
                  <a:pt x="6036945" y="2284095"/>
                </a:lnTo>
                <a:lnTo>
                  <a:pt x="6036945" y="2358390"/>
                </a:lnTo>
                <a:cubicBezTo>
                  <a:pt x="6036945" y="2358390"/>
                  <a:pt x="6035993" y="2359343"/>
                  <a:pt x="6035040" y="2359343"/>
                </a:cubicBezTo>
                <a:cubicBezTo>
                  <a:pt x="6035040" y="2359343"/>
                  <a:pt x="6035040" y="2359343"/>
                  <a:pt x="6034088" y="2359343"/>
                </a:cubicBezTo>
                <a:cubicBezTo>
                  <a:pt x="6031230" y="2359343"/>
                  <a:pt x="6028373" y="2358390"/>
                  <a:pt x="6027420" y="2358390"/>
                </a:cubicBezTo>
                <a:lnTo>
                  <a:pt x="6027420" y="2351723"/>
                </a:lnTo>
                <a:lnTo>
                  <a:pt x="6019800" y="2351723"/>
                </a:lnTo>
                <a:lnTo>
                  <a:pt x="6019800" y="2357438"/>
                </a:lnTo>
                <a:lnTo>
                  <a:pt x="5987415" y="2357438"/>
                </a:lnTo>
                <a:lnTo>
                  <a:pt x="5987415" y="2487930"/>
                </a:lnTo>
                <a:lnTo>
                  <a:pt x="5930265" y="2487930"/>
                </a:lnTo>
                <a:lnTo>
                  <a:pt x="5930265" y="2515553"/>
                </a:lnTo>
                <a:lnTo>
                  <a:pt x="5924550" y="2515553"/>
                </a:lnTo>
                <a:lnTo>
                  <a:pt x="5924550" y="2529840"/>
                </a:lnTo>
                <a:lnTo>
                  <a:pt x="5915025" y="2529840"/>
                </a:lnTo>
                <a:lnTo>
                  <a:pt x="5915025" y="2636520"/>
                </a:lnTo>
                <a:lnTo>
                  <a:pt x="5879783" y="2636520"/>
                </a:lnTo>
                <a:lnTo>
                  <a:pt x="5879783" y="3014663"/>
                </a:lnTo>
                <a:lnTo>
                  <a:pt x="5866448" y="3014663"/>
                </a:lnTo>
                <a:lnTo>
                  <a:pt x="5866448" y="2636520"/>
                </a:lnTo>
                <a:lnTo>
                  <a:pt x="5838825" y="2636520"/>
                </a:lnTo>
                <a:lnTo>
                  <a:pt x="5838825" y="2530793"/>
                </a:lnTo>
                <a:lnTo>
                  <a:pt x="5838825" y="2530793"/>
                </a:lnTo>
                <a:lnTo>
                  <a:pt x="5829300" y="2530793"/>
                </a:lnTo>
                <a:lnTo>
                  <a:pt x="5829300" y="2489835"/>
                </a:lnTo>
                <a:lnTo>
                  <a:pt x="5829300" y="2489835"/>
                </a:lnTo>
                <a:lnTo>
                  <a:pt x="5793105" y="2489835"/>
                </a:lnTo>
                <a:lnTo>
                  <a:pt x="5793105" y="2467928"/>
                </a:lnTo>
                <a:lnTo>
                  <a:pt x="5768340" y="2467928"/>
                </a:lnTo>
                <a:lnTo>
                  <a:pt x="5768340" y="2357438"/>
                </a:lnTo>
                <a:lnTo>
                  <a:pt x="5715000" y="2357438"/>
                </a:lnTo>
                <a:lnTo>
                  <a:pt x="5715000" y="2318385"/>
                </a:lnTo>
                <a:lnTo>
                  <a:pt x="5715000" y="2318385"/>
                </a:lnTo>
                <a:lnTo>
                  <a:pt x="5704523" y="2318385"/>
                </a:lnTo>
                <a:lnTo>
                  <a:pt x="5704523" y="2343150"/>
                </a:lnTo>
                <a:lnTo>
                  <a:pt x="5692140" y="2357438"/>
                </a:lnTo>
                <a:lnTo>
                  <a:pt x="5678805" y="2357438"/>
                </a:lnTo>
                <a:lnTo>
                  <a:pt x="5678805" y="2350770"/>
                </a:lnTo>
                <a:lnTo>
                  <a:pt x="5678805" y="2350770"/>
                </a:lnTo>
                <a:lnTo>
                  <a:pt x="5666423" y="2350770"/>
                </a:lnTo>
                <a:lnTo>
                  <a:pt x="5666423" y="2360295"/>
                </a:lnTo>
                <a:lnTo>
                  <a:pt x="5638800" y="2360295"/>
                </a:lnTo>
                <a:lnTo>
                  <a:pt x="5638800" y="2488883"/>
                </a:lnTo>
                <a:lnTo>
                  <a:pt x="5580698" y="2488883"/>
                </a:lnTo>
                <a:lnTo>
                  <a:pt x="5580698" y="2508885"/>
                </a:lnTo>
                <a:lnTo>
                  <a:pt x="5572125" y="2517458"/>
                </a:lnTo>
                <a:lnTo>
                  <a:pt x="5572125" y="2642235"/>
                </a:lnTo>
                <a:lnTo>
                  <a:pt x="5580698" y="2642235"/>
                </a:lnTo>
                <a:lnTo>
                  <a:pt x="5580698" y="2655570"/>
                </a:lnTo>
                <a:lnTo>
                  <a:pt x="5564505" y="2655570"/>
                </a:lnTo>
                <a:lnTo>
                  <a:pt x="5564505" y="2647950"/>
                </a:lnTo>
                <a:lnTo>
                  <a:pt x="5564505" y="2647950"/>
                </a:lnTo>
                <a:lnTo>
                  <a:pt x="5543550" y="2647950"/>
                </a:lnTo>
                <a:lnTo>
                  <a:pt x="5543550" y="3133725"/>
                </a:lnTo>
                <a:lnTo>
                  <a:pt x="5523548" y="3133725"/>
                </a:lnTo>
                <a:lnTo>
                  <a:pt x="5523548" y="2981325"/>
                </a:lnTo>
                <a:lnTo>
                  <a:pt x="5495925" y="2981325"/>
                </a:lnTo>
                <a:lnTo>
                  <a:pt x="5495925" y="2966085"/>
                </a:lnTo>
                <a:lnTo>
                  <a:pt x="5361623" y="2966085"/>
                </a:lnTo>
                <a:lnTo>
                  <a:pt x="5361623" y="2905125"/>
                </a:lnTo>
                <a:lnTo>
                  <a:pt x="5324475" y="2905125"/>
                </a:lnTo>
                <a:lnTo>
                  <a:pt x="5324475" y="2743200"/>
                </a:lnTo>
                <a:lnTo>
                  <a:pt x="5324475" y="2743200"/>
                </a:lnTo>
                <a:lnTo>
                  <a:pt x="5256848" y="2743200"/>
                </a:lnTo>
                <a:lnTo>
                  <a:pt x="5256848" y="2755583"/>
                </a:lnTo>
                <a:lnTo>
                  <a:pt x="5207318" y="2755583"/>
                </a:lnTo>
                <a:lnTo>
                  <a:pt x="5207318" y="2605088"/>
                </a:lnTo>
                <a:lnTo>
                  <a:pt x="5207318" y="2605088"/>
                </a:lnTo>
                <a:lnTo>
                  <a:pt x="5201603" y="2605088"/>
                </a:lnTo>
                <a:lnTo>
                  <a:pt x="5201603" y="2514600"/>
                </a:lnTo>
                <a:lnTo>
                  <a:pt x="5197793" y="2514600"/>
                </a:lnTo>
                <a:lnTo>
                  <a:pt x="5197793" y="2518410"/>
                </a:lnTo>
                <a:lnTo>
                  <a:pt x="5191125" y="2518410"/>
                </a:lnTo>
                <a:lnTo>
                  <a:pt x="5191125" y="2472690"/>
                </a:lnTo>
                <a:lnTo>
                  <a:pt x="5191125" y="2472690"/>
                </a:lnTo>
                <a:lnTo>
                  <a:pt x="5163503" y="2472690"/>
                </a:lnTo>
                <a:lnTo>
                  <a:pt x="5163503" y="2477453"/>
                </a:lnTo>
                <a:lnTo>
                  <a:pt x="5157788" y="2477453"/>
                </a:lnTo>
                <a:lnTo>
                  <a:pt x="5157788" y="2434590"/>
                </a:lnTo>
                <a:lnTo>
                  <a:pt x="5152073" y="2434590"/>
                </a:lnTo>
                <a:lnTo>
                  <a:pt x="5152073" y="2426970"/>
                </a:lnTo>
                <a:cubicBezTo>
                  <a:pt x="5151120" y="2398395"/>
                  <a:pt x="5102543" y="2347913"/>
                  <a:pt x="5101590" y="2346960"/>
                </a:cubicBezTo>
                <a:lnTo>
                  <a:pt x="5101590" y="2346960"/>
                </a:lnTo>
                <a:lnTo>
                  <a:pt x="5097780" y="2346960"/>
                </a:lnTo>
                <a:lnTo>
                  <a:pt x="5097780" y="2339340"/>
                </a:lnTo>
                <a:cubicBezTo>
                  <a:pt x="5098733" y="2338388"/>
                  <a:pt x="5105400" y="2331720"/>
                  <a:pt x="5105400" y="2324100"/>
                </a:cubicBezTo>
                <a:cubicBezTo>
                  <a:pt x="5105400" y="2316480"/>
                  <a:pt x="5096828" y="2308860"/>
                  <a:pt x="5095875" y="2307908"/>
                </a:cubicBezTo>
                <a:lnTo>
                  <a:pt x="5095875" y="2269808"/>
                </a:lnTo>
                <a:lnTo>
                  <a:pt x="5093018" y="2265998"/>
                </a:lnTo>
                <a:lnTo>
                  <a:pt x="5093018" y="2265998"/>
                </a:lnTo>
                <a:lnTo>
                  <a:pt x="5089208" y="2270760"/>
                </a:lnTo>
                <a:lnTo>
                  <a:pt x="5089208" y="2308860"/>
                </a:lnTo>
                <a:cubicBezTo>
                  <a:pt x="5088255" y="2309813"/>
                  <a:pt x="5079683" y="2316480"/>
                  <a:pt x="5079683" y="2325053"/>
                </a:cubicBezTo>
                <a:cubicBezTo>
                  <a:pt x="5079683" y="2332673"/>
                  <a:pt x="5086350" y="2339340"/>
                  <a:pt x="5087303" y="2340293"/>
                </a:cubicBezTo>
                <a:lnTo>
                  <a:pt x="5087303" y="2347913"/>
                </a:lnTo>
                <a:lnTo>
                  <a:pt x="5083493" y="2347913"/>
                </a:lnTo>
                <a:lnTo>
                  <a:pt x="5083493" y="2347913"/>
                </a:lnTo>
                <a:cubicBezTo>
                  <a:pt x="5083493" y="2347913"/>
                  <a:pt x="5069205" y="2362200"/>
                  <a:pt x="5056823" y="2379345"/>
                </a:cubicBezTo>
                <a:cubicBezTo>
                  <a:pt x="5041583" y="2399348"/>
                  <a:pt x="5033963" y="2415540"/>
                  <a:pt x="5033010" y="2426970"/>
                </a:cubicBezTo>
                <a:lnTo>
                  <a:pt x="5033010" y="2434590"/>
                </a:lnTo>
                <a:lnTo>
                  <a:pt x="5027295" y="2434590"/>
                </a:lnTo>
                <a:lnTo>
                  <a:pt x="5027295" y="2477453"/>
                </a:lnTo>
                <a:lnTo>
                  <a:pt x="5021580" y="2477453"/>
                </a:lnTo>
                <a:lnTo>
                  <a:pt x="5021580" y="2472690"/>
                </a:lnTo>
                <a:lnTo>
                  <a:pt x="4991100" y="2472690"/>
                </a:lnTo>
                <a:lnTo>
                  <a:pt x="4991100" y="2518410"/>
                </a:lnTo>
                <a:lnTo>
                  <a:pt x="4984433" y="2518410"/>
                </a:lnTo>
                <a:lnTo>
                  <a:pt x="4984433" y="2514600"/>
                </a:lnTo>
                <a:lnTo>
                  <a:pt x="4980623" y="2514600"/>
                </a:lnTo>
                <a:lnTo>
                  <a:pt x="4980623" y="2605088"/>
                </a:lnTo>
                <a:lnTo>
                  <a:pt x="4974908" y="2605088"/>
                </a:lnTo>
                <a:lnTo>
                  <a:pt x="4974908" y="2756535"/>
                </a:lnTo>
                <a:lnTo>
                  <a:pt x="4889183" y="2756535"/>
                </a:lnTo>
                <a:lnTo>
                  <a:pt x="4889183" y="2744153"/>
                </a:lnTo>
                <a:lnTo>
                  <a:pt x="4842510" y="2744153"/>
                </a:lnTo>
                <a:lnTo>
                  <a:pt x="4842510" y="2787015"/>
                </a:lnTo>
                <a:lnTo>
                  <a:pt x="4832985" y="2787015"/>
                </a:lnTo>
                <a:lnTo>
                  <a:pt x="4832985" y="2699385"/>
                </a:lnTo>
                <a:lnTo>
                  <a:pt x="4838700" y="2699385"/>
                </a:lnTo>
                <a:lnTo>
                  <a:pt x="4838700" y="2689860"/>
                </a:lnTo>
                <a:lnTo>
                  <a:pt x="4805363" y="2667000"/>
                </a:lnTo>
                <a:lnTo>
                  <a:pt x="4805363" y="2667000"/>
                </a:lnTo>
                <a:lnTo>
                  <a:pt x="4682490" y="2667000"/>
                </a:lnTo>
                <a:lnTo>
                  <a:pt x="4682490" y="2678430"/>
                </a:lnTo>
                <a:lnTo>
                  <a:pt x="4666298" y="2678430"/>
                </a:lnTo>
                <a:cubicBezTo>
                  <a:pt x="4666298" y="2678430"/>
                  <a:pt x="4666298" y="2678430"/>
                  <a:pt x="4666298" y="2678430"/>
                </a:cubicBezTo>
                <a:cubicBezTo>
                  <a:pt x="4665345" y="2671763"/>
                  <a:pt x="4653915" y="2611755"/>
                  <a:pt x="4595813" y="2608898"/>
                </a:cubicBezTo>
                <a:cubicBezTo>
                  <a:pt x="4594860" y="2608898"/>
                  <a:pt x="4594860" y="2608898"/>
                  <a:pt x="4593908" y="2608898"/>
                </a:cubicBezTo>
                <a:cubicBezTo>
                  <a:pt x="4592955" y="2608898"/>
                  <a:pt x="4592955" y="2608898"/>
                  <a:pt x="4592003" y="2608898"/>
                </a:cubicBezTo>
                <a:cubicBezTo>
                  <a:pt x="4531995" y="2608898"/>
                  <a:pt x="4528185" y="2667000"/>
                  <a:pt x="4527233" y="2678430"/>
                </a:cubicBezTo>
                <a:cubicBezTo>
                  <a:pt x="4527233" y="2679383"/>
                  <a:pt x="4527233" y="2679383"/>
                  <a:pt x="4527233" y="2679383"/>
                </a:cubicBezTo>
                <a:cubicBezTo>
                  <a:pt x="4517708" y="2679383"/>
                  <a:pt x="4510088" y="2682240"/>
                  <a:pt x="4504373" y="2687955"/>
                </a:cubicBezTo>
                <a:cubicBezTo>
                  <a:pt x="4494848" y="2698433"/>
                  <a:pt x="4494848" y="2715578"/>
                  <a:pt x="4494848" y="2718435"/>
                </a:cubicBezTo>
                <a:cubicBezTo>
                  <a:pt x="4465320" y="2718435"/>
                  <a:pt x="4457700" y="2745105"/>
                  <a:pt x="4457700" y="2746058"/>
                </a:cubicBezTo>
                <a:lnTo>
                  <a:pt x="4457700" y="3036570"/>
                </a:lnTo>
                <a:lnTo>
                  <a:pt x="4439603" y="3036570"/>
                </a:lnTo>
                <a:lnTo>
                  <a:pt x="4439603" y="2677478"/>
                </a:lnTo>
                <a:lnTo>
                  <a:pt x="4439603" y="2677478"/>
                </a:lnTo>
                <a:lnTo>
                  <a:pt x="4403408" y="2677478"/>
                </a:lnTo>
                <a:lnTo>
                  <a:pt x="4390073" y="2649855"/>
                </a:lnTo>
                <a:lnTo>
                  <a:pt x="4390073" y="2649855"/>
                </a:lnTo>
                <a:lnTo>
                  <a:pt x="4365308" y="2649855"/>
                </a:lnTo>
                <a:lnTo>
                  <a:pt x="4365308" y="2617470"/>
                </a:lnTo>
                <a:lnTo>
                  <a:pt x="4190048" y="2617470"/>
                </a:lnTo>
                <a:lnTo>
                  <a:pt x="4190048" y="2676525"/>
                </a:lnTo>
                <a:lnTo>
                  <a:pt x="4197668" y="2676525"/>
                </a:lnTo>
                <a:lnTo>
                  <a:pt x="4197668" y="2935605"/>
                </a:lnTo>
                <a:lnTo>
                  <a:pt x="4188143" y="2935605"/>
                </a:lnTo>
                <a:lnTo>
                  <a:pt x="4188143" y="2834640"/>
                </a:lnTo>
                <a:lnTo>
                  <a:pt x="4182428" y="2830830"/>
                </a:lnTo>
                <a:lnTo>
                  <a:pt x="4182428" y="2804160"/>
                </a:lnTo>
                <a:lnTo>
                  <a:pt x="4188143" y="2792730"/>
                </a:lnTo>
                <a:lnTo>
                  <a:pt x="4188143" y="2768918"/>
                </a:lnTo>
                <a:lnTo>
                  <a:pt x="4171950" y="2768918"/>
                </a:lnTo>
                <a:lnTo>
                  <a:pt x="4171950" y="2724150"/>
                </a:lnTo>
                <a:lnTo>
                  <a:pt x="4150043" y="2724150"/>
                </a:lnTo>
                <a:lnTo>
                  <a:pt x="4150043" y="2778443"/>
                </a:lnTo>
                <a:lnTo>
                  <a:pt x="4125278" y="2778443"/>
                </a:lnTo>
                <a:lnTo>
                  <a:pt x="4125278" y="2711768"/>
                </a:lnTo>
                <a:lnTo>
                  <a:pt x="4110038" y="2711768"/>
                </a:lnTo>
                <a:lnTo>
                  <a:pt x="4095750" y="2697480"/>
                </a:lnTo>
                <a:lnTo>
                  <a:pt x="4079558" y="2697480"/>
                </a:lnTo>
                <a:lnTo>
                  <a:pt x="4079558" y="2669858"/>
                </a:lnTo>
                <a:lnTo>
                  <a:pt x="4079558" y="2669858"/>
                </a:lnTo>
                <a:lnTo>
                  <a:pt x="4057650" y="2669858"/>
                </a:lnTo>
                <a:lnTo>
                  <a:pt x="4057650" y="2681288"/>
                </a:lnTo>
                <a:lnTo>
                  <a:pt x="3952875" y="2681288"/>
                </a:lnTo>
                <a:lnTo>
                  <a:pt x="3942398" y="2672715"/>
                </a:lnTo>
                <a:lnTo>
                  <a:pt x="3942398" y="2636520"/>
                </a:lnTo>
                <a:lnTo>
                  <a:pt x="3942398" y="2636520"/>
                </a:lnTo>
                <a:lnTo>
                  <a:pt x="3926205" y="2636520"/>
                </a:lnTo>
                <a:lnTo>
                  <a:pt x="3926205" y="2659380"/>
                </a:lnTo>
                <a:lnTo>
                  <a:pt x="3869055" y="2659380"/>
                </a:lnTo>
                <a:lnTo>
                  <a:pt x="3869055" y="2666048"/>
                </a:lnTo>
                <a:lnTo>
                  <a:pt x="3851910" y="2666048"/>
                </a:lnTo>
                <a:lnTo>
                  <a:pt x="3851910" y="2652713"/>
                </a:lnTo>
                <a:lnTo>
                  <a:pt x="3851910" y="2652713"/>
                </a:lnTo>
                <a:lnTo>
                  <a:pt x="3806190" y="2652713"/>
                </a:lnTo>
                <a:lnTo>
                  <a:pt x="3806190" y="2632710"/>
                </a:lnTo>
                <a:lnTo>
                  <a:pt x="3806190" y="2632710"/>
                </a:lnTo>
                <a:lnTo>
                  <a:pt x="3796665" y="2632710"/>
                </a:lnTo>
                <a:lnTo>
                  <a:pt x="3796665" y="2852738"/>
                </a:lnTo>
                <a:lnTo>
                  <a:pt x="3782378" y="2863215"/>
                </a:lnTo>
                <a:lnTo>
                  <a:pt x="3782378" y="2863215"/>
                </a:lnTo>
                <a:lnTo>
                  <a:pt x="3782378" y="2882265"/>
                </a:lnTo>
                <a:lnTo>
                  <a:pt x="3738563" y="2882265"/>
                </a:lnTo>
                <a:lnTo>
                  <a:pt x="3738563" y="2783205"/>
                </a:lnTo>
                <a:lnTo>
                  <a:pt x="3692843" y="2783205"/>
                </a:lnTo>
                <a:lnTo>
                  <a:pt x="3692843" y="2770823"/>
                </a:lnTo>
                <a:lnTo>
                  <a:pt x="3692843" y="2770823"/>
                </a:lnTo>
                <a:lnTo>
                  <a:pt x="3676650" y="2770823"/>
                </a:lnTo>
                <a:lnTo>
                  <a:pt x="3676650" y="2743200"/>
                </a:lnTo>
                <a:lnTo>
                  <a:pt x="3662363" y="2734628"/>
                </a:lnTo>
                <a:lnTo>
                  <a:pt x="3662363" y="2440305"/>
                </a:lnTo>
                <a:lnTo>
                  <a:pt x="3668078" y="2432685"/>
                </a:lnTo>
                <a:lnTo>
                  <a:pt x="3668078" y="2432685"/>
                </a:lnTo>
                <a:lnTo>
                  <a:pt x="3668078" y="2392680"/>
                </a:lnTo>
                <a:lnTo>
                  <a:pt x="3668078" y="2392680"/>
                </a:lnTo>
                <a:lnTo>
                  <a:pt x="3597593" y="2392680"/>
                </a:lnTo>
                <a:lnTo>
                  <a:pt x="3597593" y="2384108"/>
                </a:lnTo>
                <a:lnTo>
                  <a:pt x="3574733" y="2384108"/>
                </a:lnTo>
                <a:lnTo>
                  <a:pt x="3574733" y="2359343"/>
                </a:lnTo>
                <a:lnTo>
                  <a:pt x="3412808" y="2359343"/>
                </a:lnTo>
                <a:lnTo>
                  <a:pt x="3412808" y="2388870"/>
                </a:lnTo>
                <a:lnTo>
                  <a:pt x="3320415" y="2388870"/>
                </a:lnTo>
                <a:cubicBezTo>
                  <a:pt x="3320415" y="2388870"/>
                  <a:pt x="3319463" y="2388870"/>
                  <a:pt x="3319463" y="2388870"/>
                </a:cubicBezTo>
                <a:cubicBezTo>
                  <a:pt x="3317558" y="2390775"/>
                  <a:pt x="3319463" y="2403158"/>
                  <a:pt x="3319463" y="2406015"/>
                </a:cubicBezTo>
                <a:lnTo>
                  <a:pt x="3313748" y="2406015"/>
                </a:lnTo>
                <a:lnTo>
                  <a:pt x="3313748" y="2415540"/>
                </a:lnTo>
                <a:lnTo>
                  <a:pt x="3313748" y="2415540"/>
                </a:lnTo>
                <a:lnTo>
                  <a:pt x="3319463" y="2415540"/>
                </a:lnTo>
                <a:lnTo>
                  <a:pt x="3319463" y="2781300"/>
                </a:lnTo>
                <a:cubicBezTo>
                  <a:pt x="3310890" y="2781300"/>
                  <a:pt x="3301365" y="2782253"/>
                  <a:pt x="3293745" y="2783205"/>
                </a:cubicBezTo>
                <a:cubicBezTo>
                  <a:pt x="3282315" y="2784158"/>
                  <a:pt x="3271838" y="2786063"/>
                  <a:pt x="3262313" y="2787015"/>
                </a:cubicBezTo>
                <a:lnTo>
                  <a:pt x="3262313" y="2750820"/>
                </a:lnTo>
                <a:lnTo>
                  <a:pt x="3250883" y="2750820"/>
                </a:lnTo>
                <a:lnTo>
                  <a:pt x="3250883" y="2727008"/>
                </a:lnTo>
                <a:lnTo>
                  <a:pt x="3225165" y="2552700"/>
                </a:lnTo>
                <a:lnTo>
                  <a:pt x="3228975" y="2552700"/>
                </a:lnTo>
                <a:lnTo>
                  <a:pt x="3228023" y="2541270"/>
                </a:lnTo>
                <a:lnTo>
                  <a:pt x="3227070" y="2534603"/>
                </a:lnTo>
                <a:lnTo>
                  <a:pt x="3222308" y="2534603"/>
                </a:lnTo>
                <a:lnTo>
                  <a:pt x="3220403" y="2498408"/>
                </a:lnTo>
                <a:lnTo>
                  <a:pt x="3224213" y="2498408"/>
                </a:lnTo>
                <a:lnTo>
                  <a:pt x="3224213" y="2483168"/>
                </a:lnTo>
                <a:lnTo>
                  <a:pt x="3224213" y="2483168"/>
                </a:lnTo>
                <a:lnTo>
                  <a:pt x="3219450" y="2483168"/>
                </a:lnTo>
                <a:lnTo>
                  <a:pt x="3218498" y="2440305"/>
                </a:lnTo>
                <a:lnTo>
                  <a:pt x="3235643" y="2440305"/>
                </a:lnTo>
                <a:lnTo>
                  <a:pt x="3235643" y="2363153"/>
                </a:lnTo>
                <a:lnTo>
                  <a:pt x="3235643" y="2363153"/>
                </a:lnTo>
                <a:lnTo>
                  <a:pt x="3214688" y="2363153"/>
                </a:lnTo>
                <a:lnTo>
                  <a:pt x="3233738" y="2174558"/>
                </a:lnTo>
                <a:lnTo>
                  <a:pt x="3233738" y="2174558"/>
                </a:lnTo>
                <a:lnTo>
                  <a:pt x="3214688" y="2174558"/>
                </a:lnTo>
                <a:lnTo>
                  <a:pt x="3235643" y="1944053"/>
                </a:lnTo>
                <a:lnTo>
                  <a:pt x="3235643" y="1944053"/>
                </a:lnTo>
                <a:lnTo>
                  <a:pt x="3222308" y="1944053"/>
                </a:lnTo>
                <a:lnTo>
                  <a:pt x="3240405" y="1758315"/>
                </a:lnTo>
                <a:lnTo>
                  <a:pt x="3240405" y="1758315"/>
                </a:lnTo>
                <a:lnTo>
                  <a:pt x="3223260" y="1758315"/>
                </a:lnTo>
                <a:lnTo>
                  <a:pt x="3239453" y="1557338"/>
                </a:lnTo>
                <a:lnTo>
                  <a:pt x="3244215" y="1557338"/>
                </a:lnTo>
                <a:lnTo>
                  <a:pt x="3244215" y="1547813"/>
                </a:lnTo>
                <a:lnTo>
                  <a:pt x="3225165" y="1547813"/>
                </a:lnTo>
                <a:lnTo>
                  <a:pt x="3240405" y="1395413"/>
                </a:lnTo>
                <a:lnTo>
                  <a:pt x="3243263" y="1363980"/>
                </a:lnTo>
                <a:lnTo>
                  <a:pt x="3245168" y="1347788"/>
                </a:lnTo>
                <a:lnTo>
                  <a:pt x="3248978" y="1347788"/>
                </a:lnTo>
                <a:lnTo>
                  <a:pt x="3248978" y="1338263"/>
                </a:lnTo>
                <a:lnTo>
                  <a:pt x="3227070" y="1334453"/>
                </a:lnTo>
                <a:lnTo>
                  <a:pt x="3241358" y="1140143"/>
                </a:lnTo>
                <a:lnTo>
                  <a:pt x="3248978" y="1140143"/>
                </a:lnTo>
                <a:lnTo>
                  <a:pt x="3248978" y="1127760"/>
                </a:lnTo>
                <a:lnTo>
                  <a:pt x="3248978" y="1127760"/>
                </a:lnTo>
                <a:lnTo>
                  <a:pt x="3225165" y="1127760"/>
                </a:lnTo>
                <a:lnTo>
                  <a:pt x="3242310" y="967740"/>
                </a:lnTo>
                <a:lnTo>
                  <a:pt x="3246120" y="932498"/>
                </a:lnTo>
                <a:lnTo>
                  <a:pt x="3251835" y="932498"/>
                </a:lnTo>
                <a:lnTo>
                  <a:pt x="3251835" y="923925"/>
                </a:lnTo>
                <a:lnTo>
                  <a:pt x="3251835" y="923925"/>
                </a:lnTo>
                <a:lnTo>
                  <a:pt x="3225165" y="923925"/>
                </a:lnTo>
                <a:lnTo>
                  <a:pt x="3240405" y="763905"/>
                </a:lnTo>
                <a:lnTo>
                  <a:pt x="3244215" y="723900"/>
                </a:lnTo>
                <a:lnTo>
                  <a:pt x="3251835" y="723900"/>
                </a:lnTo>
                <a:lnTo>
                  <a:pt x="3251835" y="711518"/>
                </a:lnTo>
                <a:lnTo>
                  <a:pt x="3159443" y="686753"/>
                </a:lnTo>
                <a:lnTo>
                  <a:pt x="3159443" y="663893"/>
                </a:lnTo>
                <a:lnTo>
                  <a:pt x="3166110" y="663893"/>
                </a:lnTo>
                <a:lnTo>
                  <a:pt x="3166110" y="650558"/>
                </a:lnTo>
                <a:lnTo>
                  <a:pt x="3152775" y="650558"/>
                </a:lnTo>
                <a:lnTo>
                  <a:pt x="3152775" y="625793"/>
                </a:lnTo>
                <a:lnTo>
                  <a:pt x="3146108" y="625793"/>
                </a:lnTo>
                <a:lnTo>
                  <a:pt x="3146108" y="599123"/>
                </a:lnTo>
                <a:lnTo>
                  <a:pt x="3134678" y="599123"/>
                </a:lnTo>
                <a:lnTo>
                  <a:pt x="3134678" y="604838"/>
                </a:lnTo>
                <a:lnTo>
                  <a:pt x="3117533" y="604838"/>
                </a:lnTo>
                <a:lnTo>
                  <a:pt x="3117533" y="578168"/>
                </a:lnTo>
                <a:lnTo>
                  <a:pt x="3120390" y="573405"/>
                </a:lnTo>
                <a:lnTo>
                  <a:pt x="3120390" y="573405"/>
                </a:lnTo>
                <a:lnTo>
                  <a:pt x="3120390" y="531495"/>
                </a:lnTo>
                <a:lnTo>
                  <a:pt x="3124200" y="531495"/>
                </a:lnTo>
                <a:lnTo>
                  <a:pt x="3124200" y="493395"/>
                </a:lnTo>
                <a:lnTo>
                  <a:pt x="3132773" y="479108"/>
                </a:lnTo>
                <a:lnTo>
                  <a:pt x="3139440" y="479108"/>
                </a:lnTo>
                <a:lnTo>
                  <a:pt x="3139440" y="373380"/>
                </a:lnTo>
                <a:lnTo>
                  <a:pt x="3139440" y="373380"/>
                </a:lnTo>
                <a:lnTo>
                  <a:pt x="3119438" y="373380"/>
                </a:lnTo>
                <a:lnTo>
                  <a:pt x="3119438" y="369570"/>
                </a:lnTo>
                <a:lnTo>
                  <a:pt x="3119438" y="369570"/>
                </a:lnTo>
                <a:lnTo>
                  <a:pt x="3101340" y="369570"/>
                </a:lnTo>
                <a:lnTo>
                  <a:pt x="3101340" y="307658"/>
                </a:lnTo>
                <a:lnTo>
                  <a:pt x="3112770" y="287655"/>
                </a:lnTo>
                <a:lnTo>
                  <a:pt x="3112770" y="287655"/>
                </a:lnTo>
                <a:lnTo>
                  <a:pt x="3112770" y="275273"/>
                </a:lnTo>
                <a:lnTo>
                  <a:pt x="3112770" y="275273"/>
                </a:lnTo>
                <a:lnTo>
                  <a:pt x="3089910" y="275273"/>
                </a:lnTo>
                <a:lnTo>
                  <a:pt x="3089910" y="268605"/>
                </a:lnTo>
                <a:lnTo>
                  <a:pt x="3078480" y="268605"/>
                </a:lnTo>
                <a:lnTo>
                  <a:pt x="3078480" y="165735"/>
                </a:lnTo>
                <a:lnTo>
                  <a:pt x="3075623" y="152400"/>
                </a:lnTo>
                <a:lnTo>
                  <a:pt x="3075623" y="134303"/>
                </a:lnTo>
                <a:lnTo>
                  <a:pt x="3082290" y="126683"/>
                </a:lnTo>
                <a:lnTo>
                  <a:pt x="3082290" y="126683"/>
                </a:lnTo>
                <a:lnTo>
                  <a:pt x="3082290" y="42863"/>
                </a:lnTo>
                <a:lnTo>
                  <a:pt x="3079433" y="34290"/>
                </a:lnTo>
                <a:lnTo>
                  <a:pt x="3079433" y="13335"/>
                </a:lnTo>
                <a:lnTo>
                  <a:pt x="3087053" y="13335"/>
                </a:lnTo>
                <a:lnTo>
                  <a:pt x="3087053" y="0"/>
                </a:lnTo>
                <a:lnTo>
                  <a:pt x="3087053" y="0"/>
                </a:lnTo>
                <a:lnTo>
                  <a:pt x="3045143" y="0"/>
                </a:lnTo>
                <a:lnTo>
                  <a:pt x="3045143" y="13335"/>
                </a:lnTo>
                <a:lnTo>
                  <a:pt x="3052763" y="13335"/>
                </a:lnTo>
                <a:lnTo>
                  <a:pt x="3052763" y="33338"/>
                </a:lnTo>
                <a:lnTo>
                  <a:pt x="3049905" y="41910"/>
                </a:lnTo>
                <a:lnTo>
                  <a:pt x="3049905" y="126683"/>
                </a:lnTo>
                <a:lnTo>
                  <a:pt x="3056573" y="134303"/>
                </a:lnTo>
                <a:lnTo>
                  <a:pt x="3056573" y="152400"/>
                </a:lnTo>
                <a:lnTo>
                  <a:pt x="3053715" y="165735"/>
                </a:lnTo>
                <a:lnTo>
                  <a:pt x="3053715" y="266700"/>
                </a:lnTo>
                <a:lnTo>
                  <a:pt x="3042285" y="266700"/>
                </a:lnTo>
                <a:lnTo>
                  <a:pt x="3042285" y="273368"/>
                </a:lnTo>
                <a:lnTo>
                  <a:pt x="3019425" y="273368"/>
                </a:lnTo>
                <a:lnTo>
                  <a:pt x="3019425" y="285750"/>
                </a:lnTo>
                <a:lnTo>
                  <a:pt x="3031808" y="305753"/>
                </a:lnTo>
                <a:lnTo>
                  <a:pt x="3031808" y="367665"/>
                </a:lnTo>
                <a:lnTo>
                  <a:pt x="3013710" y="367665"/>
                </a:lnTo>
                <a:lnTo>
                  <a:pt x="3013710" y="372428"/>
                </a:lnTo>
                <a:lnTo>
                  <a:pt x="2993708" y="372428"/>
                </a:lnTo>
                <a:lnTo>
                  <a:pt x="2993708" y="476250"/>
                </a:lnTo>
                <a:lnTo>
                  <a:pt x="2993708" y="476250"/>
                </a:lnTo>
                <a:lnTo>
                  <a:pt x="3000375" y="476250"/>
                </a:lnTo>
                <a:lnTo>
                  <a:pt x="3008948" y="490538"/>
                </a:lnTo>
                <a:lnTo>
                  <a:pt x="3008948" y="528638"/>
                </a:lnTo>
                <a:lnTo>
                  <a:pt x="3012758" y="528638"/>
                </a:lnTo>
                <a:lnTo>
                  <a:pt x="3012758" y="570548"/>
                </a:lnTo>
                <a:lnTo>
                  <a:pt x="3015615" y="575310"/>
                </a:lnTo>
                <a:lnTo>
                  <a:pt x="3015615" y="601980"/>
                </a:lnTo>
                <a:lnTo>
                  <a:pt x="2998470" y="601980"/>
                </a:lnTo>
                <a:lnTo>
                  <a:pt x="2998470" y="596265"/>
                </a:lnTo>
                <a:lnTo>
                  <a:pt x="2998470" y="596265"/>
                </a:lnTo>
                <a:lnTo>
                  <a:pt x="2987040" y="596265"/>
                </a:lnTo>
                <a:lnTo>
                  <a:pt x="2987040" y="622935"/>
                </a:lnTo>
                <a:lnTo>
                  <a:pt x="2981325" y="622935"/>
                </a:lnTo>
                <a:lnTo>
                  <a:pt x="2981325" y="647700"/>
                </a:lnTo>
                <a:lnTo>
                  <a:pt x="2969895" y="647700"/>
                </a:lnTo>
                <a:lnTo>
                  <a:pt x="2969895" y="661035"/>
                </a:lnTo>
                <a:lnTo>
                  <a:pt x="2976563" y="661035"/>
                </a:lnTo>
                <a:lnTo>
                  <a:pt x="2976563" y="685800"/>
                </a:lnTo>
                <a:lnTo>
                  <a:pt x="2884170" y="710565"/>
                </a:lnTo>
                <a:lnTo>
                  <a:pt x="2884170" y="721995"/>
                </a:lnTo>
                <a:lnTo>
                  <a:pt x="2884170" y="721995"/>
                </a:lnTo>
                <a:lnTo>
                  <a:pt x="2891790" y="721995"/>
                </a:lnTo>
                <a:lnTo>
                  <a:pt x="2899410" y="798195"/>
                </a:lnTo>
                <a:lnTo>
                  <a:pt x="2899410" y="798195"/>
                </a:lnTo>
                <a:lnTo>
                  <a:pt x="2911793" y="922020"/>
                </a:lnTo>
                <a:lnTo>
                  <a:pt x="2885123" y="922020"/>
                </a:lnTo>
                <a:lnTo>
                  <a:pt x="2885123" y="929640"/>
                </a:lnTo>
                <a:lnTo>
                  <a:pt x="2885123" y="929640"/>
                </a:lnTo>
                <a:lnTo>
                  <a:pt x="2890838" y="929640"/>
                </a:lnTo>
                <a:lnTo>
                  <a:pt x="2912745" y="1125855"/>
                </a:lnTo>
                <a:lnTo>
                  <a:pt x="2888933" y="1125855"/>
                </a:lnTo>
                <a:lnTo>
                  <a:pt x="2888933" y="1138238"/>
                </a:lnTo>
                <a:lnTo>
                  <a:pt x="2888933" y="1138238"/>
                </a:lnTo>
                <a:lnTo>
                  <a:pt x="2896553" y="1138238"/>
                </a:lnTo>
                <a:lnTo>
                  <a:pt x="2910840" y="1332548"/>
                </a:lnTo>
                <a:lnTo>
                  <a:pt x="2889885" y="1336358"/>
                </a:lnTo>
                <a:lnTo>
                  <a:pt x="2889885" y="1336358"/>
                </a:lnTo>
                <a:lnTo>
                  <a:pt x="2889885" y="1344930"/>
                </a:lnTo>
                <a:lnTo>
                  <a:pt x="2889885" y="1344930"/>
                </a:lnTo>
                <a:lnTo>
                  <a:pt x="2893695" y="1344930"/>
                </a:lnTo>
                <a:lnTo>
                  <a:pt x="2912745" y="1544955"/>
                </a:lnTo>
                <a:lnTo>
                  <a:pt x="2893695" y="1544955"/>
                </a:lnTo>
                <a:lnTo>
                  <a:pt x="2893695" y="1554480"/>
                </a:lnTo>
                <a:lnTo>
                  <a:pt x="2893695" y="1554480"/>
                </a:lnTo>
                <a:lnTo>
                  <a:pt x="2898458" y="1554480"/>
                </a:lnTo>
                <a:lnTo>
                  <a:pt x="2914650" y="1755458"/>
                </a:lnTo>
                <a:lnTo>
                  <a:pt x="2895600" y="1755458"/>
                </a:lnTo>
                <a:lnTo>
                  <a:pt x="2913698" y="1941195"/>
                </a:lnTo>
                <a:lnTo>
                  <a:pt x="2900363" y="1941195"/>
                </a:lnTo>
                <a:lnTo>
                  <a:pt x="2922270" y="2171700"/>
                </a:lnTo>
                <a:lnTo>
                  <a:pt x="2903220" y="2171700"/>
                </a:lnTo>
                <a:lnTo>
                  <a:pt x="2922270" y="2360295"/>
                </a:lnTo>
                <a:lnTo>
                  <a:pt x="2900363" y="2360295"/>
                </a:lnTo>
                <a:lnTo>
                  <a:pt x="2900363" y="2437448"/>
                </a:lnTo>
                <a:lnTo>
                  <a:pt x="2900363" y="2437448"/>
                </a:lnTo>
                <a:lnTo>
                  <a:pt x="2916555" y="2437448"/>
                </a:lnTo>
                <a:lnTo>
                  <a:pt x="2915603" y="2480310"/>
                </a:lnTo>
                <a:lnTo>
                  <a:pt x="2908935" y="2480310"/>
                </a:lnTo>
                <a:lnTo>
                  <a:pt x="2908935" y="2496503"/>
                </a:lnTo>
                <a:lnTo>
                  <a:pt x="2912745" y="2496503"/>
                </a:lnTo>
                <a:lnTo>
                  <a:pt x="2910840" y="2530793"/>
                </a:lnTo>
                <a:lnTo>
                  <a:pt x="2910840" y="2532698"/>
                </a:lnTo>
                <a:lnTo>
                  <a:pt x="2906078" y="2532698"/>
                </a:lnTo>
                <a:lnTo>
                  <a:pt x="2905125" y="2552700"/>
                </a:lnTo>
                <a:lnTo>
                  <a:pt x="2905125" y="2552700"/>
                </a:lnTo>
                <a:lnTo>
                  <a:pt x="2908935" y="2552700"/>
                </a:lnTo>
                <a:lnTo>
                  <a:pt x="2883218" y="2727008"/>
                </a:lnTo>
                <a:lnTo>
                  <a:pt x="2883218" y="2730818"/>
                </a:lnTo>
                <a:lnTo>
                  <a:pt x="2677478" y="2730818"/>
                </a:lnTo>
                <a:lnTo>
                  <a:pt x="2677478" y="2717483"/>
                </a:lnTo>
                <a:lnTo>
                  <a:pt x="2715578" y="2679383"/>
                </a:lnTo>
                <a:lnTo>
                  <a:pt x="2715578" y="2667000"/>
                </a:lnTo>
                <a:lnTo>
                  <a:pt x="2500313" y="2667000"/>
                </a:lnTo>
                <a:lnTo>
                  <a:pt x="2500313" y="2681288"/>
                </a:lnTo>
                <a:lnTo>
                  <a:pt x="2535555" y="2715578"/>
                </a:lnTo>
                <a:lnTo>
                  <a:pt x="2535555" y="2730818"/>
                </a:lnTo>
                <a:lnTo>
                  <a:pt x="2457450" y="2730818"/>
                </a:lnTo>
                <a:lnTo>
                  <a:pt x="2457450" y="2667000"/>
                </a:lnTo>
                <a:lnTo>
                  <a:pt x="2446020" y="2667000"/>
                </a:lnTo>
                <a:lnTo>
                  <a:pt x="2446020" y="2622233"/>
                </a:lnTo>
                <a:lnTo>
                  <a:pt x="2398395" y="2622233"/>
                </a:lnTo>
                <a:lnTo>
                  <a:pt x="2398395" y="2633663"/>
                </a:lnTo>
                <a:lnTo>
                  <a:pt x="2326005" y="2633663"/>
                </a:lnTo>
                <a:lnTo>
                  <a:pt x="2326005" y="2485073"/>
                </a:lnTo>
                <a:lnTo>
                  <a:pt x="2336483" y="2485073"/>
                </a:lnTo>
                <a:lnTo>
                  <a:pt x="2336483" y="2426018"/>
                </a:lnTo>
                <a:lnTo>
                  <a:pt x="2318385" y="2412683"/>
                </a:lnTo>
                <a:lnTo>
                  <a:pt x="2318385" y="2393633"/>
                </a:lnTo>
                <a:lnTo>
                  <a:pt x="2318385" y="2393633"/>
                </a:lnTo>
                <a:lnTo>
                  <a:pt x="2286000" y="2393633"/>
                </a:lnTo>
                <a:lnTo>
                  <a:pt x="2286000" y="2383155"/>
                </a:lnTo>
                <a:lnTo>
                  <a:pt x="2152650" y="2383155"/>
                </a:lnTo>
                <a:lnTo>
                  <a:pt x="2152650" y="2347913"/>
                </a:lnTo>
                <a:lnTo>
                  <a:pt x="2152650" y="2347913"/>
                </a:lnTo>
                <a:lnTo>
                  <a:pt x="2143125" y="2347913"/>
                </a:lnTo>
                <a:lnTo>
                  <a:pt x="2143125" y="2383155"/>
                </a:lnTo>
                <a:lnTo>
                  <a:pt x="1992630" y="2383155"/>
                </a:lnTo>
                <a:lnTo>
                  <a:pt x="1992630" y="2409825"/>
                </a:lnTo>
                <a:lnTo>
                  <a:pt x="1973580" y="2409825"/>
                </a:lnTo>
                <a:lnTo>
                  <a:pt x="1973580" y="2393633"/>
                </a:lnTo>
                <a:lnTo>
                  <a:pt x="1962150" y="2380298"/>
                </a:lnTo>
                <a:lnTo>
                  <a:pt x="1962150" y="2364105"/>
                </a:lnTo>
                <a:lnTo>
                  <a:pt x="1971675" y="2364105"/>
                </a:lnTo>
                <a:lnTo>
                  <a:pt x="1971675" y="2347913"/>
                </a:lnTo>
                <a:lnTo>
                  <a:pt x="1905000" y="2347913"/>
                </a:lnTo>
                <a:lnTo>
                  <a:pt x="1905000" y="2333625"/>
                </a:lnTo>
                <a:lnTo>
                  <a:pt x="1905000" y="2333625"/>
                </a:lnTo>
                <a:lnTo>
                  <a:pt x="1895475" y="2333625"/>
                </a:lnTo>
                <a:lnTo>
                  <a:pt x="1895475" y="2273618"/>
                </a:lnTo>
                <a:lnTo>
                  <a:pt x="1884045" y="2273618"/>
                </a:lnTo>
                <a:lnTo>
                  <a:pt x="1884045" y="2329815"/>
                </a:lnTo>
                <a:lnTo>
                  <a:pt x="1826895" y="2329815"/>
                </a:lnTo>
                <a:lnTo>
                  <a:pt x="1826895" y="2322195"/>
                </a:lnTo>
                <a:lnTo>
                  <a:pt x="1826895" y="2322195"/>
                </a:lnTo>
                <a:lnTo>
                  <a:pt x="1814513" y="2322195"/>
                </a:lnTo>
                <a:lnTo>
                  <a:pt x="1814513" y="2274570"/>
                </a:lnTo>
                <a:lnTo>
                  <a:pt x="1814513" y="2274570"/>
                </a:lnTo>
                <a:lnTo>
                  <a:pt x="1803083" y="2274570"/>
                </a:lnTo>
                <a:lnTo>
                  <a:pt x="1803083" y="2322195"/>
                </a:lnTo>
                <a:lnTo>
                  <a:pt x="1721168" y="2322195"/>
                </a:lnTo>
                <a:lnTo>
                  <a:pt x="1721168" y="2340293"/>
                </a:lnTo>
                <a:lnTo>
                  <a:pt x="1728788" y="2348865"/>
                </a:lnTo>
                <a:lnTo>
                  <a:pt x="1728788" y="2417445"/>
                </a:lnTo>
                <a:lnTo>
                  <a:pt x="1736408" y="2426970"/>
                </a:lnTo>
                <a:lnTo>
                  <a:pt x="1736408" y="2630805"/>
                </a:lnTo>
                <a:lnTo>
                  <a:pt x="1722120" y="2630805"/>
                </a:lnTo>
                <a:lnTo>
                  <a:pt x="1701165" y="2652713"/>
                </a:lnTo>
                <a:lnTo>
                  <a:pt x="1684973" y="2652713"/>
                </a:lnTo>
                <a:lnTo>
                  <a:pt x="1684973" y="2607945"/>
                </a:lnTo>
                <a:lnTo>
                  <a:pt x="1623060" y="2607945"/>
                </a:lnTo>
                <a:lnTo>
                  <a:pt x="1611630" y="2576513"/>
                </a:lnTo>
                <a:lnTo>
                  <a:pt x="1611630" y="2415540"/>
                </a:lnTo>
                <a:lnTo>
                  <a:pt x="1611630" y="2415540"/>
                </a:lnTo>
                <a:lnTo>
                  <a:pt x="1590675" y="2415540"/>
                </a:lnTo>
                <a:lnTo>
                  <a:pt x="1590675" y="2398395"/>
                </a:lnTo>
                <a:lnTo>
                  <a:pt x="1590675" y="2398395"/>
                </a:lnTo>
                <a:lnTo>
                  <a:pt x="1534478" y="2398395"/>
                </a:lnTo>
                <a:lnTo>
                  <a:pt x="1534478" y="2406015"/>
                </a:lnTo>
                <a:lnTo>
                  <a:pt x="1423035" y="2406015"/>
                </a:lnTo>
                <a:lnTo>
                  <a:pt x="1423035" y="2395538"/>
                </a:lnTo>
                <a:lnTo>
                  <a:pt x="1423035" y="2395538"/>
                </a:lnTo>
                <a:lnTo>
                  <a:pt x="1292543" y="2395538"/>
                </a:lnTo>
                <a:lnTo>
                  <a:pt x="1283970" y="2410778"/>
                </a:lnTo>
                <a:lnTo>
                  <a:pt x="1236345" y="2410778"/>
                </a:lnTo>
                <a:lnTo>
                  <a:pt x="1154430" y="2456498"/>
                </a:lnTo>
                <a:lnTo>
                  <a:pt x="1154430" y="2456498"/>
                </a:lnTo>
                <a:lnTo>
                  <a:pt x="1154430" y="2469833"/>
                </a:lnTo>
                <a:lnTo>
                  <a:pt x="1165860" y="2469833"/>
                </a:lnTo>
                <a:lnTo>
                  <a:pt x="1165860" y="2812733"/>
                </a:lnTo>
                <a:lnTo>
                  <a:pt x="1126808" y="2825115"/>
                </a:lnTo>
                <a:lnTo>
                  <a:pt x="1126808" y="2825115"/>
                </a:lnTo>
                <a:lnTo>
                  <a:pt x="1126808" y="2835593"/>
                </a:lnTo>
                <a:lnTo>
                  <a:pt x="990600" y="2835593"/>
                </a:lnTo>
                <a:lnTo>
                  <a:pt x="967740" y="2874645"/>
                </a:lnTo>
                <a:lnTo>
                  <a:pt x="967740" y="2874645"/>
                </a:lnTo>
                <a:lnTo>
                  <a:pt x="967740" y="2899410"/>
                </a:lnTo>
                <a:lnTo>
                  <a:pt x="811530" y="2899410"/>
                </a:lnTo>
                <a:lnTo>
                  <a:pt x="811530" y="2927033"/>
                </a:lnTo>
                <a:lnTo>
                  <a:pt x="787718" y="2927033"/>
                </a:lnTo>
                <a:lnTo>
                  <a:pt x="787718" y="2824163"/>
                </a:lnTo>
                <a:lnTo>
                  <a:pt x="787718" y="2824163"/>
                </a:lnTo>
                <a:lnTo>
                  <a:pt x="762000" y="2824163"/>
                </a:lnTo>
                <a:lnTo>
                  <a:pt x="762000" y="3024188"/>
                </a:lnTo>
                <a:lnTo>
                  <a:pt x="731520" y="3048953"/>
                </a:lnTo>
                <a:lnTo>
                  <a:pt x="731520" y="3048953"/>
                </a:lnTo>
                <a:lnTo>
                  <a:pt x="731520" y="3079433"/>
                </a:lnTo>
                <a:lnTo>
                  <a:pt x="579120" y="3079433"/>
                </a:lnTo>
                <a:lnTo>
                  <a:pt x="579120" y="3093720"/>
                </a:lnTo>
                <a:lnTo>
                  <a:pt x="542925" y="3093720"/>
                </a:lnTo>
                <a:lnTo>
                  <a:pt x="542925" y="3118485"/>
                </a:lnTo>
                <a:lnTo>
                  <a:pt x="474345" y="3118485"/>
                </a:lnTo>
                <a:lnTo>
                  <a:pt x="474345" y="3054668"/>
                </a:lnTo>
                <a:lnTo>
                  <a:pt x="474345" y="3054668"/>
                </a:lnTo>
                <a:lnTo>
                  <a:pt x="454343" y="3054668"/>
                </a:lnTo>
                <a:lnTo>
                  <a:pt x="454343" y="3079433"/>
                </a:lnTo>
                <a:lnTo>
                  <a:pt x="292418" y="3079433"/>
                </a:lnTo>
                <a:lnTo>
                  <a:pt x="237173" y="3118485"/>
                </a:lnTo>
                <a:lnTo>
                  <a:pt x="237173" y="3118485"/>
                </a:lnTo>
                <a:lnTo>
                  <a:pt x="237173" y="3148965"/>
                </a:lnTo>
                <a:lnTo>
                  <a:pt x="186690" y="3148965"/>
                </a:lnTo>
                <a:lnTo>
                  <a:pt x="186690" y="3331845"/>
                </a:lnTo>
                <a:lnTo>
                  <a:pt x="157163" y="3331845"/>
                </a:lnTo>
                <a:lnTo>
                  <a:pt x="157163" y="3307080"/>
                </a:lnTo>
                <a:lnTo>
                  <a:pt x="157163" y="3307080"/>
                </a:lnTo>
                <a:lnTo>
                  <a:pt x="125730" y="3307080"/>
                </a:lnTo>
                <a:lnTo>
                  <a:pt x="125730" y="3331845"/>
                </a:lnTo>
                <a:lnTo>
                  <a:pt x="0" y="3331845"/>
                </a:lnTo>
                <a:lnTo>
                  <a:pt x="0" y="3524250"/>
                </a:lnTo>
                <a:lnTo>
                  <a:pt x="0" y="3524250"/>
                </a:lnTo>
                <a:lnTo>
                  <a:pt x="11475720" y="3524250"/>
                </a:lnTo>
                <a:lnTo>
                  <a:pt x="11475720" y="3524250"/>
                </a:lnTo>
                <a:lnTo>
                  <a:pt x="11475720" y="3424238"/>
                </a:lnTo>
                <a:lnTo>
                  <a:pt x="11436667" y="3424238"/>
                </a:lnTo>
                <a:close/>
                <a:moveTo>
                  <a:pt x="10106025" y="3337560"/>
                </a:moveTo>
                <a:lnTo>
                  <a:pt x="10174605" y="3380423"/>
                </a:lnTo>
                <a:cubicBezTo>
                  <a:pt x="10163175" y="3380423"/>
                  <a:pt x="10151745" y="3380423"/>
                  <a:pt x="10141267" y="3380423"/>
                </a:cubicBezTo>
                <a:cubicBezTo>
                  <a:pt x="10129838" y="3380423"/>
                  <a:pt x="10117455" y="3380423"/>
                  <a:pt x="10106025" y="3380423"/>
                </a:cubicBezTo>
                <a:lnTo>
                  <a:pt x="10106025" y="3337560"/>
                </a:lnTo>
                <a:close/>
                <a:moveTo>
                  <a:pt x="10186988" y="3426143"/>
                </a:moveTo>
                <a:cubicBezTo>
                  <a:pt x="10204133" y="3426143"/>
                  <a:pt x="10220325" y="3426143"/>
                  <a:pt x="10236517" y="3427095"/>
                </a:cubicBezTo>
                <a:cubicBezTo>
                  <a:pt x="10386060" y="3429000"/>
                  <a:pt x="10493692" y="3429953"/>
                  <a:pt x="10501312" y="3429953"/>
                </a:cubicBezTo>
                <a:lnTo>
                  <a:pt x="10501312" y="3433763"/>
                </a:lnTo>
                <a:lnTo>
                  <a:pt x="10501312" y="3433763"/>
                </a:lnTo>
                <a:lnTo>
                  <a:pt x="10545127" y="3433763"/>
                </a:lnTo>
                <a:lnTo>
                  <a:pt x="10545127" y="3455670"/>
                </a:lnTo>
                <a:lnTo>
                  <a:pt x="10540365" y="3455670"/>
                </a:lnTo>
                <a:lnTo>
                  <a:pt x="10540365" y="3488055"/>
                </a:lnTo>
                <a:lnTo>
                  <a:pt x="10514648" y="3488055"/>
                </a:lnTo>
                <a:lnTo>
                  <a:pt x="10492740" y="3497580"/>
                </a:lnTo>
                <a:lnTo>
                  <a:pt x="10449877" y="3498533"/>
                </a:lnTo>
                <a:lnTo>
                  <a:pt x="10449877" y="3493770"/>
                </a:lnTo>
                <a:lnTo>
                  <a:pt x="10449877" y="3493770"/>
                </a:lnTo>
                <a:lnTo>
                  <a:pt x="10327958" y="3493770"/>
                </a:lnTo>
                <a:lnTo>
                  <a:pt x="10320338" y="3501390"/>
                </a:lnTo>
                <a:lnTo>
                  <a:pt x="10286048" y="3501390"/>
                </a:lnTo>
                <a:lnTo>
                  <a:pt x="10286048" y="3507105"/>
                </a:lnTo>
                <a:lnTo>
                  <a:pt x="10251758" y="3507105"/>
                </a:lnTo>
                <a:lnTo>
                  <a:pt x="10238423" y="3496628"/>
                </a:lnTo>
                <a:lnTo>
                  <a:pt x="10238423" y="3496628"/>
                </a:lnTo>
                <a:lnTo>
                  <a:pt x="10222230" y="3496628"/>
                </a:lnTo>
                <a:lnTo>
                  <a:pt x="10222230" y="3482340"/>
                </a:lnTo>
                <a:lnTo>
                  <a:pt x="10102215" y="3482340"/>
                </a:lnTo>
                <a:lnTo>
                  <a:pt x="10083165" y="3490913"/>
                </a:lnTo>
                <a:lnTo>
                  <a:pt x="10069830" y="3490913"/>
                </a:lnTo>
                <a:lnTo>
                  <a:pt x="10065067" y="3483293"/>
                </a:lnTo>
                <a:lnTo>
                  <a:pt x="9993630" y="3483293"/>
                </a:lnTo>
                <a:lnTo>
                  <a:pt x="9993630" y="3487103"/>
                </a:lnTo>
                <a:lnTo>
                  <a:pt x="9966008" y="3487103"/>
                </a:lnTo>
                <a:lnTo>
                  <a:pt x="9950767" y="3506153"/>
                </a:lnTo>
                <a:lnTo>
                  <a:pt x="9772650" y="3506153"/>
                </a:lnTo>
                <a:lnTo>
                  <a:pt x="9772650" y="3496628"/>
                </a:lnTo>
                <a:lnTo>
                  <a:pt x="9715500" y="3496628"/>
                </a:lnTo>
                <a:lnTo>
                  <a:pt x="9715500" y="3484245"/>
                </a:lnTo>
                <a:lnTo>
                  <a:pt x="9687877" y="3484245"/>
                </a:lnTo>
                <a:lnTo>
                  <a:pt x="9677400" y="3472815"/>
                </a:lnTo>
                <a:lnTo>
                  <a:pt x="9677400" y="3472815"/>
                </a:lnTo>
                <a:lnTo>
                  <a:pt x="9571673" y="3472815"/>
                </a:lnTo>
                <a:lnTo>
                  <a:pt x="9571673" y="3454718"/>
                </a:lnTo>
                <a:lnTo>
                  <a:pt x="9566910" y="3454718"/>
                </a:lnTo>
                <a:lnTo>
                  <a:pt x="9566910" y="3474720"/>
                </a:lnTo>
                <a:lnTo>
                  <a:pt x="9552623" y="3474720"/>
                </a:lnTo>
                <a:lnTo>
                  <a:pt x="9537382" y="3494723"/>
                </a:lnTo>
                <a:lnTo>
                  <a:pt x="9500235" y="3494723"/>
                </a:lnTo>
                <a:lnTo>
                  <a:pt x="9500235" y="3492818"/>
                </a:lnTo>
                <a:lnTo>
                  <a:pt x="9487852" y="3492818"/>
                </a:lnTo>
                <a:lnTo>
                  <a:pt x="9487852" y="3497580"/>
                </a:lnTo>
                <a:lnTo>
                  <a:pt x="9413557" y="3497580"/>
                </a:lnTo>
                <a:lnTo>
                  <a:pt x="9413557" y="3493770"/>
                </a:lnTo>
                <a:lnTo>
                  <a:pt x="9379268" y="3473768"/>
                </a:lnTo>
                <a:lnTo>
                  <a:pt x="9346882" y="3473768"/>
                </a:lnTo>
                <a:lnTo>
                  <a:pt x="9346882" y="3468053"/>
                </a:lnTo>
                <a:lnTo>
                  <a:pt x="9302115" y="3468053"/>
                </a:lnTo>
                <a:lnTo>
                  <a:pt x="9296400" y="3473768"/>
                </a:lnTo>
                <a:lnTo>
                  <a:pt x="9268777" y="3473768"/>
                </a:lnTo>
                <a:cubicBezTo>
                  <a:pt x="9270682" y="3469958"/>
                  <a:pt x="9279255" y="3450908"/>
                  <a:pt x="9292590" y="3423285"/>
                </a:cubicBezTo>
                <a:cubicBezTo>
                  <a:pt x="9334500" y="3422333"/>
                  <a:pt x="9387840" y="3422333"/>
                  <a:pt x="9449752" y="3422333"/>
                </a:cubicBezTo>
                <a:lnTo>
                  <a:pt x="9453562" y="3422333"/>
                </a:lnTo>
                <a:cubicBezTo>
                  <a:pt x="9535477" y="3422333"/>
                  <a:pt x="9633585" y="3422333"/>
                  <a:pt x="9752648" y="3423285"/>
                </a:cubicBezTo>
                <a:lnTo>
                  <a:pt x="9758362" y="3423285"/>
                </a:lnTo>
                <a:cubicBezTo>
                  <a:pt x="9768840" y="3423285"/>
                  <a:pt x="9778365" y="3423285"/>
                  <a:pt x="9788842" y="3423285"/>
                </a:cubicBezTo>
                <a:cubicBezTo>
                  <a:pt x="9802177" y="3423285"/>
                  <a:pt x="9815512" y="3423285"/>
                  <a:pt x="9829800" y="3423285"/>
                </a:cubicBezTo>
                <a:cubicBezTo>
                  <a:pt x="9856470" y="3423285"/>
                  <a:pt x="9884092" y="3423285"/>
                  <a:pt x="9910762" y="3424238"/>
                </a:cubicBezTo>
                <a:lnTo>
                  <a:pt x="9940290" y="3424238"/>
                </a:lnTo>
                <a:cubicBezTo>
                  <a:pt x="9976485" y="3424238"/>
                  <a:pt x="10010775" y="3425190"/>
                  <a:pt x="10045065" y="3425190"/>
                </a:cubicBezTo>
                <a:cubicBezTo>
                  <a:pt x="10097452" y="3425190"/>
                  <a:pt x="10146983" y="3425190"/>
                  <a:pt x="10186988" y="3426143"/>
                </a:cubicBezTo>
                <a:close/>
                <a:moveTo>
                  <a:pt x="9225915" y="3330893"/>
                </a:moveTo>
                <a:lnTo>
                  <a:pt x="9221152" y="3330893"/>
                </a:lnTo>
                <a:lnTo>
                  <a:pt x="9221152" y="3383280"/>
                </a:lnTo>
                <a:cubicBezTo>
                  <a:pt x="9174480" y="3384233"/>
                  <a:pt x="9125902" y="3385185"/>
                  <a:pt x="9076373" y="3387090"/>
                </a:cubicBezTo>
                <a:lnTo>
                  <a:pt x="9101138" y="3368040"/>
                </a:lnTo>
                <a:lnTo>
                  <a:pt x="9364980" y="3176588"/>
                </a:lnTo>
                <a:cubicBezTo>
                  <a:pt x="9353550" y="3194685"/>
                  <a:pt x="9338310" y="3219450"/>
                  <a:pt x="9319260" y="3250883"/>
                </a:cubicBezTo>
                <a:cubicBezTo>
                  <a:pt x="9292590" y="3293745"/>
                  <a:pt x="9263062" y="3343275"/>
                  <a:pt x="9238298" y="3383280"/>
                </a:cubicBezTo>
                <a:cubicBezTo>
                  <a:pt x="9237345" y="3383280"/>
                  <a:pt x="9237345" y="3383280"/>
                  <a:pt x="9236393" y="3383280"/>
                </a:cubicBezTo>
                <a:cubicBezTo>
                  <a:pt x="9235440" y="3383280"/>
                  <a:pt x="9235440" y="3383280"/>
                  <a:pt x="9234488" y="3383280"/>
                </a:cubicBezTo>
                <a:cubicBezTo>
                  <a:pt x="9232582" y="3383280"/>
                  <a:pt x="9230677" y="3383280"/>
                  <a:pt x="9228773" y="3383280"/>
                </a:cubicBezTo>
                <a:cubicBezTo>
                  <a:pt x="9226868" y="3383280"/>
                  <a:pt x="9224962" y="3383280"/>
                  <a:pt x="9224010" y="3383280"/>
                </a:cubicBezTo>
                <a:lnTo>
                  <a:pt x="9224010" y="3330893"/>
                </a:lnTo>
                <a:lnTo>
                  <a:pt x="9225915" y="3330893"/>
                </a:lnTo>
                <a:close/>
                <a:moveTo>
                  <a:pt x="9211627" y="3438525"/>
                </a:moveTo>
                <a:lnTo>
                  <a:pt x="9207818" y="3449003"/>
                </a:lnTo>
                <a:lnTo>
                  <a:pt x="9200198" y="3449003"/>
                </a:lnTo>
                <a:lnTo>
                  <a:pt x="9200198" y="3451860"/>
                </a:lnTo>
                <a:lnTo>
                  <a:pt x="9189720" y="3451860"/>
                </a:lnTo>
                <a:lnTo>
                  <a:pt x="9182100" y="3465195"/>
                </a:lnTo>
                <a:lnTo>
                  <a:pt x="9144000" y="3465195"/>
                </a:lnTo>
                <a:lnTo>
                  <a:pt x="9144000" y="3469958"/>
                </a:lnTo>
                <a:lnTo>
                  <a:pt x="9051607" y="3469958"/>
                </a:lnTo>
                <a:lnTo>
                  <a:pt x="9051607" y="3455670"/>
                </a:lnTo>
                <a:lnTo>
                  <a:pt x="9039225" y="3443288"/>
                </a:lnTo>
                <a:lnTo>
                  <a:pt x="9039225" y="3429000"/>
                </a:lnTo>
                <a:lnTo>
                  <a:pt x="9207818" y="3422333"/>
                </a:lnTo>
                <a:lnTo>
                  <a:pt x="9211627" y="3422333"/>
                </a:lnTo>
                <a:cubicBezTo>
                  <a:pt x="9212580" y="3422333"/>
                  <a:pt x="9214485" y="3422333"/>
                  <a:pt x="9215438" y="3422333"/>
                </a:cubicBezTo>
                <a:lnTo>
                  <a:pt x="9205912" y="3437573"/>
                </a:lnTo>
                <a:lnTo>
                  <a:pt x="9205912" y="3438525"/>
                </a:lnTo>
                <a:lnTo>
                  <a:pt x="9211627" y="3438525"/>
                </a:lnTo>
                <a:close/>
                <a:moveTo>
                  <a:pt x="9381173" y="3131820"/>
                </a:moveTo>
                <a:lnTo>
                  <a:pt x="9084945" y="3276600"/>
                </a:lnTo>
                <a:lnTo>
                  <a:pt x="9403080" y="3113723"/>
                </a:lnTo>
                <a:lnTo>
                  <a:pt x="9381173" y="3131820"/>
                </a:lnTo>
                <a:close/>
                <a:moveTo>
                  <a:pt x="9404032" y="3119438"/>
                </a:moveTo>
                <a:cubicBezTo>
                  <a:pt x="9404032" y="3119438"/>
                  <a:pt x="9404032" y="3119438"/>
                  <a:pt x="9404032" y="3119438"/>
                </a:cubicBezTo>
                <a:cubicBezTo>
                  <a:pt x="9403080" y="3120390"/>
                  <a:pt x="9403080" y="3120390"/>
                  <a:pt x="9403080" y="3121343"/>
                </a:cubicBezTo>
                <a:lnTo>
                  <a:pt x="9401175" y="3122295"/>
                </a:lnTo>
                <a:lnTo>
                  <a:pt x="9404032" y="3119438"/>
                </a:lnTo>
                <a:close/>
                <a:moveTo>
                  <a:pt x="9374505" y="3154680"/>
                </a:moveTo>
                <a:lnTo>
                  <a:pt x="9370695" y="3156585"/>
                </a:lnTo>
                <a:lnTo>
                  <a:pt x="9384030" y="3147060"/>
                </a:lnTo>
                <a:lnTo>
                  <a:pt x="9385935" y="3146108"/>
                </a:lnTo>
                <a:cubicBezTo>
                  <a:pt x="9385935" y="3147060"/>
                  <a:pt x="9384982" y="3147060"/>
                  <a:pt x="9384982" y="3148013"/>
                </a:cubicBezTo>
                <a:lnTo>
                  <a:pt x="9374505" y="3154680"/>
                </a:lnTo>
                <a:close/>
                <a:moveTo>
                  <a:pt x="9376410" y="3158490"/>
                </a:moveTo>
                <a:cubicBezTo>
                  <a:pt x="9375457" y="3159443"/>
                  <a:pt x="9374505" y="3161348"/>
                  <a:pt x="9373552" y="3162300"/>
                </a:cubicBezTo>
                <a:lnTo>
                  <a:pt x="9372600" y="3164205"/>
                </a:lnTo>
                <a:lnTo>
                  <a:pt x="9281160" y="3230880"/>
                </a:lnTo>
                <a:lnTo>
                  <a:pt x="9376410" y="3158490"/>
                </a:lnTo>
                <a:lnTo>
                  <a:pt x="9376410" y="3158490"/>
                </a:lnTo>
                <a:close/>
                <a:moveTo>
                  <a:pt x="9380220" y="3142298"/>
                </a:moveTo>
                <a:lnTo>
                  <a:pt x="9367838" y="3148013"/>
                </a:lnTo>
                <a:lnTo>
                  <a:pt x="9383077" y="3135630"/>
                </a:lnTo>
                <a:lnTo>
                  <a:pt x="9395460" y="3128963"/>
                </a:lnTo>
                <a:cubicBezTo>
                  <a:pt x="9395460" y="3129915"/>
                  <a:pt x="9394507" y="3129915"/>
                  <a:pt x="9394507" y="3130868"/>
                </a:cubicBezTo>
                <a:lnTo>
                  <a:pt x="9380220" y="3142298"/>
                </a:lnTo>
                <a:close/>
                <a:moveTo>
                  <a:pt x="9364027" y="3145155"/>
                </a:moveTo>
                <a:lnTo>
                  <a:pt x="9349740" y="3156585"/>
                </a:lnTo>
                <a:lnTo>
                  <a:pt x="9127807" y="3261360"/>
                </a:lnTo>
                <a:lnTo>
                  <a:pt x="9364027" y="3145155"/>
                </a:lnTo>
                <a:close/>
                <a:moveTo>
                  <a:pt x="9363075" y="3155633"/>
                </a:moveTo>
                <a:lnTo>
                  <a:pt x="9351645" y="3164205"/>
                </a:lnTo>
                <a:lnTo>
                  <a:pt x="9342120" y="3168015"/>
                </a:lnTo>
                <a:lnTo>
                  <a:pt x="9351645" y="3160395"/>
                </a:lnTo>
                <a:lnTo>
                  <a:pt x="9363075" y="3155633"/>
                </a:lnTo>
                <a:close/>
                <a:moveTo>
                  <a:pt x="9333548" y="3169920"/>
                </a:moveTo>
                <a:lnTo>
                  <a:pt x="9324975" y="3176588"/>
                </a:lnTo>
                <a:lnTo>
                  <a:pt x="9217343" y="3224213"/>
                </a:lnTo>
                <a:lnTo>
                  <a:pt x="9333548" y="3169920"/>
                </a:lnTo>
                <a:close/>
                <a:moveTo>
                  <a:pt x="9326880" y="3180398"/>
                </a:moveTo>
                <a:lnTo>
                  <a:pt x="9334500" y="3176588"/>
                </a:lnTo>
                <a:lnTo>
                  <a:pt x="9250680" y="3240405"/>
                </a:lnTo>
                <a:lnTo>
                  <a:pt x="9326880" y="3180398"/>
                </a:lnTo>
                <a:close/>
                <a:moveTo>
                  <a:pt x="9353550" y="3168968"/>
                </a:moveTo>
                <a:lnTo>
                  <a:pt x="9357360" y="3167063"/>
                </a:lnTo>
                <a:lnTo>
                  <a:pt x="9099232" y="3363278"/>
                </a:lnTo>
                <a:lnTo>
                  <a:pt x="9090660" y="3369945"/>
                </a:lnTo>
                <a:lnTo>
                  <a:pt x="9353550" y="3168968"/>
                </a:lnTo>
                <a:close/>
                <a:moveTo>
                  <a:pt x="9885998" y="3377565"/>
                </a:moveTo>
                <a:lnTo>
                  <a:pt x="9885998" y="3361373"/>
                </a:lnTo>
                <a:lnTo>
                  <a:pt x="9903142" y="3377565"/>
                </a:lnTo>
                <a:cubicBezTo>
                  <a:pt x="9897427" y="3377565"/>
                  <a:pt x="9891712" y="3377565"/>
                  <a:pt x="9885998" y="3377565"/>
                </a:cubicBezTo>
                <a:cubicBezTo>
                  <a:pt x="9885998" y="3377565"/>
                  <a:pt x="9885998" y="3377565"/>
                  <a:pt x="9885998" y="3377565"/>
                </a:cubicBezTo>
                <a:close/>
                <a:moveTo>
                  <a:pt x="9594532" y="3017520"/>
                </a:moveTo>
                <a:lnTo>
                  <a:pt x="10054590" y="3305175"/>
                </a:lnTo>
                <a:lnTo>
                  <a:pt x="10101262" y="3334703"/>
                </a:lnTo>
                <a:lnTo>
                  <a:pt x="10101262" y="3379470"/>
                </a:lnTo>
                <a:cubicBezTo>
                  <a:pt x="10086975" y="3379470"/>
                  <a:pt x="10071735" y="3379470"/>
                  <a:pt x="10051733" y="3378518"/>
                </a:cubicBezTo>
                <a:lnTo>
                  <a:pt x="9575482" y="3024188"/>
                </a:lnTo>
                <a:cubicBezTo>
                  <a:pt x="9582150" y="3022283"/>
                  <a:pt x="9588818" y="3020378"/>
                  <a:pt x="9594532" y="3017520"/>
                </a:cubicBezTo>
                <a:close/>
                <a:moveTo>
                  <a:pt x="9570720" y="3027045"/>
                </a:moveTo>
                <a:lnTo>
                  <a:pt x="10043160" y="3378518"/>
                </a:lnTo>
                <a:cubicBezTo>
                  <a:pt x="10022205" y="3378518"/>
                  <a:pt x="10002202" y="3378518"/>
                  <a:pt x="9981248" y="3377565"/>
                </a:cubicBezTo>
                <a:cubicBezTo>
                  <a:pt x="9957435" y="3377565"/>
                  <a:pt x="9933623" y="3377565"/>
                  <a:pt x="9909810" y="3376613"/>
                </a:cubicBezTo>
                <a:lnTo>
                  <a:pt x="9885045" y="3353753"/>
                </a:lnTo>
                <a:lnTo>
                  <a:pt x="9885045" y="3329940"/>
                </a:lnTo>
                <a:lnTo>
                  <a:pt x="9880283" y="3329940"/>
                </a:lnTo>
                <a:lnTo>
                  <a:pt x="9880283" y="3349943"/>
                </a:lnTo>
                <a:lnTo>
                  <a:pt x="9548812" y="3037523"/>
                </a:lnTo>
                <a:cubicBezTo>
                  <a:pt x="9556432" y="3034665"/>
                  <a:pt x="9563100" y="3030855"/>
                  <a:pt x="9570720" y="3027045"/>
                </a:cubicBezTo>
                <a:close/>
                <a:moveTo>
                  <a:pt x="9545002" y="3040380"/>
                </a:moveTo>
                <a:lnTo>
                  <a:pt x="9863138" y="3340418"/>
                </a:lnTo>
                <a:lnTo>
                  <a:pt x="9880283" y="3356610"/>
                </a:lnTo>
                <a:lnTo>
                  <a:pt x="9880283" y="3376613"/>
                </a:lnTo>
                <a:cubicBezTo>
                  <a:pt x="9855517" y="3376613"/>
                  <a:pt x="9827895" y="3376613"/>
                  <a:pt x="9800273" y="3375660"/>
                </a:cubicBezTo>
                <a:cubicBezTo>
                  <a:pt x="9796462" y="3375660"/>
                  <a:pt x="9791700" y="3375660"/>
                  <a:pt x="9787890" y="3375660"/>
                </a:cubicBezTo>
                <a:cubicBezTo>
                  <a:pt x="9784080" y="3375660"/>
                  <a:pt x="9779317" y="3375660"/>
                  <a:pt x="9775508" y="3375660"/>
                </a:cubicBezTo>
                <a:lnTo>
                  <a:pt x="9523095" y="3051810"/>
                </a:lnTo>
                <a:cubicBezTo>
                  <a:pt x="9531668" y="3048953"/>
                  <a:pt x="9538335" y="3044190"/>
                  <a:pt x="9545002" y="3040380"/>
                </a:cubicBezTo>
                <a:close/>
                <a:moveTo>
                  <a:pt x="9520238" y="3055620"/>
                </a:moveTo>
                <a:lnTo>
                  <a:pt x="9770745" y="3376613"/>
                </a:lnTo>
                <a:cubicBezTo>
                  <a:pt x="9767888" y="3376613"/>
                  <a:pt x="9764077" y="3376613"/>
                  <a:pt x="9761220" y="3376613"/>
                </a:cubicBezTo>
                <a:lnTo>
                  <a:pt x="9755505" y="3376613"/>
                </a:lnTo>
                <a:cubicBezTo>
                  <a:pt x="9749790" y="3376613"/>
                  <a:pt x="9744075" y="3376613"/>
                  <a:pt x="9739312" y="3376613"/>
                </a:cubicBezTo>
                <a:lnTo>
                  <a:pt x="9733598" y="3376613"/>
                </a:lnTo>
                <a:cubicBezTo>
                  <a:pt x="9723120" y="3376613"/>
                  <a:pt x="9713595" y="3376613"/>
                  <a:pt x="9703118" y="3376613"/>
                </a:cubicBezTo>
                <a:cubicBezTo>
                  <a:pt x="9691688" y="3376613"/>
                  <a:pt x="9679305" y="3376613"/>
                  <a:pt x="9666923" y="3376613"/>
                </a:cubicBezTo>
                <a:lnTo>
                  <a:pt x="9666923" y="3329940"/>
                </a:lnTo>
                <a:lnTo>
                  <a:pt x="9663112" y="3329940"/>
                </a:lnTo>
                <a:lnTo>
                  <a:pt x="9663112" y="3376613"/>
                </a:lnTo>
                <a:cubicBezTo>
                  <a:pt x="9658350" y="3376613"/>
                  <a:pt x="9653588" y="3376613"/>
                  <a:pt x="9648825" y="3376613"/>
                </a:cubicBezTo>
                <a:lnTo>
                  <a:pt x="9501188" y="3070860"/>
                </a:lnTo>
                <a:cubicBezTo>
                  <a:pt x="9505950" y="3066098"/>
                  <a:pt x="9512618" y="3060383"/>
                  <a:pt x="9520238" y="3055620"/>
                </a:cubicBezTo>
                <a:close/>
                <a:moveTo>
                  <a:pt x="9495473" y="3073718"/>
                </a:moveTo>
                <a:lnTo>
                  <a:pt x="9642157" y="3376613"/>
                </a:lnTo>
                <a:cubicBezTo>
                  <a:pt x="9597390" y="3376613"/>
                  <a:pt x="9556432" y="3377565"/>
                  <a:pt x="9518332" y="3377565"/>
                </a:cubicBezTo>
                <a:lnTo>
                  <a:pt x="9475470" y="3092768"/>
                </a:lnTo>
                <a:cubicBezTo>
                  <a:pt x="9481185" y="3086100"/>
                  <a:pt x="9487852" y="3080385"/>
                  <a:pt x="9495473" y="3073718"/>
                </a:cubicBezTo>
                <a:close/>
                <a:moveTo>
                  <a:pt x="9469755" y="3097530"/>
                </a:moveTo>
                <a:cubicBezTo>
                  <a:pt x="9470707" y="3097530"/>
                  <a:pt x="9470707" y="3097530"/>
                  <a:pt x="9469755" y="3097530"/>
                </a:cubicBezTo>
                <a:lnTo>
                  <a:pt x="9512618" y="3377565"/>
                </a:lnTo>
                <a:cubicBezTo>
                  <a:pt x="9489757" y="3377565"/>
                  <a:pt x="9466898" y="3377565"/>
                  <a:pt x="9445943" y="3378518"/>
                </a:cubicBezTo>
                <a:lnTo>
                  <a:pt x="9445943" y="3330893"/>
                </a:lnTo>
                <a:lnTo>
                  <a:pt x="9445943" y="3330893"/>
                </a:lnTo>
                <a:lnTo>
                  <a:pt x="9441180" y="3330893"/>
                </a:lnTo>
                <a:lnTo>
                  <a:pt x="9441180" y="3379470"/>
                </a:lnTo>
                <a:cubicBezTo>
                  <a:pt x="9400223" y="3380423"/>
                  <a:pt x="9357360" y="3380423"/>
                  <a:pt x="9314498" y="3381375"/>
                </a:cubicBezTo>
                <a:cubicBezTo>
                  <a:pt x="9320212" y="3370898"/>
                  <a:pt x="9324975" y="3359468"/>
                  <a:pt x="9330690" y="3347085"/>
                </a:cubicBezTo>
                <a:cubicBezTo>
                  <a:pt x="9366885" y="3272790"/>
                  <a:pt x="9411652" y="3179445"/>
                  <a:pt x="9445943" y="3128963"/>
                </a:cubicBezTo>
                <a:cubicBezTo>
                  <a:pt x="9453562" y="3116580"/>
                  <a:pt x="9460230" y="3108008"/>
                  <a:pt x="9465945" y="3101340"/>
                </a:cubicBezTo>
                <a:cubicBezTo>
                  <a:pt x="9467850" y="3100388"/>
                  <a:pt x="9468802" y="3099435"/>
                  <a:pt x="9469755" y="3097530"/>
                </a:cubicBezTo>
                <a:close/>
                <a:moveTo>
                  <a:pt x="9395460" y="3100388"/>
                </a:moveTo>
                <a:lnTo>
                  <a:pt x="9416415" y="3088958"/>
                </a:lnTo>
                <a:lnTo>
                  <a:pt x="9449752" y="3070860"/>
                </a:lnTo>
                <a:cubicBezTo>
                  <a:pt x="9439275" y="3080385"/>
                  <a:pt x="9429750" y="3089910"/>
                  <a:pt x="9421177" y="3098483"/>
                </a:cubicBezTo>
                <a:lnTo>
                  <a:pt x="9024938" y="3301365"/>
                </a:lnTo>
                <a:lnTo>
                  <a:pt x="9020175" y="3303270"/>
                </a:lnTo>
                <a:lnTo>
                  <a:pt x="9395460" y="3100388"/>
                </a:lnTo>
                <a:close/>
                <a:moveTo>
                  <a:pt x="9008745" y="3322320"/>
                </a:moveTo>
                <a:lnTo>
                  <a:pt x="9309735" y="3188018"/>
                </a:lnTo>
                <a:lnTo>
                  <a:pt x="9060180" y="3386138"/>
                </a:lnTo>
                <a:cubicBezTo>
                  <a:pt x="9053512" y="3386138"/>
                  <a:pt x="9046845" y="3386138"/>
                  <a:pt x="9040177" y="3387090"/>
                </a:cubicBezTo>
                <a:cubicBezTo>
                  <a:pt x="9028748" y="3387090"/>
                  <a:pt x="9017318" y="3388043"/>
                  <a:pt x="9005888" y="3388043"/>
                </a:cubicBezTo>
                <a:lnTo>
                  <a:pt x="9005888" y="3330893"/>
                </a:lnTo>
                <a:lnTo>
                  <a:pt x="9005888" y="3330893"/>
                </a:lnTo>
                <a:lnTo>
                  <a:pt x="9002077" y="3330893"/>
                </a:lnTo>
                <a:lnTo>
                  <a:pt x="9002077" y="3388043"/>
                </a:lnTo>
                <a:cubicBezTo>
                  <a:pt x="8953500" y="3388995"/>
                  <a:pt x="8903970" y="3390900"/>
                  <a:pt x="8859202" y="3391853"/>
                </a:cubicBezTo>
                <a:lnTo>
                  <a:pt x="9008745" y="3322320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77021F6-A2A6-4F4F-8EED-C3D4EC4F3F96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台湾</a:t>
            </a:r>
          </a:p>
        </p:txBody>
      </p:sp>
    </p:spTree>
    <p:extLst>
      <p:ext uri="{BB962C8B-B14F-4D97-AF65-F5344CB8AC3E}">
        <p14:creationId xmlns:p14="http://schemas.microsoft.com/office/powerpoint/2010/main" val="32405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苏州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04283" y="3276157"/>
            <a:ext cx="981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suzhou</a:t>
            </a:r>
            <a:endParaRPr lang="zh-CN" altLang="en-US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C37A0DA2-2D54-4370-AE03-50BFB45F2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03987" y="3976687"/>
            <a:ext cx="79819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88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香港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370276" y="3276157"/>
            <a:ext cx="144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Hong Kong</a:t>
            </a: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89B0C9EA-CD01-42ED-8FAE-48495F891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3727407"/>
            <a:ext cx="12192000" cy="1588852"/>
          </a:xfrm>
          <a:prstGeom prst="rect">
            <a:avLst/>
          </a:prstGeom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3389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香港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370276" y="3276157"/>
            <a:ext cx="144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Hong Kong</a:t>
            </a: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xmlns="" id="{447DBC93-D22F-4C29-8E91-694845189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56361" y="3010878"/>
            <a:ext cx="80772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18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成都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98484" y="3276157"/>
            <a:ext cx="1192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Chengdu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6DB2562A-E18E-44EA-872A-924394943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3951584"/>
            <a:ext cx="12192000" cy="1354666"/>
          </a:xfrm>
          <a:prstGeom prst="rect">
            <a:avLst/>
          </a:prstGeom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0420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西安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778208" y="3276157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xian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0073AE7-0728-43FC-BD69-599E885D9B81}"/>
              </a:ext>
            </a:extLst>
          </p:cNvPr>
          <p:cNvGrpSpPr/>
          <p:nvPr/>
        </p:nvGrpSpPr>
        <p:grpSpPr>
          <a:xfrm>
            <a:off x="-1" y="3962158"/>
            <a:ext cx="12192001" cy="1330035"/>
            <a:chOff x="-1" y="7271432"/>
            <a:chExt cx="12192001" cy="133003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527CEC62-D121-4640-917A-EE8A53DE5A4E}"/>
                </a:ext>
              </a:extLst>
            </p:cNvPr>
            <p:cNvSpPr/>
            <p:nvPr/>
          </p:nvSpPr>
          <p:spPr>
            <a:xfrm>
              <a:off x="3461628" y="8127602"/>
              <a:ext cx="1681821" cy="473865"/>
            </a:xfrm>
            <a:custGeom>
              <a:avLst/>
              <a:gdLst>
                <a:gd name="connsiteX0" fmla="*/ 1681822 w 1681821"/>
                <a:gd name="connsiteY0" fmla="*/ 228098 h 473865"/>
                <a:gd name="connsiteX1" fmla="*/ 1561348 w 1681821"/>
                <a:gd name="connsiteY1" fmla="*/ 265043 h 473865"/>
                <a:gd name="connsiteX2" fmla="*/ 1561348 w 1681821"/>
                <a:gd name="connsiteY2" fmla="*/ 473865 h 473865"/>
                <a:gd name="connsiteX3" fmla="*/ 120474 w 1681821"/>
                <a:gd name="connsiteY3" fmla="*/ 473865 h 473865"/>
                <a:gd name="connsiteX4" fmla="*/ 120474 w 1681821"/>
                <a:gd name="connsiteY4" fmla="*/ 265043 h 473865"/>
                <a:gd name="connsiteX5" fmla="*/ 0 w 1681821"/>
                <a:gd name="connsiteY5" fmla="*/ 228098 h 473865"/>
                <a:gd name="connsiteX6" fmla="*/ 175089 w 1681821"/>
                <a:gd name="connsiteY6" fmla="*/ 205609 h 473865"/>
                <a:gd name="connsiteX7" fmla="*/ 175089 w 1681821"/>
                <a:gd name="connsiteY7" fmla="*/ 170270 h 473865"/>
                <a:gd name="connsiteX8" fmla="*/ 30520 w 1681821"/>
                <a:gd name="connsiteY8" fmla="*/ 65859 h 473865"/>
                <a:gd name="connsiteX9" fmla="*/ 457802 w 1681821"/>
                <a:gd name="connsiteY9" fmla="*/ 46583 h 473865"/>
                <a:gd name="connsiteX10" fmla="*/ 457802 w 1681821"/>
                <a:gd name="connsiteY10" fmla="*/ 17670 h 473865"/>
                <a:gd name="connsiteX11" fmla="*/ 480291 w 1681821"/>
                <a:gd name="connsiteY11" fmla="*/ 0 h 473865"/>
                <a:gd name="connsiteX12" fmla="*/ 499567 w 1681821"/>
                <a:gd name="connsiteY12" fmla="*/ 9638 h 473865"/>
                <a:gd name="connsiteX13" fmla="*/ 481897 w 1681821"/>
                <a:gd name="connsiteY13" fmla="*/ 17670 h 473865"/>
                <a:gd name="connsiteX14" fmla="*/ 840107 w 1681821"/>
                <a:gd name="connsiteY14" fmla="*/ 44977 h 473865"/>
                <a:gd name="connsiteX15" fmla="*/ 1198318 w 1681821"/>
                <a:gd name="connsiteY15" fmla="*/ 17670 h 473865"/>
                <a:gd name="connsiteX16" fmla="*/ 1180648 w 1681821"/>
                <a:gd name="connsiteY16" fmla="*/ 9638 h 473865"/>
                <a:gd name="connsiteX17" fmla="*/ 1199925 w 1681821"/>
                <a:gd name="connsiteY17" fmla="*/ 0 h 473865"/>
                <a:gd name="connsiteX18" fmla="*/ 1222413 w 1681821"/>
                <a:gd name="connsiteY18" fmla="*/ 17670 h 473865"/>
                <a:gd name="connsiteX19" fmla="*/ 1222413 w 1681821"/>
                <a:gd name="connsiteY19" fmla="*/ 46583 h 473865"/>
                <a:gd name="connsiteX20" fmla="*/ 1649695 w 1681821"/>
                <a:gd name="connsiteY20" fmla="*/ 65859 h 473865"/>
                <a:gd name="connsiteX21" fmla="*/ 1505126 w 1681821"/>
                <a:gd name="connsiteY21" fmla="*/ 170270 h 473865"/>
                <a:gd name="connsiteX22" fmla="*/ 1505126 w 1681821"/>
                <a:gd name="connsiteY22" fmla="*/ 205609 h 473865"/>
                <a:gd name="connsiteX23" fmla="*/ 1681822 w 1681821"/>
                <a:gd name="connsiteY23" fmla="*/ 228098 h 47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681821" h="473865">
                  <a:moveTo>
                    <a:pt x="1681822" y="228098"/>
                  </a:moveTo>
                  <a:cubicBezTo>
                    <a:pt x="1672184" y="247374"/>
                    <a:pt x="1561348" y="265043"/>
                    <a:pt x="1561348" y="265043"/>
                  </a:cubicBezTo>
                  <a:lnTo>
                    <a:pt x="1561348" y="473865"/>
                  </a:lnTo>
                  <a:lnTo>
                    <a:pt x="120474" y="473865"/>
                  </a:lnTo>
                  <a:lnTo>
                    <a:pt x="120474" y="265043"/>
                  </a:lnTo>
                  <a:cubicBezTo>
                    <a:pt x="120474" y="265043"/>
                    <a:pt x="9638" y="247374"/>
                    <a:pt x="0" y="228098"/>
                  </a:cubicBezTo>
                  <a:cubicBezTo>
                    <a:pt x="0" y="228098"/>
                    <a:pt x="147782" y="221673"/>
                    <a:pt x="175089" y="205609"/>
                  </a:cubicBezTo>
                  <a:lnTo>
                    <a:pt x="175089" y="170270"/>
                  </a:lnTo>
                  <a:cubicBezTo>
                    <a:pt x="175089" y="170270"/>
                    <a:pt x="54615" y="110836"/>
                    <a:pt x="30520" y="65859"/>
                  </a:cubicBezTo>
                  <a:cubicBezTo>
                    <a:pt x="30520" y="65859"/>
                    <a:pt x="319658" y="102805"/>
                    <a:pt x="457802" y="46583"/>
                  </a:cubicBezTo>
                  <a:lnTo>
                    <a:pt x="457802" y="17670"/>
                  </a:lnTo>
                  <a:cubicBezTo>
                    <a:pt x="457802" y="17670"/>
                    <a:pt x="456196" y="0"/>
                    <a:pt x="480291" y="0"/>
                  </a:cubicBezTo>
                  <a:cubicBezTo>
                    <a:pt x="504386" y="0"/>
                    <a:pt x="499567" y="9638"/>
                    <a:pt x="499567" y="9638"/>
                  </a:cubicBezTo>
                  <a:cubicBezTo>
                    <a:pt x="499567" y="9638"/>
                    <a:pt x="481897" y="3213"/>
                    <a:pt x="481897" y="17670"/>
                  </a:cubicBezTo>
                  <a:cubicBezTo>
                    <a:pt x="481897" y="30520"/>
                    <a:pt x="477078" y="44977"/>
                    <a:pt x="840107" y="44977"/>
                  </a:cubicBezTo>
                  <a:cubicBezTo>
                    <a:pt x="1203137" y="44977"/>
                    <a:pt x="1198318" y="30520"/>
                    <a:pt x="1198318" y="17670"/>
                  </a:cubicBezTo>
                  <a:cubicBezTo>
                    <a:pt x="1198318" y="4819"/>
                    <a:pt x="1180648" y="9638"/>
                    <a:pt x="1180648" y="9638"/>
                  </a:cubicBezTo>
                  <a:cubicBezTo>
                    <a:pt x="1180648" y="9638"/>
                    <a:pt x="1175830" y="0"/>
                    <a:pt x="1199925" y="0"/>
                  </a:cubicBezTo>
                  <a:cubicBezTo>
                    <a:pt x="1224019" y="0"/>
                    <a:pt x="1222413" y="17670"/>
                    <a:pt x="1222413" y="17670"/>
                  </a:cubicBezTo>
                  <a:lnTo>
                    <a:pt x="1222413" y="46583"/>
                  </a:lnTo>
                  <a:cubicBezTo>
                    <a:pt x="1360557" y="101198"/>
                    <a:pt x="1649695" y="65859"/>
                    <a:pt x="1649695" y="65859"/>
                  </a:cubicBezTo>
                  <a:cubicBezTo>
                    <a:pt x="1625601" y="110836"/>
                    <a:pt x="1505126" y="170270"/>
                    <a:pt x="1505126" y="170270"/>
                  </a:cubicBezTo>
                  <a:lnTo>
                    <a:pt x="1505126" y="205609"/>
                  </a:lnTo>
                  <a:cubicBezTo>
                    <a:pt x="1534040" y="220066"/>
                    <a:pt x="1681822" y="228098"/>
                    <a:pt x="1681822" y="228098"/>
                  </a:cubicBez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F05519B9-795F-4CDB-B775-72D3F9CBEC81}"/>
                </a:ext>
              </a:extLst>
            </p:cNvPr>
            <p:cNvSpPr/>
            <p:nvPr/>
          </p:nvSpPr>
          <p:spPr>
            <a:xfrm>
              <a:off x="-1" y="7685863"/>
              <a:ext cx="1657726" cy="632891"/>
            </a:xfrm>
            <a:custGeom>
              <a:avLst/>
              <a:gdLst>
                <a:gd name="connsiteX0" fmla="*/ 1649695 w 1657726"/>
                <a:gd name="connsiteY0" fmla="*/ 486716 h 632891"/>
                <a:gd name="connsiteX1" fmla="*/ 1423203 w 1657726"/>
                <a:gd name="connsiteY1" fmla="*/ 632891 h 632891"/>
                <a:gd name="connsiteX2" fmla="*/ 1048930 w 1657726"/>
                <a:gd name="connsiteY2" fmla="*/ 632891 h 632891"/>
                <a:gd name="connsiteX3" fmla="*/ 1045717 w 1657726"/>
                <a:gd name="connsiteY3" fmla="*/ 589521 h 632891"/>
                <a:gd name="connsiteX4" fmla="*/ 957369 w 1657726"/>
                <a:gd name="connsiteY4" fmla="*/ 549362 h 632891"/>
                <a:gd name="connsiteX5" fmla="*/ 692326 w 1657726"/>
                <a:gd name="connsiteY5" fmla="*/ 549362 h 632891"/>
                <a:gd name="connsiteX6" fmla="*/ 603978 w 1657726"/>
                <a:gd name="connsiteY6" fmla="*/ 589521 h 632891"/>
                <a:gd name="connsiteX7" fmla="*/ 600765 w 1657726"/>
                <a:gd name="connsiteY7" fmla="*/ 632891 h 632891"/>
                <a:gd name="connsiteX8" fmla="*/ 226492 w 1657726"/>
                <a:gd name="connsiteY8" fmla="*/ 632891 h 632891"/>
                <a:gd name="connsiteX9" fmla="*/ 0 w 1657726"/>
                <a:gd name="connsiteY9" fmla="*/ 486716 h 632891"/>
                <a:gd name="connsiteX10" fmla="*/ 0 w 1657726"/>
                <a:gd name="connsiteY10" fmla="*/ 433707 h 632891"/>
                <a:gd name="connsiteX11" fmla="*/ 271469 w 1657726"/>
                <a:gd name="connsiteY11" fmla="*/ 364635 h 632891"/>
                <a:gd name="connsiteX12" fmla="*/ 268256 w 1657726"/>
                <a:gd name="connsiteY12" fmla="*/ 351785 h 632891"/>
                <a:gd name="connsiteX13" fmla="*/ 282713 w 1657726"/>
                <a:gd name="connsiteY13" fmla="*/ 334115 h 632891"/>
                <a:gd name="connsiteX14" fmla="*/ 277894 w 1657726"/>
                <a:gd name="connsiteY14" fmla="*/ 326084 h 632891"/>
                <a:gd name="connsiteX15" fmla="*/ 279500 w 1657726"/>
                <a:gd name="connsiteY15" fmla="*/ 319658 h 632891"/>
                <a:gd name="connsiteX16" fmla="*/ 290745 w 1657726"/>
                <a:gd name="connsiteY16" fmla="*/ 301989 h 632891"/>
                <a:gd name="connsiteX17" fmla="*/ 301989 w 1657726"/>
                <a:gd name="connsiteY17" fmla="*/ 322871 h 632891"/>
                <a:gd name="connsiteX18" fmla="*/ 293957 w 1657726"/>
                <a:gd name="connsiteY18" fmla="*/ 334115 h 632891"/>
                <a:gd name="connsiteX19" fmla="*/ 301989 w 1657726"/>
                <a:gd name="connsiteY19" fmla="*/ 353391 h 632891"/>
                <a:gd name="connsiteX20" fmla="*/ 305202 w 1657726"/>
                <a:gd name="connsiteY20" fmla="*/ 372667 h 632891"/>
                <a:gd name="connsiteX21" fmla="*/ 399975 w 1657726"/>
                <a:gd name="connsiteY21" fmla="*/ 448164 h 632891"/>
                <a:gd name="connsiteX22" fmla="*/ 399975 w 1657726"/>
                <a:gd name="connsiteY22" fmla="*/ 433707 h 632891"/>
                <a:gd name="connsiteX23" fmla="*/ 412825 w 1657726"/>
                <a:gd name="connsiteY23" fmla="*/ 433707 h 632891"/>
                <a:gd name="connsiteX24" fmla="*/ 412825 w 1657726"/>
                <a:gd name="connsiteY24" fmla="*/ 486716 h 632891"/>
                <a:gd name="connsiteX25" fmla="*/ 600765 w 1657726"/>
                <a:gd name="connsiteY25" fmla="*/ 486716 h 632891"/>
                <a:gd name="connsiteX26" fmla="*/ 420857 w 1657726"/>
                <a:gd name="connsiteY26" fmla="*/ 361423 h 632891"/>
                <a:gd name="connsiteX27" fmla="*/ 565426 w 1657726"/>
                <a:gd name="connsiteY27" fmla="*/ 356604 h 632891"/>
                <a:gd name="connsiteX28" fmla="*/ 575064 w 1657726"/>
                <a:gd name="connsiteY28" fmla="*/ 306808 h 632891"/>
                <a:gd name="connsiteX29" fmla="*/ 581489 w 1657726"/>
                <a:gd name="connsiteY29" fmla="*/ 250586 h 632891"/>
                <a:gd name="connsiteX30" fmla="*/ 618435 w 1657726"/>
                <a:gd name="connsiteY30" fmla="*/ 300382 h 632891"/>
                <a:gd name="connsiteX31" fmla="*/ 666625 w 1657726"/>
                <a:gd name="connsiteY31" fmla="*/ 255405 h 632891"/>
                <a:gd name="connsiteX32" fmla="*/ 674656 w 1657726"/>
                <a:gd name="connsiteY32" fmla="*/ 229704 h 632891"/>
                <a:gd name="connsiteX33" fmla="*/ 693932 w 1657726"/>
                <a:gd name="connsiteY33" fmla="*/ 244161 h 632891"/>
                <a:gd name="connsiteX34" fmla="*/ 807981 w 1657726"/>
                <a:gd name="connsiteY34" fmla="*/ 109230 h 632891"/>
                <a:gd name="connsiteX35" fmla="*/ 811194 w 1657726"/>
                <a:gd name="connsiteY35" fmla="*/ 86741 h 632891"/>
                <a:gd name="connsiteX36" fmla="*/ 816013 w 1657726"/>
                <a:gd name="connsiteY36" fmla="*/ 61040 h 632891"/>
                <a:gd name="connsiteX37" fmla="*/ 816013 w 1657726"/>
                <a:gd name="connsiteY37" fmla="*/ 43371 h 632891"/>
                <a:gd name="connsiteX38" fmla="*/ 822438 w 1657726"/>
                <a:gd name="connsiteY38" fmla="*/ 25701 h 632891"/>
                <a:gd name="connsiteX39" fmla="*/ 825651 w 1657726"/>
                <a:gd name="connsiteY39" fmla="*/ 11244 h 632891"/>
                <a:gd name="connsiteX40" fmla="*/ 828863 w 1657726"/>
                <a:gd name="connsiteY40" fmla="*/ 0 h 632891"/>
                <a:gd name="connsiteX41" fmla="*/ 832076 w 1657726"/>
                <a:gd name="connsiteY41" fmla="*/ 11244 h 632891"/>
                <a:gd name="connsiteX42" fmla="*/ 835289 w 1657726"/>
                <a:gd name="connsiteY42" fmla="*/ 25701 h 632891"/>
                <a:gd name="connsiteX43" fmla="*/ 841714 w 1657726"/>
                <a:gd name="connsiteY43" fmla="*/ 43371 h 632891"/>
                <a:gd name="connsiteX44" fmla="*/ 841714 w 1657726"/>
                <a:gd name="connsiteY44" fmla="*/ 61040 h 632891"/>
                <a:gd name="connsiteX45" fmla="*/ 846533 w 1657726"/>
                <a:gd name="connsiteY45" fmla="*/ 86741 h 632891"/>
                <a:gd name="connsiteX46" fmla="*/ 849746 w 1657726"/>
                <a:gd name="connsiteY46" fmla="*/ 109230 h 632891"/>
                <a:gd name="connsiteX47" fmla="*/ 963795 w 1657726"/>
                <a:gd name="connsiteY47" fmla="*/ 244161 h 632891"/>
                <a:gd name="connsiteX48" fmla="*/ 983071 w 1657726"/>
                <a:gd name="connsiteY48" fmla="*/ 229704 h 632891"/>
                <a:gd name="connsiteX49" fmla="*/ 991102 w 1657726"/>
                <a:gd name="connsiteY49" fmla="*/ 255405 h 632891"/>
                <a:gd name="connsiteX50" fmla="*/ 1039292 w 1657726"/>
                <a:gd name="connsiteY50" fmla="*/ 300382 h 632891"/>
                <a:gd name="connsiteX51" fmla="*/ 1076237 w 1657726"/>
                <a:gd name="connsiteY51" fmla="*/ 250586 h 632891"/>
                <a:gd name="connsiteX52" fmla="*/ 1082663 w 1657726"/>
                <a:gd name="connsiteY52" fmla="*/ 306808 h 632891"/>
                <a:gd name="connsiteX53" fmla="*/ 1092301 w 1657726"/>
                <a:gd name="connsiteY53" fmla="*/ 356604 h 632891"/>
                <a:gd name="connsiteX54" fmla="*/ 1236870 w 1657726"/>
                <a:gd name="connsiteY54" fmla="*/ 361423 h 632891"/>
                <a:gd name="connsiteX55" fmla="*/ 1056962 w 1657726"/>
                <a:gd name="connsiteY55" fmla="*/ 486716 h 632891"/>
                <a:gd name="connsiteX56" fmla="*/ 1244901 w 1657726"/>
                <a:gd name="connsiteY56" fmla="*/ 486716 h 632891"/>
                <a:gd name="connsiteX57" fmla="*/ 1244901 w 1657726"/>
                <a:gd name="connsiteY57" fmla="*/ 433707 h 632891"/>
                <a:gd name="connsiteX58" fmla="*/ 1257752 w 1657726"/>
                <a:gd name="connsiteY58" fmla="*/ 433707 h 632891"/>
                <a:gd name="connsiteX59" fmla="*/ 1257752 w 1657726"/>
                <a:gd name="connsiteY59" fmla="*/ 448164 h 632891"/>
                <a:gd name="connsiteX60" fmla="*/ 1352525 w 1657726"/>
                <a:gd name="connsiteY60" fmla="*/ 372667 h 632891"/>
                <a:gd name="connsiteX61" fmla="*/ 1355738 w 1657726"/>
                <a:gd name="connsiteY61" fmla="*/ 353391 h 632891"/>
                <a:gd name="connsiteX62" fmla="*/ 1363769 w 1657726"/>
                <a:gd name="connsiteY62" fmla="*/ 334115 h 632891"/>
                <a:gd name="connsiteX63" fmla="*/ 1355738 w 1657726"/>
                <a:gd name="connsiteY63" fmla="*/ 322871 h 632891"/>
                <a:gd name="connsiteX64" fmla="*/ 1366982 w 1657726"/>
                <a:gd name="connsiteY64" fmla="*/ 301989 h 632891"/>
                <a:gd name="connsiteX65" fmla="*/ 1378226 w 1657726"/>
                <a:gd name="connsiteY65" fmla="*/ 319658 h 632891"/>
                <a:gd name="connsiteX66" fmla="*/ 1379833 w 1657726"/>
                <a:gd name="connsiteY66" fmla="*/ 326084 h 632891"/>
                <a:gd name="connsiteX67" fmla="*/ 1375014 w 1657726"/>
                <a:gd name="connsiteY67" fmla="*/ 334115 h 632891"/>
                <a:gd name="connsiteX68" fmla="*/ 1389471 w 1657726"/>
                <a:gd name="connsiteY68" fmla="*/ 351785 h 632891"/>
                <a:gd name="connsiteX69" fmla="*/ 1386258 w 1657726"/>
                <a:gd name="connsiteY69" fmla="*/ 364635 h 632891"/>
                <a:gd name="connsiteX70" fmla="*/ 1657727 w 1657726"/>
                <a:gd name="connsiteY70" fmla="*/ 433707 h 632891"/>
                <a:gd name="connsiteX71" fmla="*/ 1649695 w 1657726"/>
                <a:gd name="connsiteY71" fmla="*/ 486716 h 63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1657726" h="632891">
                  <a:moveTo>
                    <a:pt x="1649695" y="486716"/>
                  </a:moveTo>
                  <a:lnTo>
                    <a:pt x="1423203" y="632891"/>
                  </a:lnTo>
                  <a:lnTo>
                    <a:pt x="1048930" y="632891"/>
                  </a:lnTo>
                  <a:lnTo>
                    <a:pt x="1045717" y="589521"/>
                  </a:lnTo>
                  <a:lnTo>
                    <a:pt x="957369" y="549362"/>
                  </a:lnTo>
                  <a:lnTo>
                    <a:pt x="692326" y="549362"/>
                  </a:lnTo>
                  <a:lnTo>
                    <a:pt x="603978" y="589521"/>
                  </a:lnTo>
                  <a:lnTo>
                    <a:pt x="600765" y="632891"/>
                  </a:lnTo>
                  <a:lnTo>
                    <a:pt x="226492" y="632891"/>
                  </a:lnTo>
                  <a:lnTo>
                    <a:pt x="0" y="486716"/>
                  </a:lnTo>
                  <a:cubicBezTo>
                    <a:pt x="0" y="486716"/>
                    <a:pt x="24095" y="473865"/>
                    <a:pt x="0" y="433707"/>
                  </a:cubicBezTo>
                  <a:cubicBezTo>
                    <a:pt x="0" y="433707"/>
                    <a:pt x="110836" y="526874"/>
                    <a:pt x="271469" y="364635"/>
                  </a:cubicBezTo>
                  <a:cubicBezTo>
                    <a:pt x="271469" y="364635"/>
                    <a:pt x="260225" y="356604"/>
                    <a:pt x="268256" y="351785"/>
                  </a:cubicBezTo>
                  <a:cubicBezTo>
                    <a:pt x="276288" y="346966"/>
                    <a:pt x="285926" y="334115"/>
                    <a:pt x="282713" y="334115"/>
                  </a:cubicBezTo>
                  <a:cubicBezTo>
                    <a:pt x="279500" y="332509"/>
                    <a:pt x="273075" y="327690"/>
                    <a:pt x="277894" y="326084"/>
                  </a:cubicBezTo>
                  <a:cubicBezTo>
                    <a:pt x="282713" y="324477"/>
                    <a:pt x="282713" y="321265"/>
                    <a:pt x="279500" y="319658"/>
                  </a:cubicBezTo>
                  <a:cubicBezTo>
                    <a:pt x="276288" y="316446"/>
                    <a:pt x="290745" y="301989"/>
                    <a:pt x="290745" y="301989"/>
                  </a:cubicBezTo>
                  <a:cubicBezTo>
                    <a:pt x="290745" y="301989"/>
                    <a:pt x="306808" y="318052"/>
                    <a:pt x="301989" y="322871"/>
                  </a:cubicBezTo>
                  <a:cubicBezTo>
                    <a:pt x="295564" y="327690"/>
                    <a:pt x="290745" y="332509"/>
                    <a:pt x="293957" y="334115"/>
                  </a:cubicBezTo>
                  <a:cubicBezTo>
                    <a:pt x="297170" y="335722"/>
                    <a:pt x="295564" y="351785"/>
                    <a:pt x="301989" y="353391"/>
                  </a:cubicBezTo>
                  <a:cubicBezTo>
                    <a:pt x="308414" y="356604"/>
                    <a:pt x="318052" y="367848"/>
                    <a:pt x="305202" y="372667"/>
                  </a:cubicBezTo>
                  <a:cubicBezTo>
                    <a:pt x="305202" y="372667"/>
                    <a:pt x="342147" y="419250"/>
                    <a:pt x="399975" y="448164"/>
                  </a:cubicBezTo>
                  <a:lnTo>
                    <a:pt x="399975" y="433707"/>
                  </a:lnTo>
                  <a:lnTo>
                    <a:pt x="412825" y="433707"/>
                  </a:lnTo>
                  <a:lnTo>
                    <a:pt x="412825" y="486716"/>
                  </a:lnTo>
                  <a:lnTo>
                    <a:pt x="600765" y="486716"/>
                  </a:lnTo>
                  <a:cubicBezTo>
                    <a:pt x="600765" y="486716"/>
                    <a:pt x="414432" y="472259"/>
                    <a:pt x="420857" y="361423"/>
                  </a:cubicBezTo>
                  <a:cubicBezTo>
                    <a:pt x="420857" y="361423"/>
                    <a:pt x="441739" y="420857"/>
                    <a:pt x="565426" y="356604"/>
                  </a:cubicBezTo>
                  <a:cubicBezTo>
                    <a:pt x="565426" y="356604"/>
                    <a:pt x="528481" y="314839"/>
                    <a:pt x="575064" y="306808"/>
                  </a:cubicBezTo>
                  <a:cubicBezTo>
                    <a:pt x="575064" y="306808"/>
                    <a:pt x="567033" y="245767"/>
                    <a:pt x="581489" y="250586"/>
                  </a:cubicBezTo>
                  <a:cubicBezTo>
                    <a:pt x="594340" y="257012"/>
                    <a:pt x="586308" y="297170"/>
                    <a:pt x="618435" y="300382"/>
                  </a:cubicBezTo>
                  <a:cubicBezTo>
                    <a:pt x="650561" y="303595"/>
                    <a:pt x="673050" y="269862"/>
                    <a:pt x="666625" y="255405"/>
                  </a:cubicBezTo>
                  <a:cubicBezTo>
                    <a:pt x="660199" y="242555"/>
                    <a:pt x="663412" y="223279"/>
                    <a:pt x="674656" y="229704"/>
                  </a:cubicBezTo>
                  <a:cubicBezTo>
                    <a:pt x="685901" y="236129"/>
                    <a:pt x="684294" y="253799"/>
                    <a:pt x="693932" y="244161"/>
                  </a:cubicBezTo>
                  <a:cubicBezTo>
                    <a:pt x="703570" y="234523"/>
                    <a:pt x="807981" y="109230"/>
                    <a:pt x="807981" y="109230"/>
                  </a:cubicBezTo>
                  <a:cubicBezTo>
                    <a:pt x="807981" y="109230"/>
                    <a:pt x="790312" y="106017"/>
                    <a:pt x="811194" y="86741"/>
                  </a:cubicBezTo>
                  <a:cubicBezTo>
                    <a:pt x="811194" y="86741"/>
                    <a:pt x="803162" y="72285"/>
                    <a:pt x="816013" y="61040"/>
                  </a:cubicBezTo>
                  <a:cubicBezTo>
                    <a:pt x="816013" y="61040"/>
                    <a:pt x="807981" y="49796"/>
                    <a:pt x="816013" y="43371"/>
                  </a:cubicBezTo>
                  <a:cubicBezTo>
                    <a:pt x="816013" y="43371"/>
                    <a:pt x="811194" y="32126"/>
                    <a:pt x="822438" y="25701"/>
                  </a:cubicBezTo>
                  <a:cubicBezTo>
                    <a:pt x="822438" y="25701"/>
                    <a:pt x="817619" y="17670"/>
                    <a:pt x="825651" y="11244"/>
                  </a:cubicBezTo>
                  <a:cubicBezTo>
                    <a:pt x="825651" y="11244"/>
                    <a:pt x="819225" y="0"/>
                    <a:pt x="828863" y="0"/>
                  </a:cubicBezTo>
                  <a:cubicBezTo>
                    <a:pt x="838501" y="0"/>
                    <a:pt x="832076" y="11244"/>
                    <a:pt x="832076" y="11244"/>
                  </a:cubicBezTo>
                  <a:cubicBezTo>
                    <a:pt x="841714" y="16063"/>
                    <a:pt x="835289" y="25701"/>
                    <a:pt x="835289" y="25701"/>
                  </a:cubicBezTo>
                  <a:cubicBezTo>
                    <a:pt x="844927" y="32126"/>
                    <a:pt x="841714" y="43371"/>
                    <a:pt x="841714" y="43371"/>
                  </a:cubicBezTo>
                  <a:cubicBezTo>
                    <a:pt x="849746" y="49796"/>
                    <a:pt x="841714" y="61040"/>
                    <a:pt x="841714" y="61040"/>
                  </a:cubicBezTo>
                  <a:cubicBezTo>
                    <a:pt x="854565" y="72285"/>
                    <a:pt x="846533" y="86741"/>
                    <a:pt x="846533" y="86741"/>
                  </a:cubicBezTo>
                  <a:cubicBezTo>
                    <a:pt x="867415" y="106017"/>
                    <a:pt x="849746" y="109230"/>
                    <a:pt x="849746" y="109230"/>
                  </a:cubicBezTo>
                  <a:cubicBezTo>
                    <a:pt x="849746" y="109230"/>
                    <a:pt x="952550" y="236129"/>
                    <a:pt x="963795" y="244161"/>
                  </a:cubicBezTo>
                  <a:cubicBezTo>
                    <a:pt x="973433" y="253799"/>
                    <a:pt x="971826" y="236129"/>
                    <a:pt x="983071" y="229704"/>
                  </a:cubicBezTo>
                  <a:cubicBezTo>
                    <a:pt x="994315" y="223279"/>
                    <a:pt x="997527" y="242555"/>
                    <a:pt x="991102" y="255405"/>
                  </a:cubicBezTo>
                  <a:cubicBezTo>
                    <a:pt x="984677" y="268256"/>
                    <a:pt x="1007165" y="303595"/>
                    <a:pt x="1039292" y="300382"/>
                  </a:cubicBezTo>
                  <a:cubicBezTo>
                    <a:pt x="1071418" y="297170"/>
                    <a:pt x="1063387" y="255405"/>
                    <a:pt x="1076237" y="250586"/>
                  </a:cubicBezTo>
                  <a:cubicBezTo>
                    <a:pt x="1089088" y="244161"/>
                    <a:pt x="1082663" y="306808"/>
                    <a:pt x="1082663" y="306808"/>
                  </a:cubicBezTo>
                  <a:cubicBezTo>
                    <a:pt x="1130852" y="314839"/>
                    <a:pt x="1092301" y="356604"/>
                    <a:pt x="1092301" y="356604"/>
                  </a:cubicBezTo>
                  <a:cubicBezTo>
                    <a:pt x="1215988" y="420857"/>
                    <a:pt x="1236870" y="361423"/>
                    <a:pt x="1236870" y="361423"/>
                  </a:cubicBezTo>
                  <a:cubicBezTo>
                    <a:pt x="1241689" y="472259"/>
                    <a:pt x="1056962" y="486716"/>
                    <a:pt x="1056962" y="486716"/>
                  </a:cubicBezTo>
                  <a:lnTo>
                    <a:pt x="1244901" y="486716"/>
                  </a:lnTo>
                  <a:lnTo>
                    <a:pt x="1244901" y="433707"/>
                  </a:lnTo>
                  <a:lnTo>
                    <a:pt x="1257752" y="433707"/>
                  </a:lnTo>
                  <a:lnTo>
                    <a:pt x="1257752" y="448164"/>
                  </a:lnTo>
                  <a:cubicBezTo>
                    <a:pt x="1317186" y="420857"/>
                    <a:pt x="1352525" y="372667"/>
                    <a:pt x="1352525" y="372667"/>
                  </a:cubicBezTo>
                  <a:cubicBezTo>
                    <a:pt x="1338068" y="369454"/>
                    <a:pt x="1347706" y="356604"/>
                    <a:pt x="1355738" y="353391"/>
                  </a:cubicBezTo>
                  <a:cubicBezTo>
                    <a:pt x="1362163" y="350178"/>
                    <a:pt x="1360557" y="335722"/>
                    <a:pt x="1363769" y="334115"/>
                  </a:cubicBezTo>
                  <a:cubicBezTo>
                    <a:pt x="1366982" y="332509"/>
                    <a:pt x="1362163" y="326084"/>
                    <a:pt x="1355738" y="322871"/>
                  </a:cubicBezTo>
                  <a:cubicBezTo>
                    <a:pt x="1349313" y="318052"/>
                    <a:pt x="1366982" y="301989"/>
                    <a:pt x="1366982" y="301989"/>
                  </a:cubicBezTo>
                  <a:cubicBezTo>
                    <a:pt x="1366982" y="301989"/>
                    <a:pt x="1381439" y="318052"/>
                    <a:pt x="1378226" y="319658"/>
                  </a:cubicBezTo>
                  <a:cubicBezTo>
                    <a:pt x="1375014" y="322871"/>
                    <a:pt x="1375014" y="324477"/>
                    <a:pt x="1379833" y="326084"/>
                  </a:cubicBezTo>
                  <a:cubicBezTo>
                    <a:pt x="1384652" y="327690"/>
                    <a:pt x="1378226" y="332509"/>
                    <a:pt x="1375014" y="334115"/>
                  </a:cubicBezTo>
                  <a:cubicBezTo>
                    <a:pt x="1371801" y="335722"/>
                    <a:pt x="1381439" y="346966"/>
                    <a:pt x="1389471" y="351785"/>
                  </a:cubicBezTo>
                  <a:cubicBezTo>
                    <a:pt x="1397502" y="356604"/>
                    <a:pt x="1386258" y="364635"/>
                    <a:pt x="1386258" y="364635"/>
                  </a:cubicBezTo>
                  <a:cubicBezTo>
                    <a:pt x="1546890" y="526874"/>
                    <a:pt x="1657727" y="433707"/>
                    <a:pt x="1657727" y="433707"/>
                  </a:cubicBezTo>
                  <a:cubicBezTo>
                    <a:pt x="1625600" y="475472"/>
                    <a:pt x="1649695" y="486716"/>
                    <a:pt x="1649695" y="486716"/>
                  </a:cubicBez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CA49E20A-42C5-4DAC-B35E-4727994BA339}"/>
                </a:ext>
              </a:extLst>
            </p:cNvPr>
            <p:cNvSpPr/>
            <p:nvPr/>
          </p:nvSpPr>
          <p:spPr>
            <a:xfrm>
              <a:off x="1021621" y="8232013"/>
              <a:ext cx="33732" cy="367847"/>
            </a:xfrm>
            <a:custGeom>
              <a:avLst/>
              <a:gdLst>
                <a:gd name="connsiteX0" fmla="*/ 0 w 33732"/>
                <a:gd name="connsiteY0" fmla="*/ 0 h 367847"/>
                <a:gd name="connsiteX1" fmla="*/ 33733 w 33732"/>
                <a:gd name="connsiteY1" fmla="*/ 0 h 367847"/>
                <a:gd name="connsiteX2" fmla="*/ 33733 w 33732"/>
                <a:gd name="connsiteY2" fmla="*/ 367848 h 367847"/>
                <a:gd name="connsiteX3" fmla="*/ 0 w 33732"/>
                <a:gd name="connsiteY3" fmla="*/ 367848 h 36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32" h="367847">
                  <a:moveTo>
                    <a:pt x="0" y="0"/>
                  </a:moveTo>
                  <a:lnTo>
                    <a:pt x="33733" y="0"/>
                  </a:lnTo>
                  <a:lnTo>
                    <a:pt x="33733" y="367848"/>
                  </a:lnTo>
                  <a:lnTo>
                    <a:pt x="0" y="367848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259AE4F3-388D-4F43-843F-766B836F1ED9}"/>
                </a:ext>
              </a:extLst>
            </p:cNvPr>
            <p:cNvSpPr/>
            <p:nvPr/>
          </p:nvSpPr>
          <p:spPr>
            <a:xfrm>
              <a:off x="1472998" y="8232013"/>
              <a:ext cx="27307" cy="367847"/>
            </a:xfrm>
            <a:custGeom>
              <a:avLst/>
              <a:gdLst>
                <a:gd name="connsiteX0" fmla="*/ 0 w 27307"/>
                <a:gd name="connsiteY0" fmla="*/ 0 h 367847"/>
                <a:gd name="connsiteX1" fmla="*/ 27307 w 27307"/>
                <a:gd name="connsiteY1" fmla="*/ 0 h 367847"/>
                <a:gd name="connsiteX2" fmla="*/ 27307 w 27307"/>
                <a:gd name="connsiteY2" fmla="*/ 367848 h 367847"/>
                <a:gd name="connsiteX3" fmla="*/ 0 w 27307"/>
                <a:gd name="connsiteY3" fmla="*/ 367848 h 36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7" h="367847">
                  <a:moveTo>
                    <a:pt x="0" y="0"/>
                  </a:moveTo>
                  <a:lnTo>
                    <a:pt x="27307" y="0"/>
                  </a:lnTo>
                  <a:lnTo>
                    <a:pt x="27307" y="367848"/>
                  </a:lnTo>
                  <a:lnTo>
                    <a:pt x="0" y="367848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47C41D80-6603-45F2-AF8B-88EECED4F820}"/>
                </a:ext>
              </a:extLst>
            </p:cNvPr>
            <p:cNvSpPr/>
            <p:nvPr/>
          </p:nvSpPr>
          <p:spPr>
            <a:xfrm>
              <a:off x="1410351" y="8232013"/>
              <a:ext cx="27307" cy="367847"/>
            </a:xfrm>
            <a:custGeom>
              <a:avLst/>
              <a:gdLst>
                <a:gd name="connsiteX0" fmla="*/ 0 w 27307"/>
                <a:gd name="connsiteY0" fmla="*/ 0 h 367847"/>
                <a:gd name="connsiteX1" fmla="*/ 27308 w 27307"/>
                <a:gd name="connsiteY1" fmla="*/ 0 h 367847"/>
                <a:gd name="connsiteX2" fmla="*/ 27308 w 27307"/>
                <a:gd name="connsiteY2" fmla="*/ 367848 h 367847"/>
                <a:gd name="connsiteX3" fmla="*/ 0 w 27307"/>
                <a:gd name="connsiteY3" fmla="*/ 367848 h 36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7" h="367847">
                  <a:moveTo>
                    <a:pt x="0" y="0"/>
                  </a:moveTo>
                  <a:lnTo>
                    <a:pt x="27308" y="0"/>
                  </a:lnTo>
                  <a:lnTo>
                    <a:pt x="27308" y="367848"/>
                  </a:lnTo>
                  <a:lnTo>
                    <a:pt x="0" y="367848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15DDD9CF-1CDB-4D6F-89ED-B5BF2F94D984}"/>
                </a:ext>
              </a:extLst>
            </p:cNvPr>
            <p:cNvSpPr/>
            <p:nvPr/>
          </p:nvSpPr>
          <p:spPr>
            <a:xfrm>
              <a:off x="1336460" y="8232013"/>
              <a:ext cx="27307" cy="367847"/>
            </a:xfrm>
            <a:custGeom>
              <a:avLst/>
              <a:gdLst>
                <a:gd name="connsiteX0" fmla="*/ 0 w 27307"/>
                <a:gd name="connsiteY0" fmla="*/ 0 h 367847"/>
                <a:gd name="connsiteX1" fmla="*/ 27307 w 27307"/>
                <a:gd name="connsiteY1" fmla="*/ 0 h 367847"/>
                <a:gd name="connsiteX2" fmla="*/ 27307 w 27307"/>
                <a:gd name="connsiteY2" fmla="*/ 367848 h 367847"/>
                <a:gd name="connsiteX3" fmla="*/ 0 w 27307"/>
                <a:gd name="connsiteY3" fmla="*/ 367848 h 36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7" h="367847">
                  <a:moveTo>
                    <a:pt x="0" y="0"/>
                  </a:moveTo>
                  <a:lnTo>
                    <a:pt x="27307" y="0"/>
                  </a:lnTo>
                  <a:lnTo>
                    <a:pt x="27307" y="367848"/>
                  </a:lnTo>
                  <a:lnTo>
                    <a:pt x="0" y="367848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1208747C-AB35-46CE-8B9C-B19685A05072}"/>
                </a:ext>
              </a:extLst>
            </p:cNvPr>
            <p:cNvSpPr/>
            <p:nvPr/>
          </p:nvSpPr>
          <p:spPr>
            <a:xfrm>
              <a:off x="1535645" y="8223981"/>
              <a:ext cx="27307" cy="377485"/>
            </a:xfrm>
            <a:custGeom>
              <a:avLst/>
              <a:gdLst>
                <a:gd name="connsiteX0" fmla="*/ 0 w 27307"/>
                <a:gd name="connsiteY0" fmla="*/ 0 h 377485"/>
                <a:gd name="connsiteX1" fmla="*/ 27307 w 27307"/>
                <a:gd name="connsiteY1" fmla="*/ 0 h 377485"/>
                <a:gd name="connsiteX2" fmla="*/ 27307 w 27307"/>
                <a:gd name="connsiteY2" fmla="*/ 377486 h 377485"/>
                <a:gd name="connsiteX3" fmla="*/ 0 w 27307"/>
                <a:gd name="connsiteY3" fmla="*/ 377486 h 37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7" h="377485">
                  <a:moveTo>
                    <a:pt x="0" y="0"/>
                  </a:moveTo>
                  <a:lnTo>
                    <a:pt x="27307" y="0"/>
                  </a:lnTo>
                  <a:lnTo>
                    <a:pt x="27307" y="377486"/>
                  </a:lnTo>
                  <a:lnTo>
                    <a:pt x="0" y="377486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1F9BD1B2-E0DA-427A-9A8F-8EB79C2D9CAE}"/>
                </a:ext>
              </a:extLst>
            </p:cNvPr>
            <p:cNvSpPr/>
            <p:nvPr/>
          </p:nvSpPr>
          <p:spPr>
            <a:xfrm>
              <a:off x="926848" y="8203099"/>
              <a:ext cx="43370" cy="396761"/>
            </a:xfrm>
            <a:custGeom>
              <a:avLst/>
              <a:gdLst>
                <a:gd name="connsiteX0" fmla="*/ 0 w 43370"/>
                <a:gd name="connsiteY0" fmla="*/ 0 h 396761"/>
                <a:gd name="connsiteX1" fmla="*/ 43371 w 43370"/>
                <a:gd name="connsiteY1" fmla="*/ 0 h 396761"/>
                <a:gd name="connsiteX2" fmla="*/ 43371 w 43370"/>
                <a:gd name="connsiteY2" fmla="*/ 396762 h 396761"/>
                <a:gd name="connsiteX3" fmla="*/ 0 w 43370"/>
                <a:gd name="connsiteY3" fmla="*/ 396762 h 39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70" h="396761">
                  <a:moveTo>
                    <a:pt x="0" y="0"/>
                  </a:moveTo>
                  <a:lnTo>
                    <a:pt x="43371" y="0"/>
                  </a:lnTo>
                  <a:lnTo>
                    <a:pt x="43371" y="396762"/>
                  </a:lnTo>
                  <a:lnTo>
                    <a:pt x="0" y="396762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952768AB-7760-444C-876A-F1F02D9C406F}"/>
                </a:ext>
              </a:extLst>
            </p:cNvPr>
            <p:cNvSpPr/>
            <p:nvPr/>
          </p:nvSpPr>
          <p:spPr>
            <a:xfrm>
              <a:off x="946124" y="8336424"/>
              <a:ext cx="473865" cy="30520"/>
            </a:xfrm>
            <a:custGeom>
              <a:avLst/>
              <a:gdLst>
                <a:gd name="connsiteX0" fmla="*/ 0 w 473865"/>
                <a:gd name="connsiteY0" fmla="*/ 0 h 30520"/>
                <a:gd name="connsiteX1" fmla="*/ 473866 w 473865"/>
                <a:gd name="connsiteY1" fmla="*/ 0 h 30520"/>
                <a:gd name="connsiteX2" fmla="*/ 473866 w 473865"/>
                <a:gd name="connsiteY2" fmla="*/ 30520 h 30520"/>
                <a:gd name="connsiteX3" fmla="*/ 0 w 473865"/>
                <a:gd name="connsiteY3" fmla="*/ 30520 h 3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865" h="30520">
                  <a:moveTo>
                    <a:pt x="0" y="0"/>
                  </a:moveTo>
                  <a:lnTo>
                    <a:pt x="473866" y="0"/>
                  </a:lnTo>
                  <a:lnTo>
                    <a:pt x="473866" y="30520"/>
                  </a:lnTo>
                  <a:lnTo>
                    <a:pt x="0" y="30520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0E4BE2CD-AF14-4602-9E6C-B016C18EEA99}"/>
                </a:ext>
              </a:extLst>
            </p:cNvPr>
            <p:cNvSpPr/>
            <p:nvPr/>
          </p:nvSpPr>
          <p:spPr>
            <a:xfrm>
              <a:off x="589520" y="8241651"/>
              <a:ext cx="33732" cy="358210"/>
            </a:xfrm>
            <a:custGeom>
              <a:avLst/>
              <a:gdLst>
                <a:gd name="connsiteX0" fmla="*/ 0 w 33732"/>
                <a:gd name="connsiteY0" fmla="*/ 0 h 358210"/>
                <a:gd name="connsiteX1" fmla="*/ 33733 w 33732"/>
                <a:gd name="connsiteY1" fmla="*/ 0 h 358210"/>
                <a:gd name="connsiteX2" fmla="*/ 33733 w 33732"/>
                <a:gd name="connsiteY2" fmla="*/ 358210 h 358210"/>
                <a:gd name="connsiteX3" fmla="*/ 0 w 33732"/>
                <a:gd name="connsiteY3" fmla="*/ 358210 h 35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32" h="358210">
                  <a:moveTo>
                    <a:pt x="0" y="0"/>
                  </a:moveTo>
                  <a:lnTo>
                    <a:pt x="33733" y="0"/>
                  </a:lnTo>
                  <a:lnTo>
                    <a:pt x="33733" y="358210"/>
                  </a:lnTo>
                  <a:lnTo>
                    <a:pt x="0" y="358210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E3ED3C0D-D38A-4EE8-A9FD-BC2BD0BA1950}"/>
                </a:ext>
              </a:extLst>
            </p:cNvPr>
            <p:cNvSpPr/>
            <p:nvPr/>
          </p:nvSpPr>
          <p:spPr>
            <a:xfrm>
              <a:off x="142961" y="8241651"/>
              <a:ext cx="27307" cy="358210"/>
            </a:xfrm>
            <a:custGeom>
              <a:avLst/>
              <a:gdLst>
                <a:gd name="connsiteX0" fmla="*/ 0 w 27307"/>
                <a:gd name="connsiteY0" fmla="*/ 0 h 358210"/>
                <a:gd name="connsiteX1" fmla="*/ 27308 w 27307"/>
                <a:gd name="connsiteY1" fmla="*/ 0 h 358210"/>
                <a:gd name="connsiteX2" fmla="*/ 27308 w 27307"/>
                <a:gd name="connsiteY2" fmla="*/ 358210 h 358210"/>
                <a:gd name="connsiteX3" fmla="*/ 0 w 27307"/>
                <a:gd name="connsiteY3" fmla="*/ 358210 h 35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7" h="358210">
                  <a:moveTo>
                    <a:pt x="0" y="0"/>
                  </a:moveTo>
                  <a:lnTo>
                    <a:pt x="27308" y="0"/>
                  </a:lnTo>
                  <a:lnTo>
                    <a:pt x="27308" y="358210"/>
                  </a:lnTo>
                  <a:lnTo>
                    <a:pt x="0" y="358210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5CFEDD44-4366-472C-B707-214D3B4E32FD}"/>
                </a:ext>
              </a:extLst>
            </p:cNvPr>
            <p:cNvSpPr/>
            <p:nvPr/>
          </p:nvSpPr>
          <p:spPr>
            <a:xfrm>
              <a:off x="205608" y="8241651"/>
              <a:ext cx="27307" cy="358210"/>
            </a:xfrm>
            <a:custGeom>
              <a:avLst/>
              <a:gdLst>
                <a:gd name="connsiteX0" fmla="*/ 0 w 27307"/>
                <a:gd name="connsiteY0" fmla="*/ 0 h 358210"/>
                <a:gd name="connsiteX1" fmla="*/ 27308 w 27307"/>
                <a:gd name="connsiteY1" fmla="*/ 0 h 358210"/>
                <a:gd name="connsiteX2" fmla="*/ 27308 w 27307"/>
                <a:gd name="connsiteY2" fmla="*/ 358210 h 358210"/>
                <a:gd name="connsiteX3" fmla="*/ 0 w 27307"/>
                <a:gd name="connsiteY3" fmla="*/ 358210 h 35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7" h="358210">
                  <a:moveTo>
                    <a:pt x="0" y="0"/>
                  </a:moveTo>
                  <a:lnTo>
                    <a:pt x="27308" y="0"/>
                  </a:lnTo>
                  <a:lnTo>
                    <a:pt x="27308" y="358210"/>
                  </a:lnTo>
                  <a:lnTo>
                    <a:pt x="0" y="358210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36240A30-5820-4B76-9E41-3D1F33077C3D}"/>
                </a:ext>
              </a:extLst>
            </p:cNvPr>
            <p:cNvSpPr/>
            <p:nvPr/>
          </p:nvSpPr>
          <p:spPr>
            <a:xfrm>
              <a:off x="279499" y="8241651"/>
              <a:ext cx="27307" cy="358210"/>
            </a:xfrm>
            <a:custGeom>
              <a:avLst/>
              <a:gdLst>
                <a:gd name="connsiteX0" fmla="*/ 0 w 27307"/>
                <a:gd name="connsiteY0" fmla="*/ 0 h 358210"/>
                <a:gd name="connsiteX1" fmla="*/ 27308 w 27307"/>
                <a:gd name="connsiteY1" fmla="*/ 0 h 358210"/>
                <a:gd name="connsiteX2" fmla="*/ 27308 w 27307"/>
                <a:gd name="connsiteY2" fmla="*/ 358210 h 358210"/>
                <a:gd name="connsiteX3" fmla="*/ 0 w 27307"/>
                <a:gd name="connsiteY3" fmla="*/ 358210 h 35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7" h="358210">
                  <a:moveTo>
                    <a:pt x="0" y="0"/>
                  </a:moveTo>
                  <a:lnTo>
                    <a:pt x="27308" y="0"/>
                  </a:lnTo>
                  <a:lnTo>
                    <a:pt x="27308" y="358210"/>
                  </a:lnTo>
                  <a:lnTo>
                    <a:pt x="0" y="358210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B7F1B16D-16F3-40D8-9323-F9ED7D48E063}"/>
                </a:ext>
              </a:extLst>
            </p:cNvPr>
            <p:cNvSpPr/>
            <p:nvPr/>
          </p:nvSpPr>
          <p:spPr>
            <a:xfrm>
              <a:off x="81921" y="8211130"/>
              <a:ext cx="27307" cy="388730"/>
            </a:xfrm>
            <a:custGeom>
              <a:avLst/>
              <a:gdLst>
                <a:gd name="connsiteX0" fmla="*/ 0 w 27307"/>
                <a:gd name="connsiteY0" fmla="*/ 0 h 388730"/>
                <a:gd name="connsiteX1" fmla="*/ 27308 w 27307"/>
                <a:gd name="connsiteY1" fmla="*/ 0 h 388730"/>
                <a:gd name="connsiteX2" fmla="*/ 27308 w 27307"/>
                <a:gd name="connsiteY2" fmla="*/ 388730 h 388730"/>
                <a:gd name="connsiteX3" fmla="*/ 0 w 27307"/>
                <a:gd name="connsiteY3" fmla="*/ 388730 h 388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7" h="388730">
                  <a:moveTo>
                    <a:pt x="0" y="0"/>
                  </a:moveTo>
                  <a:lnTo>
                    <a:pt x="27308" y="0"/>
                  </a:lnTo>
                  <a:lnTo>
                    <a:pt x="27308" y="388730"/>
                  </a:lnTo>
                  <a:lnTo>
                    <a:pt x="0" y="388730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3CDA3479-F522-4490-A1D0-7E99DF002ACF}"/>
                </a:ext>
              </a:extLst>
            </p:cNvPr>
            <p:cNvSpPr/>
            <p:nvPr/>
          </p:nvSpPr>
          <p:spPr>
            <a:xfrm>
              <a:off x="673048" y="8212737"/>
              <a:ext cx="43370" cy="387123"/>
            </a:xfrm>
            <a:custGeom>
              <a:avLst/>
              <a:gdLst>
                <a:gd name="connsiteX0" fmla="*/ 0 w 43370"/>
                <a:gd name="connsiteY0" fmla="*/ 0 h 387123"/>
                <a:gd name="connsiteX1" fmla="*/ 43371 w 43370"/>
                <a:gd name="connsiteY1" fmla="*/ 0 h 387123"/>
                <a:gd name="connsiteX2" fmla="*/ 43371 w 43370"/>
                <a:gd name="connsiteY2" fmla="*/ 387124 h 387123"/>
                <a:gd name="connsiteX3" fmla="*/ 0 w 43370"/>
                <a:gd name="connsiteY3" fmla="*/ 387124 h 387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70" h="387123">
                  <a:moveTo>
                    <a:pt x="0" y="0"/>
                  </a:moveTo>
                  <a:lnTo>
                    <a:pt x="43371" y="0"/>
                  </a:lnTo>
                  <a:lnTo>
                    <a:pt x="43371" y="387124"/>
                  </a:lnTo>
                  <a:lnTo>
                    <a:pt x="0" y="387124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6D1BF889-1B74-466D-8C3E-430A1C51ECA0}"/>
                </a:ext>
              </a:extLst>
            </p:cNvPr>
            <p:cNvSpPr/>
            <p:nvPr/>
          </p:nvSpPr>
          <p:spPr>
            <a:xfrm>
              <a:off x="223278" y="8338030"/>
              <a:ext cx="473865" cy="40158"/>
            </a:xfrm>
            <a:custGeom>
              <a:avLst/>
              <a:gdLst>
                <a:gd name="connsiteX0" fmla="*/ 0 w 473865"/>
                <a:gd name="connsiteY0" fmla="*/ 0 h 40158"/>
                <a:gd name="connsiteX1" fmla="*/ 473866 w 473865"/>
                <a:gd name="connsiteY1" fmla="*/ 0 h 40158"/>
                <a:gd name="connsiteX2" fmla="*/ 473866 w 473865"/>
                <a:gd name="connsiteY2" fmla="*/ 40158 h 40158"/>
                <a:gd name="connsiteX3" fmla="*/ 0 w 473865"/>
                <a:gd name="connsiteY3" fmla="*/ 40158 h 4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3865" h="40158">
                  <a:moveTo>
                    <a:pt x="0" y="0"/>
                  </a:moveTo>
                  <a:lnTo>
                    <a:pt x="473866" y="0"/>
                  </a:lnTo>
                  <a:lnTo>
                    <a:pt x="473866" y="40158"/>
                  </a:lnTo>
                  <a:lnTo>
                    <a:pt x="0" y="40158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E4EDE015-F80F-4FF8-858C-DB089D2CE5FD}"/>
                </a:ext>
              </a:extLst>
            </p:cNvPr>
            <p:cNvSpPr/>
            <p:nvPr/>
          </p:nvSpPr>
          <p:spPr>
            <a:xfrm>
              <a:off x="1032865" y="8307510"/>
              <a:ext cx="387124" cy="22488"/>
            </a:xfrm>
            <a:custGeom>
              <a:avLst/>
              <a:gdLst>
                <a:gd name="connsiteX0" fmla="*/ 0 w 387124"/>
                <a:gd name="connsiteY0" fmla="*/ 0 h 22488"/>
                <a:gd name="connsiteX1" fmla="*/ 387124 w 387124"/>
                <a:gd name="connsiteY1" fmla="*/ 0 h 22488"/>
                <a:gd name="connsiteX2" fmla="*/ 387124 w 387124"/>
                <a:gd name="connsiteY2" fmla="*/ 22489 h 22488"/>
                <a:gd name="connsiteX3" fmla="*/ 0 w 387124"/>
                <a:gd name="connsiteY3" fmla="*/ 22489 h 2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124" h="22488">
                  <a:moveTo>
                    <a:pt x="0" y="0"/>
                  </a:moveTo>
                  <a:lnTo>
                    <a:pt x="387124" y="0"/>
                  </a:lnTo>
                  <a:lnTo>
                    <a:pt x="387124" y="22489"/>
                  </a:lnTo>
                  <a:lnTo>
                    <a:pt x="0" y="22489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4F55B740-49C9-40FD-A94E-70E6E9277EC6}"/>
                </a:ext>
              </a:extLst>
            </p:cNvPr>
            <p:cNvSpPr/>
            <p:nvPr/>
          </p:nvSpPr>
          <p:spPr>
            <a:xfrm>
              <a:off x="589520" y="8268958"/>
              <a:ext cx="449770" cy="22488"/>
            </a:xfrm>
            <a:custGeom>
              <a:avLst/>
              <a:gdLst>
                <a:gd name="connsiteX0" fmla="*/ 0 w 449770"/>
                <a:gd name="connsiteY0" fmla="*/ 0 h 22488"/>
                <a:gd name="connsiteX1" fmla="*/ 449771 w 449770"/>
                <a:gd name="connsiteY1" fmla="*/ 0 h 22488"/>
                <a:gd name="connsiteX2" fmla="*/ 449771 w 449770"/>
                <a:gd name="connsiteY2" fmla="*/ 22489 h 22488"/>
                <a:gd name="connsiteX3" fmla="*/ 0 w 449770"/>
                <a:gd name="connsiteY3" fmla="*/ 22489 h 2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770" h="22488">
                  <a:moveTo>
                    <a:pt x="0" y="0"/>
                  </a:moveTo>
                  <a:lnTo>
                    <a:pt x="449771" y="0"/>
                  </a:lnTo>
                  <a:lnTo>
                    <a:pt x="449771" y="22489"/>
                  </a:lnTo>
                  <a:lnTo>
                    <a:pt x="0" y="22489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1D14750-E026-45E7-A260-C7B798776AF3}"/>
                </a:ext>
              </a:extLst>
            </p:cNvPr>
            <p:cNvSpPr/>
            <p:nvPr/>
          </p:nvSpPr>
          <p:spPr>
            <a:xfrm>
              <a:off x="5768309" y="8270564"/>
              <a:ext cx="282713" cy="329296"/>
            </a:xfrm>
            <a:custGeom>
              <a:avLst/>
              <a:gdLst>
                <a:gd name="connsiteX0" fmla="*/ 282713 w 282713"/>
                <a:gd name="connsiteY0" fmla="*/ 329296 h 329296"/>
                <a:gd name="connsiteX1" fmla="*/ 255405 w 282713"/>
                <a:gd name="connsiteY1" fmla="*/ 163845 h 329296"/>
                <a:gd name="connsiteX2" fmla="*/ 282713 w 282713"/>
                <a:gd name="connsiteY2" fmla="*/ 159026 h 329296"/>
                <a:gd name="connsiteX3" fmla="*/ 205609 w 282713"/>
                <a:gd name="connsiteY3" fmla="*/ 159026 h 329296"/>
                <a:gd name="connsiteX4" fmla="*/ 205609 w 282713"/>
                <a:gd name="connsiteY4" fmla="*/ 118868 h 329296"/>
                <a:gd name="connsiteX5" fmla="*/ 175089 w 282713"/>
                <a:gd name="connsiteY5" fmla="*/ 117262 h 329296"/>
                <a:gd name="connsiteX6" fmla="*/ 175089 w 282713"/>
                <a:gd name="connsiteY6" fmla="*/ 77103 h 329296"/>
                <a:gd name="connsiteX7" fmla="*/ 204003 w 282713"/>
                <a:gd name="connsiteY7" fmla="*/ 62647 h 329296"/>
                <a:gd name="connsiteX8" fmla="*/ 176696 w 282713"/>
                <a:gd name="connsiteY8" fmla="*/ 65859 h 329296"/>
                <a:gd name="connsiteX9" fmla="*/ 184727 w 282713"/>
                <a:gd name="connsiteY9" fmla="*/ 49796 h 329296"/>
                <a:gd name="connsiteX10" fmla="*/ 173483 w 282713"/>
                <a:gd name="connsiteY10" fmla="*/ 51402 h 329296"/>
                <a:gd name="connsiteX11" fmla="*/ 165451 w 282713"/>
                <a:gd name="connsiteY11" fmla="*/ 49796 h 329296"/>
                <a:gd name="connsiteX12" fmla="*/ 155813 w 282713"/>
                <a:gd name="connsiteY12" fmla="*/ 43371 h 329296"/>
                <a:gd name="connsiteX13" fmla="*/ 147782 w 282713"/>
                <a:gd name="connsiteY13" fmla="*/ 48190 h 329296"/>
                <a:gd name="connsiteX14" fmla="*/ 123687 w 282713"/>
                <a:gd name="connsiteY14" fmla="*/ 25701 h 329296"/>
                <a:gd name="connsiteX15" fmla="*/ 123687 w 282713"/>
                <a:gd name="connsiteY15" fmla="*/ 11244 h 329296"/>
                <a:gd name="connsiteX16" fmla="*/ 120474 w 282713"/>
                <a:gd name="connsiteY16" fmla="*/ 30520 h 329296"/>
                <a:gd name="connsiteX17" fmla="*/ 109230 w 282713"/>
                <a:gd name="connsiteY17" fmla="*/ 20882 h 329296"/>
                <a:gd name="connsiteX18" fmla="*/ 104411 w 282713"/>
                <a:gd name="connsiteY18" fmla="*/ 0 h 329296"/>
                <a:gd name="connsiteX19" fmla="*/ 101198 w 282713"/>
                <a:gd name="connsiteY19" fmla="*/ 20882 h 329296"/>
                <a:gd name="connsiteX20" fmla="*/ 56221 w 282713"/>
                <a:gd name="connsiteY20" fmla="*/ 51402 h 329296"/>
                <a:gd name="connsiteX21" fmla="*/ 56221 w 282713"/>
                <a:gd name="connsiteY21" fmla="*/ 44977 h 329296"/>
                <a:gd name="connsiteX22" fmla="*/ 49796 w 282713"/>
                <a:gd name="connsiteY22" fmla="*/ 44977 h 329296"/>
                <a:gd name="connsiteX23" fmla="*/ 49796 w 282713"/>
                <a:gd name="connsiteY23" fmla="*/ 57828 h 329296"/>
                <a:gd name="connsiteX24" fmla="*/ 22488 w 282713"/>
                <a:gd name="connsiteY24" fmla="*/ 51402 h 329296"/>
                <a:gd name="connsiteX25" fmla="*/ 57828 w 282713"/>
                <a:gd name="connsiteY25" fmla="*/ 77103 h 329296"/>
                <a:gd name="connsiteX26" fmla="*/ 57828 w 282713"/>
                <a:gd name="connsiteY26" fmla="*/ 104411 h 329296"/>
                <a:gd name="connsiteX27" fmla="*/ 53009 w 282713"/>
                <a:gd name="connsiteY27" fmla="*/ 104411 h 329296"/>
                <a:gd name="connsiteX28" fmla="*/ 53009 w 282713"/>
                <a:gd name="connsiteY28" fmla="*/ 110836 h 329296"/>
                <a:gd name="connsiteX29" fmla="*/ 33733 w 282713"/>
                <a:gd name="connsiteY29" fmla="*/ 115655 h 329296"/>
                <a:gd name="connsiteX30" fmla="*/ 33733 w 282713"/>
                <a:gd name="connsiteY30" fmla="*/ 110836 h 329296"/>
                <a:gd name="connsiteX31" fmla="*/ 30520 w 282713"/>
                <a:gd name="connsiteY31" fmla="*/ 110836 h 329296"/>
                <a:gd name="connsiteX32" fmla="*/ 30520 w 282713"/>
                <a:gd name="connsiteY32" fmla="*/ 120474 h 329296"/>
                <a:gd name="connsiteX33" fmla="*/ 0 w 282713"/>
                <a:gd name="connsiteY33" fmla="*/ 117262 h 329296"/>
                <a:gd name="connsiteX34" fmla="*/ 33733 w 282713"/>
                <a:gd name="connsiteY34" fmla="*/ 138144 h 329296"/>
                <a:gd name="connsiteX35" fmla="*/ 33733 w 282713"/>
                <a:gd name="connsiteY35" fmla="*/ 165451 h 329296"/>
                <a:gd name="connsiteX36" fmla="*/ 38552 w 282713"/>
                <a:gd name="connsiteY36" fmla="*/ 165451 h 329296"/>
                <a:gd name="connsiteX37" fmla="*/ 38552 w 282713"/>
                <a:gd name="connsiteY37" fmla="*/ 136537 h 329296"/>
                <a:gd name="connsiteX38" fmla="*/ 44977 w 282713"/>
                <a:gd name="connsiteY38" fmla="*/ 136537 h 329296"/>
                <a:gd name="connsiteX39" fmla="*/ 44977 w 282713"/>
                <a:gd name="connsiteY39" fmla="*/ 167058 h 329296"/>
                <a:gd name="connsiteX40" fmla="*/ 48190 w 282713"/>
                <a:gd name="connsiteY40" fmla="*/ 167058 h 329296"/>
                <a:gd name="connsiteX41" fmla="*/ 48190 w 282713"/>
                <a:gd name="connsiteY41" fmla="*/ 134931 h 329296"/>
                <a:gd name="connsiteX42" fmla="*/ 53009 w 282713"/>
                <a:gd name="connsiteY42" fmla="*/ 134931 h 329296"/>
                <a:gd name="connsiteX43" fmla="*/ 53009 w 282713"/>
                <a:gd name="connsiteY43" fmla="*/ 163845 h 329296"/>
                <a:gd name="connsiteX44" fmla="*/ 20882 w 282713"/>
                <a:gd name="connsiteY44" fmla="*/ 163845 h 329296"/>
                <a:gd name="connsiteX45" fmla="*/ 9638 w 282713"/>
                <a:gd name="connsiteY45" fmla="*/ 329296 h 329296"/>
                <a:gd name="connsiteX46" fmla="*/ 282713 w 282713"/>
                <a:gd name="connsiteY46" fmla="*/ 329296 h 32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82713" h="329296">
                  <a:moveTo>
                    <a:pt x="282713" y="329296"/>
                  </a:moveTo>
                  <a:lnTo>
                    <a:pt x="255405" y="163845"/>
                  </a:lnTo>
                  <a:lnTo>
                    <a:pt x="282713" y="159026"/>
                  </a:lnTo>
                  <a:lnTo>
                    <a:pt x="205609" y="159026"/>
                  </a:lnTo>
                  <a:lnTo>
                    <a:pt x="205609" y="118868"/>
                  </a:lnTo>
                  <a:cubicBezTo>
                    <a:pt x="205609" y="118868"/>
                    <a:pt x="186334" y="128506"/>
                    <a:pt x="175089" y="117262"/>
                  </a:cubicBezTo>
                  <a:lnTo>
                    <a:pt x="175089" y="77103"/>
                  </a:lnTo>
                  <a:cubicBezTo>
                    <a:pt x="175089" y="77103"/>
                    <a:pt x="199184" y="77103"/>
                    <a:pt x="204003" y="62647"/>
                  </a:cubicBezTo>
                  <a:cubicBezTo>
                    <a:pt x="204003" y="62647"/>
                    <a:pt x="191153" y="67466"/>
                    <a:pt x="176696" y="65859"/>
                  </a:cubicBezTo>
                  <a:cubicBezTo>
                    <a:pt x="176696" y="65859"/>
                    <a:pt x="183121" y="57828"/>
                    <a:pt x="184727" y="49796"/>
                  </a:cubicBezTo>
                  <a:cubicBezTo>
                    <a:pt x="184727" y="49796"/>
                    <a:pt x="173483" y="59434"/>
                    <a:pt x="173483" y="51402"/>
                  </a:cubicBezTo>
                  <a:cubicBezTo>
                    <a:pt x="173483" y="51402"/>
                    <a:pt x="165451" y="64253"/>
                    <a:pt x="165451" y="49796"/>
                  </a:cubicBezTo>
                  <a:cubicBezTo>
                    <a:pt x="165451" y="49796"/>
                    <a:pt x="159026" y="56221"/>
                    <a:pt x="155813" y="43371"/>
                  </a:cubicBezTo>
                  <a:cubicBezTo>
                    <a:pt x="155813" y="43371"/>
                    <a:pt x="157420" y="57828"/>
                    <a:pt x="147782" y="48190"/>
                  </a:cubicBezTo>
                  <a:cubicBezTo>
                    <a:pt x="139750" y="38552"/>
                    <a:pt x="123687" y="25701"/>
                    <a:pt x="123687" y="25701"/>
                  </a:cubicBezTo>
                  <a:lnTo>
                    <a:pt x="123687" y="11244"/>
                  </a:lnTo>
                  <a:lnTo>
                    <a:pt x="120474" y="30520"/>
                  </a:lnTo>
                  <a:lnTo>
                    <a:pt x="109230" y="20882"/>
                  </a:lnTo>
                  <a:lnTo>
                    <a:pt x="104411" y="0"/>
                  </a:lnTo>
                  <a:lnTo>
                    <a:pt x="101198" y="20882"/>
                  </a:lnTo>
                  <a:cubicBezTo>
                    <a:pt x="101198" y="20882"/>
                    <a:pt x="77103" y="51402"/>
                    <a:pt x="56221" y="51402"/>
                  </a:cubicBezTo>
                  <a:lnTo>
                    <a:pt x="56221" y="44977"/>
                  </a:lnTo>
                  <a:lnTo>
                    <a:pt x="49796" y="44977"/>
                  </a:lnTo>
                  <a:lnTo>
                    <a:pt x="49796" y="57828"/>
                  </a:lnTo>
                  <a:cubicBezTo>
                    <a:pt x="49796" y="57828"/>
                    <a:pt x="32126" y="61040"/>
                    <a:pt x="22488" y="51402"/>
                  </a:cubicBezTo>
                  <a:cubicBezTo>
                    <a:pt x="22488" y="51402"/>
                    <a:pt x="28914" y="80316"/>
                    <a:pt x="57828" y="77103"/>
                  </a:cubicBezTo>
                  <a:lnTo>
                    <a:pt x="57828" y="104411"/>
                  </a:lnTo>
                  <a:lnTo>
                    <a:pt x="53009" y="104411"/>
                  </a:lnTo>
                  <a:lnTo>
                    <a:pt x="53009" y="110836"/>
                  </a:lnTo>
                  <a:lnTo>
                    <a:pt x="33733" y="115655"/>
                  </a:lnTo>
                  <a:lnTo>
                    <a:pt x="33733" y="110836"/>
                  </a:lnTo>
                  <a:lnTo>
                    <a:pt x="30520" y="110836"/>
                  </a:lnTo>
                  <a:lnTo>
                    <a:pt x="30520" y="120474"/>
                  </a:lnTo>
                  <a:cubicBezTo>
                    <a:pt x="30520" y="120474"/>
                    <a:pt x="12850" y="126899"/>
                    <a:pt x="0" y="117262"/>
                  </a:cubicBezTo>
                  <a:cubicBezTo>
                    <a:pt x="0" y="117262"/>
                    <a:pt x="8032" y="144569"/>
                    <a:pt x="33733" y="138144"/>
                  </a:cubicBezTo>
                  <a:lnTo>
                    <a:pt x="33733" y="165451"/>
                  </a:lnTo>
                  <a:lnTo>
                    <a:pt x="38552" y="165451"/>
                  </a:lnTo>
                  <a:lnTo>
                    <a:pt x="38552" y="136537"/>
                  </a:lnTo>
                  <a:lnTo>
                    <a:pt x="44977" y="136537"/>
                  </a:lnTo>
                  <a:lnTo>
                    <a:pt x="44977" y="167058"/>
                  </a:lnTo>
                  <a:lnTo>
                    <a:pt x="48190" y="167058"/>
                  </a:lnTo>
                  <a:lnTo>
                    <a:pt x="48190" y="134931"/>
                  </a:lnTo>
                  <a:lnTo>
                    <a:pt x="53009" y="134931"/>
                  </a:lnTo>
                  <a:lnTo>
                    <a:pt x="53009" y="163845"/>
                  </a:lnTo>
                  <a:lnTo>
                    <a:pt x="20882" y="163845"/>
                  </a:lnTo>
                  <a:lnTo>
                    <a:pt x="9638" y="329296"/>
                  </a:lnTo>
                  <a:lnTo>
                    <a:pt x="282713" y="329296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4CF69DB8-6FD8-4901-B031-9D0EBFED5E60}"/>
                </a:ext>
              </a:extLst>
            </p:cNvPr>
            <p:cNvSpPr/>
            <p:nvPr/>
          </p:nvSpPr>
          <p:spPr>
            <a:xfrm>
              <a:off x="5050282" y="7978214"/>
              <a:ext cx="656986" cy="623253"/>
            </a:xfrm>
            <a:custGeom>
              <a:avLst/>
              <a:gdLst>
                <a:gd name="connsiteX0" fmla="*/ 656987 w 656986"/>
                <a:gd name="connsiteY0" fmla="*/ 621647 h 623253"/>
                <a:gd name="connsiteX1" fmla="*/ 615223 w 656986"/>
                <a:gd name="connsiteY1" fmla="*/ 414431 h 623253"/>
                <a:gd name="connsiteX2" fmla="*/ 621648 w 656986"/>
                <a:gd name="connsiteY2" fmla="*/ 414431 h 623253"/>
                <a:gd name="connsiteX3" fmla="*/ 621648 w 656986"/>
                <a:gd name="connsiteY3" fmla="*/ 406400 h 623253"/>
                <a:gd name="connsiteX4" fmla="*/ 615223 w 656986"/>
                <a:gd name="connsiteY4" fmla="*/ 406400 h 623253"/>
                <a:gd name="connsiteX5" fmla="*/ 615223 w 656986"/>
                <a:gd name="connsiteY5" fmla="*/ 343753 h 623253"/>
                <a:gd name="connsiteX6" fmla="*/ 486717 w 656986"/>
                <a:gd name="connsiteY6" fmla="*/ 330903 h 623253"/>
                <a:gd name="connsiteX7" fmla="*/ 486717 w 656986"/>
                <a:gd name="connsiteY7" fmla="*/ 300382 h 623253"/>
                <a:gd name="connsiteX8" fmla="*/ 518843 w 656986"/>
                <a:gd name="connsiteY8" fmla="*/ 305201 h 623253"/>
                <a:gd name="connsiteX9" fmla="*/ 531693 w 656986"/>
                <a:gd name="connsiteY9" fmla="*/ 300382 h 623253"/>
                <a:gd name="connsiteX10" fmla="*/ 554182 w 656986"/>
                <a:gd name="connsiteY10" fmla="*/ 295563 h 623253"/>
                <a:gd name="connsiteX11" fmla="*/ 546150 w 656986"/>
                <a:gd name="connsiteY11" fmla="*/ 287532 h 623253"/>
                <a:gd name="connsiteX12" fmla="*/ 549363 w 656986"/>
                <a:gd name="connsiteY12" fmla="*/ 269862 h 623253"/>
                <a:gd name="connsiteX13" fmla="*/ 520449 w 656986"/>
                <a:gd name="connsiteY13" fmla="*/ 279500 h 623253"/>
                <a:gd name="connsiteX14" fmla="*/ 489929 w 656986"/>
                <a:gd name="connsiteY14" fmla="*/ 269862 h 623253"/>
                <a:gd name="connsiteX15" fmla="*/ 493142 w 656986"/>
                <a:gd name="connsiteY15" fmla="*/ 258618 h 623253"/>
                <a:gd name="connsiteX16" fmla="*/ 486717 w 656986"/>
                <a:gd name="connsiteY16" fmla="*/ 263437 h 623253"/>
                <a:gd name="connsiteX17" fmla="*/ 480291 w 656986"/>
                <a:gd name="connsiteY17" fmla="*/ 250586 h 623253"/>
                <a:gd name="connsiteX18" fmla="*/ 477079 w 656986"/>
                <a:gd name="connsiteY18" fmla="*/ 261831 h 623253"/>
                <a:gd name="connsiteX19" fmla="*/ 441739 w 656986"/>
                <a:gd name="connsiteY19" fmla="*/ 240948 h 623253"/>
                <a:gd name="connsiteX20" fmla="*/ 441739 w 656986"/>
                <a:gd name="connsiteY20" fmla="*/ 186333 h 623253"/>
                <a:gd name="connsiteX21" fmla="*/ 448164 w 656986"/>
                <a:gd name="connsiteY21" fmla="*/ 186333 h 623253"/>
                <a:gd name="connsiteX22" fmla="*/ 448164 w 656986"/>
                <a:gd name="connsiteY22" fmla="*/ 170270 h 623253"/>
                <a:gd name="connsiteX23" fmla="*/ 470653 w 656986"/>
                <a:gd name="connsiteY23" fmla="*/ 178302 h 623253"/>
                <a:gd name="connsiteX24" fmla="*/ 481897 w 656986"/>
                <a:gd name="connsiteY24" fmla="*/ 170270 h 623253"/>
                <a:gd name="connsiteX25" fmla="*/ 501173 w 656986"/>
                <a:gd name="connsiteY25" fmla="*/ 165451 h 623253"/>
                <a:gd name="connsiteX26" fmla="*/ 499567 w 656986"/>
                <a:gd name="connsiteY26" fmla="*/ 141356 h 623253"/>
                <a:gd name="connsiteX27" fmla="*/ 473866 w 656986"/>
                <a:gd name="connsiteY27" fmla="*/ 155813 h 623253"/>
                <a:gd name="connsiteX28" fmla="*/ 451377 w 656986"/>
                <a:gd name="connsiteY28" fmla="*/ 149388 h 623253"/>
                <a:gd name="connsiteX29" fmla="*/ 454590 w 656986"/>
                <a:gd name="connsiteY29" fmla="*/ 136537 h 623253"/>
                <a:gd name="connsiteX30" fmla="*/ 446558 w 656986"/>
                <a:gd name="connsiteY30" fmla="*/ 138144 h 623253"/>
                <a:gd name="connsiteX31" fmla="*/ 449771 w 656986"/>
                <a:gd name="connsiteY31" fmla="*/ 128506 h 623253"/>
                <a:gd name="connsiteX32" fmla="*/ 438527 w 656986"/>
                <a:gd name="connsiteY32" fmla="*/ 130112 h 623253"/>
                <a:gd name="connsiteX33" fmla="*/ 433708 w 656986"/>
                <a:gd name="connsiteY33" fmla="*/ 120474 h 623253"/>
                <a:gd name="connsiteX34" fmla="*/ 430495 w 656986"/>
                <a:gd name="connsiteY34" fmla="*/ 134931 h 623253"/>
                <a:gd name="connsiteX35" fmla="*/ 408006 w 656986"/>
                <a:gd name="connsiteY35" fmla="*/ 120474 h 623253"/>
                <a:gd name="connsiteX36" fmla="*/ 408006 w 656986"/>
                <a:gd name="connsiteY36" fmla="*/ 106017 h 623253"/>
                <a:gd name="connsiteX37" fmla="*/ 398369 w 656986"/>
                <a:gd name="connsiteY37" fmla="*/ 114049 h 623253"/>
                <a:gd name="connsiteX38" fmla="*/ 351785 w 656986"/>
                <a:gd name="connsiteY38" fmla="*/ 67466 h 623253"/>
                <a:gd name="connsiteX39" fmla="*/ 353391 w 656986"/>
                <a:gd name="connsiteY39" fmla="*/ 43371 h 623253"/>
                <a:gd name="connsiteX40" fmla="*/ 346966 w 656986"/>
                <a:gd name="connsiteY40" fmla="*/ 51402 h 623253"/>
                <a:gd name="connsiteX41" fmla="*/ 342147 w 656986"/>
                <a:gd name="connsiteY41" fmla="*/ 35339 h 623253"/>
                <a:gd name="connsiteX42" fmla="*/ 340541 w 656986"/>
                <a:gd name="connsiteY42" fmla="*/ 62647 h 623253"/>
                <a:gd name="connsiteX43" fmla="*/ 279500 w 656986"/>
                <a:gd name="connsiteY43" fmla="*/ 33733 h 623253"/>
                <a:gd name="connsiteX44" fmla="*/ 274682 w 656986"/>
                <a:gd name="connsiteY44" fmla="*/ 0 h 623253"/>
                <a:gd name="connsiteX45" fmla="*/ 269863 w 656986"/>
                <a:gd name="connsiteY45" fmla="*/ 11244 h 623253"/>
                <a:gd name="connsiteX46" fmla="*/ 261831 w 656986"/>
                <a:gd name="connsiteY46" fmla="*/ 6425 h 623253"/>
                <a:gd name="connsiteX47" fmla="*/ 261831 w 656986"/>
                <a:gd name="connsiteY47" fmla="*/ 38552 h 623253"/>
                <a:gd name="connsiteX48" fmla="*/ 176696 w 656986"/>
                <a:gd name="connsiteY48" fmla="*/ 106017 h 623253"/>
                <a:gd name="connsiteX49" fmla="*/ 175089 w 656986"/>
                <a:gd name="connsiteY49" fmla="*/ 94773 h 623253"/>
                <a:gd name="connsiteX50" fmla="*/ 167058 w 656986"/>
                <a:gd name="connsiteY50" fmla="*/ 104411 h 623253"/>
                <a:gd name="connsiteX51" fmla="*/ 159026 w 656986"/>
                <a:gd name="connsiteY51" fmla="*/ 104411 h 623253"/>
                <a:gd name="connsiteX52" fmla="*/ 155814 w 656986"/>
                <a:gd name="connsiteY52" fmla="*/ 110836 h 623253"/>
                <a:gd name="connsiteX53" fmla="*/ 149388 w 656986"/>
                <a:gd name="connsiteY53" fmla="*/ 109230 h 623253"/>
                <a:gd name="connsiteX54" fmla="*/ 150994 w 656986"/>
                <a:gd name="connsiteY54" fmla="*/ 118868 h 623253"/>
                <a:gd name="connsiteX55" fmla="*/ 107624 w 656986"/>
                <a:gd name="connsiteY55" fmla="*/ 114049 h 623253"/>
                <a:gd name="connsiteX56" fmla="*/ 96379 w 656986"/>
                <a:gd name="connsiteY56" fmla="*/ 110836 h 623253"/>
                <a:gd name="connsiteX57" fmla="*/ 96379 w 656986"/>
                <a:gd name="connsiteY57" fmla="*/ 126900 h 623253"/>
                <a:gd name="connsiteX58" fmla="*/ 89954 w 656986"/>
                <a:gd name="connsiteY58" fmla="*/ 133325 h 623253"/>
                <a:gd name="connsiteX59" fmla="*/ 99592 w 656986"/>
                <a:gd name="connsiteY59" fmla="*/ 139750 h 623253"/>
                <a:gd name="connsiteX60" fmla="*/ 110836 w 656986"/>
                <a:gd name="connsiteY60" fmla="*/ 139750 h 623253"/>
                <a:gd name="connsiteX61" fmla="*/ 163845 w 656986"/>
                <a:gd name="connsiteY61" fmla="*/ 160632 h 623253"/>
                <a:gd name="connsiteX62" fmla="*/ 163845 w 656986"/>
                <a:gd name="connsiteY62" fmla="*/ 224885 h 623253"/>
                <a:gd name="connsiteX63" fmla="*/ 160632 w 656986"/>
                <a:gd name="connsiteY63" fmla="*/ 224885 h 623253"/>
                <a:gd name="connsiteX64" fmla="*/ 157420 w 656986"/>
                <a:gd name="connsiteY64" fmla="*/ 218460 h 623253"/>
                <a:gd name="connsiteX65" fmla="*/ 154207 w 656986"/>
                <a:gd name="connsiteY65" fmla="*/ 232917 h 623253"/>
                <a:gd name="connsiteX66" fmla="*/ 112443 w 656986"/>
                <a:gd name="connsiteY66" fmla="*/ 242555 h 623253"/>
                <a:gd name="connsiteX67" fmla="*/ 110836 w 656986"/>
                <a:gd name="connsiteY67" fmla="*/ 236129 h 623253"/>
                <a:gd name="connsiteX68" fmla="*/ 106018 w 656986"/>
                <a:gd name="connsiteY68" fmla="*/ 244161 h 623253"/>
                <a:gd name="connsiteX69" fmla="*/ 97986 w 656986"/>
                <a:gd name="connsiteY69" fmla="*/ 244161 h 623253"/>
                <a:gd name="connsiteX70" fmla="*/ 99592 w 656986"/>
                <a:gd name="connsiteY70" fmla="*/ 253799 h 623253"/>
                <a:gd name="connsiteX71" fmla="*/ 32126 w 656986"/>
                <a:gd name="connsiteY71" fmla="*/ 260224 h 623253"/>
                <a:gd name="connsiteX72" fmla="*/ 0 w 656986"/>
                <a:gd name="connsiteY72" fmla="*/ 305201 h 623253"/>
                <a:gd name="connsiteX73" fmla="*/ 14457 w 656986"/>
                <a:gd name="connsiteY73" fmla="*/ 305201 h 623253"/>
                <a:gd name="connsiteX74" fmla="*/ 0 w 656986"/>
                <a:gd name="connsiteY74" fmla="*/ 623253 h 623253"/>
                <a:gd name="connsiteX75" fmla="*/ 656987 w 656986"/>
                <a:gd name="connsiteY75" fmla="*/ 623253 h 623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56986" h="623253">
                  <a:moveTo>
                    <a:pt x="656987" y="621647"/>
                  </a:moveTo>
                  <a:lnTo>
                    <a:pt x="615223" y="414431"/>
                  </a:lnTo>
                  <a:lnTo>
                    <a:pt x="621648" y="414431"/>
                  </a:lnTo>
                  <a:cubicBezTo>
                    <a:pt x="621648" y="414431"/>
                    <a:pt x="623254" y="406400"/>
                    <a:pt x="621648" y="406400"/>
                  </a:cubicBezTo>
                  <a:cubicBezTo>
                    <a:pt x="620041" y="406400"/>
                    <a:pt x="615223" y="406400"/>
                    <a:pt x="615223" y="406400"/>
                  </a:cubicBezTo>
                  <a:lnTo>
                    <a:pt x="615223" y="343753"/>
                  </a:lnTo>
                  <a:lnTo>
                    <a:pt x="486717" y="330903"/>
                  </a:lnTo>
                  <a:lnTo>
                    <a:pt x="486717" y="300382"/>
                  </a:lnTo>
                  <a:lnTo>
                    <a:pt x="518843" y="305201"/>
                  </a:lnTo>
                  <a:lnTo>
                    <a:pt x="531693" y="300382"/>
                  </a:lnTo>
                  <a:lnTo>
                    <a:pt x="554182" y="295563"/>
                  </a:lnTo>
                  <a:lnTo>
                    <a:pt x="546150" y="287532"/>
                  </a:lnTo>
                  <a:lnTo>
                    <a:pt x="549363" y="269862"/>
                  </a:lnTo>
                  <a:cubicBezTo>
                    <a:pt x="549363" y="269862"/>
                    <a:pt x="533300" y="285925"/>
                    <a:pt x="520449" y="279500"/>
                  </a:cubicBezTo>
                  <a:cubicBezTo>
                    <a:pt x="505992" y="273075"/>
                    <a:pt x="489929" y="269862"/>
                    <a:pt x="489929" y="269862"/>
                  </a:cubicBezTo>
                  <a:lnTo>
                    <a:pt x="493142" y="258618"/>
                  </a:lnTo>
                  <a:lnTo>
                    <a:pt x="486717" y="263437"/>
                  </a:lnTo>
                  <a:lnTo>
                    <a:pt x="480291" y="250586"/>
                  </a:lnTo>
                  <a:lnTo>
                    <a:pt x="477079" y="261831"/>
                  </a:lnTo>
                  <a:lnTo>
                    <a:pt x="441739" y="240948"/>
                  </a:lnTo>
                  <a:lnTo>
                    <a:pt x="441739" y="186333"/>
                  </a:lnTo>
                  <a:lnTo>
                    <a:pt x="448164" y="186333"/>
                  </a:lnTo>
                  <a:lnTo>
                    <a:pt x="448164" y="170270"/>
                  </a:lnTo>
                  <a:lnTo>
                    <a:pt x="470653" y="178302"/>
                  </a:lnTo>
                  <a:lnTo>
                    <a:pt x="481897" y="170270"/>
                  </a:lnTo>
                  <a:cubicBezTo>
                    <a:pt x="481897" y="170270"/>
                    <a:pt x="507599" y="168664"/>
                    <a:pt x="501173" y="165451"/>
                  </a:cubicBezTo>
                  <a:cubicBezTo>
                    <a:pt x="494748" y="162239"/>
                    <a:pt x="499567" y="141356"/>
                    <a:pt x="499567" y="141356"/>
                  </a:cubicBezTo>
                  <a:cubicBezTo>
                    <a:pt x="499567" y="141356"/>
                    <a:pt x="483504" y="159026"/>
                    <a:pt x="473866" y="155813"/>
                  </a:cubicBezTo>
                  <a:cubicBezTo>
                    <a:pt x="462622" y="152601"/>
                    <a:pt x="451377" y="149388"/>
                    <a:pt x="451377" y="149388"/>
                  </a:cubicBezTo>
                  <a:lnTo>
                    <a:pt x="454590" y="136537"/>
                  </a:lnTo>
                  <a:lnTo>
                    <a:pt x="446558" y="138144"/>
                  </a:lnTo>
                  <a:lnTo>
                    <a:pt x="449771" y="128506"/>
                  </a:lnTo>
                  <a:lnTo>
                    <a:pt x="438527" y="130112"/>
                  </a:lnTo>
                  <a:lnTo>
                    <a:pt x="433708" y="120474"/>
                  </a:lnTo>
                  <a:lnTo>
                    <a:pt x="430495" y="134931"/>
                  </a:lnTo>
                  <a:lnTo>
                    <a:pt x="408006" y="120474"/>
                  </a:lnTo>
                  <a:cubicBezTo>
                    <a:pt x="408006" y="120474"/>
                    <a:pt x="411219" y="102805"/>
                    <a:pt x="408006" y="106017"/>
                  </a:cubicBezTo>
                  <a:cubicBezTo>
                    <a:pt x="404794" y="109230"/>
                    <a:pt x="399975" y="117262"/>
                    <a:pt x="398369" y="114049"/>
                  </a:cubicBezTo>
                  <a:cubicBezTo>
                    <a:pt x="395156" y="112443"/>
                    <a:pt x="351785" y="67466"/>
                    <a:pt x="351785" y="67466"/>
                  </a:cubicBezTo>
                  <a:lnTo>
                    <a:pt x="353391" y="43371"/>
                  </a:lnTo>
                  <a:lnTo>
                    <a:pt x="346966" y="51402"/>
                  </a:lnTo>
                  <a:lnTo>
                    <a:pt x="342147" y="35339"/>
                  </a:lnTo>
                  <a:lnTo>
                    <a:pt x="340541" y="62647"/>
                  </a:lnTo>
                  <a:lnTo>
                    <a:pt x="279500" y="33733"/>
                  </a:lnTo>
                  <a:lnTo>
                    <a:pt x="274682" y="0"/>
                  </a:lnTo>
                  <a:lnTo>
                    <a:pt x="269863" y="11244"/>
                  </a:lnTo>
                  <a:lnTo>
                    <a:pt x="261831" y="6425"/>
                  </a:lnTo>
                  <a:lnTo>
                    <a:pt x="261831" y="38552"/>
                  </a:lnTo>
                  <a:cubicBezTo>
                    <a:pt x="261831" y="38552"/>
                    <a:pt x="215247" y="89954"/>
                    <a:pt x="176696" y="106017"/>
                  </a:cubicBezTo>
                  <a:cubicBezTo>
                    <a:pt x="176696" y="106017"/>
                    <a:pt x="178302" y="89954"/>
                    <a:pt x="175089" y="94773"/>
                  </a:cubicBezTo>
                  <a:cubicBezTo>
                    <a:pt x="171877" y="99592"/>
                    <a:pt x="171877" y="106017"/>
                    <a:pt x="167058" y="104411"/>
                  </a:cubicBezTo>
                  <a:cubicBezTo>
                    <a:pt x="162239" y="104411"/>
                    <a:pt x="159026" y="99592"/>
                    <a:pt x="159026" y="104411"/>
                  </a:cubicBezTo>
                  <a:cubicBezTo>
                    <a:pt x="159026" y="109230"/>
                    <a:pt x="159026" y="112443"/>
                    <a:pt x="155814" y="110836"/>
                  </a:cubicBezTo>
                  <a:cubicBezTo>
                    <a:pt x="152601" y="109230"/>
                    <a:pt x="147782" y="104411"/>
                    <a:pt x="149388" y="109230"/>
                  </a:cubicBezTo>
                  <a:cubicBezTo>
                    <a:pt x="150994" y="114049"/>
                    <a:pt x="150994" y="118868"/>
                    <a:pt x="150994" y="118868"/>
                  </a:cubicBezTo>
                  <a:cubicBezTo>
                    <a:pt x="150994" y="118868"/>
                    <a:pt x="117262" y="122081"/>
                    <a:pt x="107624" y="114049"/>
                  </a:cubicBezTo>
                  <a:cubicBezTo>
                    <a:pt x="97986" y="106017"/>
                    <a:pt x="96379" y="104411"/>
                    <a:pt x="96379" y="110836"/>
                  </a:cubicBezTo>
                  <a:cubicBezTo>
                    <a:pt x="96379" y="117262"/>
                    <a:pt x="101199" y="125293"/>
                    <a:pt x="96379" y="126900"/>
                  </a:cubicBezTo>
                  <a:cubicBezTo>
                    <a:pt x="91561" y="128506"/>
                    <a:pt x="88348" y="128506"/>
                    <a:pt x="89954" y="133325"/>
                  </a:cubicBezTo>
                  <a:cubicBezTo>
                    <a:pt x="91561" y="136537"/>
                    <a:pt x="94773" y="139750"/>
                    <a:pt x="99592" y="139750"/>
                  </a:cubicBezTo>
                  <a:cubicBezTo>
                    <a:pt x="104411" y="139750"/>
                    <a:pt x="109230" y="138144"/>
                    <a:pt x="110836" y="139750"/>
                  </a:cubicBezTo>
                  <a:cubicBezTo>
                    <a:pt x="114049" y="141356"/>
                    <a:pt x="141357" y="157420"/>
                    <a:pt x="163845" y="160632"/>
                  </a:cubicBezTo>
                  <a:lnTo>
                    <a:pt x="163845" y="224885"/>
                  </a:lnTo>
                  <a:lnTo>
                    <a:pt x="160632" y="224885"/>
                  </a:lnTo>
                  <a:cubicBezTo>
                    <a:pt x="160632" y="224885"/>
                    <a:pt x="159026" y="213641"/>
                    <a:pt x="157420" y="218460"/>
                  </a:cubicBezTo>
                  <a:cubicBezTo>
                    <a:pt x="155814" y="223279"/>
                    <a:pt x="157420" y="231311"/>
                    <a:pt x="154207" y="232917"/>
                  </a:cubicBezTo>
                  <a:cubicBezTo>
                    <a:pt x="150994" y="234523"/>
                    <a:pt x="112443" y="244161"/>
                    <a:pt x="112443" y="242555"/>
                  </a:cubicBezTo>
                  <a:cubicBezTo>
                    <a:pt x="112443" y="239342"/>
                    <a:pt x="112443" y="232917"/>
                    <a:pt x="110836" y="236129"/>
                  </a:cubicBezTo>
                  <a:cubicBezTo>
                    <a:pt x="109230" y="239342"/>
                    <a:pt x="107624" y="245767"/>
                    <a:pt x="106018" y="244161"/>
                  </a:cubicBezTo>
                  <a:cubicBezTo>
                    <a:pt x="104411" y="242555"/>
                    <a:pt x="96379" y="239342"/>
                    <a:pt x="97986" y="244161"/>
                  </a:cubicBezTo>
                  <a:cubicBezTo>
                    <a:pt x="99592" y="247374"/>
                    <a:pt x="104411" y="253799"/>
                    <a:pt x="99592" y="253799"/>
                  </a:cubicBezTo>
                  <a:cubicBezTo>
                    <a:pt x="94773" y="253799"/>
                    <a:pt x="32126" y="260224"/>
                    <a:pt x="32126" y="260224"/>
                  </a:cubicBezTo>
                  <a:lnTo>
                    <a:pt x="0" y="305201"/>
                  </a:lnTo>
                  <a:lnTo>
                    <a:pt x="14457" y="305201"/>
                  </a:lnTo>
                  <a:lnTo>
                    <a:pt x="0" y="623253"/>
                  </a:lnTo>
                  <a:lnTo>
                    <a:pt x="656987" y="623253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0B995376-89DF-4B5A-80F2-06C8EDDCBA72}"/>
                </a:ext>
              </a:extLst>
            </p:cNvPr>
            <p:cNvSpPr/>
            <p:nvPr/>
          </p:nvSpPr>
          <p:spPr>
            <a:xfrm>
              <a:off x="5930548" y="8344455"/>
              <a:ext cx="322870" cy="255405"/>
            </a:xfrm>
            <a:custGeom>
              <a:avLst/>
              <a:gdLst>
                <a:gd name="connsiteX0" fmla="*/ 8032 w 322870"/>
                <a:gd name="connsiteY0" fmla="*/ 35339 h 255405"/>
                <a:gd name="connsiteX1" fmla="*/ 49796 w 322870"/>
                <a:gd name="connsiteY1" fmla="*/ 11244 h 255405"/>
                <a:gd name="connsiteX2" fmla="*/ 49796 w 322870"/>
                <a:gd name="connsiteY2" fmla="*/ 0 h 255405"/>
                <a:gd name="connsiteX3" fmla="*/ 51402 w 322870"/>
                <a:gd name="connsiteY3" fmla="*/ 0 h 255405"/>
                <a:gd name="connsiteX4" fmla="*/ 51402 w 322870"/>
                <a:gd name="connsiteY4" fmla="*/ 12851 h 255405"/>
                <a:gd name="connsiteX5" fmla="*/ 80316 w 322870"/>
                <a:gd name="connsiteY5" fmla="*/ 33733 h 255405"/>
                <a:gd name="connsiteX6" fmla="*/ 104411 w 322870"/>
                <a:gd name="connsiteY6" fmla="*/ 14457 h 255405"/>
                <a:gd name="connsiteX7" fmla="*/ 104411 w 322870"/>
                <a:gd name="connsiteY7" fmla="*/ 0 h 255405"/>
                <a:gd name="connsiteX8" fmla="*/ 107623 w 322870"/>
                <a:gd name="connsiteY8" fmla="*/ 17670 h 255405"/>
                <a:gd name="connsiteX9" fmla="*/ 112443 w 322870"/>
                <a:gd name="connsiteY9" fmla="*/ 14457 h 255405"/>
                <a:gd name="connsiteX10" fmla="*/ 112443 w 322870"/>
                <a:gd name="connsiteY10" fmla="*/ 4819 h 255405"/>
                <a:gd name="connsiteX11" fmla="*/ 118868 w 322870"/>
                <a:gd name="connsiteY11" fmla="*/ 24095 h 255405"/>
                <a:gd name="connsiteX12" fmla="*/ 152601 w 322870"/>
                <a:gd name="connsiteY12" fmla="*/ 38552 h 255405"/>
                <a:gd name="connsiteX13" fmla="*/ 152601 w 322870"/>
                <a:gd name="connsiteY13" fmla="*/ 46583 h 255405"/>
                <a:gd name="connsiteX14" fmla="*/ 163845 w 322870"/>
                <a:gd name="connsiteY14" fmla="*/ 38552 h 255405"/>
                <a:gd name="connsiteX15" fmla="*/ 146175 w 322870"/>
                <a:gd name="connsiteY15" fmla="*/ 53009 h 255405"/>
                <a:gd name="connsiteX16" fmla="*/ 146175 w 322870"/>
                <a:gd name="connsiteY16" fmla="*/ 72285 h 255405"/>
                <a:gd name="connsiteX17" fmla="*/ 159026 w 322870"/>
                <a:gd name="connsiteY17" fmla="*/ 77103 h 255405"/>
                <a:gd name="connsiteX18" fmla="*/ 163845 w 322870"/>
                <a:gd name="connsiteY18" fmla="*/ 81922 h 255405"/>
                <a:gd name="connsiteX19" fmla="*/ 170270 w 322870"/>
                <a:gd name="connsiteY19" fmla="*/ 85135 h 255405"/>
                <a:gd name="connsiteX20" fmla="*/ 178302 w 322870"/>
                <a:gd name="connsiteY20" fmla="*/ 81922 h 255405"/>
                <a:gd name="connsiteX21" fmla="*/ 181514 w 322870"/>
                <a:gd name="connsiteY21" fmla="*/ 91560 h 255405"/>
                <a:gd name="connsiteX22" fmla="*/ 221673 w 322870"/>
                <a:gd name="connsiteY22" fmla="*/ 107624 h 255405"/>
                <a:gd name="connsiteX23" fmla="*/ 212035 w 322870"/>
                <a:gd name="connsiteY23" fmla="*/ 107624 h 255405"/>
                <a:gd name="connsiteX24" fmla="*/ 212035 w 322870"/>
                <a:gd name="connsiteY24" fmla="*/ 112443 h 255405"/>
                <a:gd name="connsiteX25" fmla="*/ 231311 w 322870"/>
                <a:gd name="connsiteY25" fmla="*/ 112443 h 255405"/>
                <a:gd name="connsiteX26" fmla="*/ 231311 w 322870"/>
                <a:gd name="connsiteY26" fmla="*/ 104411 h 255405"/>
                <a:gd name="connsiteX27" fmla="*/ 237736 w 322870"/>
                <a:gd name="connsiteY27" fmla="*/ 104411 h 255405"/>
                <a:gd name="connsiteX28" fmla="*/ 237736 w 322870"/>
                <a:gd name="connsiteY28" fmla="*/ 93167 h 255405"/>
                <a:gd name="connsiteX29" fmla="*/ 229704 w 322870"/>
                <a:gd name="connsiteY29" fmla="*/ 89954 h 255405"/>
                <a:gd name="connsiteX30" fmla="*/ 252193 w 322870"/>
                <a:gd name="connsiteY30" fmla="*/ 69072 h 255405"/>
                <a:gd name="connsiteX31" fmla="*/ 273075 w 322870"/>
                <a:gd name="connsiteY31" fmla="*/ 88348 h 255405"/>
                <a:gd name="connsiteX32" fmla="*/ 279500 w 322870"/>
                <a:gd name="connsiteY32" fmla="*/ 91560 h 255405"/>
                <a:gd name="connsiteX33" fmla="*/ 269862 w 322870"/>
                <a:gd name="connsiteY33" fmla="*/ 96379 h 255405"/>
                <a:gd name="connsiteX34" fmla="*/ 269862 w 322870"/>
                <a:gd name="connsiteY34" fmla="*/ 109230 h 255405"/>
                <a:gd name="connsiteX35" fmla="*/ 279500 w 322870"/>
                <a:gd name="connsiteY35" fmla="*/ 109230 h 255405"/>
                <a:gd name="connsiteX36" fmla="*/ 279500 w 322870"/>
                <a:gd name="connsiteY36" fmla="*/ 114049 h 255405"/>
                <a:gd name="connsiteX37" fmla="*/ 293957 w 322870"/>
                <a:gd name="connsiteY37" fmla="*/ 114049 h 255405"/>
                <a:gd name="connsiteX38" fmla="*/ 293957 w 322870"/>
                <a:gd name="connsiteY38" fmla="*/ 115655 h 255405"/>
                <a:gd name="connsiteX39" fmla="*/ 322871 w 322870"/>
                <a:gd name="connsiteY39" fmla="*/ 115655 h 255405"/>
                <a:gd name="connsiteX40" fmla="*/ 322871 w 322870"/>
                <a:gd name="connsiteY40" fmla="*/ 255405 h 255405"/>
                <a:gd name="connsiteX41" fmla="*/ 0 w 322870"/>
                <a:gd name="connsiteY41" fmla="*/ 255405 h 255405"/>
                <a:gd name="connsiteX42" fmla="*/ 8032 w 322870"/>
                <a:gd name="connsiteY42" fmla="*/ 35339 h 25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2870" h="255405">
                  <a:moveTo>
                    <a:pt x="8032" y="35339"/>
                  </a:moveTo>
                  <a:cubicBezTo>
                    <a:pt x="8032" y="35339"/>
                    <a:pt x="46583" y="25701"/>
                    <a:pt x="49796" y="11244"/>
                  </a:cubicBezTo>
                  <a:lnTo>
                    <a:pt x="49796" y="0"/>
                  </a:lnTo>
                  <a:lnTo>
                    <a:pt x="51402" y="0"/>
                  </a:lnTo>
                  <a:lnTo>
                    <a:pt x="51402" y="12851"/>
                  </a:lnTo>
                  <a:cubicBezTo>
                    <a:pt x="51402" y="12851"/>
                    <a:pt x="69072" y="33733"/>
                    <a:pt x="80316" y="33733"/>
                  </a:cubicBezTo>
                  <a:cubicBezTo>
                    <a:pt x="91560" y="33733"/>
                    <a:pt x="104411" y="14457"/>
                    <a:pt x="104411" y="14457"/>
                  </a:cubicBezTo>
                  <a:lnTo>
                    <a:pt x="104411" y="0"/>
                  </a:lnTo>
                  <a:lnTo>
                    <a:pt x="107623" y="17670"/>
                  </a:lnTo>
                  <a:cubicBezTo>
                    <a:pt x="107623" y="17670"/>
                    <a:pt x="112443" y="19276"/>
                    <a:pt x="112443" y="14457"/>
                  </a:cubicBezTo>
                  <a:cubicBezTo>
                    <a:pt x="112443" y="9638"/>
                    <a:pt x="112443" y="4819"/>
                    <a:pt x="112443" y="4819"/>
                  </a:cubicBezTo>
                  <a:cubicBezTo>
                    <a:pt x="112443" y="4819"/>
                    <a:pt x="114049" y="20882"/>
                    <a:pt x="118868" y="24095"/>
                  </a:cubicBezTo>
                  <a:cubicBezTo>
                    <a:pt x="123687" y="27307"/>
                    <a:pt x="152601" y="38552"/>
                    <a:pt x="152601" y="38552"/>
                  </a:cubicBezTo>
                  <a:lnTo>
                    <a:pt x="152601" y="46583"/>
                  </a:lnTo>
                  <a:cubicBezTo>
                    <a:pt x="152601" y="46583"/>
                    <a:pt x="162238" y="46583"/>
                    <a:pt x="163845" y="38552"/>
                  </a:cubicBezTo>
                  <a:cubicBezTo>
                    <a:pt x="163845" y="38552"/>
                    <a:pt x="163845" y="53009"/>
                    <a:pt x="146175" y="53009"/>
                  </a:cubicBezTo>
                  <a:lnTo>
                    <a:pt x="146175" y="72285"/>
                  </a:lnTo>
                  <a:cubicBezTo>
                    <a:pt x="146175" y="72285"/>
                    <a:pt x="155813" y="78710"/>
                    <a:pt x="159026" y="77103"/>
                  </a:cubicBezTo>
                  <a:cubicBezTo>
                    <a:pt x="163845" y="73891"/>
                    <a:pt x="160632" y="85135"/>
                    <a:pt x="163845" y="81922"/>
                  </a:cubicBezTo>
                  <a:cubicBezTo>
                    <a:pt x="168664" y="78710"/>
                    <a:pt x="165451" y="86741"/>
                    <a:pt x="170270" y="85135"/>
                  </a:cubicBezTo>
                  <a:cubicBezTo>
                    <a:pt x="175089" y="81922"/>
                    <a:pt x="179908" y="77103"/>
                    <a:pt x="178302" y="81922"/>
                  </a:cubicBezTo>
                  <a:cubicBezTo>
                    <a:pt x="178302" y="85135"/>
                    <a:pt x="178302" y="91560"/>
                    <a:pt x="181514" y="91560"/>
                  </a:cubicBezTo>
                  <a:cubicBezTo>
                    <a:pt x="184727" y="91560"/>
                    <a:pt x="221673" y="107624"/>
                    <a:pt x="221673" y="107624"/>
                  </a:cubicBezTo>
                  <a:lnTo>
                    <a:pt x="212035" y="107624"/>
                  </a:lnTo>
                  <a:lnTo>
                    <a:pt x="212035" y="112443"/>
                  </a:lnTo>
                  <a:lnTo>
                    <a:pt x="231311" y="112443"/>
                  </a:lnTo>
                  <a:lnTo>
                    <a:pt x="231311" y="104411"/>
                  </a:lnTo>
                  <a:lnTo>
                    <a:pt x="237736" y="104411"/>
                  </a:lnTo>
                  <a:lnTo>
                    <a:pt x="237736" y="93167"/>
                  </a:lnTo>
                  <a:cubicBezTo>
                    <a:pt x="237736" y="93167"/>
                    <a:pt x="224885" y="91560"/>
                    <a:pt x="229704" y="89954"/>
                  </a:cubicBezTo>
                  <a:cubicBezTo>
                    <a:pt x="234523" y="88348"/>
                    <a:pt x="252193" y="85135"/>
                    <a:pt x="252193" y="69072"/>
                  </a:cubicBezTo>
                  <a:cubicBezTo>
                    <a:pt x="252193" y="69072"/>
                    <a:pt x="257012" y="88348"/>
                    <a:pt x="273075" y="88348"/>
                  </a:cubicBezTo>
                  <a:cubicBezTo>
                    <a:pt x="273075" y="88348"/>
                    <a:pt x="279500" y="88348"/>
                    <a:pt x="279500" y="91560"/>
                  </a:cubicBezTo>
                  <a:cubicBezTo>
                    <a:pt x="279500" y="94773"/>
                    <a:pt x="269862" y="96379"/>
                    <a:pt x="269862" y="96379"/>
                  </a:cubicBezTo>
                  <a:lnTo>
                    <a:pt x="269862" y="109230"/>
                  </a:lnTo>
                  <a:lnTo>
                    <a:pt x="279500" y="109230"/>
                  </a:lnTo>
                  <a:lnTo>
                    <a:pt x="279500" y="114049"/>
                  </a:lnTo>
                  <a:lnTo>
                    <a:pt x="293957" y="114049"/>
                  </a:lnTo>
                  <a:lnTo>
                    <a:pt x="293957" y="115655"/>
                  </a:lnTo>
                  <a:lnTo>
                    <a:pt x="322871" y="115655"/>
                  </a:lnTo>
                  <a:lnTo>
                    <a:pt x="322871" y="255405"/>
                  </a:lnTo>
                  <a:lnTo>
                    <a:pt x="0" y="255405"/>
                  </a:lnTo>
                  <a:lnTo>
                    <a:pt x="8032" y="35339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786FD78E-A82D-4A89-8D47-E190BC06A85E}"/>
                </a:ext>
              </a:extLst>
            </p:cNvPr>
            <p:cNvSpPr/>
            <p:nvPr/>
          </p:nvSpPr>
          <p:spPr>
            <a:xfrm>
              <a:off x="5667111" y="8424771"/>
              <a:ext cx="220066" cy="175089"/>
            </a:xfrm>
            <a:custGeom>
              <a:avLst/>
              <a:gdLst>
                <a:gd name="connsiteX0" fmla="*/ 122081 w 220066"/>
                <a:gd name="connsiteY0" fmla="*/ 11244 h 175089"/>
                <a:gd name="connsiteX1" fmla="*/ 0 w 220066"/>
                <a:gd name="connsiteY1" fmla="*/ 0 h 175089"/>
                <a:gd name="connsiteX2" fmla="*/ 0 w 220066"/>
                <a:gd name="connsiteY2" fmla="*/ 175089 h 175089"/>
                <a:gd name="connsiteX3" fmla="*/ 220067 w 220066"/>
                <a:gd name="connsiteY3" fmla="*/ 175089 h 175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066" h="175089">
                  <a:moveTo>
                    <a:pt x="122081" y="11244"/>
                  </a:moveTo>
                  <a:lnTo>
                    <a:pt x="0" y="0"/>
                  </a:lnTo>
                  <a:lnTo>
                    <a:pt x="0" y="175089"/>
                  </a:lnTo>
                  <a:lnTo>
                    <a:pt x="220067" y="175089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DB6B0C8-3E81-4B18-A9EC-1CB911ADF8AD}"/>
                </a:ext>
              </a:extLst>
            </p:cNvPr>
            <p:cNvSpPr/>
            <p:nvPr/>
          </p:nvSpPr>
          <p:spPr>
            <a:xfrm>
              <a:off x="4820578" y="8445654"/>
              <a:ext cx="138143" cy="123686"/>
            </a:xfrm>
            <a:custGeom>
              <a:avLst/>
              <a:gdLst>
                <a:gd name="connsiteX0" fmla="*/ 0 w 138143"/>
                <a:gd name="connsiteY0" fmla="*/ 0 h 123686"/>
                <a:gd name="connsiteX1" fmla="*/ 138144 w 138143"/>
                <a:gd name="connsiteY1" fmla="*/ 0 h 123686"/>
                <a:gd name="connsiteX2" fmla="*/ 138144 w 138143"/>
                <a:gd name="connsiteY2" fmla="*/ 123687 h 123686"/>
                <a:gd name="connsiteX3" fmla="*/ 0 w 138143"/>
                <a:gd name="connsiteY3" fmla="*/ 123687 h 12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43" h="123686">
                  <a:moveTo>
                    <a:pt x="0" y="0"/>
                  </a:moveTo>
                  <a:lnTo>
                    <a:pt x="138144" y="0"/>
                  </a:lnTo>
                  <a:lnTo>
                    <a:pt x="138144" y="123687"/>
                  </a:lnTo>
                  <a:lnTo>
                    <a:pt x="0" y="123687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E84F962-DB1D-43D6-893B-E4570466E325}"/>
                </a:ext>
              </a:extLst>
            </p:cNvPr>
            <p:cNvSpPr/>
            <p:nvPr/>
          </p:nvSpPr>
          <p:spPr>
            <a:xfrm>
              <a:off x="4655127" y="8445654"/>
              <a:ext cx="138143" cy="123686"/>
            </a:xfrm>
            <a:custGeom>
              <a:avLst/>
              <a:gdLst>
                <a:gd name="connsiteX0" fmla="*/ 0 w 138143"/>
                <a:gd name="connsiteY0" fmla="*/ 0 h 123686"/>
                <a:gd name="connsiteX1" fmla="*/ 138144 w 138143"/>
                <a:gd name="connsiteY1" fmla="*/ 0 h 123686"/>
                <a:gd name="connsiteX2" fmla="*/ 138144 w 138143"/>
                <a:gd name="connsiteY2" fmla="*/ 123687 h 123686"/>
                <a:gd name="connsiteX3" fmla="*/ 0 w 138143"/>
                <a:gd name="connsiteY3" fmla="*/ 123687 h 12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43" h="123686">
                  <a:moveTo>
                    <a:pt x="0" y="0"/>
                  </a:moveTo>
                  <a:lnTo>
                    <a:pt x="138144" y="0"/>
                  </a:lnTo>
                  <a:lnTo>
                    <a:pt x="138144" y="123687"/>
                  </a:lnTo>
                  <a:lnTo>
                    <a:pt x="0" y="123687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711FBDF8-95BF-4021-948B-C231B5911BA8}"/>
                </a:ext>
              </a:extLst>
            </p:cNvPr>
            <p:cNvSpPr/>
            <p:nvPr/>
          </p:nvSpPr>
          <p:spPr>
            <a:xfrm>
              <a:off x="4489675" y="8445654"/>
              <a:ext cx="138143" cy="123686"/>
            </a:xfrm>
            <a:custGeom>
              <a:avLst/>
              <a:gdLst>
                <a:gd name="connsiteX0" fmla="*/ 0 w 138143"/>
                <a:gd name="connsiteY0" fmla="*/ 0 h 123686"/>
                <a:gd name="connsiteX1" fmla="*/ 138144 w 138143"/>
                <a:gd name="connsiteY1" fmla="*/ 0 h 123686"/>
                <a:gd name="connsiteX2" fmla="*/ 138144 w 138143"/>
                <a:gd name="connsiteY2" fmla="*/ 123687 h 123686"/>
                <a:gd name="connsiteX3" fmla="*/ 0 w 138143"/>
                <a:gd name="connsiteY3" fmla="*/ 123687 h 12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43" h="123686">
                  <a:moveTo>
                    <a:pt x="0" y="0"/>
                  </a:moveTo>
                  <a:lnTo>
                    <a:pt x="138144" y="0"/>
                  </a:lnTo>
                  <a:lnTo>
                    <a:pt x="138144" y="123687"/>
                  </a:lnTo>
                  <a:lnTo>
                    <a:pt x="0" y="123687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03AB6D96-5EB8-4D2C-BACF-9233987D3BCA}"/>
                </a:ext>
              </a:extLst>
            </p:cNvPr>
            <p:cNvSpPr/>
            <p:nvPr/>
          </p:nvSpPr>
          <p:spPr>
            <a:xfrm>
              <a:off x="4325830" y="8445654"/>
              <a:ext cx="138143" cy="123686"/>
            </a:xfrm>
            <a:custGeom>
              <a:avLst/>
              <a:gdLst>
                <a:gd name="connsiteX0" fmla="*/ 0 w 138143"/>
                <a:gd name="connsiteY0" fmla="*/ 0 h 123686"/>
                <a:gd name="connsiteX1" fmla="*/ 138144 w 138143"/>
                <a:gd name="connsiteY1" fmla="*/ 0 h 123686"/>
                <a:gd name="connsiteX2" fmla="*/ 138144 w 138143"/>
                <a:gd name="connsiteY2" fmla="*/ 123687 h 123686"/>
                <a:gd name="connsiteX3" fmla="*/ 0 w 138143"/>
                <a:gd name="connsiteY3" fmla="*/ 123687 h 12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43" h="123686">
                  <a:moveTo>
                    <a:pt x="0" y="0"/>
                  </a:moveTo>
                  <a:lnTo>
                    <a:pt x="138144" y="0"/>
                  </a:lnTo>
                  <a:lnTo>
                    <a:pt x="138144" y="123687"/>
                  </a:lnTo>
                  <a:lnTo>
                    <a:pt x="0" y="123687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5BAA43B9-D3E3-452F-B6D0-956AC7A1F647}"/>
                </a:ext>
              </a:extLst>
            </p:cNvPr>
            <p:cNvSpPr/>
            <p:nvPr/>
          </p:nvSpPr>
          <p:spPr>
            <a:xfrm>
              <a:off x="3664024" y="8445654"/>
              <a:ext cx="138143" cy="123686"/>
            </a:xfrm>
            <a:custGeom>
              <a:avLst/>
              <a:gdLst>
                <a:gd name="connsiteX0" fmla="*/ 0 w 138143"/>
                <a:gd name="connsiteY0" fmla="*/ 0 h 123686"/>
                <a:gd name="connsiteX1" fmla="*/ 138144 w 138143"/>
                <a:gd name="connsiteY1" fmla="*/ 0 h 123686"/>
                <a:gd name="connsiteX2" fmla="*/ 138144 w 138143"/>
                <a:gd name="connsiteY2" fmla="*/ 123687 h 123686"/>
                <a:gd name="connsiteX3" fmla="*/ 0 w 138143"/>
                <a:gd name="connsiteY3" fmla="*/ 123687 h 12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43" h="123686">
                  <a:moveTo>
                    <a:pt x="0" y="0"/>
                  </a:moveTo>
                  <a:lnTo>
                    <a:pt x="138144" y="0"/>
                  </a:lnTo>
                  <a:lnTo>
                    <a:pt x="138144" y="123687"/>
                  </a:lnTo>
                  <a:lnTo>
                    <a:pt x="0" y="123687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EEFFDED-0559-4264-8F66-5C3C2FADB3DB}"/>
                </a:ext>
              </a:extLst>
            </p:cNvPr>
            <p:cNvSpPr/>
            <p:nvPr/>
          </p:nvSpPr>
          <p:spPr>
            <a:xfrm>
              <a:off x="3829476" y="8445654"/>
              <a:ext cx="138143" cy="123686"/>
            </a:xfrm>
            <a:custGeom>
              <a:avLst/>
              <a:gdLst>
                <a:gd name="connsiteX0" fmla="*/ 0 w 138143"/>
                <a:gd name="connsiteY0" fmla="*/ 0 h 123686"/>
                <a:gd name="connsiteX1" fmla="*/ 138144 w 138143"/>
                <a:gd name="connsiteY1" fmla="*/ 0 h 123686"/>
                <a:gd name="connsiteX2" fmla="*/ 138144 w 138143"/>
                <a:gd name="connsiteY2" fmla="*/ 123687 h 123686"/>
                <a:gd name="connsiteX3" fmla="*/ 0 w 138143"/>
                <a:gd name="connsiteY3" fmla="*/ 123687 h 12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43" h="123686">
                  <a:moveTo>
                    <a:pt x="0" y="0"/>
                  </a:moveTo>
                  <a:lnTo>
                    <a:pt x="138144" y="0"/>
                  </a:lnTo>
                  <a:lnTo>
                    <a:pt x="138144" y="123687"/>
                  </a:lnTo>
                  <a:lnTo>
                    <a:pt x="0" y="123687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EE552F5A-2E2C-44A0-BADC-4E6EC6E6C229}"/>
                </a:ext>
              </a:extLst>
            </p:cNvPr>
            <p:cNvSpPr/>
            <p:nvPr/>
          </p:nvSpPr>
          <p:spPr>
            <a:xfrm>
              <a:off x="3994927" y="8445654"/>
              <a:ext cx="138143" cy="123686"/>
            </a:xfrm>
            <a:custGeom>
              <a:avLst/>
              <a:gdLst>
                <a:gd name="connsiteX0" fmla="*/ 0 w 138143"/>
                <a:gd name="connsiteY0" fmla="*/ 0 h 123686"/>
                <a:gd name="connsiteX1" fmla="*/ 138144 w 138143"/>
                <a:gd name="connsiteY1" fmla="*/ 0 h 123686"/>
                <a:gd name="connsiteX2" fmla="*/ 138144 w 138143"/>
                <a:gd name="connsiteY2" fmla="*/ 123687 h 123686"/>
                <a:gd name="connsiteX3" fmla="*/ 0 w 138143"/>
                <a:gd name="connsiteY3" fmla="*/ 123687 h 12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43" h="123686">
                  <a:moveTo>
                    <a:pt x="0" y="0"/>
                  </a:moveTo>
                  <a:lnTo>
                    <a:pt x="138144" y="0"/>
                  </a:lnTo>
                  <a:lnTo>
                    <a:pt x="138144" y="123687"/>
                  </a:lnTo>
                  <a:lnTo>
                    <a:pt x="0" y="123687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25571AE5-7B63-4E59-8F23-39FF99DFF6EE}"/>
                </a:ext>
              </a:extLst>
            </p:cNvPr>
            <p:cNvSpPr/>
            <p:nvPr/>
          </p:nvSpPr>
          <p:spPr>
            <a:xfrm>
              <a:off x="4160379" y="8445654"/>
              <a:ext cx="138143" cy="123686"/>
            </a:xfrm>
            <a:custGeom>
              <a:avLst/>
              <a:gdLst>
                <a:gd name="connsiteX0" fmla="*/ 0 w 138143"/>
                <a:gd name="connsiteY0" fmla="*/ 0 h 123686"/>
                <a:gd name="connsiteX1" fmla="*/ 138144 w 138143"/>
                <a:gd name="connsiteY1" fmla="*/ 0 h 123686"/>
                <a:gd name="connsiteX2" fmla="*/ 138144 w 138143"/>
                <a:gd name="connsiteY2" fmla="*/ 123687 h 123686"/>
                <a:gd name="connsiteX3" fmla="*/ 0 w 138143"/>
                <a:gd name="connsiteY3" fmla="*/ 123687 h 12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43" h="123686">
                  <a:moveTo>
                    <a:pt x="0" y="0"/>
                  </a:moveTo>
                  <a:lnTo>
                    <a:pt x="138144" y="0"/>
                  </a:lnTo>
                  <a:lnTo>
                    <a:pt x="138144" y="123687"/>
                  </a:lnTo>
                  <a:lnTo>
                    <a:pt x="0" y="123687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09AA1125-4B3C-4735-ADBE-28F650B103F4}"/>
                </a:ext>
              </a:extLst>
            </p:cNvPr>
            <p:cNvSpPr/>
            <p:nvPr/>
          </p:nvSpPr>
          <p:spPr>
            <a:xfrm>
              <a:off x="1665757" y="7456159"/>
              <a:ext cx="1760531" cy="1143701"/>
            </a:xfrm>
            <a:custGeom>
              <a:avLst/>
              <a:gdLst>
                <a:gd name="connsiteX0" fmla="*/ 1715555 w 1760531"/>
                <a:gd name="connsiteY0" fmla="*/ 836894 h 1143701"/>
                <a:gd name="connsiteX1" fmla="*/ 1715555 w 1760531"/>
                <a:gd name="connsiteY1" fmla="*/ 812799 h 1143701"/>
                <a:gd name="connsiteX2" fmla="*/ 1725193 w 1760531"/>
                <a:gd name="connsiteY2" fmla="*/ 801555 h 1143701"/>
                <a:gd name="connsiteX3" fmla="*/ 1760532 w 1760531"/>
                <a:gd name="connsiteY3" fmla="*/ 801555 h 1143701"/>
                <a:gd name="connsiteX4" fmla="*/ 1760532 w 1760531"/>
                <a:gd name="connsiteY4" fmla="*/ 779067 h 1143701"/>
                <a:gd name="connsiteX5" fmla="*/ 1741256 w 1760531"/>
                <a:gd name="connsiteY5" fmla="*/ 779067 h 1143701"/>
                <a:gd name="connsiteX6" fmla="*/ 1741256 w 1760531"/>
                <a:gd name="connsiteY6" fmla="*/ 774248 h 1143701"/>
                <a:gd name="connsiteX7" fmla="*/ 1749287 w 1760531"/>
                <a:gd name="connsiteY7" fmla="*/ 774248 h 1143701"/>
                <a:gd name="connsiteX8" fmla="*/ 1749287 w 1760531"/>
                <a:gd name="connsiteY8" fmla="*/ 734090 h 1143701"/>
                <a:gd name="connsiteX9" fmla="*/ 1736437 w 1760531"/>
                <a:gd name="connsiteY9" fmla="*/ 740515 h 1143701"/>
                <a:gd name="connsiteX10" fmla="*/ 1736437 w 1760531"/>
                <a:gd name="connsiteY10" fmla="*/ 727664 h 1143701"/>
                <a:gd name="connsiteX11" fmla="*/ 1726799 w 1760531"/>
                <a:gd name="connsiteY11" fmla="*/ 727664 h 1143701"/>
                <a:gd name="connsiteX12" fmla="*/ 1726799 w 1760531"/>
                <a:gd name="connsiteY12" fmla="*/ 746940 h 1143701"/>
                <a:gd name="connsiteX13" fmla="*/ 1704310 w 1760531"/>
                <a:gd name="connsiteY13" fmla="*/ 756578 h 1143701"/>
                <a:gd name="connsiteX14" fmla="*/ 1704310 w 1760531"/>
                <a:gd name="connsiteY14" fmla="*/ 742121 h 1143701"/>
                <a:gd name="connsiteX15" fmla="*/ 1694672 w 1760531"/>
                <a:gd name="connsiteY15" fmla="*/ 742121 h 1143701"/>
                <a:gd name="connsiteX16" fmla="*/ 1694672 w 1760531"/>
                <a:gd name="connsiteY16" fmla="*/ 759791 h 1143701"/>
                <a:gd name="connsiteX17" fmla="*/ 1677003 w 1760531"/>
                <a:gd name="connsiteY17" fmla="*/ 766216 h 1143701"/>
                <a:gd name="connsiteX18" fmla="*/ 1677003 w 1760531"/>
                <a:gd name="connsiteY18" fmla="*/ 745334 h 1143701"/>
                <a:gd name="connsiteX19" fmla="*/ 1668971 w 1760531"/>
                <a:gd name="connsiteY19" fmla="*/ 745334 h 1143701"/>
                <a:gd name="connsiteX20" fmla="*/ 1668971 w 1760531"/>
                <a:gd name="connsiteY20" fmla="*/ 769429 h 1143701"/>
                <a:gd name="connsiteX21" fmla="*/ 1656121 w 1760531"/>
                <a:gd name="connsiteY21" fmla="*/ 772641 h 1143701"/>
                <a:gd name="connsiteX22" fmla="*/ 1656121 w 1760531"/>
                <a:gd name="connsiteY22" fmla="*/ 750153 h 1143701"/>
                <a:gd name="connsiteX23" fmla="*/ 1643270 w 1760531"/>
                <a:gd name="connsiteY23" fmla="*/ 750153 h 1143701"/>
                <a:gd name="connsiteX24" fmla="*/ 1643270 w 1760531"/>
                <a:gd name="connsiteY24" fmla="*/ 775854 h 1143701"/>
                <a:gd name="connsiteX25" fmla="*/ 1620782 w 1760531"/>
                <a:gd name="connsiteY25" fmla="*/ 780673 h 1143701"/>
                <a:gd name="connsiteX26" fmla="*/ 1620782 w 1760531"/>
                <a:gd name="connsiteY26" fmla="*/ 754972 h 1143701"/>
                <a:gd name="connsiteX27" fmla="*/ 1609537 w 1760531"/>
                <a:gd name="connsiteY27" fmla="*/ 754972 h 1143701"/>
                <a:gd name="connsiteX28" fmla="*/ 1609537 w 1760531"/>
                <a:gd name="connsiteY28" fmla="*/ 782279 h 1143701"/>
                <a:gd name="connsiteX29" fmla="*/ 1593474 w 1760531"/>
                <a:gd name="connsiteY29" fmla="*/ 785492 h 1143701"/>
                <a:gd name="connsiteX30" fmla="*/ 1593474 w 1760531"/>
                <a:gd name="connsiteY30" fmla="*/ 758184 h 1143701"/>
                <a:gd name="connsiteX31" fmla="*/ 1580623 w 1760531"/>
                <a:gd name="connsiteY31" fmla="*/ 758184 h 1143701"/>
                <a:gd name="connsiteX32" fmla="*/ 1580623 w 1760531"/>
                <a:gd name="connsiteY32" fmla="*/ 787098 h 1143701"/>
                <a:gd name="connsiteX33" fmla="*/ 1559741 w 1760531"/>
                <a:gd name="connsiteY33" fmla="*/ 790311 h 1143701"/>
                <a:gd name="connsiteX34" fmla="*/ 1559741 w 1760531"/>
                <a:gd name="connsiteY34" fmla="*/ 772641 h 1143701"/>
                <a:gd name="connsiteX35" fmla="*/ 1566166 w 1760531"/>
                <a:gd name="connsiteY35" fmla="*/ 772641 h 1143701"/>
                <a:gd name="connsiteX36" fmla="*/ 1566166 w 1760531"/>
                <a:gd name="connsiteY36" fmla="*/ 754972 h 1143701"/>
                <a:gd name="connsiteX37" fmla="*/ 1550103 w 1760531"/>
                <a:gd name="connsiteY37" fmla="*/ 754972 h 1143701"/>
                <a:gd name="connsiteX38" fmla="*/ 1550103 w 1760531"/>
                <a:gd name="connsiteY38" fmla="*/ 746940 h 1143701"/>
                <a:gd name="connsiteX39" fmla="*/ 1540465 w 1760531"/>
                <a:gd name="connsiteY39" fmla="*/ 746940 h 1143701"/>
                <a:gd name="connsiteX40" fmla="*/ 1540465 w 1760531"/>
                <a:gd name="connsiteY40" fmla="*/ 756578 h 1143701"/>
                <a:gd name="connsiteX41" fmla="*/ 1543678 w 1760531"/>
                <a:gd name="connsiteY41" fmla="*/ 756578 h 1143701"/>
                <a:gd name="connsiteX42" fmla="*/ 1543678 w 1760531"/>
                <a:gd name="connsiteY42" fmla="*/ 764610 h 1143701"/>
                <a:gd name="connsiteX43" fmla="*/ 1453724 w 1760531"/>
                <a:gd name="connsiteY43" fmla="*/ 764610 h 1143701"/>
                <a:gd name="connsiteX44" fmla="*/ 1453724 w 1760531"/>
                <a:gd name="connsiteY44" fmla="*/ 724452 h 1143701"/>
                <a:gd name="connsiteX45" fmla="*/ 1461755 w 1760531"/>
                <a:gd name="connsiteY45" fmla="*/ 724452 h 1143701"/>
                <a:gd name="connsiteX46" fmla="*/ 1461755 w 1760531"/>
                <a:gd name="connsiteY46" fmla="*/ 689113 h 1143701"/>
                <a:gd name="connsiteX47" fmla="*/ 1468181 w 1760531"/>
                <a:gd name="connsiteY47" fmla="*/ 689113 h 1143701"/>
                <a:gd name="connsiteX48" fmla="*/ 1468181 w 1760531"/>
                <a:gd name="connsiteY48" fmla="*/ 660199 h 1143701"/>
                <a:gd name="connsiteX49" fmla="*/ 1440873 w 1760531"/>
                <a:gd name="connsiteY49" fmla="*/ 660199 h 1143701"/>
                <a:gd name="connsiteX50" fmla="*/ 1440873 w 1760531"/>
                <a:gd name="connsiteY50" fmla="*/ 636104 h 1143701"/>
                <a:gd name="connsiteX51" fmla="*/ 1482638 w 1760531"/>
                <a:gd name="connsiteY51" fmla="*/ 570245 h 1143701"/>
                <a:gd name="connsiteX52" fmla="*/ 1493882 w 1760531"/>
                <a:gd name="connsiteY52" fmla="*/ 571851 h 1143701"/>
                <a:gd name="connsiteX53" fmla="*/ 1545284 w 1760531"/>
                <a:gd name="connsiteY53" fmla="*/ 533299 h 1143701"/>
                <a:gd name="connsiteX54" fmla="*/ 1527615 w 1760531"/>
                <a:gd name="connsiteY54" fmla="*/ 504385 h 1143701"/>
                <a:gd name="connsiteX55" fmla="*/ 1553316 w 1760531"/>
                <a:gd name="connsiteY55" fmla="*/ 462621 h 1143701"/>
                <a:gd name="connsiteX56" fmla="*/ 1577411 w 1760531"/>
                <a:gd name="connsiteY56" fmla="*/ 432101 h 1143701"/>
                <a:gd name="connsiteX57" fmla="*/ 1569379 w 1760531"/>
                <a:gd name="connsiteY57" fmla="*/ 414431 h 1143701"/>
                <a:gd name="connsiteX58" fmla="*/ 1566166 w 1760531"/>
                <a:gd name="connsiteY58" fmla="*/ 396762 h 1143701"/>
                <a:gd name="connsiteX59" fmla="*/ 1524402 w 1760531"/>
                <a:gd name="connsiteY59" fmla="*/ 416038 h 1143701"/>
                <a:gd name="connsiteX60" fmla="*/ 1524402 w 1760531"/>
                <a:gd name="connsiteY60" fmla="*/ 404793 h 1143701"/>
                <a:gd name="connsiteX61" fmla="*/ 1516370 w 1760531"/>
                <a:gd name="connsiteY61" fmla="*/ 404793 h 1143701"/>
                <a:gd name="connsiteX62" fmla="*/ 1516370 w 1760531"/>
                <a:gd name="connsiteY62" fmla="*/ 419250 h 1143701"/>
                <a:gd name="connsiteX63" fmla="*/ 1498701 w 1760531"/>
                <a:gd name="connsiteY63" fmla="*/ 425676 h 1143701"/>
                <a:gd name="connsiteX64" fmla="*/ 1498701 w 1760531"/>
                <a:gd name="connsiteY64" fmla="*/ 414431 h 1143701"/>
                <a:gd name="connsiteX65" fmla="*/ 1492276 w 1760531"/>
                <a:gd name="connsiteY65" fmla="*/ 414431 h 1143701"/>
                <a:gd name="connsiteX66" fmla="*/ 1492276 w 1760531"/>
                <a:gd name="connsiteY66" fmla="*/ 427282 h 1143701"/>
                <a:gd name="connsiteX67" fmla="*/ 1469787 w 1760531"/>
                <a:gd name="connsiteY67" fmla="*/ 433707 h 1143701"/>
                <a:gd name="connsiteX68" fmla="*/ 1469787 w 1760531"/>
                <a:gd name="connsiteY68" fmla="*/ 422463 h 1143701"/>
                <a:gd name="connsiteX69" fmla="*/ 1460149 w 1760531"/>
                <a:gd name="connsiteY69" fmla="*/ 422463 h 1143701"/>
                <a:gd name="connsiteX70" fmla="*/ 1460149 w 1760531"/>
                <a:gd name="connsiteY70" fmla="*/ 435313 h 1143701"/>
                <a:gd name="connsiteX71" fmla="*/ 1440873 w 1760531"/>
                <a:gd name="connsiteY71" fmla="*/ 440133 h 1143701"/>
                <a:gd name="connsiteX72" fmla="*/ 1440873 w 1760531"/>
                <a:gd name="connsiteY72" fmla="*/ 428888 h 1143701"/>
                <a:gd name="connsiteX73" fmla="*/ 1418385 w 1760531"/>
                <a:gd name="connsiteY73" fmla="*/ 428888 h 1143701"/>
                <a:gd name="connsiteX74" fmla="*/ 1418385 w 1760531"/>
                <a:gd name="connsiteY74" fmla="*/ 443345 h 1143701"/>
                <a:gd name="connsiteX75" fmla="*/ 1400715 w 1760531"/>
                <a:gd name="connsiteY75" fmla="*/ 446558 h 1143701"/>
                <a:gd name="connsiteX76" fmla="*/ 1497094 w 1760531"/>
                <a:gd name="connsiteY76" fmla="*/ 269862 h 1143701"/>
                <a:gd name="connsiteX77" fmla="*/ 1517977 w 1760531"/>
                <a:gd name="connsiteY77" fmla="*/ 252193 h 1143701"/>
                <a:gd name="connsiteX78" fmla="*/ 1500307 w 1760531"/>
                <a:gd name="connsiteY78" fmla="*/ 212035 h 1143701"/>
                <a:gd name="connsiteX79" fmla="*/ 1500307 w 1760531"/>
                <a:gd name="connsiteY79" fmla="*/ 212035 h 1143701"/>
                <a:gd name="connsiteX80" fmla="*/ 1500307 w 1760531"/>
                <a:gd name="connsiteY80" fmla="*/ 204003 h 1143701"/>
                <a:gd name="connsiteX81" fmla="*/ 1492276 w 1760531"/>
                <a:gd name="connsiteY81" fmla="*/ 204003 h 1143701"/>
                <a:gd name="connsiteX82" fmla="*/ 1492276 w 1760531"/>
                <a:gd name="connsiteY82" fmla="*/ 216854 h 1143701"/>
                <a:gd name="connsiteX83" fmla="*/ 1469787 w 1760531"/>
                <a:gd name="connsiteY83" fmla="*/ 226492 h 1143701"/>
                <a:gd name="connsiteX84" fmla="*/ 1469787 w 1760531"/>
                <a:gd name="connsiteY84" fmla="*/ 220066 h 1143701"/>
                <a:gd name="connsiteX85" fmla="*/ 1461755 w 1760531"/>
                <a:gd name="connsiteY85" fmla="*/ 220066 h 1143701"/>
                <a:gd name="connsiteX86" fmla="*/ 1461755 w 1760531"/>
                <a:gd name="connsiteY86" fmla="*/ 229704 h 1143701"/>
                <a:gd name="connsiteX87" fmla="*/ 1436054 w 1760531"/>
                <a:gd name="connsiteY87" fmla="*/ 237736 h 1143701"/>
                <a:gd name="connsiteX88" fmla="*/ 1436054 w 1760531"/>
                <a:gd name="connsiteY88" fmla="*/ 229704 h 1143701"/>
                <a:gd name="connsiteX89" fmla="*/ 1431235 w 1760531"/>
                <a:gd name="connsiteY89" fmla="*/ 229704 h 1143701"/>
                <a:gd name="connsiteX90" fmla="*/ 1431235 w 1760531"/>
                <a:gd name="connsiteY90" fmla="*/ 239342 h 1143701"/>
                <a:gd name="connsiteX91" fmla="*/ 1402321 w 1760531"/>
                <a:gd name="connsiteY91" fmla="*/ 247374 h 1143701"/>
                <a:gd name="connsiteX92" fmla="*/ 1402321 w 1760531"/>
                <a:gd name="connsiteY92" fmla="*/ 239342 h 1143701"/>
                <a:gd name="connsiteX93" fmla="*/ 1392683 w 1760531"/>
                <a:gd name="connsiteY93" fmla="*/ 239342 h 1143701"/>
                <a:gd name="connsiteX94" fmla="*/ 1392683 w 1760531"/>
                <a:gd name="connsiteY94" fmla="*/ 248980 h 1143701"/>
                <a:gd name="connsiteX95" fmla="*/ 1371801 w 1760531"/>
                <a:gd name="connsiteY95" fmla="*/ 253799 h 1143701"/>
                <a:gd name="connsiteX96" fmla="*/ 1371801 w 1760531"/>
                <a:gd name="connsiteY96" fmla="*/ 244161 h 1143701"/>
                <a:gd name="connsiteX97" fmla="*/ 1344494 w 1760531"/>
                <a:gd name="connsiteY97" fmla="*/ 244161 h 1143701"/>
                <a:gd name="connsiteX98" fmla="*/ 1344494 w 1760531"/>
                <a:gd name="connsiteY98" fmla="*/ 258618 h 1143701"/>
                <a:gd name="connsiteX99" fmla="*/ 1243295 w 1760531"/>
                <a:gd name="connsiteY99" fmla="*/ 266650 h 1143701"/>
                <a:gd name="connsiteX100" fmla="*/ 886691 w 1760531"/>
                <a:gd name="connsiteY100" fmla="*/ 69072 h 1143701"/>
                <a:gd name="connsiteX101" fmla="*/ 880266 w 1760531"/>
                <a:gd name="connsiteY101" fmla="*/ 0 h 1143701"/>
                <a:gd name="connsiteX102" fmla="*/ 873841 w 1760531"/>
                <a:gd name="connsiteY102" fmla="*/ 69072 h 1143701"/>
                <a:gd name="connsiteX103" fmla="*/ 515630 w 1760531"/>
                <a:gd name="connsiteY103" fmla="*/ 265043 h 1143701"/>
                <a:gd name="connsiteX104" fmla="*/ 414432 w 1760531"/>
                <a:gd name="connsiteY104" fmla="*/ 257012 h 1143701"/>
                <a:gd name="connsiteX105" fmla="*/ 414432 w 1760531"/>
                <a:gd name="connsiteY105" fmla="*/ 242555 h 1143701"/>
                <a:gd name="connsiteX106" fmla="*/ 387124 w 1760531"/>
                <a:gd name="connsiteY106" fmla="*/ 242555 h 1143701"/>
                <a:gd name="connsiteX107" fmla="*/ 387124 w 1760531"/>
                <a:gd name="connsiteY107" fmla="*/ 252193 h 1143701"/>
                <a:gd name="connsiteX108" fmla="*/ 366242 w 1760531"/>
                <a:gd name="connsiteY108" fmla="*/ 247374 h 1143701"/>
                <a:gd name="connsiteX109" fmla="*/ 366242 w 1760531"/>
                <a:gd name="connsiteY109" fmla="*/ 237736 h 1143701"/>
                <a:gd name="connsiteX110" fmla="*/ 358210 w 1760531"/>
                <a:gd name="connsiteY110" fmla="*/ 237736 h 1143701"/>
                <a:gd name="connsiteX111" fmla="*/ 358210 w 1760531"/>
                <a:gd name="connsiteY111" fmla="*/ 245767 h 1143701"/>
                <a:gd name="connsiteX112" fmla="*/ 329297 w 1760531"/>
                <a:gd name="connsiteY112" fmla="*/ 237736 h 1143701"/>
                <a:gd name="connsiteX113" fmla="*/ 329297 w 1760531"/>
                <a:gd name="connsiteY113" fmla="*/ 228098 h 1143701"/>
                <a:gd name="connsiteX114" fmla="*/ 324478 w 1760531"/>
                <a:gd name="connsiteY114" fmla="*/ 228098 h 1143701"/>
                <a:gd name="connsiteX115" fmla="*/ 324478 w 1760531"/>
                <a:gd name="connsiteY115" fmla="*/ 236129 h 1143701"/>
                <a:gd name="connsiteX116" fmla="*/ 298776 w 1760531"/>
                <a:gd name="connsiteY116" fmla="*/ 228098 h 1143701"/>
                <a:gd name="connsiteX117" fmla="*/ 298776 w 1760531"/>
                <a:gd name="connsiteY117" fmla="*/ 218460 h 1143701"/>
                <a:gd name="connsiteX118" fmla="*/ 290745 w 1760531"/>
                <a:gd name="connsiteY118" fmla="*/ 218460 h 1143701"/>
                <a:gd name="connsiteX119" fmla="*/ 290745 w 1760531"/>
                <a:gd name="connsiteY119" fmla="*/ 224885 h 1143701"/>
                <a:gd name="connsiteX120" fmla="*/ 268256 w 1760531"/>
                <a:gd name="connsiteY120" fmla="*/ 215247 h 1143701"/>
                <a:gd name="connsiteX121" fmla="*/ 268256 w 1760531"/>
                <a:gd name="connsiteY121" fmla="*/ 204003 h 1143701"/>
                <a:gd name="connsiteX122" fmla="*/ 261831 w 1760531"/>
                <a:gd name="connsiteY122" fmla="*/ 204003 h 1143701"/>
                <a:gd name="connsiteX123" fmla="*/ 261831 w 1760531"/>
                <a:gd name="connsiteY123" fmla="*/ 212035 h 1143701"/>
                <a:gd name="connsiteX124" fmla="*/ 261831 w 1760531"/>
                <a:gd name="connsiteY124" fmla="*/ 212035 h 1143701"/>
                <a:gd name="connsiteX125" fmla="*/ 244161 w 1760531"/>
                <a:gd name="connsiteY125" fmla="*/ 252193 h 1143701"/>
                <a:gd name="connsiteX126" fmla="*/ 265044 w 1760531"/>
                <a:gd name="connsiteY126" fmla="*/ 269862 h 1143701"/>
                <a:gd name="connsiteX127" fmla="*/ 361423 w 1760531"/>
                <a:gd name="connsiteY127" fmla="*/ 446558 h 1143701"/>
                <a:gd name="connsiteX128" fmla="*/ 343753 w 1760531"/>
                <a:gd name="connsiteY128" fmla="*/ 443345 h 1143701"/>
                <a:gd name="connsiteX129" fmla="*/ 343753 w 1760531"/>
                <a:gd name="connsiteY129" fmla="*/ 428888 h 1143701"/>
                <a:gd name="connsiteX130" fmla="*/ 321265 w 1760531"/>
                <a:gd name="connsiteY130" fmla="*/ 428888 h 1143701"/>
                <a:gd name="connsiteX131" fmla="*/ 321265 w 1760531"/>
                <a:gd name="connsiteY131" fmla="*/ 440133 h 1143701"/>
                <a:gd name="connsiteX132" fmla="*/ 301989 w 1760531"/>
                <a:gd name="connsiteY132" fmla="*/ 435313 h 1143701"/>
                <a:gd name="connsiteX133" fmla="*/ 301989 w 1760531"/>
                <a:gd name="connsiteY133" fmla="*/ 422463 h 1143701"/>
                <a:gd name="connsiteX134" fmla="*/ 292351 w 1760531"/>
                <a:gd name="connsiteY134" fmla="*/ 422463 h 1143701"/>
                <a:gd name="connsiteX135" fmla="*/ 292351 w 1760531"/>
                <a:gd name="connsiteY135" fmla="*/ 433707 h 1143701"/>
                <a:gd name="connsiteX136" fmla="*/ 269863 w 1760531"/>
                <a:gd name="connsiteY136" fmla="*/ 427282 h 1143701"/>
                <a:gd name="connsiteX137" fmla="*/ 269863 w 1760531"/>
                <a:gd name="connsiteY137" fmla="*/ 414431 h 1143701"/>
                <a:gd name="connsiteX138" fmla="*/ 261831 w 1760531"/>
                <a:gd name="connsiteY138" fmla="*/ 414431 h 1143701"/>
                <a:gd name="connsiteX139" fmla="*/ 261831 w 1760531"/>
                <a:gd name="connsiteY139" fmla="*/ 425676 h 1143701"/>
                <a:gd name="connsiteX140" fmla="*/ 244161 w 1760531"/>
                <a:gd name="connsiteY140" fmla="*/ 419250 h 1143701"/>
                <a:gd name="connsiteX141" fmla="*/ 244161 w 1760531"/>
                <a:gd name="connsiteY141" fmla="*/ 404793 h 1143701"/>
                <a:gd name="connsiteX142" fmla="*/ 236130 w 1760531"/>
                <a:gd name="connsiteY142" fmla="*/ 404793 h 1143701"/>
                <a:gd name="connsiteX143" fmla="*/ 236130 w 1760531"/>
                <a:gd name="connsiteY143" fmla="*/ 416038 h 1143701"/>
                <a:gd name="connsiteX144" fmla="*/ 194365 w 1760531"/>
                <a:gd name="connsiteY144" fmla="*/ 396762 h 1143701"/>
                <a:gd name="connsiteX145" fmla="*/ 191153 w 1760531"/>
                <a:gd name="connsiteY145" fmla="*/ 414431 h 1143701"/>
                <a:gd name="connsiteX146" fmla="*/ 183121 w 1760531"/>
                <a:gd name="connsiteY146" fmla="*/ 432101 h 1143701"/>
                <a:gd name="connsiteX147" fmla="*/ 207216 w 1760531"/>
                <a:gd name="connsiteY147" fmla="*/ 462621 h 1143701"/>
                <a:gd name="connsiteX148" fmla="*/ 232917 w 1760531"/>
                <a:gd name="connsiteY148" fmla="*/ 504385 h 1143701"/>
                <a:gd name="connsiteX149" fmla="*/ 215247 w 1760531"/>
                <a:gd name="connsiteY149" fmla="*/ 533299 h 1143701"/>
                <a:gd name="connsiteX150" fmla="*/ 265044 w 1760531"/>
                <a:gd name="connsiteY150" fmla="*/ 571851 h 1143701"/>
                <a:gd name="connsiteX151" fmla="*/ 276288 w 1760531"/>
                <a:gd name="connsiteY151" fmla="*/ 570245 h 1143701"/>
                <a:gd name="connsiteX152" fmla="*/ 318052 w 1760531"/>
                <a:gd name="connsiteY152" fmla="*/ 636104 h 1143701"/>
                <a:gd name="connsiteX153" fmla="*/ 318052 w 1760531"/>
                <a:gd name="connsiteY153" fmla="*/ 660199 h 1143701"/>
                <a:gd name="connsiteX154" fmla="*/ 290745 w 1760531"/>
                <a:gd name="connsiteY154" fmla="*/ 660199 h 1143701"/>
                <a:gd name="connsiteX155" fmla="*/ 290745 w 1760531"/>
                <a:gd name="connsiteY155" fmla="*/ 689113 h 1143701"/>
                <a:gd name="connsiteX156" fmla="*/ 297170 w 1760531"/>
                <a:gd name="connsiteY156" fmla="*/ 689113 h 1143701"/>
                <a:gd name="connsiteX157" fmla="*/ 297170 w 1760531"/>
                <a:gd name="connsiteY157" fmla="*/ 724452 h 1143701"/>
                <a:gd name="connsiteX158" fmla="*/ 305202 w 1760531"/>
                <a:gd name="connsiteY158" fmla="*/ 724452 h 1143701"/>
                <a:gd name="connsiteX159" fmla="*/ 305202 w 1760531"/>
                <a:gd name="connsiteY159" fmla="*/ 764610 h 1143701"/>
                <a:gd name="connsiteX160" fmla="*/ 215247 w 1760531"/>
                <a:gd name="connsiteY160" fmla="*/ 764610 h 1143701"/>
                <a:gd name="connsiteX161" fmla="*/ 215247 w 1760531"/>
                <a:gd name="connsiteY161" fmla="*/ 756578 h 1143701"/>
                <a:gd name="connsiteX162" fmla="*/ 218460 w 1760531"/>
                <a:gd name="connsiteY162" fmla="*/ 756578 h 1143701"/>
                <a:gd name="connsiteX163" fmla="*/ 218460 w 1760531"/>
                <a:gd name="connsiteY163" fmla="*/ 746940 h 1143701"/>
                <a:gd name="connsiteX164" fmla="*/ 208822 w 1760531"/>
                <a:gd name="connsiteY164" fmla="*/ 746940 h 1143701"/>
                <a:gd name="connsiteX165" fmla="*/ 208822 w 1760531"/>
                <a:gd name="connsiteY165" fmla="*/ 753365 h 1143701"/>
                <a:gd name="connsiteX166" fmla="*/ 192759 w 1760531"/>
                <a:gd name="connsiteY166" fmla="*/ 753365 h 1143701"/>
                <a:gd name="connsiteX167" fmla="*/ 192759 w 1760531"/>
                <a:gd name="connsiteY167" fmla="*/ 771035 h 1143701"/>
                <a:gd name="connsiteX168" fmla="*/ 199184 w 1760531"/>
                <a:gd name="connsiteY168" fmla="*/ 771035 h 1143701"/>
                <a:gd name="connsiteX169" fmla="*/ 199184 w 1760531"/>
                <a:gd name="connsiteY169" fmla="*/ 788705 h 1143701"/>
                <a:gd name="connsiteX170" fmla="*/ 176696 w 1760531"/>
                <a:gd name="connsiteY170" fmla="*/ 785492 h 1143701"/>
                <a:gd name="connsiteX171" fmla="*/ 176696 w 1760531"/>
                <a:gd name="connsiteY171" fmla="*/ 756578 h 1143701"/>
                <a:gd name="connsiteX172" fmla="*/ 165451 w 1760531"/>
                <a:gd name="connsiteY172" fmla="*/ 756578 h 1143701"/>
                <a:gd name="connsiteX173" fmla="*/ 165451 w 1760531"/>
                <a:gd name="connsiteY173" fmla="*/ 783886 h 1143701"/>
                <a:gd name="connsiteX174" fmla="*/ 149388 w 1760531"/>
                <a:gd name="connsiteY174" fmla="*/ 780673 h 1143701"/>
                <a:gd name="connsiteX175" fmla="*/ 149388 w 1760531"/>
                <a:gd name="connsiteY175" fmla="*/ 753365 h 1143701"/>
                <a:gd name="connsiteX176" fmla="*/ 138144 w 1760531"/>
                <a:gd name="connsiteY176" fmla="*/ 753365 h 1143701"/>
                <a:gd name="connsiteX177" fmla="*/ 138144 w 1760531"/>
                <a:gd name="connsiteY177" fmla="*/ 779067 h 1143701"/>
                <a:gd name="connsiteX178" fmla="*/ 115655 w 1760531"/>
                <a:gd name="connsiteY178" fmla="*/ 774248 h 1143701"/>
                <a:gd name="connsiteX179" fmla="*/ 115655 w 1760531"/>
                <a:gd name="connsiteY179" fmla="*/ 748546 h 1143701"/>
                <a:gd name="connsiteX180" fmla="*/ 102805 w 1760531"/>
                <a:gd name="connsiteY180" fmla="*/ 748546 h 1143701"/>
                <a:gd name="connsiteX181" fmla="*/ 102805 w 1760531"/>
                <a:gd name="connsiteY181" fmla="*/ 771035 h 1143701"/>
                <a:gd name="connsiteX182" fmla="*/ 89954 w 1760531"/>
                <a:gd name="connsiteY182" fmla="*/ 767822 h 1143701"/>
                <a:gd name="connsiteX183" fmla="*/ 89954 w 1760531"/>
                <a:gd name="connsiteY183" fmla="*/ 743728 h 1143701"/>
                <a:gd name="connsiteX184" fmla="*/ 81923 w 1760531"/>
                <a:gd name="connsiteY184" fmla="*/ 743728 h 1143701"/>
                <a:gd name="connsiteX185" fmla="*/ 81923 w 1760531"/>
                <a:gd name="connsiteY185" fmla="*/ 764610 h 1143701"/>
                <a:gd name="connsiteX186" fmla="*/ 64253 w 1760531"/>
                <a:gd name="connsiteY186" fmla="*/ 758184 h 1143701"/>
                <a:gd name="connsiteX187" fmla="*/ 64253 w 1760531"/>
                <a:gd name="connsiteY187" fmla="*/ 740515 h 1143701"/>
                <a:gd name="connsiteX188" fmla="*/ 56221 w 1760531"/>
                <a:gd name="connsiteY188" fmla="*/ 740515 h 1143701"/>
                <a:gd name="connsiteX189" fmla="*/ 56221 w 1760531"/>
                <a:gd name="connsiteY189" fmla="*/ 754972 h 1143701"/>
                <a:gd name="connsiteX190" fmla="*/ 33733 w 1760531"/>
                <a:gd name="connsiteY190" fmla="*/ 745334 h 1143701"/>
                <a:gd name="connsiteX191" fmla="*/ 33733 w 1760531"/>
                <a:gd name="connsiteY191" fmla="*/ 727664 h 1143701"/>
                <a:gd name="connsiteX192" fmla="*/ 24095 w 1760531"/>
                <a:gd name="connsiteY192" fmla="*/ 727664 h 1143701"/>
                <a:gd name="connsiteX193" fmla="*/ 24095 w 1760531"/>
                <a:gd name="connsiteY193" fmla="*/ 740515 h 1143701"/>
                <a:gd name="connsiteX194" fmla="*/ 11244 w 1760531"/>
                <a:gd name="connsiteY194" fmla="*/ 734090 h 1143701"/>
                <a:gd name="connsiteX195" fmla="*/ 11244 w 1760531"/>
                <a:gd name="connsiteY195" fmla="*/ 774248 h 1143701"/>
                <a:gd name="connsiteX196" fmla="*/ 19276 w 1760531"/>
                <a:gd name="connsiteY196" fmla="*/ 774248 h 1143701"/>
                <a:gd name="connsiteX197" fmla="*/ 19276 w 1760531"/>
                <a:gd name="connsiteY197" fmla="*/ 779067 h 1143701"/>
                <a:gd name="connsiteX198" fmla="*/ 0 w 1760531"/>
                <a:gd name="connsiteY198" fmla="*/ 779067 h 1143701"/>
                <a:gd name="connsiteX199" fmla="*/ 0 w 1760531"/>
                <a:gd name="connsiteY199" fmla="*/ 801555 h 1143701"/>
                <a:gd name="connsiteX200" fmla="*/ 35339 w 1760531"/>
                <a:gd name="connsiteY200" fmla="*/ 801555 h 1143701"/>
                <a:gd name="connsiteX201" fmla="*/ 44977 w 1760531"/>
                <a:gd name="connsiteY201" fmla="*/ 812799 h 1143701"/>
                <a:gd name="connsiteX202" fmla="*/ 44977 w 1760531"/>
                <a:gd name="connsiteY202" fmla="*/ 836894 h 1143701"/>
                <a:gd name="connsiteX203" fmla="*/ 57828 w 1760531"/>
                <a:gd name="connsiteY203" fmla="*/ 836894 h 1143701"/>
                <a:gd name="connsiteX204" fmla="*/ 57828 w 1760531"/>
                <a:gd name="connsiteY204" fmla="*/ 827256 h 1143701"/>
                <a:gd name="connsiteX205" fmla="*/ 73891 w 1760531"/>
                <a:gd name="connsiteY205" fmla="*/ 843320 h 1143701"/>
                <a:gd name="connsiteX206" fmla="*/ 73891 w 1760531"/>
                <a:gd name="connsiteY206" fmla="*/ 843320 h 1143701"/>
                <a:gd name="connsiteX207" fmla="*/ 20882 w 1760531"/>
                <a:gd name="connsiteY207" fmla="*/ 883478 h 1143701"/>
                <a:gd name="connsiteX208" fmla="*/ 73891 w 1760531"/>
                <a:gd name="connsiteY208" fmla="*/ 923636 h 1143701"/>
                <a:gd name="connsiteX209" fmla="*/ 126900 w 1760531"/>
                <a:gd name="connsiteY209" fmla="*/ 889903 h 1143701"/>
                <a:gd name="connsiteX210" fmla="*/ 157420 w 1760531"/>
                <a:gd name="connsiteY210" fmla="*/ 913998 h 1143701"/>
                <a:gd name="connsiteX211" fmla="*/ 157420 w 1760531"/>
                <a:gd name="connsiteY211" fmla="*/ 928455 h 1143701"/>
                <a:gd name="connsiteX212" fmla="*/ 175089 w 1760531"/>
                <a:gd name="connsiteY212" fmla="*/ 928455 h 1143701"/>
                <a:gd name="connsiteX213" fmla="*/ 175089 w 1760531"/>
                <a:gd name="connsiteY213" fmla="*/ 1047323 h 1143701"/>
                <a:gd name="connsiteX214" fmla="*/ 128506 w 1760531"/>
                <a:gd name="connsiteY214" fmla="*/ 1047323 h 1143701"/>
                <a:gd name="connsiteX215" fmla="*/ 128506 w 1760531"/>
                <a:gd name="connsiteY215" fmla="*/ 1143702 h 1143701"/>
                <a:gd name="connsiteX216" fmla="*/ 1635238 w 1760531"/>
                <a:gd name="connsiteY216" fmla="*/ 1143702 h 1143701"/>
                <a:gd name="connsiteX217" fmla="*/ 1635238 w 1760531"/>
                <a:gd name="connsiteY217" fmla="*/ 1047323 h 1143701"/>
                <a:gd name="connsiteX218" fmla="*/ 1588655 w 1760531"/>
                <a:gd name="connsiteY218" fmla="*/ 1047323 h 1143701"/>
                <a:gd name="connsiteX219" fmla="*/ 1588655 w 1760531"/>
                <a:gd name="connsiteY219" fmla="*/ 928455 h 1143701"/>
                <a:gd name="connsiteX220" fmla="*/ 1606324 w 1760531"/>
                <a:gd name="connsiteY220" fmla="*/ 928455 h 1143701"/>
                <a:gd name="connsiteX221" fmla="*/ 1606324 w 1760531"/>
                <a:gd name="connsiteY221" fmla="*/ 913998 h 1143701"/>
                <a:gd name="connsiteX222" fmla="*/ 1636845 w 1760531"/>
                <a:gd name="connsiteY222" fmla="*/ 889903 h 1143701"/>
                <a:gd name="connsiteX223" fmla="*/ 1689853 w 1760531"/>
                <a:gd name="connsiteY223" fmla="*/ 923636 h 1143701"/>
                <a:gd name="connsiteX224" fmla="*/ 1742862 w 1760531"/>
                <a:gd name="connsiteY224" fmla="*/ 883478 h 1143701"/>
                <a:gd name="connsiteX225" fmla="*/ 1689853 w 1760531"/>
                <a:gd name="connsiteY225" fmla="*/ 843320 h 1143701"/>
                <a:gd name="connsiteX226" fmla="*/ 1689853 w 1760531"/>
                <a:gd name="connsiteY226" fmla="*/ 843320 h 1143701"/>
                <a:gd name="connsiteX227" fmla="*/ 1705916 w 1760531"/>
                <a:gd name="connsiteY227" fmla="*/ 827256 h 1143701"/>
                <a:gd name="connsiteX228" fmla="*/ 1705916 w 1760531"/>
                <a:gd name="connsiteY228" fmla="*/ 836894 h 1143701"/>
                <a:gd name="connsiteX229" fmla="*/ 1715555 w 1760531"/>
                <a:gd name="connsiteY229" fmla="*/ 836894 h 1143701"/>
                <a:gd name="connsiteX230" fmla="*/ 1542071 w 1760531"/>
                <a:gd name="connsiteY230" fmla="*/ 941305 h 1143701"/>
                <a:gd name="connsiteX231" fmla="*/ 1559741 w 1760531"/>
                <a:gd name="connsiteY231" fmla="*/ 941305 h 1143701"/>
                <a:gd name="connsiteX232" fmla="*/ 1559741 w 1760531"/>
                <a:gd name="connsiteY232" fmla="*/ 1048929 h 1143701"/>
                <a:gd name="connsiteX233" fmla="*/ 1545284 w 1760531"/>
                <a:gd name="connsiteY233" fmla="*/ 1048929 h 1143701"/>
                <a:gd name="connsiteX234" fmla="*/ 1545284 w 1760531"/>
                <a:gd name="connsiteY234" fmla="*/ 1048929 h 1143701"/>
                <a:gd name="connsiteX235" fmla="*/ 1542071 w 1760531"/>
                <a:gd name="connsiteY235" fmla="*/ 1032866 h 1143701"/>
                <a:gd name="connsiteX236" fmla="*/ 1542071 w 1760531"/>
                <a:gd name="connsiteY236" fmla="*/ 941305 h 1143701"/>
                <a:gd name="connsiteX237" fmla="*/ 1442479 w 1760531"/>
                <a:gd name="connsiteY237" fmla="*/ 976644 h 1143701"/>
                <a:gd name="connsiteX238" fmla="*/ 1517977 w 1760531"/>
                <a:gd name="connsiteY238" fmla="*/ 976644 h 1143701"/>
                <a:gd name="connsiteX239" fmla="*/ 1517977 w 1760531"/>
                <a:gd name="connsiteY239" fmla="*/ 1008771 h 1143701"/>
                <a:gd name="connsiteX240" fmla="*/ 1505126 w 1760531"/>
                <a:gd name="connsiteY240" fmla="*/ 1007164 h 1143701"/>
                <a:gd name="connsiteX241" fmla="*/ 1464968 w 1760531"/>
                <a:gd name="connsiteY241" fmla="*/ 1047323 h 1143701"/>
                <a:gd name="connsiteX242" fmla="*/ 1464968 w 1760531"/>
                <a:gd name="connsiteY242" fmla="*/ 1047323 h 1143701"/>
                <a:gd name="connsiteX243" fmla="*/ 1444086 w 1760531"/>
                <a:gd name="connsiteY243" fmla="*/ 1047323 h 1143701"/>
                <a:gd name="connsiteX244" fmla="*/ 1444086 w 1760531"/>
                <a:gd name="connsiteY244" fmla="*/ 976644 h 1143701"/>
                <a:gd name="connsiteX245" fmla="*/ 240949 w 1760531"/>
                <a:gd name="connsiteY245" fmla="*/ 976644 h 1143701"/>
                <a:gd name="connsiteX246" fmla="*/ 316446 w 1760531"/>
                <a:gd name="connsiteY246" fmla="*/ 976644 h 1143701"/>
                <a:gd name="connsiteX247" fmla="*/ 316446 w 1760531"/>
                <a:gd name="connsiteY247" fmla="*/ 1048929 h 1143701"/>
                <a:gd name="connsiteX248" fmla="*/ 293957 w 1760531"/>
                <a:gd name="connsiteY248" fmla="*/ 1048929 h 1143701"/>
                <a:gd name="connsiteX249" fmla="*/ 293957 w 1760531"/>
                <a:gd name="connsiteY249" fmla="*/ 1048929 h 1143701"/>
                <a:gd name="connsiteX250" fmla="*/ 253799 w 1760531"/>
                <a:gd name="connsiteY250" fmla="*/ 1008771 h 1143701"/>
                <a:gd name="connsiteX251" fmla="*/ 240949 w 1760531"/>
                <a:gd name="connsiteY251" fmla="*/ 1010377 h 1143701"/>
                <a:gd name="connsiteX252" fmla="*/ 240949 w 1760531"/>
                <a:gd name="connsiteY252" fmla="*/ 976644 h 1143701"/>
                <a:gd name="connsiteX253" fmla="*/ 199184 w 1760531"/>
                <a:gd name="connsiteY253" fmla="*/ 941305 h 1143701"/>
                <a:gd name="connsiteX254" fmla="*/ 216854 w 1760531"/>
                <a:gd name="connsiteY254" fmla="*/ 941305 h 1143701"/>
                <a:gd name="connsiteX255" fmla="*/ 216854 w 1760531"/>
                <a:gd name="connsiteY255" fmla="*/ 1031259 h 1143701"/>
                <a:gd name="connsiteX256" fmla="*/ 213641 w 1760531"/>
                <a:gd name="connsiteY256" fmla="*/ 1047323 h 1143701"/>
                <a:gd name="connsiteX257" fmla="*/ 213641 w 1760531"/>
                <a:gd name="connsiteY257" fmla="*/ 1047323 h 1143701"/>
                <a:gd name="connsiteX258" fmla="*/ 199184 w 1760531"/>
                <a:gd name="connsiteY258" fmla="*/ 1047323 h 1143701"/>
                <a:gd name="connsiteX259" fmla="*/ 199184 w 1760531"/>
                <a:gd name="connsiteY259" fmla="*/ 941305 h 1143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</a:cxnLst>
              <a:rect l="l" t="t" r="r" b="b"/>
              <a:pathLst>
                <a:path w="1760531" h="1143701">
                  <a:moveTo>
                    <a:pt x="1715555" y="836894"/>
                  </a:moveTo>
                  <a:lnTo>
                    <a:pt x="1715555" y="812799"/>
                  </a:lnTo>
                  <a:cubicBezTo>
                    <a:pt x="1718767" y="809587"/>
                    <a:pt x="1721980" y="806374"/>
                    <a:pt x="1725193" y="801555"/>
                  </a:cubicBezTo>
                  <a:lnTo>
                    <a:pt x="1760532" y="801555"/>
                  </a:lnTo>
                  <a:lnTo>
                    <a:pt x="1760532" y="779067"/>
                  </a:lnTo>
                  <a:lnTo>
                    <a:pt x="1741256" y="779067"/>
                  </a:lnTo>
                  <a:lnTo>
                    <a:pt x="1741256" y="774248"/>
                  </a:lnTo>
                  <a:lnTo>
                    <a:pt x="1749287" y="774248"/>
                  </a:lnTo>
                  <a:lnTo>
                    <a:pt x="1749287" y="734090"/>
                  </a:lnTo>
                  <a:cubicBezTo>
                    <a:pt x="1749287" y="734090"/>
                    <a:pt x="1744468" y="737302"/>
                    <a:pt x="1736437" y="740515"/>
                  </a:cubicBezTo>
                  <a:lnTo>
                    <a:pt x="1736437" y="727664"/>
                  </a:lnTo>
                  <a:lnTo>
                    <a:pt x="1726799" y="727664"/>
                  </a:lnTo>
                  <a:lnTo>
                    <a:pt x="1726799" y="746940"/>
                  </a:lnTo>
                  <a:cubicBezTo>
                    <a:pt x="1720374" y="750153"/>
                    <a:pt x="1712342" y="753365"/>
                    <a:pt x="1704310" y="756578"/>
                  </a:cubicBezTo>
                  <a:lnTo>
                    <a:pt x="1704310" y="742121"/>
                  </a:lnTo>
                  <a:lnTo>
                    <a:pt x="1694672" y="742121"/>
                  </a:lnTo>
                  <a:lnTo>
                    <a:pt x="1694672" y="759791"/>
                  </a:lnTo>
                  <a:cubicBezTo>
                    <a:pt x="1689853" y="761397"/>
                    <a:pt x="1683428" y="763003"/>
                    <a:pt x="1677003" y="766216"/>
                  </a:cubicBezTo>
                  <a:lnTo>
                    <a:pt x="1677003" y="745334"/>
                  </a:lnTo>
                  <a:lnTo>
                    <a:pt x="1668971" y="745334"/>
                  </a:lnTo>
                  <a:lnTo>
                    <a:pt x="1668971" y="769429"/>
                  </a:lnTo>
                  <a:cubicBezTo>
                    <a:pt x="1664152" y="771035"/>
                    <a:pt x="1660940" y="772641"/>
                    <a:pt x="1656121" y="772641"/>
                  </a:cubicBezTo>
                  <a:lnTo>
                    <a:pt x="1656121" y="750153"/>
                  </a:lnTo>
                  <a:lnTo>
                    <a:pt x="1643270" y="750153"/>
                  </a:lnTo>
                  <a:lnTo>
                    <a:pt x="1643270" y="775854"/>
                  </a:lnTo>
                  <a:cubicBezTo>
                    <a:pt x="1636845" y="777460"/>
                    <a:pt x="1628813" y="779067"/>
                    <a:pt x="1620782" y="780673"/>
                  </a:cubicBezTo>
                  <a:lnTo>
                    <a:pt x="1620782" y="754972"/>
                  </a:lnTo>
                  <a:lnTo>
                    <a:pt x="1609537" y="754972"/>
                  </a:lnTo>
                  <a:lnTo>
                    <a:pt x="1609537" y="782279"/>
                  </a:lnTo>
                  <a:cubicBezTo>
                    <a:pt x="1604718" y="783886"/>
                    <a:pt x="1599899" y="783886"/>
                    <a:pt x="1593474" y="785492"/>
                  </a:cubicBezTo>
                  <a:lnTo>
                    <a:pt x="1593474" y="758184"/>
                  </a:lnTo>
                  <a:lnTo>
                    <a:pt x="1580623" y="758184"/>
                  </a:lnTo>
                  <a:lnTo>
                    <a:pt x="1580623" y="787098"/>
                  </a:lnTo>
                  <a:cubicBezTo>
                    <a:pt x="1574198" y="788705"/>
                    <a:pt x="1566166" y="788705"/>
                    <a:pt x="1559741" y="790311"/>
                  </a:cubicBezTo>
                  <a:lnTo>
                    <a:pt x="1559741" y="772641"/>
                  </a:lnTo>
                  <a:lnTo>
                    <a:pt x="1566166" y="772641"/>
                  </a:lnTo>
                  <a:lnTo>
                    <a:pt x="1566166" y="754972"/>
                  </a:lnTo>
                  <a:lnTo>
                    <a:pt x="1550103" y="754972"/>
                  </a:lnTo>
                  <a:lnTo>
                    <a:pt x="1550103" y="746940"/>
                  </a:lnTo>
                  <a:lnTo>
                    <a:pt x="1540465" y="746940"/>
                  </a:lnTo>
                  <a:lnTo>
                    <a:pt x="1540465" y="756578"/>
                  </a:lnTo>
                  <a:lnTo>
                    <a:pt x="1543678" y="756578"/>
                  </a:lnTo>
                  <a:lnTo>
                    <a:pt x="1543678" y="764610"/>
                  </a:lnTo>
                  <a:lnTo>
                    <a:pt x="1453724" y="764610"/>
                  </a:lnTo>
                  <a:lnTo>
                    <a:pt x="1453724" y="724452"/>
                  </a:lnTo>
                  <a:lnTo>
                    <a:pt x="1461755" y="724452"/>
                  </a:lnTo>
                  <a:lnTo>
                    <a:pt x="1461755" y="689113"/>
                  </a:lnTo>
                  <a:lnTo>
                    <a:pt x="1468181" y="689113"/>
                  </a:lnTo>
                  <a:lnTo>
                    <a:pt x="1468181" y="660199"/>
                  </a:lnTo>
                  <a:lnTo>
                    <a:pt x="1440873" y="660199"/>
                  </a:lnTo>
                  <a:lnTo>
                    <a:pt x="1440873" y="636104"/>
                  </a:lnTo>
                  <a:lnTo>
                    <a:pt x="1482638" y="570245"/>
                  </a:lnTo>
                  <a:cubicBezTo>
                    <a:pt x="1485850" y="570245"/>
                    <a:pt x="1489063" y="571851"/>
                    <a:pt x="1493882" y="571851"/>
                  </a:cubicBezTo>
                  <a:cubicBezTo>
                    <a:pt x="1521189" y="571851"/>
                    <a:pt x="1545284" y="554181"/>
                    <a:pt x="1545284" y="533299"/>
                  </a:cubicBezTo>
                  <a:cubicBezTo>
                    <a:pt x="1545284" y="522055"/>
                    <a:pt x="1538859" y="510811"/>
                    <a:pt x="1527615" y="504385"/>
                  </a:cubicBezTo>
                  <a:lnTo>
                    <a:pt x="1553316" y="462621"/>
                  </a:lnTo>
                  <a:cubicBezTo>
                    <a:pt x="1553316" y="462621"/>
                    <a:pt x="1580623" y="444951"/>
                    <a:pt x="1577411" y="432101"/>
                  </a:cubicBezTo>
                  <a:cubicBezTo>
                    <a:pt x="1574198" y="419250"/>
                    <a:pt x="1569379" y="420857"/>
                    <a:pt x="1569379" y="414431"/>
                  </a:cubicBezTo>
                  <a:cubicBezTo>
                    <a:pt x="1569379" y="408006"/>
                    <a:pt x="1566166" y="396762"/>
                    <a:pt x="1566166" y="396762"/>
                  </a:cubicBezTo>
                  <a:cubicBezTo>
                    <a:pt x="1566166" y="396762"/>
                    <a:pt x="1551710" y="406400"/>
                    <a:pt x="1524402" y="416038"/>
                  </a:cubicBezTo>
                  <a:lnTo>
                    <a:pt x="1524402" y="404793"/>
                  </a:lnTo>
                  <a:lnTo>
                    <a:pt x="1516370" y="404793"/>
                  </a:lnTo>
                  <a:lnTo>
                    <a:pt x="1516370" y="419250"/>
                  </a:lnTo>
                  <a:cubicBezTo>
                    <a:pt x="1511551" y="420857"/>
                    <a:pt x="1505126" y="424069"/>
                    <a:pt x="1498701" y="425676"/>
                  </a:cubicBezTo>
                  <a:lnTo>
                    <a:pt x="1498701" y="414431"/>
                  </a:lnTo>
                  <a:lnTo>
                    <a:pt x="1492276" y="414431"/>
                  </a:lnTo>
                  <a:lnTo>
                    <a:pt x="1492276" y="427282"/>
                  </a:lnTo>
                  <a:cubicBezTo>
                    <a:pt x="1485850" y="428888"/>
                    <a:pt x="1477818" y="432101"/>
                    <a:pt x="1469787" y="433707"/>
                  </a:cubicBezTo>
                  <a:lnTo>
                    <a:pt x="1469787" y="422463"/>
                  </a:lnTo>
                  <a:lnTo>
                    <a:pt x="1460149" y="422463"/>
                  </a:lnTo>
                  <a:lnTo>
                    <a:pt x="1460149" y="435313"/>
                  </a:lnTo>
                  <a:cubicBezTo>
                    <a:pt x="1453724" y="436920"/>
                    <a:pt x="1447298" y="438526"/>
                    <a:pt x="1440873" y="440133"/>
                  </a:cubicBezTo>
                  <a:lnTo>
                    <a:pt x="1440873" y="428888"/>
                  </a:lnTo>
                  <a:lnTo>
                    <a:pt x="1418385" y="428888"/>
                  </a:lnTo>
                  <a:lnTo>
                    <a:pt x="1418385" y="443345"/>
                  </a:lnTo>
                  <a:cubicBezTo>
                    <a:pt x="1413566" y="444951"/>
                    <a:pt x="1407140" y="444951"/>
                    <a:pt x="1400715" y="446558"/>
                  </a:cubicBezTo>
                  <a:lnTo>
                    <a:pt x="1497094" y="269862"/>
                  </a:lnTo>
                  <a:cubicBezTo>
                    <a:pt x="1497094" y="269862"/>
                    <a:pt x="1519583" y="265043"/>
                    <a:pt x="1517977" y="252193"/>
                  </a:cubicBezTo>
                  <a:cubicBezTo>
                    <a:pt x="1516370" y="239342"/>
                    <a:pt x="1511551" y="207216"/>
                    <a:pt x="1500307" y="212035"/>
                  </a:cubicBezTo>
                  <a:cubicBezTo>
                    <a:pt x="1500307" y="212035"/>
                    <a:pt x="1500307" y="212035"/>
                    <a:pt x="1500307" y="212035"/>
                  </a:cubicBezTo>
                  <a:lnTo>
                    <a:pt x="1500307" y="204003"/>
                  </a:lnTo>
                  <a:lnTo>
                    <a:pt x="1492276" y="204003"/>
                  </a:lnTo>
                  <a:lnTo>
                    <a:pt x="1492276" y="216854"/>
                  </a:lnTo>
                  <a:cubicBezTo>
                    <a:pt x="1487457" y="220066"/>
                    <a:pt x="1479425" y="223279"/>
                    <a:pt x="1469787" y="226492"/>
                  </a:cubicBezTo>
                  <a:lnTo>
                    <a:pt x="1469787" y="220066"/>
                  </a:lnTo>
                  <a:lnTo>
                    <a:pt x="1461755" y="220066"/>
                  </a:lnTo>
                  <a:lnTo>
                    <a:pt x="1461755" y="229704"/>
                  </a:lnTo>
                  <a:cubicBezTo>
                    <a:pt x="1453724" y="232917"/>
                    <a:pt x="1445692" y="236129"/>
                    <a:pt x="1436054" y="237736"/>
                  </a:cubicBezTo>
                  <a:lnTo>
                    <a:pt x="1436054" y="229704"/>
                  </a:lnTo>
                  <a:lnTo>
                    <a:pt x="1431235" y="229704"/>
                  </a:lnTo>
                  <a:lnTo>
                    <a:pt x="1431235" y="239342"/>
                  </a:lnTo>
                  <a:cubicBezTo>
                    <a:pt x="1423204" y="242555"/>
                    <a:pt x="1413566" y="244161"/>
                    <a:pt x="1402321" y="247374"/>
                  </a:cubicBezTo>
                  <a:lnTo>
                    <a:pt x="1402321" y="239342"/>
                  </a:lnTo>
                  <a:lnTo>
                    <a:pt x="1392683" y="239342"/>
                  </a:lnTo>
                  <a:lnTo>
                    <a:pt x="1392683" y="248980"/>
                  </a:lnTo>
                  <a:cubicBezTo>
                    <a:pt x="1386258" y="250586"/>
                    <a:pt x="1378226" y="252193"/>
                    <a:pt x="1371801" y="253799"/>
                  </a:cubicBezTo>
                  <a:lnTo>
                    <a:pt x="1371801" y="244161"/>
                  </a:lnTo>
                  <a:lnTo>
                    <a:pt x="1344494" y="244161"/>
                  </a:lnTo>
                  <a:lnTo>
                    <a:pt x="1344494" y="258618"/>
                  </a:lnTo>
                  <a:cubicBezTo>
                    <a:pt x="1315580" y="263437"/>
                    <a:pt x="1281847" y="265043"/>
                    <a:pt x="1243295" y="266650"/>
                  </a:cubicBezTo>
                  <a:cubicBezTo>
                    <a:pt x="1243295" y="266650"/>
                    <a:pt x="968614" y="147782"/>
                    <a:pt x="886691" y="69072"/>
                  </a:cubicBezTo>
                  <a:cubicBezTo>
                    <a:pt x="886691" y="69072"/>
                    <a:pt x="886691" y="0"/>
                    <a:pt x="880266" y="0"/>
                  </a:cubicBezTo>
                  <a:cubicBezTo>
                    <a:pt x="873841" y="0"/>
                    <a:pt x="873841" y="69072"/>
                    <a:pt x="873841" y="69072"/>
                  </a:cubicBezTo>
                  <a:cubicBezTo>
                    <a:pt x="791918" y="146175"/>
                    <a:pt x="515630" y="265043"/>
                    <a:pt x="515630" y="265043"/>
                  </a:cubicBezTo>
                  <a:cubicBezTo>
                    <a:pt x="477078" y="265043"/>
                    <a:pt x="443346" y="261831"/>
                    <a:pt x="414432" y="257012"/>
                  </a:cubicBezTo>
                  <a:lnTo>
                    <a:pt x="414432" y="242555"/>
                  </a:lnTo>
                  <a:lnTo>
                    <a:pt x="387124" y="242555"/>
                  </a:lnTo>
                  <a:lnTo>
                    <a:pt x="387124" y="252193"/>
                  </a:lnTo>
                  <a:cubicBezTo>
                    <a:pt x="379093" y="250586"/>
                    <a:pt x="372667" y="248980"/>
                    <a:pt x="366242" y="247374"/>
                  </a:cubicBezTo>
                  <a:lnTo>
                    <a:pt x="366242" y="237736"/>
                  </a:lnTo>
                  <a:lnTo>
                    <a:pt x="358210" y="237736"/>
                  </a:lnTo>
                  <a:lnTo>
                    <a:pt x="358210" y="245767"/>
                  </a:lnTo>
                  <a:cubicBezTo>
                    <a:pt x="348572" y="242555"/>
                    <a:pt x="338935" y="240948"/>
                    <a:pt x="329297" y="237736"/>
                  </a:cubicBezTo>
                  <a:lnTo>
                    <a:pt x="329297" y="228098"/>
                  </a:lnTo>
                  <a:lnTo>
                    <a:pt x="324478" y="228098"/>
                  </a:lnTo>
                  <a:lnTo>
                    <a:pt x="324478" y="236129"/>
                  </a:lnTo>
                  <a:cubicBezTo>
                    <a:pt x="314840" y="232917"/>
                    <a:pt x="306808" y="229704"/>
                    <a:pt x="298776" y="228098"/>
                  </a:cubicBezTo>
                  <a:lnTo>
                    <a:pt x="298776" y="218460"/>
                  </a:lnTo>
                  <a:lnTo>
                    <a:pt x="290745" y="218460"/>
                  </a:lnTo>
                  <a:lnTo>
                    <a:pt x="290745" y="224885"/>
                  </a:lnTo>
                  <a:cubicBezTo>
                    <a:pt x="281107" y="221673"/>
                    <a:pt x="273075" y="216854"/>
                    <a:pt x="268256" y="215247"/>
                  </a:cubicBezTo>
                  <a:lnTo>
                    <a:pt x="268256" y="204003"/>
                  </a:lnTo>
                  <a:lnTo>
                    <a:pt x="261831" y="204003"/>
                  </a:lnTo>
                  <a:lnTo>
                    <a:pt x="261831" y="212035"/>
                  </a:lnTo>
                  <a:cubicBezTo>
                    <a:pt x="261831" y="212035"/>
                    <a:pt x="261831" y="212035"/>
                    <a:pt x="261831" y="212035"/>
                  </a:cubicBezTo>
                  <a:cubicBezTo>
                    <a:pt x="248980" y="208822"/>
                    <a:pt x="245768" y="239342"/>
                    <a:pt x="244161" y="252193"/>
                  </a:cubicBezTo>
                  <a:cubicBezTo>
                    <a:pt x="242555" y="265043"/>
                    <a:pt x="265044" y="269862"/>
                    <a:pt x="265044" y="269862"/>
                  </a:cubicBezTo>
                  <a:lnTo>
                    <a:pt x="361423" y="446558"/>
                  </a:lnTo>
                  <a:cubicBezTo>
                    <a:pt x="354998" y="446558"/>
                    <a:pt x="350179" y="444951"/>
                    <a:pt x="343753" y="443345"/>
                  </a:cubicBezTo>
                  <a:lnTo>
                    <a:pt x="343753" y="428888"/>
                  </a:lnTo>
                  <a:lnTo>
                    <a:pt x="321265" y="428888"/>
                  </a:lnTo>
                  <a:lnTo>
                    <a:pt x="321265" y="440133"/>
                  </a:lnTo>
                  <a:cubicBezTo>
                    <a:pt x="314840" y="438526"/>
                    <a:pt x="308414" y="436920"/>
                    <a:pt x="301989" y="435313"/>
                  </a:cubicBezTo>
                  <a:lnTo>
                    <a:pt x="301989" y="422463"/>
                  </a:lnTo>
                  <a:lnTo>
                    <a:pt x="292351" y="422463"/>
                  </a:lnTo>
                  <a:lnTo>
                    <a:pt x="292351" y="433707"/>
                  </a:lnTo>
                  <a:cubicBezTo>
                    <a:pt x="284320" y="432101"/>
                    <a:pt x="276288" y="428888"/>
                    <a:pt x="269863" y="427282"/>
                  </a:cubicBezTo>
                  <a:lnTo>
                    <a:pt x="269863" y="414431"/>
                  </a:lnTo>
                  <a:lnTo>
                    <a:pt x="261831" y="414431"/>
                  </a:lnTo>
                  <a:lnTo>
                    <a:pt x="261831" y="425676"/>
                  </a:lnTo>
                  <a:cubicBezTo>
                    <a:pt x="255406" y="424069"/>
                    <a:pt x="248980" y="420857"/>
                    <a:pt x="244161" y="419250"/>
                  </a:cubicBezTo>
                  <a:lnTo>
                    <a:pt x="244161" y="404793"/>
                  </a:lnTo>
                  <a:lnTo>
                    <a:pt x="236130" y="404793"/>
                  </a:lnTo>
                  <a:lnTo>
                    <a:pt x="236130" y="416038"/>
                  </a:lnTo>
                  <a:cubicBezTo>
                    <a:pt x="208822" y="404793"/>
                    <a:pt x="194365" y="396762"/>
                    <a:pt x="194365" y="396762"/>
                  </a:cubicBezTo>
                  <a:cubicBezTo>
                    <a:pt x="194365" y="396762"/>
                    <a:pt x="192759" y="408006"/>
                    <a:pt x="191153" y="414431"/>
                  </a:cubicBezTo>
                  <a:cubicBezTo>
                    <a:pt x="191153" y="420857"/>
                    <a:pt x="186334" y="419250"/>
                    <a:pt x="183121" y="432101"/>
                  </a:cubicBezTo>
                  <a:cubicBezTo>
                    <a:pt x="179908" y="444951"/>
                    <a:pt x="207216" y="462621"/>
                    <a:pt x="207216" y="462621"/>
                  </a:cubicBezTo>
                  <a:lnTo>
                    <a:pt x="232917" y="504385"/>
                  </a:lnTo>
                  <a:cubicBezTo>
                    <a:pt x="221673" y="510811"/>
                    <a:pt x="215247" y="522055"/>
                    <a:pt x="215247" y="533299"/>
                  </a:cubicBezTo>
                  <a:cubicBezTo>
                    <a:pt x="215247" y="554181"/>
                    <a:pt x="237736" y="571851"/>
                    <a:pt x="265044" y="571851"/>
                  </a:cubicBezTo>
                  <a:cubicBezTo>
                    <a:pt x="268256" y="571851"/>
                    <a:pt x="271469" y="571851"/>
                    <a:pt x="276288" y="570245"/>
                  </a:cubicBezTo>
                  <a:lnTo>
                    <a:pt x="318052" y="636104"/>
                  </a:lnTo>
                  <a:lnTo>
                    <a:pt x="318052" y="660199"/>
                  </a:lnTo>
                  <a:lnTo>
                    <a:pt x="290745" y="660199"/>
                  </a:lnTo>
                  <a:lnTo>
                    <a:pt x="290745" y="689113"/>
                  </a:lnTo>
                  <a:lnTo>
                    <a:pt x="297170" y="689113"/>
                  </a:lnTo>
                  <a:lnTo>
                    <a:pt x="297170" y="724452"/>
                  </a:lnTo>
                  <a:lnTo>
                    <a:pt x="305202" y="724452"/>
                  </a:lnTo>
                  <a:lnTo>
                    <a:pt x="305202" y="764610"/>
                  </a:lnTo>
                  <a:lnTo>
                    <a:pt x="215247" y="764610"/>
                  </a:lnTo>
                  <a:lnTo>
                    <a:pt x="215247" y="756578"/>
                  </a:lnTo>
                  <a:lnTo>
                    <a:pt x="218460" y="756578"/>
                  </a:lnTo>
                  <a:lnTo>
                    <a:pt x="218460" y="746940"/>
                  </a:lnTo>
                  <a:lnTo>
                    <a:pt x="208822" y="746940"/>
                  </a:lnTo>
                  <a:lnTo>
                    <a:pt x="208822" y="753365"/>
                  </a:lnTo>
                  <a:lnTo>
                    <a:pt x="192759" y="753365"/>
                  </a:lnTo>
                  <a:lnTo>
                    <a:pt x="192759" y="771035"/>
                  </a:lnTo>
                  <a:lnTo>
                    <a:pt x="199184" y="771035"/>
                  </a:lnTo>
                  <a:lnTo>
                    <a:pt x="199184" y="788705"/>
                  </a:lnTo>
                  <a:cubicBezTo>
                    <a:pt x="191153" y="787098"/>
                    <a:pt x="184727" y="787098"/>
                    <a:pt x="176696" y="785492"/>
                  </a:cubicBezTo>
                  <a:lnTo>
                    <a:pt x="176696" y="756578"/>
                  </a:lnTo>
                  <a:lnTo>
                    <a:pt x="165451" y="756578"/>
                  </a:lnTo>
                  <a:lnTo>
                    <a:pt x="165451" y="783886"/>
                  </a:lnTo>
                  <a:cubicBezTo>
                    <a:pt x="160632" y="782279"/>
                    <a:pt x="155814" y="782279"/>
                    <a:pt x="149388" y="780673"/>
                  </a:cubicBezTo>
                  <a:lnTo>
                    <a:pt x="149388" y="753365"/>
                  </a:lnTo>
                  <a:lnTo>
                    <a:pt x="138144" y="753365"/>
                  </a:lnTo>
                  <a:lnTo>
                    <a:pt x="138144" y="779067"/>
                  </a:lnTo>
                  <a:cubicBezTo>
                    <a:pt x="130112" y="777460"/>
                    <a:pt x="123687" y="775854"/>
                    <a:pt x="115655" y="774248"/>
                  </a:cubicBezTo>
                  <a:lnTo>
                    <a:pt x="115655" y="748546"/>
                  </a:lnTo>
                  <a:lnTo>
                    <a:pt x="102805" y="748546"/>
                  </a:lnTo>
                  <a:lnTo>
                    <a:pt x="102805" y="771035"/>
                  </a:lnTo>
                  <a:cubicBezTo>
                    <a:pt x="97986" y="769429"/>
                    <a:pt x="93167" y="767822"/>
                    <a:pt x="89954" y="767822"/>
                  </a:cubicBezTo>
                  <a:lnTo>
                    <a:pt x="89954" y="743728"/>
                  </a:lnTo>
                  <a:lnTo>
                    <a:pt x="81923" y="743728"/>
                  </a:lnTo>
                  <a:lnTo>
                    <a:pt x="81923" y="764610"/>
                  </a:lnTo>
                  <a:cubicBezTo>
                    <a:pt x="75497" y="763003"/>
                    <a:pt x="69072" y="761397"/>
                    <a:pt x="64253" y="758184"/>
                  </a:cubicBezTo>
                  <a:lnTo>
                    <a:pt x="64253" y="740515"/>
                  </a:lnTo>
                  <a:lnTo>
                    <a:pt x="56221" y="740515"/>
                  </a:lnTo>
                  <a:lnTo>
                    <a:pt x="56221" y="754972"/>
                  </a:lnTo>
                  <a:cubicBezTo>
                    <a:pt x="46583" y="751759"/>
                    <a:pt x="40158" y="748546"/>
                    <a:pt x="33733" y="745334"/>
                  </a:cubicBezTo>
                  <a:lnTo>
                    <a:pt x="33733" y="727664"/>
                  </a:lnTo>
                  <a:lnTo>
                    <a:pt x="24095" y="727664"/>
                  </a:lnTo>
                  <a:lnTo>
                    <a:pt x="24095" y="740515"/>
                  </a:lnTo>
                  <a:cubicBezTo>
                    <a:pt x="14457" y="735696"/>
                    <a:pt x="11244" y="734090"/>
                    <a:pt x="11244" y="734090"/>
                  </a:cubicBezTo>
                  <a:lnTo>
                    <a:pt x="11244" y="774248"/>
                  </a:lnTo>
                  <a:lnTo>
                    <a:pt x="19276" y="774248"/>
                  </a:lnTo>
                  <a:lnTo>
                    <a:pt x="19276" y="779067"/>
                  </a:lnTo>
                  <a:lnTo>
                    <a:pt x="0" y="779067"/>
                  </a:lnTo>
                  <a:lnTo>
                    <a:pt x="0" y="801555"/>
                  </a:lnTo>
                  <a:lnTo>
                    <a:pt x="35339" y="801555"/>
                  </a:lnTo>
                  <a:cubicBezTo>
                    <a:pt x="38552" y="804768"/>
                    <a:pt x="41765" y="807980"/>
                    <a:pt x="44977" y="812799"/>
                  </a:cubicBezTo>
                  <a:lnTo>
                    <a:pt x="44977" y="836894"/>
                  </a:lnTo>
                  <a:lnTo>
                    <a:pt x="57828" y="836894"/>
                  </a:lnTo>
                  <a:lnTo>
                    <a:pt x="57828" y="827256"/>
                  </a:lnTo>
                  <a:cubicBezTo>
                    <a:pt x="62647" y="832075"/>
                    <a:pt x="69072" y="838501"/>
                    <a:pt x="73891" y="843320"/>
                  </a:cubicBezTo>
                  <a:lnTo>
                    <a:pt x="73891" y="843320"/>
                  </a:lnTo>
                  <a:cubicBezTo>
                    <a:pt x="44977" y="843320"/>
                    <a:pt x="20882" y="860989"/>
                    <a:pt x="20882" y="883478"/>
                  </a:cubicBezTo>
                  <a:cubicBezTo>
                    <a:pt x="20882" y="905966"/>
                    <a:pt x="44977" y="923636"/>
                    <a:pt x="73891" y="923636"/>
                  </a:cubicBezTo>
                  <a:cubicBezTo>
                    <a:pt x="101198" y="923636"/>
                    <a:pt x="122081" y="909179"/>
                    <a:pt x="126900" y="889903"/>
                  </a:cubicBezTo>
                  <a:cubicBezTo>
                    <a:pt x="144569" y="904360"/>
                    <a:pt x="157420" y="913998"/>
                    <a:pt x="157420" y="913998"/>
                  </a:cubicBezTo>
                  <a:lnTo>
                    <a:pt x="157420" y="928455"/>
                  </a:lnTo>
                  <a:lnTo>
                    <a:pt x="175089" y="928455"/>
                  </a:lnTo>
                  <a:lnTo>
                    <a:pt x="175089" y="1047323"/>
                  </a:lnTo>
                  <a:lnTo>
                    <a:pt x="128506" y="1047323"/>
                  </a:lnTo>
                  <a:lnTo>
                    <a:pt x="128506" y="1143702"/>
                  </a:lnTo>
                  <a:lnTo>
                    <a:pt x="1635238" y="1143702"/>
                  </a:lnTo>
                  <a:lnTo>
                    <a:pt x="1635238" y="1047323"/>
                  </a:lnTo>
                  <a:lnTo>
                    <a:pt x="1588655" y="1047323"/>
                  </a:lnTo>
                  <a:lnTo>
                    <a:pt x="1588655" y="928455"/>
                  </a:lnTo>
                  <a:lnTo>
                    <a:pt x="1606324" y="928455"/>
                  </a:lnTo>
                  <a:lnTo>
                    <a:pt x="1606324" y="913998"/>
                  </a:lnTo>
                  <a:cubicBezTo>
                    <a:pt x="1606324" y="913998"/>
                    <a:pt x="1619175" y="904360"/>
                    <a:pt x="1636845" y="889903"/>
                  </a:cubicBezTo>
                  <a:cubicBezTo>
                    <a:pt x="1640057" y="909179"/>
                    <a:pt x="1662546" y="923636"/>
                    <a:pt x="1689853" y="923636"/>
                  </a:cubicBezTo>
                  <a:cubicBezTo>
                    <a:pt x="1718767" y="923636"/>
                    <a:pt x="1742862" y="905966"/>
                    <a:pt x="1742862" y="883478"/>
                  </a:cubicBezTo>
                  <a:cubicBezTo>
                    <a:pt x="1742862" y="860989"/>
                    <a:pt x="1718767" y="843320"/>
                    <a:pt x="1689853" y="843320"/>
                  </a:cubicBezTo>
                  <a:lnTo>
                    <a:pt x="1689853" y="843320"/>
                  </a:lnTo>
                  <a:cubicBezTo>
                    <a:pt x="1694672" y="838501"/>
                    <a:pt x="1701098" y="832075"/>
                    <a:pt x="1705916" y="827256"/>
                  </a:cubicBezTo>
                  <a:lnTo>
                    <a:pt x="1705916" y="836894"/>
                  </a:lnTo>
                  <a:lnTo>
                    <a:pt x="1715555" y="836894"/>
                  </a:lnTo>
                  <a:close/>
                  <a:moveTo>
                    <a:pt x="1542071" y="941305"/>
                  </a:moveTo>
                  <a:lnTo>
                    <a:pt x="1559741" y="941305"/>
                  </a:lnTo>
                  <a:lnTo>
                    <a:pt x="1559741" y="1048929"/>
                  </a:lnTo>
                  <a:lnTo>
                    <a:pt x="1545284" y="1048929"/>
                  </a:lnTo>
                  <a:lnTo>
                    <a:pt x="1545284" y="1048929"/>
                  </a:lnTo>
                  <a:cubicBezTo>
                    <a:pt x="1545284" y="1042504"/>
                    <a:pt x="1543678" y="1037685"/>
                    <a:pt x="1542071" y="1032866"/>
                  </a:cubicBezTo>
                  <a:lnTo>
                    <a:pt x="1542071" y="941305"/>
                  </a:lnTo>
                  <a:close/>
                  <a:moveTo>
                    <a:pt x="1442479" y="976644"/>
                  </a:moveTo>
                  <a:lnTo>
                    <a:pt x="1517977" y="976644"/>
                  </a:lnTo>
                  <a:lnTo>
                    <a:pt x="1517977" y="1008771"/>
                  </a:lnTo>
                  <a:cubicBezTo>
                    <a:pt x="1513158" y="1007164"/>
                    <a:pt x="1509945" y="1007164"/>
                    <a:pt x="1505126" y="1007164"/>
                  </a:cubicBezTo>
                  <a:cubicBezTo>
                    <a:pt x="1482638" y="1007164"/>
                    <a:pt x="1464968" y="1024834"/>
                    <a:pt x="1464968" y="1047323"/>
                  </a:cubicBezTo>
                  <a:cubicBezTo>
                    <a:pt x="1464968" y="1047323"/>
                    <a:pt x="1464968" y="1047323"/>
                    <a:pt x="1464968" y="1047323"/>
                  </a:cubicBezTo>
                  <a:lnTo>
                    <a:pt x="1444086" y="1047323"/>
                  </a:lnTo>
                  <a:lnTo>
                    <a:pt x="1444086" y="976644"/>
                  </a:lnTo>
                  <a:close/>
                  <a:moveTo>
                    <a:pt x="240949" y="976644"/>
                  </a:moveTo>
                  <a:lnTo>
                    <a:pt x="316446" y="976644"/>
                  </a:lnTo>
                  <a:lnTo>
                    <a:pt x="316446" y="1048929"/>
                  </a:lnTo>
                  <a:lnTo>
                    <a:pt x="293957" y="1048929"/>
                  </a:lnTo>
                  <a:lnTo>
                    <a:pt x="293957" y="1048929"/>
                  </a:lnTo>
                  <a:cubicBezTo>
                    <a:pt x="293957" y="1026440"/>
                    <a:pt x="276288" y="1008771"/>
                    <a:pt x="253799" y="1008771"/>
                  </a:cubicBezTo>
                  <a:cubicBezTo>
                    <a:pt x="248980" y="1008771"/>
                    <a:pt x="244161" y="1010377"/>
                    <a:pt x="240949" y="1010377"/>
                  </a:cubicBezTo>
                  <a:lnTo>
                    <a:pt x="240949" y="976644"/>
                  </a:lnTo>
                  <a:close/>
                  <a:moveTo>
                    <a:pt x="199184" y="941305"/>
                  </a:moveTo>
                  <a:lnTo>
                    <a:pt x="216854" y="941305"/>
                  </a:lnTo>
                  <a:lnTo>
                    <a:pt x="216854" y="1031259"/>
                  </a:lnTo>
                  <a:cubicBezTo>
                    <a:pt x="215247" y="1036078"/>
                    <a:pt x="213641" y="1042504"/>
                    <a:pt x="213641" y="1047323"/>
                  </a:cubicBezTo>
                  <a:cubicBezTo>
                    <a:pt x="213641" y="1047323"/>
                    <a:pt x="213641" y="1047323"/>
                    <a:pt x="213641" y="1047323"/>
                  </a:cubicBezTo>
                  <a:lnTo>
                    <a:pt x="199184" y="1047323"/>
                  </a:lnTo>
                  <a:lnTo>
                    <a:pt x="199184" y="941305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60925EA9-B25E-4421-8F74-0C92917A79B4}"/>
                </a:ext>
              </a:extLst>
            </p:cNvPr>
            <p:cNvSpPr/>
            <p:nvPr/>
          </p:nvSpPr>
          <p:spPr>
            <a:xfrm>
              <a:off x="11078818" y="7271432"/>
              <a:ext cx="1113182" cy="1330035"/>
            </a:xfrm>
            <a:custGeom>
              <a:avLst/>
              <a:gdLst>
                <a:gd name="connsiteX0" fmla="*/ 0 w 1113182"/>
                <a:gd name="connsiteY0" fmla="*/ 1328429 h 1330035"/>
                <a:gd name="connsiteX1" fmla="*/ 0 w 1113182"/>
                <a:gd name="connsiteY1" fmla="*/ 1196711 h 1330035"/>
                <a:gd name="connsiteX2" fmla="*/ 89954 w 1113182"/>
                <a:gd name="connsiteY2" fmla="*/ 1180647 h 1330035"/>
                <a:gd name="connsiteX3" fmla="*/ 112443 w 1113182"/>
                <a:gd name="connsiteY3" fmla="*/ 1052142 h 1330035"/>
                <a:gd name="connsiteX4" fmla="*/ 91561 w 1113182"/>
                <a:gd name="connsiteY4" fmla="*/ 1011983 h 1330035"/>
                <a:gd name="connsiteX5" fmla="*/ 155814 w 1113182"/>
                <a:gd name="connsiteY5" fmla="*/ 978251 h 1330035"/>
                <a:gd name="connsiteX6" fmla="*/ 167057 w 1113182"/>
                <a:gd name="connsiteY6" fmla="*/ 878659 h 1330035"/>
                <a:gd name="connsiteX7" fmla="*/ 146175 w 1113182"/>
                <a:gd name="connsiteY7" fmla="*/ 844926 h 1330035"/>
                <a:gd name="connsiteX8" fmla="*/ 210428 w 1113182"/>
                <a:gd name="connsiteY8" fmla="*/ 806374 h 1330035"/>
                <a:gd name="connsiteX9" fmla="*/ 224885 w 1113182"/>
                <a:gd name="connsiteY9" fmla="*/ 716420 h 1330035"/>
                <a:gd name="connsiteX10" fmla="*/ 199184 w 1113182"/>
                <a:gd name="connsiteY10" fmla="*/ 684294 h 1330035"/>
                <a:gd name="connsiteX11" fmla="*/ 263437 w 1113182"/>
                <a:gd name="connsiteY11" fmla="*/ 650561 h 1330035"/>
                <a:gd name="connsiteX12" fmla="*/ 273075 w 1113182"/>
                <a:gd name="connsiteY12" fmla="*/ 570245 h 1330035"/>
                <a:gd name="connsiteX13" fmla="*/ 247373 w 1113182"/>
                <a:gd name="connsiteY13" fmla="*/ 538118 h 1330035"/>
                <a:gd name="connsiteX14" fmla="*/ 305202 w 1113182"/>
                <a:gd name="connsiteY14" fmla="*/ 505992 h 1330035"/>
                <a:gd name="connsiteX15" fmla="*/ 316446 w 1113182"/>
                <a:gd name="connsiteY15" fmla="*/ 436920 h 1330035"/>
                <a:gd name="connsiteX16" fmla="*/ 297170 w 1113182"/>
                <a:gd name="connsiteY16" fmla="*/ 412825 h 1330035"/>
                <a:gd name="connsiteX17" fmla="*/ 354997 w 1113182"/>
                <a:gd name="connsiteY17" fmla="*/ 374273 h 1330035"/>
                <a:gd name="connsiteX18" fmla="*/ 359816 w 1113182"/>
                <a:gd name="connsiteY18" fmla="*/ 324477 h 1330035"/>
                <a:gd name="connsiteX19" fmla="*/ 342147 w 1113182"/>
                <a:gd name="connsiteY19" fmla="*/ 298776 h 1330035"/>
                <a:gd name="connsiteX20" fmla="*/ 395155 w 1113182"/>
                <a:gd name="connsiteY20" fmla="*/ 261831 h 1330035"/>
                <a:gd name="connsiteX21" fmla="*/ 401581 w 1113182"/>
                <a:gd name="connsiteY21" fmla="*/ 216854 h 1330035"/>
                <a:gd name="connsiteX22" fmla="*/ 379092 w 1113182"/>
                <a:gd name="connsiteY22" fmla="*/ 195971 h 1330035"/>
                <a:gd name="connsiteX23" fmla="*/ 547756 w 1113182"/>
                <a:gd name="connsiteY23" fmla="*/ 56221 h 1330035"/>
                <a:gd name="connsiteX24" fmla="*/ 560607 w 1113182"/>
                <a:gd name="connsiteY24" fmla="*/ 28914 h 1330035"/>
                <a:gd name="connsiteX25" fmla="*/ 563819 w 1113182"/>
                <a:gd name="connsiteY25" fmla="*/ 28914 h 1330035"/>
                <a:gd name="connsiteX26" fmla="*/ 563819 w 1113182"/>
                <a:gd name="connsiteY26" fmla="*/ 0 h 1330035"/>
                <a:gd name="connsiteX27" fmla="*/ 567032 w 1113182"/>
                <a:gd name="connsiteY27" fmla="*/ 3213 h 1330035"/>
                <a:gd name="connsiteX28" fmla="*/ 567032 w 1113182"/>
                <a:gd name="connsiteY28" fmla="*/ 28914 h 1330035"/>
                <a:gd name="connsiteX29" fmla="*/ 586308 w 1113182"/>
                <a:gd name="connsiteY29" fmla="*/ 53009 h 1330035"/>
                <a:gd name="connsiteX30" fmla="*/ 586308 w 1113182"/>
                <a:gd name="connsiteY30" fmla="*/ 73891 h 1330035"/>
                <a:gd name="connsiteX31" fmla="*/ 754972 w 1113182"/>
                <a:gd name="connsiteY31" fmla="*/ 184727 h 1330035"/>
                <a:gd name="connsiteX32" fmla="*/ 735696 w 1113182"/>
                <a:gd name="connsiteY32" fmla="*/ 202397 h 1330035"/>
                <a:gd name="connsiteX33" fmla="*/ 735696 w 1113182"/>
                <a:gd name="connsiteY33" fmla="*/ 253799 h 1330035"/>
                <a:gd name="connsiteX34" fmla="*/ 793524 w 1113182"/>
                <a:gd name="connsiteY34" fmla="*/ 287532 h 1330035"/>
                <a:gd name="connsiteX35" fmla="*/ 774249 w 1113182"/>
                <a:gd name="connsiteY35" fmla="*/ 308414 h 1330035"/>
                <a:gd name="connsiteX36" fmla="*/ 780673 w 1113182"/>
                <a:gd name="connsiteY36" fmla="*/ 371061 h 1330035"/>
                <a:gd name="connsiteX37" fmla="*/ 836895 w 1113182"/>
                <a:gd name="connsiteY37" fmla="*/ 404793 h 1330035"/>
                <a:gd name="connsiteX38" fmla="*/ 817619 w 1113182"/>
                <a:gd name="connsiteY38" fmla="*/ 427282 h 1330035"/>
                <a:gd name="connsiteX39" fmla="*/ 825650 w 1113182"/>
                <a:gd name="connsiteY39" fmla="*/ 499566 h 1330035"/>
                <a:gd name="connsiteX40" fmla="*/ 885084 w 1113182"/>
                <a:gd name="connsiteY40" fmla="*/ 531693 h 1330035"/>
                <a:gd name="connsiteX41" fmla="*/ 859384 w 1113182"/>
                <a:gd name="connsiteY41" fmla="*/ 563819 h 1330035"/>
                <a:gd name="connsiteX42" fmla="*/ 867415 w 1113182"/>
                <a:gd name="connsiteY42" fmla="*/ 645742 h 1330035"/>
                <a:gd name="connsiteX43" fmla="*/ 933274 w 1113182"/>
                <a:gd name="connsiteY43" fmla="*/ 679475 h 1330035"/>
                <a:gd name="connsiteX44" fmla="*/ 907573 w 1113182"/>
                <a:gd name="connsiteY44" fmla="*/ 713207 h 1330035"/>
                <a:gd name="connsiteX45" fmla="*/ 915605 w 1113182"/>
                <a:gd name="connsiteY45" fmla="*/ 803161 h 1330035"/>
                <a:gd name="connsiteX46" fmla="*/ 989495 w 1113182"/>
                <a:gd name="connsiteY46" fmla="*/ 843320 h 1330035"/>
                <a:gd name="connsiteX47" fmla="*/ 958976 w 1113182"/>
                <a:gd name="connsiteY47" fmla="*/ 875446 h 1330035"/>
                <a:gd name="connsiteX48" fmla="*/ 970219 w 1113182"/>
                <a:gd name="connsiteY48" fmla="*/ 981463 h 1330035"/>
                <a:gd name="connsiteX49" fmla="*/ 1032866 w 1113182"/>
                <a:gd name="connsiteY49" fmla="*/ 1020015 h 1330035"/>
                <a:gd name="connsiteX50" fmla="*/ 1010377 w 1113182"/>
                <a:gd name="connsiteY50" fmla="*/ 1056961 h 1330035"/>
                <a:gd name="connsiteX51" fmla="*/ 1023229 w 1113182"/>
                <a:gd name="connsiteY51" fmla="*/ 1158159 h 1330035"/>
                <a:gd name="connsiteX52" fmla="*/ 1113183 w 1113182"/>
                <a:gd name="connsiteY52" fmla="*/ 1169403 h 1330035"/>
                <a:gd name="connsiteX53" fmla="*/ 1113183 w 1113182"/>
                <a:gd name="connsiteY53" fmla="*/ 1330035 h 1330035"/>
                <a:gd name="connsiteX54" fmla="*/ 0 w 1113182"/>
                <a:gd name="connsiteY54" fmla="*/ 1330035 h 1330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113182" h="1330035">
                  <a:moveTo>
                    <a:pt x="0" y="1328429"/>
                  </a:moveTo>
                  <a:lnTo>
                    <a:pt x="0" y="1196711"/>
                  </a:lnTo>
                  <a:lnTo>
                    <a:pt x="89954" y="1180647"/>
                  </a:lnTo>
                  <a:lnTo>
                    <a:pt x="112443" y="1052142"/>
                  </a:lnTo>
                  <a:lnTo>
                    <a:pt x="91561" y="1011983"/>
                  </a:lnTo>
                  <a:lnTo>
                    <a:pt x="155814" y="978251"/>
                  </a:lnTo>
                  <a:lnTo>
                    <a:pt x="167057" y="878659"/>
                  </a:lnTo>
                  <a:lnTo>
                    <a:pt x="146175" y="844926"/>
                  </a:lnTo>
                  <a:lnTo>
                    <a:pt x="210428" y="806374"/>
                  </a:lnTo>
                  <a:lnTo>
                    <a:pt x="224885" y="716420"/>
                  </a:lnTo>
                  <a:lnTo>
                    <a:pt x="199184" y="684294"/>
                  </a:lnTo>
                  <a:lnTo>
                    <a:pt x="263437" y="650561"/>
                  </a:lnTo>
                  <a:lnTo>
                    <a:pt x="273075" y="570245"/>
                  </a:lnTo>
                  <a:lnTo>
                    <a:pt x="247373" y="538118"/>
                  </a:lnTo>
                  <a:lnTo>
                    <a:pt x="305202" y="505992"/>
                  </a:lnTo>
                  <a:lnTo>
                    <a:pt x="316446" y="436920"/>
                  </a:lnTo>
                  <a:lnTo>
                    <a:pt x="297170" y="412825"/>
                  </a:lnTo>
                  <a:lnTo>
                    <a:pt x="354997" y="374273"/>
                  </a:lnTo>
                  <a:lnTo>
                    <a:pt x="359816" y="324477"/>
                  </a:lnTo>
                  <a:lnTo>
                    <a:pt x="342147" y="298776"/>
                  </a:lnTo>
                  <a:lnTo>
                    <a:pt x="395155" y="261831"/>
                  </a:lnTo>
                  <a:lnTo>
                    <a:pt x="401581" y="216854"/>
                  </a:lnTo>
                  <a:lnTo>
                    <a:pt x="379092" y="195971"/>
                  </a:lnTo>
                  <a:lnTo>
                    <a:pt x="547756" y="56221"/>
                  </a:lnTo>
                  <a:cubicBezTo>
                    <a:pt x="547756" y="56221"/>
                    <a:pt x="544543" y="41764"/>
                    <a:pt x="560607" y="28914"/>
                  </a:cubicBezTo>
                  <a:lnTo>
                    <a:pt x="563819" y="28914"/>
                  </a:lnTo>
                  <a:lnTo>
                    <a:pt x="563819" y="0"/>
                  </a:lnTo>
                  <a:lnTo>
                    <a:pt x="567032" y="3213"/>
                  </a:lnTo>
                  <a:lnTo>
                    <a:pt x="567032" y="28914"/>
                  </a:lnTo>
                  <a:cubicBezTo>
                    <a:pt x="567032" y="28914"/>
                    <a:pt x="586308" y="41764"/>
                    <a:pt x="586308" y="53009"/>
                  </a:cubicBezTo>
                  <a:cubicBezTo>
                    <a:pt x="586308" y="62647"/>
                    <a:pt x="586308" y="73891"/>
                    <a:pt x="586308" y="73891"/>
                  </a:cubicBezTo>
                  <a:lnTo>
                    <a:pt x="754972" y="184727"/>
                  </a:lnTo>
                  <a:lnTo>
                    <a:pt x="735696" y="202397"/>
                  </a:lnTo>
                  <a:lnTo>
                    <a:pt x="735696" y="253799"/>
                  </a:lnTo>
                  <a:lnTo>
                    <a:pt x="793524" y="287532"/>
                  </a:lnTo>
                  <a:lnTo>
                    <a:pt x="774249" y="308414"/>
                  </a:lnTo>
                  <a:lnTo>
                    <a:pt x="780673" y="371061"/>
                  </a:lnTo>
                  <a:lnTo>
                    <a:pt x="836895" y="404793"/>
                  </a:lnTo>
                  <a:cubicBezTo>
                    <a:pt x="836895" y="404793"/>
                    <a:pt x="816013" y="427282"/>
                    <a:pt x="817619" y="427282"/>
                  </a:cubicBezTo>
                  <a:cubicBezTo>
                    <a:pt x="819225" y="427282"/>
                    <a:pt x="825650" y="499566"/>
                    <a:pt x="825650" y="499566"/>
                  </a:cubicBezTo>
                  <a:lnTo>
                    <a:pt x="885084" y="531693"/>
                  </a:lnTo>
                  <a:lnTo>
                    <a:pt x="859384" y="563819"/>
                  </a:lnTo>
                  <a:lnTo>
                    <a:pt x="867415" y="645742"/>
                  </a:lnTo>
                  <a:lnTo>
                    <a:pt x="933274" y="679475"/>
                  </a:lnTo>
                  <a:lnTo>
                    <a:pt x="907573" y="713207"/>
                  </a:lnTo>
                  <a:lnTo>
                    <a:pt x="915605" y="803161"/>
                  </a:lnTo>
                  <a:lnTo>
                    <a:pt x="989495" y="843320"/>
                  </a:lnTo>
                  <a:lnTo>
                    <a:pt x="958976" y="875446"/>
                  </a:lnTo>
                  <a:lnTo>
                    <a:pt x="970219" y="981463"/>
                  </a:lnTo>
                  <a:lnTo>
                    <a:pt x="1032866" y="1020015"/>
                  </a:lnTo>
                  <a:lnTo>
                    <a:pt x="1010377" y="1056961"/>
                  </a:lnTo>
                  <a:lnTo>
                    <a:pt x="1023229" y="1158159"/>
                  </a:lnTo>
                  <a:lnTo>
                    <a:pt x="1113183" y="1169403"/>
                  </a:lnTo>
                  <a:lnTo>
                    <a:pt x="1113183" y="1330035"/>
                  </a:lnTo>
                  <a:lnTo>
                    <a:pt x="0" y="1330035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" name="图形 55">
              <a:extLst>
                <a:ext uri="{FF2B5EF4-FFF2-40B4-BE49-F238E27FC236}">
                  <a16:creationId xmlns:a16="http://schemas.microsoft.com/office/drawing/2014/main" xmlns="" id="{02B6EF65-D136-49F0-81D8-E5A24DE2B193}"/>
                </a:ext>
              </a:extLst>
            </p:cNvPr>
            <p:cNvGrpSpPr/>
            <p:nvPr/>
          </p:nvGrpSpPr>
          <p:grpSpPr>
            <a:xfrm>
              <a:off x="6235750" y="7870590"/>
              <a:ext cx="377486" cy="730876"/>
              <a:chOff x="6235750" y="7870590"/>
              <a:chExt cx="377486" cy="730876"/>
            </a:xfrm>
            <a:solidFill>
              <a:srgbClr val="00074D"/>
            </a:solidFill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B31E841E-304D-4615-99B4-05B9AAB5DB22}"/>
                  </a:ext>
                </a:extLst>
              </p:cNvPr>
              <p:cNvSpPr/>
              <p:nvPr/>
            </p:nvSpPr>
            <p:spPr>
              <a:xfrm>
                <a:off x="6351405" y="7902716"/>
                <a:ext cx="4818" cy="142962"/>
              </a:xfrm>
              <a:custGeom>
                <a:avLst/>
                <a:gdLst>
                  <a:gd name="connsiteX0" fmla="*/ 0 w 4818"/>
                  <a:gd name="connsiteY0" fmla="*/ 0 h 142962"/>
                  <a:gd name="connsiteX1" fmla="*/ 4819 w 4818"/>
                  <a:gd name="connsiteY1" fmla="*/ 0 h 142962"/>
                  <a:gd name="connsiteX2" fmla="*/ 4819 w 4818"/>
                  <a:gd name="connsiteY2" fmla="*/ 142963 h 142962"/>
                  <a:gd name="connsiteX3" fmla="*/ 0 w 4818"/>
                  <a:gd name="connsiteY3" fmla="*/ 142963 h 14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8" h="142962">
                    <a:moveTo>
                      <a:pt x="0" y="0"/>
                    </a:moveTo>
                    <a:lnTo>
                      <a:pt x="4819" y="0"/>
                    </a:lnTo>
                    <a:lnTo>
                      <a:pt x="4819" y="142963"/>
                    </a:lnTo>
                    <a:lnTo>
                      <a:pt x="0" y="142963"/>
                    </a:lnTo>
                    <a:close/>
                  </a:path>
                </a:pathLst>
              </a:custGeom>
              <a:solidFill>
                <a:srgbClr val="FFFFFF"/>
              </a:solidFill>
              <a:ln w="4846" cap="flat">
                <a:noFill/>
                <a:prstDash val="solid"/>
                <a:miter/>
              </a:ln>
              <a:effectLst>
                <a:outerShdw blurRad="190500" dist="152400" dir="2700000" algn="tl" rotWithShape="0">
                  <a:srgbClr val="FFFFFF">
                    <a:alpha val="39000"/>
                  </a:srgb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FFF6722A-6617-4C99-B271-7586221A6BDF}"/>
                  </a:ext>
                </a:extLst>
              </p:cNvPr>
              <p:cNvSpPr/>
              <p:nvPr/>
            </p:nvSpPr>
            <p:spPr>
              <a:xfrm>
                <a:off x="6370681" y="7897897"/>
                <a:ext cx="4818" cy="142962"/>
              </a:xfrm>
              <a:custGeom>
                <a:avLst/>
                <a:gdLst>
                  <a:gd name="connsiteX0" fmla="*/ 0 w 4818"/>
                  <a:gd name="connsiteY0" fmla="*/ 0 h 142962"/>
                  <a:gd name="connsiteX1" fmla="*/ 4819 w 4818"/>
                  <a:gd name="connsiteY1" fmla="*/ 0 h 142962"/>
                  <a:gd name="connsiteX2" fmla="*/ 4819 w 4818"/>
                  <a:gd name="connsiteY2" fmla="*/ 142963 h 142962"/>
                  <a:gd name="connsiteX3" fmla="*/ 0 w 4818"/>
                  <a:gd name="connsiteY3" fmla="*/ 142963 h 14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8" h="142962">
                    <a:moveTo>
                      <a:pt x="0" y="0"/>
                    </a:moveTo>
                    <a:lnTo>
                      <a:pt x="4819" y="0"/>
                    </a:lnTo>
                    <a:lnTo>
                      <a:pt x="4819" y="142963"/>
                    </a:lnTo>
                    <a:lnTo>
                      <a:pt x="0" y="142963"/>
                    </a:lnTo>
                    <a:close/>
                  </a:path>
                </a:pathLst>
              </a:custGeom>
              <a:solidFill>
                <a:srgbClr val="FFFFFF"/>
              </a:solidFill>
              <a:ln w="4846" cap="flat">
                <a:noFill/>
                <a:prstDash val="solid"/>
                <a:miter/>
              </a:ln>
              <a:effectLst>
                <a:outerShdw blurRad="190500" dist="152400" dir="2700000" algn="tl" rotWithShape="0">
                  <a:srgbClr val="FFFFFF">
                    <a:alpha val="39000"/>
                  </a:srgb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3C5B55A5-10C9-463B-AB04-601D1233459B}"/>
                  </a:ext>
                </a:extLst>
              </p:cNvPr>
              <p:cNvSpPr/>
              <p:nvPr/>
            </p:nvSpPr>
            <p:spPr>
              <a:xfrm>
                <a:off x="6388351" y="7894685"/>
                <a:ext cx="4818" cy="142962"/>
              </a:xfrm>
              <a:custGeom>
                <a:avLst/>
                <a:gdLst>
                  <a:gd name="connsiteX0" fmla="*/ 0 w 4818"/>
                  <a:gd name="connsiteY0" fmla="*/ 0 h 142962"/>
                  <a:gd name="connsiteX1" fmla="*/ 4819 w 4818"/>
                  <a:gd name="connsiteY1" fmla="*/ 0 h 142962"/>
                  <a:gd name="connsiteX2" fmla="*/ 4819 w 4818"/>
                  <a:gd name="connsiteY2" fmla="*/ 142963 h 142962"/>
                  <a:gd name="connsiteX3" fmla="*/ 0 w 4818"/>
                  <a:gd name="connsiteY3" fmla="*/ 142963 h 14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8" h="142962">
                    <a:moveTo>
                      <a:pt x="0" y="0"/>
                    </a:moveTo>
                    <a:lnTo>
                      <a:pt x="4819" y="0"/>
                    </a:lnTo>
                    <a:lnTo>
                      <a:pt x="4819" y="142963"/>
                    </a:lnTo>
                    <a:lnTo>
                      <a:pt x="0" y="142963"/>
                    </a:lnTo>
                    <a:close/>
                  </a:path>
                </a:pathLst>
              </a:custGeom>
              <a:solidFill>
                <a:srgbClr val="FFFFFF"/>
              </a:solidFill>
              <a:ln w="4846" cap="flat">
                <a:noFill/>
                <a:prstDash val="solid"/>
                <a:miter/>
              </a:ln>
              <a:effectLst>
                <a:outerShdw blurRad="190500" dist="152400" dir="2700000" algn="tl" rotWithShape="0">
                  <a:srgbClr val="FFFFFF">
                    <a:alpha val="39000"/>
                  </a:srgb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4E2AD24B-F9FF-497B-B970-D0EF82EB926A}"/>
                  </a:ext>
                </a:extLst>
              </p:cNvPr>
              <p:cNvSpPr/>
              <p:nvPr/>
            </p:nvSpPr>
            <p:spPr>
              <a:xfrm>
                <a:off x="6406020" y="7889866"/>
                <a:ext cx="4818" cy="142962"/>
              </a:xfrm>
              <a:custGeom>
                <a:avLst/>
                <a:gdLst>
                  <a:gd name="connsiteX0" fmla="*/ 0 w 4818"/>
                  <a:gd name="connsiteY0" fmla="*/ 0 h 142962"/>
                  <a:gd name="connsiteX1" fmla="*/ 4819 w 4818"/>
                  <a:gd name="connsiteY1" fmla="*/ 0 h 142962"/>
                  <a:gd name="connsiteX2" fmla="*/ 4819 w 4818"/>
                  <a:gd name="connsiteY2" fmla="*/ 142963 h 142962"/>
                  <a:gd name="connsiteX3" fmla="*/ 0 w 4818"/>
                  <a:gd name="connsiteY3" fmla="*/ 142963 h 14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8" h="142962">
                    <a:moveTo>
                      <a:pt x="0" y="0"/>
                    </a:moveTo>
                    <a:lnTo>
                      <a:pt x="4819" y="0"/>
                    </a:lnTo>
                    <a:lnTo>
                      <a:pt x="4819" y="142963"/>
                    </a:lnTo>
                    <a:lnTo>
                      <a:pt x="0" y="142963"/>
                    </a:lnTo>
                    <a:close/>
                  </a:path>
                </a:pathLst>
              </a:custGeom>
              <a:solidFill>
                <a:srgbClr val="FFFFFF"/>
              </a:solidFill>
              <a:ln w="4846" cap="flat">
                <a:noFill/>
                <a:prstDash val="solid"/>
                <a:miter/>
              </a:ln>
              <a:effectLst>
                <a:outerShdw blurRad="190500" dist="152400" dir="2700000" algn="tl" rotWithShape="0">
                  <a:srgbClr val="FFFFFF">
                    <a:alpha val="39000"/>
                  </a:srgb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23EFD74E-AF79-40DC-A525-6EA9745C68B7}"/>
                  </a:ext>
                </a:extLst>
              </p:cNvPr>
              <p:cNvSpPr/>
              <p:nvPr/>
            </p:nvSpPr>
            <p:spPr>
              <a:xfrm>
                <a:off x="6426902" y="7883441"/>
                <a:ext cx="4818" cy="142962"/>
              </a:xfrm>
              <a:custGeom>
                <a:avLst/>
                <a:gdLst>
                  <a:gd name="connsiteX0" fmla="*/ 0 w 4818"/>
                  <a:gd name="connsiteY0" fmla="*/ 0 h 142962"/>
                  <a:gd name="connsiteX1" fmla="*/ 4819 w 4818"/>
                  <a:gd name="connsiteY1" fmla="*/ 0 h 142962"/>
                  <a:gd name="connsiteX2" fmla="*/ 4819 w 4818"/>
                  <a:gd name="connsiteY2" fmla="*/ 142963 h 142962"/>
                  <a:gd name="connsiteX3" fmla="*/ 0 w 4818"/>
                  <a:gd name="connsiteY3" fmla="*/ 142963 h 14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8" h="142962">
                    <a:moveTo>
                      <a:pt x="0" y="0"/>
                    </a:moveTo>
                    <a:lnTo>
                      <a:pt x="4819" y="0"/>
                    </a:lnTo>
                    <a:lnTo>
                      <a:pt x="4819" y="142963"/>
                    </a:lnTo>
                    <a:lnTo>
                      <a:pt x="0" y="142963"/>
                    </a:lnTo>
                    <a:close/>
                  </a:path>
                </a:pathLst>
              </a:custGeom>
              <a:solidFill>
                <a:srgbClr val="FFFFFF"/>
              </a:solidFill>
              <a:ln w="4846" cap="flat">
                <a:noFill/>
                <a:prstDash val="solid"/>
                <a:miter/>
              </a:ln>
              <a:effectLst>
                <a:outerShdw blurRad="190500" dist="152400" dir="2700000" algn="tl" rotWithShape="0">
                  <a:srgbClr val="FFFFFF">
                    <a:alpha val="39000"/>
                  </a:srgb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A9D3C806-9FC4-4E17-9019-40C5E46102C0}"/>
                  </a:ext>
                </a:extLst>
              </p:cNvPr>
              <p:cNvSpPr/>
              <p:nvPr/>
            </p:nvSpPr>
            <p:spPr>
              <a:xfrm>
                <a:off x="6444572" y="7875409"/>
                <a:ext cx="4818" cy="142962"/>
              </a:xfrm>
              <a:custGeom>
                <a:avLst/>
                <a:gdLst>
                  <a:gd name="connsiteX0" fmla="*/ 0 w 4818"/>
                  <a:gd name="connsiteY0" fmla="*/ 0 h 142962"/>
                  <a:gd name="connsiteX1" fmla="*/ 4819 w 4818"/>
                  <a:gd name="connsiteY1" fmla="*/ 0 h 142962"/>
                  <a:gd name="connsiteX2" fmla="*/ 4819 w 4818"/>
                  <a:gd name="connsiteY2" fmla="*/ 142963 h 142962"/>
                  <a:gd name="connsiteX3" fmla="*/ 0 w 4818"/>
                  <a:gd name="connsiteY3" fmla="*/ 142963 h 14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8" h="142962">
                    <a:moveTo>
                      <a:pt x="0" y="0"/>
                    </a:moveTo>
                    <a:lnTo>
                      <a:pt x="4819" y="0"/>
                    </a:lnTo>
                    <a:lnTo>
                      <a:pt x="4819" y="142963"/>
                    </a:lnTo>
                    <a:lnTo>
                      <a:pt x="0" y="142963"/>
                    </a:lnTo>
                    <a:close/>
                  </a:path>
                </a:pathLst>
              </a:custGeom>
              <a:solidFill>
                <a:srgbClr val="FFFFFF"/>
              </a:solidFill>
              <a:ln w="4846" cap="flat">
                <a:noFill/>
                <a:prstDash val="solid"/>
                <a:miter/>
              </a:ln>
              <a:effectLst>
                <a:outerShdw blurRad="190500" dist="152400" dir="2700000" algn="tl" rotWithShape="0">
                  <a:srgbClr val="FFFFFF">
                    <a:alpha val="39000"/>
                  </a:srgb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C339DF25-05C3-498F-B707-2B359A6A5ADC}"/>
                  </a:ext>
                </a:extLst>
              </p:cNvPr>
              <p:cNvSpPr/>
              <p:nvPr/>
            </p:nvSpPr>
            <p:spPr>
              <a:xfrm>
                <a:off x="6463848" y="7870590"/>
                <a:ext cx="4818" cy="142962"/>
              </a:xfrm>
              <a:custGeom>
                <a:avLst/>
                <a:gdLst>
                  <a:gd name="connsiteX0" fmla="*/ 0 w 4818"/>
                  <a:gd name="connsiteY0" fmla="*/ 0 h 142962"/>
                  <a:gd name="connsiteX1" fmla="*/ 4819 w 4818"/>
                  <a:gd name="connsiteY1" fmla="*/ 0 h 142962"/>
                  <a:gd name="connsiteX2" fmla="*/ 4819 w 4818"/>
                  <a:gd name="connsiteY2" fmla="*/ 142963 h 142962"/>
                  <a:gd name="connsiteX3" fmla="*/ 0 w 4818"/>
                  <a:gd name="connsiteY3" fmla="*/ 142963 h 14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18" h="142962">
                    <a:moveTo>
                      <a:pt x="0" y="0"/>
                    </a:moveTo>
                    <a:lnTo>
                      <a:pt x="4819" y="0"/>
                    </a:lnTo>
                    <a:lnTo>
                      <a:pt x="4819" y="142963"/>
                    </a:lnTo>
                    <a:lnTo>
                      <a:pt x="0" y="142963"/>
                    </a:lnTo>
                    <a:close/>
                  </a:path>
                </a:pathLst>
              </a:custGeom>
              <a:solidFill>
                <a:srgbClr val="FFFFFF"/>
              </a:solidFill>
              <a:ln w="4846" cap="flat">
                <a:noFill/>
                <a:prstDash val="solid"/>
                <a:miter/>
              </a:ln>
              <a:effectLst>
                <a:outerShdw blurRad="190500" dist="152400" dir="2700000" algn="tl" rotWithShape="0">
                  <a:srgbClr val="FFFFFF">
                    <a:alpha val="39000"/>
                  </a:srgb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7" name="图形 55">
                <a:extLst>
                  <a:ext uri="{FF2B5EF4-FFF2-40B4-BE49-F238E27FC236}">
                    <a16:creationId xmlns:a16="http://schemas.microsoft.com/office/drawing/2014/main" xmlns="" id="{F3F1074B-78EF-4005-B614-7ADD72DA3FDB}"/>
                  </a:ext>
                </a:extLst>
              </p:cNvPr>
              <p:cNvGrpSpPr/>
              <p:nvPr/>
            </p:nvGrpSpPr>
            <p:grpSpPr>
              <a:xfrm>
                <a:off x="6317672" y="7891726"/>
                <a:ext cx="200790" cy="115401"/>
                <a:chOff x="6317672" y="7891726"/>
                <a:chExt cx="200790" cy="115401"/>
              </a:xfrm>
              <a:grpFill/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xmlns="" id="{F39C4E79-B1C9-4D68-8162-5863D2DDC930}"/>
                    </a:ext>
                  </a:extLst>
                </p:cNvPr>
                <p:cNvSpPr/>
                <p:nvPr/>
              </p:nvSpPr>
              <p:spPr>
                <a:xfrm>
                  <a:off x="6338555" y="7958938"/>
                  <a:ext cx="168664" cy="44977"/>
                </a:xfrm>
                <a:custGeom>
                  <a:avLst/>
                  <a:gdLst>
                    <a:gd name="connsiteX0" fmla="*/ 1606 w 168664"/>
                    <a:gd name="connsiteY0" fmla="*/ 44977 h 44977"/>
                    <a:gd name="connsiteX1" fmla="*/ 0 w 168664"/>
                    <a:gd name="connsiteY1" fmla="*/ 40158 h 44977"/>
                    <a:gd name="connsiteX2" fmla="*/ 167058 w 168664"/>
                    <a:gd name="connsiteY2" fmla="*/ 0 h 44977"/>
                    <a:gd name="connsiteX3" fmla="*/ 168664 w 168664"/>
                    <a:gd name="connsiteY3" fmla="*/ 4819 h 44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664" h="44977">
                      <a:moveTo>
                        <a:pt x="1606" y="44977"/>
                      </a:moveTo>
                      <a:lnTo>
                        <a:pt x="0" y="40158"/>
                      </a:lnTo>
                      <a:lnTo>
                        <a:pt x="167058" y="0"/>
                      </a:lnTo>
                      <a:lnTo>
                        <a:pt x="168664" y="48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6" cap="flat">
                  <a:noFill/>
                  <a:prstDash val="solid"/>
                  <a:miter/>
                </a:ln>
                <a:effectLst>
                  <a:outerShdw blurRad="190500" dist="152400" dir="2700000" algn="tl" rotWithShape="0">
                    <a:srgbClr val="FFFFFF">
                      <a:alpha val="39000"/>
                    </a:srgbClr>
                  </a:outerShdw>
                  <a:reflection blurRad="6350" stA="52000" endA="300" endPos="35000" dir="5400000" sy="-100000" algn="bl" rotWithShape="0"/>
                </a:effectLst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xmlns="" id="{B5D0D59D-B0C4-4AC5-A618-285DA321A67E}"/>
                    </a:ext>
                  </a:extLst>
                </p:cNvPr>
                <p:cNvSpPr/>
                <p:nvPr/>
              </p:nvSpPr>
              <p:spPr>
                <a:xfrm>
                  <a:off x="6338555" y="7946087"/>
                  <a:ext cx="170270" cy="43370"/>
                </a:xfrm>
                <a:custGeom>
                  <a:avLst/>
                  <a:gdLst>
                    <a:gd name="connsiteX0" fmla="*/ 170270 w 170270"/>
                    <a:gd name="connsiteY0" fmla="*/ 4819 h 43370"/>
                    <a:gd name="connsiteX1" fmla="*/ 167058 w 170270"/>
                    <a:gd name="connsiteY1" fmla="*/ 4819 h 43370"/>
                    <a:gd name="connsiteX2" fmla="*/ 17670 w 170270"/>
                    <a:gd name="connsiteY2" fmla="*/ 40158 h 43370"/>
                    <a:gd name="connsiteX3" fmla="*/ 16063 w 170270"/>
                    <a:gd name="connsiteY3" fmla="*/ 40158 h 43370"/>
                    <a:gd name="connsiteX4" fmla="*/ 12850 w 170270"/>
                    <a:gd name="connsiteY4" fmla="*/ 40158 h 43370"/>
                    <a:gd name="connsiteX5" fmla="*/ 0 w 170270"/>
                    <a:gd name="connsiteY5" fmla="*/ 43371 h 43370"/>
                    <a:gd name="connsiteX6" fmla="*/ 0 w 170270"/>
                    <a:gd name="connsiteY6" fmla="*/ 38552 h 43370"/>
                    <a:gd name="connsiteX7" fmla="*/ 9638 w 170270"/>
                    <a:gd name="connsiteY7" fmla="*/ 36945 h 43370"/>
                    <a:gd name="connsiteX8" fmla="*/ 12850 w 170270"/>
                    <a:gd name="connsiteY8" fmla="*/ 35339 h 43370"/>
                    <a:gd name="connsiteX9" fmla="*/ 14457 w 170270"/>
                    <a:gd name="connsiteY9" fmla="*/ 35339 h 43370"/>
                    <a:gd name="connsiteX10" fmla="*/ 167058 w 170270"/>
                    <a:gd name="connsiteY10" fmla="*/ 0 h 43370"/>
                    <a:gd name="connsiteX11" fmla="*/ 170270 w 170270"/>
                    <a:gd name="connsiteY11" fmla="*/ 0 h 43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0270" h="43370">
                      <a:moveTo>
                        <a:pt x="170270" y="4819"/>
                      </a:moveTo>
                      <a:lnTo>
                        <a:pt x="167058" y="4819"/>
                      </a:lnTo>
                      <a:lnTo>
                        <a:pt x="17670" y="40158"/>
                      </a:lnTo>
                      <a:lnTo>
                        <a:pt x="16063" y="40158"/>
                      </a:lnTo>
                      <a:lnTo>
                        <a:pt x="12850" y="40158"/>
                      </a:lnTo>
                      <a:lnTo>
                        <a:pt x="0" y="43371"/>
                      </a:lnTo>
                      <a:lnTo>
                        <a:pt x="0" y="38552"/>
                      </a:lnTo>
                      <a:lnTo>
                        <a:pt x="9638" y="36945"/>
                      </a:lnTo>
                      <a:lnTo>
                        <a:pt x="12850" y="35339"/>
                      </a:lnTo>
                      <a:lnTo>
                        <a:pt x="14457" y="35339"/>
                      </a:lnTo>
                      <a:lnTo>
                        <a:pt x="167058" y="0"/>
                      </a:lnTo>
                      <a:lnTo>
                        <a:pt x="17027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6" cap="flat">
                  <a:noFill/>
                  <a:prstDash val="solid"/>
                  <a:miter/>
                </a:ln>
                <a:effectLst>
                  <a:outerShdw blurRad="190500" dist="152400" dir="2700000" algn="tl" rotWithShape="0">
                    <a:srgbClr val="FFFFFF">
                      <a:alpha val="39000"/>
                    </a:srgbClr>
                  </a:outerShdw>
                  <a:reflection blurRad="6350" stA="52000" endA="300" endPos="35000" dir="5400000" sy="-100000" algn="bl" rotWithShape="0"/>
                </a:effectLst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xmlns="" id="{2EFC7B03-039A-49F6-A086-9692D01EB73C}"/>
                    </a:ext>
                  </a:extLst>
                </p:cNvPr>
                <p:cNvSpPr/>
                <p:nvPr/>
              </p:nvSpPr>
              <p:spPr>
                <a:xfrm rot="-654391">
                  <a:off x="6336605" y="7950996"/>
                  <a:ext cx="173476" cy="4818"/>
                </a:xfrm>
                <a:custGeom>
                  <a:avLst/>
                  <a:gdLst>
                    <a:gd name="connsiteX0" fmla="*/ 0 w 173476"/>
                    <a:gd name="connsiteY0" fmla="*/ 0 h 4818"/>
                    <a:gd name="connsiteX1" fmla="*/ 173476 w 173476"/>
                    <a:gd name="connsiteY1" fmla="*/ 0 h 4818"/>
                    <a:gd name="connsiteX2" fmla="*/ 173476 w 173476"/>
                    <a:gd name="connsiteY2" fmla="*/ 4819 h 4818"/>
                    <a:gd name="connsiteX3" fmla="*/ 0 w 173476"/>
                    <a:gd name="connsiteY3" fmla="*/ 4819 h 4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476" h="4818">
                      <a:moveTo>
                        <a:pt x="0" y="0"/>
                      </a:moveTo>
                      <a:lnTo>
                        <a:pt x="173476" y="0"/>
                      </a:lnTo>
                      <a:lnTo>
                        <a:pt x="173476" y="4819"/>
                      </a:lnTo>
                      <a:lnTo>
                        <a:pt x="0" y="48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6" cap="flat">
                  <a:noFill/>
                  <a:prstDash val="solid"/>
                  <a:miter/>
                </a:ln>
                <a:effectLst>
                  <a:outerShdw blurRad="190500" dist="152400" dir="2700000" algn="tl" rotWithShape="0">
                    <a:srgbClr val="FFFFFF">
                      <a:alpha val="39000"/>
                    </a:srgbClr>
                  </a:outerShdw>
                  <a:reflection blurRad="6350" stA="52000" endA="300" endPos="35000" dir="5400000" sy="-100000" algn="bl" rotWithShape="0"/>
                </a:effectLst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xmlns="" id="{FC070012-0418-49E9-AA30-1F144FDF3FBD}"/>
                    </a:ext>
                  </a:extLst>
                </p:cNvPr>
                <p:cNvSpPr/>
                <p:nvPr/>
              </p:nvSpPr>
              <p:spPr>
                <a:xfrm rot="-913800">
                  <a:off x="6319324" y="7915483"/>
                  <a:ext cx="181518" cy="4819"/>
                </a:xfrm>
                <a:custGeom>
                  <a:avLst/>
                  <a:gdLst>
                    <a:gd name="connsiteX0" fmla="*/ 0 w 181518"/>
                    <a:gd name="connsiteY0" fmla="*/ 0 h 4819"/>
                    <a:gd name="connsiteX1" fmla="*/ 181518 w 181518"/>
                    <a:gd name="connsiteY1" fmla="*/ 0 h 4819"/>
                    <a:gd name="connsiteX2" fmla="*/ 181518 w 181518"/>
                    <a:gd name="connsiteY2" fmla="*/ 4819 h 4819"/>
                    <a:gd name="connsiteX3" fmla="*/ 0 w 181518"/>
                    <a:gd name="connsiteY3" fmla="*/ 4819 h 4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1518" h="4819">
                      <a:moveTo>
                        <a:pt x="0" y="0"/>
                      </a:moveTo>
                      <a:lnTo>
                        <a:pt x="181518" y="0"/>
                      </a:lnTo>
                      <a:lnTo>
                        <a:pt x="181518" y="4819"/>
                      </a:lnTo>
                      <a:lnTo>
                        <a:pt x="0" y="48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6" cap="flat">
                  <a:noFill/>
                  <a:prstDash val="solid"/>
                  <a:miter/>
                </a:ln>
                <a:effectLst>
                  <a:outerShdw blurRad="190500" dist="152400" dir="2700000" algn="tl" rotWithShape="0">
                    <a:srgbClr val="FFFFFF">
                      <a:alpha val="39000"/>
                    </a:srgbClr>
                  </a:outerShdw>
                  <a:reflection blurRad="6350" stA="52000" endA="300" endPos="35000" dir="5400000" sy="-100000" algn="bl" rotWithShape="0"/>
                </a:effectLst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xmlns="" id="{14E65C99-D8B5-402D-B45F-65513DD22E20}"/>
                    </a:ext>
                  </a:extLst>
                </p:cNvPr>
                <p:cNvSpPr/>
                <p:nvPr/>
              </p:nvSpPr>
              <p:spPr>
                <a:xfrm>
                  <a:off x="6317672" y="7939662"/>
                  <a:ext cx="53008" cy="67465"/>
                </a:xfrm>
                <a:custGeom>
                  <a:avLst/>
                  <a:gdLst>
                    <a:gd name="connsiteX0" fmla="*/ 48190 w 53008"/>
                    <a:gd name="connsiteY0" fmla="*/ 67466 h 67465"/>
                    <a:gd name="connsiteX1" fmla="*/ 0 w 53008"/>
                    <a:gd name="connsiteY1" fmla="*/ 1606 h 67465"/>
                    <a:gd name="connsiteX2" fmla="*/ 6426 w 53008"/>
                    <a:gd name="connsiteY2" fmla="*/ 0 h 67465"/>
                    <a:gd name="connsiteX3" fmla="*/ 53009 w 53008"/>
                    <a:gd name="connsiteY3" fmla="*/ 64253 h 67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008" h="67465">
                      <a:moveTo>
                        <a:pt x="48190" y="67466"/>
                      </a:moveTo>
                      <a:lnTo>
                        <a:pt x="0" y="1606"/>
                      </a:lnTo>
                      <a:lnTo>
                        <a:pt x="6426" y="0"/>
                      </a:lnTo>
                      <a:lnTo>
                        <a:pt x="53009" y="642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6" cap="flat">
                  <a:noFill/>
                  <a:prstDash val="solid"/>
                  <a:miter/>
                </a:ln>
                <a:effectLst>
                  <a:outerShdw blurRad="190500" dist="152400" dir="2700000" algn="tl" rotWithShape="0">
                    <a:srgbClr val="FFFFFF">
                      <a:alpha val="39000"/>
                    </a:srgbClr>
                  </a:outerShdw>
                  <a:reflection blurRad="6350" stA="52000" endA="300" endPos="35000" dir="5400000" sy="-100000" algn="bl" rotWithShape="0"/>
                </a:effectLst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xmlns="" id="{0D425816-3CFF-4D3D-ABAE-3F41866464AB}"/>
                    </a:ext>
                  </a:extLst>
                </p:cNvPr>
                <p:cNvSpPr/>
                <p:nvPr/>
              </p:nvSpPr>
              <p:spPr>
                <a:xfrm>
                  <a:off x="6492762" y="7894685"/>
                  <a:ext cx="25700" cy="46583"/>
                </a:xfrm>
                <a:custGeom>
                  <a:avLst/>
                  <a:gdLst>
                    <a:gd name="connsiteX0" fmla="*/ 20882 w 25700"/>
                    <a:gd name="connsiteY0" fmla="*/ 46583 h 46583"/>
                    <a:gd name="connsiteX1" fmla="*/ 0 w 25700"/>
                    <a:gd name="connsiteY1" fmla="*/ 1606 h 46583"/>
                    <a:gd name="connsiteX2" fmla="*/ 4819 w 25700"/>
                    <a:gd name="connsiteY2" fmla="*/ 0 h 46583"/>
                    <a:gd name="connsiteX3" fmla="*/ 25701 w 25700"/>
                    <a:gd name="connsiteY3" fmla="*/ 43371 h 46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00" h="46583">
                      <a:moveTo>
                        <a:pt x="20882" y="46583"/>
                      </a:moveTo>
                      <a:lnTo>
                        <a:pt x="0" y="1606"/>
                      </a:lnTo>
                      <a:lnTo>
                        <a:pt x="4819" y="0"/>
                      </a:lnTo>
                      <a:lnTo>
                        <a:pt x="25701" y="433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6" cap="flat">
                  <a:noFill/>
                  <a:prstDash val="solid"/>
                  <a:miter/>
                </a:ln>
                <a:effectLst>
                  <a:outerShdw blurRad="190500" dist="152400" dir="2700000" algn="tl" rotWithShape="0">
                    <a:srgbClr val="FFFFFF">
                      <a:alpha val="39000"/>
                    </a:srgbClr>
                  </a:outerShdw>
                  <a:reflection blurRad="6350" stA="52000" endA="300" endPos="35000" dir="5400000" sy="-100000" algn="bl" rotWithShape="0"/>
                </a:effectLst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61837C06-F1C6-4DF3-A9A3-CB7D1D42D8A7}"/>
                  </a:ext>
                </a:extLst>
              </p:cNvPr>
              <p:cNvSpPr/>
              <p:nvPr/>
            </p:nvSpPr>
            <p:spPr>
              <a:xfrm>
                <a:off x="6235750" y="7912354"/>
                <a:ext cx="377486" cy="689112"/>
              </a:xfrm>
              <a:custGeom>
                <a:avLst/>
                <a:gdLst>
                  <a:gd name="connsiteX0" fmla="*/ 377486 w 377486"/>
                  <a:gd name="connsiteY0" fmla="*/ 575064 h 689112"/>
                  <a:gd name="connsiteX1" fmla="*/ 377486 w 377486"/>
                  <a:gd name="connsiteY1" fmla="*/ 689113 h 689112"/>
                  <a:gd name="connsiteX2" fmla="*/ 0 w 377486"/>
                  <a:gd name="connsiteY2" fmla="*/ 689113 h 689112"/>
                  <a:gd name="connsiteX3" fmla="*/ 0 w 377486"/>
                  <a:gd name="connsiteY3" fmla="*/ 538118 h 689112"/>
                  <a:gd name="connsiteX4" fmla="*/ 101198 w 377486"/>
                  <a:gd name="connsiteY4" fmla="*/ 538118 h 689112"/>
                  <a:gd name="connsiteX5" fmla="*/ 101198 w 377486"/>
                  <a:gd name="connsiteY5" fmla="*/ 48190 h 689112"/>
                  <a:gd name="connsiteX6" fmla="*/ 106017 w 377486"/>
                  <a:gd name="connsiteY6" fmla="*/ 54615 h 689112"/>
                  <a:gd name="connsiteX7" fmla="*/ 109230 w 377486"/>
                  <a:gd name="connsiteY7" fmla="*/ 59434 h 689112"/>
                  <a:gd name="connsiteX8" fmla="*/ 115655 w 377486"/>
                  <a:gd name="connsiteY8" fmla="*/ 69072 h 689112"/>
                  <a:gd name="connsiteX9" fmla="*/ 118868 w 377486"/>
                  <a:gd name="connsiteY9" fmla="*/ 73891 h 689112"/>
                  <a:gd name="connsiteX10" fmla="*/ 123687 w 377486"/>
                  <a:gd name="connsiteY10" fmla="*/ 81922 h 689112"/>
                  <a:gd name="connsiteX11" fmla="*/ 126900 w 377486"/>
                  <a:gd name="connsiteY11" fmla="*/ 86741 h 689112"/>
                  <a:gd name="connsiteX12" fmla="*/ 130112 w 377486"/>
                  <a:gd name="connsiteY12" fmla="*/ 93167 h 689112"/>
                  <a:gd name="connsiteX13" fmla="*/ 133325 w 377486"/>
                  <a:gd name="connsiteY13" fmla="*/ 93167 h 689112"/>
                  <a:gd name="connsiteX14" fmla="*/ 268256 w 377486"/>
                  <a:gd name="connsiteY14" fmla="*/ 61040 h 689112"/>
                  <a:gd name="connsiteX15" fmla="*/ 268256 w 377486"/>
                  <a:gd name="connsiteY15" fmla="*/ 0 h 689112"/>
                  <a:gd name="connsiteX16" fmla="*/ 359817 w 377486"/>
                  <a:gd name="connsiteY16" fmla="*/ 306808 h 689112"/>
                  <a:gd name="connsiteX17" fmla="*/ 359817 w 377486"/>
                  <a:gd name="connsiteY17" fmla="*/ 576670 h 689112"/>
                  <a:gd name="connsiteX18" fmla="*/ 377486 w 377486"/>
                  <a:gd name="connsiteY18" fmla="*/ 576670 h 68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7486" h="689112">
                    <a:moveTo>
                      <a:pt x="377486" y="575064"/>
                    </a:moveTo>
                    <a:lnTo>
                      <a:pt x="377486" y="689113"/>
                    </a:lnTo>
                    <a:lnTo>
                      <a:pt x="0" y="689113"/>
                    </a:lnTo>
                    <a:lnTo>
                      <a:pt x="0" y="538118"/>
                    </a:lnTo>
                    <a:lnTo>
                      <a:pt x="101198" y="538118"/>
                    </a:lnTo>
                    <a:lnTo>
                      <a:pt x="101198" y="48190"/>
                    </a:lnTo>
                    <a:lnTo>
                      <a:pt x="106017" y="54615"/>
                    </a:lnTo>
                    <a:lnTo>
                      <a:pt x="109230" y="59434"/>
                    </a:lnTo>
                    <a:lnTo>
                      <a:pt x="115655" y="69072"/>
                    </a:lnTo>
                    <a:lnTo>
                      <a:pt x="118868" y="73891"/>
                    </a:lnTo>
                    <a:lnTo>
                      <a:pt x="123687" y="81922"/>
                    </a:lnTo>
                    <a:lnTo>
                      <a:pt x="126900" y="86741"/>
                    </a:lnTo>
                    <a:lnTo>
                      <a:pt x="130112" y="93167"/>
                    </a:lnTo>
                    <a:lnTo>
                      <a:pt x="133325" y="93167"/>
                    </a:lnTo>
                    <a:lnTo>
                      <a:pt x="268256" y="61040"/>
                    </a:lnTo>
                    <a:lnTo>
                      <a:pt x="268256" y="0"/>
                    </a:lnTo>
                    <a:cubicBezTo>
                      <a:pt x="268256" y="0"/>
                      <a:pt x="359817" y="179908"/>
                      <a:pt x="359817" y="306808"/>
                    </a:cubicBezTo>
                    <a:cubicBezTo>
                      <a:pt x="359817" y="433707"/>
                      <a:pt x="359817" y="576670"/>
                      <a:pt x="359817" y="576670"/>
                    </a:cubicBezTo>
                    <a:lnTo>
                      <a:pt x="377486" y="576670"/>
                    </a:lnTo>
                    <a:close/>
                  </a:path>
                </a:pathLst>
              </a:custGeom>
              <a:solidFill>
                <a:srgbClr val="FFFFFF"/>
              </a:solidFill>
              <a:ln w="4846" cap="flat">
                <a:noFill/>
                <a:prstDash val="solid"/>
                <a:miter/>
              </a:ln>
              <a:effectLst>
                <a:outerShdw blurRad="190500" dist="152400" dir="2700000" algn="tl" rotWithShape="0">
                  <a:srgbClr val="FFFFFF">
                    <a:alpha val="39000"/>
                  </a:srgb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BA553CC9-7465-4566-9D62-310FB015F7AB}"/>
                </a:ext>
              </a:extLst>
            </p:cNvPr>
            <p:cNvSpPr/>
            <p:nvPr/>
          </p:nvSpPr>
          <p:spPr>
            <a:xfrm>
              <a:off x="6603598" y="7995850"/>
              <a:ext cx="1002346" cy="605616"/>
            </a:xfrm>
            <a:custGeom>
              <a:avLst/>
              <a:gdLst>
                <a:gd name="connsiteX0" fmla="*/ 1002346 w 1002346"/>
                <a:gd name="connsiteY0" fmla="*/ 604010 h 605616"/>
                <a:gd name="connsiteX1" fmla="*/ 1002346 w 1002346"/>
                <a:gd name="connsiteY1" fmla="*/ 326116 h 605616"/>
                <a:gd name="connsiteX2" fmla="*/ 987890 w 1002346"/>
                <a:gd name="connsiteY2" fmla="*/ 326116 h 605616"/>
                <a:gd name="connsiteX3" fmla="*/ 987890 w 1002346"/>
                <a:gd name="connsiteY3" fmla="*/ 260257 h 605616"/>
                <a:gd name="connsiteX4" fmla="*/ 950944 w 1002346"/>
                <a:gd name="connsiteY4" fmla="*/ 260257 h 605616"/>
                <a:gd name="connsiteX5" fmla="*/ 950944 w 1002346"/>
                <a:gd name="connsiteY5" fmla="*/ 281139 h 605616"/>
                <a:gd name="connsiteX6" fmla="*/ 915605 w 1002346"/>
                <a:gd name="connsiteY6" fmla="*/ 281139 h 605616"/>
                <a:gd name="connsiteX7" fmla="*/ 915605 w 1002346"/>
                <a:gd name="connsiteY7" fmla="*/ 342180 h 605616"/>
                <a:gd name="connsiteX8" fmla="*/ 899542 w 1002346"/>
                <a:gd name="connsiteY8" fmla="*/ 342180 h 605616"/>
                <a:gd name="connsiteX9" fmla="*/ 899542 w 1002346"/>
                <a:gd name="connsiteY9" fmla="*/ 316478 h 605616"/>
                <a:gd name="connsiteX10" fmla="*/ 875447 w 1002346"/>
                <a:gd name="connsiteY10" fmla="*/ 316478 h 605616"/>
                <a:gd name="connsiteX11" fmla="*/ 875447 w 1002346"/>
                <a:gd name="connsiteY11" fmla="*/ 345392 h 605616"/>
                <a:gd name="connsiteX12" fmla="*/ 852958 w 1002346"/>
                <a:gd name="connsiteY12" fmla="*/ 345392 h 605616"/>
                <a:gd name="connsiteX13" fmla="*/ 852958 w 1002346"/>
                <a:gd name="connsiteY13" fmla="*/ 374306 h 605616"/>
                <a:gd name="connsiteX14" fmla="*/ 822438 w 1002346"/>
                <a:gd name="connsiteY14" fmla="*/ 374306 h 605616"/>
                <a:gd name="connsiteX15" fmla="*/ 822438 w 1002346"/>
                <a:gd name="connsiteY15" fmla="*/ 346998 h 605616"/>
                <a:gd name="connsiteX16" fmla="*/ 787099 w 1002346"/>
                <a:gd name="connsiteY16" fmla="*/ 346998 h 605616"/>
                <a:gd name="connsiteX17" fmla="*/ 787099 w 1002346"/>
                <a:gd name="connsiteY17" fmla="*/ 375912 h 605616"/>
                <a:gd name="connsiteX18" fmla="*/ 745334 w 1002346"/>
                <a:gd name="connsiteY18" fmla="*/ 375912 h 605616"/>
                <a:gd name="connsiteX19" fmla="*/ 745334 w 1002346"/>
                <a:gd name="connsiteY19" fmla="*/ 523694 h 605616"/>
                <a:gd name="connsiteX20" fmla="*/ 726058 w 1002346"/>
                <a:gd name="connsiteY20" fmla="*/ 523694 h 605616"/>
                <a:gd name="connsiteX21" fmla="*/ 726058 w 1002346"/>
                <a:gd name="connsiteY21" fmla="*/ 165484 h 605616"/>
                <a:gd name="connsiteX22" fmla="*/ 708389 w 1002346"/>
                <a:gd name="connsiteY22" fmla="*/ 165484 h 605616"/>
                <a:gd name="connsiteX23" fmla="*/ 708389 w 1002346"/>
                <a:gd name="connsiteY23" fmla="*/ 130145 h 605616"/>
                <a:gd name="connsiteX24" fmla="*/ 692326 w 1002346"/>
                <a:gd name="connsiteY24" fmla="*/ 130145 h 605616"/>
                <a:gd name="connsiteX25" fmla="*/ 692326 w 1002346"/>
                <a:gd name="connsiteY25" fmla="*/ 77136 h 605616"/>
                <a:gd name="connsiteX26" fmla="*/ 665018 w 1002346"/>
                <a:gd name="connsiteY26" fmla="*/ 65892 h 605616"/>
                <a:gd name="connsiteX27" fmla="*/ 648955 w 1002346"/>
                <a:gd name="connsiteY27" fmla="*/ 72317 h 605616"/>
                <a:gd name="connsiteX28" fmla="*/ 648955 w 1002346"/>
                <a:gd name="connsiteY28" fmla="*/ 107656 h 605616"/>
                <a:gd name="connsiteX29" fmla="*/ 597552 w 1002346"/>
                <a:gd name="connsiteY29" fmla="*/ 107656 h 605616"/>
                <a:gd name="connsiteX30" fmla="*/ 597552 w 1002346"/>
                <a:gd name="connsiteY30" fmla="*/ 65892 h 605616"/>
                <a:gd name="connsiteX31" fmla="*/ 541331 w 1002346"/>
                <a:gd name="connsiteY31" fmla="*/ 70711 h 605616"/>
                <a:gd name="connsiteX32" fmla="*/ 541331 w 1002346"/>
                <a:gd name="connsiteY32" fmla="*/ 436953 h 605616"/>
                <a:gd name="connsiteX33" fmla="*/ 531693 w 1002346"/>
                <a:gd name="connsiteY33" fmla="*/ 436953 h 605616"/>
                <a:gd name="connsiteX34" fmla="*/ 531693 w 1002346"/>
                <a:gd name="connsiteY34" fmla="*/ 96412 h 605616"/>
                <a:gd name="connsiteX35" fmla="*/ 491535 w 1002346"/>
                <a:gd name="connsiteY35" fmla="*/ 81955 h 605616"/>
                <a:gd name="connsiteX36" fmla="*/ 491535 w 1002346"/>
                <a:gd name="connsiteY36" fmla="*/ 17702 h 605616"/>
                <a:gd name="connsiteX37" fmla="*/ 419251 w 1002346"/>
                <a:gd name="connsiteY37" fmla="*/ 1639 h 605616"/>
                <a:gd name="connsiteX38" fmla="*/ 338935 w 1002346"/>
                <a:gd name="connsiteY38" fmla="*/ 17702 h 605616"/>
                <a:gd name="connsiteX39" fmla="*/ 338935 w 1002346"/>
                <a:gd name="connsiteY39" fmla="*/ 179941 h 605616"/>
                <a:gd name="connsiteX40" fmla="*/ 282713 w 1002346"/>
                <a:gd name="connsiteY40" fmla="*/ 179941 h 605616"/>
                <a:gd name="connsiteX41" fmla="*/ 282713 w 1002346"/>
                <a:gd name="connsiteY41" fmla="*/ 486749 h 605616"/>
                <a:gd name="connsiteX42" fmla="*/ 266650 w 1002346"/>
                <a:gd name="connsiteY42" fmla="*/ 486749 h 605616"/>
                <a:gd name="connsiteX43" fmla="*/ 266650 w 1002346"/>
                <a:gd name="connsiteY43" fmla="*/ 159059 h 605616"/>
                <a:gd name="connsiteX44" fmla="*/ 191153 w 1002346"/>
                <a:gd name="connsiteY44" fmla="*/ 146208 h 605616"/>
                <a:gd name="connsiteX45" fmla="*/ 175089 w 1002346"/>
                <a:gd name="connsiteY45" fmla="*/ 146208 h 605616"/>
                <a:gd name="connsiteX46" fmla="*/ 175089 w 1002346"/>
                <a:gd name="connsiteY46" fmla="*/ 94806 h 605616"/>
                <a:gd name="connsiteX47" fmla="*/ 141356 w 1002346"/>
                <a:gd name="connsiteY47" fmla="*/ 93200 h 605616"/>
                <a:gd name="connsiteX48" fmla="*/ 0 w 1002346"/>
                <a:gd name="connsiteY48" fmla="*/ 115688 h 605616"/>
                <a:gd name="connsiteX49" fmla="*/ 0 w 1002346"/>
                <a:gd name="connsiteY49" fmla="*/ 605617 h 605616"/>
                <a:gd name="connsiteX50" fmla="*/ 1002346 w 1002346"/>
                <a:gd name="connsiteY50" fmla="*/ 605617 h 605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002346" h="605616">
                  <a:moveTo>
                    <a:pt x="1002346" y="604010"/>
                  </a:moveTo>
                  <a:lnTo>
                    <a:pt x="1002346" y="326116"/>
                  </a:lnTo>
                  <a:lnTo>
                    <a:pt x="987890" y="326116"/>
                  </a:lnTo>
                  <a:lnTo>
                    <a:pt x="987890" y="260257"/>
                  </a:lnTo>
                  <a:lnTo>
                    <a:pt x="950944" y="260257"/>
                  </a:lnTo>
                  <a:lnTo>
                    <a:pt x="950944" y="281139"/>
                  </a:lnTo>
                  <a:lnTo>
                    <a:pt x="915605" y="281139"/>
                  </a:lnTo>
                  <a:lnTo>
                    <a:pt x="915605" y="342180"/>
                  </a:lnTo>
                  <a:lnTo>
                    <a:pt x="899542" y="342180"/>
                  </a:lnTo>
                  <a:lnTo>
                    <a:pt x="899542" y="316478"/>
                  </a:lnTo>
                  <a:lnTo>
                    <a:pt x="875447" y="316478"/>
                  </a:lnTo>
                  <a:lnTo>
                    <a:pt x="875447" y="345392"/>
                  </a:lnTo>
                  <a:lnTo>
                    <a:pt x="852958" y="345392"/>
                  </a:lnTo>
                  <a:lnTo>
                    <a:pt x="852958" y="374306"/>
                  </a:lnTo>
                  <a:lnTo>
                    <a:pt x="822438" y="374306"/>
                  </a:lnTo>
                  <a:lnTo>
                    <a:pt x="822438" y="346998"/>
                  </a:lnTo>
                  <a:lnTo>
                    <a:pt x="787099" y="346998"/>
                  </a:lnTo>
                  <a:lnTo>
                    <a:pt x="787099" y="375912"/>
                  </a:lnTo>
                  <a:lnTo>
                    <a:pt x="745334" y="375912"/>
                  </a:lnTo>
                  <a:lnTo>
                    <a:pt x="745334" y="523694"/>
                  </a:lnTo>
                  <a:lnTo>
                    <a:pt x="726058" y="523694"/>
                  </a:lnTo>
                  <a:lnTo>
                    <a:pt x="726058" y="165484"/>
                  </a:lnTo>
                  <a:lnTo>
                    <a:pt x="708389" y="165484"/>
                  </a:lnTo>
                  <a:lnTo>
                    <a:pt x="708389" y="130145"/>
                  </a:lnTo>
                  <a:lnTo>
                    <a:pt x="692326" y="130145"/>
                  </a:lnTo>
                  <a:lnTo>
                    <a:pt x="692326" y="77136"/>
                  </a:lnTo>
                  <a:lnTo>
                    <a:pt x="665018" y="65892"/>
                  </a:lnTo>
                  <a:lnTo>
                    <a:pt x="648955" y="72317"/>
                  </a:lnTo>
                  <a:lnTo>
                    <a:pt x="648955" y="107656"/>
                  </a:lnTo>
                  <a:lnTo>
                    <a:pt x="597552" y="107656"/>
                  </a:lnTo>
                  <a:lnTo>
                    <a:pt x="597552" y="65892"/>
                  </a:lnTo>
                  <a:lnTo>
                    <a:pt x="541331" y="70711"/>
                  </a:lnTo>
                  <a:lnTo>
                    <a:pt x="541331" y="436953"/>
                  </a:lnTo>
                  <a:lnTo>
                    <a:pt x="531693" y="436953"/>
                  </a:lnTo>
                  <a:lnTo>
                    <a:pt x="531693" y="96412"/>
                  </a:lnTo>
                  <a:lnTo>
                    <a:pt x="491535" y="81955"/>
                  </a:lnTo>
                  <a:lnTo>
                    <a:pt x="491535" y="17702"/>
                  </a:lnTo>
                  <a:cubicBezTo>
                    <a:pt x="491535" y="17702"/>
                    <a:pt x="451377" y="-6393"/>
                    <a:pt x="419251" y="1639"/>
                  </a:cubicBezTo>
                  <a:cubicBezTo>
                    <a:pt x="385518" y="8064"/>
                    <a:pt x="338935" y="17702"/>
                    <a:pt x="338935" y="17702"/>
                  </a:cubicBezTo>
                  <a:lnTo>
                    <a:pt x="338935" y="179941"/>
                  </a:lnTo>
                  <a:lnTo>
                    <a:pt x="282713" y="179941"/>
                  </a:lnTo>
                  <a:lnTo>
                    <a:pt x="282713" y="486749"/>
                  </a:lnTo>
                  <a:lnTo>
                    <a:pt x="266650" y="486749"/>
                  </a:lnTo>
                  <a:lnTo>
                    <a:pt x="266650" y="159059"/>
                  </a:lnTo>
                  <a:lnTo>
                    <a:pt x="191153" y="146208"/>
                  </a:lnTo>
                  <a:lnTo>
                    <a:pt x="175089" y="146208"/>
                  </a:lnTo>
                  <a:lnTo>
                    <a:pt x="175089" y="94806"/>
                  </a:lnTo>
                  <a:lnTo>
                    <a:pt x="141356" y="93200"/>
                  </a:lnTo>
                  <a:lnTo>
                    <a:pt x="0" y="115688"/>
                  </a:lnTo>
                  <a:lnTo>
                    <a:pt x="0" y="605617"/>
                  </a:lnTo>
                  <a:lnTo>
                    <a:pt x="1002346" y="605617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8A111911-9234-49D8-A37A-899E44CC5639}"/>
                </a:ext>
              </a:extLst>
            </p:cNvPr>
            <p:cNvSpPr/>
            <p:nvPr/>
          </p:nvSpPr>
          <p:spPr>
            <a:xfrm>
              <a:off x="7606837" y="7671406"/>
              <a:ext cx="3780395" cy="928454"/>
            </a:xfrm>
            <a:custGeom>
              <a:avLst/>
              <a:gdLst>
                <a:gd name="connsiteX0" fmla="*/ 3780396 w 3780395"/>
                <a:gd name="connsiteY0" fmla="*/ 811193 h 928454"/>
                <a:gd name="connsiteX1" fmla="*/ 3780396 w 3780395"/>
                <a:gd name="connsiteY1" fmla="*/ 928455 h 928454"/>
                <a:gd name="connsiteX2" fmla="*/ 714 w 3780395"/>
                <a:gd name="connsiteY2" fmla="*/ 928455 h 928454"/>
                <a:gd name="connsiteX3" fmla="*/ 714 w 3780395"/>
                <a:gd name="connsiteY3" fmla="*/ 711601 h 928454"/>
                <a:gd name="connsiteX4" fmla="*/ 159740 w 3780395"/>
                <a:gd name="connsiteY4" fmla="*/ 711601 h 928454"/>
                <a:gd name="connsiteX5" fmla="*/ 159740 w 3780395"/>
                <a:gd name="connsiteY5" fmla="*/ 772641 h 928454"/>
                <a:gd name="connsiteX6" fmla="*/ 187048 w 3780395"/>
                <a:gd name="connsiteY6" fmla="*/ 772641 h 928454"/>
                <a:gd name="connsiteX7" fmla="*/ 187048 w 3780395"/>
                <a:gd name="connsiteY7" fmla="*/ 570245 h 928454"/>
                <a:gd name="connsiteX8" fmla="*/ 225599 w 3780395"/>
                <a:gd name="connsiteY8" fmla="*/ 570245 h 928454"/>
                <a:gd name="connsiteX9" fmla="*/ 225599 w 3780395"/>
                <a:gd name="connsiteY9" fmla="*/ 542937 h 928454"/>
                <a:gd name="connsiteX10" fmla="*/ 254513 w 3780395"/>
                <a:gd name="connsiteY10" fmla="*/ 542937 h 928454"/>
                <a:gd name="connsiteX11" fmla="*/ 254513 w 3780395"/>
                <a:gd name="connsiteY11" fmla="*/ 578276 h 928454"/>
                <a:gd name="connsiteX12" fmla="*/ 297884 w 3780395"/>
                <a:gd name="connsiteY12" fmla="*/ 578276 h 928454"/>
                <a:gd name="connsiteX13" fmla="*/ 297884 w 3780395"/>
                <a:gd name="connsiteY13" fmla="*/ 735696 h 928454"/>
                <a:gd name="connsiteX14" fmla="*/ 321979 w 3780395"/>
                <a:gd name="connsiteY14" fmla="*/ 735696 h 928454"/>
                <a:gd name="connsiteX15" fmla="*/ 321979 w 3780395"/>
                <a:gd name="connsiteY15" fmla="*/ 563819 h 928454"/>
                <a:gd name="connsiteX16" fmla="*/ 360531 w 3780395"/>
                <a:gd name="connsiteY16" fmla="*/ 525268 h 928454"/>
                <a:gd name="connsiteX17" fmla="*/ 391051 w 3780395"/>
                <a:gd name="connsiteY17" fmla="*/ 555788 h 928454"/>
                <a:gd name="connsiteX18" fmla="*/ 418358 w 3780395"/>
                <a:gd name="connsiteY18" fmla="*/ 528480 h 928454"/>
                <a:gd name="connsiteX19" fmla="*/ 445666 w 3780395"/>
                <a:gd name="connsiteY19" fmla="*/ 555788 h 928454"/>
                <a:gd name="connsiteX20" fmla="*/ 472973 w 3780395"/>
                <a:gd name="connsiteY20" fmla="*/ 528480 h 928454"/>
                <a:gd name="connsiteX21" fmla="*/ 503493 w 3780395"/>
                <a:gd name="connsiteY21" fmla="*/ 559000 h 928454"/>
                <a:gd name="connsiteX22" fmla="*/ 503493 w 3780395"/>
                <a:gd name="connsiteY22" fmla="*/ 526874 h 928454"/>
                <a:gd name="connsiteX23" fmla="*/ 519557 w 3780395"/>
                <a:gd name="connsiteY23" fmla="*/ 510811 h 928454"/>
                <a:gd name="connsiteX24" fmla="*/ 535620 w 3780395"/>
                <a:gd name="connsiteY24" fmla="*/ 526874 h 928454"/>
                <a:gd name="connsiteX25" fmla="*/ 577384 w 3780395"/>
                <a:gd name="connsiteY25" fmla="*/ 475472 h 928454"/>
                <a:gd name="connsiteX26" fmla="*/ 627180 w 3780395"/>
                <a:gd name="connsiteY26" fmla="*/ 525268 h 928454"/>
                <a:gd name="connsiteX27" fmla="*/ 643243 w 3780395"/>
                <a:gd name="connsiteY27" fmla="*/ 509204 h 928454"/>
                <a:gd name="connsiteX28" fmla="*/ 675370 w 3780395"/>
                <a:gd name="connsiteY28" fmla="*/ 541331 h 928454"/>
                <a:gd name="connsiteX29" fmla="*/ 675370 w 3780395"/>
                <a:gd name="connsiteY29" fmla="*/ 743727 h 928454"/>
                <a:gd name="connsiteX30" fmla="*/ 701072 w 3780395"/>
                <a:gd name="connsiteY30" fmla="*/ 743727 h 928454"/>
                <a:gd name="connsiteX31" fmla="*/ 701072 w 3780395"/>
                <a:gd name="connsiteY31" fmla="*/ 628072 h 928454"/>
                <a:gd name="connsiteX32" fmla="*/ 728379 w 3780395"/>
                <a:gd name="connsiteY32" fmla="*/ 628072 h 928454"/>
                <a:gd name="connsiteX33" fmla="*/ 728379 w 3780395"/>
                <a:gd name="connsiteY33" fmla="*/ 599158 h 928454"/>
                <a:gd name="connsiteX34" fmla="*/ 750867 w 3780395"/>
                <a:gd name="connsiteY34" fmla="*/ 599158 h 928454"/>
                <a:gd name="connsiteX35" fmla="*/ 750867 w 3780395"/>
                <a:gd name="connsiteY35" fmla="*/ 628072 h 928454"/>
                <a:gd name="connsiteX36" fmla="*/ 802270 w 3780395"/>
                <a:gd name="connsiteY36" fmla="*/ 628072 h 928454"/>
                <a:gd name="connsiteX37" fmla="*/ 802270 w 3780395"/>
                <a:gd name="connsiteY37" fmla="*/ 709995 h 928454"/>
                <a:gd name="connsiteX38" fmla="*/ 864917 w 3780395"/>
                <a:gd name="connsiteY38" fmla="*/ 709995 h 928454"/>
                <a:gd name="connsiteX39" fmla="*/ 864917 w 3780395"/>
                <a:gd name="connsiteY39" fmla="*/ 799949 h 928454"/>
                <a:gd name="connsiteX40" fmla="*/ 887405 w 3780395"/>
                <a:gd name="connsiteY40" fmla="*/ 799949 h 928454"/>
                <a:gd name="connsiteX41" fmla="*/ 887405 w 3780395"/>
                <a:gd name="connsiteY41" fmla="*/ 43371 h 928454"/>
                <a:gd name="connsiteX42" fmla="*/ 1089802 w 3780395"/>
                <a:gd name="connsiteY42" fmla="*/ 0 h 928454"/>
                <a:gd name="connsiteX43" fmla="*/ 1353239 w 3780395"/>
                <a:gd name="connsiteY43" fmla="*/ 28914 h 928454"/>
                <a:gd name="connsiteX44" fmla="*/ 1353239 w 3780395"/>
                <a:gd name="connsiteY44" fmla="*/ 425676 h 928454"/>
                <a:gd name="connsiteX45" fmla="*/ 1399823 w 3780395"/>
                <a:gd name="connsiteY45" fmla="*/ 425676 h 928454"/>
                <a:gd name="connsiteX46" fmla="*/ 1399823 w 3780395"/>
                <a:gd name="connsiteY46" fmla="*/ 446558 h 928454"/>
                <a:gd name="connsiteX47" fmla="*/ 1415886 w 3780395"/>
                <a:gd name="connsiteY47" fmla="*/ 446558 h 928454"/>
                <a:gd name="connsiteX48" fmla="*/ 1415886 w 3780395"/>
                <a:gd name="connsiteY48" fmla="*/ 477078 h 928454"/>
                <a:gd name="connsiteX49" fmla="*/ 1529935 w 3780395"/>
                <a:gd name="connsiteY49" fmla="*/ 477078 h 928454"/>
                <a:gd name="connsiteX50" fmla="*/ 1529935 w 3780395"/>
                <a:gd name="connsiteY50" fmla="*/ 671443 h 928454"/>
                <a:gd name="connsiteX51" fmla="*/ 1616676 w 3780395"/>
                <a:gd name="connsiteY51" fmla="*/ 671443 h 928454"/>
                <a:gd name="connsiteX52" fmla="*/ 1616676 w 3780395"/>
                <a:gd name="connsiteY52" fmla="*/ 419250 h 928454"/>
                <a:gd name="connsiteX53" fmla="*/ 1896176 w 3780395"/>
                <a:gd name="connsiteY53" fmla="*/ 419250 h 928454"/>
                <a:gd name="connsiteX54" fmla="*/ 1896176 w 3780395"/>
                <a:gd name="connsiteY54" fmla="*/ 586308 h 928454"/>
                <a:gd name="connsiteX55" fmla="*/ 1931516 w 3780395"/>
                <a:gd name="connsiteY55" fmla="*/ 586308 h 928454"/>
                <a:gd name="connsiteX56" fmla="*/ 1931516 w 3780395"/>
                <a:gd name="connsiteY56" fmla="*/ 546150 h 928454"/>
                <a:gd name="connsiteX57" fmla="*/ 1992556 w 3780395"/>
                <a:gd name="connsiteY57" fmla="*/ 546150 h 928454"/>
                <a:gd name="connsiteX58" fmla="*/ 1992556 w 3780395"/>
                <a:gd name="connsiteY58" fmla="*/ 584702 h 928454"/>
                <a:gd name="connsiteX59" fmla="*/ 2016651 w 3780395"/>
                <a:gd name="connsiteY59" fmla="*/ 584702 h 928454"/>
                <a:gd name="connsiteX60" fmla="*/ 2016651 w 3780395"/>
                <a:gd name="connsiteY60" fmla="*/ 403187 h 928454"/>
                <a:gd name="connsiteX61" fmla="*/ 2082511 w 3780395"/>
                <a:gd name="connsiteY61" fmla="*/ 403187 h 928454"/>
                <a:gd name="connsiteX62" fmla="*/ 2082511 w 3780395"/>
                <a:gd name="connsiteY62" fmla="*/ 377486 h 928454"/>
                <a:gd name="connsiteX63" fmla="*/ 2130700 w 3780395"/>
                <a:gd name="connsiteY63" fmla="*/ 377486 h 928454"/>
                <a:gd name="connsiteX64" fmla="*/ 2130700 w 3780395"/>
                <a:gd name="connsiteY64" fmla="*/ 411219 h 928454"/>
                <a:gd name="connsiteX65" fmla="*/ 2172464 w 3780395"/>
                <a:gd name="connsiteY65" fmla="*/ 411219 h 928454"/>
                <a:gd name="connsiteX66" fmla="*/ 2172464 w 3780395"/>
                <a:gd name="connsiteY66" fmla="*/ 563819 h 928454"/>
                <a:gd name="connsiteX67" fmla="*/ 2199772 w 3780395"/>
                <a:gd name="connsiteY67" fmla="*/ 563819 h 928454"/>
                <a:gd name="connsiteX68" fmla="*/ 2199772 w 3780395"/>
                <a:gd name="connsiteY68" fmla="*/ 587914 h 928454"/>
                <a:gd name="connsiteX69" fmla="*/ 2211017 w 3780395"/>
                <a:gd name="connsiteY69" fmla="*/ 587914 h 928454"/>
                <a:gd name="connsiteX70" fmla="*/ 2211017 w 3780395"/>
                <a:gd name="connsiteY70" fmla="*/ 554181 h 928454"/>
                <a:gd name="connsiteX71" fmla="*/ 2262419 w 3780395"/>
                <a:gd name="connsiteY71" fmla="*/ 554181 h 928454"/>
                <a:gd name="connsiteX72" fmla="*/ 2262419 w 3780395"/>
                <a:gd name="connsiteY72" fmla="*/ 586308 h 928454"/>
                <a:gd name="connsiteX73" fmla="*/ 2292939 w 3780395"/>
                <a:gd name="connsiteY73" fmla="*/ 586308 h 928454"/>
                <a:gd name="connsiteX74" fmla="*/ 2292939 w 3780395"/>
                <a:gd name="connsiteY74" fmla="*/ 557394 h 928454"/>
                <a:gd name="connsiteX75" fmla="*/ 2339522 w 3780395"/>
                <a:gd name="connsiteY75" fmla="*/ 557394 h 928454"/>
                <a:gd name="connsiteX76" fmla="*/ 2339522 w 3780395"/>
                <a:gd name="connsiteY76" fmla="*/ 658592 h 928454"/>
                <a:gd name="connsiteX77" fmla="*/ 2366830 w 3780395"/>
                <a:gd name="connsiteY77" fmla="*/ 658592 h 928454"/>
                <a:gd name="connsiteX78" fmla="*/ 2366830 w 3780395"/>
                <a:gd name="connsiteY78" fmla="*/ 526874 h 928454"/>
                <a:gd name="connsiteX79" fmla="*/ 2392531 w 3780395"/>
                <a:gd name="connsiteY79" fmla="*/ 526874 h 928454"/>
                <a:gd name="connsiteX80" fmla="*/ 2392531 w 3780395"/>
                <a:gd name="connsiteY80" fmla="*/ 509204 h 928454"/>
                <a:gd name="connsiteX81" fmla="*/ 2408594 w 3780395"/>
                <a:gd name="connsiteY81" fmla="*/ 509204 h 928454"/>
                <a:gd name="connsiteX82" fmla="*/ 2408594 w 3780395"/>
                <a:gd name="connsiteY82" fmla="*/ 448164 h 928454"/>
                <a:gd name="connsiteX83" fmla="*/ 2456784 w 3780395"/>
                <a:gd name="connsiteY83" fmla="*/ 448164 h 928454"/>
                <a:gd name="connsiteX84" fmla="*/ 2456784 w 3780395"/>
                <a:gd name="connsiteY84" fmla="*/ 403187 h 928454"/>
                <a:gd name="connsiteX85" fmla="*/ 2492123 w 3780395"/>
                <a:gd name="connsiteY85" fmla="*/ 403187 h 928454"/>
                <a:gd name="connsiteX86" fmla="*/ 2492123 w 3780395"/>
                <a:gd name="connsiteY86" fmla="*/ 597552 h 928454"/>
                <a:gd name="connsiteX87" fmla="*/ 2503368 w 3780395"/>
                <a:gd name="connsiteY87" fmla="*/ 597552 h 928454"/>
                <a:gd name="connsiteX88" fmla="*/ 2503368 w 3780395"/>
                <a:gd name="connsiteY88" fmla="*/ 380699 h 928454"/>
                <a:gd name="connsiteX89" fmla="*/ 2723433 w 3780395"/>
                <a:gd name="connsiteY89" fmla="*/ 380699 h 928454"/>
                <a:gd name="connsiteX90" fmla="*/ 2723433 w 3780395"/>
                <a:gd name="connsiteY90" fmla="*/ 427282 h 928454"/>
                <a:gd name="connsiteX91" fmla="*/ 2790899 w 3780395"/>
                <a:gd name="connsiteY91" fmla="*/ 427282 h 928454"/>
                <a:gd name="connsiteX92" fmla="*/ 2790899 w 3780395"/>
                <a:gd name="connsiteY92" fmla="*/ 671443 h 928454"/>
                <a:gd name="connsiteX93" fmla="*/ 2887279 w 3780395"/>
                <a:gd name="connsiteY93" fmla="*/ 671443 h 928454"/>
                <a:gd name="connsiteX94" fmla="*/ 2887279 w 3780395"/>
                <a:gd name="connsiteY94" fmla="*/ 502779 h 928454"/>
                <a:gd name="connsiteX95" fmla="*/ 3123409 w 3780395"/>
                <a:gd name="connsiteY95" fmla="*/ 502779 h 928454"/>
                <a:gd name="connsiteX96" fmla="*/ 3123409 w 3780395"/>
                <a:gd name="connsiteY96" fmla="*/ 653773 h 928454"/>
                <a:gd name="connsiteX97" fmla="*/ 3158748 w 3780395"/>
                <a:gd name="connsiteY97" fmla="*/ 653773 h 928454"/>
                <a:gd name="connsiteX98" fmla="*/ 3158748 w 3780395"/>
                <a:gd name="connsiteY98" fmla="*/ 718026 h 928454"/>
                <a:gd name="connsiteX99" fmla="*/ 3197299 w 3780395"/>
                <a:gd name="connsiteY99" fmla="*/ 718026 h 928454"/>
                <a:gd name="connsiteX100" fmla="*/ 3197299 w 3780395"/>
                <a:gd name="connsiteY100" fmla="*/ 644136 h 928454"/>
                <a:gd name="connsiteX101" fmla="*/ 3214969 w 3780395"/>
                <a:gd name="connsiteY101" fmla="*/ 644136 h 928454"/>
                <a:gd name="connsiteX102" fmla="*/ 3214969 w 3780395"/>
                <a:gd name="connsiteY102" fmla="*/ 621647 h 928454"/>
                <a:gd name="connsiteX103" fmla="*/ 3245489 w 3780395"/>
                <a:gd name="connsiteY103" fmla="*/ 621647 h 928454"/>
                <a:gd name="connsiteX104" fmla="*/ 3245489 w 3780395"/>
                <a:gd name="connsiteY104" fmla="*/ 644136 h 928454"/>
                <a:gd name="connsiteX105" fmla="*/ 3263159 w 3780395"/>
                <a:gd name="connsiteY105" fmla="*/ 644136 h 928454"/>
                <a:gd name="connsiteX106" fmla="*/ 3263159 w 3780395"/>
                <a:gd name="connsiteY106" fmla="*/ 600765 h 928454"/>
                <a:gd name="connsiteX107" fmla="*/ 3404515 w 3780395"/>
                <a:gd name="connsiteY107" fmla="*/ 600765 h 928454"/>
                <a:gd name="connsiteX108" fmla="*/ 3404515 w 3780395"/>
                <a:gd name="connsiteY108" fmla="*/ 623253 h 928454"/>
                <a:gd name="connsiteX109" fmla="*/ 3480013 w 3780395"/>
                <a:gd name="connsiteY109" fmla="*/ 623253 h 928454"/>
                <a:gd name="connsiteX110" fmla="*/ 3480013 w 3780395"/>
                <a:gd name="connsiteY110" fmla="*/ 644136 h 928454"/>
                <a:gd name="connsiteX111" fmla="*/ 3533021 w 3780395"/>
                <a:gd name="connsiteY111" fmla="*/ 644136 h 928454"/>
                <a:gd name="connsiteX112" fmla="*/ 3533021 w 3780395"/>
                <a:gd name="connsiteY112" fmla="*/ 811193 h 928454"/>
                <a:gd name="connsiteX113" fmla="*/ 3780396 w 3780395"/>
                <a:gd name="connsiteY113" fmla="*/ 811193 h 92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3780395" h="928454">
                  <a:moveTo>
                    <a:pt x="3780396" y="811193"/>
                  </a:moveTo>
                  <a:lnTo>
                    <a:pt x="3780396" y="928455"/>
                  </a:lnTo>
                  <a:lnTo>
                    <a:pt x="714" y="928455"/>
                  </a:lnTo>
                  <a:cubicBezTo>
                    <a:pt x="-892" y="923636"/>
                    <a:pt x="714" y="711601"/>
                    <a:pt x="714" y="711601"/>
                  </a:cubicBezTo>
                  <a:lnTo>
                    <a:pt x="159740" y="711601"/>
                  </a:lnTo>
                  <a:lnTo>
                    <a:pt x="159740" y="772641"/>
                  </a:lnTo>
                  <a:lnTo>
                    <a:pt x="187048" y="772641"/>
                  </a:lnTo>
                  <a:lnTo>
                    <a:pt x="187048" y="570245"/>
                  </a:lnTo>
                  <a:lnTo>
                    <a:pt x="225599" y="570245"/>
                  </a:lnTo>
                  <a:lnTo>
                    <a:pt x="225599" y="542937"/>
                  </a:lnTo>
                  <a:lnTo>
                    <a:pt x="254513" y="542937"/>
                  </a:lnTo>
                  <a:lnTo>
                    <a:pt x="254513" y="578276"/>
                  </a:lnTo>
                  <a:lnTo>
                    <a:pt x="297884" y="578276"/>
                  </a:lnTo>
                  <a:lnTo>
                    <a:pt x="297884" y="735696"/>
                  </a:lnTo>
                  <a:lnTo>
                    <a:pt x="321979" y="735696"/>
                  </a:lnTo>
                  <a:lnTo>
                    <a:pt x="321979" y="563819"/>
                  </a:lnTo>
                  <a:lnTo>
                    <a:pt x="360531" y="525268"/>
                  </a:lnTo>
                  <a:lnTo>
                    <a:pt x="391051" y="555788"/>
                  </a:lnTo>
                  <a:lnTo>
                    <a:pt x="418358" y="528480"/>
                  </a:lnTo>
                  <a:lnTo>
                    <a:pt x="445666" y="555788"/>
                  </a:lnTo>
                  <a:lnTo>
                    <a:pt x="472973" y="528480"/>
                  </a:lnTo>
                  <a:lnTo>
                    <a:pt x="503493" y="559000"/>
                  </a:lnTo>
                  <a:lnTo>
                    <a:pt x="503493" y="526874"/>
                  </a:lnTo>
                  <a:lnTo>
                    <a:pt x="519557" y="510811"/>
                  </a:lnTo>
                  <a:lnTo>
                    <a:pt x="535620" y="526874"/>
                  </a:lnTo>
                  <a:lnTo>
                    <a:pt x="577384" y="475472"/>
                  </a:lnTo>
                  <a:lnTo>
                    <a:pt x="627180" y="525268"/>
                  </a:lnTo>
                  <a:lnTo>
                    <a:pt x="643243" y="509204"/>
                  </a:lnTo>
                  <a:lnTo>
                    <a:pt x="675370" y="541331"/>
                  </a:lnTo>
                  <a:lnTo>
                    <a:pt x="675370" y="743727"/>
                  </a:lnTo>
                  <a:lnTo>
                    <a:pt x="701072" y="743727"/>
                  </a:lnTo>
                  <a:lnTo>
                    <a:pt x="701072" y="628072"/>
                  </a:lnTo>
                  <a:lnTo>
                    <a:pt x="728379" y="628072"/>
                  </a:lnTo>
                  <a:lnTo>
                    <a:pt x="728379" y="599158"/>
                  </a:lnTo>
                  <a:lnTo>
                    <a:pt x="750867" y="599158"/>
                  </a:lnTo>
                  <a:lnTo>
                    <a:pt x="750867" y="628072"/>
                  </a:lnTo>
                  <a:lnTo>
                    <a:pt x="802270" y="628072"/>
                  </a:lnTo>
                  <a:lnTo>
                    <a:pt x="802270" y="709995"/>
                  </a:lnTo>
                  <a:lnTo>
                    <a:pt x="864917" y="709995"/>
                  </a:lnTo>
                  <a:lnTo>
                    <a:pt x="864917" y="799949"/>
                  </a:lnTo>
                  <a:lnTo>
                    <a:pt x="887405" y="799949"/>
                  </a:lnTo>
                  <a:lnTo>
                    <a:pt x="887405" y="43371"/>
                  </a:lnTo>
                  <a:lnTo>
                    <a:pt x="1089802" y="0"/>
                  </a:lnTo>
                  <a:lnTo>
                    <a:pt x="1353239" y="28914"/>
                  </a:lnTo>
                  <a:lnTo>
                    <a:pt x="1353239" y="425676"/>
                  </a:lnTo>
                  <a:lnTo>
                    <a:pt x="1399823" y="425676"/>
                  </a:lnTo>
                  <a:lnTo>
                    <a:pt x="1399823" y="446558"/>
                  </a:lnTo>
                  <a:lnTo>
                    <a:pt x="1415886" y="446558"/>
                  </a:lnTo>
                  <a:lnTo>
                    <a:pt x="1415886" y="477078"/>
                  </a:lnTo>
                  <a:lnTo>
                    <a:pt x="1529935" y="477078"/>
                  </a:lnTo>
                  <a:lnTo>
                    <a:pt x="1529935" y="671443"/>
                  </a:lnTo>
                  <a:lnTo>
                    <a:pt x="1616676" y="671443"/>
                  </a:lnTo>
                  <a:lnTo>
                    <a:pt x="1616676" y="419250"/>
                  </a:lnTo>
                  <a:lnTo>
                    <a:pt x="1896176" y="419250"/>
                  </a:lnTo>
                  <a:lnTo>
                    <a:pt x="1896176" y="586308"/>
                  </a:lnTo>
                  <a:lnTo>
                    <a:pt x="1931516" y="586308"/>
                  </a:lnTo>
                  <a:lnTo>
                    <a:pt x="1931516" y="546150"/>
                  </a:lnTo>
                  <a:lnTo>
                    <a:pt x="1992556" y="546150"/>
                  </a:lnTo>
                  <a:lnTo>
                    <a:pt x="1992556" y="584702"/>
                  </a:lnTo>
                  <a:lnTo>
                    <a:pt x="2016651" y="584702"/>
                  </a:lnTo>
                  <a:lnTo>
                    <a:pt x="2016651" y="403187"/>
                  </a:lnTo>
                  <a:lnTo>
                    <a:pt x="2082511" y="403187"/>
                  </a:lnTo>
                  <a:lnTo>
                    <a:pt x="2082511" y="377486"/>
                  </a:lnTo>
                  <a:lnTo>
                    <a:pt x="2130700" y="377486"/>
                  </a:lnTo>
                  <a:lnTo>
                    <a:pt x="2130700" y="411219"/>
                  </a:lnTo>
                  <a:lnTo>
                    <a:pt x="2172464" y="411219"/>
                  </a:lnTo>
                  <a:lnTo>
                    <a:pt x="2172464" y="563819"/>
                  </a:lnTo>
                  <a:lnTo>
                    <a:pt x="2199772" y="563819"/>
                  </a:lnTo>
                  <a:lnTo>
                    <a:pt x="2199772" y="587914"/>
                  </a:lnTo>
                  <a:lnTo>
                    <a:pt x="2211017" y="587914"/>
                  </a:lnTo>
                  <a:lnTo>
                    <a:pt x="2211017" y="554181"/>
                  </a:lnTo>
                  <a:lnTo>
                    <a:pt x="2262419" y="554181"/>
                  </a:lnTo>
                  <a:lnTo>
                    <a:pt x="2262419" y="586308"/>
                  </a:lnTo>
                  <a:lnTo>
                    <a:pt x="2292939" y="586308"/>
                  </a:lnTo>
                  <a:lnTo>
                    <a:pt x="2292939" y="557394"/>
                  </a:lnTo>
                  <a:lnTo>
                    <a:pt x="2339522" y="557394"/>
                  </a:lnTo>
                  <a:lnTo>
                    <a:pt x="2339522" y="658592"/>
                  </a:lnTo>
                  <a:lnTo>
                    <a:pt x="2366830" y="658592"/>
                  </a:lnTo>
                  <a:lnTo>
                    <a:pt x="2366830" y="526874"/>
                  </a:lnTo>
                  <a:lnTo>
                    <a:pt x="2392531" y="526874"/>
                  </a:lnTo>
                  <a:lnTo>
                    <a:pt x="2392531" y="509204"/>
                  </a:lnTo>
                  <a:lnTo>
                    <a:pt x="2408594" y="509204"/>
                  </a:lnTo>
                  <a:lnTo>
                    <a:pt x="2408594" y="448164"/>
                  </a:lnTo>
                  <a:lnTo>
                    <a:pt x="2456784" y="448164"/>
                  </a:lnTo>
                  <a:lnTo>
                    <a:pt x="2456784" y="403187"/>
                  </a:lnTo>
                  <a:lnTo>
                    <a:pt x="2492123" y="403187"/>
                  </a:lnTo>
                  <a:lnTo>
                    <a:pt x="2492123" y="597552"/>
                  </a:lnTo>
                  <a:lnTo>
                    <a:pt x="2503368" y="597552"/>
                  </a:lnTo>
                  <a:lnTo>
                    <a:pt x="2503368" y="380699"/>
                  </a:lnTo>
                  <a:lnTo>
                    <a:pt x="2723433" y="380699"/>
                  </a:lnTo>
                  <a:lnTo>
                    <a:pt x="2723433" y="427282"/>
                  </a:lnTo>
                  <a:lnTo>
                    <a:pt x="2790899" y="427282"/>
                  </a:lnTo>
                  <a:lnTo>
                    <a:pt x="2790899" y="671443"/>
                  </a:lnTo>
                  <a:lnTo>
                    <a:pt x="2887279" y="671443"/>
                  </a:lnTo>
                  <a:lnTo>
                    <a:pt x="2887279" y="502779"/>
                  </a:lnTo>
                  <a:lnTo>
                    <a:pt x="3123409" y="502779"/>
                  </a:lnTo>
                  <a:lnTo>
                    <a:pt x="3123409" y="653773"/>
                  </a:lnTo>
                  <a:lnTo>
                    <a:pt x="3158748" y="653773"/>
                  </a:lnTo>
                  <a:lnTo>
                    <a:pt x="3158748" y="718026"/>
                  </a:lnTo>
                  <a:lnTo>
                    <a:pt x="3197299" y="718026"/>
                  </a:lnTo>
                  <a:lnTo>
                    <a:pt x="3197299" y="644136"/>
                  </a:lnTo>
                  <a:lnTo>
                    <a:pt x="3214969" y="644136"/>
                  </a:lnTo>
                  <a:lnTo>
                    <a:pt x="3214969" y="621647"/>
                  </a:lnTo>
                  <a:lnTo>
                    <a:pt x="3245489" y="621647"/>
                  </a:lnTo>
                  <a:lnTo>
                    <a:pt x="3245489" y="644136"/>
                  </a:lnTo>
                  <a:lnTo>
                    <a:pt x="3263159" y="644136"/>
                  </a:lnTo>
                  <a:lnTo>
                    <a:pt x="3263159" y="600765"/>
                  </a:lnTo>
                  <a:lnTo>
                    <a:pt x="3404515" y="600765"/>
                  </a:lnTo>
                  <a:lnTo>
                    <a:pt x="3404515" y="623253"/>
                  </a:lnTo>
                  <a:lnTo>
                    <a:pt x="3480013" y="623253"/>
                  </a:lnTo>
                  <a:lnTo>
                    <a:pt x="3480013" y="644136"/>
                  </a:lnTo>
                  <a:lnTo>
                    <a:pt x="3533021" y="644136"/>
                  </a:lnTo>
                  <a:lnTo>
                    <a:pt x="3533021" y="811193"/>
                  </a:lnTo>
                  <a:lnTo>
                    <a:pt x="3780396" y="811193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CCA6DCE7-4B20-4111-90D6-7C40CD57C85E}"/>
                </a:ext>
              </a:extLst>
            </p:cNvPr>
            <p:cNvSpPr/>
            <p:nvPr/>
          </p:nvSpPr>
          <p:spPr>
            <a:xfrm>
              <a:off x="1472998" y="8543639"/>
              <a:ext cx="2115529" cy="57827"/>
            </a:xfrm>
            <a:custGeom>
              <a:avLst/>
              <a:gdLst>
                <a:gd name="connsiteX0" fmla="*/ 0 w 2115529"/>
                <a:gd name="connsiteY0" fmla="*/ 0 h 57827"/>
                <a:gd name="connsiteX1" fmla="*/ 2115529 w 2115529"/>
                <a:gd name="connsiteY1" fmla="*/ 0 h 57827"/>
                <a:gd name="connsiteX2" fmla="*/ 2115529 w 2115529"/>
                <a:gd name="connsiteY2" fmla="*/ 57828 h 57827"/>
                <a:gd name="connsiteX3" fmla="*/ 0 w 2115529"/>
                <a:gd name="connsiteY3" fmla="*/ 57828 h 57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529" h="57827">
                  <a:moveTo>
                    <a:pt x="0" y="0"/>
                  </a:moveTo>
                  <a:lnTo>
                    <a:pt x="2115529" y="0"/>
                  </a:lnTo>
                  <a:lnTo>
                    <a:pt x="2115529" y="57828"/>
                  </a:lnTo>
                  <a:lnTo>
                    <a:pt x="0" y="57828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17952154-9D29-439B-83C3-21653AD3BF62}"/>
                </a:ext>
              </a:extLst>
            </p:cNvPr>
            <p:cNvSpPr/>
            <p:nvPr/>
          </p:nvSpPr>
          <p:spPr>
            <a:xfrm>
              <a:off x="1548495" y="8505087"/>
              <a:ext cx="244161" cy="73890"/>
            </a:xfrm>
            <a:custGeom>
              <a:avLst/>
              <a:gdLst>
                <a:gd name="connsiteX0" fmla="*/ 0 w 244161"/>
                <a:gd name="connsiteY0" fmla="*/ 0 h 73890"/>
                <a:gd name="connsiteX1" fmla="*/ 244161 w 244161"/>
                <a:gd name="connsiteY1" fmla="*/ 0 h 73890"/>
                <a:gd name="connsiteX2" fmla="*/ 244161 w 244161"/>
                <a:gd name="connsiteY2" fmla="*/ 73891 h 73890"/>
                <a:gd name="connsiteX3" fmla="*/ 0 w 244161"/>
                <a:gd name="connsiteY3" fmla="*/ 73891 h 7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161" h="73890">
                  <a:moveTo>
                    <a:pt x="0" y="0"/>
                  </a:moveTo>
                  <a:lnTo>
                    <a:pt x="244161" y="0"/>
                  </a:lnTo>
                  <a:lnTo>
                    <a:pt x="244161" y="73891"/>
                  </a:lnTo>
                  <a:lnTo>
                    <a:pt x="0" y="73891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40C62334-C6A0-44AF-A220-CDB8276FFC65}"/>
                </a:ext>
              </a:extLst>
            </p:cNvPr>
            <p:cNvSpPr/>
            <p:nvPr/>
          </p:nvSpPr>
          <p:spPr>
            <a:xfrm>
              <a:off x="5006912" y="8363731"/>
              <a:ext cx="89954" cy="236129"/>
            </a:xfrm>
            <a:custGeom>
              <a:avLst/>
              <a:gdLst>
                <a:gd name="connsiteX0" fmla="*/ 0 w 89954"/>
                <a:gd name="connsiteY0" fmla="*/ 0 h 236129"/>
                <a:gd name="connsiteX1" fmla="*/ 89954 w 89954"/>
                <a:gd name="connsiteY1" fmla="*/ 0 h 236129"/>
                <a:gd name="connsiteX2" fmla="*/ 89954 w 89954"/>
                <a:gd name="connsiteY2" fmla="*/ 236129 h 236129"/>
                <a:gd name="connsiteX3" fmla="*/ 0 w 89954"/>
                <a:gd name="connsiteY3" fmla="*/ 236129 h 23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954" h="236129">
                  <a:moveTo>
                    <a:pt x="0" y="0"/>
                  </a:moveTo>
                  <a:lnTo>
                    <a:pt x="89954" y="0"/>
                  </a:lnTo>
                  <a:lnTo>
                    <a:pt x="89954" y="236129"/>
                  </a:lnTo>
                  <a:lnTo>
                    <a:pt x="0" y="236129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405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沈阳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70431" y="3276157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shenyang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682D9F72-EB72-4059-84C3-2147272CD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94461" y="3866200"/>
            <a:ext cx="800100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0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重庆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05509" y="3276157"/>
            <a:ext cx="13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chongqing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xmlns="" id="{B5D807AE-6906-4DE0-A19C-CEDB780B9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3802318"/>
            <a:ext cx="12192000" cy="1507786"/>
          </a:xfrm>
          <a:prstGeom prst="rect">
            <a:avLst/>
          </a:prstGeom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5996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重庆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05509" y="3276157"/>
            <a:ext cx="137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chongqing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7AD55B98-8795-4556-92C7-7E9A29FFD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228850" y="3856675"/>
            <a:ext cx="773430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6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武汉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28327" y="3276157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wuhan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xmlns="" id="{3AC160AD-0CEC-4B87-B382-1535FFC2E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3856039"/>
            <a:ext cx="12192000" cy="1444624"/>
          </a:xfrm>
          <a:prstGeom prst="rect">
            <a:avLst/>
          </a:prstGeom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7625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形 40">
            <a:extLst>
              <a:ext uri="{FF2B5EF4-FFF2-40B4-BE49-F238E27FC236}">
                <a16:creationId xmlns:a16="http://schemas.microsoft.com/office/drawing/2014/main" xmlns="" id="{9BF3C9DB-E996-4E3A-98F8-F27A0D673A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035680" y="4018726"/>
            <a:ext cx="6162316" cy="2674212"/>
          </a:xfrm>
          <a:prstGeom prst="rect">
            <a:avLst/>
          </a:prstGeom>
        </p:spPr>
      </p:pic>
      <p:sp>
        <p:nvSpPr>
          <p:cNvPr id="23" name="Freeform 119">
            <a:extLst>
              <a:ext uri="{FF2B5EF4-FFF2-40B4-BE49-F238E27FC236}">
                <a16:creationId xmlns:a16="http://schemas.microsoft.com/office/drawing/2014/main" xmlns="" id="{CCA7E804-9291-4B20-A7F2-AAF8D8FB7DE1}"/>
              </a:ext>
            </a:extLst>
          </p:cNvPr>
          <p:cNvSpPr>
            <a:spLocks/>
          </p:cNvSpPr>
          <p:nvPr/>
        </p:nvSpPr>
        <p:spPr bwMode="auto">
          <a:xfrm>
            <a:off x="5940287" y="549275"/>
            <a:ext cx="3335019" cy="3767647"/>
          </a:xfrm>
          <a:custGeom>
            <a:avLst/>
            <a:gdLst>
              <a:gd name="T0" fmla="*/ 491 w 525"/>
              <a:gd name="T1" fmla="*/ 107 h 593"/>
              <a:gd name="T2" fmla="*/ 290 w 525"/>
              <a:gd name="T3" fmla="*/ 6 h 593"/>
              <a:gd name="T4" fmla="*/ 262 w 525"/>
              <a:gd name="T5" fmla="*/ 0 h 593"/>
              <a:gd name="T6" fmla="*/ 235 w 525"/>
              <a:gd name="T7" fmla="*/ 6 h 593"/>
              <a:gd name="T8" fmla="*/ 34 w 525"/>
              <a:gd name="T9" fmla="*/ 107 h 593"/>
              <a:gd name="T10" fmla="*/ 0 w 525"/>
              <a:gd name="T11" fmla="*/ 162 h 593"/>
              <a:gd name="T12" fmla="*/ 0 w 525"/>
              <a:gd name="T13" fmla="*/ 428 h 593"/>
              <a:gd name="T14" fmla="*/ 34 w 525"/>
              <a:gd name="T15" fmla="*/ 484 h 593"/>
              <a:gd name="T16" fmla="*/ 235 w 525"/>
              <a:gd name="T17" fmla="*/ 584 h 593"/>
              <a:gd name="T18" fmla="*/ 290 w 525"/>
              <a:gd name="T19" fmla="*/ 584 h 593"/>
              <a:gd name="T20" fmla="*/ 491 w 525"/>
              <a:gd name="T21" fmla="*/ 484 h 593"/>
              <a:gd name="T22" fmla="*/ 525 w 525"/>
              <a:gd name="T23" fmla="*/ 428 h 593"/>
              <a:gd name="T24" fmla="*/ 525 w 525"/>
              <a:gd name="T25" fmla="*/ 162 h 593"/>
              <a:gd name="T26" fmla="*/ 491 w 525"/>
              <a:gd name="T27" fmla="*/ 107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5" h="593">
                <a:moveTo>
                  <a:pt x="491" y="107"/>
                </a:moveTo>
                <a:cubicBezTo>
                  <a:pt x="290" y="6"/>
                  <a:pt x="290" y="6"/>
                  <a:pt x="290" y="6"/>
                </a:cubicBezTo>
                <a:cubicBezTo>
                  <a:pt x="281" y="2"/>
                  <a:pt x="272" y="0"/>
                  <a:pt x="262" y="0"/>
                </a:cubicBezTo>
                <a:cubicBezTo>
                  <a:pt x="253" y="0"/>
                  <a:pt x="243" y="2"/>
                  <a:pt x="235" y="6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13" y="117"/>
                  <a:pt x="0" y="139"/>
                  <a:pt x="0" y="162"/>
                </a:cubicBezTo>
                <a:cubicBezTo>
                  <a:pt x="0" y="428"/>
                  <a:pt x="0" y="428"/>
                  <a:pt x="0" y="428"/>
                </a:cubicBezTo>
                <a:cubicBezTo>
                  <a:pt x="0" y="451"/>
                  <a:pt x="13" y="473"/>
                  <a:pt x="34" y="484"/>
                </a:cubicBezTo>
                <a:cubicBezTo>
                  <a:pt x="235" y="584"/>
                  <a:pt x="235" y="584"/>
                  <a:pt x="235" y="584"/>
                </a:cubicBezTo>
                <a:cubicBezTo>
                  <a:pt x="252" y="593"/>
                  <a:pt x="273" y="593"/>
                  <a:pt x="290" y="584"/>
                </a:cubicBezTo>
                <a:cubicBezTo>
                  <a:pt x="491" y="484"/>
                  <a:pt x="491" y="484"/>
                  <a:pt x="491" y="484"/>
                </a:cubicBezTo>
                <a:cubicBezTo>
                  <a:pt x="512" y="473"/>
                  <a:pt x="525" y="451"/>
                  <a:pt x="525" y="428"/>
                </a:cubicBezTo>
                <a:cubicBezTo>
                  <a:pt x="525" y="162"/>
                  <a:pt x="525" y="162"/>
                  <a:pt x="525" y="162"/>
                </a:cubicBezTo>
                <a:cubicBezTo>
                  <a:pt x="525" y="139"/>
                  <a:pt x="512" y="117"/>
                  <a:pt x="491" y="107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9600" b="1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95000"/>
                  <a:alpha val="40000"/>
                </a:srgbClr>
              </a:solidFill>
              <a:effectLst/>
              <a:uLnTx/>
              <a:uFillTx/>
              <a:latin typeface="Calibri Light" panose="020F0302020204030204"/>
              <a:ea typeface="微软雅黑"/>
              <a:cs typeface="+mn-cs"/>
            </a:endParaRPr>
          </a:p>
        </p:txBody>
      </p:sp>
      <p:sp>
        <p:nvSpPr>
          <p:cNvPr id="24" name="Freeform 119">
            <a:extLst>
              <a:ext uri="{FF2B5EF4-FFF2-40B4-BE49-F238E27FC236}">
                <a16:creationId xmlns:a16="http://schemas.microsoft.com/office/drawing/2014/main" xmlns="" id="{2B454002-F34F-429A-A484-3E7703E387D9}"/>
              </a:ext>
            </a:extLst>
          </p:cNvPr>
          <p:cNvSpPr>
            <a:spLocks/>
          </p:cNvSpPr>
          <p:nvPr/>
        </p:nvSpPr>
        <p:spPr bwMode="auto">
          <a:xfrm>
            <a:off x="11203719" y="-1063608"/>
            <a:ext cx="1882952" cy="2127214"/>
          </a:xfrm>
          <a:custGeom>
            <a:avLst/>
            <a:gdLst>
              <a:gd name="T0" fmla="*/ 491 w 525"/>
              <a:gd name="T1" fmla="*/ 107 h 593"/>
              <a:gd name="T2" fmla="*/ 290 w 525"/>
              <a:gd name="T3" fmla="*/ 6 h 593"/>
              <a:gd name="T4" fmla="*/ 262 w 525"/>
              <a:gd name="T5" fmla="*/ 0 h 593"/>
              <a:gd name="T6" fmla="*/ 235 w 525"/>
              <a:gd name="T7" fmla="*/ 6 h 593"/>
              <a:gd name="T8" fmla="*/ 34 w 525"/>
              <a:gd name="T9" fmla="*/ 107 h 593"/>
              <a:gd name="T10" fmla="*/ 0 w 525"/>
              <a:gd name="T11" fmla="*/ 162 h 593"/>
              <a:gd name="T12" fmla="*/ 0 w 525"/>
              <a:gd name="T13" fmla="*/ 428 h 593"/>
              <a:gd name="T14" fmla="*/ 34 w 525"/>
              <a:gd name="T15" fmla="*/ 484 h 593"/>
              <a:gd name="T16" fmla="*/ 235 w 525"/>
              <a:gd name="T17" fmla="*/ 584 h 593"/>
              <a:gd name="T18" fmla="*/ 290 w 525"/>
              <a:gd name="T19" fmla="*/ 584 h 593"/>
              <a:gd name="T20" fmla="*/ 491 w 525"/>
              <a:gd name="T21" fmla="*/ 484 h 593"/>
              <a:gd name="T22" fmla="*/ 525 w 525"/>
              <a:gd name="T23" fmla="*/ 428 h 593"/>
              <a:gd name="T24" fmla="*/ 525 w 525"/>
              <a:gd name="T25" fmla="*/ 162 h 593"/>
              <a:gd name="T26" fmla="*/ 491 w 525"/>
              <a:gd name="T27" fmla="*/ 107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5" h="593">
                <a:moveTo>
                  <a:pt x="491" y="107"/>
                </a:moveTo>
                <a:cubicBezTo>
                  <a:pt x="290" y="6"/>
                  <a:pt x="290" y="6"/>
                  <a:pt x="290" y="6"/>
                </a:cubicBezTo>
                <a:cubicBezTo>
                  <a:pt x="281" y="2"/>
                  <a:pt x="272" y="0"/>
                  <a:pt x="262" y="0"/>
                </a:cubicBezTo>
                <a:cubicBezTo>
                  <a:pt x="253" y="0"/>
                  <a:pt x="243" y="2"/>
                  <a:pt x="235" y="6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13" y="117"/>
                  <a:pt x="0" y="139"/>
                  <a:pt x="0" y="162"/>
                </a:cubicBezTo>
                <a:cubicBezTo>
                  <a:pt x="0" y="428"/>
                  <a:pt x="0" y="428"/>
                  <a:pt x="0" y="428"/>
                </a:cubicBezTo>
                <a:cubicBezTo>
                  <a:pt x="0" y="451"/>
                  <a:pt x="13" y="473"/>
                  <a:pt x="34" y="484"/>
                </a:cubicBezTo>
                <a:cubicBezTo>
                  <a:pt x="235" y="584"/>
                  <a:pt x="235" y="584"/>
                  <a:pt x="235" y="584"/>
                </a:cubicBezTo>
                <a:cubicBezTo>
                  <a:pt x="252" y="593"/>
                  <a:pt x="273" y="593"/>
                  <a:pt x="290" y="584"/>
                </a:cubicBezTo>
                <a:cubicBezTo>
                  <a:pt x="491" y="484"/>
                  <a:pt x="491" y="484"/>
                  <a:pt x="491" y="484"/>
                </a:cubicBezTo>
                <a:cubicBezTo>
                  <a:pt x="512" y="473"/>
                  <a:pt x="525" y="451"/>
                  <a:pt x="525" y="428"/>
                </a:cubicBezTo>
                <a:cubicBezTo>
                  <a:pt x="525" y="162"/>
                  <a:pt x="525" y="162"/>
                  <a:pt x="525" y="162"/>
                </a:cubicBezTo>
                <a:cubicBezTo>
                  <a:pt x="525" y="139"/>
                  <a:pt x="512" y="117"/>
                  <a:pt x="491" y="107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6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9600" b="1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95000"/>
                  <a:alpha val="40000"/>
                </a:srgbClr>
              </a:solidFill>
              <a:effectLst/>
              <a:uLnTx/>
              <a:uFillTx/>
              <a:latin typeface="Calibri Light" panose="020F0302020204030204"/>
              <a:ea typeface="微软雅黑"/>
              <a:cs typeface="+mn-cs"/>
            </a:endParaRPr>
          </a:p>
        </p:txBody>
      </p:sp>
      <p:sp>
        <p:nvSpPr>
          <p:cNvPr id="25" name="Freeform 119">
            <a:extLst>
              <a:ext uri="{FF2B5EF4-FFF2-40B4-BE49-F238E27FC236}">
                <a16:creationId xmlns:a16="http://schemas.microsoft.com/office/drawing/2014/main" xmlns="" id="{F13D2259-E7EE-4DF8-BE24-AFD782E2296C}"/>
              </a:ext>
            </a:extLst>
          </p:cNvPr>
          <p:cNvSpPr>
            <a:spLocks/>
          </p:cNvSpPr>
          <p:nvPr/>
        </p:nvSpPr>
        <p:spPr bwMode="auto">
          <a:xfrm>
            <a:off x="0" y="1539915"/>
            <a:ext cx="1323689" cy="1495402"/>
          </a:xfrm>
          <a:custGeom>
            <a:avLst/>
            <a:gdLst>
              <a:gd name="T0" fmla="*/ 491 w 525"/>
              <a:gd name="T1" fmla="*/ 107 h 593"/>
              <a:gd name="T2" fmla="*/ 290 w 525"/>
              <a:gd name="T3" fmla="*/ 6 h 593"/>
              <a:gd name="T4" fmla="*/ 262 w 525"/>
              <a:gd name="T5" fmla="*/ 0 h 593"/>
              <a:gd name="T6" fmla="*/ 235 w 525"/>
              <a:gd name="T7" fmla="*/ 6 h 593"/>
              <a:gd name="T8" fmla="*/ 34 w 525"/>
              <a:gd name="T9" fmla="*/ 107 h 593"/>
              <a:gd name="T10" fmla="*/ 0 w 525"/>
              <a:gd name="T11" fmla="*/ 162 h 593"/>
              <a:gd name="T12" fmla="*/ 0 w 525"/>
              <a:gd name="T13" fmla="*/ 428 h 593"/>
              <a:gd name="T14" fmla="*/ 34 w 525"/>
              <a:gd name="T15" fmla="*/ 484 h 593"/>
              <a:gd name="T16" fmla="*/ 235 w 525"/>
              <a:gd name="T17" fmla="*/ 584 h 593"/>
              <a:gd name="T18" fmla="*/ 290 w 525"/>
              <a:gd name="T19" fmla="*/ 584 h 593"/>
              <a:gd name="T20" fmla="*/ 491 w 525"/>
              <a:gd name="T21" fmla="*/ 484 h 593"/>
              <a:gd name="T22" fmla="*/ 525 w 525"/>
              <a:gd name="T23" fmla="*/ 428 h 593"/>
              <a:gd name="T24" fmla="*/ 525 w 525"/>
              <a:gd name="T25" fmla="*/ 162 h 593"/>
              <a:gd name="T26" fmla="*/ 491 w 525"/>
              <a:gd name="T27" fmla="*/ 107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5" h="593">
                <a:moveTo>
                  <a:pt x="491" y="107"/>
                </a:moveTo>
                <a:cubicBezTo>
                  <a:pt x="290" y="6"/>
                  <a:pt x="290" y="6"/>
                  <a:pt x="290" y="6"/>
                </a:cubicBezTo>
                <a:cubicBezTo>
                  <a:pt x="281" y="2"/>
                  <a:pt x="272" y="0"/>
                  <a:pt x="262" y="0"/>
                </a:cubicBezTo>
                <a:cubicBezTo>
                  <a:pt x="253" y="0"/>
                  <a:pt x="243" y="2"/>
                  <a:pt x="235" y="6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13" y="117"/>
                  <a:pt x="0" y="139"/>
                  <a:pt x="0" y="162"/>
                </a:cubicBezTo>
                <a:cubicBezTo>
                  <a:pt x="0" y="428"/>
                  <a:pt x="0" y="428"/>
                  <a:pt x="0" y="428"/>
                </a:cubicBezTo>
                <a:cubicBezTo>
                  <a:pt x="0" y="451"/>
                  <a:pt x="13" y="473"/>
                  <a:pt x="34" y="484"/>
                </a:cubicBezTo>
                <a:cubicBezTo>
                  <a:pt x="235" y="584"/>
                  <a:pt x="235" y="584"/>
                  <a:pt x="235" y="584"/>
                </a:cubicBezTo>
                <a:cubicBezTo>
                  <a:pt x="252" y="593"/>
                  <a:pt x="273" y="593"/>
                  <a:pt x="290" y="584"/>
                </a:cubicBezTo>
                <a:cubicBezTo>
                  <a:pt x="491" y="484"/>
                  <a:pt x="491" y="484"/>
                  <a:pt x="491" y="484"/>
                </a:cubicBezTo>
                <a:cubicBezTo>
                  <a:pt x="512" y="473"/>
                  <a:pt x="525" y="451"/>
                  <a:pt x="525" y="428"/>
                </a:cubicBezTo>
                <a:cubicBezTo>
                  <a:pt x="525" y="162"/>
                  <a:pt x="525" y="162"/>
                  <a:pt x="525" y="162"/>
                </a:cubicBezTo>
                <a:cubicBezTo>
                  <a:pt x="525" y="139"/>
                  <a:pt x="512" y="117"/>
                  <a:pt x="491" y="107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16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9600" b="1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95000"/>
                  <a:alpha val="40000"/>
                </a:srgbClr>
              </a:solidFill>
              <a:effectLst/>
              <a:uLnTx/>
              <a:uFillTx/>
              <a:latin typeface="Calibri Light" panose="020F0302020204030204"/>
              <a:ea typeface="微软雅黑"/>
              <a:cs typeface="+mn-cs"/>
            </a:endParaRPr>
          </a:p>
        </p:txBody>
      </p:sp>
      <p:sp>
        <p:nvSpPr>
          <p:cNvPr id="26" name="Oval 51">
            <a:extLst>
              <a:ext uri="{FF2B5EF4-FFF2-40B4-BE49-F238E27FC236}">
                <a16:creationId xmlns:a16="http://schemas.microsoft.com/office/drawing/2014/main" xmlns="" id="{B7E213E4-A32A-4EDD-B95A-F5C0EA0E1D77}"/>
              </a:ext>
            </a:extLst>
          </p:cNvPr>
          <p:cNvSpPr/>
          <p:nvPr/>
        </p:nvSpPr>
        <p:spPr>
          <a:xfrm flipH="1">
            <a:off x="205894" y="5876637"/>
            <a:ext cx="340260" cy="340260"/>
          </a:xfrm>
          <a:prstGeom prst="ellipse">
            <a:avLst/>
          </a:prstGeom>
          <a:solidFill>
            <a:srgbClr val="64737F">
              <a:alpha val="55000"/>
            </a:srgbClr>
          </a:solidFill>
          <a:ln cap="rnd">
            <a:noFill/>
            <a:round/>
          </a:ln>
          <a:effectLst>
            <a:outerShdw blurRad="292100" dist="2667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7" name="Oval 52">
            <a:extLst>
              <a:ext uri="{FF2B5EF4-FFF2-40B4-BE49-F238E27FC236}">
                <a16:creationId xmlns:a16="http://schemas.microsoft.com/office/drawing/2014/main" xmlns="" id="{6DF30AD7-E08F-4609-803B-625624DE2657}"/>
              </a:ext>
            </a:extLst>
          </p:cNvPr>
          <p:cNvSpPr/>
          <p:nvPr/>
        </p:nvSpPr>
        <p:spPr>
          <a:xfrm flipH="1">
            <a:off x="11859500" y="2219061"/>
            <a:ext cx="665000" cy="664998"/>
          </a:xfrm>
          <a:prstGeom prst="ellipse">
            <a:avLst/>
          </a:prstGeom>
          <a:solidFill>
            <a:srgbClr val="64737F">
              <a:alpha val="55000"/>
            </a:srgbClr>
          </a:solidFill>
          <a:ln cap="rnd">
            <a:noFill/>
            <a:round/>
          </a:ln>
          <a:effectLst>
            <a:outerShdw blurRad="292100" dist="2667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8" name="Oval 53">
            <a:extLst>
              <a:ext uri="{FF2B5EF4-FFF2-40B4-BE49-F238E27FC236}">
                <a16:creationId xmlns:a16="http://schemas.microsoft.com/office/drawing/2014/main" xmlns="" id="{F8544F94-FDC7-4989-853C-670CC6E801A2}"/>
              </a:ext>
            </a:extLst>
          </p:cNvPr>
          <p:cNvSpPr/>
          <p:nvPr/>
        </p:nvSpPr>
        <p:spPr>
          <a:xfrm flipH="1">
            <a:off x="-243525" y="1346318"/>
            <a:ext cx="487050" cy="48705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7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cap="rnd">
            <a:noFill/>
            <a:round/>
          </a:ln>
          <a:effectLst>
            <a:outerShdw blurRad="292100" dist="2667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9" name="Freeform 119">
            <a:extLst>
              <a:ext uri="{FF2B5EF4-FFF2-40B4-BE49-F238E27FC236}">
                <a16:creationId xmlns:a16="http://schemas.microsoft.com/office/drawing/2014/main" xmlns="" id="{1EF36DF1-57EE-4F2D-9297-24355087F698}"/>
              </a:ext>
            </a:extLst>
          </p:cNvPr>
          <p:cNvSpPr>
            <a:spLocks/>
          </p:cNvSpPr>
          <p:nvPr/>
        </p:nvSpPr>
        <p:spPr bwMode="auto">
          <a:xfrm>
            <a:off x="9097989" y="580374"/>
            <a:ext cx="487050" cy="550231"/>
          </a:xfrm>
          <a:custGeom>
            <a:avLst/>
            <a:gdLst>
              <a:gd name="T0" fmla="*/ 491 w 525"/>
              <a:gd name="T1" fmla="*/ 107 h 593"/>
              <a:gd name="T2" fmla="*/ 290 w 525"/>
              <a:gd name="T3" fmla="*/ 6 h 593"/>
              <a:gd name="T4" fmla="*/ 262 w 525"/>
              <a:gd name="T5" fmla="*/ 0 h 593"/>
              <a:gd name="T6" fmla="*/ 235 w 525"/>
              <a:gd name="T7" fmla="*/ 6 h 593"/>
              <a:gd name="T8" fmla="*/ 34 w 525"/>
              <a:gd name="T9" fmla="*/ 107 h 593"/>
              <a:gd name="T10" fmla="*/ 0 w 525"/>
              <a:gd name="T11" fmla="*/ 162 h 593"/>
              <a:gd name="T12" fmla="*/ 0 w 525"/>
              <a:gd name="T13" fmla="*/ 428 h 593"/>
              <a:gd name="T14" fmla="*/ 34 w 525"/>
              <a:gd name="T15" fmla="*/ 484 h 593"/>
              <a:gd name="T16" fmla="*/ 235 w 525"/>
              <a:gd name="T17" fmla="*/ 584 h 593"/>
              <a:gd name="T18" fmla="*/ 290 w 525"/>
              <a:gd name="T19" fmla="*/ 584 h 593"/>
              <a:gd name="T20" fmla="*/ 491 w 525"/>
              <a:gd name="T21" fmla="*/ 484 h 593"/>
              <a:gd name="T22" fmla="*/ 525 w 525"/>
              <a:gd name="T23" fmla="*/ 428 h 593"/>
              <a:gd name="T24" fmla="*/ 525 w 525"/>
              <a:gd name="T25" fmla="*/ 162 h 593"/>
              <a:gd name="T26" fmla="*/ 491 w 525"/>
              <a:gd name="T27" fmla="*/ 107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5" h="593">
                <a:moveTo>
                  <a:pt x="491" y="107"/>
                </a:moveTo>
                <a:cubicBezTo>
                  <a:pt x="290" y="6"/>
                  <a:pt x="290" y="6"/>
                  <a:pt x="290" y="6"/>
                </a:cubicBezTo>
                <a:cubicBezTo>
                  <a:pt x="281" y="2"/>
                  <a:pt x="272" y="0"/>
                  <a:pt x="262" y="0"/>
                </a:cubicBezTo>
                <a:cubicBezTo>
                  <a:pt x="253" y="0"/>
                  <a:pt x="243" y="2"/>
                  <a:pt x="235" y="6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13" y="117"/>
                  <a:pt x="0" y="139"/>
                  <a:pt x="0" y="162"/>
                </a:cubicBezTo>
                <a:cubicBezTo>
                  <a:pt x="0" y="428"/>
                  <a:pt x="0" y="428"/>
                  <a:pt x="0" y="428"/>
                </a:cubicBezTo>
                <a:cubicBezTo>
                  <a:pt x="0" y="451"/>
                  <a:pt x="13" y="473"/>
                  <a:pt x="34" y="484"/>
                </a:cubicBezTo>
                <a:cubicBezTo>
                  <a:pt x="235" y="584"/>
                  <a:pt x="235" y="584"/>
                  <a:pt x="235" y="584"/>
                </a:cubicBezTo>
                <a:cubicBezTo>
                  <a:pt x="252" y="593"/>
                  <a:pt x="273" y="593"/>
                  <a:pt x="290" y="584"/>
                </a:cubicBezTo>
                <a:cubicBezTo>
                  <a:pt x="491" y="484"/>
                  <a:pt x="491" y="484"/>
                  <a:pt x="491" y="484"/>
                </a:cubicBezTo>
                <a:cubicBezTo>
                  <a:pt x="512" y="473"/>
                  <a:pt x="525" y="451"/>
                  <a:pt x="525" y="428"/>
                </a:cubicBezTo>
                <a:cubicBezTo>
                  <a:pt x="525" y="162"/>
                  <a:pt x="525" y="162"/>
                  <a:pt x="525" y="162"/>
                </a:cubicBezTo>
                <a:cubicBezTo>
                  <a:pt x="525" y="139"/>
                  <a:pt x="512" y="117"/>
                  <a:pt x="491" y="107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16000"/>
                </a:schemeClr>
              </a:gs>
              <a:gs pos="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9600" b="1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95000"/>
                  <a:alpha val="40000"/>
                </a:srgbClr>
              </a:solidFill>
              <a:effectLst/>
              <a:uLnTx/>
              <a:uFillTx/>
              <a:latin typeface="Calibri Light" panose="020F0302020204030204"/>
              <a:ea typeface="微软雅黑"/>
              <a:cs typeface="+mn-cs"/>
            </a:endParaRPr>
          </a:p>
        </p:txBody>
      </p:sp>
      <p:sp>
        <p:nvSpPr>
          <p:cNvPr id="30" name="Oval 56">
            <a:extLst>
              <a:ext uri="{FF2B5EF4-FFF2-40B4-BE49-F238E27FC236}">
                <a16:creationId xmlns:a16="http://schemas.microsoft.com/office/drawing/2014/main" xmlns="" id="{BCE4C3B5-76BB-475C-9286-8549CFFF8ED0}"/>
              </a:ext>
            </a:extLst>
          </p:cNvPr>
          <p:cNvSpPr/>
          <p:nvPr/>
        </p:nvSpPr>
        <p:spPr>
          <a:xfrm flipH="1">
            <a:off x="6846275" y="754108"/>
            <a:ext cx="296585" cy="296585"/>
          </a:xfrm>
          <a:prstGeom prst="ellipse">
            <a:avLst/>
          </a:prstGeom>
          <a:solidFill>
            <a:srgbClr val="64737F">
              <a:alpha val="55000"/>
            </a:srgbClr>
          </a:solidFill>
          <a:ln cap="rnd">
            <a:noFill/>
            <a:round/>
          </a:ln>
          <a:effectLst>
            <a:outerShdw blurRad="292100" dist="2667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43" name="Oval 81">
            <a:extLst>
              <a:ext uri="{FF2B5EF4-FFF2-40B4-BE49-F238E27FC236}">
                <a16:creationId xmlns:a16="http://schemas.microsoft.com/office/drawing/2014/main" xmlns="" id="{411CA5F4-BB42-4A6A-BA2C-FE57448165AB}"/>
              </a:ext>
            </a:extLst>
          </p:cNvPr>
          <p:cNvSpPr/>
          <p:nvPr/>
        </p:nvSpPr>
        <p:spPr>
          <a:xfrm flipH="1">
            <a:off x="2666754" y="1347009"/>
            <a:ext cx="156390" cy="15639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75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cap="rnd">
            <a:noFill/>
            <a:round/>
          </a:ln>
          <a:effectLst>
            <a:outerShdw blurRad="292100" dist="2667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57" name="TextBox 5">
            <a:extLst>
              <a:ext uri="{FF2B5EF4-FFF2-40B4-BE49-F238E27FC236}">
                <a16:creationId xmlns:a16="http://schemas.microsoft.com/office/drawing/2014/main" xmlns="" id="{2C42E9DB-3B9C-46FB-8CC0-846E41FE0DB3}"/>
              </a:ext>
            </a:extLst>
          </p:cNvPr>
          <p:cNvSpPr txBox="1"/>
          <p:nvPr/>
        </p:nvSpPr>
        <p:spPr>
          <a:xfrm>
            <a:off x="4681190" y="3784616"/>
            <a:ext cx="28296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1200" spc="300" dirty="0">
                <a:solidFill>
                  <a:prstClr val="white"/>
                </a:solidFill>
                <a:cs typeface="+mn-ea"/>
                <a:sym typeface="+mn-lt"/>
              </a:rPr>
              <a:t>City silhouette collection</a:t>
            </a:r>
            <a:endParaRPr kumimoji="0" lang="en-US" sz="12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微软雅黑"/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203D9D1A-4D06-4514-90E0-7E2FA3D8321D}"/>
              </a:ext>
            </a:extLst>
          </p:cNvPr>
          <p:cNvSpPr txBox="1"/>
          <p:nvPr/>
        </p:nvSpPr>
        <p:spPr>
          <a:xfrm>
            <a:off x="3050134" y="1874257"/>
            <a:ext cx="60917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PPT</a:t>
            </a: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素材手册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C294B9DB-D6F5-435A-9D49-80C92ADDCDFE}"/>
              </a:ext>
            </a:extLst>
          </p:cNvPr>
          <p:cNvSpPr txBox="1"/>
          <p:nvPr/>
        </p:nvSpPr>
        <p:spPr>
          <a:xfrm>
            <a:off x="3438863" y="3046438"/>
            <a:ext cx="53142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/>
                <a:cs typeface="+mn-ea"/>
                <a:sym typeface="+mn-lt"/>
              </a:rPr>
              <a:t>——</a:t>
            </a:r>
            <a:r>
              <a:rPr lang="zh-CN" altLang="en-US" sz="4000" dirty="0">
                <a:solidFill>
                  <a:prstClr val="white"/>
                </a:solidFill>
                <a:cs typeface="+mn-ea"/>
                <a:sym typeface="+mn-lt"/>
              </a:rPr>
              <a:t>城市剪影合集</a:t>
            </a:r>
            <a:r>
              <a:rPr lang="en-US" altLang="zh-CN" sz="4000" dirty="0">
                <a:solidFill>
                  <a:prstClr val="white"/>
                </a:solidFill>
                <a:cs typeface="+mn-ea"/>
                <a:sym typeface="+mn-lt"/>
              </a:rPr>
              <a:t>——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4F1D2AC4-20FF-4B42-8D2F-BAE0FB4695E0}"/>
              </a:ext>
            </a:extLst>
          </p:cNvPr>
          <p:cNvGrpSpPr/>
          <p:nvPr/>
        </p:nvGrpSpPr>
        <p:grpSpPr>
          <a:xfrm>
            <a:off x="546154" y="511224"/>
            <a:ext cx="1167413" cy="626707"/>
            <a:chOff x="567585" y="537333"/>
            <a:chExt cx="1167413" cy="626707"/>
          </a:xfrm>
          <a:solidFill>
            <a:schemeClr val="bg1"/>
          </a:solidFill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xmlns="" id="{C91B8501-7F6C-4ABC-838D-E0526A8F2AAE}"/>
                </a:ext>
              </a:extLst>
            </p:cNvPr>
            <p:cNvGrpSpPr/>
            <p:nvPr/>
          </p:nvGrpSpPr>
          <p:grpSpPr>
            <a:xfrm>
              <a:off x="590840" y="537333"/>
              <a:ext cx="1136173" cy="249973"/>
              <a:chOff x="847672" y="5839279"/>
              <a:chExt cx="1348526" cy="296693"/>
            </a:xfrm>
            <a:grpFill/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xmlns="" id="{B320487E-96F3-4653-B0A5-CB3BC292DDC6}"/>
                  </a:ext>
                </a:extLst>
              </p:cNvPr>
              <p:cNvSpPr txBox="1"/>
              <p:nvPr/>
            </p:nvSpPr>
            <p:spPr>
              <a:xfrm>
                <a:off x="1050311" y="5940197"/>
                <a:ext cx="1145887" cy="195775"/>
              </a:xfrm>
              <a:custGeom>
                <a:avLst/>
                <a:gdLst/>
                <a:ahLst/>
                <a:cxnLst/>
                <a:rect l="l" t="t" r="r" b="b"/>
                <a:pathLst>
                  <a:path w="892455" h="152476">
                    <a:moveTo>
                      <a:pt x="720700" y="64922"/>
                    </a:moveTo>
                    <a:cubicBezTo>
                      <a:pt x="710946" y="64922"/>
                      <a:pt x="703555" y="68199"/>
                      <a:pt x="698526" y="74752"/>
                    </a:cubicBezTo>
                    <a:cubicBezTo>
                      <a:pt x="694106" y="80239"/>
                      <a:pt x="691896" y="87325"/>
                      <a:pt x="691896" y="96012"/>
                    </a:cubicBezTo>
                    <a:cubicBezTo>
                      <a:pt x="691896" y="108661"/>
                      <a:pt x="695554" y="117729"/>
                      <a:pt x="702869" y="123215"/>
                    </a:cubicBezTo>
                    <a:cubicBezTo>
                      <a:pt x="707898" y="126873"/>
                      <a:pt x="713842" y="128702"/>
                      <a:pt x="720700" y="128702"/>
                    </a:cubicBezTo>
                    <a:lnTo>
                      <a:pt x="742874" y="128702"/>
                    </a:lnTo>
                    <a:lnTo>
                      <a:pt x="742874" y="64922"/>
                    </a:lnTo>
                    <a:close/>
                    <a:moveTo>
                      <a:pt x="849478" y="41148"/>
                    </a:moveTo>
                    <a:lnTo>
                      <a:pt x="892455" y="41148"/>
                    </a:lnTo>
                    <a:lnTo>
                      <a:pt x="892455" y="64922"/>
                    </a:lnTo>
                    <a:lnTo>
                      <a:pt x="851764" y="64922"/>
                    </a:lnTo>
                    <a:cubicBezTo>
                      <a:pt x="843382" y="64922"/>
                      <a:pt x="837515" y="66332"/>
                      <a:pt x="834162" y="69152"/>
                    </a:cubicBezTo>
                    <a:cubicBezTo>
                      <a:pt x="830809" y="71971"/>
                      <a:pt x="828752" y="77191"/>
                      <a:pt x="827990" y="84811"/>
                    </a:cubicBezTo>
                    <a:lnTo>
                      <a:pt x="892455" y="84811"/>
                    </a:lnTo>
                    <a:lnTo>
                      <a:pt x="892455" y="108585"/>
                    </a:lnTo>
                    <a:lnTo>
                      <a:pt x="827990" y="108585"/>
                    </a:lnTo>
                    <a:cubicBezTo>
                      <a:pt x="828599" y="115900"/>
                      <a:pt x="830961" y="121082"/>
                      <a:pt x="835076" y="124130"/>
                    </a:cubicBezTo>
                    <a:cubicBezTo>
                      <a:pt x="839191" y="127178"/>
                      <a:pt x="845897" y="128702"/>
                      <a:pt x="855193" y="128702"/>
                    </a:cubicBezTo>
                    <a:lnTo>
                      <a:pt x="892455" y="128702"/>
                    </a:lnTo>
                    <a:lnTo>
                      <a:pt x="892455" y="152476"/>
                    </a:lnTo>
                    <a:lnTo>
                      <a:pt x="851764" y="152476"/>
                    </a:lnTo>
                    <a:cubicBezTo>
                      <a:pt x="842925" y="152476"/>
                      <a:pt x="835724" y="151676"/>
                      <a:pt x="830161" y="150076"/>
                    </a:cubicBezTo>
                    <a:cubicBezTo>
                      <a:pt x="824599" y="148476"/>
                      <a:pt x="819379" y="145847"/>
                      <a:pt x="814502" y="142189"/>
                    </a:cubicBezTo>
                    <a:cubicBezTo>
                      <a:pt x="800939" y="131674"/>
                      <a:pt x="794157" y="116053"/>
                      <a:pt x="794157" y="95326"/>
                    </a:cubicBezTo>
                    <a:cubicBezTo>
                      <a:pt x="794157" y="81915"/>
                      <a:pt x="797738" y="70180"/>
                      <a:pt x="804901" y="60122"/>
                    </a:cubicBezTo>
                    <a:cubicBezTo>
                      <a:pt x="809778" y="53264"/>
                      <a:pt x="815645" y="48387"/>
                      <a:pt x="822503" y="45491"/>
                    </a:cubicBezTo>
                    <a:cubicBezTo>
                      <a:pt x="829361" y="42596"/>
                      <a:pt x="838353" y="41148"/>
                      <a:pt x="849478" y="41148"/>
                    </a:cubicBezTo>
                    <a:close/>
                    <a:moveTo>
                      <a:pt x="610972" y="41148"/>
                    </a:moveTo>
                    <a:lnTo>
                      <a:pt x="641604" y="41148"/>
                    </a:lnTo>
                    <a:lnTo>
                      <a:pt x="641604" y="152476"/>
                    </a:lnTo>
                    <a:lnTo>
                      <a:pt x="610972" y="152476"/>
                    </a:lnTo>
                    <a:close/>
                    <a:moveTo>
                      <a:pt x="461315" y="41148"/>
                    </a:moveTo>
                    <a:lnTo>
                      <a:pt x="526695" y="41148"/>
                    </a:lnTo>
                    <a:lnTo>
                      <a:pt x="526695" y="64922"/>
                    </a:lnTo>
                    <a:lnTo>
                      <a:pt x="472517" y="64922"/>
                    </a:lnTo>
                    <a:cubicBezTo>
                      <a:pt x="466268" y="64922"/>
                      <a:pt x="462306" y="65227"/>
                      <a:pt x="460629" y="65837"/>
                    </a:cubicBezTo>
                    <a:cubicBezTo>
                      <a:pt x="457124" y="67056"/>
                      <a:pt x="455372" y="70028"/>
                      <a:pt x="455372" y="74752"/>
                    </a:cubicBezTo>
                    <a:cubicBezTo>
                      <a:pt x="455372" y="78715"/>
                      <a:pt x="457048" y="81763"/>
                      <a:pt x="460401" y="83896"/>
                    </a:cubicBezTo>
                    <a:cubicBezTo>
                      <a:pt x="462230" y="85115"/>
                      <a:pt x="467183" y="85725"/>
                      <a:pt x="475260" y="85725"/>
                    </a:cubicBezTo>
                    <a:lnTo>
                      <a:pt x="493319" y="85725"/>
                    </a:lnTo>
                    <a:cubicBezTo>
                      <a:pt x="504902" y="85725"/>
                      <a:pt x="514046" y="88163"/>
                      <a:pt x="520751" y="93040"/>
                    </a:cubicBezTo>
                    <a:cubicBezTo>
                      <a:pt x="528219" y="98527"/>
                      <a:pt x="531953" y="106604"/>
                      <a:pt x="531953" y="117272"/>
                    </a:cubicBezTo>
                    <a:cubicBezTo>
                      <a:pt x="531953" y="125349"/>
                      <a:pt x="529667" y="132740"/>
                      <a:pt x="525095" y="139446"/>
                    </a:cubicBezTo>
                    <a:cubicBezTo>
                      <a:pt x="521742" y="144780"/>
                      <a:pt x="517665" y="148285"/>
                      <a:pt x="512865" y="149962"/>
                    </a:cubicBezTo>
                    <a:cubicBezTo>
                      <a:pt x="508064" y="151638"/>
                      <a:pt x="500025" y="152476"/>
                      <a:pt x="488747" y="152476"/>
                    </a:cubicBezTo>
                    <a:lnTo>
                      <a:pt x="425425" y="152476"/>
                    </a:lnTo>
                    <a:lnTo>
                      <a:pt x="425425" y="128702"/>
                    </a:lnTo>
                    <a:lnTo>
                      <a:pt x="480060" y="128702"/>
                    </a:lnTo>
                    <a:cubicBezTo>
                      <a:pt x="486766" y="128702"/>
                      <a:pt x="491338" y="128626"/>
                      <a:pt x="493776" y="128473"/>
                    </a:cubicBezTo>
                    <a:cubicBezTo>
                      <a:pt x="499263" y="127864"/>
                      <a:pt x="502006" y="124739"/>
                      <a:pt x="502006" y="119101"/>
                    </a:cubicBezTo>
                    <a:cubicBezTo>
                      <a:pt x="502006" y="114529"/>
                      <a:pt x="500177" y="111404"/>
                      <a:pt x="496520" y="109728"/>
                    </a:cubicBezTo>
                    <a:cubicBezTo>
                      <a:pt x="494691" y="108814"/>
                      <a:pt x="490271" y="108356"/>
                      <a:pt x="483261" y="108356"/>
                    </a:cubicBezTo>
                    <a:lnTo>
                      <a:pt x="464744" y="108356"/>
                    </a:lnTo>
                    <a:cubicBezTo>
                      <a:pt x="457429" y="108356"/>
                      <a:pt x="451828" y="107899"/>
                      <a:pt x="447942" y="106985"/>
                    </a:cubicBezTo>
                    <a:cubicBezTo>
                      <a:pt x="444056" y="106070"/>
                      <a:pt x="440436" y="104394"/>
                      <a:pt x="437084" y="101956"/>
                    </a:cubicBezTo>
                    <a:cubicBezTo>
                      <a:pt x="432969" y="99060"/>
                      <a:pt x="429730" y="95060"/>
                      <a:pt x="427368" y="89954"/>
                    </a:cubicBezTo>
                    <a:cubicBezTo>
                      <a:pt x="425006" y="84849"/>
                      <a:pt x="423825" y="79400"/>
                      <a:pt x="423825" y="73609"/>
                    </a:cubicBezTo>
                    <a:cubicBezTo>
                      <a:pt x="423825" y="62484"/>
                      <a:pt x="427863" y="53645"/>
                      <a:pt x="435941" y="47092"/>
                    </a:cubicBezTo>
                    <a:cubicBezTo>
                      <a:pt x="440817" y="43129"/>
                      <a:pt x="449276" y="41148"/>
                      <a:pt x="461315" y="41148"/>
                    </a:cubicBezTo>
                    <a:close/>
                    <a:moveTo>
                      <a:pt x="306172" y="41148"/>
                    </a:moveTo>
                    <a:lnTo>
                      <a:pt x="365151" y="41148"/>
                    </a:lnTo>
                    <a:cubicBezTo>
                      <a:pt x="373990" y="41148"/>
                      <a:pt x="380734" y="41796"/>
                      <a:pt x="385382" y="43091"/>
                    </a:cubicBezTo>
                    <a:cubicBezTo>
                      <a:pt x="390030" y="44387"/>
                      <a:pt x="394259" y="46711"/>
                      <a:pt x="398069" y="50063"/>
                    </a:cubicBezTo>
                    <a:cubicBezTo>
                      <a:pt x="405842" y="57226"/>
                      <a:pt x="409728" y="68504"/>
                      <a:pt x="409728" y="83896"/>
                    </a:cubicBezTo>
                    <a:lnTo>
                      <a:pt x="409728" y="152476"/>
                    </a:lnTo>
                    <a:lnTo>
                      <a:pt x="379095" y="152476"/>
                    </a:lnTo>
                    <a:lnTo>
                      <a:pt x="379095" y="80467"/>
                    </a:lnTo>
                    <a:cubicBezTo>
                      <a:pt x="379095" y="74981"/>
                      <a:pt x="377876" y="71018"/>
                      <a:pt x="375438" y="68580"/>
                    </a:cubicBezTo>
                    <a:cubicBezTo>
                      <a:pt x="372999" y="66142"/>
                      <a:pt x="368961" y="64922"/>
                      <a:pt x="363322" y="64922"/>
                    </a:cubicBezTo>
                    <a:lnTo>
                      <a:pt x="336804" y="64922"/>
                    </a:lnTo>
                    <a:lnTo>
                      <a:pt x="336804" y="152476"/>
                    </a:lnTo>
                    <a:lnTo>
                      <a:pt x="306172" y="152476"/>
                    </a:lnTo>
                    <a:close/>
                    <a:moveTo>
                      <a:pt x="239878" y="41148"/>
                    </a:moveTo>
                    <a:lnTo>
                      <a:pt x="282855" y="41148"/>
                    </a:lnTo>
                    <a:lnTo>
                      <a:pt x="282855" y="64922"/>
                    </a:lnTo>
                    <a:lnTo>
                      <a:pt x="242164" y="64922"/>
                    </a:lnTo>
                    <a:cubicBezTo>
                      <a:pt x="233782" y="64922"/>
                      <a:pt x="227915" y="66332"/>
                      <a:pt x="224562" y="69152"/>
                    </a:cubicBezTo>
                    <a:cubicBezTo>
                      <a:pt x="221209" y="71971"/>
                      <a:pt x="219152" y="77191"/>
                      <a:pt x="218390" y="84811"/>
                    </a:cubicBezTo>
                    <a:lnTo>
                      <a:pt x="282855" y="84811"/>
                    </a:lnTo>
                    <a:lnTo>
                      <a:pt x="282855" y="108585"/>
                    </a:lnTo>
                    <a:lnTo>
                      <a:pt x="218390" y="108585"/>
                    </a:lnTo>
                    <a:cubicBezTo>
                      <a:pt x="218999" y="115900"/>
                      <a:pt x="221361" y="121082"/>
                      <a:pt x="225476" y="124130"/>
                    </a:cubicBezTo>
                    <a:cubicBezTo>
                      <a:pt x="229591" y="127178"/>
                      <a:pt x="236297" y="128702"/>
                      <a:pt x="245593" y="128702"/>
                    </a:cubicBezTo>
                    <a:lnTo>
                      <a:pt x="282855" y="128702"/>
                    </a:lnTo>
                    <a:lnTo>
                      <a:pt x="282855" y="152476"/>
                    </a:lnTo>
                    <a:lnTo>
                      <a:pt x="242164" y="152476"/>
                    </a:lnTo>
                    <a:cubicBezTo>
                      <a:pt x="233325" y="152476"/>
                      <a:pt x="226124" y="151676"/>
                      <a:pt x="220561" y="150076"/>
                    </a:cubicBezTo>
                    <a:cubicBezTo>
                      <a:pt x="214999" y="148476"/>
                      <a:pt x="209779" y="145847"/>
                      <a:pt x="204902" y="142189"/>
                    </a:cubicBezTo>
                    <a:cubicBezTo>
                      <a:pt x="191339" y="131674"/>
                      <a:pt x="184557" y="116053"/>
                      <a:pt x="184557" y="95326"/>
                    </a:cubicBezTo>
                    <a:cubicBezTo>
                      <a:pt x="184557" y="81915"/>
                      <a:pt x="188138" y="70180"/>
                      <a:pt x="195301" y="60122"/>
                    </a:cubicBezTo>
                    <a:cubicBezTo>
                      <a:pt x="200178" y="53264"/>
                      <a:pt x="206045" y="48387"/>
                      <a:pt x="212903" y="45491"/>
                    </a:cubicBezTo>
                    <a:cubicBezTo>
                      <a:pt x="219761" y="42596"/>
                      <a:pt x="228753" y="41148"/>
                      <a:pt x="239878" y="41148"/>
                    </a:cubicBezTo>
                    <a:close/>
                    <a:moveTo>
                      <a:pt x="0" y="41148"/>
                    </a:moveTo>
                    <a:lnTo>
                      <a:pt x="30404" y="41148"/>
                    </a:lnTo>
                    <a:lnTo>
                      <a:pt x="30404" y="107213"/>
                    </a:lnTo>
                    <a:cubicBezTo>
                      <a:pt x="30404" y="112547"/>
                      <a:pt x="30671" y="116281"/>
                      <a:pt x="31204" y="118415"/>
                    </a:cubicBezTo>
                    <a:cubicBezTo>
                      <a:pt x="31738" y="120548"/>
                      <a:pt x="32766" y="122453"/>
                      <a:pt x="34290" y="124130"/>
                    </a:cubicBezTo>
                    <a:cubicBezTo>
                      <a:pt x="37491" y="127178"/>
                      <a:pt x="42291" y="128702"/>
                      <a:pt x="48692" y="128702"/>
                    </a:cubicBezTo>
                    <a:lnTo>
                      <a:pt x="65151" y="128702"/>
                    </a:lnTo>
                    <a:lnTo>
                      <a:pt x="65151" y="41148"/>
                    </a:lnTo>
                    <a:lnTo>
                      <a:pt x="95784" y="41148"/>
                    </a:lnTo>
                    <a:lnTo>
                      <a:pt x="95784" y="128702"/>
                    </a:lnTo>
                    <a:lnTo>
                      <a:pt x="128702" y="128702"/>
                    </a:lnTo>
                    <a:lnTo>
                      <a:pt x="128702" y="41148"/>
                    </a:lnTo>
                    <a:lnTo>
                      <a:pt x="159106" y="41148"/>
                    </a:lnTo>
                    <a:lnTo>
                      <a:pt x="159106" y="152476"/>
                    </a:lnTo>
                    <a:lnTo>
                      <a:pt x="46635" y="152476"/>
                    </a:lnTo>
                    <a:cubicBezTo>
                      <a:pt x="36424" y="152476"/>
                      <a:pt x="28652" y="151714"/>
                      <a:pt x="23318" y="150190"/>
                    </a:cubicBezTo>
                    <a:cubicBezTo>
                      <a:pt x="17984" y="148666"/>
                      <a:pt x="13564" y="145999"/>
                      <a:pt x="10059" y="142189"/>
                    </a:cubicBezTo>
                    <a:cubicBezTo>
                      <a:pt x="3353" y="134874"/>
                      <a:pt x="0" y="124816"/>
                      <a:pt x="0" y="112014"/>
                    </a:cubicBezTo>
                    <a:close/>
                    <a:moveTo>
                      <a:pt x="742874" y="0"/>
                    </a:moveTo>
                    <a:lnTo>
                      <a:pt x="773278" y="0"/>
                    </a:lnTo>
                    <a:lnTo>
                      <a:pt x="773278" y="152476"/>
                    </a:lnTo>
                    <a:lnTo>
                      <a:pt x="720700" y="152476"/>
                    </a:lnTo>
                    <a:cubicBezTo>
                      <a:pt x="710032" y="152476"/>
                      <a:pt x="701955" y="151638"/>
                      <a:pt x="696469" y="149962"/>
                    </a:cubicBezTo>
                    <a:cubicBezTo>
                      <a:pt x="683515" y="145847"/>
                      <a:pt x="673837" y="137770"/>
                      <a:pt x="667436" y="125730"/>
                    </a:cubicBezTo>
                    <a:cubicBezTo>
                      <a:pt x="663017" y="117653"/>
                      <a:pt x="660807" y="107747"/>
                      <a:pt x="660807" y="96012"/>
                    </a:cubicBezTo>
                    <a:cubicBezTo>
                      <a:pt x="660807" y="76962"/>
                      <a:pt x="667208" y="62179"/>
                      <a:pt x="680009" y="51664"/>
                    </a:cubicBezTo>
                    <a:cubicBezTo>
                      <a:pt x="688391" y="44653"/>
                      <a:pt x="699745" y="41148"/>
                      <a:pt x="714071" y="41148"/>
                    </a:cubicBezTo>
                    <a:lnTo>
                      <a:pt x="742874" y="41148"/>
                    </a:lnTo>
                    <a:close/>
                    <a:moveTo>
                      <a:pt x="610972" y="0"/>
                    </a:moveTo>
                    <a:lnTo>
                      <a:pt x="641604" y="0"/>
                    </a:lnTo>
                    <a:lnTo>
                      <a:pt x="641604" y="29718"/>
                    </a:lnTo>
                    <a:lnTo>
                      <a:pt x="610972" y="29718"/>
                    </a:lnTo>
                    <a:close/>
                    <a:moveTo>
                      <a:pt x="553822" y="0"/>
                    </a:moveTo>
                    <a:lnTo>
                      <a:pt x="584454" y="0"/>
                    </a:lnTo>
                    <a:lnTo>
                      <a:pt x="584454" y="152476"/>
                    </a:lnTo>
                    <a:lnTo>
                      <a:pt x="553822" y="1524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DE2C395A-B835-444A-AB3B-55283B12734B}"/>
                  </a:ext>
                </a:extLst>
              </p:cNvPr>
              <p:cNvSpPr/>
              <p:nvPr/>
            </p:nvSpPr>
            <p:spPr>
              <a:xfrm>
                <a:off x="847672" y="5911641"/>
                <a:ext cx="162461" cy="220246"/>
              </a:xfrm>
              <a:custGeom>
                <a:avLst/>
                <a:gdLst/>
                <a:ahLst/>
                <a:cxnLst/>
                <a:rect l="l" t="t" r="r" b="b"/>
                <a:pathLst>
                  <a:path w="126530" h="171535">
                    <a:moveTo>
                      <a:pt x="67380" y="73037"/>
                    </a:moveTo>
                    <a:cubicBezTo>
                      <a:pt x="56407" y="73037"/>
                      <a:pt x="48092" y="76723"/>
                      <a:pt x="42434" y="84096"/>
                    </a:cubicBezTo>
                    <a:cubicBezTo>
                      <a:pt x="37462" y="90268"/>
                      <a:pt x="34976" y="98240"/>
                      <a:pt x="34976" y="108013"/>
                    </a:cubicBezTo>
                    <a:cubicBezTo>
                      <a:pt x="34976" y="122243"/>
                      <a:pt x="39090" y="132445"/>
                      <a:pt x="47320" y="138617"/>
                    </a:cubicBezTo>
                    <a:cubicBezTo>
                      <a:pt x="52978" y="142732"/>
                      <a:pt x="59664" y="144789"/>
                      <a:pt x="67380" y="144789"/>
                    </a:cubicBezTo>
                    <a:lnTo>
                      <a:pt x="92326" y="144789"/>
                    </a:lnTo>
                    <a:lnTo>
                      <a:pt x="92326" y="73037"/>
                    </a:lnTo>
                    <a:close/>
                    <a:moveTo>
                      <a:pt x="92326" y="0"/>
                    </a:moveTo>
                    <a:lnTo>
                      <a:pt x="126530" y="0"/>
                    </a:lnTo>
                    <a:lnTo>
                      <a:pt x="126530" y="171535"/>
                    </a:lnTo>
                    <a:lnTo>
                      <a:pt x="67380" y="171535"/>
                    </a:lnTo>
                    <a:cubicBezTo>
                      <a:pt x="55378" y="171535"/>
                      <a:pt x="46291" y="170592"/>
                      <a:pt x="40119" y="168706"/>
                    </a:cubicBezTo>
                    <a:cubicBezTo>
                      <a:pt x="25546" y="164077"/>
                      <a:pt x="14659" y="154990"/>
                      <a:pt x="7458" y="141446"/>
                    </a:cubicBezTo>
                    <a:cubicBezTo>
                      <a:pt x="2486" y="132359"/>
                      <a:pt x="0" y="121215"/>
                      <a:pt x="0" y="108013"/>
                    </a:cubicBezTo>
                    <a:cubicBezTo>
                      <a:pt x="0" y="86582"/>
                      <a:pt x="7201" y="69951"/>
                      <a:pt x="21603" y="58121"/>
                    </a:cubicBezTo>
                    <a:cubicBezTo>
                      <a:pt x="31032" y="50234"/>
                      <a:pt x="43805" y="46291"/>
                      <a:pt x="59922" y="46291"/>
                    </a:cubicBezTo>
                    <a:lnTo>
                      <a:pt x="92326" y="4629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19B5FE"/>
                  </a:solidFill>
                  <a:effectLst/>
                  <a:uLnTx/>
                  <a:uFillTx/>
                  <a:latin typeface="+mn-lt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14E3148A-3AA9-4927-A6FC-E9C023E384C4}"/>
                  </a:ext>
                </a:extLst>
              </p:cNvPr>
              <p:cNvSpPr/>
              <p:nvPr/>
            </p:nvSpPr>
            <p:spPr>
              <a:xfrm>
                <a:off x="963929" y="5839279"/>
                <a:ext cx="49792" cy="4979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微软雅黑"/>
                  <a:cs typeface="+mn-ea"/>
                  <a:sym typeface="+mn-lt"/>
                </a:endParaRPr>
              </a:p>
            </p:txBody>
          </p:sp>
        </p:grp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A4225831-864F-4463-8738-54FFFAEC573C}"/>
                </a:ext>
              </a:extLst>
            </p:cNvPr>
            <p:cNvSpPr txBox="1"/>
            <p:nvPr/>
          </p:nvSpPr>
          <p:spPr>
            <a:xfrm>
              <a:off x="567585" y="837342"/>
              <a:ext cx="1167413" cy="326698"/>
            </a:xfrm>
            <a:custGeom>
              <a:avLst/>
              <a:gdLst/>
              <a:ahLst/>
              <a:cxnLst/>
              <a:rect l="l" t="t" r="r" b="b"/>
              <a:pathLst>
                <a:path w="1167413" h="326698">
                  <a:moveTo>
                    <a:pt x="185376" y="260089"/>
                  </a:moveTo>
                  <a:lnTo>
                    <a:pt x="229077" y="260089"/>
                  </a:lnTo>
                  <a:lnTo>
                    <a:pt x="255508" y="320707"/>
                  </a:lnTo>
                  <a:lnTo>
                    <a:pt x="223085" y="320707"/>
                  </a:lnTo>
                  <a:close/>
                  <a:moveTo>
                    <a:pt x="38767" y="260089"/>
                  </a:moveTo>
                  <a:lnTo>
                    <a:pt x="82820" y="260089"/>
                  </a:lnTo>
                  <a:lnTo>
                    <a:pt x="32423" y="320707"/>
                  </a:lnTo>
                  <a:lnTo>
                    <a:pt x="0" y="320707"/>
                  </a:lnTo>
                  <a:close/>
                  <a:moveTo>
                    <a:pt x="390782" y="107842"/>
                  </a:moveTo>
                  <a:lnTo>
                    <a:pt x="415100" y="107842"/>
                  </a:lnTo>
                  <a:lnTo>
                    <a:pt x="412280" y="230486"/>
                  </a:lnTo>
                  <a:lnTo>
                    <a:pt x="393954" y="230486"/>
                  </a:lnTo>
                  <a:close/>
                  <a:moveTo>
                    <a:pt x="1089175" y="42996"/>
                  </a:moveTo>
                  <a:lnTo>
                    <a:pt x="1080364" y="126873"/>
                  </a:lnTo>
                  <a:lnTo>
                    <a:pt x="1117016" y="126873"/>
                  </a:lnTo>
                  <a:lnTo>
                    <a:pt x="1125827" y="42996"/>
                  </a:lnTo>
                  <a:close/>
                  <a:moveTo>
                    <a:pt x="959130" y="42996"/>
                  </a:moveTo>
                  <a:lnTo>
                    <a:pt x="950319" y="126873"/>
                  </a:lnTo>
                  <a:lnTo>
                    <a:pt x="986971" y="126873"/>
                  </a:lnTo>
                  <a:lnTo>
                    <a:pt x="995782" y="42996"/>
                  </a:lnTo>
                  <a:close/>
                  <a:moveTo>
                    <a:pt x="929174" y="8810"/>
                  </a:moveTo>
                  <a:lnTo>
                    <a:pt x="1033139" y="8810"/>
                  </a:lnTo>
                  <a:lnTo>
                    <a:pt x="1020804" y="126873"/>
                  </a:lnTo>
                  <a:lnTo>
                    <a:pt x="1046531" y="126873"/>
                  </a:lnTo>
                  <a:lnTo>
                    <a:pt x="1058866" y="8810"/>
                  </a:lnTo>
                  <a:lnTo>
                    <a:pt x="1163184" y="8810"/>
                  </a:lnTo>
                  <a:lnTo>
                    <a:pt x="1150497" y="126873"/>
                  </a:lnTo>
                  <a:lnTo>
                    <a:pt x="1167413" y="126873"/>
                  </a:lnTo>
                  <a:lnTo>
                    <a:pt x="1163889" y="161058"/>
                  </a:lnTo>
                  <a:lnTo>
                    <a:pt x="1146972" y="161058"/>
                  </a:lnTo>
                  <a:lnTo>
                    <a:pt x="1129703" y="326698"/>
                  </a:lnTo>
                  <a:lnTo>
                    <a:pt x="1084593" y="326698"/>
                  </a:lnTo>
                  <a:lnTo>
                    <a:pt x="1079659" y="292513"/>
                  </a:lnTo>
                  <a:lnTo>
                    <a:pt x="1099747" y="292513"/>
                  </a:lnTo>
                  <a:lnTo>
                    <a:pt x="1113492" y="161058"/>
                  </a:lnTo>
                  <a:lnTo>
                    <a:pt x="1076840" y="161058"/>
                  </a:lnTo>
                  <a:lnTo>
                    <a:pt x="1044417" y="326345"/>
                  </a:lnTo>
                  <a:lnTo>
                    <a:pt x="1015518" y="326345"/>
                  </a:lnTo>
                  <a:lnTo>
                    <a:pt x="1043007" y="161058"/>
                  </a:lnTo>
                  <a:lnTo>
                    <a:pt x="1017280" y="161058"/>
                  </a:lnTo>
                  <a:lnTo>
                    <a:pt x="1000011" y="326698"/>
                  </a:lnTo>
                  <a:lnTo>
                    <a:pt x="953138" y="326698"/>
                  </a:lnTo>
                  <a:lnTo>
                    <a:pt x="949262" y="292513"/>
                  </a:lnTo>
                  <a:lnTo>
                    <a:pt x="969702" y="292513"/>
                  </a:lnTo>
                  <a:lnTo>
                    <a:pt x="983447" y="161058"/>
                  </a:lnTo>
                  <a:lnTo>
                    <a:pt x="946795" y="161058"/>
                  </a:lnTo>
                  <a:lnTo>
                    <a:pt x="906971" y="326345"/>
                  </a:lnTo>
                  <a:lnTo>
                    <a:pt x="877719" y="326345"/>
                  </a:lnTo>
                  <a:lnTo>
                    <a:pt x="912962" y="161058"/>
                  </a:lnTo>
                  <a:lnTo>
                    <a:pt x="896398" y="161058"/>
                  </a:lnTo>
                  <a:lnTo>
                    <a:pt x="899922" y="126873"/>
                  </a:lnTo>
                  <a:lnTo>
                    <a:pt x="916839" y="126873"/>
                  </a:lnTo>
                  <a:close/>
                  <a:moveTo>
                    <a:pt x="874957" y="2467"/>
                  </a:moveTo>
                  <a:lnTo>
                    <a:pt x="871433" y="35947"/>
                  </a:lnTo>
                  <a:lnTo>
                    <a:pt x="765353" y="46520"/>
                  </a:lnTo>
                  <a:lnTo>
                    <a:pt x="760067" y="95859"/>
                  </a:lnTo>
                  <a:lnTo>
                    <a:pt x="858746" y="95859"/>
                  </a:lnTo>
                  <a:lnTo>
                    <a:pt x="855222" y="127930"/>
                  </a:lnTo>
                  <a:lnTo>
                    <a:pt x="756895" y="127930"/>
                  </a:lnTo>
                  <a:lnTo>
                    <a:pt x="751256" y="178679"/>
                  </a:lnTo>
                  <a:lnTo>
                    <a:pt x="866852" y="178679"/>
                  </a:lnTo>
                  <a:lnTo>
                    <a:pt x="863327" y="211455"/>
                  </a:lnTo>
                  <a:lnTo>
                    <a:pt x="747732" y="211455"/>
                  </a:lnTo>
                  <a:lnTo>
                    <a:pt x="735749" y="326698"/>
                  </a:lnTo>
                  <a:lnTo>
                    <a:pt x="680066" y="326698"/>
                  </a:lnTo>
                  <a:lnTo>
                    <a:pt x="674427" y="293217"/>
                  </a:lnTo>
                  <a:lnTo>
                    <a:pt x="702621" y="293217"/>
                  </a:lnTo>
                  <a:lnTo>
                    <a:pt x="711432" y="211455"/>
                  </a:lnTo>
                  <a:lnTo>
                    <a:pt x="595484" y="211455"/>
                  </a:lnTo>
                  <a:lnTo>
                    <a:pt x="599009" y="178679"/>
                  </a:lnTo>
                  <a:lnTo>
                    <a:pt x="714956" y="178679"/>
                  </a:lnTo>
                  <a:lnTo>
                    <a:pt x="720243" y="127930"/>
                  </a:lnTo>
                  <a:lnTo>
                    <a:pt x="621211" y="127930"/>
                  </a:lnTo>
                  <a:lnTo>
                    <a:pt x="625088" y="95859"/>
                  </a:lnTo>
                  <a:lnTo>
                    <a:pt x="723415" y="95859"/>
                  </a:lnTo>
                  <a:lnTo>
                    <a:pt x="728701" y="46520"/>
                  </a:lnTo>
                  <a:lnTo>
                    <a:pt x="623326" y="46520"/>
                  </a:lnTo>
                  <a:lnTo>
                    <a:pt x="626850" y="13039"/>
                  </a:lnTo>
                  <a:lnTo>
                    <a:pt x="768525" y="13039"/>
                  </a:lnTo>
                  <a:close/>
                  <a:moveTo>
                    <a:pt x="525761" y="0"/>
                  </a:moveTo>
                  <a:lnTo>
                    <a:pt x="559947" y="0"/>
                  </a:lnTo>
                  <a:lnTo>
                    <a:pt x="554660" y="48987"/>
                  </a:lnTo>
                  <a:lnTo>
                    <a:pt x="585321" y="48987"/>
                  </a:lnTo>
                  <a:lnTo>
                    <a:pt x="582502" y="82115"/>
                  </a:lnTo>
                  <a:lnTo>
                    <a:pt x="551488" y="82115"/>
                  </a:lnTo>
                  <a:lnTo>
                    <a:pt x="525761" y="325993"/>
                  </a:lnTo>
                  <a:lnTo>
                    <a:pt x="471488" y="325993"/>
                  </a:lnTo>
                  <a:lnTo>
                    <a:pt x="465144" y="292865"/>
                  </a:lnTo>
                  <a:lnTo>
                    <a:pt x="495100" y="292865"/>
                  </a:lnTo>
                  <a:lnTo>
                    <a:pt x="517303" y="82115"/>
                  </a:lnTo>
                  <a:lnTo>
                    <a:pt x="498977" y="82115"/>
                  </a:lnTo>
                  <a:lnTo>
                    <a:pt x="427435" y="311896"/>
                  </a:lnTo>
                  <a:lnTo>
                    <a:pt x="404175" y="311896"/>
                  </a:lnTo>
                  <a:lnTo>
                    <a:pt x="464792" y="82115"/>
                  </a:lnTo>
                  <a:lnTo>
                    <a:pt x="435188" y="82115"/>
                  </a:lnTo>
                  <a:lnTo>
                    <a:pt x="438360" y="48987"/>
                  </a:lnTo>
                  <a:lnTo>
                    <a:pt x="520475" y="48987"/>
                  </a:lnTo>
                  <a:close/>
                  <a:moveTo>
                    <a:pt x="363646" y="0"/>
                  </a:moveTo>
                  <a:lnTo>
                    <a:pt x="400298" y="0"/>
                  </a:lnTo>
                  <a:lnTo>
                    <a:pt x="395364" y="45815"/>
                  </a:lnTo>
                  <a:lnTo>
                    <a:pt x="423558" y="45815"/>
                  </a:lnTo>
                  <a:lnTo>
                    <a:pt x="420034" y="78238"/>
                  </a:lnTo>
                  <a:lnTo>
                    <a:pt x="391840" y="78238"/>
                  </a:lnTo>
                  <a:lnTo>
                    <a:pt x="365760" y="326345"/>
                  </a:lnTo>
                  <a:lnTo>
                    <a:pt x="329461" y="326345"/>
                  </a:lnTo>
                  <a:lnTo>
                    <a:pt x="355540" y="78238"/>
                  </a:lnTo>
                  <a:lnTo>
                    <a:pt x="305143" y="311896"/>
                  </a:lnTo>
                  <a:lnTo>
                    <a:pt x="288227" y="311896"/>
                  </a:lnTo>
                  <a:lnTo>
                    <a:pt x="328756" y="78238"/>
                  </a:lnTo>
                  <a:lnTo>
                    <a:pt x="316773" y="78238"/>
                  </a:lnTo>
                  <a:lnTo>
                    <a:pt x="320297" y="45815"/>
                  </a:lnTo>
                  <a:lnTo>
                    <a:pt x="359064" y="45815"/>
                  </a:lnTo>
                  <a:close/>
                  <a:moveTo>
                    <a:pt x="142732" y="0"/>
                  </a:moveTo>
                  <a:lnTo>
                    <a:pt x="178327" y="0"/>
                  </a:lnTo>
                  <a:lnTo>
                    <a:pt x="176918" y="14449"/>
                  </a:lnTo>
                  <a:lnTo>
                    <a:pt x="284055" y="14449"/>
                  </a:lnTo>
                  <a:lnTo>
                    <a:pt x="280531" y="43700"/>
                  </a:lnTo>
                  <a:lnTo>
                    <a:pt x="173746" y="43700"/>
                  </a:lnTo>
                  <a:lnTo>
                    <a:pt x="171984" y="61322"/>
                  </a:lnTo>
                  <a:lnTo>
                    <a:pt x="264671" y="61322"/>
                  </a:lnTo>
                  <a:lnTo>
                    <a:pt x="262204" y="87049"/>
                  </a:lnTo>
                  <a:lnTo>
                    <a:pt x="169164" y="87049"/>
                  </a:lnTo>
                  <a:lnTo>
                    <a:pt x="167050" y="105375"/>
                  </a:lnTo>
                  <a:lnTo>
                    <a:pt x="281588" y="105375"/>
                  </a:lnTo>
                  <a:lnTo>
                    <a:pt x="278416" y="134626"/>
                  </a:lnTo>
                  <a:lnTo>
                    <a:pt x="142028" y="134626"/>
                  </a:lnTo>
                  <a:lnTo>
                    <a:pt x="97974" y="160706"/>
                  </a:lnTo>
                  <a:lnTo>
                    <a:pt x="140265" y="160706"/>
                  </a:lnTo>
                  <a:lnTo>
                    <a:pt x="173746" y="141322"/>
                  </a:lnTo>
                  <a:lnTo>
                    <a:pt x="228724" y="141322"/>
                  </a:lnTo>
                  <a:lnTo>
                    <a:pt x="103966" y="215684"/>
                  </a:lnTo>
                  <a:lnTo>
                    <a:pt x="211808" y="215684"/>
                  </a:lnTo>
                  <a:lnTo>
                    <a:pt x="196653" y="181851"/>
                  </a:lnTo>
                  <a:lnTo>
                    <a:pt x="234715" y="181851"/>
                  </a:lnTo>
                  <a:lnTo>
                    <a:pt x="255861" y="244935"/>
                  </a:lnTo>
                  <a:lnTo>
                    <a:pt x="156477" y="244935"/>
                  </a:lnTo>
                  <a:lnTo>
                    <a:pt x="147666" y="325993"/>
                  </a:lnTo>
                  <a:lnTo>
                    <a:pt x="95860" y="325993"/>
                  </a:lnTo>
                  <a:lnTo>
                    <a:pt x="90573" y="297447"/>
                  </a:lnTo>
                  <a:lnTo>
                    <a:pt x="115596" y="297447"/>
                  </a:lnTo>
                  <a:lnTo>
                    <a:pt x="121234" y="244935"/>
                  </a:lnTo>
                  <a:lnTo>
                    <a:pt x="11630" y="244935"/>
                  </a:lnTo>
                  <a:lnTo>
                    <a:pt x="12335" y="235772"/>
                  </a:lnTo>
                  <a:lnTo>
                    <a:pt x="91278" y="189604"/>
                  </a:lnTo>
                  <a:lnTo>
                    <a:pt x="25022" y="189604"/>
                  </a:lnTo>
                  <a:lnTo>
                    <a:pt x="26432" y="179737"/>
                  </a:lnTo>
                  <a:lnTo>
                    <a:pt x="91983" y="134626"/>
                  </a:lnTo>
                  <a:lnTo>
                    <a:pt x="16564" y="134626"/>
                  </a:lnTo>
                  <a:lnTo>
                    <a:pt x="20088" y="105375"/>
                  </a:lnTo>
                  <a:lnTo>
                    <a:pt x="131807" y="105375"/>
                  </a:lnTo>
                  <a:lnTo>
                    <a:pt x="133922" y="87049"/>
                  </a:lnTo>
                  <a:lnTo>
                    <a:pt x="43349" y="87049"/>
                  </a:lnTo>
                  <a:lnTo>
                    <a:pt x="45816" y="61322"/>
                  </a:lnTo>
                  <a:lnTo>
                    <a:pt x="136389" y="61322"/>
                  </a:lnTo>
                  <a:lnTo>
                    <a:pt x="138151" y="43700"/>
                  </a:lnTo>
                  <a:lnTo>
                    <a:pt x="34185" y="43700"/>
                  </a:lnTo>
                  <a:lnTo>
                    <a:pt x="37710" y="14449"/>
                  </a:lnTo>
                  <a:lnTo>
                    <a:pt x="141675" y="1444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B9C5914C-9C92-44DB-A2B7-48DA2C539709}"/>
              </a:ext>
            </a:extLst>
          </p:cNvPr>
          <p:cNvGrpSpPr/>
          <p:nvPr/>
        </p:nvGrpSpPr>
        <p:grpSpPr>
          <a:xfrm>
            <a:off x="11284733" y="585227"/>
            <a:ext cx="532098" cy="525512"/>
            <a:chOff x="10934699" y="399891"/>
            <a:chExt cx="709465" cy="700682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33CFEF6E-2024-479F-8054-231C015308E1}"/>
                </a:ext>
              </a:extLst>
            </p:cNvPr>
            <p:cNvSpPr/>
            <p:nvPr/>
          </p:nvSpPr>
          <p:spPr>
            <a:xfrm>
              <a:off x="10934700" y="399891"/>
              <a:ext cx="672306" cy="672306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CEB299C4-5A94-46AE-926A-514F1D29B232}"/>
                </a:ext>
              </a:extLst>
            </p:cNvPr>
            <p:cNvSpPr txBox="1"/>
            <p:nvPr/>
          </p:nvSpPr>
          <p:spPr>
            <a:xfrm>
              <a:off x="10971860" y="403044"/>
              <a:ext cx="6723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Vol.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E64ECA2D-7F10-441E-A176-074B449D7F07}"/>
                </a:ext>
              </a:extLst>
            </p:cNvPr>
            <p:cNvSpPr txBox="1"/>
            <p:nvPr/>
          </p:nvSpPr>
          <p:spPr>
            <a:xfrm>
              <a:off x="10934699" y="700464"/>
              <a:ext cx="672306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US" altLang="zh-CN" sz="1350" dirty="0">
                  <a:solidFill>
                    <a:schemeClr val="bg1"/>
                  </a:solidFill>
                  <a:cs typeface="+mn-ea"/>
                  <a:sym typeface="+mn-lt"/>
                </a:rPr>
                <a:t>536</a:t>
              </a:r>
              <a:endParaRPr lang="zh-CN" alt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8FEA9B59-7032-40C2-8BE9-E7CB7DF766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34700" y="698320"/>
              <a:ext cx="672306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FC4CD5CD-3BAE-4A99-AA41-E14EF5DC2AA1}"/>
              </a:ext>
            </a:extLst>
          </p:cNvPr>
          <p:cNvSpPr/>
          <p:nvPr/>
        </p:nvSpPr>
        <p:spPr>
          <a:xfrm>
            <a:off x="5134839" y="4472458"/>
            <a:ext cx="1922322" cy="246221"/>
          </a:xfrm>
          <a:prstGeom prst="rect">
            <a:avLst/>
          </a:prstGeom>
          <a:noFill/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」出品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338AFEB1-BBFF-48B3-9CB3-1709CA9DD4BF}"/>
              </a:ext>
            </a:extLst>
          </p:cNvPr>
          <p:cNvGrpSpPr/>
          <p:nvPr/>
        </p:nvGrpSpPr>
        <p:grpSpPr>
          <a:xfrm>
            <a:off x="9192398" y="4339438"/>
            <a:ext cx="785281" cy="1114158"/>
            <a:chOff x="9150597" y="1721834"/>
            <a:chExt cx="785281" cy="1114158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1964ADE6-BF05-44A0-BB5E-43D4EA0F3E74}"/>
                </a:ext>
              </a:extLst>
            </p:cNvPr>
            <p:cNvSpPr/>
            <p:nvPr/>
          </p:nvSpPr>
          <p:spPr>
            <a:xfrm>
              <a:off x="9150597" y="1721834"/>
              <a:ext cx="785281" cy="785281"/>
            </a:xfrm>
            <a:custGeom>
              <a:avLst/>
              <a:gdLst>
                <a:gd name="connsiteX0" fmla="*/ 0 w 429699"/>
                <a:gd name="connsiteY0" fmla="*/ 217858 h 429699"/>
                <a:gd name="connsiteX1" fmla="*/ 217858 w 429699"/>
                <a:gd name="connsiteY1" fmla="*/ 0 h 429699"/>
                <a:gd name="connsiteX2" fmla="*/ 435715 w 429699"/>
                <a:gd name="connsiteY2" fmla="*/ 217858 h 429699"/>
                <a:gd name="connsiteX3" fmla="*/ 217858 w 429699"/>
                <a:gd name="connsiteY3" fmla="*/ 435715 h 429699"/>
                <a:gd name="connsiteX4" fmla="*/ 0 w 429699"/>
                <a:gd name="connsiteY4" fmla="*/ 217858 h 42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699" h="429699">
                  <a:moveTo>
                    <a:pt x="0" y="217858"/>
                  </a:moveTo>
                  <a:cubicBezTo>
                    <a:pt x="0" y="97542"/>
                    <a:pt x="97542" y="0"/>
                    <a:pt x="217858" y="0"/>
                  </a:cubicBezTo>
                  <a:cubicBezTo>
                    <a:pt x="338173" y="0"/>
                    <a:pt x="435715" y="97542"/>
                    <a:pt x="435715" y="217858"/>
                  </a:cubicBezTo>
                  <a:cubicBezTo>
                    <a:pt x="435715" y="338173"/>
                    <a:pt x="338173" y="435715"/>
                    <a:pt x="217858" y="435715"/>
                  </a:cubicBezTo>
                  <a:cubicBezTo>
                    <a:pt x="97628" y="435715"/>
                    <a:pt x="0" y="338173"/>
                    <a:pt x="0" y="217858"/>
                  </a:cubicBezTo>
                  <a:close/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6E5ED9BF-CF06-4FBC-8DB4-6DE9346ECB08}"/>
                </a:ext>
              </a:extLst>
            </p:cNvPr>
            <p:cNvSpPr/>
            <p:nvPr/>
          </p:nvSpPr>
          <p:spPr>
            <a:xfrm>
              <a:off x="9341263" y="1721834"/>
              <a:ext cx="408347" cy="785281"/>
            </a:xfrm>
            <a:custGeom>
              <a:avLst/>
              <a:gdLst>
                <a:gd name="connsiteX0" fmla="*/ 0 w 223443"/>
                <a:gd name="connsiteY0" fmla="*/ 217858 h 429699"/>
                <a:gd name="connsiteX1" fmla="*/ 113527 w 223443"/>
                <a:gd name="connsiteY1" fmla="*/ 0 h 429699"/>
                <a:gd name="connsiteX2" fmla="*/ 227053 w 223443"/>
                <a:gd name="connsiteY2" fmla="*/ 217858 h 429699"/>
                <a:gd name="connsiteX3" fmla="*/ 113527 w 223443"/>
                <a:gd name="connsiteY3" fmla="*/ 435715 h 429699"/>
                <a:gd name="connsiteX4" fmla="*/ 0 w 223443"/>
                <a:gd name="connsiteY4" fmla="*/ 217858 h 42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443" h="429699">
                  <a:moveTo>
                    <a:pt x="0" y="217858"/>
                  </a:moveTo>
                  <a:cubicBezTo>
                    <a:pt x="0" y="97542"/>
                    <a:pt x="50877" y="0"/>
                    <a:pt x="113527" y="0"/>
                  </a:cubicBezTo>
                  <a:cubicBezTo>
                    <a:pt x="176263" y="0"/>
                    <a:pt x="227053" y="97542"/>
                    <a:pt x="227053" y="217858"/>
                  </a:cubicBezTo>
                  <a:cubicBezTo>
                    <a:pt x="227053" y="338173"/>
                    <a:pt x="176263" y="435715"/>
                    <a:pt x="113527" y="435715"/>
                  </a:cubicBezTo>
                  <a:cubicBezTo>
                    <a:pt x="50877" y="435715"/>
                    <a:pt x="0" y="338173"/>
                    <a:pt x="0" y="217858"/>
                  </a:cubicBezTo>
                  <a:close/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90F79461-EBA8-445D-9E03-DB855E98272E}"/>
                </a:ext>
              </a:extLst>
            </p:cNvPr>
            <p:cNvSpPr/>
            <p:nvPr/>
          </p:nvSpPr>
          <p:spPr>
            <a:xfrm>
              <a:off x="9217188" y="2340323"/>
              <a:ext cx="235585" cy="361230"/>
            </a:xfrm>
            <a:custGeom>
              <a:avLst/>
              <a:gdLst>
                <a:gd name="connsiteX0" fmla="*/ 0 w 128909"/>
                <a:gd name="connsiteY0" fmla="*/ 0 h 197661"/>
                <a:gd name="connsiteX1" fmla="*/ 133293 w 128909"/>
                <a:gd name="connsiteY1" fmla="*/ 202388 h 19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8909" h="197661">
                  <a:moveTo>
                    <a:pt x="0" y="0"/>
                  </a:moveTo>
                  <a:lnTo>
                    <a:pt x="133293" y="202388"/>
                  </a:lnTo>
                </a:path>
              </a:pathLst>
            </a:custGeom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DB4B0A7C-185A-4276-9E97-48DCAC99EA2B}"/>
                </a:ext>
              </a:extLst>
            </p:cNvPr>
            <p:cNvSpPr/>
            <p:nvPr/>
          </p:nvSpPr>
          <p:spPr>
            <a:xfrm>
              <a:off x="9630246" y="2349746"/>
              <a:ext cx="235585" cy="345525"/>
            </a:xfrm>
            <a:custGeom>
              <a:avLst/>
              <a:gdLst>
                <a:gd name="connsiteX0" fmla="*/ 133379 w 128909"/>
                <a:gd name="connsiteY0" fmla="*/ 0 h 189067"/>
                <a:gd name="connsiteX1" fmla="*/ 0 w 128909"/>
                <a:gd name="connsiteY1" fmla="*/ 197232 h 189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8909" h="189067">
                  <a:moveTo>
                    <a:pt x="133379" y="0"/>
                  </a:moveTo>
                  <a:lnTo>
                    <a:pt x="0" y="197232"/>
                  </a:lnTo>
                </a:path>
              </a:pathLst>
            </a:custGeom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E0CEDD43-3C21-45EC-A03B-13AC4EDFF61B}"/>
                </a:ext>
              </a:extLst>
            </p:cNvPr>
            <p:cNvSpPr/>
            <p:nvPr/>
          </p:nvSpPr>
          <p:spPr>
            <a:xfrm>
              <a:off x="9150597" y="2119972"/>
              <a:ext cx="785281" cy="62823"/>
            </a:xfrm>
            <a:custGeom>
              <a:avLst/>
              <a:gdLst>
                <a:gd name="connsiteX0" fmla="*/ 435715 w 429699"/>
                <a:gd name="connsiteY0" fmla="*/ 0 h 34375"/>
                <a:gd name="connsiteX1" fmla="*/ 217858 w 429699"/>
                <a:gd name="connsiteY1" fmla="*/ 36009 h 34375"/>
                <a:gd name="connsiteX2" fmla="*/ 0 w 429699"/>
                <a:gd name="connsiteY2" fmla="*/ 0 h 3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9699" h="34375">
                  <a:moveTo>
                    <a:pt x="435715" y="0"/>
                  </a:moveTo>
                  <a:cubicBezTo>
                    <a:pt x="435715" y="19938"/>
                    <a:pt x="338173" y="36009"/>
                    <a:pt x="217858" y="36009"/>
                  </a:cubicBezTo>
                  <a:cubicBezTo>
                    <a:pt x="97542" y="36009"/>
                    <a:pt x="0" y="19852"/>
                    <a:pt x="0" y="0"/>
                  </a:cubicBez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9443B5B5-32D9-440F-A84B-1C095095D585}"/>
                </a:ext>
              </a:extLst>
            </p:cNvPr>
            <p:cNvSpPr/>
            <p:nvPr/>
          </p:nvSpPr>
          <p:spPr>
            <a:xfrm>
              <a:off x="9548733" y="1723562"/>
              <a:ext cx="15706" cy="785281"/>
            </a:xfrm>
            <a:custGeom>
              <a:avLst/>
              <a:gdLst>
                <a:gd name="connsiteX0" fmla="*/ 0 w 0"/>
                <a:gd name="connsiteY0" fmla="*/ 0 h 429699"/>
                <a:gd name="connsiteX1" fmla="*/ 0 w 0"/>
                <a:gd name="connsiteY1" fmla="*/ 433824 h 42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429699">
                  <a:moveTo>
                    <a:pt x="0" y="0"/>
                  </a:moveTo>
                  <a:lnTo>
                    <a:pt x="0" y="433824"/>
                  </a:lnTo>
                </a:path>
              </a:pathLst>
            </a:custGeom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CFF13979-13D9-4F2D-8495-E18288F33CCC}"/>
                </a:ext>
              </a:extLst>
            </p:cNvPr>
            <p:cNvSpPr/>
            <p:nvPr/>
          </p:nvSpPr>
          <p:spPr>
            <a:xfrm>
              <a:off x="9460939" y="2710347"/>
              <a:ext cx="172762" cy="125645"/>
            </a:xfrm>
            <a:custGeom>
              <a:avLst/>
              <a:gdLst>
                <a:gd name="connsiteX0" fmla="*/ 0 w 94533"/>
                <a:gd name="connsiteY0" fmla="*/ 0 h 68751"/>
                <a:gd name="connsiteX1" fmla="*/ 96167 w 94533"/>
                <a:gd name="connsiteY1" fmla="*/ 0 h 68751"/>
                <a:gd name="connsiteX2" fmla="*/ 96167 w 94533"/>
                <a:gd name="connsiteY2" fmla="*/ 70471 h 68751"/>
                <a:gd name="connsiteX3" fmla="*/ 0 w 94533"/>
                <a:gd name="connsiteY3" fmla="*/ 70471 h 68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533" h="68751">
                  <a:moveTo>
                    <a:pt x="0" y="0"/>
                  </a:moveTo>
                  <a:lnTo>
                    <a:pt x="96167" y="0"/>
                  </a:lnTo>
                  <a:lnTo>
                    <a:pt x="96167" y="70471"/>
                  </a:lnTo>
                  <a:lnTo>
                    <a:pt x="0" y="70471"/>
                  </a:lnTo>
                  <a:close/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D08AA881-410C-4113-8A5D-F972BA485093}"/>
              </a:ext>
            </a:extLst>
          </p:cNvPr>
          <p:cNvGrpSpPr/>
          <p:nvPr/>
        </p:nvGrpSpPr>
        <p:grpSpPr>
          <a:xfrm>
            <a:off x="11010956" y="5536554"/>
            <a:ext cx="192763" cy="51564"/>
            <a:chOff x="5996052" y="2267609"/>
            <a:chExt cx="192763" cy="51564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9F08E8EC-EFDD-4929-B6BC-94625A425827}"/>
                </a:ext>
              </a:extLst>
            </p:cNvPr>
            <p:cNvSpPr/>
            <p:nvPr/>
          </p:nvSpPr>
          <p:spPr>
            <a:xfrm>
              <a:off x="5996052" y="2267609"/>
              <a:ext cx="94534" cy="51564"/>
            </a:xfrm>
            <a:custGeom>
              <a:avLst/>
              <a:gdLst>
                <a:gd name="connsiteX0" fmla="*/ 98229 w 94533"/>
                <a:gd name="connsiteY0" fmla="*/ 52166 h 51563"/>
                <a:gd name="connsiteX1" fmla="*/ 46064 w 94533"/>
                <a:gd name="connsiteY1" fmla="*/ 0 h 51563"/>
                <a:gd name="connsiteX2" fmla="*/ 0 w 94533"/>
                <a:gd name="connsiteY2" fmla="*/ 27587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533" h="51563">
                  <a:moveTo>
                    <a:pt x="98229" y="52166"/>
                  </a:moveTo>
                  <a:cubicBezTo>
                    <a:pt x="98229" y="23376"/>
                    <a:pt x="74854" y="0"/>
                    <a:pt x="46064" y="0"/>
                  </a:cubicBezTo>
                  <a:cubicBezTo>
                    <a:pt x="26126" y="0"/>
                    <a:pt x="8766" y="11172"/>
                    <a:pt x="0" y="27587"/>
                  </a:cubicBez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D90BF248-BDA0-4B22-BD37-1E2E12D97168}"/>
                </a:ext>
              </a:extLst>
            </p:cNvPr>
            <p:cNvSpPr/>
            <p:nvPr/>
          </p:nvSpPr>
          <p:spPr>
            <a:xfrm>
              <a:off x="6094281" y="2267609"/>
              <a:ext cx="94534" cy="51564"/>
            </a:xfrm>
            <a:custGeom>
              <a:avLst/>
              <a:gdLst>
                <a:gd name="connsiteX0" fmla="*/ 98229 w 94533"/>
                <a:gd name="connsiteY0" fmla="*/ 27587 h 51563"/>
                <a:gd name="connsiteX1" fmla="*/ 52166 w 94533"/>
                <a:gd name="connsiteY1" fmla="*/ 0 h 51563"/>
                <a:gd name="connsiteX2" fmla="*/ 0 w 94533"/>
                <a:gd name="connsiteY2" fmla="*/ 52166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533" h="51563">
                  <a:moveTo>
                    <a:pt x="98229" y="27587"/>
                  </a:moveTo>
                  <a:cubicBezTo>
                    <a:pt x="89463" y="11172"/>
                    <a:pt x="72104" y="0"/>
                    <a:pt x="52166" y="0"/>
                  </a:cubicBezTo>
                  <a:cubicBezTo>
                    <a:pt x="23376" y="0"/>
                    <a:pt x="0" y="23376"/>
                    <a:pt x="0" y="52166"/>
                  </a:cubicBez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A09C2931-CB4A-4899-82AB-752A79E8D965}"/>
              </a:ext>
            </a:extLst>
          </p:cNvPr>
          <p:cNvGrpSpPr/>
          <p:nvPr/>
        </p:nvGrpSpPr>
        <p:grpSpPr>
          <a:xfrm>
            <a:off x="1030715" y="4282128"/>
            <a:ext cx="103730" cy="51564"/>
            <a:chOff x="4826668" y="2308774"/>
            <a:chExt cx="103730" cy="51564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63A91A3F-960C-405E-A4D5-1A5100CC938F}"/>
                </a:ext>
              </a:extLst>
            </p:cNvPr>
            <p:cNvSpPr/>
            <p:nvPr/>
          </p:nvSpPr>
          <p:spPr>
            <a:xfrm>
              <a:off x="4826668" y="2308774"/>
              <a:ext cx="51564" cy="51564"/>
            </a:xfrm>
            <a:custGeom>
              <a:avLst/>
              <a:gdLst>
                <a:gd name="connsiteX0" fmla="*/ 52165 w 51563"/>
                <a:gd name="connsiteY0" fmla="*/ 52166 h 51563"/>
                <a:gd name="connsiteX1" fmla="*/ 0 w 51563"/>
                <a:gd name="connsiteY1" fmla="*/ 0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563" h="51563">
                  <a:moveTo>
                    <a:pt x="52165" y="52166"/>
                  </a:moveTo>
                  <a:cubicBezTo>
                    <a:pt x="52165" y="23376"/>
                    <a:pt x="28790" y="0"/>
                    <a:pt x="0" y="0"/>
                  </a:cubicBez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19456BBB-A0D3-40F2-80F7-839534DF0AEA}"/>
                </a:ext>
              </a:extLst>
            </p:cNvPr>
            <p:cNvSpPr/>
            <p:nvPr/>
          </p:nvSpPr>
          <p:spPr>
            <a:xfrm>
              <a:off x="4878834" y="2308774"/>
              <a:ext cx="51564" cy="51564"/>
            </a:xfrm>
            <a:custGeom>
              <a:avLst/>
              <a:gdLst>
                <a:gd name="connsiteX0" fmla="*/ 52166 w 51563"/>
                <a:gd name="connsiteY0" fmla="*/ 0 h 51563"/>
                <a:gd name="connsiteX1" fmla="*/ 0 w 51563"/>
                <a:gd name="connsiteY1" fmla="*/ 52166 h 51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563" h="51563">
                  <a:moveTo>
                    <a:pt x="52166" y="0"/>
                  </a:moveTo>
                  <a:cubicBezTo>
                    <a:pt x="23376" y="0"/>
                    <a:pt x="0" y="23376"/>
                    <a:pt x="0" y="52166"/>
                  </a:cubicBez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8B3D9723-358C-4054-AA97-A8BF2E50BC7B}"/>
              </a:ext>
            </a:extLst>
          </p:cNvPr>
          <p:cNvGrpSpPr/>
          <p:nvPr/>
        </p:nvGrpSpPr>
        <p:grpSpPr>
          <a:xfrm>
            <a:off x="2879567" y="5221087"/>
            <a:ext cx="446887" cy="255500"/>
            <a:chOff x="7334823" y="2421183"/>
            <a:chExt cx="446887" cy="255500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DECB0D85-CFC4-4F63-82B4-D71EF8BFD264}"/>
                </a:ext>
              </a:extLst>
            </p:cNvPr>
            <p:cNvSpPr/>
            <p:nvPr/>
          </p:nvSpPr>
          <p:spPr>
            <a:xfrm>
              <a:off x="7334823" y="2421183"/>
              <a:ext cx="446887" cy="180474"/>
            </a:xfrm>
            <a:custGeom>
              <a:avLst/>
              <a:gdLst>
                <a:gd name="connsiteX0" fmla="*/ 134926 w 446887"/>
                <a:gd name="connsiteY0" fmla="*/ 162856 h 180473"/>
                <a:gd name="connsiteX1" fmla="*/ 101839 w 446887"/>
                <a:gd name="connsiteY1" fmla="*/ 159762 h 180473"/>
                <a:gd name="connsiteX2" fmla="*/ 37900 w 446887"/>
                <a:gd name="connsiteY2" fmla="*/ 113269 h 180473"/>
                <a:gd name="connsiteX3" fmla="*/ 0 w 446887"/>
                <a:gd name="connsiteY3" fmla="*/ 0 h 180473"/>
                <a:gd name="connsiteX4" fmla="*/ 61963 w 446887"/>
                <a:gd name="connsiteY4" fmla="*/ 0 h 180473"/>
                <a:gd name="connsiteX5" fmla="*/ 102097 w 446887"/>
                <a:gd name="connsiteY5" fmla="*/ 72705 h 180473"/>
                <a:gd name="connsiteX6" fmla="*/ 354158 w 446887"/>
                <a:gd name="connsiteY6" fmla="*/ 72705 h 180473"/>
                <a:gd name="connsiteX7" fmla="*/ 445598 w 446887"/>
                <a:gd name="connsiteY7" fmla="*/ 130800 h 180473"/>
                <a:gd name="connsiteX8" fmla="*/ 448176 w 446887"/>
                <a:gd name="connsiteY8" fmla="*/ 136300 h 180473"/>
                <a:gd name="connsiteX9" fmla="*/ 411566 w 446887"/>
                <a:gd name="connsiteY9" fmla="*/ 188466 h 180473"/>
                <a:gd name="connsiteX10" fmla="*/ 281023 w 446887"/>
                <a:gd name="connsiteY10" fmla="*/ 176348 h 18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887" h="180473">
                  <a:moveTo>
                    <a:pt x="134926" y="162856"/>
                  </a:moveTo>
                  <a:lnTo>
                    <a:pt x="101839" y="159762"/>
                  </a:lnTo>
                  <a:cubicBezTo>
                    <a:pt x="66689" y="156496"/>
                    <a:pt x="48040" y="140597"/>
                    <a:pt x="37900" y="113269"/>
                  </a:cubicBezTo>
                  <a:lnTo>
                    <a:pt x="0" y="0"/>
                  </a:lnTo>
                  <a:lnTo>
                    <a:pt x="61963" y="0"/>
                  </a:lnTo>
                  <a:lnTo>
                    <a:pt x="102097" y="72705"/>
                  </a:lnTo>
                  <a:lnTo>
                    <a:pt x="354158" y="72705"/>
                  </a:lnTo>
                  <a:cubicBezTo>
                    <a:pt x="389480" y="72705"/>
                    <a:pt x="430645" y="98831"/>
                    <a:pt x="445598" y="130800"/>
                  </a:cubicBezTo>
                  <a:lnTo>
                    <a:pt x="448176" y="136300"/>
                  </a:lnTo>
                  <a:cubicBezTo>
                    <a:pt x="463216" y="168270"/>
                    <a:pt x="446715" y="191732"/>
                    <a:pt x="411566" y="188466"/>
                  </a:cubicBezTo>
                  <a:lnTo>
                    <a:pt x="281023" y="176348"/>
                  </a:ln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D68ADABC-87A4-4F2E-8E2B-D0570881964B}"/>
                </a:ext>
              </a:extLst>
            </p:cNvPr>
            <p:cNvSpPr/>
            <p:nvPr/>
          </p:nvSpPr>
          <p:spPr>
            <a:xfrm>
              <a:off x="7702560" y="2525257"/>
              <a:ext cx="68752" cy="25782"/>
            </a:xfrm>
            <a:custGeom>
              <a:avLst/>
              <a:gdLst>
                <a:gd name="connsiteX0" fmla="*/ 0 w 68751"/>
                <a:gd name="connsiteY0" fmla="*/ 34032 h 25781"/>
                <a:gd name="connsiteX1" fmla="*/ 75455 w 68751"/>
                <a:gd name="connsiteY1" fmla="*/ 34032 h 25781"/>
                <a:gd name="connsiteX2" fmla="*/ 58095 w 68751"/>
                <a:gd name="connsiteY2" fmla="*/ 0 h 25781"/>
                <a:gd name="connsiteX3" fmla="*/ 0 w 68751"/>
                <a:gd name="connsiteY3" fmla="*/ 0 h 25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51" h="25781">
                  <a:moveTo>
                    <a:pt x="0" y="34032"/>
                  </a:moveTo>
                  <a:lnTo>
                    <a:pt x="75455" y="34032"/>
                  </a:lnTo>
                  <a:lnTo>
                    <a:pt x="580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859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ADDF756C-69B2-410A-8D98-43C6FD4ADE16}"/>
                </a:ext>
              </a:extLst>
            </p:cNvPr>
            <p:cNvSpPr/>
            <p:nvPr/>
          </p:nvSpPr>
          <p:spPr>
            <a:xfrm>
              <a:off x="7406841" y="2539179"/>
              <a:ext cx="249226" cy="137504"/>
            </a:xfrm>
            <a:custGeom>
              <a:avLst/>
              <a:gdLst>
                <a:gd name="connsiteX0" fmla="*/ 253093 w 249225"/>
                <a:gd name="connsiteY0" fmla="*/ 25181 h 137503"/>
                <a:gd name="connsiteX1" fmla="*/ 169817 w 249225"/>
                <a:gd name="connsiteY1" fmla="*/ 0 h 137503"/>
                <a:gd name="connsiteX2" fmla="*/ 88432 w 249225"/>
                <a:gd name="connsiteY2" fmla="*/ 19766 h 137503"/>
                <a:gd name="connsiteX3" fmla="*/ 88518 w 249225"/>
                <a:gd name="connsiteY3" fmla="*/ 19852 h 137503"/>
                <a:gd name="connsiteX4" fmla="*/ 0 w 249225"/>
                <a:gd name="connsiteY4" fmla="*/ 139309 h 137503"/>
                <a:gd name="connsiteX5" fmla="*/ 64111 w 249225"/>
                <a:gd name="connsiteY5" fmla="*/ 139309 h 137503"/>
                <a:gd name="connsiteX6" fmla="*/ 235905 w 249225"/>
                <a:gd name="connsiteY6" fmla="*/ 43400 h 137503"/>
                <a:gd name="connsiteX7" fmla="*/ 246304 w 249225"/>
                <a:gd name="connsiteY7" fmla="*/ 36868 h 137503"/>
                <a:gd name="connsiteX8" fmla="*/ 253093 w 249225"/>
                <a:gd name="connsiteY8" fmla="*/ 25181 h 137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225" h="137503">
                  <a:moveTo>
                    <a:pt x="253093" y="25181"/>
                  </a:moveTo>
                  <a:cubicBezTo>
                    <a:pt x="253093" y="11258"/>
                    <a:pt x="215795" y="0"/>
                    <a:pt x="169817" y="0"/>
                  </a:cubicBezTo>
                  <a:cubicBezTo>
                    <a:pt x="129941" y="0"/>
                    <a:pt x="96596" y="8422"/>
                    <a:pt x="88432" y="19766"/>
                  </a:cubicBezTo>
                  <a:lnTo>
                    <a:pt x="88518" y="19852"/>
                  </a:lnTo>
                  <a:lnTo>
                    <a:pt x="0" y="139309"/>
                  </a:lnTo>
                  <a:lnTo>
                    <a:pt x="64111" y="139309"/>
                  </a:lnTo>
                  <a:lnTo>
                    <a:pt x="235905" y="43400"/>
                  </a:lnTo>
                  <a:lnTo>
                    <a:pt x="246304" y="36868"/>
                  </a:lnTo>
                  <a:cubicBezTo>
                    <a:pt x="250858" y="33775"/>
                    <a:pt x="253093" y="28790"/>
                    <a:pt x="253093" y="25181"/>
                  </a:cubicBezTo>
                </a:path>
              </a:pathLst>
            </a:custGeom>
            <a:noFill/>
            <a:ln w="1289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453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3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1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3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5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 animBg="1"/>
          <p:bldP spid="30" grpId="0" animBg="1"/>
          <p:bldP spid="4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6" grpId="0" animBg="1"/>
          <p:bldP spid="27" grpId="0" animBg="1"/>
          <p:bldP spid="28" grpId="0" animBg="1"/>
          <p:bldP spid="30" grpId="0" animBg="1"/>
          <p:bldP spid="43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长春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392686" y="3276157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changchun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A1E1111C-22DC-4835-92E0-2FF49D563717}"/>
              </a:ext>
            </a:extLst>
          </p:cNvPr>
          <p:cNvSpPr/>
          <p:nvPr/>
        </p:nvSpPr>
        <p:spPr>
          <a:xfrm>
            <a:off x="1714500" y="3421525"/>
            <a:ext cx="8760978" cy="2155004"/>
          </a:xfrm>
          <a:custGeom>
            <a:avLst/>
            <a:gdLst>
              <a:gd name="connsiteX0" fmla="*/ 12062600 w 12189980"/>
              <a:gd name="connsiteY0" fmla="*/ 1651885 h 2998463"/>
              <a:gd name="connsiteX1" fmla="*/ 12062600 w 12189980"/>
              <a:gd name="connsiteY1" fmla="*/ 1672103 h 2998463"/>
              <a:gd name="connsiteX2" fmla="*/ 11815931 w 12189980"/>
              <a:gd name="connsiteY2" fmla="*/ 1672103 h 2998463"/>
              <a:gd name="connsiteX3" fmla="*/ 11815931 w 12189980"/>
              <a:gd name="connsiteY3" fmla="*/ 2032000 h 2998463"/>
              <a:gd name="connsiteX4" fmla="*/ 11795712 w 12189980"/>
              <a:gd name="connsiteY4" fmla="*/ 2032000 h 2998463"/>
              <a:gd name="connsiteX5" fmla="*/ 11795712 w 12189980"/>
              <a:gd name="connsiteY5" fmla="*/ 2052219 h 2998463"/>
              <a:gd name="connsiteX6" fmla="*/ 11607675 w 12189980"/>
              <a:gd name="connsiteY6" fmla="*/ 2052219 h 2998463"/>
              <a:gd name="connsiteX7" fmla="*/ 11607675 w 12189980"/>
              <a:gd name="connsiteY7" fmla="*/ 2009759 h 2998463"/>
              <a:gd name="connsiteX8" fmla="*/ 11773470 w 12189980"/>
              <a:gd name="connsiteY8" fmla="*/ 2009759 h 2998463"/>
              <a:gd name="connsiteX9" fmla="*/ 11773470 w 12189980"/>
              <a:gd name="connsiteY9" fmla="*/ 1651885 h 2998463"/>
              <a:gd name="connsiteX10" fmla="*/ 11793689 w 12189980"/>
              <a:gd name="connsiteY10" fmla="*/ 1651885 h 2998463"/>
              <a:gd name="connsiteX11" fmla="*/ 11793689 w 12189980"/>
              <a:gd name="connsiteY11" fmla="*/ 1631666 h 2998463"/>
              <a:gd name="connsiteX12" fmla="*/ 12060579 w 12189980"/>
              <a:gd name="connsiteY12" fmla="*/ 1631666 h 2998463"/>
              <a:gd name="connsiteX13" fmla="*/ 12060579 w 12189980"/>
              <a:gd name="connsiteY13" fmla="*/ 1334448 h 2998463"/>
              <a:gd name="connsiteX14" fmla="*/ 11908937 w 12189980"/>
              <a:gd name="connsiteY14" fmla="*/ 1334448 h 2998463"/>
              <a:gd name="connsiteX15" fmla="*/ 11908937 w 12189980"/>
              <a:gd name="connsiteY15" fmla="*/ 1144390 h 2998463"/>
              <a:gd name="connsiteX16" fmla="*/ 11670354 w 12189980"/>
              <a:gd name="connsiteY16" fmla="*/ 1144390 h 2998463"/>
              <a:gd name="connsiteX17" fmla="*/ 11670354 w 12189980"/>
              <a:gd name="connsiteY17" fmla="*/ 1257616 h 2998463"/>
              <a:gd name="connsiteX18" fmla="*/ 11571281 w 12189980"/>
              <a:gd name="connsiteY18" fmla="*/ 1257616 h 2998463"/>
              <a:gd name="connsiteX19" fmla="*/ 11571281 w 12189980"/>
              <a:gd name="connsiteY19" fmla="*/ 1484068 h 2998463"/>
              <a:gd name="connsiteX20" fmla="*/ 11486362 w 12189980"/>
              <a:gd name="connsiteY20" fmla="*/ 1484068 h 2998463"/>
              <a:gd name="connsiteX21" fmla="*/ 11486362 w 12189980"/>
              <a:gd name="connsiteY21" fmla="*/ 2034022 h 2998463"/>
              <a:gd name="connsiteX22" fmla="*/ 11506580 w 12189980"/>
              <a:gd name="connsiteY22" fmla="*/ 2034022 h 2998463"/>
              <a:gd name="connsiteX23" fmla="*/ 11506580 w 12189980"/>
              <a:gd name="connsiteY23" fmla="*/ 2881194 h 2998463"/>
              <a:gd name="connsiteX24" fmla="*/ 11464121 w 12189980"/>
              <a:gd name="connsiteY24" fmla="*/ 2881194 h 2998463"/>
              <a:gd name="connsiteX25" fmla="*/ 11464121 w 12189980"/>
              <a:gd name="connsiteY25" fmla="*/ 2034022 h 2998463"/>
              <a:gd name="connsiteX26" fmla="*/ 11146684 w 12189980"/>
              <a:gd name="connsiteY26" fmla="*/ 2034022 h 2998463"/>
              <a:gd name="connsiteX27" fmla="*/ 11146684 w 12189980"/>
              <a:gd name="connsiteY27" fmla="*/ 1087777 h 2998463"/>
              <a:gd name="connsiteX28" fmla="*/ 10976846 w 12189980"/>
              <a:gd name="connsiteY28" fmla="*/ 1186850 h 2998463"/>
              <a:gd name="connsiteX29" fmla="*/ 10976846 w 12189980"/>
              <a:gd name="connsiteY29" fmla="*/ 1334448 h 2998463"/>
              <a:gd name="connsiteX30" fmla="*/ 10891926 w 12189980"/>
              <a:gd name="connsiteY30" fmla="*/ 1334448 h 2998463"/>
              <a:gd name="connsiteX31" fmla="*/ 10891926 w 12189980"/>
              <a:gd name="connsiteY31" fmla="*/ 594436 h 2998463"/>
              <a:gd name="connsiteX32" fmla="*/ 10722087 w 12189980"/>
              <a:gd name="connsiteY32" fmla="*/ 594436 h 2998463"/>
              <a:gd name="connsiteX33" fmla="*/ 10722087 w 12189980"/>
              <a:gd name="connsiteY33" fmla="*/ 679355 h 2998463"/>
              <a:gd name="connsiteX34" fmla="*/ 10455197 w 12189980"/>
              <a:gd name="connsiteY34" fmla="*/ 679355 h 2998463"/>
              <a:gd name="connsiteX35" fmla="*/ 10455197 w 12189980"/>
              <a:gd name="connsiteY35" fmla="*/ 523670 h 2998463"/>
              <a:gd name="connsiteX36" fmla="*/ 10131695 w 12189980"/>
              <a:gd name="connsiteY36" fmla="*/ 523670 h 2998463"/>
              <a:gd name="connsiteX37" fmla="*/ 10131695 w 12189980"/>
              <a:gd name="connsiteY37" fmla="*/ 721815 h 2998463"/>
              <a:gd name="connsiteX38" fmla="*/ 9990163 w 12189980"/>
              <a:gd name="connsiteY38" fmla="*/ 721815 h 2998463"/>
              <a:gd name="connsiteX39" fmla="*/ 9990163 w 12189980"/>
              <a:gd name="connsiteY39" fmla="*/ 962420 h 2998463"/>
              <a:gd name="connsiteX40" fmla="*/ 9765733 w 12189980"/>
              <a:gd name="connsiteY40" fmla="*/ 962420 h 2998463"/>
              <a:gd name="connsiteX41" fmla="*/ 9765733 w 12189980"/>
              <a:gd name="connsiteY41" fmla="*/ 1160565 h 2998463"/>
              <a:gd name="connsiteX42" fmla="*/ 9553434 w 12189980"/>
              <a:gd name="connsiteY42" fmla="*/ 1160565 h 2998463"/>
              <a:gd name="connsiteX43" fmla="*/ 9553434 w 12189980"/>
              <a:gd name="connsiteY43" fmla="*/ 750121 h 2998463"/>
              <a:gd name="connsiteX44" fmla="*/ 9397749 w 12189980"/>
              <a:gd name="connsiteY44" fmla="*/ 750121 h 2998463"/>
              <a:gd name="connsiteX45" fmla="*/ 9397749 w 12189980"/>
              <a:gd name="connsiteY45" fmla="*/ 891654 h 2998463"/>
              <a:gd name="connsiteX46" fmla="*/ 9300698 w 12189980"/>
              <a:gd name="connsiteY46" fmla="*/ 891654 h 2998463"/>
              <a:gd name="connsiteX47" fmla="*/ 9300698 w 12189980"/>
              <a:gd name="connsiteY47" fmla="*/ 1461827 h 2998463"/>
              <a:gd name="connsiteX48" fmla="*/ 9397749 w 12189980"/>
              <a:gd name="connsiteY48" fmla="*/ 1461827 h 2998463"/>
              <a:gd name="connsiteX49" fmla="*/ 9397749 w 12189980"/>
              <a:gd name="connsiteY49" fmla="*/ 1360732 h 2998463"/>
              <a:gd name="connsiteX50" fmla="*/ 9417967 w 12189980"/>
              <a:gd name="connsiteY50" fmla="*/ 1360732 h 2998463"/>
              <a:gd name="connsiteX51" fmla="*/ 9417967 w 12189980"/>
              <a:gd name="connsiteY51" fmla="*/ 1340514 h 2998463"/>
              <a:gd name="connsiteX52" fmla="*/ 9599938 w 12189980"/>
              <a:gd name="connsiteY52" fmla="*/ 1340514 h 2998463"/>
              <a:gd name="connsiteX53" fmla="*/ 9599938 w 12189980"/>
              <a:gd name="connsiteY53" fmla="*/ 1360732 h 2998463"/>
              <a:gd name="connsiteX54" fmla="*/ 9620157 w 12189980"/>
              <a:gd name="connsiteY54" fmla="*/ 1360732 h 2998463"/>
              <a:gd name="connsiteX55" fmla="*/ 9620157 w 12189980"/>
              <a:gd name="connsiteY55" fmla="*/ 1478002 h 2998463"/>
              <a:gd name="connsiteX56" fmla="*/ 9893112 w 12189980"/>
              <a:gd name="connsiteY56" fmla="*/ 1478002 h 2998463"/>
              <a:gd name="connsiteX57" fmla="*/ 9893112 w 12189980"/>
              <a:gd name="connsiteY57" fmla="*/ 1498221 h 2998463"/>
              <a:gd name="connsiteX58" fmla="*/ 9913331 w 12189980"/>
              <a:gd name="connsiteY58" fmla="*/ 1498221 h 2998463"/>
              <a:gd name="connsiteX59" fmla="*/ 9913331 w 12189980"/>
              <a:gd name="connsiteY59" fmla="*/ 1975387 h 2998463"/>
              <a:gd name="connsiteX60" fmla="*/ 9870872 w 12189980"/>
              <a:gd name="connsiteY60" fmla="*/ 1975387 h 2998463"/>
              <a:gd name="connsiteX61" fmla="*/ 9870872 w 12189980"/>
              <a:gd name="connsiteY61" fmla="*/ 1520462 h 2998463"/>
              <a:gd name="connsiteX62" fmla="*/ 9597916 w 12189980"/>
              <a:gd name="connsiteY62" fmla="*/ 1520462 h 2998463"/>
              <a:gd name="connsiteX63" fmla="*/ 9597916 w 12189980"/>
              <a:gd name="connsiteY63" fmla="*/ 1500243 h 2998463"/>
              <a:gd name="connsiteX64" fmla="*/ 9577697 w 12189980"/>
              <a:gd name="connsiteY64" fmla="*/ 1500243 h 2998463"/>
              <a:gd name="connsiteX65" fmla="*/ 9577697 w 12189980"/>
              <a:gd name="connsiteY65" fmla="*/ 1382973 h 2998463"/>
              <a:gd name="connsiteX66" fmla="*/ 9438186 w 12189980"/>
              <a:gd name="connsiteY66" fmla="*/ 1382973 h 2998463"/>
              <a:gd name="connsiteX67" fmla="*/ 9438186 w 12189980"/>
              <a:gd name="connsiteY67" fmla="*/ 1484068 h 2998463"/>
              <a:gd name="connsiteX68" fmla="*/ 9417967 w 12189980"/>
              <a:gd name="connsiteY68" fmla="*/ 1484068 h 2998463"/>
              <a:gd name="connsiteX69" fmla="*/ 9417967 w 12189980"/>
              <a:gd name="connsiteY69" fmla="*/ 1504287 h 2998463"/>
              <a:gd name="connsiteX70" fmla="*/ 9300698 w 12189980"/>
              <a:gd name="connsiteY70" fmla="*/ 1504287 h 2998463"/>
              <a:gd name="connsiteX71" fmla="*/ 9300698 w 12189980"/>
              <a:gd name="connsiteY71" fmla="*/ 1484068 h 2998463"/>
              <a:gd name="connsiteX72" fmla="*/ 9088400 w 12189980"/>
              <a:gd name="connsiteY72" fmla="*/ 1484068 h 2998463"/>
              <a:gd name="connsiteX73" fmla="*/ 9088400 w 12189980"/>
              <a:gd name="connsiteY73" fmla="*/ 2011781 h 2998463"/>
              <a:gd name="connsiteX74" fmla="*/ 9747536 w 12189980"/>
              <a:gd name="connsiteY74" fmla="*/ 2011781 h 2998463"/>
              <a:gd name="connsiteX75" fmla="*/ 9747536 w 12189980"/>
              <a:gd name="connsiteY75" fmla="*/ 2032000 h 2998463"/>
              <a:gd name="connsiteX76" fmla="*/ 9767755 w 12189980"/>
              <a:gd name="connsiteY76" fmla="*/ 2032000 h 2998463"/>
              <a:gd name="connsiteX77" fmla="*/ 9767755 w 12189980"/>
              <a:gd name="connsiteY77" fmla="*/ 2098723 h 2998463"/>
              <a:gd name="connsiteX78" fmla="*/ 9893112 w 12189980"/>
              <a:gd name="connsiteY78" fmla="*/ 2098723 h 2998463"/>
              <a:gd name="connsiteX79" fmla="*/ 9893112 w 12189980"/>
              <a:gd name="connsiteY79" fmla="*/ 2118941 h 2998463"/>
              <a:gd name="connsiteX80" fmla="*/ 9913331 w 12189980"/>
              <a:gd name="connsiteY80" fmla="*/ 2118941 h 2998463"/>
              <a:gd name="connsiteX81" fmla="*/ 9913331 w 12189980"/>
              <a:gd name="connsiteY81" fmla="*/ 2879172 h 2998463"/>
              <a:gd name="connsiteX82" fmla="*/ 9870872 w 12189980"/>
              <a:gd name="connsiteY82" fmla="*/ 2879172 h 2998463"/>
              <a:gd name="connsiteX83" fmla="*/ 9870872 w 12189980"/>
              <a:gd name="connsiteY83" fmla="*/ 2141182 h 2998463"/>
              <a:gd name="connsiteX84" fmla="*/ 9745514 w 12189980"/>
              <a:gd name="connsiteY84" fmla="*/ 2141182 h 2998463"/>
              <a:gd name="connsiteX85" fmla="*/ 9745514 w 12189980"/>
              <a:gd name="connsiteY85" fmla="*/ 2120963 h 2998463"/>
              <a:gd name="connsiteX86" fmla="*/ 9725295 w 12189980"/>
              <a:gd name="connsiteY86" fmla="*/ 2120963 h 2998463"/>
              <a:gd name="connsiteX87" fmla="*/ 9725295 w 12189980"/>
              <a:gd name="connsiteY87" fmla="*/ 2054241 h 2998463"/>
              <a:gd name="connsiteX88" fmla="*/ 9088400 w 12189980"/>
              <a:gd name="connsiteY88" fmla="*/ 2054241 h 2998463"/>
              <a:gd name="connsiteX89" fmla="*/ 9088400 w 12189980"/>
              <a:gd name="connsiteY89" fmla="*/ 2102766 h 2998463"/>
              <a:gd name="connsiteX90" fmla="*/ 8977196 w 12189980"/>
              <a:gd name="connsiteY90" fmla="*/ 2102766 h 2998463"/>
              <a:gd name="connsiteX91" fmla="*/ 8977196 w 12189980"/>
              <a:gd name="connsiteY91" fmla="*/ 2383809 h 2998463"/>
              <a:gd name="connsiteX92" fmla="*/ 8997414 w 12189980"/>
              <a:gd name="connsiteY92" fmla="*/ 2383809 h 2998463"/>
              <a:gd name="connsiteX93" fmla="*/ 8997414 w 12189980"/>
              <a:gd name="connsiteY93" fmla="*/ 2879172 h 2998463"/>
              <a:gd name="connsiteX94" fmla="*/ 8956977 w 12189980"/>
              <a:gd name="connsiteY94" fmla="*/ 2879172 h 2998463"/>
              <a:gd name="connsiteX95" fmla="*/ 8956977 w 12189980"/>
              <a:gd name="connsiteY95" fmla="*/ 2383809 h 2998463"/>
              <a:gd name="connsiteX96" fmla="*/ 8835663 w 12189980"/>
              <a:gd name="connsiteY96" fmla="*/ 2383809 h 2998463"/>
              <a:gd name="connsiteX97" fmla="*/ 8835663 w 12189980"/>
              <a:gd name="connsiteY97" fmla="*/ 2404028 h 2998463"/>
              <a:gd name="connsiteX98" fmla="*/ 8370628 w 12189980"/>
              <a:gd name="connsiteY98" fmla="*/ 2404028 h 2998463"/>
              <a:gd name="connsiteX99" fmla="*/ 8370628 w 12189980"/>
              <a:gd name="connsiteY99" fmla="*/ 2824581 h 2998463"/>
              <a:gd name="connsiteX100" fmla="*/ 8328169 w 12189980"/>
              <a:gd name="connsiteY100" fmla="*/ 2824581 h 2998463"/>
              <a:gd name="connsiteX101" fmla="*/ 8328169 w 12189980"/>
              <a:gd name="connsiteY101" fmla="*/ 2381787 h 2998463"/>
              <a:gd name="connsiteX102" fmla="*/ 8348388 w 12189980"/>
              <a:gd name="connsiteY102" fmla="*/ 2381787 h 2998463"/>
              <a:gd name="connsiteX103" fmla="*/ 8348388 w 12189980"/>
              <a:gd name="connsiteY103" fmla="*/ 2361568 h 2998463"/>
              <a:gd name="connsiteX104" fmla="*/ 8835663 w 12189980"/>
              <a:gd name="connsiteY104" fmla="*/ 2361568 h 2998463"/>
              <a:gd name="connsiteX105" fmla="*/ 8835663 w 12189980"/>
              <a:gd name="connsiteY105" fmla="*/ 2185664 h 2998463"/>
              <a:gd name="connsiteX106" fmla="*/ 8469701 w 12189980"/>
              <a:gd name="connsiteY106" fmla="*/ 2185664 h 2998463"/>
              <a:gd name="connsiteX107" fmla="*/ 8469701 w 12189980"/>
              <a:gd name="connsiteY107" fmla="*/ 2298890 h 2998463"/>
              <a:gd name="connsiteX108" fmla="*/ 8384782 w 12189980"/>
              <a:gd name="connsiteY108" fmla="*/ 2298890 h 2998463"/>
              <a:gd name="connsiteX109" fmla="*/ 8384782 w 12189980"/>
              <a:gd name="connsiteY109" fmla="*/ 1595272 h 2998463"/>
              <a:gd name="connsiteX110" fmla="*/ 8229096 w 12189980"/>
              <a:gd name="connsiteY110" fmla="*/ 1595272 h 2998463"/>
              <a:gd name="connsiteX111" fmla="*/ 8229096 w 12189980"/>
              <a:gd name="connsiteY111" fmla="*/ 750121 h 2998463"/>
              <a:gd name="connsiteX112" fmla="*/ 8087564 w 12189980"/>
              <a:gd name="connsiteY112" fmla="*/ 750121 h 2998463"/>
              <a:gd name="connsiteX113" fmla="*/ 8087564 w 12189980"/>
              <a:gd name="connsiteY113" fmla="*/ 285087 h 2998463"/>
              <a:gd name="connsiteX114" fmla="*/ 7679142 w 12189980"/>
              <a:gd name="connsiteY114" fmla="*/ 285087 h 2998463"/>
              <a:gd name="connsiteX115" fmla="*/ 7679142 w 12189980"/>
              <a:gd name="connsiteY115" fmla="*/ 764275 h 2998463"/>
              <a:gd name="connsiteX116" fmla="*/ 7594223 w 12189980"/>
              <a:gd name="connsiteY116" fmla="*/ 764275 h 2998463"/>
              <a:gd name="connsiteX117" fmla="*/ 7594223 w 12189980"/>
              <a:gd name="connsiteY117" fmla="*/ 1546746 h 2998463"/>
              <a:gd name="connsiteX118" fmla="*/ 7671054 w 12189980"/>
              <a:gd name="connsiteY118" fmla="*/ 1546746 h 2998463"/>
              <a:gd name="connsiteX119" fmla="*/ 7671054 w 12189980"/>
              <a:gd name="connsiteY119" fmla="*/ 1566965 h 2998463"/>
              <a:gd name="connsiteX120" fmla="*/ 7691273 w 12189980"/>
              <a:gd name="connsiteY120" fmla="*/ 1566965 h 2998463"/>
              <a:gd name="connsiteX121" fmla="*/ 7691273 w 12189980"/>
              <a:gd name="connsiteY121" fmla="*/ 1629644 h 2998463"/>
              <a:gd name="connsiteX122" fmla="*/ 7897506 w 12189980"/>
              <a:gd name="connsiteY122" fmla="*/ 1629644 h 2998463"/>
              <a:gd name="connsiteX123" fmla="*/ 7897506 w 12189980"/>
              <a:gd name="connsiteY123" fmla="*/ 1649863 h 2998463"/>
              <a:gd name="connsiteX124" fmla="*/ 7917725 w 12189980"/>
              <a:gd name="connsiteY124" fmla="*/ 1649863 h 2998463"/>
              <a:gd name="connsiteX125" fmla="*/ 7917725 w 12189980"/>
              <a:gd name="connsiteY125" fmla="*/ 1724673 h 2998463"/>
              <a:gd name="connsiteX126" fmla="*/ 8150243 w 12189980"/>
              <a:gd name="connsiteY126" fmla="*/ 1724673 h 2998463"/>
              <a:gd name="connsiteX127" fmla="*/ 8150243 w 12189980"/>
              <a:gd name="connsiteY127" fmla="*/ 1744892 h 2998463"/>
              <a:gd name="connsiteX128" fmla="*/ 8170461 w 12189980"/>
              <a:gd name="connsiteY128" fmla="*/ 1744892 h 2998463"/>
              <a:gd name="connsiteX129" fmla="*/ 8170461 w 12189980"/>
              <a:gd name="connsiteY129" fmla="*/ 2824581 h 2998463"/>
              <a:gd name="connsiteX130" fmla="*/ 8128002 w 12189980"/>
              <a:gd name="connsiteY130" fmla="*/ 2824581 h 2998463"/>
              <a:gd name="connsiteX131" fmla="*/ 8128002 w 12189980"/>
              <a:gd name="connsiteY131" fmla="*/ 1769154 h 2998463"/>
              <a:gd name="connsiteX132" fmla="*/ 7895484 w 12189980"/>
              <a:gd name="connsiteY132" fmla="*/ 1769154 h 2998463"/>
              <a:gd name="connsiteX133" fmla="*/ 7895484 w 12189980"/>
              <a:gd name="connsiteY133" fmla="*/ 1748935 h 2998463"/>
              <a:gd name="connsiteX134" fmla="*/ 7875265 w 12189980"/>
              <a:gd name="connsiteY134" fmla="*/ 1748935 h 2998463"/>
              <a:gd name="connsiteX135" fmla="*/ 7875265 w 12189980"/>
              <a:gd name="connsiteY135" fmla="*/ 1674125 h 2998463"/>
              <a:gd name="connsiteX136" fmla="*/ 7689251 w 12189980"/>
              <a:gd name="connsiteY136" fmla="*/ 1674125 h 2998463"/>
              <a:gd name="connsiteX137" fmla="*/ 7689251 w 12189980"/>
              <a:gd name="connsiteY137" fmla="*/ 2828625 h 2998463"/>
              <a:gd name="connsiteX138" fmla="*/ 7646792 w 12189980"/>
              <a:gd name="connsiteY138" fmla="*/ 2828625 h 2998463"/>
              <a:gd name="connsiteX139" fmla="*/ 7646792 w 12189980"/>
              <a:gd name="connsiteY139" fmla="*/ 1651885 h 2998463"/>
              <a:gd name="connsiteX140" fmla="*/ 7646792 w 12189980"/>
              <a:gd name="connsiteY140" fmla="*/ 1589206 h 2998463"/>
              <a:gd name="connsiteX141" fmla="*/ 7590178 w 12189980"/>
              <a:gd name="connsiteY141" fmla="*/ 1589206 h 2998463"/>
              <a:gd name="connsiteX142" fmla="*/ 7590178 w 12189980"/>
              <a:gd name="connsiteY142" fmla="*/ 1680191 h 2998463"/>
              <a:gd name="connsiteX143" fmla="*/ 7406186 w 12189980"/>
              <a:gd name="connsiteY143" fmla="*/ 1680191 h 2998463"/>
              <a:gd name="connsiteX144" fmla="*/ 7406186 w 12189980"/>
              <a:gd name="connsiteY144" fmla="*/ 1666038 h 2998463"/>
              <a:gd name="connsiteX145" fmla="*/ 7266676 w 12189980"/>
              <a:gd name="connsiteY145" fmla="*/ 1666038 h 2998463"/>
              <a:gd name="connsiteX146" fmla="*/ 7266676 w 12189980"/>
              <a:gd name="connsiteY146" fmla="*/ 1702432 h 2998463"/>
              <a:gd name="connsiteX147" fmla="*/ 7246457 w 12189980"/>
              <a:gd name="connsiteY147" fmla="*/ 1702432 h 2998463"/>
              <a:gd name="connsiteX148" fmla="*/ 7246457 w 12189980"/>
              <a:gd name="connsiteY148" fmla="*/ 1722651 h 2998463"/>
              <a:gd name="connsiteX149" fmla="*/ 7173669 w 12189980"/>
              <a:gd name="connsiteY149" fmla="*/ 1722651 h 2998463"/>
              <a:gd name="connsiteX150" fmla="*/ 7173669 w 12189980"/>
              <a:gd name="connsiteY150" fmla="*/ 2826603 h 2998463"/>
              <a:gd name="connsiteX151" fmla="*/ 7137275 w 12189980"/>
              <a:gd name="connsiteY151" fmla="*/ 2826603 h 2998463"/>
              <a:gd name="connsiteX152" fmla="*/ 7137275 w 12189980"/>
              <a:gd name="connsiteY152" fmla="*/ 1700410 h 2998463"/>
              <a:gd name="connsiteX153" fmla="*/ 7157494 w 12189980"/>
              <a:gd name="connsiteY153" fmla="*/ 1700410 h 2998463"/>
              <a:gd name="connsiteX154" fmla="*/ 7157494 w 12189980"/>
              <a:gd name="connsiteY154" fmla="*/ 1680191 h 2998463"/>
              <a:gd name="connsiteX155" fmla="*/ 7230282 w 12189980"/>
              <a:gd name="connsiteY155" fmla="*/ 1680191 h 2998463"/>
              <a:gd name="connsiteX156" fmla="*/ 7230282 w 12189980"/>
              <a:gd name="connsiteY156" fmla="*/ 1643797 h 2998463"/>
              <a:gd name="connsiteX157" fmla="*/ 7250501 w 12189980"/>
              <a:gd name="connsiteY157" fmla="*/ 1643797 h 2998463"/>
              <a:gd name="connsiteX158" fmla="*/ 7250501 w 12189980"/>
              <a:gd name="connsiteY158" fmla="*/ 1623578 h 2998463"/>
              <a:gd name="connsiteX159" fmla="*/ 7412252 w 12189980"/>
              <a:gd name="connsiteY159" fmla="*/ 1623578 h 2998463"/>
              <a:gd name="connsiteX160" fmla="*/ 7412252 w 12189980"/>
              <a:gd name="connsiteY160" fmla="*/ 806734 h 2998463"/>
              <a:gd name="connsiteX161" fmla="*/ 7258589 w 12189980"/>
              <a:gd name="connsiteY161" fmla="*/ 806734 h 2998463"/>
              <a:gd name="connsiteX162" fmla="*/ 7258589 w 12189980"/>
              <a:gd name="connsiteY162" fmla="*/ 1087777 h 2998463"/>
              <a:gd name="connsiteX163" fmla="*/ 7159516 w 12189980"/>
              <a:gd name="connsiteY163" fmla="*/ 1087777 h 2998463"/>
              <a:gd name="connsiteX164" fmla="*/ 7159516 w 12189980"/>
              <a:gd name="connsiteY164" fmla="*/ 889632 h 2998463"/>
              <a:gd name="connsiteX165" fmla="*/ 6989677 w 12189980"/>
              <a:gd name="connsiteY165" fmla="*/ 889632 h 2998463"/>
              <a:gd name="connsiteX166" fmla="*/ 6989677 w 12189980"/>
              <a:gd name="connsiteY166" fmla="*/ 960398 h 2998463"/>
              <a:gd name="connsiteX167" fmla="*/ 6468029 w 12189980"/>
              <a:gd name="connsiteY167" fmla="*/ 960398 h 2998463"/>
              <a:gd name="connsiteX168" fmla="*/ 6468029 w 12189980"/>
              <a:gd name="connsiteY168" fmla="*/ 1651885 h 2998463"/>
              <a:gd name="connsiteX169" fmla="*/ 6488248 w 12189980"/>
              <a:gd name="connsiteY169" fmla="*/ 1651885 h 2998463"/>
              <a:gd name="connsiteX170" fmla="*/ 6488248 w 12189980"/>
              <a:gd name="connsiteY170" fmla="*/ 2826603 h 2998463"/>
              <a:gd name="connsiteX171" fmla="*/ 6445788 w 12189980"/>
              <a:gd name="connsiteY171" fmla="*/ 2826603 h 2998463"/>
              <a:gd name="connsiteX172" fmla="*/ 6445788 w 12189980"/>
              <a:gd name="connsiteY172" fmla="*/ 1651885 h 2998463"/>
              <a:gd name="connsiteX173" fmla="*/ 6340650 w 12189980"/>
              <a:gd name="connsiteY173" fmla="*/ 1651885 h 2998463"/>
              <a:gd name="connsiteX174" fmla="*/ 6340650 w 12189980"/>
              <a:gd name="connsiteY174" fmla="*/ 1247507 h 2998463"/>
              <a:gd name="connsiteX175" fmla="*/ 6154636 w 12189980"/>
              <a:gd name="connsiteY175" fmla="*/ 1247507 h 2998463"/>
              <a:gd name="connsiteX176" fmla="*/ 6154636 w 12189980"/>
              <a:gd name="connsiteY176" fmla="*/ 1320295 h 2998463"/>
              <a:gd name="connsiteX177" fmla="*/ 6134417 w 12189980"/>
              <a:gd name="connsiteY177" fmla="*/ 1320295 h 2998463"/>
              <a:gd name="connsiteX178" fmla="*/ 6134417 w 12189980"/>
              <a:gd name="connsiteY178" fmla="*/ 1340514 h 2998463"/>
              <a:gd name="connsiteX179" fmla="*/ 6067695 w 12189980"/>
              <a:gd name="connsiteY179" fmla="*/ 1340514 h 2998463"/>
              <a:gd name="connsiteX180" fmla="*/ 6067695 w 12189980"/>
              <a:gd name="connsiteY180" fmla="*/ 2824581 h 2998463"/>
              <a:gd name="connsiteX181" fmla="*/ 6025235 w 12189980"/>
              <a:gd name="connsiteY181" fmla="*/ 2824581 h 2998463"/>
              <a:gd name="connsiteX182" fmla="*/ 6025235 w 12189980"/>
              <a:gd name="connsiteY182" fmla="*/ 1320295 h 2998463"/>
              <a:gd name="connsiteX183" fmla="*/ 6045454 w 12189980"/>
              <a:gd name="connsiteY183" fmla="*/ 1320295 h 2998463"/>
              <a:gd name="connsiteX184" fmla="*/ 6045454 w 12189980"/>
              <a:gd name="connsiteY184" fmla="*/ 1300076 h 2998463"/>
              <a:gd name="connsiteX185" fmla="*/ 6112176 w 12189980"/>
              <a:gd name="connsiteY185" fmla="*/ 1300076 h 2998463"/>
              <a:gd name="connsiteX186" fmla="*/ 6112176 w 12189980"/>
              <a:gd name="connsiteY186" fmla="*/ 1227288 h 2998463"/>
              <a:gd name="connsiteX187" fmla="*/ 6132395 w 12189980"/>
              <a:gd name="connsiteY187" fmla="*/ 1227288 h 2998463"/>
              <a:gd name="connsiteX188" fmla="*/ 6132395 w 12189980"/>
              <a:gd name="connsiteY188" fmla="*/ 1207069 h 2998463"/>
              <a:gd name="connsiteX189" fmla="*/ 6340650 w 12189980"/>
              <a:gd name="connsiteY189" fmla="*/ 1207069 h 2998463"/>
              <a:gd name="connsiteX190" fmla="*/ 6340650 w 12189980"/>
              <a:gd name="connsiteY190" fmla="*/ 891654 h 2998463"/>
              <a:gd name="connsiteX191" fmla="*/ 5776543 w 12189980"/>
              <a:gd name="connsiteY191" fmla="*/ 891654 h 2998463"/>
              <a:gd name="connsiteX192" fmla="*/ 5776543 w 12189980"/>
              <a:gd name="connsiteY192" fmla="*/ 778428 h 2998463"/>
              <a:gd name="connsiteX193" fmla="*/ 5649163 w 12189980"/>
              <a:gd name="connsiteY193" fmla="*/ 778428 h 2998463"/>
              <a:gd name="connsiteX194" fmla="*/ 5649163 w 12189980"/>
              <a:gd name="connsiteY194" fmla="*/ 1039252 h 2998463"/>
              <a:gd name="connsiteX195" fmla="*/ 5964578 w 12189980"/>
              <a:gd name="connsiteY195" fmla="*/ 1039252 h 2998463"/>
              <a:gd name="connsiteX196" fmla="*/ 5964578 w 12189980"/>
              <a:gd name="connsiteY196" fmla="*/ 1059471 h 2998463"/>
              <a:gd name="connsiteX197" fmla="*/ 5984797 w 12189980"/>
              <a:gd name="connsiteY197" fmla="*/ 1059471 h 2998463"/>
              <a:gd name="connsiteX198" fmla="*/ 5984797 w 12189980"/>
              <a:gd name="connsiteY198" fmla="*/ 1360732 h 2998463"/>
              <a:gd name="connsiteX199" fmla="*/ 5942337 w 12189980"/>
              <a:gd name="connsiteY199" fmla="*/ 1360732 h 2998463"/>
              <a:gd name="connsiteX200" fmla="*/ 5942337 w 12189980"/>
              <a:gd name="connsiteY200" fmla="*/ 1081712 h 2998463"/>
              <a:gd name="connsiteX201" fmla="*/ 5647141 w 12189980"/>
              <a:gd name="connsiteY201" fmla="*/ 1081712 h 2998463"/>
              <a:gd name="connsiteX202" fmla="*/ 5647141 w 12189980"/>
              <a:gd name="connsiteY202" fmla="*/ 1061493 h 2998463"/>
              <a:gd name="connsiteX203" fmla="*/ 5295332 w 12189980"/>
              <a:gd name="connsiteY203" fmla="*/ 1061493 h 2998463"/>
              <a:gd name="connsiteX204" fmla="*/ 5295332 w 12189980"/>
              <a:gd name="connsiteY204" fmla="*/ 1217178 h 2998463"/>
              <a:gd name="connsiteX205" fmla="*/ 5014290 w 12189980"/>
              <a:gd name="connsiteY205" fmla="*/ 1217178 h 2998463"/>
              <a:gd name="connsiteX206" fmla="*/ 5014290 w 12189980"/>
              <a:gd name="connsiteY206" fmla="*/ 1415323 h 2998463"/>
              <a:gd name="connsiteX207" fmla="*/ 4747400 w 12189980"/>
              <a:gd name="connsiteY207" fmla="*/ 1415323 h 2998463"/>
              <a:gd name="connsiteX208" fmla="*/ 4747400 w 12189980"/>
              <a:gd name="connsiteY208" fmla="*/ 792581 h 2998463"/>
              <a:gd name="connsiteX209" fmla="*/ 4480511 w 12189980"/>
              <a:gd name="connsiteY209" fmla="*/ 792581 h 2998463"/>
              <a:gd name="connsiteX210" fmla="*/ 4480511 w 12189980"/>
              <a:gd name="connsiteY210" fmla="*/ 707662 h 2998463"/>
              <a:gd name="connsiteX211" fmla="*/ 4268212 w 12189980"/>
              <a:gd name="connsiteY211" fmla="*/ 707662 h 2998463"/>
              <a:gd name="connsiteX212" fmla="*/ 4268212 w 12189980"/>
              <a:gd name="connsiteY212" fmla="*/ 820888 h 2998463"/>
              <a:gd name="connsiteX213" fmla="*/ 4185314 w 12189980"/>
              <a:gd name="connsiteY213" fmla="*/ 820888 h 2998463"/>
              <a:gd name="connsiteX214" fmla="*/ 4185314 w 12189980"/>
              <a:gd name="connsiteY214" fmla="*/ 841106 h 2998463"/>
              <a:gd name="connsiteX215" fmla="*/ 4033672 w 12189980"/>
              <a:gd name="connsiteY215" fmla="*/ 841106 h 2998463"/>
              <a:gd name="connsiteX216" fmla="*/ 4033672 w 12189980"/>
              <a:gd name="connsiteY216" fmla="*/ 1467893 h 2998463"/>
              <a:gd name="connsiteX217" fmla="*/ 3991213 w 12189980"/>
              <a:gd name="connsiteY217" fmla="*/ 1467893 h 2998463"/>
              <a:gd name="connsiteX218" fmla="*/ 3991213 w 12189980"/>
              <a:gd name="connsiteY218" fmla="*/ 820888 h 2998463"/>
              <a:gd name="connsiteX219" fmla="*/ 4011432 w 12189980"/>
              <a:gd name="connsiteY219" fmla="*/ 820888 h 2998463"/>
              <a:gd name="connsiteX220" fmla="*/ 4011432 w 12189980"/>
              <a:gd name="connsiteY220" fmla="*/ 800669 h 2998463"/>
              <a:gd name="connsiteX221" fmla="*/ 4185314 w 12189980"/>
              <a:gd name="connsiteY221" fmla="*/ 800669 h 2998463"/>
              <a:gd name="connsiteX222" fmla="*/ 4185314 w 12189980"/>
              <a:gd name="connsiteY222" fmla="*/ 509516 h 2998463"/>
              <a:gd name="connsiteX223" fmla="*/ 3966950 w 12189980"/>
              <a:gd name="connsiteY223" fmla="*/ 509516 h 2998463"/>
              <a:gd name="connsiteX224" fmla="*/ 3966950 w 12189980"/>
              <a:gd name="connsiteY224" fmla="*/ 285087 h 2998463"/>
              <a:gd name="connsiteX225" fmla="*/ 3924490 w 12189980"/>
              <a:gd name="connsiteY225" fmla="*/ 285087 h 2998463"/>
              <a:gd name="connsiteX226" fmla="*/ 3924490 w 12189980"/>
              <a:gd name="connsiteY226" fmla="*/ 511538 h 2998463"/>
              <a:gd name="connsiteX227" fmla="*/ 3791046 w 12189980"/>
              <a:gd name="connsiteY227" fmla="*/ 511538 h 2998463"/>
              <a:gd name="connsiteX228" fmla="*/ 3791046 w 12189980"/>
              <a:gd name="connsiteY228" fmla="*/ 624764 h 2998463"/>
              <a:gd name="connsiteX229" fmla="*/ 3621207 w 12189980"/>
              <a:gd name="connsiteY229" fmla="*/ 624764 h 2998463"/>
              <a:gd name="connsiteX230" fmla="*/ 3621207 w 12189980"/>
              <a:gd name="connsiteY230" fmla="*/ 772362 h 2998463"/>
              <a:gd name="connsiteX231" fmla="*/ 3710170 w 12189980"/>
              <a:gd name="connsiteY231" fmla="*/ 772362 h 2998463"/>
              <a:gd name="connsiteX232" fmla="*/ 3710170 w 12189980"/>
              <a:gd name="connsiteY232" fmla="*/ 760231 h 2998463"/>
              <a:gd name="connsiteX233" fmla="*/ 3710170 w 12189980"/>
              <a:gd name="connsiteY233" fmla="*/ 687443 h 2998463"/>
              <a:gd name="connsiteX234" fmla="*/ 3730389 w 12189980"/>
              <a:gd name="connsiteY234" fmla="*/ 687443 h 2998463"/>
              <a:gd name="connsiteX235" fmla="*/ 3730389 w 12189980"/>
              <a:gd name="connsiteY235" fmla="*/ 667224 h 2998463"/>
              <a:gd name="connsiteX236" fmla="*/ 3938644 w 12189980"/>
              <a:gd name="connsiteY236" fmla="*/ 667224 h 2998463"/>
              <a:gd name="connsiteX237" fmla="*/ 3938644 w 12189980"/>
              <a:gd name="connsiteY237" fmla="*/ 687443 h 2998463"/>
              <a:gd name="connsiteX238" fmla="*/ 3958863 w 12189980"/>
              <a:gd name="connsiteY238" fmla="*/ 687443 h 2998463"/>
              <a:gd name="connsiteX239" fmla="*/ 3958863 w 12189980"/>
              <a:gd name="connsiteY239" fmla="*/ 1502265 h 2998463"/>
              <a:gd name="connsiteX240" fmla="*/ 3916403 w 12189980"/>
              <a:gd name="connsiteY240" fmla="*/ 1502265 h 2998463"/>
              <a:gd name="connsiteX241" fmla="*/ 3916403 w 12189980"/>
              <a:gd name="connsiteY241" fmla="*/ 705640 h 2998463"/>
              <a:gd name="connsiteX242" fmla="*/ 3750608 w 12189980"/>
              <a:gd name="connsiteY242" fmla="*/ 705640 h 2998463"/>
              <a:gd name="connsiteX243" fmla="*/ 3750608 w 12189980"/>
              <a:gd name="connsiteY243" fmla="*/ 758209 h 2998463"/>
              <a:gd name="connsiteX244" fmla="*/ 3750608 w 12189980"/>
              <a:gd name="connsiteY244" fmla="*/ 792581 h 2998463"/>
              <a:gd name="connsiteX245" fmla="*/ 3730389 w 12189980"/>
              <a:gd name="connsiteY245" fmla="*/ 792581 h 2998463"/>
              <a:gd name="connsiteX246" fmla="*/ 3730389 w 12189980"/>
              <a:gd name="connsiteY246" fmla="*/ 812800 h 2998463"/>
              <a:gd name="connsiteX247" fmla="*/ 3621207 w 12189980"/>
              <a:gd name="connsiteY247" fmla="*/ 812800 h 2998463"/>
              <a:gd name="connsiteX248" fmla="*/ 3621207 w 12189980"/>
              <a:gd name="connsiteY248" fmla="*/ 863347 h 2998463"/>
              <a:gd name="connsiteX249" fmla="*/ 3156172 w 12189980"/>
              <a:gd name="connsiteY249" fmla="*/ 863347 h 2998463"/>
              <a:gd name="connsiteX250" fmla="*/ 3156172 w 12189980"/>
              <a:gd name="connsiteY250" fmla="*/ 1413302 h 2998463"/>
              <a:gd name="connsiteX251" fmla="*/ 3057099 w 12189980"/>
              <a:gd name="connsiteY251" fmla="*/ 1413302 h 2998463"/>
              <a:gd name="connsiteX252" fmla="*/ 3057099 w 12189980"/>
              <a:gd name="connsiteY252" fmla="*/ 1243463 h 2998463"/>
              <a:gd name="connsiteX253" fmla="*/ 2986333 w 12189980"/>
              <a:gd name="connsiteY253" fmla="*/ 1243463 h 2998463"/>
              <a:gd name="connsiteX254" fmla="*/ 2986333 w 12189980"/>
              <a:gd name="connsiteY254" fmla="*/ 1413302 h 2998463"/>
              <a:gd name="connsiteX255" fmla="*/ 2881195 w 12189980"/>
              <a:gd name="connsiteY255" fmla="*/ 1413302 h 2998463"/>
              <a:gd name="connsiteX256" fmla="*/ 2881195 w 12189980"/>
              <a:gd name="connsiteY256" fmla="*/ 2854910 h 2998463"/>
              <a:gd name="connsiteX257" fmla="*/ 2838735 w 12189980"/>
              <a:gd name="connsiteY257" fmla="*/ 2854910 h 2998463"/>
              <a:gd name="connsiteX258" fmla="*/ 2838735 w 12189980"/>
              <a:gd name="connsiteY258" fmla="*/ 1411280 h 2998463"/>
              <a:gd name="connsiteX259" fmla="*/ 2802341 w 12189980"/>
              <a:gd name="connsiteY259" fmla="*/ 1411280 h 2998463"/>
              <a:gd name="connsiteX260" fmla="*/ 2802341 w 12189980"/>
              <a:gd name="connsiteY260" fmla="*/ 863347 h 2998463"/>
              <a:gd name="connsiteX261" fmla="*/ 2729553 w 12189980"/>
              <a:gd name="connsiteY261" fmla="*/ 863347 h 2998463"/>
              <a:gd name="connsiteX262" fmla="*/ 2729553 w 12189980"/>
              <a:gd name="connsiteY262" fmla="*/ 0 h 2998463"/>
              <a:gd name="connsiteX263" fmla="*/ 2666874 w 12189980"/>
              <a:gd name="connsiteY263" fmla="*/ 0 h 2998463"/>
              <a:gd name="connsiteX264" fmla="*/ 2666874 w 12189980"/>
              <a:gd name="connsiteY264" fmla="*/ 863347 h 2998463"/>
              <a:gd name="connsiteX265" fmla="*/ 2207905 w 12189980"/>
              <a:gd name="connsiteY265" fmla="*/ 863347 h 2998463"/>
              <a:gd name="connsiteX266" fmla="*/ 2207905 w 12189980"/>
              <a:gd name="connsiteY266" fmla="*/ 782472 h 2998463"/>
              <a:gd name="connsiteX267" fmla="*/ 1999650 w 12189980"/>
              <a:gd name="connsiteY267" fmla="*/ 359897 h 2998463"/>
              <a:gd name="connsiteX268" fmla="*/ 1999650 w 12189980"/>
              <a:gd name="connsiteY268" fmla="*/ 359897 h 2998463"/>
              <a:gd name="connsiteX269" fmla="*/ 1999650 w 12189980"/>
              <a:gd name="connsiteY269" fmla="*/ 359897 h 2998463"/>
              <a:gd name="connsiteX270" fmla="*/ 1999650 w 12189980"/>
              <a:gd name="connsiteY270" fmla="*/ 359897 h 2998463"/>
              <a:gd name="connsiteX271" fmla="*/ 1793417 w 12189980"/>
              <a:gd name="connsiteY271" fmla="*/ 782472 h 2998463"/>
              <a:gd name="connsiteX272" fmla="*/ 1793417 w 12189980"/>
              <a:gd name="connsiteY272" fmla="*/ 863347 h 2998463"/>
              <a:gd name="connsiteX273" fmla="*/ 1791395 w 12189980"/>
              <a:gd name="connsiteY273" fmla="*/ 863347 h 2998463"/>
              <a:gd name="connsiteX274" fmla="*/ 1480024 w 12189980"/>
              <a:gd name="connsiteY274" fmla="*/ 863347 h 2998463"/>
              <a:gd name="connsiteX275" fmla="*/ 1480024 w 12189980"/>
              <a:gd name="connsiteY275" fmla="*/ 948267 h 2998463"/>
              <a:gd name="connsiteX276" fmla="*/ 1225266 w 12189980"/>
              <a:gd name="connsiteY276" fmla="*/ 948267 h 2998463"/>
              <a:gd name="connsiteX277" fmla="*/ 1225266 w 12189980"/>
              <a:gd name="connsiteY277" fmla="*/ 1146412 h 2998463"/>
              <a:gd name="connsiteX278" fmla="*/ 1035208 w 12189980"/>
              <a:gd name="connsiteY278" fmla="*/ 1146412 h 2998463"/>
              <a:gd name="connsiteX279" fmla="*/ 1035208 w 12189980"/>
              <a:gd name="connsiteY279" fmla="*/ 1702432 h 2998463"/>
              <a:gd name="connsiteX280" fmla="*/ 1055427 w 12189980"/>
              <a:gd name="connsiteY280" fmla="*/ 1702432 h 2998463"/>
              <a:gd name="connsiteX281" fmla="*/ 1055427 w 12189980"/>
              <a:gd name="connsiteY281" fmla="*/ 1936971 h 2998463"/>
              <a:gd name="connsiteX282" fmla="*/ 1158544 w 12189980"/>
              <a:gd name="connsiteY282" fmla="*/ 1936971 h 2998463"/>
              <a:gd name="connsiteX283" fmla="*/ 1158544 w 12189980"/>
              <a:gd name="connsiteY283" fmla="*/ 1957190 h 2998463"/>
              <a:gd name="connsiteX284" fmla="*/ 1178762 w 12189980"/>
              <a:gd name="connsiteY284" fmla="*/ 1957190 h 2998463"/>
              <a:gd name="connsiteX285" fmla="*/ 1178762 w 12189980"/>
              <a:gd name="connsiteY285" fmla="*/ 2189708 h 2998463"/>
              <a:gd name="connsiteX286" fmla="*/ 1190894 w 12189980"/>
              <a:gd name="connsiteY286" fmla="*/ 2189708 h 2998463"/>
              <a:gd name="connsiteX287" fmla="*/ 1251551 w 12189980"/>
              <a:gd name="connsiteY287" fmla="*/ 2189708 h 2998463"/>
              <a:gd name="connsiteX288" fmla="*/ 1593250 w 12189980"/>
              <a:gd name="connsiteY288" fmla="*/ 2189708 h 2998463"/>
              <a:gd name="connsiteX289" fmla="*/ 1593250 w 12189980"/>
              <a:gd name="connsiteY289" fmla="*/ 2209927 h 2998463"/>
              <a:gd name="connsiteX290" fmla="*/ 1613469 w 12189980"/>
              <a:gd name="connsiteY290" fmla="*/ 2209927 h 2998463"/>
              <a:gd name="connsiteX291" fmla="*/ 1613469 w 12189980"/>
              <a:gd name="connsiteY291" fmla="*/ 2395940 h 2998463"/>
              <a:gd name="connsiteX292" fmla="*/ 2048176 w 12189980"/>
              <a:gd name="connsiteY292" fmla="*/ 2395940 h 2998463"/>
              <a:gd name="connsiteX293" fmla="*/ 2048176 w 12189980"/>
              <a:gd name="connsiteY293" fmla="*/ 2416159 h 2998463"/>
              <a:gd name="connsiteX294" fmla="*/ 2068394 w 12189980"/>
              <a:gd name="connsiteY294" fmla="*/ 2416159 h 2998463"/>
              <a:gd name="connsiteX295" fmla="*/ 2068394 w 12189980"/>
              <a:gd name="connsiteY295" fmla="*/ 2850866 h 2998463"/>
              <a:gd name="connsiteX296" fmla="*/ 2025935 w 12189980"/>
              <a:gd name="connsiteY296" fmla="*/ 2850866 h 2998463"/>
              <a:gd name="connsiteX297" fmla="*/ 2025935 w 12189980"/>
              <a:gd name="connsiteY297" fmla="*/ 2436378 h 2998463"/>
              <a:gd name="connsiteX298" fmla="*/ 1595272 w 12189980"/>
              <a:gd name="connsiteY298" fmla="*/ 2436378 h 2998463"/>
              <a:gd name="connsiteX299" fmla="*/ 1595272 w 12189980"/>
              <a:gd name="connsiteY299" fmla="*/ 2416159 h 2998463"/>
              <a:gd name="connsiteX300" fmla="*/ 1575053 w 12189980"/>
              <a:gd name="connsiteY300" fmla="*/ 2416159 h 2998463"/>
              <a:gd name="connsiteX301" fmla="*/ 1575053 w 12189980"/>
              <a:gd name="connsiteY301" fmla="*/ 2230145 h 2998463"/>
              <a:gd name="connsiteX302" fmla="*/ 1255594 w 12189980"/>
              <a:gd name="connsiteY302" fmla="*/ 2230145 h 2998463"/>
              <a:gd name="connsiteX303" fmla="*/ 1194938 w 12189980"/>
              <a:gd name="connsiteY303" fmla="*/ 2230145 h 2998463"/>
              <a:gd name="connsiteX304" fmla="*/ 1105974 w 12189980"/>
              <a:gd name="connsiteY304" fmla="*/ 2230145 h 2998463"/>
              <a:gd name="connsiteX305" fmla="*/ 1105974 w 12189980"/>
              <a:gd name="connsiteY305" fmla="*/ 2462663 h 2998463"/>
              <a:gd name="connsiteX306" fmla="*/ 1085755 w 12189980"/>
              <a:gd name="connsiteY306" fmla="*/ 2462663 h 2998463"/>
              <a:gd name="connsiteX307" fmla="*/ 1085755 w 12189980"/>
              <a:gd name="connsiteY307" fmla="*/ 2482882 h 2998463"/>
              <a:gd name="connsiteX308" fmla="*/ 901763 w 12189980"/>
              <a:gd name="connsiteY308" fmla="*/ 2482882 h 2998463"/>
              <a:gd name="connsiteX309" fmla="*/ 901763 w 12189980"/>
              <a:gd name="connsiteY309" fmla="*/ 2822559 h 2998463"/>
              <a:gd name="connsiteX310" fmla="*/ 859304 w 12189980"/>
              <a:gd name="connsiteY310" fmla="*/ 2822559 h 2998463"/>
              <a:gd name="connsiteX311" fmla="*/ 859304 w 12189980"/>
              <a:gd name="connsiteY311" fmla="*/ 2460641 h 2998463"/>
              <a:gd name="connsiteX312" fmla="*/ 879523 w 12189980"/>
              <a:gd name="connsiteY312" fmla="*/ 2460641 h 2998463"/>
              <a:gd name="connsiteX313" fmla="*/ 879523 w 12189980"/>
              <a:gd name="connsiteY313" fmla="*/ 2438400 h 2998463"/>
              <a:gd name="connsiteX314" fmla="*/ 1063515 w 12189980"/>
              <a:gd name="connsiteY314" fmla="*/ 2438400 h 2998463"/>
              <a:gd name="connsiteX315" fmla="*/ 1063515 w 12189980"/>
              <a:gd name="connsiteY315" fmla="*/ 2205883 h 2998463"/>
              <a:gd name="connsiteX316" fmla="*/ 1083734 w 12189980"/>
              <a:gd name="connsiteY316" fmla="*/ 2205883 h 2998463"/>
              <a:gd name="connsiteX317" fmla="*/ 1083734 w 12189980"/>
              <a:gd name="connsiteY317" fmla="*/ 2185664 h 2998463"/>
              <a:gd name="connsiteX318" fmla="*/ 1140347 w 12189980"/>
              <a:gd name="connsiteY318" fmla="*/ 2185664 h 2998463"/>
              <a:gd name="connsiteX319" fmla="*/ 1140347 w 12189980"/>
              <a:gd name="connsiteY319" fmla="*/ 1977409 h 2998463"/>
              <a:gd name="connsiteX320" fmla="*/ 1006902 w 12189980"/>
              <a:gd name="connsiteY320" fmla="*/ 1977409 h 2998463"/>
              <a:gd name="connsiteX321" fmla="*/ 960398 w 12189980"/>
              <a:gd name="connsiteY321" fmla="*/ 1977409 h 2998463"/>
              <a:gd name="connsiteX322" fmla="*/ 960398 w 12189980"/>
              <a:gd name="connsiteY322" fmla="*/ 2050197 h 2998463"/>
              <a:gd name="connsiteX323" fmla="*/ 940179 w 12189980"/>
              <a:gd name="connsiteY323" fmla="*/ 2050197 h 2998463"/>
              <a:gd name="connsiteX324" fmla="*/ 940179 w 12189980"/>
              <a:gd name="connsiteY324" fmla="*/ 2070416 h 2998463"/>
              <a:gd name="connsiteX325" fmla="*/ 252736 w 12189980"/>
              <a:gd name="connsiteY325" fmla="*/ 2070416 h 2998463"/>
              <a:gd name="connsiteX326" fmla="*/ 252736 w 12189980"/>
              <a:gd name="connsiteY326" fmla="*/ 2082547 h 2998463"/>
              <a:gd name="connsiteX327" fmla="*/ 252736 w 12189980"/>
              <a:gd name="connsiteY327" fmla="*/ 2209927 h 2998463"/>
              <a:gd name="connsiteX328" fmla="*/ 252736 w 12189980"/>
              <a:gd name="connsiteY328" fmla="*/ 2482882 h 2998463"/>
              <a:gd name="connsiteX329" fmla="*/ 604545 w 12189980"/>
              <a:gd name="connsiteY329" fmla="*/ 2482882 h 2998463"/>
              <a:gd name="connsiteX330" fmla="*/ 604545 w 12189980"/>
              <a:gd name="connsiteY330" fmla="*/ 2464685 h 2998463"/>
              <a:gd name="connsiteX331" fmla="*/ 647005 w 12189980"/>
              <a:gd name="connsiteY331" fmla="*/ 2464685 h 2998463"/>
              <a:gd name="connsiteX332" fmla="*/ 647005 w 12189980"/>
              <a:gd name="connsiteY332" fmla="*/ 2899391 h 2998463"/>
              <a:gd name="connsiteX333" fmla="*/ 604545 w 12189980"/>
              <a:gd name="connsiteY333" fmla="*/ 2899391 h 2998463"/>
              <a:gd name="connsiteX334" fmla="*/ 604545 w 12189980"/>
              <a:gd name="connsiteY334" fmla="*/ 2527363 h 2998463"/>
              <a:gd name="connsiteX335" fmla="*/ 88963 w 12189980"/>
              <a:gd name="connsiteY335" fmla="*/ 2527363 h 2998463"/>
              <a:gd name="connsiteX336" fmla="*/ 88963 w 12189980"/>
              <a:gd name="connsiteY336" fmla="*/ 2484904 h 2998463"/>
              <a:gd name="connsiteX337" fmla="*/ 208255 w 12189980"/>
              <a:gd name="connsiteY337" fmla="*/ 2484904 h 2998463"/>
              <a:gd name="connsiteX338" fmla="*/ 208255 w 12189980"/>
              <a:gd name="connsiteY338" fmla="*/ 2211948 h 2998463"/>
              <a:gd name="connsiteX339" fmla="*/ 208255 w 12189980"/>
              <a:gd name="connsiteY339" fmla="*/ 2082547 h 2998463"/>
              <a:gd name="connsiteX340" fmla="*/ 208255 w 12189980"/>
              <a:gd name="connsiteY340" fmla="*/ 2048175 h 2998463"/>
              <a:gd name="connsiteX341" fmla="*/ 228474 w 12189980"/>
              <a:gd name="connsiteY341" fmla="*/ 2048175 h 2998463"/>
              <a:gd name="connsiteX342" fmla="*/ 228474 w 12189980"/>
              <a:gd name="connsiteY342" fmla="*/ 2027956 h 2998463"/>
              <a:gd name="connsiteX343" fmla="*/ 915917 w 12189980"/>
              <a:gd name="connsiteY343" fmla="*/ 2027956 h 2998463"/>
              <a:gd name="connsiteX344" fmla="*/ 915917 w 12189980"/>
              <a:gd name="connsiteY344" fmla="*/ 1955168 h 2998463"/>
              <a:gd name="connsiteX345" fmla="*/ 936135 w 12189980"/>
              <a:gd name="connsiteY345" fmla="*/ 1955168 h 2998463"/>
              <a:gd name="connsiteX346" fmla="*/ 936135 w 12189980"/>
              <a:gd name="connsiteY346" fmla="*/ 1934949 h 2998463"/>
              <a:gd name="connsiteX347" fmla="*/ 1002858 w 12189980"/>
              <a:gd name="connsiteY347" fmla="*/ 1934949 h 2998463"/>
              <a:gd name="connsiteX348" fmla="*/ 1010945 w 12189980"/>
              <a:gd name="connsiteY348" fmla="*/ 1934949 h 2998463"/>
              <a:gd name="connsiteX349" fmla="*/ 1010945 w 12189980"/>
              <a:gd name="connsiteY349" fmla="*/ 1722651 h 2998463"/>
              <a:gd name="connsiteX350" fmla="*/ 911873 w 12189980"/>
              <a:gd name="connsiteY350" fmla="*/ 1821723 h 2998463"/>
              <a:gd name="connsiteX351" fmla="*/ 911873 w 12189980"/>
              <a:gd name="connsiteY351" fmla="*/ 1073624 h 2998463"/>
              <a:gd name="connsiteX352" fmla="*/ 649027 w 12189980"/>
              <a:gd name="connsiteY352" fmla="*/ 1073624 h 2998463"/>
              <a:gd name="connsiteX353" fmla="*/ 649027 w 12189980"/>
              <a:gd name="connsiteY353" fmla="*/ 1002858 h 2998463"/>
              <a:gd name="connsiteX354" fmla="*/ 351809 w 12189980"/>
              <a:gd name="connsiteY354" fmla="*/ 1002858 h 2998463"/>
              <a:gd name="connsiteX355" fmla="*/ 351809 w 12189980"/>
              <a:gd name="connsiteY355" fmla="*/ 1087777 h 2998463"/>
              <a:gd name="connsiteX356" fmla="*/ 238583 w 12189980"/>
              <a:gd name="connsiteY356" fmla="*/ 1087777 h 2998463"/>
              <a:gd name="connsiteX357" fmla="*/ 238583 w 12189980"/>
              <a:gd name="connsiteY357" fmla="*/ 1643797 h 2998463"/>
              <a:gd name="connsiteX358" fmla="*/ 525692 w 12189980"/>
              <a:gd name="connsiteY358" fmla="*/ 1643797 h 2998463"/>
              <a:gd name="connsiteX359" fmla="*/ 525692 w 12189980"/>
              <a:gd name="connsiteY359" fmla="*/ 1664016 h 2998463"/>
              <a:gd name="connsiteX360" fmla="*/ 545911 w 12189980"/>
              <a:gd name="connsiteY360" fmla="*/ 1664016 h 2998463"/>
              <a:gd name="connsiteX361" fmla="*/ 545911 w 12189980"/>
              <a:gd name="connsiteY361" fmla="*/ 1955168 h 2998463"/>
              <a:gd name="connsiteX362" fmla="*/ 503451 w 12189980"/>
              <a:gd name="connsiteY362" fmla="*/ 1955168 h 2998463"/>
              <a:gd name="connsiteX363" fmla="*/ 503451 w 12189980"/>
              <a:gd name="connsiteY363" fmla="*/ 1686257 h 2998463"/>
              <a:gd name="connsiteX364" fmla="*/ 196123 w 12189980"/>
              <a:gd name="connsiteY364" fmla="*/ 1686257 h 2998463"/>
              <a:gd name="connsiteX365" fmla="*/ 196123 w 12189980"/>
              <a:gd name="connsiteY365" fmla="*/ 1666038 h 2998463"/>
              <a:gd name="connsiteX366" fmla="*/ 0 w 12189980"/>
              <a:gd name="connsiteY366" fmla="*/ 1666038 h 2998463"/>
              <a:gd name="connsiteX367" fmla="*/ 0 w 12189980"/>
              <a:gd name="connsiteY367" fmla="*/ 2998464 h 2998463"/>
              <a:gd name="connsiteX368" fmla="*/ 12189981 w 12189980"/>
              <a:gd name="connsiteY368" fmla="*/ 2998464 h 2998463"/>
              <a:gd name="connsiteX369" fmla="*/ 12189981 w 12189980"/>
              <a:gd name="connsiteY369" fmla="*/ 1651885 h 2998463"/>
              <a:gd name="connsiteX370" fmla="*/ 12062600 w 12189980"/>
              <a:gd name="connsiteY370" fmla="*/ 1651885 h 2998463"/>
              <a:gd name="connsiteX371" fmla="*/ 4454226 w 12189980"/>
              <a:gd name="connsiteY371" fmla="*/ 2826603 h 2998463"/>
              <a:gd name="connsiteX372" fmla="*/ 4411766 w 12189980"/>
              <a:gd name="connsiteY372" fmla="*/ 2826603 h 2998463"/>
              <a:gd name="connsiteX373" fmla="*/ 4411766 w 12189980"/>
              <a:gd name="connsiteY373" fmla="*/ 1850030 h 2998463"/>
              <a:gd name="connsiteX374" fmla="*/ 4286409 w 12189980"/>
              <a:gd name="connsiteY374" fmla="*/ 1850030 h 2998463"/>
              <a:gd name="connsiteX375" fmla="*/ 4286409 w 12189980"/>
              <a:gd name="connsiteY375" fmla="*/ 1829811 h 2998463"/>
              <a:gd name="connsiteX376" fmla="*/ 4266190 w 12189980"/>
              <a:gd name="connsiteY376" fmla="*/ 1829811 h 2998463"/>
              <a:gd name="connsiteX377" fmla="*/ 4266190 w 12189980"/>
              <a:gd name="connsiteY377" fmla="*/ 1688279 h 2998463"/>
              <a:gd name="connsiteX378" fmla="*/ 4120614 w 12189980"/>
              <a:gd name="connsiteY378" fmla="*/ 1688279 h 2998463"/>
              <a:gd name="connsiteX379" fmla="*/ 4120614 w 12189980"/>
              <a:gd name="connsiteY379" fmla="*/ 1668060 h 2998463"/>
              <a:gd name="connsiteX380" fmla="*/ 4100395 w 12189980"/>
              <a:gd name="connsiteY380" fmla="*/ 1668060 h 2998463"/>
              <a:gd name="connsiteX381" fmla="*/ 4100395 w 12189980"/>
              <a:gd name="connsiteY381" fmla="*/ 1591228 h 2998463"/>
              <a:gd name="connsiteX382" fmla="*/ 3928534 w 12189980"/>
              <a:gd name="connsiteY382" fmla="*/ 1591228 h 2998463"/>
              <a:gd name="connsiteX383" fmla="*/ 3928534 w 12189980"/>
              <a:gd name="connsiteY383" fmla="*/ 1702432 h 2998463"/>
              <a:gd name="connsiteX384" fmla="*/ 3908315 w 12189980"/>
              <a:gd name="connsiteY384" fmla="*/ 1702432 h 2998463"/>
              <a:gd name="connsiteX385" fmla="*/ 3908315 w 12189980"/>
              <a:gd name="connsiteY385" fmla="*/ 1722651 h 2998463"/>
              <a:gd name="connsiteX386" fmla="*/ 3815308 w 12189980"/>
              <a:gd name="connsiteY386" fmla="*/ 1722651 h 2998463"/>
              <a:gd name="connsiteX387" fmla="*/ 3815308 w 12189980"/>
              <a:gd name="connsiteY387" fmla="*/ 1746914 h 2998463"/>
              <a:gd name="connsiteX388" fmla="*/ 3815308 w 12189980"/>
              <a:gd name="connsiteY388" fmla="*/ 2826603 h 2998463"/>
              <a:gd name="connsiteX389" fmla="*/ 3772849 w 12189980"/>
              <a:gd name="connsiteY389" fmla="*/ 2826603 h 2998463"/>
              <a:gd name="connsiteX390" fmla="*/ 3772849 w 12189980"/>
              <a:gd name="connsiteY390" fmla="*/ 1746914 h 2998463"/>
              <a:gd name="connsiteX391" fmla="*/ 3772849 w 12189980"/>
              <a:gd name="connsiteY391" fmla="*/ 1700410 h 2998463"/>
              <a:gd name="connsiteX392" fmla="*/ 3772849 w 12189980"/>
              <a:gd name="connsiteY392" fmla="*/ 1560899 h 2998463"/>
              <a:gd name="connsiteX393" fmla="*/ 3760717 w 12189980"/>
              <a:gd name="connsiteY393" fmla="*/ 1560899 h 2998463"/>
              <a:gd name="connsiteX394" fmla="*/ 3720279 w 12189980"/>
              <a:gd name="connsiteY394" fmla="*/ 1560899 h 2998463"/>
              <a:gd name="connsiteX395" fmla="*/ 3679842 w 12189980"/>
              <a:gd name="connsiteY395" fmla="*/ 1560899 h 2998463"/>
              <a:gd name="connsiteX396" fmla="*/ 3679842 w 12189980"/>
              <a:gd name="connsiteY396" fmla="*/ 1540681 h 2998463"/>
              <a:gd name="connsiteX397" fmla="*/ 3659623 w 12189980"/>
              <a:gd name="connsiteY397" fmla="*/ 1540681 h 2998463"/>
              <a:gd name="connsiteX398" fmla="*/ 3659623 w 12189980"/>
              <a:gd name="connsiteY398" fmla="*/ 1380951 h 2998463"/>
              <a:gd name="connsiteX399" fmla="*/ 3362405 w 12189980"/>
              <a:gd name="connsiteY399" fmla="*/ 1380951 h 2998463"/>
              <a:gd name="connsiteX400" fmla="*/ 3362405 w 12189980"/>
              <a:gd name="connsiteY400" fmla="*/ 2826603 h 2998463"/>
              <a:gd name="connsiteX401" fmla="*/ 3315901 w 12189980"/>
              <a:gd name="connsiteY401" fmla="*/ 2826603 h 2998463"/>
              <a:gd name="connsiteX402" fmla="*/ 3315901 w 12189980"/>
              <a:gd name="connsiteY402" fmla="*/ 1360732 h 2998463"/>
              <a:gd name="connsiteX403" fmla="*/ 3336120 w 12189980"/>
              <a:gd name="connsiteY403" fmla="*/ 1360732 h 2998463"/>
              <a:gd name="connsiteX404" fmla="*/ 3336120 w 12189980"/>
              <a:gd name="connsiteY404" fmla="*/ 1340514 h 2998463"/>
              <a:gd name="connsiteX405" fmla="*/ 3675798 w 12189980"/>
              <a:gd name="connsiteY405" fmla="*/ 1340514 h 2998463"/>
              <a:gd name="connsiteX406" fmla="*/ 3675798 w 12189980"/>
              <a:gd name="connsiteY406" fmla="*/ 1360732 h 2998463"/>
              <a:gd name="connsiteX407" fmla="*/ 3696017 w 12189980"/>
              <a:gd name="connsiteY407" fmla="*/ 1360732 h 2998463"/>
              <a:gd name="connsiteX408" fmla="*/ 3696017 w 12189980"/>
              <a:gd name="connsiteY408" fmla="*/ 1520462 h 2998463"/>
              <a:gd name="connsiteX409" fmla="*/ 3716236 w 12189980"/>
              <a:gd name="connsiteY409" fmla="*/ 1520462 h 2998463"/>
              <a:gd name="connsiteX410" fmla="*/ 3756673 w 12189980"/>
              <a:gd name="connsiteY410" fmla="*/ 1520462 h 2998463"/>
              <a:gd name="connsiteX411" fmla="*/ 3791046 w 12189980"/>
              <a:gd name="connsiteY411" fmla="*/ 1520462 h 2998463"/>
              <a:gd name="connsiteX412" fmla="*/ 3791046 w 12189980"/>
              <a:gd name="connsiteY412" fmla="*/ 1540681 h 2998463"/>
              <a:gd name="connsiteX413" fmla="*/ 3811264 w 12189980"/>
              <a:gd name="connsiteY413" fmla="*/ 1540681 h 2998463"/>
              <a:gd name="connsiteX414" fmla="*/ 3811264 w 12189980"/>
              <a:gd name="connsiteY414" fmla="*/ 1680191 h 2998463"/>
              <a:gd name="connsiteX415" fmla="*/ 3882031 w 12189980"/>
              <a:gd name="connsiteY415" fmla="*/ 1680191 h 2998463"/>
              <a:gd name="connsiteX416" fmla="*/ 3882031 w 12189980"/>
              <a:gd name="connsiteY416" fmla="*/ 1568987 h 2998463"/>
              <a:gd name="connsiteX417" fmla="*/ 3902250 w 12189980"/>
              <a:gd name="connsiteY417" fmla="*/ 1568987 h 2998463"/>
              <a:gd name="connsiteX418" fmla="*/ 3902250 w 12189980"/>
              <a:gd name="connsiteY418" fmla="*/ 1548768 h 2998463"/>
              <a:gd name="connsiteX419" fmla="*/ 4116570 w 12189980"/>
              <a:gd name="connsiteY419" fmla="*/ 1548768 h 2998463"/>
              <a:gd name="connsiteX420" fmla="*/ 4116570 w 12189980"/>
              <a:gd name="connsiteY420" fmla="*/ 1568987 h 2998463"/>
              <a:gd name="connsiteX421" fmla="*/ 4136789 w 12189980"/>
              <a:gd name="connsiteY421" fmla="*/ 1568987 h 2998463"/>
              <a:gd name="connsiteX422" fmla="*/ 4136789 w 12189980"/>
              <a:gd name="connsiteY422" fmla="*/ 1645819 h 2998463"/>
              <a:gd name="connsiteX423" fmla="*/ 4282365 w 12189980"/>
              <a:gd name="connsiteY423" fmla="*/ 1645819 h 2998463"/>
              <a:gd name="connsiteX424" fmla="*/ 4282365 w 12189980"/>
              <a:gd name="connsiteY424" fmla="*/ 1666038 h 2998463"/>
              <a:gd name="connsiteX425" fmla="*/ 4302584 w 12189980"/>
              <a:gd name="connsiteY425" fmla="*/ 1666038 h 2998463"/>
              <a:gd name="connsiteX426" fmla="*/ 4302584 w 12189980"/>
              <a:gd name="connsiteY426" fmla="*/ 1807570 h 2998463"/>
              <a:gd name="connsiteX427" fmla="*/ 4427941 w 12189980"/>
              <a:gd name="connsiteY427" fmla="*/ 1807570 h 2998463"/>
              <a:gd name="connsiteX428" fmla="*/ 4427941 w 12189980"/>
              <a:gd name="connsiteY428" fmla="*/ 1827789 h 2998463"/>
              <a:gd name="connsiteX429" fmla="*/ 4448160 w 12189980"/>
              <a:gd name="connsiteY429" fmla="*/ 1827789 h 2998463"/>
              <a:gd name="connsiteX430" fmla="*/ 4448160 w 12189980"/>
              <a:gd name="connsiteY430" fmla="*/ 2826603 h 2998463"/>
              <a:gd name="connsiteX431" fmla="*/ 5881681 w 12189980"/>
              <a:gd name="connsiteY431" fmla="*/ 2826603 h 2998463"/>
              <a:gd name="connsiteX432" fmla="*/ 5839221 w 12189980"/>
              <a:gd name="connsiteY432" fmla="*/ 2826603 h 2998463"/>
              <a:gd name="connsiteX433" fmla="*/ 5839221 w 12189980"/>
              <a:gd name="connsiteY433" fmla="*/ 1641775 h 2998463"/>
              <a:gd name="connsiteX434" fmla="*/ 5689601 w 12189980"/>
              <a:gd name="connsiteY434" fmla="*/ 1471936 h 2998463"/>
              <a:gd name="connsiteX435" fmla="*/ 5331727 w 12189980"/>
              <a:gd name="connsiteY435" fmla="*/ 1471936 h 2998463"/>
              <a:gd name="connsiteX436" fmla="*/ 5331727 w 12189980"/>
              <a:gd name="connsiteY436" fmla="*/ 1633688 h 2998463"/>
              <a:gd name="connsiteX437" fmla="*/ 5331727 w 12189980"/>
              <a:gd name="connsiteY437" fmla="*/ 2826603 h 2998463"/>
              <a:gd name="connsiteX438" fmla="*/ 5289267 w 12189980"/>
              <a:gd name="connsiteY438" fmla="*/ 2826603 h 2998463"/>
              <a:gd name="connsiteX439" fmla="*/ 5289267 w 12189980"/>
              <a:gd name="connsiteY439" fmla="*/ 1655928 h 2998463"/>
              <a:gd name="connsiteX440" fmla="*/ 5190194 w 12189980"/>
              <a:gd name="connsiteY440" fmla="*/ 1655928 h 2998463"/>
              <a:gd name="connsiteX441" fmla="*/ 5190194 w 12189980"/>
              <a:gd name="connsiteY441" fmla="*/ 1635710 h 2998463"/>
              <a:gd name="connsiteX442" fmla="*/ 5169975 w 12189980"/>
              <a:gd name="connsiteY442" fmla="*/ 1635710 h 2998463"/>
              <a:gd name="connsiteX443" fmla="*/ 5169975 w 12189980"/>
              <a:gd name="connsiteY443" fmla="*/ 1562922 h 2998463"/>
              <a:gd name="connsiteX444" fmla="*/ 4905108 w 12189980"/>
              <a:gd name="connsiteY444" fmla="*/ 1562922 h 2998463"/>
              <a:gd name="connsiteX445" fmla="*/ 4905108 w 12189980"/>
              <a:gd name="connsiteY445" fmla="*/ 1635710 h 2998463"/>
              <a:gd name="connsiteX446" fmla="*/ 4884889 w 12189980"/>
              <a:gd name="connsiteY446" fmla="*/ 1635710 h 2998463"/>
              <a:gd name="connsiteX447" fmla="*/ 4884889 w 12189980"/>
              <a:gd name="connsiteY447" fmla="*/ 1655928 h 2998463"/>
              <a:gd name="connsiteX448" fmla="*/ 4704940 w 12189980"/>
              <a:gd name="connsiteY448" fmla="*/ 1655928 h 2998463"/>
              <a:gd name="connsiteX449" fmla="*/ 4704940 w 12189980"/>
              <a:gd name="connsiteY449" fmla="*/ 1700410 h 2998463"/>
              <a:gd name="connsiteX450" fmla="*/ 4684721 w 12189980"/>
              <a:gd name="connsiteY450" fmla="*/ 1700410 h 2998463"/>
              <a:gd name="connsiteX451" fmla="*/ 4684721 w 12189980"/>
              <a:gd name="connsiteY451" fmla="*/ 1720629 h 2998463"/>
              <a:gd name="connsiteX452" fmla="*/ 4579583 w 12189980"/>
              <a:gd name="connsiteY452" fmla="*/ 1720629 h 2998463"/>
              <a:gd name="connsiteX453" fmla="*/ 4579583 w 12189980"/>
              <a:gd name="connsiteY453" fmla="*/ 2824581 h 2998463"/>
              <a:gd name="connsiteX454" fmla="*/ 4537123 w 12189980"/>
              <a:gd name="connsiteY454" fmla="*/ 2824581 h 2998463"/>
              <a:gd name="connsiteX455" fmla="*/ 4537123 w 12189980"/>
              <a:gd name="connsiteY455" fmla="*/ 1700410 h 2998463"/>
              <a:gd name="connsiteX456" fmla="*/ 4557342 w 12189980"/>
              <a:gd name="connsiteY456" fmla="*/ 1700410 h 2998463"/>
              <a:gd name="connsiteX457" fmla="*/ 4557342 w 12189980"/>
              <a:gd name="connsiteY457" fmla="*/ 1680191 h 2998463"/>
              <a:gd name="connsiteX458" fmla="*/ 4662481 w 12189980"/>
              <a:gd name="connsiteY458" fmla="*/ 1680191 h 2998463"/>
              <a:gd name="connsiteX459" fmla="*/ 4662481 w 12189980"/>
              <a:gd name="connsiteY459" fmla="*/ 1635710 h 2998463"/>
              <a:gd name="connsiteX460" fmla="*/ 4682700 w 12189980"/>
              <a:gd name="connsiteY460" fmla="*/ 1635710 h 2998463"/>
              <a:gd name="connsiteX461" fmla="*/ 4682700 w 12189980"/>
              <a:gd name="connsiteY461" fmla="*/ 1613469 h 2998463"/>
              <a:gd name="connsiteX462" fmla="*/ 4862648 w 12189980"/>
              <a:gd name="connsiteY462" fmla="*/ 1613469 h 2998463"/>
              <a:gd name="connsiteX463" fmla="*/ 4862648 w 12189980"/>
              <a:gd name="connsiteY463" fmla="*/ 1540681 h 2998463"/>
              <a:gd name="connsiteX464" fmla="*/ 4882867 w 12189980"/>
              <a:gd name="connsiteY464" fmla="*/ 1540681 h 2998463"/>
              <a:gd name="connsiteX465" fmla="*/ 4882867 w 12189980"/>
              <a:gd name="connsiteY465" fmla="*/ 1520462 h 2998463"/>
              <a:gd name="connsiteX466" fmla="*/ 5190194 w 12189980"/>
              <a:gd name="connsiteY466" fmla="*/ 1520462 h 2998463"/>
              <a:gd name="connsiteX467" fmla="*/ 5190194 w 12189980"/>
              <a:gd name="connsiteY467" fmla="*/ 1540681 h 2998463"/>
              <a:gd name="connsiteX468" fmla="*/ 5210413 w 12189980"/>
              <a:gd name="connsiteY468" fmla="*/ 1540681 h 2998463"/>
              <a:gd name="connsiteX469" fmla="*/ 5210413 w 12189980"/>
              <a:gd name="connsiteY469" fmla="*/ 1613469 h 2998463"/>
              <a:gd name="connsiteX470" fmla="*/ 5289267 w 12189980"/>
              <a:gd name="connsiteY470" fmla="*/ 1613469 h 2998463"/>
              <a:gd name="connsiteX471" fmla="*/ 5289267 w 12189980"/>
              <a:gd name="connsiteY471" fmla="*/ 1451718 h 2998463"/>
              <a:gd name="connsiteX472" fmla="*/ 5309486 w 12189980"/>
              <a:gd name="connsiteY472" fmla="*/ 1451718 h 2998463"/>
              <a:gd name="connsiteX473" fmla="*/ 5309486 w 12189980"/>
              <a:gd name="connsiteY473" fmla="*/ 1431499 h 2998463"/>
              <a:gd name="connsiteX474" fmla="*/ 5697689 w 12189980"/>
              <a:gd name="connsiteY474" fmla="*/ 1431499 h 2998463"/>
              <a:gd name="connsiteX475" fmla="*/ 5697689 w 12189980"/>
              <a:gd name="connsiteY475" fmla="*/ 1451718 h 2998463"/>
              <a:gd name="connsiteX476" fmla="*/ 5713864 w 12189980"/>
              <a:gd name="connsiteY476" fmla="*/ 1437564 h 2998463"/>
              <a:gd name="connsiteX477" fmla="*/ 5873593 w 12189980"/>
              <a:gd name="connsiteY477" fmla="*/ 1621556 h 2998463"/>
              <a:gd name="connsiteX478" fmla="*/ 5857418 w 12189980"/>
              <a:gd name="connsiteY478" fmla="*/ 1635710 h 2998463"/>
              <a:gd name="connsiteX479" fmla="*/ 5877637 w 12189980"/>
              <a:gd name="connsiteY479" fmla="*/ 1635710 h 2998463"/>
              <a:gd name="connsiteX480" fmla="*/ 5877637 w 12189980"/>
              <a:gd name="connsiteY480" fmla="*/ 2826603 h 2998463"/>
              <a:gd name="connsiteX481" fmla="*/ 11027393 w 12189980"/>
              <a:gd name="connsiteY481" fmla="*/ 2879172 h 2998463"/>
              <a:gd name="connsiteX482" fmla="*/ 10984933 w 12189980"/>
              <a:gd name="connsiteY482" fmla="*/ 2879172 h 2998463"/>
              <a:gd name="connsiteX483" fmla="*/ 10984933 w 12189980"/>
              <a:gd name="connsiteY483" fmla="*/ 1694344 h 2998463"/>
              <a:gd name="connsiteX484" fmla="*/ 10885861 w 12189980"/>
              <a:gd name="connsiteY484" fmla="*/ 1694344 h 2998463"/>
              <a:gd name="connsiteX485" fmla="*/ 10885861 w 12189980"/>
              <a:gd name="connsiteY485" fmla="*/ 1674125 h 2998463"/>
              <a:gd name="connsiteX486" fmla="*/ 10865642 w 12189980"/>
              <a:gd name="connsiteY486" fmla="*/ 1674125 h 2998463"/>
              <a:gd name="connsiteX487" fmla="*/ 10865642 w 12189980"/>
              <a:gd name="connsiteY487" fmla="*/ 1490133 h 2998463"/>
              <a:gd name="connsiteX488" fmla="*/ 10600774 w 12189980"/>
              <a:gd name="connsiteY488" fmla="*/ 1490133 h 2998463"/>
              <a:gd name="connsiteX489" fmla="*/ 10600774 w 12189980"/>
              <a:gd name="connsiteY489" fmla="*/ 1500243 h 2998463"/>
              <a:gd name="connsiteX490" fmla="*/ 10600774 w 12189980"/>
              <a:gd name="connsiteY490" fmla="*/ 1674125 h 2998463"/>
              <a:gd name="connsiteX491" fmla="*/ 10580555 w 12189980"/>
              <a:gd name="connsiteY491" fmla="*/ 1674125 h 2998463"/>
              <a:gd name="connsiteX492" fmla="*/ 10580555 w 12189980"/>
              <a:gd name="connsiteY492" fmla="*/ 1694344 h 2998463"/>
              <a:gd name="connsiteX493" fmla="*/ 10186286 w 12189980"/>
              <a:gd name="connsiteY493" fmla="*/ 1694344 h 2998463"/>
              <a:gd name="connsiteX494" fmla="*/ 10186286 w 12189980"/>
              <a:gd name="connsiteY494" fmla="*/ 2881194 h 2998463"/>
              <a:gd name="connsiteX495" fmla="*/ 10143827 w 12189980"/>
              <a:gd name="connsiteY495" fmla="*/ 2881194 h 2998463"/>
              <a:gd name="connsiteX496" fmla="*/ 10143827 w 12189980"/>
              <a:gd name="connsiteY496" fmla="*/ 1672103 h 2998463"/>
              <a:gd name="connsiteX497" fmla="*/ 10164046 w 12189980"/>
              <a:gd name="connsiteY497" fmla="*/ 1672103 h 2998463"/>
              <a:gd name="connsiteX498" fmla="*/ 10164046 w 12189980"/>
              <a:gd name="connsiteY498" fmla="*/ 1651885 h 2998463"/>
              <a:gd name="connsiteX499" fmla="*/ 10558314 w 12189980"/>
              <a:gd name="connsiteY499" fmla="*/ 1651885 h 2998463"/>
              <a:gd name="connsiteX500" fmla="*/ 10558314 w 12189980"/>
              <a:gd name="connsiteY500" fmla="*/ 1498221 h 2998463"/>
              <a:gd name="connsiteX501" fmla="*/ 10558314 w 12189980"/>
              <a:gd name="connsiteY501" fmla="*/ 1467893 h 2998463"/>
              <a:gd name="connsiteX502" fmla="*/ 10558314 w 12189980"/>
              <a:gd name="connsiteY502" fmla="*/ 1382973 h 2998463"/>
              <a:gd name="connsiteX503" fmla="*/ 10050820 w 12189980"/>
              <a:gd name="connsiteY503" fmla="*/ 1382973 h 2998463"/>
              <a:gd name="connsiteX504" fmla="*/ 10050820 w 12189980"/>
              <a:gd name="connsiteY504" fmla="*/ 2881194 h 2998463"/>
              <a:gd name="connsiteX505" fmla="*/ 10008360 w 12189980"/>
              <a:gd name="connsiteY505" fmla="*/ 2881194 h 2998463"/>
              <a:gd name="connsiteX506" fmla="*/ 10008360 w 12189980"/>
              <a:gd name="connsiteY506" fmla="*/ 1360732 h 2998463"/>
              <a:gd name="connsiteX507" fmla="*/ 10028579 w 12189980"/>
              <a:gd name="connsiteY507" fmla="*/ 1360732 h 2998463"/>
              <a:gd name="connsiteX508" fmla="*/ 10028579 w 12189980"/>
              <a:gd name="connsiteY508" fmla="*/ 1340514 h 2998463"/>
              <a:gd name="connsiteX509" fmla="*/ 10576511 w 12189980"/>
              <a:gd name="connsiteY509" fmla="*/ 1340514 h 2998463"/>
              <a:gd name="connsiteX510" fmla="*/ 10576511 w 12189980"/>
              <a:gd name="connsiteY510" fmla="*/ 1360732 h 2998463"/>
              <a:gd name="connsiteX511" fmla="*/ 10596730 w 12189980"/>
              <a:gd name="connsiteY511" fmla="*/ 1360732 h 2998463"/>
              <a:gd name="connsiteX512" fmla="*/ 10596730 w 12189980"/>
              <a:gd name="connsiteY512" fmla="*/ 1447674 h 2998463"/>
              <a:gd name="connsiteX513" fmla="*/ 10883838 w 12189980"/>
              <a:gd name="connsiteY513" fmla="*/ 1447674 h 2998463"/>
              <a:gd name="connsiteX514" fmla="*/ 10883838 w 12189980"/>
              <a:gd name="connsiteY514" fmla="*/ 1467893 h 2998463"/>
              <a:gd name="connsiteX515" fmla="*/ 10904057 w 12189980"/>
              <a:gd name="connsiteY515" fmla="*/ 1467893 h 2998463"/>
              <a:gd name="connsiteX516" fmla="*/ 10904057 w 12189980"/>
              <a:gd name="connsiteY516" fmla="*/ 1651885 h 2998463"/>
              <a:gd name="connsiteX517" fmla="*/ 11003130 w 12189980"/>
              <a:gd name="connsiteY517" fmla="*/ 1651885 h 2998463"/>
              <a:gd name="connsiteX518" fmla="*/ 11003130 w 12189980"/>
              <a:gd name="connsiteY518" fmla="*/ 1672103 h 2998463"/>
              <a:gd name="connsiteX519" fmla="*/ 11023349 w 12189980"/>
              <a:gd name="connsiteY519" fmla="*/ 1672103 h 2998463"/>
              <a:gd name="connsiteX520" fmla="*/ 11023349 w 12189980"/>
              <a:gd name="connsiteY520" fmla="*/ 2879172 h 299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</a:cxnLst>
            <a:rect l="l" t="t" r="r" b="b"/>
            <a:pathLst>
              <a:path w="12189980" h="2998463">
                <a:moveTo>
                  <a:pt x="12062600" y="1651885"/>
                </a:moveTo>
                <a:lnTo>
                  <a:pt x="12062600" y="1672103"/>
                </a:lnTo>
                <a:lnTo>
                  <a:pt x="11815931" y="1672103"/>
                </a:lnTo>
                <a:lnTo>
                  <a:pt x="11815931" y="2032000"/>
                </a:lnTo>
                <a:lnTo>
                  <a:pt x="11795712" y="2032000"/>
                </a:lnTo>
                <a:lnTo>
                  <a:pt x="11795712" y="2052219"/>
                </a:lnTo>
                <a:lnTo>
                  <a:pt x="11607675" y="2052219"/>
                </a:lnTo>
                <a:lnTo>
                  <a:pt x="11607675" y="2009759"/>
                </a:lnTo>
                <a:lnTo>
                  <a:pt x="11773470" y="2009759"/>
                </a:lnTo>
                <a:lnTo>
                  <a:pt x="11773470" y="1651885"/>
                </a:lnTo>
                <a:lnTo>
                  <a:pt x="11793689" y="1651885"/>
                </a:lnTo>
                <a:lnTo>
                  <a:pt x="11793689" y="1631666"/>
                </a:lnTo>
                <a:lnTo>
                  <a:pt x="12060579" y="1631666"/>
                </a:lnTo>
                <a:lnTo>
                  <a:pt x="12060579" y="1334448"/>
                </a:lnTo>
                <a:lnTo>
                  <a:pt x="11908937" y="1334448"/>
                </a:lnTo>
                <a:lnTo>
                  <a:pt x="11908937" y="1144390"/>
                </a:lnTo>
                <a:lnTo>
                  <a:pt x="11670354" y="1144390"/>
                </a:lnTo>
                <a:lnTo>
                  <a:pt x="11670354" y="1257616"/>
                </a:lnTo>
                <a:lnTo>
                  <a:pt x="11571281" y="1257616"/>
                </a:lnTo>
                <a:lnTo>
                  <a:pt x="11571281" y="1484068"/>
                </a:lnTo>
                <a:lnTo>
                  <a:pt x="11486362" y="1484068"/>
                </a:lnTo>
                <a:lnTo>
                  <a:pt x="11486362" y="2034022"/>
                </a:lnTo>
                <a:lnTo>
                  <a:pt x="11506580" y="2034022"/>
                </a:lnTo>
                <a:lnTo>
                  <a:pt x="11506580" y="2881194"/>
                </a:lnTo>
                <a:lnTo>
                  <a:pt x="11464121" y="2881194"/>
                </a:lnTo>
                <a:lnTo>
                  <a:pt x="11464121" y="2034022"/>
                </a:lnTo>
                <a:lnTo>
                  <a:pt x="11146684" y="2034022"/>
                </a:lnTo>
                <a:lnTo>
                  <a:pt x="11146684" y="1087777"/>
                </a:lnTo>
                <a:lnTo>
                  <a:pt x="10976846" y="1186850"/>
                </a:lnTo>
                <a:lnTo>
                  <a:pt x="10976846" y="1334448"/>
                </a:lnTo>
                <a:lnTo>
                  <a:pt x="10891926" y="1334448"/>
                </a:lnTo>
                <a:lnTo>
                  <a:pt x="10891926" y="594436"/>
                </a:lnTo>
                <a:lnTo>
                  <a:pt x="10722087" y="594436"/>
                </a:lnTo>
                <a:lnTo>
                  <a:pt x="10722087" y="679355"/>
                </a:lnTo>
                <a:lnTo>
                  <a:pt x="10455197" y="679355"/>
                </a:lnTo>
                <a:lnTo>
                  <a:pt x="10455197" y="523670"/>
                </a:lnTo>
                <a:lnTo>
                  <a:pt x="10131695" y="523670"/>
                </a:lnTo>
                <a:lnTo>
                  <a:pt x="10131695" y="721815"/>
                </a:lnTo>
                <a:lnTo>
                  <a:pt x="9990163" y="721815"/>
                </a:lnTo>
                <a:lnTo>
                  <a:pt x="9990163" y="962420"/>
                </a:lnTo>
                <a:lnTo>
                  <a:pt x="9765733" y="962420"/>
                </a:lnTo>
                <a:lnTo>
                  <a:pt x="9765733" y="1160565"/>
                </a:lnTo>
                <a:lnTo>
                  <a:pt x="9553434" y="1160565"/>
                </a:lnTo>
                <a:lnTo>
                  <a:pt x="9553434" y="750121"/>
                </a:lnTo>
                <a:lnTo>
                  <a:pt x="9397749" y="750121"/>
                </a:lnTo>
                <a:lnTo>
                  <a:pt x="9397749" y="891654"/>
                </a:lnTo>
                <a:lnTo>
                  <a:pt x="9300698" y="891654"/>
                </a:lnTo>
                <a:lnTo>
                  <a:pt x="9300698" y="1461827"/>
                </a:lnTo>
                <a:lnTo>
                  <a:pt x="9397749" y="1461827"/>
                </a:lnTo>
                <a:lnTo>
                  <a:pt x="9397749" y="1360732"/>
                </a:lnTo>
                <a:lnTo>
                  <a:pt x="9417967" y="1360732"/>
                </a:lnTo>
                <a:lnTo>
                  <a:pt x="9417967" y="1340514"/>
                </a:lnTo>
                <a:lnTo>
                  <a:pt x="9599938" y="1340514"/>
                </a:lnTo>
                <a:lnTo>
                  <a:pt x="9599938" y="1360732"/>
                </a:lnTo>
                <a:lnTo>
                  <a:pt x="9620157" y="1360732"/>
                </a:lnTo>
                <a:lnTo>
                  <a:pt x="9620157" y="1478002"/>
                </a:lnTo>
                <a:lnTo>
                  <a:pt x="9893112" y="1478002"/>
                </a:lnTo>
                <a:lnTo>
                  <a:pt x="9893112" y="1498221"/>
                </a:lnTo>
                <a:lnTo>
                  <a:pt x="9913331" y="1498221"/>
                </a:lnTo>
                <a:lnTo>
                  <a:pt x="9913331" y="1975387"/>
                </a:lnTo>
                <a:lnTo>
                  <a:pt x="9870872" y="1975387"/>
                </a:lnTo>
                <a:lnTo>
                  <a:pt x="9870872" y="1520462"/>
                </a:lnTo>
                <a:lnTo>
                  <a:pt x="9597916" y="1520462"/>
                </a:lnTo>
                <a:lnTo>
                  <a:pt x="9597916" y="1500243"/>
                </a:lnTo>
                <a:lnTo>
                  <a:pt x="9577697" y="1500243"/>
                </a:lnTo>
                <a:lnTo>
                  <a:pt x="9577697" y="1382973"/>
                </a:lnTo>
                <a:lnTo>
                  <a:pt x="9438186" y="1382973"/>
                </a:lnTo>
                <a:lnTo>
                  <a:pt x="9438186" y="1484068"/>
                </a:lnTo>
                <a:lnTo>
                  <a:pt x="9417967" y="1484068"/>
                </a:lnTo>
                <a:lnTo>
                  <a:pt x="9417967" y="1504287"/>
                </a:lnTo>
                <a:lnTo>
                  <a:pt x="9300698" y="1504287"/>
                </a:lnTo>
                <a:lnTo>
                  <a:pt x="9300698" y="1484068"/>
                </a:lnTo>
                <a:lnTo>
                  <a:pt x="9088400" y="1484068"/>
                </a:lnTo>
                <a:lnTo>
                  <a:pt x="9088400" y="2011781"/>
                </a:lnTo>
                <a:lnTo>
                  <a:pt x="9747536" y="2011781"/>
                </a:lnTo>
                <a:lnTo>
                  <a:pt x="9747536" y="2032000"/>
                </a:lnTo>
                <a:lnTo>
                  <a:pt x="9767755" y="2032000"/>
                </a:lnTo>
                <a:lnTo>
                  <a:pt x="9767755" y="2098723"/>
                </a:lnTo>
                <a:lnTo>
                  <a:pt x="9893112" y="2098723"/>
                </a:lnTo>
                <a:lnTo>
                  <a:pt x="9893112" y="2118941"/>
                </a:lnTo>
                <a:lnTo>
                  <a:pt x="9913331" y="2118941"/>
                </a:lnTo>
                <a:lnTo>
                  <a:pt x="9913331" y="2879172"/>
                </a:lnTo>
                <a:lnTo>
                  <a:pt x="9870872" y="2879172"/>
                </a:lnTo>
                <a:lnTo>
                  <a:pt x="9870872" y="2141182"/>
                </a:lnTo>
                <a:lnTo>
                  <a:pt x="9745514" y="2141182"/>
                </a:lnTo>
                <a:lnTo>
                  <a:pt x="9745514" y="2120963"/>
                </a:lnTo>
                <a:lnTo>
                  <a:pt x="9725295" y="2120963"/>
                </a:lnTo>
                <a:lnTo>
                  <a:pt x="9725295" y="2054241"/>
                </a:lnTo>
                <a:lnTo>
                  <a:pt x="9088400" y="2054241"/>
                </a:lnTo>
                <a:lnTo>
                  <a:pt x="9088400" y="2102766"/>
                </a:lnTo>
                <a:lnTo>
                  <a:pt x="8977196" y="2102766"/>
                </a:lnTo>
                <a:lnTo>
                  <a:pt x="8977196" y="2383809"/>
                </a:lnTo>
                <a:lnTo>
                  <a:pt x="8997414" y="2383809"/>
                </a:lnTo>
                <a:lnTo>
                  <a:pt x="8997414" y="2879172"/>
                </a:lnTo>
                <a:lnTo>
                  <a:pt x="8956977" y="2879172"/>
                </a:lnTo>
                <a:lnTo>
                  <a:pt x="8956977" y="2383809"/>
                </a:lnTo>
                <a:lnTo>
                  <a:pt x="8835663" y="2383809"/>
                </a:lnTo>
                <a:lnTo>
                  <a:pt x="8835663" y="2404028"/>
                </a:lnTo>
                <a:lnTo>
                  <a:pt x="8370628" y="2404028"/>
                </a:lnTo>
                <a:lnTo>
                  <a:pt x="8370628" y="2824581"/>
                </a:lnTo>
                <a:lnTo>
                  <a:pt x="8328169" y="2824581"/>
                </a:lnTo>
                <a:lnTo>
                  <a:pt x="8328169" y="2381787"/>
                </a:lnTo>
                <a:lnTo>
                  <a:pt x="8348388" y="2381787"/>
                </a:lnTo>
                <a:lnTo>
                  <a:pt x="8348388" y="2361568"/>
                </a:lnTo>
                <a:lnTo>
                  <a:pt x="8835663" y="2361568"/>
                </a:lnTo>
                <a:lnTo>
                  <a:pt x="8835663" y="2185664"/>
                </a:lnTo>
                <a:lnTo>
                  <a:pt x="8469701" y="2185664"/>
                </a:lnTo>
                <a:lnTo>
                  <a:pt x="8469701" y="2298890"/>
                </a:lnTo>
                <a:lnTo>
                  <a:pt x="8384782" y="2298890"/>
                </a:lnTo>
                <a:lnTo>
                  <a:pt x="8384782" y="1595272"/>
                </a:lnTo>
                <a:lnTo>
                  <a:pt x="8229096" y="1595272"/>
                </a:lnTo>
                <a:lnTo>
                  <a:pt x="8229096" y="750121"/>
                </a:lnTo>
                <a:lnTo>
                  <a:pt x="8087564" y="750121"/>
                </a:lnTo>
                <a:lnTo>
                  <a:pt x="8087564" y="285087"/>
                </a:lnTo>
                <a:lnTo>
                  <a:pt x="7679142" y="285087"/>
                </a:lnTo>
                <a:lnTo>
                  <a:pt x="7679142" y="764275"/>
                </a:lnTo>
                <a:lnTo>
                  <a:pt x="7594223" y="764275"/>
                </a:lnTo>
                <a:lnTo>
                  <a:pt x="7594223" y="1546746"/>
                </a:lnTo>
                <a:lnTo>
                  <a:pt x="7671054" y="1546746"/>
                </a:lnTo>
                <a:lnTo>
                  <a:pt x="7671054" y="1566965"/>
                </a:lnTo>
                <a:lnTo>
                  <a:pt x="7691273" y="1566965"/>
                </a:lnTo>
                <a:lnTo>
                  <a:pt x="7691273" y="1629644"/>
                </a:lnTo>
                <a:lnTo>
                  <a:pt x="7897506" y="1629644"/>
                </a:lnTo>
                <a:lnTo>
                  <a:pt x="7897506" y="1649863"/>
                </a:lnTo>
                <a:lnTo>
                  <a:pt x="7917725" y="1649863"/>
                </a:lnTo>
                <a:lnTo>
                  <a:pt x="7917725" y="1724673"/>
                </a:lnTo>
                <a:lnTo>
                  <a:pt x="8150243" y="1724673"/>
                </a:lnTo>
                <a:lnTo>
                  <a:pt x="8150243" y="1744892"/>
                </a:lnTo>
                <a:lnTo>
                  <a:pt x="8170461" y="1744892"/>
                </a:lnTo>
                <a:lnTo>
                  <a:pt x="8170461" y="2824581"/>
                </a:lnTo>
                <a:lnTo>
                  <a:pt x="8128002" y="2824581"/>
                </a:lnTo>
                <a:lnTo>
                  <a:pt x="8128002" y="1769154"/>
                </a:lnTo>
                <a:lnTo>
                  <a:pt x="7895484" y="1769154"/>
                </a:lnTo>
                <a:lnTo>
                  <a:pt x="7895484" y="1748935"/>
                </a:lnTo>
                <a:lnTo>
                  <a:pt x="7875265" y="1748935"/>
                </a:lnTo>
                <a:lnTo>
                  <a:pt x="7875265" y="1674125"/>
                </a:lnTo>
                <a:lnTo>
                  <a:pt x="7689251" y="1674125"/>
                </a:lnTo>
                <a:lnTo>
                  <a:pt x="7689251" y="2828625"/>
                </a:lnTo>
                <a:lnTo>
                  <a:pt x="7646792" y="2828625"/>
                </a:lnTo>
                <a:lnTo>
                  <a:pt x="7646792" y="1651885"/>
                </a:lnTo>
                <a:lnTo>
                  <a:pt x="7646792" y="1589206"/>
                </a:lnTo>
                <a:lnTo>
                  <a:pt x="7590178" y="1589206"/>
                </a:lnTo>
                <a:lnTo>
                  <a:pt x="7590178" y="1680191"/>
                </a:lnTo>
                <a:lnTo>
                  <a:pt x="7406186" y="1680191"/>
                </a:lnTo>
                <a:lnTo>
                  <a:pt x="7406186" y="1666038"/>
                </a:lnTo>
                <a:lnTo>
                  <a:pt x="7266676" y="1666038"/>
                </a:lnTo>
                <a:lnTo>
                  <a:pt x="7266676" y="1702432"/>
                </a:lnTo>
                <a:lnTo>
                  <a:pt x="7246457" y="1702432"/>
                </a:lnTo>
                <a:lnTo>
                  <a:pt x="7246457" y="1722651"/>
                </a:lnTo>
                <a:lnTo>
                  <a:pt x="7173669" y="1722651"/>
                </a:lnTo>
                <a:lnTo>
                  <a:pt x="7173669" y="2826603"/>
                </a:lnTo>
                <a:lnTo>
                  <a:pt x="7137275" y="2826603"/>
                </a:lnTo>
                <a:lnTo>
                  <a:pt x="7137275" y="1700410"/>
                </a:lnTo>
                <a:lnTo>
                  <a:pt x="7157494" y="1700410"/>
                </a:lnTo>
                <a:lnTo>
                  <a:pt x="7157494" y="1680191"/>
                </a:lnTo>
                <a:lnTo>
                  <a:pt x="7230282" y="1680191"/>
                </a:lnTo>
                <a:lnTo>
                  <a:pt x="7230282" y="1643797"/>
                </a:lnTo>
                <a:lnTo>
                  <a:pt x="7250501" y="1643797"/>
                </a:lnTo>
                <a:lnTo>
                  <a:pt x="7250501" y="1623578"/>
                </a:lnTo>
                <a:lnTo>
                  <a:pt x="7412252" y="1623578"/>
                </a:lnTo>
                <a:lnTo>
                  <a:pt x="7412252" y="806734"/>
                </a:lnTo>
                <a:lnTo>
                  <a:pt x="7258589" y="806734"/>
                </a:lnTo>
                <a:lnTo>
                  <a:pt x="7258589" y="1087777"/>
                </a:lnTo>
                <a:lnTo>
                  <a:pt x="7159516" y="1087777"/>
                </a:lnTo>
                <a:lnTo>
                  <a:pt x="7159516" y="889632"/>
                </a:lnTo>
                <a:lnTo>
                  <a:pt x="6989677" y="889632"/>
                </a:lnTo>
                <a:lnTo>
                  <a:pt x="6989677" y="960398"/>
                </a:lnTo>
                <a:lnTo>
                  <a:pt x="6468029" y="960398"/>
                </a:lnTo>
                <a:lnTo>
                  <a:pt x="6468029" y="1651885"/>
                </a:lnTo>
                <a:lnTo>
                  <a:pt x="6488248" y="1651885"/>
                </a:lnTo>
                <a:lnTo>
                  <a:pt x="6488248" y="2826603"/>
                </a:lnTo>
                <a:lnTo>
                  <a:pt x="6445788" y="2826603"/>
                </a:lnTo>
                <a:lnTo>
                  <a:pt x="6445788" y="1651885"/>
                </a:lnTo>
                <a:lnTo>
                  <a:pt x="6340650" y="1651885"/>
                </a:lnTo>
                <a:lnTo>
                  <a:pt x="6340650" y="1247507"/>
                </a:lnTo>
                <a:lnTo>
                  <a:pt x="6154636" y="1247507"/>
                </a:lnTo>
                <a:lnTo>
                  <a:pt x="6154636" y="1320295"/>
                </a:lnTo>
                <a:lnTo>
                  <a:pt x="6134417" y="1320295"/>
                </a:lnTo>
                <a:lnTo>
                  <a:pt x="6134417" y="1340514"/>
                </a:lnTo>
                <a:lnTo>
                  <a:pt x="6067695" y="1340514"/>
                </a:lnTo>
                <a:lnTo>
                  <a:pt x="6067695" y="2824581"/>
                </a:lnTo>
                <a:lnTo>
                  <a:pt x="6025235" y="2824581"/>
                </a:lnTo>
                <a:lnTo>
                  <a:pt x="6025235" y="1320295"/>
                </a:lnTo>
                <a:lnTo>
                  <a:pt x="6045454" y="1320295"/>
                </a:lnTo>
                <a:lnTo>
                  <a:pt x="6045454" y="1300076"/>
                </a:lnTo>
                <a:lnTo>
                  <a:pt x="6112176" y="1300076"/>
                </a:lnTo>
                <a:lnTo>
                  <a:pt x="6112176" y="1227288"/>
                </a:lnTo>
                <a:lnTo>
                  <a:pt x="6132395" y="1227288"/>
                </a:lnTo>
                <a:lnTo>
                  <a:pt x="6132395" y="1207069"/>
                </a:lnTo>
                <a:lnTo>
                  <a:pt x="6340650" y="1207069"/>
                </a:lnTo>
                <a:lnTo>
                  <a:pt x="6340650" y="891654"/>
                </a:lnTo>
                <a:lnTo>
                  <a:pt x="5776543" y="891654"/>
                </a:lnTo>
                <a:lnTo>
                  <a:pt x="5776543" y="778428"/>
                </a:lnTo>
                <a:lnTo>
                  <a:pt x="5649163" y="778428"/>
                </a:lnTo>
                <a:lnTo>
                  <a:pt x="5649163" y="1039252"/>
                </a:lnTo>
                <a:lnTo>
                  <a:pt x="5964578" y="1039252"/>
                </a:lnTo>
                <a:lnTo>
                  <a:pt x="5964578" y="1059471"/>
                </a:lnTo>
                <a:lnTo>
                  <a:pt x="5984797" y="1059471"/>
                </a:lnTo>
                <a:lnTo>
                  <a:pt x="5984797" y="1360732"/>
                </a:lnTo>
                <a:lnTo>
                  <a:pt x="5942337" y="1360732"/>
                </a:lnTo>
                <a:lnTo>
                  <a:pt x="5942337" y="1081712"/>
                </a:lnTo>
                <a:lnTo>
                  <a:pt x="5647141" y="1081712"/>
                </a:lnTo>
                <a:lnTo>
                  <a:pt x="5647141" y="1061493"/>
                </a:lnTo>
                <a:lnTo>
                  <a:pt x="5295332" y="1061493"/>
                </a:lnTo>
                <a:lnTo>
                  <a:pt x="5295332" y="1217178"/>
                </a:lnTo>
                <a:lnTo>
                  <a:pt x="5014290" y="1217178"/>
                </a:lnTo>
                <a:lnTo>
                  <a:pt x="5014290" y="1415323"/>
                </a:lnTo>
                <a:lnTo>
                  <a:pt x="4747400" y="1415323"/>
                </a:lnTo>
                <a:lnTo>
                  <a:pt x="4747400" y="792581"/>
                </a:lnTo>
                <a:lnTo>
                  <a:pt x="4480511" y="792581"/>
                </a:lnTo>
                <a:lnTo>
                  <a:pt x="4480511" y="707662"/>
                </a:lnTo>
                <a:lnTo>
                  <a:pt x="4268212" y="707662"/>
                </a:lnTo>
                <a:lnTo>
                  <a:pt x="4268212" y="820888"/>
                </a:lnTo>
                <a:lnTo>
                  <a:pt x="4185314" y="820888"/>
                </a:lnTo>
                <a:lnTo>
                  <a:pt x="4185314" y="841106"/>
                </a:lnTo>
                <a:lnTo>
                  <a:pt x="4033672" y="841106"/>
                </a:lnTo>
                <a:lnTo>
                  <a:pt x="4033672" y="1467893"/>
                </a:lnTo>
                <a:lnTo>
                  <a:pt x="3991213" y="1467893"/>
                </a:lnTo>
                <a:lnTo>
                  <a:pt x="3991213" y="820888"/>
                </a:lnTo>
                <a:lnTo>
                  <a:pt x="4011432" y="820888"/>
                </a:lnTo>
                <a:lnTo>
                  <a:pt x="4011432" y="800669"/>
                </a:lnTo>
                <a:lnTo>
                  <a:pt x="4185314" y="800669"/>
                </a:lnTo>
                <a:lnTo>
                  <a:pt x="4185314" y="509516"/>
                </a:lnTo>
                <a:lnTo>
                  <a:pt x="3966950" y="509516"/>
                </a:lnTo>
                <a:lnTo>
                  <a:pt x="3966950" y="285087"/>
                </a:lnTo>
                <a:lnTo>
                  <a:pt x="3924490" y="285087"/>
                </a:lnTo>
                <a:lnTo>
                  <a:pt x="3924490" y="511538"/>
                </a:lnTo>
                <a:lnTo>
                  <a:pt x="3791046" y="511538"/>
                </a:lnTo>
                <a:lnTo>
                  <a:pt x="3791046" y="624764"/>
                </a:lnTo>
                <a:lnTo>
                  <a:pt x="3621207" y="624764"/>
                </a:lnTo>
                <a:lnTo>
                  <a:pt x="3621207" y="772362"/>
                </a:lnTo>
                <a:lnTo>
                  <a:pt x="3710170" y="772362"/>
                </a:lnTo>
                <a:lnTo>
                  <a:pt x="3710170" y="760231"/>
                </a:lnTo>
                <a:lnTo>
                  <a:pt x="3710170" y="687443"/>
                </a:lnTo>
                <a:lnTo>
                  <a:pt x="3730389" y="687443"/>
                </a:lnTo>
                <a:lnTo>
                  <a:pt x="3730389" y="667224"/>
                </a:lnTo>
                <a:lnTo>
                  <a:pt x="3938644" y="667224"/>
                </a:lnTo>
                <a:lnTo>
                  <a:pt x="3938644" y="687443"/>
                </a:lnTo>
                <a:lnTo>
                  <a:pt x="3958863" y="687443"/>
                </a:lnTo>
                <a:lnTo>
                  <a:pt x="3958863" y="1502265"/>
                </a:lnTo>
                <a:lnTo>
                  <a:pt x="3916403" y="1502265"/>
                </a:lnTo>
                <a:lnTo>
                  <a:pt x="3916403" y="705640"/>
                </a:lnTo>
                <a:lnTo>
                  <a:pt x="3750608" y="705640"/>
                </a:lnTo>
                <a:lnTo>
                  <a:pt x="3750608" y="758209"/>
                </a:lnTo>
                <a:lnTo>
                  <a:pt x="3750608" y="792581"/>
                </a:lnTo>
                <a:lnTo>
                  <a:pt x="3730389" y="792581"/>
                </a:lnTo>
                <a:lnTo>
                  <a:pt x="3730389" y="812800"/>
                </a:lnTo>
                <a:lnTo>
                  <a:pt x="3621207" y="812800"/>
                </a:lnTo>
                <a:lnTo>
                  <a:pt x="3621207" y="863347"/>
                </a:lnTo>
                <a:lnTo>
                  <a:pt x="3156172" y="863347"/>
                </a:lnTo>
                <a:lnTo>
                  <a:pt x="3156172" y="1413302"/>
                </a:lnTo>
                <a:lnTo>
                  <a:pt x="3057099" y="1413302"/>
                </a:lnTo>
                <a:lnTo>
                  <a:pt x="3057099" y="1243463"/>
                </a:lnTo>
                <a:lnTo>
                  <a:pt x="2986333" y="1243463"/>
                </a:lnTo>
                <a:lnTo>
                  <a:pt x="2986333" y="1413302"/>
                </a:lnTo>
                <a:lnTo>
                  <a:pt x="2881195" y="1413302"/>
                </a:lnTo>
                <a:lnTo>
                  <a:pt x="2881195" y="2854910"/>
                </a:lnTo>
                <a:lnTo>
                  <a:pt x="2838735" y="2854910"/>
                </a:lnTo>
                <a:lnTo>
                  <a:pt x="2838735" y="1411280"/>
                </a:lnTo>
                <a:lnTo>
                  <a:pt x="2802341" y="1411280"/>
                </a:lnTo>
                <a:lnTo>
                  <a:pt x="2802341" y="863347"/>
                </a:lnTo>
                <a:lnTo>
                  <a:pt x="2729553" y="863347"/>
                </a:lnTo>
                <a:lnTo>
                  <a:pt x="2729553" y="0"/>
                </a:lnTo>
                <a:lnTo>
                  <a:pt x="2666874" y="0"/>
                </a:lnTo>
                <a:lnTo>
                  <a:pt x="2666874" y="863347"/>
                </a:lnTo>
                <a:lnTo>
                  <a:pt x="2207905" y="863347"/>
                </a:lnTo>
                <a:lnTo>
                  <a:pt x="2207905" y="782472"/>
                </a:lnTo>
                <a:lnTo>
                  <a:pt x="1999650" y="359897"/>
                </a:lnTo>
                <a:lnTo>
                  <a:pt x="1999650" y="359897"/>
                </a:lnTo>
                <a:lnTo>
                  <a:pt x="1999650" y="359897"/>
                </a:lnTo>
                <a:lnTo>
                  <a:pt x="1999650" y="359897"/>
                </a:lnTo>
                <a:lnTo>
                  <a:pt x="1793417" y="782472"/>
                </a:lnTo>
                <a:lnTo>
                  <a:pt x="1793417" y="863347"/>
                </a:lnTo>
                <a:lnTo>
                  <a:pt x="1791395" y="863347"/>
                </a:lnTo>
                <a:lnTo>
                  <a:pt x="1480024" y="863347"/>
                </a:lnTo>
                <a:lnTo>
                  <a:pt x="1480024" y="948267"/>
                </a:lnTo>
                <a:lnTo>
                  <a:pt x="1225266" y="948267"/>
                </a:lnTo>
                <a:lnTo>
                  <a:pt x="1225266" y="1146412"/>
                </a:lnTo>
                <a:lnTo>
                  <a:pt x="1035208" y="1146412"/>
                </a:lnTo>
                <a:lnTo>
                  <a:pt x="1035208" y="1702432"/>
                </a:lnTo>
                <a:lnTo>
                  <a:pt x="1055427" y="1702432"/>
                </a:lnTo>
                <a:lnTo>
                  <a:pt x="1055427" y="1936971"/>
                </a:lnTo>
                <a:lnTo>
                  <a:pt x="1158544" y="1936971"/>
                </a:lnTo>
                <a:lnTo>
                  <a:pt x="1158544" y="1957190"/>
                </a:lnTo>
                <a:lnTo>
                  <a:pt x="1178762" y="1957190"/>
                </a:lnTo>
                <a:lnTo>
                  <a:pt x="1178762" y="2189708"/>
                </a:lnTo>
                <a:lnTo>
                  <a:pt x="1190894" y="2189708"/>
                </a:lnTo>
                <a:lnTo>
                  <a:pt x="1251551" y="2189708"/>
                </a:lnTo>
                <a:lnTo>
                  <a:pt x="1593250" y="2189708"/>
                </a:lnTo>
                <a:lnTo>
                  <a:pt x="1593250" y="2209927"/>
                </a:lnTo>
                <a:lnTo>
                  <a:pt x="1613469" y="2209927"/>
                </a:lnTo>
                <a:lnTo>
                  <a:pt x="1613469" y="2395940"/>
                </a:lnTo>
                <a:lnTo>
                  <a:pt x="2048176" y="2395940"/>
                </a:lnTo>
                <a:lnTo>
                  <a:pt x="2048176" y="2416159"/>
                </a:lnTo>
                <a:lnTo>
                  <a:pt x="2068394" y="2416159"/>
                </a:lnTo>
                <a:lnTo>
                  <a:pt x="2068394" y="2850866"/>
                </a:lnTo>
                <a:lnTo>
                  <a:pt x="2025935" y="2850866"/>
                </a:lnTo>
                <a:lnTo>
                  <a:pt x="2025935" y="2436378"/>
                </a:lnTo>
                <a:lnTo>
                  <a:pt x="1595272" y="2436378"/>
                </a:lnTo>
                <a:lnTo>
                  <a:pt x="1595272" y="2416159"/>
                </a:lnTo>
                <a:lnTo>
                  <a:pt x="1575053" y="2416159"/>
                </a:lnTo>
                <a:lnTo>
                  <a:pt x="1575053" y="2230145"/>
                </a:lnTo>
                <a:lnTo>
                  <a:pt x="1255594" y="2230145"/>
                </a:lnTo>
                <a:lnTo>
                  <a:pt x="1194938" y="2230145"/>
                </a:lnTo>
                <a:lnTo>
                  <a:pt x="1105974" y="2230145"/>
                </a:lnTo>
                <a:lnTo>
                  <a:pt x="1105974" y="2462663"/>
                </a:lnTo>
                <a:lnTo>
                  <a:pt x="1085755" y="2462663"/>
                </a:lnTo>
                <a:lnTo>
                  <a:pt x="1085755" y="2482882"/>
                </a:lnTo>
                <a:lnTo>
                  <a:pt x="901763" y="2482882"/>
                </a:lnTo>
                <a:lnTo>
                  <a:pt x="901763" y="2822559"/>
                </a:lnTo>
                <a:lnTo>
                  <a:pt x="859304" y="2822559"/>
                </a:lnTo>
                <a:lnTo>
                  <a:pt x="859304" y="2460641"/>
                </a:lnTo>
                <a:lnTo>
                  <a:pt x="879523" y="2460641"/>
                </a:lnTo>
                <a:lnTo>
                  <a:pt x="879523" y="2438400"/>
                </a:lnTo>
                <a:lnTo>
                  <a:pt x="1063515" y="2438400"/>
                </a:lnTo>
                <a:lnTo>
                  <a:pt x="1063515" y="2205883"/>
                </a:lnTo>
                <a:lnTo>
                  <a:pt x="1083734" y="2205883"/>
                </a:lnTo>
                <a:lnTo>
                  <a:pt x="1083734" y="2185664"/>
                </a:lnTo>
                <a:lnTo>
                  <a:pt x="1140347" y="2185664"/>
                </a:lnTo>
                <a:lnTo>
                  <a:pt x="1140347" y="1977409"/>
                </a:lnTo>
                <a:lnTo>
                  <a:pt x="1006902" y="1977409"/>
                </a:lnTo>
                <a:lnTo>
                  <a:pt x="960398" y="1977409"/>
                </a:lnTo>
                <a:lnTo>
                  <a:pt x="960398" y="2050197"/>
                </a:lnTo>
                <a:lnTo>
                  <a:pt x="940179" y="2050197"/>
                </a:lnTo>
                <a:lnTo>
                  <a:pt x="940179" y="2070416"/>
                </a:lnTo>
                <a:lnTo>
                  <a:pt x="252736" y="2070416"/>
                </a:lnTo>
                <a:lnTo>
                  <a:pt x="252736" y="2082547"/>
                </a:lnTo>
                <a:lnTo>
                  <a:pt x="252736" y="2209927"/>
                </a:lnTo>
                <a:lnTo>
                  <a:pt x="252736" y="2482882"/>
                </a:lnTo>
                <a:lnTo>
                  <a:pt x="604545" y="2482882"/>
                </a:lnTo>
                <a:lnTo>
                  <a:pt x="604545" y="2464685"/>
                </a:lnTo>
                <a:lnTo>
                  <a:pt x="647005" y="2464685"/>
                </a:lnTo>
                <a:lnTo>
                  <a:pt x="647005" y="2899391"/>
                </a:lnTo>
                <a:lnTo>
                  <a:pt x="604545" y="2899391"/>
                </a:lnTo>
                <a:lnTo>
                  <a:pt x="604545" y="2527363"/>
                </a:lnTo>
                <a:lnTo>
                  <a:pt x="88963" y="2527363"/>
                </a:lnTo>
                <a:lnTo>
                  <a:pt x="88963" y="2484904"/>
                </a:lnTo>
                <a:lnTo>
                  <a:pt x="208255" y="2484904"/>
                </a:lnTo>
                <a:lnTo>
                  <a:pt x="208255" y="2211948"/>
                </a:lnTo>
                <a:lnTo>
                  <a:pt x="208255" y="2082547"/>
                </a:lnTo>
                <a:lnTo>
                  <a:pt x="208255" y="2048175"/>
                </a:lnTo>
                <a:lnTo>
                  <a:pt x="228474" y="2048175"/>
                </a:lnTo>
                <a:lnTo>
                  <a:pt x="228474" y="2027956"/>
                </a:lnTo>
                <a:lnTo>
                  <a:pt x="915917" y="2027956"/>
                </a:lnTo>
                <a:lnTo>
                  <a:pt x="915917" y="1955168"/>
                </a:lnTo>
                <a:lnTo>
                  <a:pt x="936135" y="1955168"/>
                </a:lnTo>
                <a:lnTo>
                  <a:pt x="936135" y="1934949"/>
                </a:lnTo>
                <a:lnTo>
                  <a:pt x="1002858" y="1934949"/>
                </a:lnTo>
                <a:lnTo>
                  <a:pt x="1010945" y="1934949"/>
                </a:lnTo>
                <a:lnTo>
                  <a:pt x="1010945" y="1722651"/>
                </a:lnTo>
                <a:lnTo>
                  <a:pt x="911873" y="1821723"/>
                </a:lnTo>
                <a:lnTo>
                  <a:pt x="911873" y="1073624"/>
                </a:lnTo>
                <a:lnTo>
                  <a:pt x="649027" y="1073624"/>
                </a:lnTo>
                <a:lnTo>
                  <a:pt x="649027" y="1002858"/>
                </a:lnTo>
                <a:lnTo>
                  <a:pt x="351809" y="1002858"/>
                </a:lnTo>
                <a:lnTo>
                  <a:pt x="351809" y="1087777"/>
                </a:lnTo>
                <a:lnTo>
                  <a:pt x="238583" y="1087777"/>
                </a:lnTo>
                <a:lnTo>
                  <a:pt x="238583" y="1643797"/>
                </a:lnTo>
                <a:lnTo>
                  <a:pt x="525692" y="1643797"/>
                </a:lnTo>
                <a:lnTo>
                  <a:pt x="525692" y="1664016"/>
                </a:lnTo>
                <a:lnTo>
                  <a:pt x="545911" y="1664016"/>
                </a:lnTo>
                <a:lnTo>
                  <a:pt x="545911" y="1955168"/>
                </a:lnTo>
                <a:lnTo>
                  <a:pt x="503451" y="1955168"/>
                </a:lnTo>
                <a:lnTo>
                  <a:pt x="503451" y="1686257"/>
                </a:lnTo>
                <a:lnTo>
                  <a:pt x="196123" y="1686257"/>
                </a:lnTo>
                <a:lnTo>
                  <a:pt x="196123" y="1666038"/>
                </a:lnTo>
                <a:lnTo>
                  <a:pt x="0" y="1666038"/>
                </a:lnTo>
                <a:lnTo>
                  <a:pt x="0" y="2998464"/>
                </a:lnTo>
                <a:lnTo>
                  <a:pt x="12189981" y="2998464"/>
                </a:lnTo>
                <a:lnTo>
                  <a:pt x="12189981" y="1651885"/>
                </a:lnTo>
                <a:lnTo>
                  <a:pt x="12062600" y="1651885"/>
                </a:lnTo>
                <a:close/>
                <a:moveTo>
                  <a:pt x="4454226" y="2826603"/>
                </a:moveTo>
                <a:lnTo>
                  <a:pt x="4411766" y="2826603"/>
                </a:lnTo>
                <a:lnTo>
                  <a:pt x="4411766" y="1850030"/>
                </a:lnTo>
                <a:lnTo>
                  <a:pt x="4286409" y="1850030"/>
                </a:lnTo>
                <a:lnTo>
                  <a:pt x="4286409" y="1829811"/>
                </a:lnTo>
                <a:lnTo>
                  <a:pt x="4266190" y="1829811"/>
                </a:lnTo>
                <a:lnTo>
                  <a:pt x="4266190" y="1688279"/>
                </a:lnTo>
                <a:lnTo>
                  <a:pt x="4120614" y="1688279"/>
                </a:lnTo>
                <a:lnTo>
                  <a:pt x="4120614" y="1668060"/>
                </a:lnTo>
                <a:lnTo>
                  <a:pt x="4100395" y="1668060"/>
                </a:lnTo>
                <a:lnTo>
                  <a:pt x="4100395" y="1591228"/>
                </a:lnTo>
                <a:lnTo>
                  <a:pt x="3928534" y="1591228"/>
                </a:lnTo>
                <a:lnTo>
                  <a:pt x="3928534" y="1702432"/>
                </a:lnTo>
                <a:lnTo>
                  <a:pt x="3908315" y="1702432"/>
                </a:lnTo>
                <a:lnTo>
                  <a:pt x="3908315" y="1722651"/>
                </a:lnTo>
                <a:lnTo>
                  <a:pt x="3815308" y="1722651"/>
                </a:lnTo>
                <a:lnTo>
                  <a:pt x="3815308" y="1746914"/>
                </a:lnTo>
                <a:lnTo>
                  <a:pt x="3815308" y="2826603"/>
                </a:lnTo>
                <a:lnTo>
                  <a:pt x="3772849" y="2826603"/>
                </a:lnTo>
                <a:lnTo>
                  <a:pt x="3772849" y="1746914"/>
                </a:lnTo>
                <a:lnTo>
                  <a:pt x="3772849" y="1700410"/>
                </a:lnTo>
                <a:lnTo>
                  <a:pt x="3772849" y="1560899"/>
                </a:lnTo>
                <a:lnTo>
                  <a:pt x="3760717" y="1560899"/>
                </a:lnTo>
                <a:lnTo>
                  <a:pt x="3720279" y="1560899"/>
                </a:lnTo>
                <a:lnTo>
                  <a:pt x="3679842" y="1560899"/>
                </a:lnTo>
                <a:lnTo>
                  <a:pt x="3679842" y="1540681"/>
                </a:lnTo>
                <a:lnTo>
                  <a:pt x="3659623" y="1540681"/>
                </a:lnTo>
                <a:lnTo>
                  <a:pt x="3659623" y="1380951"/>
                </a:lnTo>
                <a:lnTo>
                  <a:pt x="3362405" y="1380951"/>
                </a:lnTo>
                <a:lnTo>
                  <a:pt x="3362405" y="2826603"/>
                </a:lnTo>
                <a:lnTo>
                  <a:pt x="3315901" y="2826603"/>
                </a:lnTo>
                <a:lnTo>
                  <a:pt x="3315901" y="1360732"/>
                </a:lnTo>
                <a:lnTo>
                  <a:pt x="3336120" y="1360732"/>
                </a:lnTo>
                <a:lnTo>
                  <a:pt x="3336120" y="1340514"/>
                </a:lnTo>
                <a:lnTo>
                  <a:pt x="3675798" y="1340514"/>
                </a:lnTo>
                <a:lnTo>
                  <a:pt x="3675798" y="1360732"/>
                </a:lnTo>
                <a:lnTo>
                  <a:pt x="3696017" y="1360732"/>
                </a:lnTo>
                <a:lnTo>
                  <a:pt x="3696017" y="1520462"/>
                </a:lnTo>
                <a:lnTo>
                  <a:pt x="3716236" y="1520462"/>
                </a:lnTo>
                <a:lnTo>
                  <a:pt x="3756673" y="1520462"/>
                </a:lnTo>
                <a:lnTo>
                  <a:pt x="3791046" y="1520462"/>
                </a:lnTo>
                <a:lnTo>
                  <a:pt x="3791046" y="1540681"/>
                </a:lnTo>
                <a:lnTo>
                  <a:pt x="3811264" y="1540681"/>
                </a:lnTo>
                <a:lnTo>
                  <a:pt x="3811264" y="1680191"/>
                </a:lnTo>
                <a:lnTo>
                  <a:pt x="3882031" y="1680191"/>
                </a:lnTo>
                <a:lnTo>
                  <a:pt x="3882031" y="1568987"/>
                </a:lnTo>
                <a:lnTo>
                  <a:pt x="3902250" y="1568987"/>
                </a:lnTo>
                <a:lnTo>
                  <a:pt x="3902250" y="1548768"/>
                </a:lnTo>
                <a:lnTo>
                  <a:pt x="4116570" y="1548768"/>
                </a:lnTo>
                <a:lnTo>
                  <a:pt x="4116570" y="1568987"/>
                </a:lnTo>
                <a:lnTo>
                  <a:pt x="4136789" y="1568987"/>
                </a:lnTo>
                <a:lnTo>
                  <a:pt x="4136789" y="1645819"/>
                </a:lnTo>
                <a:lnTo>
                  <a:pt x="4282365" y="1645819"/>
                </a:lnTo>
                <a:lnTo>
                  <a:pt x="4282365" y="1666038"/>
                </a:lnTo>
                <a:lnTo>
                  <a:pt x="4302584" y="1666038"/>
                </a:lnTo>
                <a:lnTo>
                  <a:pt x="4302584" y="1807570"/>
                </a:lnTo>
                <a:lnTo>
                  <a:pt x="4427941" y="1807570"/>
                </a:lnTo>
                <a:lnTo>
                  <a:pt x="4427941" y="1827789"/>
                </a:lnTo>
                <a:lnTo>
                  <a:pt x="4448160" y="1827789"/>
                </a:lnTo>
                <a:lnTo>
                  <a:pt x="4448160" y="2826603"/>
                </a:lnTo>
                <a:close/>
                <a:moveTo>
                  <a:pt x="5881681" y="2826603"/>
                </a:moveTo>
                <a:lnTo>
                  <a:pt x="5839221" y="2826603"/>
                </a:lnTo>
                <a:lnTo>
                  <a:pt x="5839221" y="1641775"/>
                </a:lnTo>
                <a:lnTo>
                  <a:pt x="5689601" y="1471936"/>
                </a:lnTo>
                <a:lnTo>
                  <a:pt x="5331727" y="1471936"/>
                </a:lnTo>
                <a:lnTo>
                  <a:pt x="5331727" y="1633688"/>
                </a:lnTo>
                <a:lnTo>
                  <a:pt x="5331727" y="2826603"/>
                </a:lnTo>
                <a:lnTo>
                  <a:pt x="5289267" y="2826603"/>
                </a:lnTo>
                <a:lnTo>
                  <a:pt x="5289267" y="1655928"/>
                </a:lnTo>
                <a:lnTo>
                  <a:pt x="5190194" y="1655928"/>
                </a:lnTo>
                <a:lnTo>
                  <a:pt x="5190194" y="1635710"/>
                </a:lnTo>
                <a:lnTo>
                  <a:pt x="5169975" y="1635710"/>
                </a:lnTo>
                <a:lnTo>
                  <a:pt x="5169975" y="1562922"/>
                </a:lnTo>
                <a:lnTo>
                  <a:pt x="4905108" y="1562922"/>
                </a:lnTo>
                <a:lnTo>
                  <a:pt x="4905108" y="1635710"/>
                </a:lnTo>
                <a:lnTo>
                  <a:pt x="4884889" y="1635710"/>
                </a:lnTo>
                <a:lnTo>
                  <a:pt x="4884889" y="1655928"/>
                </a:lnTo>
                <a:lnTo>
                  <a:pt x="4704940" y="1655928"/>
                </a:lnTo>
                <a:lnTo>
                  <a:pt x="4704940" y="1700410"/>
                </a:lnTo>
                <a:lnTo>
                  <a:pt x="4684721" y="1700410"/>
                </a:lnTo>
                <a:lnTo>
                  <a:pt x="4684721" y="1720629"/>
                </a:lnTo>
                <a:lnTo>
                  <a:pt x="4579583" y="1720629"/>
                </a:lnTo>
                <a:lnTo>
                  <a:pt x="4579583" y="2824581"/>
                </a:lnTo>
                <a:lnTo>
                  <a:pt x="4537123" y="2824581"/>
                </a:lnTo>
                <a:lnTo>
                  <a:pt x="4537123" y="1700410"/>
                </a:lnTo>
                <a:lnTo>
                  <a:pt x="4557342" y="1700410"/>
                </a:lnTo>
                <a:lnTo>
                  <a:pt x="4557342" y="1680191"/>
                </a:lnTo>
                <a:lnTo>
                  <a:pt x="4662481" y="1680191"/>
                </a:lnTo>
                <a:lnTo>
                  <a:pt x="4662481" y="1635710"/>
                </a:lnTo>
                <a:lnTo>
                  <a:pt x="4682700" y="1635710"/>
                </a:lnTo>
                <a:lnTo>
                  <a:pt x="4682700" y="1613469"/>
                </a:lnTo>
                <a:lnTo>
                  <a:pt x="4862648" y="1613469"/>
                </a:lnTo>
                <a:lnTo>
                  <a:pt x="4862648" y="1540681"/>
                </a:lnTo>
                <a:lnTo>
                  <a:pt x="4882867" y="1540681"/>
                </a:lnTo>
                <a:lnTo>
                  <a:pt x="4882867" y="1520462"/>
                </a:lnTo>
                <a:lnTo>
                  <a:pt x="5190194" y="1520462"/>
                </a:lnTo>
                <a:lnTo>
                  <a:pt x="5190194" y="1540681"/>
                </a:lnTo>
                <a:lnTo>
                  <a:pt x="5210413" y="1540681"/>
                </a:lnTo>
                <a:lnTo>
                  <a:pt x="5210413" y="1613469"/>
                </a:lnTo>
                <a:lnTo>
                  <a:pt x="5289267" y="1613469"/>
                </a:lnTo>
                <a:lnTo>
                  <a:pt x="5289267" y="1451718"/>
                </a:lnTo>
                <a:lnTo>
                  <a:pt x="5309486" y="1451718"/>
                </a:lnTo>
                <a:lnTo>
                  <a:pt x="5309486" y="1431499"/>
                </a:lnTo>
                <a:lnTo>
                  <a:pt x="5697689" y="1431499"/>
                </a:lnTo>
                <a:lnTo>
                  <a:pt x="5697689" y="1451718"/>
                </a:lnTo>
                <a:lnTo>
                  <a:pt x="5713864" y="1437564"/>
                </a:lnTo>
                <a:lnTo>
                  <a:pt x="5873593" y="1621556"/>
                </a:lnTo>
                <a:lnTo>
                  <a:pt x="5857418" y="1635710"/>
                </a:lnTo>
                <a:lnTo>
                  <a:pt x="5877637" y="1635710"/>
                </a:lnTo>
                <a:lnTo>
                  <a:pt x="5877637" y="2826603"/>
                </a:lnTo>
                <a:close/>
                <a:moveTo>
                  <a:pt x="11027393" y="2879172"/>
                </a:moveTo>
                <a:lnTo>
                  <a:pt x="10984933" y="2879172"/>
                </a:lnTo>
                <a:lnTo>
                  <a:pt x="10984933" y="1694344"/>
                </a:lnTo>
                <a:lnTo>
                  <a:pt x="10885861" y="1694344"/>
                </a:lnTo>
                <a:lnTo>
                  <a:pt x="10885861" y="1674125"/>
                </a:lnTo>
                <a:lnTo>
                  <a:pt x="10865642" y="1674125"/>
                </a:lnTo>
                <a:lnTo>
                  <a:pt x="10865642" y="1490133"/>
                </a:lnTo>
                <a:lnTo>
                  <a:pt x="10600774" y="1490133"/>
                </a:lnTo>
                <a:lnTo>
                  <a:pt x="10600774" y="1500243"/>
                </a:lnTo>
                <a:lnTo>
                  <a:pt x="10600774" y="1674125"/>
                </a:lnTo>
                <a:lnTo>
                  <a:pt x="10580555" y="1674125"/>
                </a:lnTo>
                <a:lnTo>
                  <a:pt x="10580555" y="1694344"/>
                </a:lnTo>
                <a:lnTo>
                  <a:pt x="10186286" y="1694344"/>
                </a:lnTo>
                <a:lnTo>
                  <a:pt x="10186286" y="2881194"/>
                </a:lnTo>
                <a:lnTo>
                  <a:pt x="10143827" y="2881194"/>
                </a:lnTo>
                <a:lnTo>
                  <a:pt x="10143827" y="1672103"/>
                </a:lnTo>
                <a:lnTo>
                  <a:pt x="10164046" y="1672103"/>
                </a:lnTo>
                <a:lnTo>
                  <a:pt x="10164046" y="1651885"/>
                </a:lnTo>
                <a:lnTo>
                  <a:pt x="10558314" y="1651885"/>
                </a:lnTo>
                <a:lnTo>
                  <a:pt x="10558314" y="1498221"/>
                </a:lnTo>
                <a:lnTo>
                  <a:pt x="10558314" y="1467893"/>
                </a:lnTo>
                <a:lnTo>
                  <a:pt x="10558314" y="1382973"/>
                </a:lnTo>
                <a:lnTo>
                  <a:pt x="10050820" y="1382973"/>
                </a:lnTo>
                <a:lnTo>
                  <a:pt x="10050820" y="2881194"/>
                </a:lnTo>
                <a:lnTo>
                  <a:pt x="10008360" y="2881194"/>
                </a:lnTo>
                <a:lnTo>
                  <a:pt x="10008360" y="1360732"/>
                </a:lnTo>
                <a:lnTo>
                  <a:pt x="10028579" y="1360732"/>
                </a:lnTo>
                <a:lnTo>
                  <a:pt x="10028579" y="1340514"/>
                </a:lnTo>
                <a:lnTo>
                  <a:pt x="10576511" y="1340514"/>
                </a:lnTo>
                <a:lnTo>
                  <a:pt x="10576511" y="1360732"/>
                </a:lnTo>
                <a:lnTo>
                  <a:pt x="10596730" y="1360732"/>
                </a:lnTo>
                <a:lnTo>
                  <a:pt x="10596730" y="1447674"/>
                </a:lnTo>
                <a:lnTo>
                  <a:pt x="10883838" y="1447674"/>
                </a:lnTo>
                <a:lnTo>
                  <a:pt x="10883838" y="1467893"/>
                </a:lnTo>
                <a:lnTo>
                  <a:pt x="10904057" y="1467893"/>
                </a:lnTo>
                <a:lnTo>
                  <a:pt x="10904057" y="1651885"/>
                </a:lnTo>
                <a:lnTo>
                  <a:pt x="11003130" y="1651885"/>
                </a:lnTo>
                <a:lnTo>
                  <a:pt x="11003130" y="1672103"/>
                </a:lnTo>
                <a:lnTo>
                  <a:pt x="11023349" y="1672103"/>
                </a:lnTo>
                <a:lnTo>
                  <a:pt x="11023349" y="2879172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27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4" y="2233888"/>
            <a:ext cx="17235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青岛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541765" y="3276157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qingdao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A7513BF1-E8FD-4D65-A833-1156BD306438}"/>
              </a:ext>
            </a:extLst>
          </p:cNvPr>
          <p:cNvSpPr/>
          <p:nvPr/>
        </p:nvSpPr>
        <p:spPr>
          <a:xfrm>
            <a:off x="1770744" y="3605715"/>
            <a:ext cx="8645020" cy="2450526"/>
          </a:xfrm>
          <a:custGeom>
            <a:avLst/>
            <a:gdLst>
              <a:gd name="connsiteX0" fmla="*/ 11854249 w 12186507"/>
              <a:gd name="connsiteY0" fmla="*/ 2229708 h 3454400"/>
              <a:gd name="connsiteX1" fmla="*/ 11854249 w 12186507"/>
              <a:gd name="connsiteY1" fmla="*/ 2347784 h 3454400"/>
              <a:gd name="connsiteX2" fmla="*/ 11640065 w 12186507"/>
              <a:gd name="connsiteY2" fmla="*/ 2347784 h 3454400"/>
              <a:gd name="connsiteX3" fmla="*/ 11640065 w 12186507"/>
              <a:gd name="connsiteY3" fmla="*/ 2067698 h 3454400"/>
              <a:gd name="connsiteX4" fmla="*/ 11521989 w 12186507"/>
              <a:gd name="connsiteY4" fmla="*/ 2067698 h 3454400"/>
              <a:gd name="connsiteX5" fmla="*/ 11521989 w 12186507"/>
              <a:gd name="connsiteY5" fmla="*/ 1993557 h 3454400"/>
              <a:gd name="connsiteX6" fmla="*/ 11305060 w 12186507"/>
              <a:gd name="connsiteY6" fmla="*/ 1993557 h 3454400"/>
              <a:gd name="connsiteX7" fmla="*/ 11305060 w 12186507"/>
              <a:gd name="connsiteY7" fmla="*/ 2059460 h 3454400"/>
              <a:gd name="connsiteX8" fmla="*/ 11230919 w 12186507"/>
              <a:gd name="connsiteY8" fmla="*/ 2059460 h 3454400"/>
              <a:gd name="connsiteX9" fmla="*/ 11230919 w 12186507"/>
              <a:gd name="connsiteY9" fmla="*/ 2243438 h 3454400"/>
              <a:gd name="connsiteX10" fmla="*/ 11134811 w 12186507"/>
              <a:gd name="connsiteY10" fmla="*/ 2243438 h 3454400"/>
              <a:gd name="connsiteX11" fmla="*/ 11134811 w 12186507"/>
              <a:gd name="connsiteY11" fmla="*/ 2070443 h 3454400"/>
              <a:gd name="connsiteX12" fmla="*/ 11060670 w 12186507"/>
              <a:gd name="connsiteY12" fmla="*/ 1996303 h 3454400"/>
              <a:gd name="connsiteX13" fmla="*/ 10846486 w 12186507"/>
              <a:gd name="connsiteY13" fmla="*/ 1996303 h 3454400"/>
              <a:gd name="connsiteX14" fmla="*/ 10846486 w 12186507"/>
              <a:gd name="connsiteY14" fmla="*/ 2092411 h 3454400"/>
              <a:gd name="connsiteX15" fmla="*/ 10662508 w 12186507"/>
              <a:gd name="connsiteY15" fmla="*/ 2092411 h 3454400"/>
              <a:gd name="connsiteX16" fmla="*/ 10662508 w 12186507"/>
              <a:gd name="connsiteY16" fmla="*/ 2265406 h 3454400"/>
              <a:gd name="connsiteX17" fmla="*/ 10648778 w 12186507"/>
              <a:gd name="connsiteY17" fmla="*/ 2265406 h 3454400"/>
              <a:gd name="connsiteX18" fmla="*/ 10648778 w 12186507"/>
              <a:gd name="connsiteY18" fmla="*/ 2375243 h 3454400"/>
              <a:gd name="connsiteX19" fmla="*/ 11137557 w 12186507"/>
              <a:gd name="connsiteY19" fmla="*/ 2375243 h 3454400"/>
              <a:gd name="connsiteX20" fmla="*/ 11137557 w 12186507"/>
              <a:gd name="connsiteY20" fmla="*/ 2399957 h 3454400"/>
              <a:gd name="connsiteX21" fmla="*/ 11162270 w 12186507"/>
              <a:gd name="connsiteY21" fmla="*/ 2399957 h 3454400"/>
              <a:gd name="connsiteX22" fmla="*/ 11162270 w 12186507"/>
              <a:gd name="connsiteY22" fmla="*/ 2726725 h 3454400"/>
              <a:gd name="connsiteX23" fmla="*/ 11112844 w 12186507"/>
              <a:gd name="connsiteY23" fmla="*/ 2726725 h 3454400"/>
              <a:gd name="connsiteX24" fmla="*/ 11112844 w 12186507"/>
              <a:gd name="connsiteY24" fmla="*/ 2424671 h 3454400"/>
              <a:gd name="connsiteX25" fmla="*/ 10648778 w 12186507"/>
              <a:gd name="connsiteY25" fmla="*/ 2424671 h 3454400"/>
              <a:gd name="connsiteX26" fmla="*/ 10648778 w 12186507"/>
              <a:gd name="connsiteY26" fmla="*/ 2542746 h 3454400"/>
              <a:gd name="connsiteX27" fmla="*/ 10624065 w 12186507"/>
              <a:gd name="connsiteY27" fmla="*/ 2542746 h 3454400"/>
              <a:gd name="connsiteX28" fmla="*/ 10624065 w 12186507"/>
              <a:gd name="connsiteY28" fmla="*/ 2567460 h 3454400"/>
              <a:gd name="connsiteX29" fmla="*/ 10530703 w 12186507"/>
              <a:gd name="connsiteY29" fmla="*/ 2567460 h 3454400"/>
              <a:gd name="connsiteX30" fmla="*/ 10530703 w 12186507"/>
              <a:gd name="connsiteY30" fmla="*/ 2699265 h 3454400"/>
              <a:gd name="connsiteX31" fmla="*/ 10481276 w 12186507"/>
              <a:gd name="connsiteY31" fmla="*/ 2699265 h 3454400"/>
              <a:gd name="connsiteX32" fmla="*/ 10481276 w 12186507"/>
              <a:gd name="connsiteY32" fmla="*/ 2542746 h 3454400"/>
              <a:gd name="connsiteX33" fmla="*/ 10505989 w 12186507"/>
              <a:gd name="connsiteY33" fmla="*/ 2542746 h 3454400"/>
              <a:gd name="connsiteX34" fmla="*/ 10505989 w 12186507"/>
              <a:gd name="connsiteY34" fmla="*/ 2518033 h 3454400"/>
              <a:gd name="connsiteX35" fmla="*/ 10599351 w 12186507"/>
              <a:gd name="connsiteY35" fmla="*/ 2518033 h 3454400"/>
              <a:gd name="connsiteX36" fmla="*/ 10599351 w 12186507"/>
              <a:gd name="connsiteY36" fmla="*/ 2265406 h 3454400"/>
              <a:gd name="connsiteX37" fmla="*/ 10555416 w 12186507"/>
              <a:gd name="connsiteY37" fmla="*/ 2265406 h 3454400"/>
              <a:gd name="connsiteX38" fmla="*/ 10511481 w 12186507"/>
              <a:gd name="connsiteY38" fmla="*/ 2202249 h 3454400"/>
              <a:gd name="connsiteX39" fmla="*/ 10360454 w 12186507"/>
              <a:gd name="connsiteY39" fmla="*/ 2202249 h 3454400"/>
              <a:gd name="connsiteX40" fmla="*/ 10360454 w 12186507"/>
              <a:gd name="connsiteY40" fmla="*/ 2353276 h 3454400"/>
              <a:gd name="connsiteX41" fmla="*/ 10253362 w 12186507"/>
              <a:gd name="connsiteY41" fmla="*/ 2353276 h 3454400"/>
              <a:gd name="connsiteX42" fmla="*/ 10253362 w 12186507"/>
              <a:gd name="connsiteY42" fmla="*/ 1787611 h 3454400"/>
              <a:gd name="connsiteX43" fmla="*/ 10047416 w 12186507"/>
              <a:gd name="connsiteY43" fmla="*/ 1787611 h 3454400"/>
              <a:gd name="connsiteX44" fmla="*/ 9923848 w 12186507"/>
              <a:gd name="connsiteY44" fmla="*/ 1883719 h 3454400"/>
              <a:gd name="connsiteX45" fmla="*/ 9923848 w 12186507"/>
              <a:gd name="connsiteY45" fmla="*/ 2364260 h 3454400"/>
              <a:gd name="connsiteX46" fmla="*/ 9948562 w 12186507"/>
              <a:gd name="connsiteY46" fmla="*/ 2364260 h 3454400"/>
              <a:gd name="connsiteX47" fmla="*/ 9948562 w 12186507"/>
              <a:gd name="connsiteY47" fmla="*/ 3028779 h 3454400"/>
              <a:gd name="connsiteX48" fmla="*/ 9899135 w 12186507"/>
              <a:gd name="connsiteY48" fmla="*/ 3028779 h 3454400"/>
              <a:gd name="connsiteX49" fmla="*/ 9899135 w 12186507"/>
              <a:gd name="connsiteY49" fmla="*/ 2364260 h 3454400"/>
              <a:gd name="connsiteX50" fmla="*/ 9923848 w 12186507"/>
              <a:gd name="connsiteY50" fmla="*/ 2364260 h 3454400"/>
              <a:gd name="connsiteX51" fmla="*/ 9866183 w 12186507"/>
              <a:gd name="connsiteY51" fmla="*/ 2306595 h 3454400"/>
              <a:gd name="connsiteX52" fmla="*/ 9866183 w 12186507"/>
              <a:gd name="connsiteY52" fmla="*/ 2229708 h 3454400"/>
              <a:gd name="connsiteX53" fmla="*/ 9586097 w 12186507"/>
              <a:gd name="connsiteY53" fmla="*/ 2229708 h 3454400"/>
              <a:gd name="connsiteX54" fmla="*/ 9586097 w 12186507"/>
              <a:gd name="connsiteY54" fmla="*/ 2347784 h 3454400"/>
              <a:gd name="connsiteX55" fmla="*/ 9528432 w 12186507"/>
              <a:gd name="connsiteY55" fmla="*/ 2347784 h 3454400"/>
              <a:gd name="connsiteX56" fmla="*/ 9528432 w 12186507"/>
              <a:gd name="connsiteY56" fmla="*/ 3004065 h 3454400"/>
              <a:gd name="connsiteX57" fmla="*/ 9553146 w 12186507"/>
              <a:gd name="connsiteY57" fmla="*/ 3004065 h 3454400"/>
              <a:gd name="connsiteX58" fmla="*/ 9775568 w 12186507"/>
              <a:gd name="connsiteY58" fmla="*/ 3004065 h 3454400"/>
              <a:gd name="connsiteX59" fmla="*/ 9775568 w 12186507"/>
              <a:gd name="connsiteY59" fmla="*/ 3028779 h 3454400"/>
              <a:gd name="connsiteX60" fmla="*/ 9800281 w 12186507"/>
              <a:gd name="connsiteY60" fmla="*/ 3028779 h 3454400"/>
              <a:gd name="connsiteX61" fmla="*/ 9800281 w 12186507"/>
              <a:gd name="connsiteY61" fmla="*/ 3097427 h 3454400"/>
              <a:gd name="connsiteX62" fmla="*/ 10195697 w 12186507"/>
              <a:gd name="connsiteY62" fmla="*/ 3097427 h 3454400"/>
              <a:gd name="connsiteX63" fmla="*/ 10195697 w 12186507"/>
              <a:gd name="connsiteY63" fmla="*/ 2943654 h 3454400"/>
              <a:gd name="connsiteX64" fmla="*/ 10220411 w 12186507"/>
              <a:gd name="connsiteY64" fmla="*/ 2943654 h 3454400"/>
              <a:gd name="connsiteX65" fmla="*/ 10206681 w 12186507"/>
              <a:gd name="connsiteY65" fmla="*/ 2924433 h 3454400"/>
              <a:gd name="connsiteX66" fmla="*/ 10434595 w 12186507"/>
              <a:gd name="connsiteY66" fmla="*/ 2751438 h 3454400"/>
              <a:gd name="connsiteX67" fmla="*/ 10448324 w 12186507"/>
              <a:gd name="connsiteY67" fmla="*/ 2770660 h 3454400"/>
              <a:gd name="connsiteX68" fmla="*/ 10448324 w 12186507"/>
              <a:gd name="connsiteY68" fmla="*/ 2745946 h 3454400"/>
              <a:gd name="connsiteX69" fmla="*/ 10676238 w 12186507"/>
              <a:gd name="connsiteY69" fmla="*/ 2745946 h 3454400"/>
              <a:gd name="connsiteX70" fmla="*/ 10676238 w 12186507"/>
              <a:gd name="connsiteY70" fmla="*/ 2770660 h 3454400"/>
              <a:gd name="connsiteX71" fmla="*/ 10689967 w 12186507"/>
              <a:gd name="connsiteY71" fmla="*/ 2751438 h 3454400"/>
              <a:gd name="connsiteX72" fmla="*/ 10857470 w 12186507"/>
              <a:gd name="connsiteY72" fmla="*/ 2864022 h 3454400"/>
              <a:gd name="connsiteX73" fmla="*/ 10857470 w 12186507"/>
              <a:gd name="connsiteY73" fmla="*/ 2800865 h 3454400"/>
              <a:gd name="connsiteX74" fmla="*/ 10882183 w 12186507"/>
              <a:gd name="connsiteY74" fmla="*/ 2800865 h 3454400"/>
              <a:gd name="connsiteX75" fmla="*/ 10882183 w 12186507"/>
              <a:gd name="connsiteY75" fmla="*/ 2776152 h 3454400"/>
              <a:gd name="connsiteX76" fmla="*/ 11351740 w 12186507"/>
              <a:gd name="connsiteY76" fmla="*/ 2776152 h 3454400"/>
              <a:gd name="connsiteX77" fmla="*/ 11351740 w 12186507"/>
              <a:gd name="connsiteY77" fmla="*/ 2512541 h 3454400"/>
              <a:gd name="connsiteX78" fmla="*/ 11376454 w 12186507"/>
              <a:gd name="connsiteY78" fmla="*/ 2512541 h 3454400"/>
              <a:gd name="connsiteX79" fmla="*/ 11376454 w 12186507"/>
              <a:gd name="connsiteY79" fmla="*/ 2487827 h 3454400"/>
              <a:gd name="connsiteX80" fmla="*/ 11431373 w 12186507"/>
              <a:gd name="connsiteY80" fmla="*/ 2487827 h 3454400"/>
              <a:gd name="connsiteX81" fmla="*/ 11431373 w 12186507"/>
              <a:gd name="connsiteY81" fmla="*/ 2430162 h 3454400"/>
              <a:gd name="connsiteX82" fmla="*/ 11456087 w 12186507"/>
              <a:gd name="connsiteY82" fmla="*/ 2430162 h 3454400"/>
              <a:gd name="connsiteX83" fmla="*/ 11456087 w 12186507"/>
              <a:gd name="connsiteY83" fmla="*/ 2405449 h 3454400"/>
              <a:gd name="connsiteX84" fmla="*/ 11895438 w 12186507"/>
              <a:gd name="connsiteY84" fmla="*/ 2405449 h 3454400"/>
              <a:gd name="connsiteX85" fmla="*/ 11895438 w 12186507"/>
              <a:gd name="connsiteY85" fmla="*/ 2430162 h 3454400"/>
              <a:gd name="connsiteX86" fmla="*/ 11920152 w 12186507"/>
              <a:gd name="connsiteY86" fmla="*/ 2430162 h 3454400"/>
              <a:gd name="connsiteX87" fmla="*/ 11920152 w 12186507"/>
              <a:gd name="connsiteY87" fmla="*/ 3004065 h 3454400"/>
              <a:gd name="connsiteX88" fmla="*/ 12057449 w 12186507"/>
              <a:gd name="connsiteY88" fmla="*/ 3004065 h 3454400"/>
              <a:gd name="connsiteX89" fmla="*/ 12057449 w 12186507"/>
              <a:gd name="connsiteY89" fmla="*/ 3028779 h 3454400"/>
              <a:gd name="connsiteX90" fmla="*/ 12082162 w 12186507"/>
              <a:gd name="connsiteY90" fmla="*/ 3028779 h 3454400"/>
              <a:gd name="connsiteX91" fmla="*/ 12082162 w 12186507"/>
              <a:gd name="connsiteY91" fmla="*/ 3306119 h 3454400"/>
              <a:gd name="connsiteX92" fmla="*/ 12032735 w 12186507"/>
              <a:gd name="connsiteY92" fmla="*/ 3306119 h 3454400"/>
              <a:gd name="connsiteX93" fmla="*/ 12032735 w 12186507"/>
              <a:gd name="connsiteY93" fmla="*/ 3053492 h 3454400"/>
              <a:gd name="connsiteX94" fmla="*/ 11648303 w 12186507"/>
              <a:gd name="connsiteY94" fmla="*/ 3053492 h 3454400"/>
              <a:gd name="connsiteX95" fmla="*/ 11648303 w 12186507"/>
              <a:gd name="connsiteY95" fmla="*/ 3306119 h 3454400"/>
              <a:gd name="connsiteX96" fmla="*/ 11598876 w 12186507"/>
              <a:gd name="connsiteY96" fmla="*/ 3306119 h 3454400"/>
              <a:gd name="connsiteX97" fmla="*/ 11598876 w 12186507"/>
              <a:gd name="connsiteY97" fmla="*/ 3028779 h 3454400"/>
              <a:gd name="connsiteX98" fmla="*/ 11623589 w 12186507"/>
              <a:gd name="connsiteY98" fmla="*/ 3028779 h 3454400"/>
              <a:gd name="connsiteX99" fmla="*/ 11623589 w 12186507"/>
              <a:gd name="connsiteY99" fmla="*/ 3004065 h 3454400"/>
              <a:gd name="connsiteX100" fmla="*/ 11870724 w 12186507"/>
              <a:gd name="connsiteY100" fmla="*/ 3004065 h 3454400"/>
              <a:gd name="connsiteX101" fmla="*/ 11870724 w 12186507"/>
              <a:gd name="connsiteY101" fmla="*/ 2454876 h 3454400"/>
              <a:gd name="connsiteX102" fmla="*/ 11480800 w 12186507"/>
              <a:gd name="connsiteY102" fmla="*/ 2454876 h 3454400"/>
              <a:gd name="connsiteX103" fmla="*/ 11480800 w 12186507"/>
              <a:gd name="connsiteY103" fmla="*/ 2512541 h 3454400"/>
              <a:gd name="connsiteX104" fmla="*/ 11456087 w 12186507"/>
              <a:gd name="connsiteY104" fmla="*/ 2512541 h 3454400"/>
              <a:gd name="connsiteX105" fmla="*/ 11456087 w 12186507"/>
              <a:gd name="connsiteY105" fmla="*/ 2537254 h 3454400"/>
              <a:gd name="connsiteX106" fmla="*/ 11401168 w 12186507"/>
              <a:gd name="connsiteY106" fmla="*/ 2537254 h 3454400"/>
              <a:gd name="connsiteX107" fmla="*/ 11401168 w 12186507"/>
              <a:gd name="connsiteY107" fmla="*/ 2800865 h 3454400"/>
              <a:gd name="connsiteX108" fmla="*/ 11401168 w 12186507"/>
              <a:gd name="connsiteY108" fmla="*/ 3308865 h 3454400"/>
              <a:gd name="connsiteX109" fmla="*/ 11351740 w 12186507"/>
              <a:gd name="connsiteY109" fmla="*/ 3308865 h 3454400"/>
              <a:gd name="connsiteX110" fmla="*/ 11351740 w 12186507"/>
              <a:gd name="connsiteY110" fmla="*/ 2825579 h 3454400"/>
              <a:gd name="connsiteX111" fmla="*/ 10906898 w 12186507"/>
              <a:gd name="connsiteY111" fmla="*/ 2825579 h 3454400"/>
              <a:gd name="connsiteX112" fmla="*/ 10906898 w 12186507"/>
              <a:gd name="connsiteY112" fmla="*/ 2896973 h 3454400"/>
              <a:gd name="connsiteX113" fmla="*/ 10945341 w 12186507"/>
              <a:gd name="connsiteY113" fmla="*/ 2921687 h 3454400"/>
              <a:gd name="connsiteX114" fmla="*/ 10931611 w 12186507"/>
              <a:gd name="connsiteY114" fmla="*/ 2940908 h 3454400"/>
              <a:gd name="connsiteX115" fmla="*/ 10956324 w 12186507"/>
              <a:gd name="connsiteY115" fmla="*/ 2940908 h 3454400"/>
              <a:gd name="connsiteX116" fmla="*/ 10956324 w 12186507"/>
              <a:gd name="connsiteY116" fmla="*/ 3306119 h 3454400"/>
              <a:gd name="connsiteX117" fmla="*/ 10906898 w 12186507"/>
              <a:gd name="connsiteY117" fmla="*/ 3306119 h 3454400"/>
              <a:gd name="connsiteX118" fmla="*/ 10906898 w 12186507"/>
              <a:gd name="connsiteY118" fmla="*/ 2954638 h 3454400"/>
              <a:gd name="connsiteX119" fmla="*/ 10670746 w 12186507"/>
              <a:gd name="connsiteY119" fmla="*/ 2792627 h 3454400"/>
              <a:gd name="connsiteX120" fmla="*/ 10456562 w 12186507"/>
              <a:gd name="connsiteY120" fmla="*/ 2792627 h 3454400"/>
              <a:gd name="connsiteX121" fmla="*/ 10245124 w 12186507"/>
              <a:gd name="connsiteY121" fmla="*/ 2954638 h 3454400"/>
              <a:gd name="connsiteX122" fmla="*/ 10245124 w 12186507"/>
              <a:gd name="connsiteY122" fmla="*/ 3097427 h 3454400"/>
              <a:gd name="connsiteX123" fmla="*/ 10294551 w 12186507"/>
              <a:gd name="connsiteY123" fmla="*/ 3097427 h 3454400"/>
              <a:gd name="connsiteX124" fmla="*/ 10294551 w 12186507"/>
              <a:gd name="connsiteY124" fmla="*/ 3122141 h 3454400"/>
              <a:gd name="connsiteX125" fmla="*/ 10319265 w 12186507"/>
              <a:gd name="connsiteY125" fmla="*/ 3122141 h 3454400"/>
              <a:gd name="connsiteX126" fmla="*/ 10319265 w 12186507"/>
              <a:gd name="connsiteY126" fmla="*/ 3308865 h 3454400"/>
              <a:gd name="connsiteX127" fmla="*/ 10269838 w 12186507"/>
              <a:gd name="connsiteY127" fmla="*/ 3308865 h 3454400"/>
              <a:gd name="connsiteX128" fmla="*/ 10269838 w 12186507"/>
              <a:gd name="connsiteY128" fmla="*/ 3146854 h 3454400"/>
              <a:gd name="connsiteX129" fmla="*/ 9800281 w 12186507"/>
              <a:gd name="connsiteY129" fmla="*/ 3146854 h 3454400"/>
              <a:gd name="connsiteX130" fmla="*/ 9800281 w 12186507"/>
              <a:gd name="connsiteY130" fmla="*/ 3308865 h 3454400"/>
              <a:gd name="connsiteX131" fmla="*/ 9750854 w 12186507"/>
              <a:gd name="connsiteY131" fmla="*/ 3308865 h 3454400"/>
              <a:gd name="connsiteX132" fmla="*/ 9750854 w 12186507"/>
              <a:gd name="connsiteY132" fmla="*/ 3056238 h 3454400"/>
              <a:gd name="connsiteX133" fmla="*/ 9553146 w 12186507"/>
              <a:gd name="connsiteY133" fmla="*/ 3056238 h 3454400"/>
              <a:gd name="connsiteX134" fmla="*/ 8916087 w 12186507"/>
              <a:gd name="connsiteY134" fmla="*/ 3056238 h 3454400"/>
              <a:gd name="connsiteX135" fmla="*/ 8916087 w 12186507"/>
              <a:gd name="connsiteY135" fmla="*/ 3278660 h 3454400"/>
              <a:gd name="connsiteX136" fmla="*/ 8866659 w 12186507"/>
              <a:gd name="connsiteY136" fmla="*/ 3278660 h 3454400"/>
              <a:gd name="connsiteX137" fmla="*/ 8866659 w 12186507"/>
              <a:gd name="connsiteY137" fmla="*/ 3031525 h 3454400"/>
              <a:gd name="connsiteX138" fmla="*/ 8891373 w 12186507"/>
              <a:gd name="connsiteY138" fmla="*/ 3031525 h 3454400"/>
              <a:gd name="connsiteX139" fmla="*/ 8891373 w 12186507"/>
              <a:gd name="connsiteY139" fmla="*/ 3006811 h 3454400"/>
              <a:gd name="connsiteX140" fmla="*/ 9479006 w 12186507"/>
              <a:gd name="connsiteY140" fmla="*/ 3006811 h 3454400"/>
              <a:gd name="connsiteX141" fmla="*/ 9479006 w 12186507"/>
              <a:gd name="connsiteY141" fmla="*/ 2347784 h 3454400"/>
              <a:gd name="connsiteX142" fmla="*/ 9503719 w 12186507"/>
              <a:gd name="connsiteY142" fmla="*/ 2347784 h 3454400"/>
              <a:gd name="connsiteX143" fmla="*/ 9503719 w 12186507"/>
              <a:gd name="connsiteY143" fmla="*/ 1996303 h 3454400"/>
              <a:gd name="connsiteX144" fmla="*/ 9072605 w 12186507"/>
              <a:gd name="connsiteY144" fmla="*/ 1996303 h 3454400"/>
              <a:gd name="connsiteX145" fmla="*/ 8968260 w 12186507"/>
              <a:gd name="connsiteY145" fmla="*/ 2174789 h 3454400"/>
              <a:gd name="connsiteX146" fmla="*/ 8946292 w 12186507"/>
              <a:gd name="connsiteY146" fmla="*/ 2161060 h 3454400"/>
              <a:gd name="connsiteX147" fmla="*/ 8946292 w 12186507"/>
              <a:gd name="connsiteY147" fmla="*/ 2185773 h 3454400"/>
              <a:gd name="connsiteX148" fmla="*/ 8644238 w 12186507"/>
              <a:gd name="connsiteY148" fmla="*/ 2185773 h 3454400"/>
              <a:gd name="connsiteX149" fmla="*/ 8644238 w 12186507"/>
              <a:gd name="connsiteY149" fmla="*/ 2347784 h 3454400"/>
              <a:gd name="connsiteX150" fmla="*/ 8619524 w 12186507"/>
              <a:gd name="connsiteY150" fmla="*/ 2347784 h 3454400"/>
              <a:gd name="connsiteX151" fmla="*/ 8619524 w 12186507"/>
              <a:gd name="connsiteY151" fmla="*/ 2372498 h 3454400"/>
              <a:gd name="connsiteX152" fmla="*/ 8471243 w 12186507"/>
              <a:gd name="connsiteY152" fmla="*/ 2372498 h 3454400"/>
              <a:gd name="connsiteX153" fmla="*/ 8471243 w 12186507"/>
              <a:gd name="connsiteY153" fmla="*/ 2509795 h 3454400"/>
              <a:gd name="connsiteX154" fmla="*/ 8446530 w 12186507"/>
              <a:gd name="connsiteY154" fmla="*/ 2509795 h 3454400"/>
              <a:gd name="connsiteX155" fmla="*/ 8446530 w 12186507"/>
              <a:gd name="connsiteY155" fmla="*/ 2534508 h 3454400"/>
              <a:gd name="connsiteX156" fmla="*/ 8273535 w 12186507"/>
              <a:gd name="connsiteY156" fmla="*/ 2534508 h 3454400"/>
              <a:gd name="connsiteX157" fmla="*/ 8273535 w 12186507"/>
              <a:gd name="connsiteY157" fmla="*/ 3306119 h 3454400"/>
              <a:gd name="connsiteX158" fmla="*/ 8224108 w 12186507"/>
              <a:gd name="connsiteY158" fmla="*/ 3306119 h 3454400"/>
              <a:gd name="connsiteX159" fmla="*/ 8224108 w 12186507"/>
              <a:gd name="connsiteY159" fmla="*/ 2509795 h 3454400"/>
              <a:gd name="connsiteX160" fmla="*/ 8248822 w 12186507"/>
              <a:gd name="connsiteY160" fmla="*/ 2509795 h 3454400"/>
              <a:gd name="connsiteX161" fmla="*/ 8248822 w 12186507"/>
              <a:gd name="connsiteY161" fmla="*/ 2485081 h 3454400"/>
              <a:gd name="connsiteX162" fmla="*/ 8421817 w 12186507"/>
              <a:gd name="connsiteY162" fmla="*/ 2485081 h 3454400"/>
              <a:gd name="connsiteX163" fmla="*/ 8421817 w 12186507"/>
              <a:gd name="connsiteY163" fmla="*/ 2347784 h 3454400"/>
              <a:gd name="connsiteX164" fmla="*/ 8446530 w 12186507"/>
              <a:gd name="connsiteY164" fmla="*/ 2347784 h 3454400"/>
              <a:gd name="connsiteX165" fmla="*/ 8446530 w 12186507"/>
              <a:gd name="connsiteY165" fmla="*/ 2323070 h 3454400"/>
              <a:gd name="connsiteX166" fmla="*/ 8594811 w 12186507"/>
              <a:gd name="connsiteY166" fmla="*/ 2323070 h 3454400"/>
              <a:gd name="connsiteX167" fmla="*/ 8594811 w 12186507"/>
              <a:gd name="connsiteY167" fmla="*/ 2161060 h 3454400"/>
              <a:gd name="connsiteX168" fmla="*/ 8619524 w 12186507"/>
              <a:gd name="connsiteY168" fmla="*/ 2161060 h 3454400"/>
              <a:gd name="connsiteX169" fmla="*/ 8619524 w 12186507"/>
              <a:gd name="connsiteY169" fmla="*/ 2136346 h 3454400"/>
              <a:gd name="connsiteX170" fmla="*/ 8932562 w 12186507"/>
              <a:gd name="connsiteY170" fmla="*/ 2136346 h 3454400"/>
              <a:gd name="connsiteX171" fmla="*/ 9036908 w 12186507"/>
              <a:gd name="connsiteY171" fmla="*/ 1957860 h 3454400"/>
              <a:gd name="connsiteX172" fmla="*/ 9058876 w 12186507"/>
              <a:gd name="connsiteY172" fmla="*/ 1968843 h 3454400"/>
              <a:gd name="connsiteX173" fmla="*/ 9058876 w 12186507"/>
              <a:gd name="connsiteY173" fmla="*/ 1944130 h 3454400"/>
              <a:gd name="connsiteX174" fmla="*/ 9506465 w 12186507"/>
              <a:gd name="connsiteY174" fmla="*/ 1944130 h 3454400"/>
              <a:gd name="connsiteX175" fmla="*/ 9506465 w 12186507"/>
              <a:gd name="connsiteY175" fmla="*/ 1776627 h 3454400"/>
              <a:gd name="connsiteX176" fmla="*/ 9300519 w 12186507"/>
              <a:gd name="connsiteY176" fmla="*/ 1776627 h 3454400"/>
              <a:gd name="connsiteX177" fmla="*/ 9300519 w 12186507"/>
              <a:gd name="connsiteY177" fmla="*/ 1691503 h 3454400"/>
              <a:gd name="connsiteX178" fmla="*/ 9204411 w 12186507"/>
              <a:gd name="connsiteY178" fmla="*/ 1691503 h 3454400"/>
              <a:gd name="connsiteX179" fmla="*/ 9204411 w 12186507"/>
              <a:gd name="connsiteY179" fmla="*/ 1595395 h 3454400"/>
              <a:gd name="connsiteX180" fmla="*/ 9042400 w 12186507"/>
              <a:gd name="connsiteY180" fmla="*/ 1595395 h 3454400"/>
              <a:gd name="connsiteX181" fmla="*/ 8968260 w 12186507"/>
              <a:gd name="connsiteY181" fmla="*/ 1669535 h 3454400"/>
              <a:gd name="connsiteX182" fmla="*/ 8828216 w 12186507"/>
              <a:gd name="connsiteY182" fmla="*/ 1669535 h 3454400"/>
              <a:gd name="connsiteX183" fmla="*/ 8828216 w 12186507"/>
              <a:gd name="connsiteY183" fmla="*/ 1735438 h 3454400"/>
              <a:gd name="connsiteX184" fmla="*/ 8666206 w 12186507"/>
              <a:gd name="connsiteY184" fmla="*/ 1735438 h 3454400"/>
              <a:gd name="connsiteX185" fmla="*/ 8666206 w 12186507"/>
              <a:gd name="connsiteY185" fmla="*/ 1595395 h 3454400"/>
              <a:gd name="connsiteX186" fmla="*/ 8528908 w 12186507"/>
              <a:gd name="connsiteY186" fmla="*/ 1595395 h 3454400"/>
              <a:gd name="connsiteX187" fmla="*/ 8528908 w 12186507"/>
              <a:gd name="connsiteY187" fmla="*/ 2257168 h 3454400"/>
              <a:gd name="connsiteX188" fmla="*/ 8479481 w 12186507"/>
              <a:gd name="connsiteY188" fmla="*/ 2257168 h 3454400"/>
              <a:gd name="connsiteX189" fmla="*/ 8479481 w 12186507"/>
              <a:gd name="connsiteY189" fmla="*/ 1595395 h 3454400"/>
              <a:gd name="connsiteX190" fmla="*/ 8484973 w 12186507"/>
              <a:gd name="connsiteY190" fmla="*/ 1595395 h 3454400"/>
              <a:gd name="connsiteX191" fmla="*/ 8484973 w 12186507"/>
              <a:gd name="connsiteY191" fmla="*/ 1024238 h 3454400"/>
              <a:gd name="connsiteX192" fmla="*/ 8399848 w 12186507"/>
              <a:gd name="connsiteY192" fmla="*/ 1024238 h 3454400"/>
              <a:gd name="connsiteX193" fmla="*/ 8399848 w 12186507"/>
              <a:gd name="connsiteY193" fmla="*/ 884195 h 3454400"/>
              <a:gd name="connsiteX194" fmla="*/ 8259805 w 12186507"/>
              <a:gd name="connsiteY194" fmla="*/ 884195 h 3454400"/>
              <a:gd name="connsiteX195" fmla="*/ 8259805 w 12186507"/>
              <a:gd name="connsiteY195" fmla="*/ 829276 h 3454400"/>
              <a:gd name="connsiteX196" fmla="*/ 8152714 w 12186507"/>
              <a:gd name="connsiteY196" fmla="*/ 829276 h 3454400"/>
              <a:gd name="connsiteX197" fmla="*/ 8152714 w 12186507"/>
              <a:gd name="connsiteY197" fmla="*/ 634314 h 3454400"/>
              <a:gd name="connsiteX198" fmla="*/ 7850660 w 12186507"/>
              <a:gd name="connsiteY198" fmla="*/ 634314 h 3454400"/>
              <a:gd name="connsiteX199" fmla="*/ 7850660 w 12186507"/>
              <a:gd name="connsiteY199" fmla="*/ 892432 h 3454400"/>
              <a:gd name="connsiteX200" fmla="*/ 7732584 w 12186507"/>
              <a:gd name="connsiteY200" fmla="*/ 892432 h 3454400"/>
              <a:gd name="connsiteX201" fmla="*/ 7732584 w 12186507"/>
              <a:gd name="connsiteY201" fmla="*/ 2509795 h 3454400"/>
              <a:gd name="connsiteX202" fmla="*/ 7757298 w 12186507"/>
              <a:gd name="connsiteY202" fmla="*/ 2509795 h 3454400"/>
              <a:gd name="connsiteX203" fmla="*/ 7757298 w 12186507"/>
              <a:gd name="connsiteY203" fmla="*/ 3306119 h 3454400"/>
              <a:gd name="connsiteX204" fmla="*/ 7707871 w 12186507"/>
              <a:gd name="connsiteY204" fmla="*/ 3306119 h 3454400"/>
              <a:gd name="connsiteX205" fmla="*/ 7707871 w 12186507"/>
              <a:gd name="connsiteY205" fmla="*/ 2509795 h 3454400"/>
              <a:gd name="connsiteX206" fmla="*/ 7381103 w 12186507"/>
              <a:gd name="connsiteY206" fmla="*/ 2509795 h 3454400"/>
              <a:gd name="connsiteX207" fmla="*/ 7381103 w 12186507"/>
              <a:gd name="connsiteY207" fmla="*/ 3306119 h 3454400"/>
              <a:gd name="connsiteX208" fmla="*/ 7331676 w 12186507"/>
              <a:gd name="connsiteY208" fmla="*/ 3306119 h 3454400"/>
              <a:gd name="connsiteX209" fmla="*/ 7331676 w 12186507"/>
              <a:gd name="connsiteY209" fmla="*/ 2509795 h 3454400"/>
              <a:gd name="connsiteX210" fmla="*/ 7356389 w 12186507"/>
              <a:gd name="connsiteY210" fmla="*/ 2509795 h 3454400"/>
              <a:gd name="connsiteX211" fmla="*/ 7356389 w 12186507"/>
              <a:gd name="connsiteY211" fmla="*/ 1002270 h 3454400"/>
              <a:gd name="connsiteX212" fmla="*/ 6875849 w 12186507"/>
              <a:gd name="connsiteY212" fmla="*/ 639805 h 3454400"/>
              <a:gd name="connsiteX213" fmla="*/ 6859373 w 12186507"/>
              <a:gd name="connsiteY213" fmla="*/ 480541 h 3454400"/>
              <a:gd name="connsiteX214" fmla="*/ 6914292 w 12186507"/>
              <a:gd name="connsiteY214" fmla="*/ 400908 h 3454400"/>
              <a:gd name="connsiteX215" fmla="*/ 6848389 w 12186507"/>
              <a:gd name="connsiteY215" fmla="*/ 318530 h 3454400"/>
              <a:gd name="connsiteX216" fmla="*/ 6823676 w 12186507"/>
              <a:gd name="connsiteY216" fmla="*/ 0 h 3454400"/>
              <a:gd name="connsiteX217" fmla="*/ 6804454 w 12186507"/>
              <a:gd name="connsiteY217" fmla="*/ 321276 h 3454400"/>
              <a:gd name="connsiteX218" fmla="*/ 6738551 w 12186507"/>
              <a:gd name="connsiteY218" fmla="*/ 403654 h 3454400"/>
              <a:gd name="connsiteX219" fmla="*/ 6793470 w 12186507"/>
              <a:gd name="connsiteY219" fmla="*/ 483287 h 3454400"/>
              <a:gd name="connsiteX220" fmla="*/ 6776995 w 12186507"/>
              <a:gd name="connsiteY220" fmla="*/ 645297 h 3454400"/>
              <a:gd name="connsiteX221" fmla="*/ 6332152 w 12186507"/>
              <a:gd name="connsiteY221" fmla="*/ 1070919 h 3454400"/>
              <a:gd name="connsiteX222" fmla="*/ 6332152 w 12186507"/>
              <a:gd name="connsiteY222" fmla="*/ 1296087 h 3454400"/>
              <a:gd name="connsiteX223" fmla="*/ 6356865 w 12186507"/>
              <a:gd name="connsiteY223" fmla="*/ 1296087 h 3454400"/>
              <a:gd name="connsiteX224" fmla="*/ 6356865 w 12186507"/>
              <a:gd name="connsiteY224" fmla="*/ 2792627 h 3454400"/>
              <a:gd name="connsiteX225" fmla="*/ 7183395 w 12186507"/>
              <a:gd name="connsiteY225" fmla="*/ 2792627 h 3454400"/>
              <a:gd name="connsiteX226" fmla="*/ 7183395 w 12186507"/>
              <a:gd name="connsiteY226" fmla="*/ 2817341 h 3454400"/>
              <a:gd name="connsiteX227" fmla="*/ 7208108 w 12186507"/>
              <a:gd name="connsiteY227" fmla="*/ 2817341 h 3454400"/>
              <a:gd name="connsiteX228" fmla="*/ 7208108 w 12186507"/>
              <a:gd name="connsiteY228" fmla="*/ 3308865 h 3454400"/>
              <a:gd name="connsiteX229" fmla="*/ 7158682 w 12186507"/>
              <a:gd name="connsiteY229" fmla="*/ 3308865 h 3454400"/>
              <a:gd name="connsiteX230" fmla="*/ 7158682 w 12186507"/>
              <a:gd name="connsiteY230" fmla="*/ 2842054 h 3454400"/>
              <a:gd name="connsiteX231" fmla="*/ 6332152 w 12186507"/>
              <a:gd name="connsiteY231" fmla="*/ 2842054 h 3454400"/>
              <a:gd name="connsiteX232" fmla="*/ 6170141 w 12186507"/>
              <a:gd name="connsiteY232" fmla="*/ 2842054 h 3454400"/>
              <a:gd name="connsiteX233" fmla="*/ 6170141 w 12186507"/>
              <a:gd name="connsiteY233" fmla="*/ 3308865 h 3454400"/>
              <a:gd name="connsiteX234" fmla="*/ 6123460 w 12186507"/>
              <a:gd name="connsiteY234" fmla="*/ 3308865 h 3454400"/>
              <a:gd name="connsiteX235" fmla="*/ 6123460 w 12186507"/>
              <a:gd name="connsiteY235" fmla="*/ 2817341 h 3454400"/>
              <a:gd name="connsiteX236" fmla="*/ 6148173 w 12186507"/>
              <a:gd name="connsiteY236" fmla="*/ 2817341 h 3454400"/>
              <a:gd name="connsiteX237" fmla="*/ 6148173 w 12186507"/>
              <a:gd name="connsiteY237" fmla="*/ 2792627 h 3454400"/>
              <a:gd name="connsiteX238" fmla="*/ 6310184 w 12186507"/>
              <a:gd name="connsiteY238" fmla="*/ 2792627 h 3454400"/>
              <a:gd name="connsiteX239" fmla="*/ 6310184 w 12186507"/>
              <a:gd name="connsiteY239" fmla="*/ 1293341 h 3454400"/>
              <a:gd name="connsiteX240" fmla="*/ 6205838 w 12186507"/>
              <a:gd name="connsiteY240" fmla="*/ 1293341 h 3454400"/>
              <a:gd name="connsiteX241" fmla="*/ 6205838 w 12186507"/>
              <a:gd name="connsiteY241" fmla="*/ 1897449 h 3454400"/>
              <a:gd name="connsiteX242" fmla="*/ 6109730 w 12186507"/>
              <a:gd name="connsiteY242" fmla="*/ 1897449 h 3454400"/>
              <a:gd name="connsiteX243" fmla="*/ 6109730 w 12186507"/>
              <a:gd name="connsiteY243" fmla="*/ 1842530 h 3454400"/>
              <a:gd name="connsiteX244" fmla="*/ 6002638 w 12186507"/>
              <a:gd name="connsiteY244" fmla="*/ 1842530 h 3454400"/>
              <a:gd name="connsiteX245" fmla="*/ 6002638 w 12186507"/>
              <a:gd name="connsiteY245" fmla="*/ 1908433 h 3454400"/>
              <a:gd name="connsiteX246" fmla="*/ 5917514 w 12186507"/>
              <a:gd name="connsiteY246" fmla="*/ 2048476 h 3454400"/>
              <a:gd name="connsiteX247" fmla="*/ 5917514 w 12186507"/>
              <a:gd name="connsiteY247" fmla="*/ 2199503 h 3454400"/>
              <a:gd name="connsiteX248" fmla="*/ 5942227 w 12186507"/>
              <a:gd name="connsiteY248" fmla="*/ 2199503 h 3454400"/>
              <a:gd name="connsiteX249" fmla="*/ 5942227 w 12186507"/>
              <a:gd name="connsiteY249" fmla="*/ 2284627 h 3454400"/>
              <a:gd name="connsiteX250" fmla="*/ 5942227 w 12186507"/>
              <a:gd name="connsiteY250" fmla="*/ 3308865 h 3454400"/>
              <a:gd name="connsiteX251" fmla="*/ 5892800 w 12186507"/>
              <a:gd name="connsiteY251" fmla="*/ 3308865 h 3454400"/>
              <a:gd name="connsiteX252" fmla="*/ 5892800 w 12186507"/>
              <a:gd name="connsiteY252" fmla="*/ 2973860 h 3454400"/>
              <a:gd name="connsiteX253" fmla="*/ 5673125 w 12186507"/>
              <a:gd name="connsiteY253" fmla="*/ 2973860 h 3454400"/>
              <a:gd name="connsiteX254" fmla="*/ 5673125 w 12186507"/>
              <a:gd name="connsiteY254" fmla="*/ 3308865 h 3454400"/>
              <a:gd name="connsiteX255" fmla="*/ 5623698 w 12186507"/>
              <a:gd name="connsiteY255" fmla="*/ 3308865 h 3454400"/>
              <a:gd name="connsiteX256" fmla="*/ 5623698 w 12186507"/>
              <a:gd name="connsiteY256" fmla="*/ 2949146 h 3454400"/>
              <a:gd name="connsiteX257" fmla="*/ 5648411 w 12186507"/>
              <a:gd name="connsiteY257" fmla="*/ 2949146 h 3454400"/>
              <a:gd name="connsiteX258" fmla="*/ 5648411 w 12186507"/>
              <a:gd name="connsiteY258" fmla="*/ 2924433 h 3454400"/>
              <a:gd name="connsiteX259" fmla="*/ 5892800 w 12186507"/>
              <a:gd name="connsiteY259" fmla="*/ 2924433 h 3454400"/>
              <a:gd name="connsiteX260" fmla="*/ 5892800 w 12186507"/>
              <a:gd name="connsiteY260" fmla="*/ 2309341 h 3454400"/>
              <a:gd name="connsiteX261" fmla="*/ 5703330 w 12186507"/>
              <a:gd name="connsiteY261" fmla="*/ 2309341 h 3454400"/>
              <a:gd name="connsiteX262" fmla="*/ 5703330 w 12186507"/>
              <a:gd name="connsiteY262" fmla="*/ 2452130 h 3454400"/>
              <a:gd name="connsiteX263" fmla="*/ 5678617 w 12186507"/>
              <a:gd name="connsiteY263" fmla="*/ 2452130 h 3454400"/>
              <a:gd name="connsiteX264" fmla="*/ 5678617 w 12186507"/>
              <a:gd name="connsiteY264" fmla="*/ 2476843 h 3454400"/>
              <a:gd name="connsiteX265" fmla="*/ 5535827 w 12186507"/>
              <a:gd name="connsiteY265" fmla="*/ 2476843 h 3454400"/>
              <a:gd name="connsiteX266" fmla="*/ 5535827 w 12186507"/>
              <a:gd name="connsiteY266" fmla="*/ 2586681 h 3454400"/>
              <a:gd name="connsiteX267" fmla="*/ 5486400 w 12186507"/>
              <a:gd name="connsiteY267" fmla="*/ 2586681 h 3454400"/>
              <a:gd name="connsiteX268" fmla="*/ 5486400 w 12186507"/>
              <a:gd name="connsiteY268" fmla="*/ 2452130 h 3454400"/>
              <a:gd name="connsiteX269" fmla="*/ 5511114 w 12186507"/>
              <a:gd name="connsiteY269" fmla="*/ 2452130 h 3454400"/>
              <a:gd name="connsiteX270" fmla="*/ 5511114 w 12186507"/>
              <a:gd name="connsiteY270" fmla="*/ 2427416 h 3454400"/>
              <a:gd name="connsiteX271" fmla="*/ 5653903 w 12186507"/>
              <a:gd name="connsiteY271" fmla="*/ 2427416 h 3454400"/>
              <a:gd name="connsiteX272" fmla="*/ 5653903 w 12186507"/>
              <a:gd name="connsiteY272" fmla="*/ 2284627 h 3454400"/>
              <a:gd name="connsiteX273" fmla="*/ 5678617 w 12186507"/>
              <a:gd name="connsiteY273" fmla="*/ 2284627 h 3454400"/>
              <a:gd name="connsiteX274" fmla="*/ 5678617 w 12186507"/>
              <a:gd name="connsiteY274" fmla="*/ 2259914 h 3454400"/>
              <a:gd name="connsiteX275" fmla="*/ 5892800 w 12186507"/>
              <a:gd name="connsiteY275" fmla="*/ 2259914 h 3454400"/>
              <a:gd name="connsiteX276" fmla="*/ 5892800 w 12186507"/>
              <a:gd name="connsiteY276" fmla="*/ 2199503 h 3454400"/>
              <a:gd name="connsiteX277" fmla="*/ 5832389 w 12186507"/>
              <a:gd name="connsiteY277" fmla="*/ 2199503 h 3454400"/>
              <a:gd name="connsiteX278" fmla="*/ 5832389 w 12186507"/>
              <a:gd name="connsiteY278" fmla="*/ 2144584 h 3454400"/>
              <a:gd name="connsiteX279" fmla="*/ 5747265 w 12186507"/>
              <a:gd name="connsiteY279" fmla="*/ 2144584 h 3454400"/>
              <a:gd name="connsiteX280" fmla="*/ 5747265 w 12186507"/>
              <a:gd name="connsiteY280" fmla="*/ 1238422 h 3454400"/>
              <a:gd name="connsiteX281" fmla="*/ 5354595 w 12186507"/>
              <a:gd name="connsiteY281" fmla="*/ 1238422 h 3454400"/>
              <a:gd name="connsiteX282" fmla="*/ 5269470 w 12186507"/>
              <a:gd name="connsiteY282" fmla="*/ 1120346 h 3454400"/>
              <a:gd name="connsiteX283" fmla="*/ 5151395 w 12186507"/>
              <a:gd name="connsiteY283" fmla="*/ 1260389 h 3454400"/>
              <a:gd name="connsiteX284" fmla="*/ 4937211 w 12186507"/>
              <a:gd name="connsiteY284" fmla="*/ 1260389 h 3454400"/>
              <a:gd name="connsiteX285" fmla="*/ 4937211 w 12186507"/>
              <a:gd name="connsiteY285" fmla="*/ 1353751 h 3454400"/>
              <a:gd name="connsiteX286" fmla="*/ 5003114 w 12186507"/>
              <a:gd name="connsiteY286" fmla="*/ 1551460 h 3454400"/>
              <a:gd name="connsiteX287" fmla="*/ 5003114 w 12186507"/>
              <a:gd name="connsiteY287" fmla="*/ 2004541 h 3454400"/>
              <a:gd name="connsiteX288" fmla="*/ 4852087 w 12186507"/>
              <a:gd name="connsiteY288" fmla="*/ 2004541 h 3454400"/>
              <a:gd name="connsiteX289" fmla="*/ 4852087 w 12186507"/>
              <a:gd name="connsiteY289" fmla="*/ 2561968 h 3454400"/>
              <a:gd name="connsiteX290" fmla="*/ 5310660 w 12186507"/>
              <a:gd name="connsiteY290" fmla="*/ 2561968 h 3454400"/>
              <a:gd name="connsiteX291" fmla="*/ 5310660 w 12186507"/>
              <a:gd name="connsiteY291" fmla="*/ 2586681 h 3454400"/>
              <a:gd name="connsiteX292" fmla="*/ 5335373 w 12186507"/>
              <a:gd name="connsiteY292" fmla="*/ 2586681 h 3454400"/>
              <a:gd name="connsiteX293" fmla="*/ 5335373 w 12186507"/>
              <a:gd name="connsiteY293" fmla="*/ 2636108 h 3454400"/>
              <a:gd name="connsiteX294" fmla="*/ 5513860 w 12186507"/>
              <a:gd name="connsiteY294" fmla="*/ 2636108 h 3454400"/>
              <a:gd name="connsiteX295" fmla="*/ 5513860 w 12186507"/>
              <a:gd name="connsiteY295" fmla="*/ 2660822 h 3454400"/>
              <a:gd name="connsiteX296" fmla="*/ 5538573 w 12186507"/>
              <a:gd name="connsiteY296" fmla="*/ 2660822 h 3454400"/>
              <a:gd name="connsiteX297" fmla="*/ 5538573 w 12186507"/>
              <a:gd name="connsiteY297" fmla="*/ 3306119 h 3454400"/>
              <a:gd name="connsiteX298" fmla="*/ 5489146 w 12186507"/>
              <a:gd name="connsiteY298" fmla="*/ 3306119 h 3454400"/>
              <a:gd name="connsiteX299" fmla="*/ 5489146 w 12186507"/>
              <a:gd name="connsiteY299" fmla="*/ 2685535 h 3454400"/>
              <a:gd name="connsiteX300" fmla="*/ 5310660 w 12186507"/>
              <a:gd name="connsiteY300" fmla="*/ 2685535 h 3454400"/>
              <a:gd name="connsiteX301" fmla="*/ 5310660 w 12186507"/>
              <a:gd name="connsiteY301" fmla="*/ 2660822 h 3454400"/>
              <a:gd name="connsiteX302" fmla="*/ 5285946 w 12186507"/>
              <a:gd name="connsiteY302" fmla="*/ 2660822 h 3454400"/>
              <a:gd name="connsiteX303" fmla="*/ 5285946 w 12186507"/>
              <a:gd name="connsiteY303" fmla="*/ 2611395 h 3454400"/>
              <a:gd name="connsiteX304" fmla="*/ 5231027 w 12186507"/>
              <a:gd name="connsiteY304" fmla="*/ 2611395 h 3454400"/>
              <a:gd name="connsiteX305" fmla="*/ 5231027 w 12186507"/>
              <a:gd name="connsiteY305" fmla="*/ 3308865 h 3454400"/>
              <a:gd name="connsiteX306" fmla="*/ 5181600 w 12186507"/>
              <a:gd name="connsiteY306" fmla="*/ 3308865 h 3454400"/>
              <a:gd name="connsiteX307" fmla="*/ 5181600 w 12186507"/>
              <a:gd name="connsiteY307" fmla="*/ 2611395 h 3454400"/>
              <a:gd name="connsiteX308" fmla="*/ 4928973 w 12186507"/>
              <a:gd name="connsiteY308" fmla="*/ 2611395 h 3454400"/>
              <a:gd name="connsiteX309" fmla="*/ 4928973 w 12186507"/>
              <a:gd name="connsiteY309" fmla="*/ 3308865 h 3454400"/>
              <a:gd name="connsiteX310" fmla="*/ 4879546 w 12186507"/>
              <a:gd name="connsiteY310" fmla="*/ 3308865 h 3454400"/>
              <a:gd name="connsiteX311" fmla="*/ 4879546 w 12186507"/>
              <a:gd name="connsiteY311" fmla="*/ 2611395 h 3454400"/>
              <a:gd name="connsiteX312" fmla="*/ 4854833 w 12186507"/>
              <a:gd name="connsiteY312" fmla="*/ 2611395 h 3454400"/>
              <a:gd name="connsiteX313" fmla="*/ 4854833 w 12186507"/>
              <a:gd name="connsiteY313" fmla="*/ 2586681 h 3454400"/>
              <a:gd name="connsiteX314" fmla="*/ 4596714 w 12186507"/>
              <a:gd name="connsiteY314" fmla="*/ 2586681 h 3454400"/>
              <a:gd name="connsiteX315" fmla="*/ 4596714 w 12186507"/>
              <a:gd name="connsiteY315" fmla="*/ 2347784 h 3454400"/>
              <a:gd name="connsiteX316" fmla="*/ 4530811 w 12186507"/>
              <a:gd name="connsiteY316" fmla="*/ 2347784 h 3454400"/>
              <a:gd name="connsiteX317" fmla="*/ 4530811 w 12186507"/>
              <a:gd name="connsiteY317" fmla="*/ 2284627 h 3454400"/>
              <a:gd name="connsiteX318" fmla="*/ 4360562 w 12186507"/>
              <a:gd name="connsiteY318" fmla="*/ 2284627 h 3454400"/>
              <a:gd name="connsiteX319" fmla="*/ 4360562 w 12186507"/>
              <a:gd name="connsiteY319" fmla="*/ 3308865 h 3454400"/>
              <a:gd name="connsiteX320" fmla="*/ 4311135 w 12186507"/>
              <a:gd name="connsiteY320" fmla="*/ 3308865 h 3454400"/>
              <a:gd name="connsiteX321" fmla="*/ 4311135 w 12186507"/>
              <a:gd name="connsiteY321" fmla="*/ 2229708 h 3454400"/>
              <a:gd name="connsiteX322" fmla="*/ 4335849 w 12186507"/>
              <a:gd name="connsiteY322" fmla="*/ 2229708 h 3454400"/>
              <a:gd name="connsiteX323" fmla="*/ 4335849 w 12186507"/>
              <a:gd name="connsiteY323" fmla="*/ 1351006 h 3454400"/>
              <a:gd name="connsiteX324" fmla="*/ 4256216 w 12186507"/>
              <a:gd name="connsiteY324" fmla="*/ 1351006 h 3454400"/>
              <a:gd name="connsiteX325" fmla="*/ 4256216 w 12186507"/>
              <a:gd name="connsiteY325" fmla="*/ 1257643 h 3454400"/>
              <a:gd name="connsiteX326" fmla="*/ 4138141 w 12186507"/>
              <a:gd name="connsiteY326" fmla="*/ 1257643 h 3454400"/>
              <a:gd name="connsiteX327" fmla="*/ 4138141 w 12186507"/>
              <a:gd name="connsiteY327" fmla="*/ 1139568 h 3454400"/>
              <a:gd name="connsiteX328" fmla="*/ 3998098 w 12186507"/>
              <a:gd name="connsiteY328" fmla="*/ 1139568 h 3454400"/>
              <a:gd name="connsiteX329" fmla="*/ 3998098 w 12186507"/>
              <a:gd name="connsiteY329" fmla="*/ 1073665 h 3454400"/>
              <a:gd name="connsiteX330" fmla="*/ 3869038 w 12186507"/>
              <a:gd name="connsiteY330" fmla="*/ 1073665 h 3454400"/>
              <a:gd name="connsiteX331" fmla="*/ 3869038 w 12186507"/>
              <a:gd name="connsiteY331" fmla="*/ 1169773 h 3454400"/>
              <a:gd name="connsiteX332" fmla="*/ 3643870 w 12186507"/>
              <a:gd name="connsiteY332" fmla="*/ 1169773 h 3454400"/>
              <a:gd name="connsiteX333" fmla="*/ 3643870 w 12186507"/>
              <a:gd name="connsiteY333" fmla="*/ 1348260 h 3454400"/>
              <a:gd name="connsiteX334" fmla="*/ 3503827 w 12186507"/>
              <a:gd name="connsiteY334" fmla="*/ 1348260 h 3454400"/>
              <a:gd name="connsiteX335" fmla="*/ 3503827 w 12186507"/>
              <a:gd name="connsiteY335" fmla="*/ 1405924 h 3454400"/>
              <a:gd name="connsiteX336" fmla="*/ 3448908 w 12186507"/>
              <a:gd name="connsiteY336" fmla="*/ 1405924 h 3454400"/>
              <a:gd name="connsiteX337" fmla="*/ 3448908 w 12186507"/>
              <a:gd name="connsiteY337" fmla="*/ 2279135 h 3454400"/>
              <a:gd name="connsiteX338" fmla="*/ 3473622 w 12186507"/>
              <a:gd name="connsiteY338" fmla="*/ 2279135 h 3454400"/>
              <a:gd name="connsiteX339" fmla="*/ 3473622 w 12186507"/>
              <a:gd name="connsiteY339" fmla="*/ 2589427 h 3454400"/>
              <a:gd name="connsiteX340" fmla="*/ 3808627 w 12186507"/>
              <a:gd name="connsiteY340" fmla="*/ 2589427 h 3454400"/>
              <a:gd name="connsiteX341" fmla="*/ 3808627 w 12186507"/>
              <a:gd name="connsiteY341" fmla="*/ 2614141 h 3454400"/>
              <a:gd name="connsiteX342" fmla="*/ 3833341 w 12186507"/>
              <a:gd name="connsiteY342" fmla="*/ 2614141 h 3454400"/>
              <a:gd name="connsiteX343" fmla="*/ 3833341 w 12186507"/>
              <a:gd name="connsiteY343" fmla="*/ 3300627 h 3454400"/>
              <a:gd name="connsiteX344" fmla="*/ 3783914 w 12186507"/>
              <a:gd name="connsiteY344" fmla="*/ 3300627 h 3454400"/>
              <a:gd name="connsiteX345" fmla="*/ 3783914 w 12186507"/>
              <a:gd name="connsiteY345" fmla="*/ 2644346 h 3454400"/>
              <a:gd name="connsiteX346" fmla="*/ 3256692 w 12186507"/>
              <a:gd name="connsiteY346" fmla="*/ 2644346 h 3454400"/>
              <a:gd name="connsiteX347" fmla="*/ 3256692 w 12186507"/>
              <a:gd name="connsiteY347" fmla="*/ 2789881 h 3454400"/>
              <a:gd name="connsiteX348" fmla="*/ 3597189 w 12186507"/>
              <a:gd name="connsiteY348" fmla="*/ 2789881 h 3454400"/>
              <a:gd name="connsiteX349" fmla="*/ 3597189 w 12186507"/>
              <a:gd name="connsiteY349" fmla="*/ 2814595 h 3454400"/>
              <a:gd name="connsiteX350" fmla="*/ 3621903 w 12186507"/>
              <a:gd name="connsiteY350" fmla="*/ 2814595 h 3454400"/>
              <a:gd name="connsiteX351" fmla="*/ 3621903 w 12186507"/>
              <a:gd name="connsiteY351" fmla="*/ 3306119 h 3454400"/>
              <a:gd name="connsiteX352" fmla="*/ 3572476 w 12186507"/>
              <a:gd name="connsiteY352" fmla="*/ 3306119 h 3454400"/>
              <a:gd name="connsiteX353" fmla="*/ 3572476 w 12186507"/>
              <a:gd name="connsiteY353" fmla="*/ 2839308 h 3454400"/>
              <a:gd name="connsiteX354" fmla="*/ 3256692 w 12186507"/>
              <a:gd name="connsiteY354" fmla="*/ 2839308 h 3454400"/>
              <a:gd name="connsiteX355" fmla="*/ 3256692 w 12186507"/>
              <a:gd name="connsiteY355" fmla="*/ 3306119 h 3454400"/>
              <a:gd name="connsiteX356" fmla="*/ 3207265 w 12186507"/>
              <a:gd name="connsiteY356" fmla="*/ 3306119 h 3454400"/>
              <a:gd name="connsiteX357" fmla="*/ 3207265 w 12186507"/>
              <a:gd name="connsiteY357" fmla="*/ 2619633 h 3454400"/>
              <a:gd name="connsiteX358" fmla="*/ 3231978 w 12186507"/>
              <a:gd name="connsiteY358" fmla="*/ 2619633 h 3454400"/>
              <a:gd name="connsiteX359" fmla="*/ 3231978 w 12186507"/>
              <a:gd name="connsiteY359" fmla="*/ 2594919 h 3454400"/>
              <a:gd name="connsiteX360" fmla="*/ 3421449 w 12186507"/>
              <a:gd name="connsiteY360" fmla="*/ 2594919 h 3454400"/>
              <a:gd name="connsiteX361" fmla="*/ 3421449 w 12186507"/>
              <a:gd name="connsiteY361" fmla="*/ 2284627 h 3454400"/>
              <a:gd name="connsiteX362" fmla="*/ 3122141 w 12186507"/>
              <a:gd name="connsiteY362" fmla="*/ 2284627 h 3454400"/>
              <a:gd name="connsiteX363" fmla="*/ 3122141 w 12186507"/>
              <a:gd name="connsiteY363" fmla="*/ 2347784 h 3454400"/>
              <a:gd name="connsiteX364" fmla="*/ 3056238 w 12186507"/>
              <a:gd name="connsiteY364" fmla="*/ 2347784 h 3454400"/>
              <a:gd name="connsiteX365" fmla="*/ 3056238 w 12186507"/>
              <a:gd name="connsiteY365" fmla="*/ 2726725 h 3454400"/>
              <a:gd name="connsiteX366" fmla="*/ 2916195 w 12186507"/>
              <a:gd name="connsiteY366" fmla="*/ 2726725 h 3454400"/>
              <a:gd name="connsiteX367" fmla="*/ 2916195 w 12186507"/>
              <a:gd name="connsiteY367" fmla="*/ 2564714 h 3454400"/>
              <a:gd name="connsiteX368" fmla="*/ 2699265 w 12186507"/>
              <a:gd name="connsiteY368" fmla="*/ 2468606 h 3454400"/>
              <a:gd name="connsiteX369" fmla="*/ 2627870 w 12186507"/>
              <a:gd name="connsiteY369" fmla="*/ 2468606 h 3454400"/>
              <a:gd name="connsiteX370" fmla="*/ 2641600 w 12186507"/>
              <a:gd name="connsiteY370" fmla="*/ 2490573 h 3454400"/>
              <a:gd name="connsiteX371" fmla="*/ 2345038 w 12186507"/>
              <a:gd name="connsiteY371" fmla="*/ 2677298 h 3454400"/>
              <a:gd name="connsiteX372" fmla="*/ 2345038 w 12186507"/>
              <a:gd name="connsiteY372" fmla="*/ 2759676 h 3454400"/>
              <a:gd name="connsiteX373" fmla="*/ 2295611 w 12186507"/>
              <a:gd name="connsiteY373" fmla="*/ 2759676 h 3454400"/>
              <a:gd name="connsiteX374" fmla="*/ 2295611 w 12186507"/>
              <a:gd name="connsiteY374" fmla="*/ 2663568 h 3454400"/>
              <a:gd name="connsiteX375" fmla="*/ 2320324 w 12186507"/>
              <a:gd name="connsiteY375" fmla="*/ 2663568 h 3454400"/>
              <a:gd name="connsiteX376" fmla="*/ 2306595 w 12186507"/>
              <a:gd name="connsiteY376" fmla="*/ 2641600 h 3454400"/>
              <a:gd name="connsiteX377" fmla="*/ 2583935 w 12186507"/>
              <a:gd name="connsiteY377" fmla="*/ 2468606 h 3454400"/>
              <a:gd name="connsiteX378" fmla="*/ 2122616 w 12186507"/>
              <a:gd name="connsiteY378" fmla="*/ 2468606 h 3454400"/>
              <a:gd name="connsiteX379" fmla="*/ 1927654 w 12186507"/>
              <a:gd name="connsiteY379" fmla="*/ 2619633 h 3454400"/>
              <a:gd name="connsiteX380" fmla="*/ 1872735 w 12186507"/>
              <a:gd name="connsiteY380" fmla="*/ 2619633 h 3454400"/>
              <a:gd name="connsiteX381" fmla="*/ 1872735 w 12186507"/>
              <a:gd name="connsiteY381" fmla="*/ 2669060 h 3454400"/>
              <a:gd name="connsiteX382" fmla="*/ 1988065 w 12186507"/>
              <a:gd name="connsiteY382" fmla="*/ 2669060 h 3454400"/>
              <a:gd name="connsiteX383" fmla="*/ 1988065 w 12186507"/>
              <a:gd name="connsiteY383" fmla="*/ 2693773 h 3454400"/>
              <a:gd name="connsiteX384" fmla="*/ 2012779 w 12186507"/>
              <a:gd name="connsiteY384" fmla="*/ 2693773 h 3454400"/>
              <a:gd name="connsiteX385" fmla="*/ 2012779 w 12186507"/>
              <a:gd name="connsiteY385" fmla="*/ 2971114 h 3454400"/>
              <a:gd name="connsiteX386" fmla="*/ 2051222 w 12186507"/>
              <a:gd name="connsiteY386" fmla="*/ 2984843 h 3454400"/>
              <a:gd name="connsiteX387" fmla="*/ 2034746 w 12186507"/>
              <a:gd name="connsiteY387" fmla="*/ 2962876 h 3454400"/>
              <a:gd name="connsiteX388" fmla="*/ 2262660 w 12186507"/>
              <a:gd name="connsiteY388" fmla="*/ 2792627 h 3454400"/>
              <a:gd name="connsiteX389" fmla="*/ 2276389 w 12186507"/>
              <a:gd name="connsiteY389" fmla="*/ 2811849 h 3454400"/>
              <a:gd name="connsiteX390" fmla="*/ 2290119 w 12186507"/>
              <a:gd name="connsiteY390" fmla="*/ 2792627 h 3454400"/>
              <a:gd name="connsiteX391" fmla="*/ 2463114 w 12186507"/>
              <a:gd name="connsiteY391" fmla="*/ 2910703 h 3454400"/>
              <a:gd name="connsiteX392" fmla="*/ 2729470 w 12186507"/>
              <a:gd name="connsiteY392" fmla="*/ 2789881 h 3454400"/>
              <a:gd name="connsiteX393" fmla="*/ 2740454 w 12186507"/>
              <a:gd name="connsiteY393" fmla="*/ 2811849 h 3454400"/>
              <a:gd name="connsiteX394" fmla="*/ 2754184 w 12186507"/>
              <a:gd name="connsiteY394" fmla="*/ 2792627 h 3454400"/>
              <a:gd name="connsiteX395" fmla="*/ 3001319 w 12186507"/>
              <a:gd name="connsiteY395" fmla="*/ 2962876 h 3454400"/>
              <a:gd name="connsiteX396" fmla="*/ 2987589 w 12186507"/>
              <a:gd name="connsiteY396" fmla="*/ 2982097 h 3454400"/>
              <a:gd name="connsiteX397" fmla="*/ 3012303 w 12186507"/>
              <a:gd name="connsiteY397" fmla="*/ 2982097 h 3454400"/>
              <a:gd name="connsiteX398" fmla="*/ 3012303 w 12186507"/>
              <a:gd name="connsiteY398" fmla="*/ 3306119 h 3454400"/>
              <a:gd name="connsiteX399" fmla="*/ 2962876 w 12186507"/>
              <a:gd name="connsiteY399" fmla="*/ 3306119 h 3454400"/>
              <a:gd name="connsiteX400" fmla="*/ 2962876 w 12186507"/>
              <a:gd name="connsiteY400" fmla="*/ 2995827 h 3454400"/>
              <a:gd name="connsiteX401" fmla="*/ 2737708 w 12186507"/>
              <a:gd name="connsiteY401" fmla="*/ 2842054 h 3454400"/>
              <a:gd name="connsiteX402" fmla="*/ 2471351 w 12186507"/>
              <a:gd name="connsiteY402" fmla="*/ 2962876 h 3454400"/>
              <a:gd name="connsiteX403" fmla="*/ 2460368 w 12186507"/>
              <a:gd name="connsiteY403" fmla="*/ 2940908 h 3454400"/>
              <a:gd name="connsiteX404" fmla="*/ 2446638 w 12186507"/>
              <a:gd name="connsiteY404" fmla="*/ 2960130 h 3454400"/>
              <a:gd name="connsiteX405" fmla="*/ 2276389 w 12186507"/>
              <a:gd name="connsiteY405" fmla="*/ 2842054 h 3454400"/>
              <a:gd name="connsiteX406" fmla="*/ 2073189 w 12186507"/>
              <a:gd name="connsiteY406" fmla="*/ 2990335 h 3454400"/>
              <a:gd name="connsiteX407" fmla="*/ 2177535 w 12186507"/>
              <a:gd name="connsiteY407" fmla="*/ 3028779 h 3454400"/>
              <a:gd name="connsiteX408" fmla="*/ 2169297 w 12186507"/>
              <a:gd name="connsiteY408" fmla="*/ 3053492 h 3454400"/>
              <a:gd name="connsiteX409" fmla="*/ 2194011 w 12186507"/>
              <a:gd name="connsiteY409" fmla="*/ 3053492 h 3454400"/>
              <a:gd name="connsiteX410" fmla="*/ 2194011 w 12186507"/>
              <a:gd name="connsiteY410" fmla="*/ 3306119 h 3454400"/>
              <a:gd name="connsiteX411" fmla="*/ 2144584 w 12186507"/>
              <a:gd name="connsiteY411" fmla="*/ 3306119 h 3454400"/>
              <a:gd name="connsiteX412" fmla="*/ 2144584 w 12186507"/>
              <a:gd name="connsiteY412" fmla="*/ 3072714 h 3454400"/>
              <a:gd name="connsiteX413" fmla="*/ 1985319 w 12186507"/>
              <a:gd name="connsiteY413" fmla="*/ 3017795 h 3454400"/>
              <a:gd name="connsiteX414" fmla="*/ 1795849 w 12186507"/>
              <a:gd name="connsiteY414" fmla="*/ 3135870 h 3454400"/>
              <a:gd name="connsiteX415" fmla="*/ 1795849 w 12186507"/>
              <a:gd name="connsiteY415" fmla="*/ 3308865 h 3454400"/>
              <a:gd name="connsiteX416" fmla="*/ 1746422 w 12186507"/>
              <a:gd name="connsiteY416" fmla="*/ 3308865 h 3454400"/>
              <a:gd name="connsiteX417" fmla="*/ 1746422 w 12186507"/>
              <a:gd name="connsiteY417" fmla="*/ 3122141 h 3454400"/>
              <a:gd name="connsiteX418" fmla="*/ 1771135 w 12186507"/>
              <a:gd name="connsiteY418" fmla="*/ 3122141 h 3454400"/>
              <a:gd name="connsiteX419" fmla="*/ 1757405 w 12186507"/>
              <a:gd name="connsiteY419" fmla="*/ 3100173 h 3454400"/>
              <a:gd name="connsiteX420" fmla="*/ 1955113 w 12186507"/>
              <a:gd name="connsiteY420" fmla="*/ 2976606 h 3454400"/>
              <a:gd name="connsiteX421" fmla="*/ 1955113 w 12186507"/>
              <a:gd name="connsiteY421" fmla="*/ 2718487 h 3454400"/>
              <a:gd name="connsiteX422" fmla="*/ 1864497 w 12186507"/>
              <a:gd name="connsiteY422" fmla="*/ 2718487 h 3454400"/>
              <a:gd name="connsiteX423" fmla="*/ 1864497 w 12186507"/>
              <a:gd name="connsiteY423" fmla="*/ 2693773 h 3454400"/>
              <a:gd name="connsiteX424" fmla="*/ 1768389 w 12186507"/>
              <a:gd name="connsiteY424" fmla="*/ 2693773 h 3454400"/>
              <a:gd name="connsiteX425" fmla="*/ 1768389 w 12186507"/>
              <a:gd name="connsiteY425" fmla="*/ 2564714 h 3454400"/>
              <a:gd name="connsiteX426" fmla="*/ 1510270 w 12186507"/>
              <a:gd name="connsiteY426" fmla="*/ 2564714 h 3454400"/>
              <a:gd name="connsiteX427" fmla="*/ 1510270 w 12186507"/>
              <a:gd name="connsiteY427" fmla="*/ 2671806 h 3454400"/>
              <a:gd name="connsiteX428" fmla="*/ 1460843 w 12186507"/>
              <a:gd name="connsiteY428" fmla="*/ 2671806 h 3454400"/>
              <a:gd name="connsiteX429" fmla="*/ 1460843 w 12186507"/>
              <a:gd name="connsiteY429" fmla="*/ 3306119 h 3454400"/>
              <a:gd name="connsiteX430" fmla="*/ 1411416 w 12186507"/>
              <a:gd name="connsiteY430" fmla="*/ 3306119 h 3454400"/>
              <a:gd name="connsiteX431" fmla="*/ 1411416 w 12186507"/>
              <a:gd name="connsiteY431" fmla="*/ 2671806 h 3454400"/>
              <a:gd name="connsiteX432" fmla="*/ 1296087 w 12186507"/>
              <a:gd name="connsiteY432" fmla="*/ 2671806 h 3454400"/>
              <a:gd name="connsiteX433" fmla="*/ 1296087 w 12186507"/>
              <a:gd name="connsiteY433" fmla="*/ 2347784 h 3454400"/>
              <a:gd name="connsiteX434" fmla="*/ 1125838 w 12186507"/>
              <a:gd name="connsiteY434" fmla="*/ 2347784 h 3454400"/>
              <a:gd name="connsiteX435" fmla="*/ 1125838 w 12186507"/>
              <a:gd name="connsiteY435" fmla="*/ 3306119 h 3454400"/>
              <a:gd name="connsiteX436" fmla="*/ 1076411 w 12186507"/>
              <a:gd name="connsiteY436" fmla="*/ 3306119 h 3454400"/>
              <a:gd name="connsiteX437" fmla="*/ 1076411 w 12186507"/>
              <a:gd name="connsiteY437" fmla="*/ 2323070 h 3454400"/>
              <a:gd name="connsiteX438" fmla="*/ 1101124 w 12186507"/>
              <a:gd name="connsiteY438" fmla="*/ 2323070 h 3454400"/>
              <a:gd name="connsiteX439" fmla="*/ 1101124 w 12186507"/>
              <a:gd name="connsiteY439" fmla="*/ 1378465 h 3454400"/>
              <a:gd name="connsiteX440" fmla="*/ 1026984 w 12186507"/>
              <a:gd name="connsiteY440" fmla="*/ 1378465 h 3454400"/>
              <a:gd name="connsiteX441" fmla="*/ 906162 w 12186507"/>
              <a:gd name="connsiteY441" fmla="*/ 1551460 h 3454400"/>
              <a:gd name="connsiteX442" fmla="*/ 886941 w 12186507"/>
              <a:gd name="connsiteY442" fmla="*/ 1537730 h 3454400"/>
              <a:gd name="connsiteX443" fmla="*/ 886941 w 12186507"/>
              <a:gd name="connsiteY443" fmla="*/ 1562443 h 3454400"/>
              <a:gd name="connsiteX444" fmla="*/ 615092 w 12186507"/>
              <a:gd name="connsiteY444" fmla="*/ 1562443 h 3454400"/>
              <a:gd name="connsiteX445" fmla="*/ 615092 w 12186507"/>
              <a:gd name="connsiteY445" fmla="*/ 2564714 h 3454400"/>
              <a:gd name="connsiteX446" fmla="*/ 565665 w 12186507"/>
              <a:gd name="connsiteY446" fmla="*/ 2564714 h 3454400"/>
              <a:gd name="connsiteX447" fmla="*/ 565665 w 12186507"/>
              <a:gd name="connsiteY447" fmla="*/ 1537730 h 3454400"/>
              <a:gd name="connsiteX448" fmla="*/ 590378 w 12186507"/>
              <a:gd name="connsiteY448" fmla="*/ 1537730 h 3454400"/>
              <a:gd name="connsiteX449" fmla="*/ 590378 w 12186507"/>
              <a:gd name="connsiteY449" fmla="*/ 1513016 h 3454400"/>
              <a:gd name="connsiteX450" fmla="*/ 875957 w 12186507"/>
              <a:gd name="connsiteY450" fmla="*/ 1513016 h 3454400"/>
              <a:gd name="connsiteX451" fmla="*/ 1005016 w 12186507"/>
              <a:gd name="connsiteY451" fmla="*/ 1340022 h 3454400"/>
              <a:gd name="connsiteX452" fmla="*/ 1024238 w 12186507"/>
              <a:gd name="connsiteY452" fmla="*/ 1353751 h 3454400"/>
              <a:gd name="connsiteX453" fmla="*/ 1024238 w 12186507"/>
              <a:gd name="connsiteY453" fmla="*/ 1329038 h 3454400"/>
              <a:gd name="connsiteX454" fmla="*/ 1109362 w 12186507"/>
              <a:gd name="connsiteY454" fmla="*/ 1329038 h 3454400"/>
              <a:gd name="connsiteX455" fmla="*/ 1109362 w 12186507"/>
              <a:gd name="connsiteY455" fmla="*/ 991287 h 3454400"/>
              <a:gd name="connsiteX456" fmla="*/ 1054443 w 12186507"/>
              <a:gd name="connsiteY456" fmla="*/ 991287 h 3454400"/>
              <a:gd name="connsiteX457" fmla="*/ 1054443 w 12186507"/>
              <a:gd name="connsiteY457" fmla="*/ 906162 h 3454400"/>
              <a:gd name="connsiteX458" fmla="*/ 988541 w 12186507"/>
              <a:gd name="connsiteY458" fmla="*/ 906162 h 3454400"/>
              <a:gd name="connsiteX459" fmla="*/ 988541 w 12186507"/>
              <a:gd name="connsiteY459" fmla="*/ 777103 h 3454400"/>
              <a:gd name="connsiteX460" fmla="*/ 881449 w 12186507"/>
              <a:gd name="connsiteY460" fmla="*/ 777103 h 3454400"/>
              <a:gd name="connsiteX461" fmla="*/ 881449 w 12186507"/>
              <a:gd name="connsiteY461" fmla="*/ 582141 h 3454400"/>
              <a:gd name="connsiteX462" fmla="*/ 807308 w 12186507"/>
              <a:gd name="connsiteY462" fmla="*/ 0 h 3454400"/>
              <a:gd name="connsiteX463" fmla="*/ 733168 w 12186507"/>
              <a:gd name="connsiteY463" fmla="*/ 593124 h 3454400"/>
              <a:gd name="connsiteX464" fmla="*/ 626076 w 12186507"/>
              <a:gd name="connsiteY464" fmla="*/ 593124 h 3454400"/>
              <a:gd name="connsiteX465" fmla="*/ 626076 w 12186507"/>
              <a:gd name="connsiteY465" fmla="*/ 818292 h 3454400"/>
              <a:gd name="connsiteX466" fmla="*/ 508000 w 12186507"/>
              <a:gd name="connsiteY466" fmla="*/ 818292 h 3454400"/>
              <a:gd name="connsiteX467" fmla="*/ 508000 w 12186507"/>
              <a:gd name="connsiteY467" fmla="*/ 873211 h 3454400"/>
              <a:gd name="connsiteX468" fmla="*/ 422876 w 12186507"/>
              <a:gd name="connsiteY468" fmla="*/ 928130 h 3454400"/>
              <a:gd name="connsiteX469" fmla="*/ 422876 w 12186507"/>
              <a:gd name="connsiteY469" fmla="*/ 2636108 h 3454400"/>
              <a:gd name="connsiteX470" fmla="*/ 691978 w 12186507"/>
              <a:gd name="connsiteY470" fmla="*/ 2636108 h 3454400"/>
              <a:gd name="connsiteX471" fmla="*/ 691978 w 12186507"/>
              <a:gd name="connsiteY471" fmla="*/ 2660822 h 3454400"/>
              <a:gd name="connsiteX472" fmla="*/ 713946 w 12186507"/>
              <a:gd name="connsiteY472" fmla="*/ 2660822 h 3454400"/>
              <a:gd name="connsiteX473" fmla="*/ 713946 w 12186507"/>
              <a:gd name="connsiteY473" fmla="*/ 3306119 h 3454400"/>
              <a:gd name="connsiteX474" fmla="*/ 664519 w 12186507"/>
              <a:gd name="connsiteY474" fmla="*/ 3306119 h 3454400"/>
              <a:gd name="connsiteX475" fmla="*/ 664519 w 12186507"/>
              <a:gd name="connsiteY475" fmla="*/ 2685535 h 3454400"/>
              <a:gd name="connsiteX476" fmla="*/ 420130 w 12186507"/>
              <a:gd name="connsiteY476" fmla="*/ 2685535 h 3454400"/>
              <a:gd name="connsiteX477" fmla="*/ 420130 w 12186507"/>
              <a:gd name="connsiteY477" fmla="*/ 2660822 h 3454400"/>
              <a:gd name="connsiteX478" fmla="*/ 247135 w 12186507"/>
              <a:gd name="connsiteY478" fmla="*/ 2660822 h 3454400"/>
              <a:gd name="connsiteX479" fmla="*/ 247135 w 12186507"/>
              <a:gd name="connsiteY479" fmla="*/ 2995827 h 3454400"/>
              <a:gd name="connsiteX480" fmla="*/ 0 w 12186507"/>
              <a:gd name="connsiteY480" fmla="*/ 2995827 h 3454400"/>
              <a:gd name="connsiteX481" fmla="*/ 0 w 12186507"/>
              <a:gd name="connsiteY481" fmla="*/ 3454400 h 3454400"/>
              <a:gd name="connsiteX482" fmla="*/ 12186508 w 12186507"/>
              <a:gd name="connsiteY482" fmla="*/ 3454400 h 3454400"/>
              <a:gd name="connsiteX483" fmla="*/ 12186508 w 12186507"/>
              <a:gd name="connsiteY483" fmla="*/ 2229708 h 3454400"/>
              <a:gd name="connsiteX484" fmla="*/ 11854249 w 12186507"/>
              <a:gd name="connsiteY484" fmla="*/ 2229708 h 3454400"/>
              <a:gd name="connsiteX485" fmla="*/ 6716584 w 12186507"/>
              <a:gd name="connsiteY485" fmla="*/ 1103870 h 3454400"/>
              <a:gd name="connsiteX486" fmla="*/ 6529860 w 12186507"/>
              <a:gd name="connsiteY486" fmla="*/ 1103870 h 3454400"/>
              <a:gd name="connsiteX487" fmla="*/ 6529860 w 12186507"/>
              <a:gd name="connsiteY487" fmla="*/ 1076411 h 3454400"/>
              <a:gd name="connsiteX488" fmla="*/ 6782487 w 12186507"/>
              <a:gd name="connsiteY488" fmla="*/ 768865 h 3454400"/>
              <a:gd name="connsiteX489" fmla="*/ 6716584 w 12186507"/>
              <a:gd name="connsiteY489" fmla="*/ 1103870 h 3454400"/>
              <a:gd name="connsiteX490" fmla="*/ 6823676 w 12186507"/>
              <a:gd name="connsiteY490" fmla="*/ 1103870 h 3454400"/>
              <a:gd name="connsiteX491" fmla="*/ 6845644 w 12186507"/>
              <a:gd name="connsiteY491" fmla="*/ 919892 h 3454400"/>
              <a:gd name="connsiteX492" fmla="*/ 6864865 w 12186507"/>
              <a:gd name="connsiteY492" fmla="*/ 1103870 h 3454400"/>
              <a:gd name="connsiteX493" fmla="*/ 6823676 w 12186507"/>
              <a:gd name="connsiteY493" fmla="*/ 1103870 h 3454400"/>
              <a:gd name="connsiteX494" fmla="*/ 7147697 w 12186507"/>
              <a:gd name="connsiteY494" fmla="*/ 1103870 h 3454400"/>
              <a:gd name="connsiteX495" fmla="*/ 6969211 w 12186507"/>
              <a:gd name="connsiteY495" fmla="*/ 1103870 h 3454400"/>
              <a:gd name="connsiteX496" fmla="*/ 6969211 w 12186507"/>
              <a:gd name="connsiteY496" fmla="*/ 919892 h 3454400"/>
              <a:gd name="connsiteX497" fmla="*/ 6928022 w 12186507"/>
              <a:gd name="connsiteY497" fmla="*/ 790832 h 3454400"/>
              <a:gd name="connsiteX498" fmla="*/ 7147697 w 12186507"/>
              <a:gd name="connsiteY498" fmla="*/ 1043460 h 3454400"/>
              <a:gd name="connsiteX499" fmla="*/ 7147697 w 12186507"/>
              <a:gd name="connsiteY499" fmla="*/ 1103870 h 34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</a:cxnLst>
            <a:rect l="l" t="t" r="r" b="b"/>
            <a:pathLst>
              <a:path w="12186507" h="3454400">
                <a:moveTo>
                  <a:pt x="11854249" y="2229708"/>
                </a:moveTo>
                <a:lnTo>
                  <a:pt x="11854249" y="2347784"/>
                </a:lnTo>
                <a:lnTo>
                  <a:pt x="11640065" y="2347784"/>
                </a:lnTo>
                <a:lnTo>
                  <a:pt x="11640065" y="2067698"/>
                </a:lnTo>
                <a:lnTo>
                  <a:pt x="11521989" y="2067698"/>
                </a:lnTo>
                <a:lnTo>
                  <a:pt x="11521989" y="1993557"/>
                </a:lnTo>
                <a:lnTo>
                  <a:pt x="11305060" y="1993557"/>
                </a:lnTo>
                <a:lnTo>
                  <a:pt x="11305060" y="2059460"/>
                </a:lnTo>
                <a:lnTo>
                  <a:pt x="11230919" y="2059460"/>
                </a:lnTo>
                <a:lnTo>
                  <a:pt x="11230919" y="2243438"/>
                </a:lnTo>
                <a:lnTo>
                  <a:pt x="11134811" y="2243438"/>
                </a:lnTo>
                <a:lnTo>
                  <a:pt x="11134811" y="2070443"/>
                </a:lnTo>
                <a:lnTo>
                  <a:pt x="11060670" y="1996303"/>
                </a:lnTo>
                <a:lnTo>
                  <a:pt x="10846486" y="1996303"/>
                </a:lnTo>
                <a:lnTo>
                  <a:pt x="10846486" y="2092411"/>
                </a:lnTo>
                <a:lnTo>
                  <a:pt x="10662508" y="2092411"/>
                </a:lnTo>
                <a:lnTo>
                  <a:pt x="10662508" y="2265406"/>
                </a:lnTo>
                <a:lnTo>
                  <a:pt x="10648778" y="2265406"/>
                </a:lnTo>
                <a:lnTo>
                  <a:pt x="10648778" y="2375243"/>
                </a:lnTo>
                <a:lnTo>
                  <a:pt x="11137557" y="2375243"/>
                </a:lnTo>
                <a:lnTo>
                  <a:pt x="11137557" y="2399957"/>
                </a:lnTo>
                <a:lnTo>
                  <a:pt x="11162270" y="2399957"/>
                </a:lnTo>
                <a:lnTo>
                  <a:pt x="11162270" y="2726725"/>
                </a:lnTo>
                <a:lnTo>
                  <a:pt x="11112844" y="2726725"/>
                </a:lnTo>
                <a:lnTo>
                  <a:pt x="11112844" y="2424671"/>
                </a:lnTo>
                <a:lnTo>
                  <a:pt x="10648778" y="2424671"/>
                </a:lnTo>
                <a:lnTo>
                  <a:pt x="10648778" y="2542746"/>
                </a:lnTo>
                <a:lnTo>
                  <a:pt x="10624065" y="2542746"/>
                </a:lnTo>
                <a:lnTo>
                  <a:pt x="10624065" y="2567460"/>
                </a:lnTo>
                <a:lnTo>
                  <a:pt x="10530703" y="2567460"/>
                </a:lnTo>
                <a:lnTo>
                  <a:pt x="10530703" y="2699265"/>
                </a:lnTo>
                <a:lnTo>
                  <a:pt x="10481276" y="2699265"/>
                </a:lnTo>
                <a:lnTo>
                  <a:pt x="10481276" y="2542746"/>
                </a:lnTo>
                <a:lnTo>
                  <a:pt x="10505989" y="2542746"/>
                </a:lnTo>
                <a:lnTo>
                  <a:pt x="10505989" y="2518033"/>
                </a:lnTo>
                <a:lnTo>
                  <a:pt x="10599351" y="2518033"/>
                </a:lnTo>
                <a:lnTo>
                  <a:pt x="10599351" y="2265406"/>
                </a:lnTo>
                <a:lnTo>
                  <a:pt x="10555416" y="2265406"/>
                </a:lnTo>
                <a:lnTo>
                  <a:pt x="10511481" y="2202249"/>
                </a:lnTo>
                <a:lnTo>
                  <a:pt x="10360454" y="2202249"/>
                </a:lnTo>
                <a:lnTo>
                  <a:pt x="10360454" y="2353276"/>
                </a:lnTo>
                <a:lnTo>
                  <a:pt x="10253362" y="2353276"/>
                </a:lnTo>
                <a:lnTo>
                  <a:pt x="10253362" y="1787611"/>
                </a:lnTo>
                <a:lnTo>
                  <a:pt x="10047416" y="1787611"/>
                </a:lnTo>
                <a:lnTo>
                  <a:pt x="9923848" y="1883719"/>
                </a:lnTo>
                <a:lnTo>
                  <a:pt x="9923848" y="2364260"/>
                </a:lnTo>
                <a:lnTo>
                  <a:pt x="9948562" y="2364260"/>
                </a:lnTo>
                <a:lnTo>
                  <a:pt x="9948562" y="3028779"/>
                </a:lnTo>
                <a:lnTo>
                  <a:pt x="9899135" y="3028779"/>
                </a:lnTo>
                <a:lnTo>
                  <a:pt x="9899135" y="2364260"/>
                </a:lnTo>
                <a:lnTo>
                  <a:pt x="9923848" y="2364260"/>
                </a:lnTo>
                <a:lnTo>
                  <a:pt x="9866183" y="2306595"/>
                </a:lnTo>
                <a:lnTo>
                  <a:pt x="9866183" y="2229708"/>
                </a:lnTo>
                <a:lnTo>
                  <a:pt x="9586097" y="2229708"/>
                </a:lnTo>
                <a:lnTo>
                  <a:pt x="9586097" y="2347784"/>
                </a:lnTo>
                <a:lnTo>
                  <a:pt x="9528432" y="2347784"/>
                </a:lnTo>
                <a:lnTo>
                  <a:pt x="9528432" y="3004065"/>
                </a:lnTo>
                <a:lnTo>
                  <a:pt x="9553146" y="3004065"/>
                </a:lnTo>
                <a:lnTo>
                  <a:pt x="9775568" y="3004065"/>
                </a:lnTo>
                <a:lnTo>
                  <a:pt x="9775568" y="3028779"/>
                </a:lnTo>
                <a:lnTo>
                  <a:pt x="9800281" y="3028779"/>
                </a:lnTo>
                <a:lnTo>
                  <a:pt x="9800281" y="3097427"/>
                </a:lnTo>
                <a:lnTo>
                  <a:pt x="10195697" y="3097427"/>
                </a:lnTo>
                <a:lnTo>
                  <a:pt x="10195697" y="2943654"/>
                </a:lnTo>
                <a:lnTo>
                  <a:pt x="10220411" y="2943654"/>
                </a:lnTo>
                <a:lnTo>
                  <a:pt x="10206681" y="2924433"/>
                </a:lnTo>
                <a:lnTo>
                  <a:pt x="10434595" y="2751438"/>
                </a:lnTo>
                <a:lnTo>
                  <a:pt x="10448324" y="2770660"/>
                </a:lnTo>
                <a:lnTo>
                  <a:pt x="10448324" y="2745946"/>
                </a:lnTo>
                <a:lnTo>
                  <a:pt x="10676238" y="2745946"/>
                </a:lnTo>
                <a:lnTo>
                  <a:pt x="10676238" y="2770660"/>
                </a:lnTo>
                <a:lnTo>
                  <a:pt x="10689967" y="2751438"/>
                </a:lnTo>
                <a:lnTo>
                  <a:pt x="10857470" y="2864022"/>
                </a:lnTo>
                <a:lnTo>
                  <a:pt x="10857470" y="2800865"/>
                </a:lnTo>
                <a:lnTo>
                  <a:pt x="10882183" y="2800865"/>
                </a:lnTo>
                <a:lnTo>
                  <a:pt x="10882183" y="2776152"/>
                </a:lnTo>
                <a:lnTo>
                  <a:pt x="11351740" y="2776152"/>
                </a:lnTo>
                <a:lnTo>
                  <a:pt x="11351740" y="2512541"/>
                </a:lnTo>
                <a:lnTo>
                  <a:pt x="11376454" y="2512541"/>
                </a:lnTo>
                <a:lnTo>
                  <a:pt x="11376454" y="2487827"/>
                </a:lnTo>
                <a:lnTo>
                  <a:pt x="11431373" y="2487827"/>
                </a:lnTo>
                <a:lnTo>
                  <a:pt x="11431373" y="2430162"/>
                </a:lnTo>
                <a:lnTo>
                  <a:pt x="11456087" y="2430162"/>
                </a:lnTo>
                <a:lnTo>
                  <a:pt x="11456087" y="2405449"/>
                </a:lnTo>
                <a:lnTo>
                  <a:pt x="11895438" y="2405449"/>
                </a:lnTo>
                <a:lnTo>
                  <a:pt x="11895438" y="2430162"/>
                </a:lnTo>
                <a:lnTo>
                  <a:pt x="11920152" y="2430162"/>
                </a:lnTo>
                <a:lnTo>
                  <a:pt x="11920152" y="3004065"/>
                </a:lnTo>
                <a:lnTo>
                  <a:pt x="12057449" y="3004065"/>
                </a:lnTo>
                <a:lnTo>
                  <a:pt x="12057449" y="3028779"/>
                </a:lnTo>
                <a:lnTo>
                  <a:pt x="12082162" y="3028779"/>
                </a:lnTo>
                <a:lnTo>
                  <a:pt x="12082162" y="3306119"/>
                </a:lnTo>
                <a:lnTo>
                  <a:pt x="12032735" y="3306119"/>
                </a:lnTo>
                <a:lnTo>
                  <a:pt x="12032735" y="3053492"/>
                </a:lnTo>
                <a:lnTo>
                  <a:pt x="11648303" y="3053492"/>
                </a:lnTo>
                <a:lnTo>
                  <a:pt x="11648303" y="3306119"/>
                </a:lnTo>
                <a:lnTo>
                  <a:pt x="11598876" y="3306119"/>
                </a:lnTo>
                <a:lnTo>
                  <a:pt x="11598876" y="3028779"/>
                </a:lnTo>
                <a:lnTo>
                  <a:pt x="11623589" y="3028779"/>
                </a:lnTo>
                <a:lnTo>
                  <a:pt x="11623589" y="3004065"/>
                </a:lnTo>
                <a:lnTo>
                  <a:pt x="11870724" y="3004065"/>
                </a:lnTo>
                <a:lnTo>
                  <a:pt x="11870724" y="2454876"/>
                </a:lnTo>
                <a:lnTo>
                  <a:pt x="11480800" y="2454876"/>
                </a:lnTo>
                <a:lnTo>
                  <a:pt x="11480800" y="2512541"/>
                </a:lnTo>
                <a:lnTo>
                  <a:pt x="11456087" y="2512541"/>
                </a:lnTo>
                <a:lnTo>
                  <a:pt x="11456087" y="2537254"/>
                </a:lnTo>
                <a:lnTo>
                  <a:pt x="11401168" y="2537254"/>
                </a:lnTo>
                <a:lnTo>
                  <a:pt x="11401168" y="2800865"/>
                </a:lnTo>
                <a:lnTo>
                  <a:pt x="11401168" y="3308865"/>
                </a:lnTo>
                <a:lnTo>
                  <a:pt x="11351740" y="3308865"/>
                </a:lnTo>
                <a:lnTo>
                  <a:pt x="11351740" y="2825579"/>
                </a:lnTo>
                <a:lnTo>
                  <a:pt x="10906898" y="2825579"/>
                </a:lnTo>
                <a:lnTo>
                  <a:pt x="10906898" y="2896973"/>
                </a:lnTo>
                <a:lnTo>
                  <a:pt x="10945341" y="2921687"/>
                </a:lnTo>
                <a:lnTo>
                  <a:pt x="10931611" y="2940908"/>
                </a:lnTo>
                <a:lnTo>
                  <a:pt x="10956324" y="2940908"/>
                </a:lnTo>
                <a:lnTo>
                  <a:pt x="10956324" y="3306119"/>
                </a:lnTo>
                <a:lnTo>
                  <a:pt x="10906898" y="3306119"/>
                </a:lnTo>
                <a:lnTo>
                  <a:pt x="10906898" y="2954638"/>
                </a:lnTo>
                <a:lnTo>
                  <a:pt x="10670746" y="2792627"/>
                </a:lnTo>
                <a:lnTo>
                  <a:pt x="10456562" y="2792627"/>
                </a:lnTo>
                <a:lnTo>
                  <a:pt x="10245124" y="2954638"/>
                </a:lnTo>
                <a:lnTo>
                  <a:pt x="10245124" y="3097427"/>
                </a:lnTo>
                <a:lnTo>
                  <a:pt x="10294551" y="3097427"/>
                </a:lnTo>
                <a:lnTo>
                  <a:pt x="10294551" y="3122141"/>
                </a:lnTo>
                <a:lnTo>
                  <a:pt x="10319265" y="3122141"/>
                </a:lnTo>
                <a:lnTo>
                  <a:pt x="10319265" y="3308865"/>
                </a:lnTo>
                <a:lnTo>
                  <a:pt x="10269838" y="3308865"/>
                </a:lnTo>
                <a:lnTo>
                  <a:pt x="10269838" y="3146854"/>
                </a:lnTo>
                <a:lnTo>
                  <a:pt x="9800281" y="3146854"/>
                </a:lnTo>
                <a:lnTo>
                  <a:pt x="9800281" y="3308865"/>
                </a:lnTo>
                <a:lnTo>
                  <a:pt x="9750854" y="3308865"/>
                </a:lnTo>
                <a:lnTo>
                  <a:pt x="9750854" y="3056238"/>
                </a:lnTo>
                <a:lnTo>
                  <a:pt x="9553146" y="3056238"/>
                </a:lnTo>
                <a:lnTo>
                  <a:pt x="8916087" y="3056238"/>
                </a:lnTo>
                <a:lnTo>
                  <a:pt x="8916087" y="3278660"/>
                </a:lnTo>
                <a:lnTo>
                  <a:pt x="8866659" y="3278660"/>
                </a:lnTo>
                <a:lnTo>
                  <a:pt x="8866659" y="3031525"/>
                </a:lnTo>
                <a:lnTo>
                  <a:pt x="8891373" y="3031525"/>
                </a:lnTo>
                <a:lnTo>
                  <a:pt x="8891373" y="3006811"/>
                </a:lnTo>
                <a:lnTo>
                  <a:pt x="9479006" y="3006811"/>
                </a:lnTo>
                <a:lnTo>
                  <a:pt x="9479006" y="2347784"/>
                </a:lnTo>
                <a:lnTo>
                  <a:pt x="9503719" y="2347784"/>
                </a:lnTo>
                <a:lnTo>
                  <a:pt x="9503719" y="1996303"/>
                </a:lnTo>
                <a:lnTo>
                  <a:pt x="9072605" y="1996303"/>
                </a:lnTo>
                <a:lnTo>
                  <a:pt x="8968260" y="2174789"/>
                </a:lnTo>
                <a:lnTo>
                  <a:pt x="8946292" y="2161060"/>
                </a:lnTo>
                <a:lnTo>
                  <a:pt x="8946292" y="2185773"/>
                </a:lnTo>
                <a:lnTo>
                  <a:pt x="8644238" y="2185773"/>
                </a:lnTo>
                <a:lnTo>
                  <a:pt x="8644238" y="2347784"/>
                </a:lnTo>
                <a:lnTo>
                  <a:pt x="8619524" y="2347784"/>
                </a:lnTo>
                <a:lnTo>
                  <a:pt x="8619524" y="2372498"/>
                </a:lnTo>
                <a:lnTo>
                  <a:pt x="8471243" y="2372498"/>
                </a:lnTo>
                <a:lnTo>
                  <a:pt x="8471243" y="2509795"/>
                </a:lnTo>
                <a:lnTo>
                  <a:pt x="8446530" y="2509795"/>
                </a:lnTo>
                <a:lnTo>
                  <a:pt x="8446530" y="2534508"/>
                </a:lnTo>
                <a:lnTo>
                  <a:pt x="8273535" y="2534508"/>
                </a:lnTo>
                <a:lnTo>
                  <a:pt x="8273535" y="3306119"/>
                </a:lnTo>
                <a:lnTo>
                  <a:pt x="8224108" y="3306119"/>
                </a:lnTo>
                <a:lnTo>
                  <a:pt x="8224108" y="2509795"/>
                </a:lnTo>
                <a:lnTo>
                  <a:pt x="8248822" y="2509795"/>
                </a:lnTo>
                <a:lnTo>
                  <a:pt x="8248822" y="2485081"/>
                </a:lnTo>
                <a:lnTo>
                  <a:pt x="8421817" y="2485081"/>
                </a:lnTo>
                <a:lnTo>
                  <a:pt x="8421817" y="2347784"/>
                </a:lnTo>
                <a:lnTo>
                  <a:pt x="8446530" y="2347784"/>
                </a:lnTo>
                <a:lnTo>
                  <a:pt x="8446530" y="2323070"/>
                </a:lnTo>
                <a:lnTo>
                  <a:pt x="8594811" y="2323070"/>
                </a:lnTo>
                <a:lnTo>
                  <a:pt x="8594811" y="2161060"/>
                </a:lnTo>
                <a:lnTo>
                  <a:pt x="8619524" y="2161060"/>
                </a:lnTo>
                <a:lnTo>
                  <a:pt x="8619524" y="2136346"/>
                </a:lnTo>
                <a:lnTo>
                  <a:pt x="8932562" y="2136346"/>
                </a:lnTo>
                <a:lnTo>
                  <a:pt x="9036908" y="1957860"/>
                </a:lnTo>
                <a:lnTo>
                  <a:pt x="9058876" y="1968843"/>
                </a:lnTo>
                <a:lnTo>
                  <a:pt x="9058876" y="1944130"/>
                </a:lnTo>
                <a:lnTo>
                  <a:pt x="9506465" y="1944130"/>
                </a:lnTo>
                <a:lnTo>
                  <a:pt x="9506465" y="1776627"/>
                </a:lnTo>
                <a:lnTo>
                  <a:pt x="9300519" y="1776627"/>
                </a:lnTo>
                <a:lnTo>
                  <a:pt x="9300519" y="1691503"/>
                </a:lnTo>
                <a:lnTo>
                  <a:pt x="9204411" y="1691503"/>
                </a:lnTo>
                <a:lnTo>
                  <a:pt x="9204411" y="1595395"/>
                </a:lnTo>
                <a:lnTo>
                  <a:pt x="9042400" y="1595395"/>
                </a:lnTo>
                <a:lnTo>
                  <a:pt x="8968260" y="1669535"/>
                </a:lnTo>
                <a:lnTo>
                  <a:pt x="8828216" y="1669535"/>
                </a:lnTo>
                <a:lnTo>
                  <a:pt x="8828216" y="1735438"/>
                </a:lnTo>
                <a:lnTo>
                  <a:pt x="8666206" y="1735438"/>
                </a:lnTo>
                <a:lnTo>
                  <a:pt x="8666206" y="1595395"/>
                </a:lnTo>
                <a:lnTo>
                  <a:pt x="8528908" y="1595395"/>
                </a:lnTo>
                <a:lnTo>
                  <a:pt x="8528908" y="2257168"/>
                </a:lnTo>
                <a:lnTo>
                  <a:pt x="8479481" y="2257168"/>
                </a:lnTo>
                <a:lnTo>
                  <a:pt x="8479481" y="1595395"/>
                </a:lnTo>
                <a:lnTo>
                  <a:pt x="8484973" y="1595395"/>
                </a:lnTo>
                <a:lnTo>
                  <a:pt x="8484973" y="1024238"/>
                </a:lnTo>
                <a:lnTo>
                  <a:pt x="8399848" y="1024238"/>
                </a:lnTo>
                <a:lnTo>
                  <a:pt x="8399848" y="884195"/>
                </a:lnTo>
                <a:lnTo>
                  <a:pt x="8259805" y="884195"/>
                </a:lnTo>
                <a:lnTo>
                  <a:pt x="8259805" y="829276"/>
                </a:lnTo>
                <a:lnTo>
                  <a:pt x="8152714" y="829276"/>
                </a:lnTo>
                <a:lnTo>
                  <a:pt x="8152714" y="634314"/>
                </a:lnTo>
                <a:lnTo>
                  <a:pt x="7850660" y="634314"/>
                </a:lnTo>
                <a:lnTo>
                  <a:pt x="7850660" y="892432"/>
                </a:lnTo>
                <a:lnTo>
                  <a:pt x="7732584" y="892432"/>
                </a:lnTo>
                <a:lnTo>
                  <a:pt x="7732584" y="2509795"/>
                </a:lnTo>
                <a:lnTo>
                  <a:pt x="7757298" y="2509795"/>
                </a:lnTo>
                <a:lnTo>
                  <a:pt x="7757298" y="3306119"/>
                </a:lnTo>
                <a:lnTo>
                  <a:pt x="7707871" y="3306119"/>
                </a:lnTo>
                <a:lnTo>
                  <a:pt x="7707871" y="2509795"/>
                </a:lnTo>
                <a:lnTo>
                  <a:pt x="7381103" y="2509795"/>
                </a:lnTo>
                <a:lnTo>
                  <a:pt x="7381103" y="3306119"/>
                </a:lnTo>
                <a:lnTo>
                  <a:pt x="7331676" y="3306119"/>
                </a:lnTo>
                <a:lnTo>
                  <a:pt x="7331676" y="2509795"/>
                </a:lnTo>
                <a:lnTo>
                  <a:pt x="7356389" y="2509795"/>
                </a:lnTo>
                <a:lnTo>
                  <a:pt x="7356389" y="1002270"/>
                </a:lnTo>
                <a:lnTo>
                  <a:pt x="6875849" y="639805"/>
                </a:lnTo>
                <a:lnTo>
                  <a:pt x="6859373" y="480541"/>
                </a:lnTo>
                <a:cubicBezTo>
                  <a:pt x="6892325" y="469557"/>
                  <a:pt x="6914292" y="439351"/>
                  <a:pt x="6914292" y="400908"/>
                </a:cubicBezTo>
                <a:cubicBezTo>
                  <a:pt x="6914292" y="359719"/>
                  <a:pt x="6886833" y="326768"/>
                  <a:pt x="6848389" y="318530"/>
                </a:cubicBezTo>
                <a:lnTo>
                  <a:pt x="6823676" y="0"/>
                </a:lnTo>
                <a:lnTo>
                  <a:pt x="6804454" y="321276"/>
                </a:lnTo>
                <a:cubicBezTo>
                  <a:pt x="6766011" y="329514"/>
                  <a:pt x="6738551" y="362465"/>
                  <a:pt x="6738551" y="403654"/>
                </a:cubicBezTo>
                <a:cubicBezTo>
                  <a:pt x="6738551" y="439351"/>
                  <a:pt x="6760519" y="469557"/>
                  <a:pt x="6793470" y="483287"/>
                </a:cubicBezTo>
                <a:lnTo>
                  <a:pt x="6776995" y="645297"/>
                </a:lnTo>
                <a:lnTo>
                  <a:pt x="6332152" y="1070919"/>
                </a:lnTo>
                <a:lnTo>
                  <a:pt x="6332152" y="1296087"/>
                </a:lnTo>
                <a:lnTo>
                  <a:pt x="6356865" y="1296087"/>
                </a:lnTo>
                <a:lnTo>
                  <a:pt x="6356865" y="2792627"/>
                </a:lnTo>
                <a:lnTo>
                  <a:pt x="7183395" y="2792627"/>
                </a:lnTo>
                <a:lnTo>
                  <a:pt x="7183395" y="2817341"/>
                </a:lnTo>
                <a:lnTo>
                  <a:pt x="7208108" y="2817341"/>
                </a:lnTo>
                <a:lnTo>
                  <a:pt x="7208108" y="3308865"/>
                </a:lnTo>
                <a:lnTo>
                  <a:pt x="7158682" y="3308865"/>
                </a:lnTo>
                <a:lnTo>
                  <a:pt x="7158682" y="2842054"/>
                </a:lnTo>
                <a:lnTo>
                  <a:pt x="6332152" y="2842054"/>
                </a:lnTo>
                <a:lnTo>
                  <a:pt x="6170141" y="2842054"/>
                </a:lnTo>
                <a:lnTo>
                  <a:pt x="6170141" y="3308865"/>
                </a:lnTo>
                <a:lnTo>
                  <a:pt x="6123460" y="3308865"/>
                </a:lnTo>
                <a:lnTo>
                  <a:pt x="6123460" y="2817341"/>
                </a:lnTo>
                <a:lnTo>
                  <a:pt x="6148173" y="2817341"/>
                </a:lnTo>
                <a:lnTo>
                  <a:pt x="6148173" y="2792627"/>
                </a:lnTo>
                <a:lnTo>
                  <a:pt x="6310184" y="2792627"/>
                </a:lnTo>
                <a:lnTo>
                  <a:pt x="6310184" y="1293341"/>
                </a:lnTo>
                <a:lnTo>
                  <a:pt x="6205838" y="1293341"/>
                </a:lnTo>
                <a:lnTo>
                  <a:pt x="6205838" y="1897449"/>
                </a:lnTo>
                <a:lnTo>
                  <a:pt x="6109730" y="1897449"/>
                </a:lnTo>
                <a:lnTo>
                  <a:pt x="6109730" y="1842530"/>
                </a:lnTo>
                <a:lnTo>
                  <a:pt x="6002638" y="1842530"/>
                </a:lnTo>
                <a:lnTo>
                  <a:pt x="6002638" y="1908433"/>
                </a:lnTo>
                <a:lnTo>
                  <a:pt x="5917514" y="2048476"/>
                </a:lnTo>
                <a:lnTo>
                  <a:pt x="5917514" y="2199503"/>
                </a:lnTo>
                <a:lnTo>
                  <a:pt x="5942227" y="2199503"/>
                </a:lnTo>
                <a:lnTo>
                  <a:pt x="5942227" y="2284627"/>
                </a:lnTo>
                <a:lnTo>
                  <a:pt x="5942227" y="3308865"/>
                </a:lnTo>
                <a:lnTo>
                  <a:pt x="5892800" y="3308865"/>
                </a:lnTo>
                <a:lnTo>
                  <a:pt x="5892800" y="2973860"/>
                </a:lnTo>
                <a:lnTo>
                  <a:pt x="5673125" y="2973860"/>
                </a:lnTo>
                <a:lnTo>
                  <a:pt x="5673125" y="3308865"/>
                </a:lnTo>
                <a:lnTo>
                  <a:pt x="5623698" y="3308865"/>
                </a:lnTo>
                <a:lnTo>
                  <a:pt x="5623698" y="2949146"/>
                </a:lnTo>
                <a:lnTo>
                  <a:pt x="5648411" y="2949146"/>
                </a:lnTo>
                <a:lnTo>
                  <a:pt x="5648411" y="2924433"/>
                </a:lnTo>
                <a:lnTo>
                  <a:pt x="5892800" y="2924433"/>
                </a:lnTo>
                <a:lnTo>
                  <a:pt x="5892800" y="2309341"/>
                </a:lnTo>
                <a:lnTo>
                  <a:pt x="5703330" y="2309341"/>
                </a:lnTo>
                <a:lnTo>
                  <a:pt x="5703330" y="2452130"/>
                </a:lnTo>
                <a:lnTo>
                  <a:pt x="5678617" y="2452130"/>
                </a:lnTo>
                <a:lnTo>
                  <a:pt x="5678617" y="2476843"/>
                </a:lnTo>
                <a:lnTo>
                  <a:pt x="5535827" y="2476843"/>
                </a:lnTo>
                <a:lnTo>
                  <a:pt x="5535827" y="2586681"/>
                </a:lnTo>
                <a:lnTo>
                  <a:pt x="5486400" y="2586681"/>
                </a:lnTo>
                <a:lnTo>
                  <a:pt x="5486400" y="2452130"/>
                </a:lnTo>
                <a:lnTo>
                  <a:pt x="5511114" y="2452130"/>
                </a:lnTo>
                <a:lnTo>
                  <a:pt x="5511114" y="2427416"/>
                </a:lnTo>
                <a:lnTo>
                  <a:pt x="5653903" y="2427416"/>
                </a:lnTo>
                <a:lnTo>
                  <a:pt x="5653903" y="2284627"/>
                </a:lnTo>
                <a:lnTo>
                  <a:pt x="5678617" y="2284627"/>
                </a:lnTo>
                <a:lnTo>
                  <a:pt x="5678617" y="2259914"/>
                </a:lnTo>
                <a:lnTo>
                  <a:pt x="5892800" y="2259914"/>
                </a:lnTo>
                <a:lnTo>
                  <a:pt x="5892800" y="2199503"/>
                </a:lnTo>
                <a:lnTo>
                  <a:pt x="5832389" y="2199503"/>
                </a:lnTo>
                <a:lnTo>
                  <a:pt x="5832389" y="2144584"/>
                </a:lnTo>
                <a:lnTo>
                  <a:pt x="5747265" y="2144584"/>
                </a:lnTo>
                <a:lnTo>
                  <a:pt x="5747265" y="1238422"/>
                </a:lnTo>
                <a:lnTo>
                  <a:pt x="5354595" y="1238422"/>
                </a:lnTo>
                <a:lnTo>
                  <a:pt x="5269470" y="1120346"/>
                </a:lnTo>
                <a:lnTo>
                  <a:pt x="5151395" y="1260389"/>
                </a:lnTo>
                <a:lnTo>
                  <a:pt x="4937211" y="1260389"/>
                </a:lnTo>
                <a:lnTo>
                  <a:pt x="4937211" y="1353751"/>
                </a:lnTo>
                <a:lnTo>
                  <a:pt x="5003114" y="1551460"/>
                </a:lnTo>
                <a:lnTo>
                  <a:pt x="5003114" y="2004541"/>
                </a:lnTo>
                <a:lnTo>
                  <a:pt x="4852087" y="2004541"/>
                </a:lnTo>
                <a:lnTo>
                  <a:pt x="4852087" y="2561968"/>
                </a:lnTo>
                <a:lnTo>
                  <a:pt x="5310660" y="2561968"/>
                </a:lnTo>
                <a:lnTo>
                  <a:pt x="5310660" y="2586681"/>
                </a:lnTo>
                <a:lnTo>
                  <a:pt x="5335373" y="2586681"/>
                </a:lnTo>
                <a:lnTo>
                  <a:pt x="5335373" y="2636108"/>
                </a:lnTo>
                <a:lnTo>
                  <a:pt x="5513860" y="2636108"/>
                </a:lnTo>
                <a:lnTo>
                  <a:pt x="5513860" y="2660822"/>
                </a:lnTo>
                <a:lnTo>
                  <a:pt x="5538573" y="2660822"/>
                </a:lnTo>
                <a:lnTo>
                  <a:pt x="5538573" y="3306119"/>
                </a:lnTo>
                <a:lnTo>
                  <a:pt x="5489146" y="3306119"/>
                </a:lnTo>
                <a:lnTo>
                  <a:pt x="5489146" y="2685535"/>
                </a:lnTo>
                <a:lnTo>
                  <a:pt x="5310660" y="2685535"/>
                </a:lnTo>
                <a:lnTo>
                  <a:pt x="5310660" y="2660822"/>
                </a:lnTo>
                <a:lnTo>
                  <a:pt x="5285946" y="2660822"/>
                </a:lnTo>
                <a:lnTo>
                  <a:pt x="5285946" y="2611395"/>
                </a:lnTo>
                <a:lnTo>
                  <a:pt x="5231027" y="2611395"/>
                </a:lnTo>
                <a:lnTo>
                  <a:pt x="5231027" y="3308865"/>
                </a:lnTo>
                <a:lnTo>
                  <a:pt x="5181600" y="3308865"/>
                </a:lnTo>
                <a:lnTo>
                  <a:pt x="5181600" y="2611395"/>
                </a:lnTo>
                <a:lnTo>
                  <a:pt x="4928973" y="2611395"/>
                </a:lnTo>
                <a:lnTo>
                  <a:pt x="4928973" y="3308865"/>
                </a:lnTo>
                <a:lnTo>
                  <a:pt x="4879546" y="3308865"/>
                </a:lnTo>
                <a:lnTo>
                  <a:pt x="4879546" y="2611395"/>
                </a:lnTo>
                <a:lnTo>
                  <a:pt x="4854833" y="2611395"/>
                </a:lnTo>
                <a:lnTo>
                  <a:pt x="4854833" y="2586681"/>
                </a:lnTo>
                <a:lnTo>
                  <a:pt x="4596714" y="2586681"/>
                </a:lnTo>
                <a:lnTo>
                  <a:pt x="4596714" y="2347784"/>
                </a:lnTo>
                <a:lnTo>
                  <a:pt x="4530811" y="2347784"/>
                </a:lnTo>
                <a:lnTo>
                  <a:pt x="4530811" y="2284627"/>
                </a:lnTo>
                <a:lnTo>
                  <a:pt x="4360562" y="2284627"/>
                </a:lnTo>
                <a:lnTo>
                  <a:pt x="4360562" y="3308865"/>
                </a:lnTo>
                <a:lnTo>
                  <a:pt x="4311135" y="3308865"/>
                </a:lnTo>
                <a:lnTo>
                  <a:pt x="4311135" y="2229708"/>
                </a:lnTo>
                <a:lnTo>
                  <a:pt x="4335849" y="2229708"/>
                </a:lnTo>
                <a:lnTo>
                  <a:pt x="4335849" y="1351006"/>
                </a:lnTo>
                <a:lnTo>
                  <a:pt x="4256216" y="1351006"/>
                </a:lnTo>
                <a:lnTo>
                  <a:pt x="4256216" y="1257643"/>
                </a:lnTo>
                <a:lnTo>
                  <a:pt x="4138141" y="1257643"/>
                </a:lnTo>
                <a:lnTo>
                  <a:pt x="4138141" y="1139568"/>
                </a:lnTo>
                <a:lnTo>
                  <a:pt x="3998098" y="1139568"/>
                </a:lnTo>
                <a:lnTo>
                  <a:pt x="3998098" y="1073665"/>
                </a:lnTo>
                <a:lnTo>
                  <a:pt x="3869038" y="1073665"/>
                </a:lnTo>
                <a:lnTo>
                  <a:pt x="3869038" y="1169773"/>
                </a:lnTo>
                <a:lnTo>
                  <a:pt x="3643870" y="1169773"/>
                </a:lnTo>
                <a:lnTo>
                  <a:pt x="3643870" y="1348260"/>
                </a:lnTo>
                <a:lnTo>
                  <a:pt x="3503827" y="1348260"/>
                </a:lnTo>
                <a:lnTo>
                  <a:pt x="3503827" y="1405924"/>
                </a:lnTo>
                <a:lnTo>
                  <a:pt x="3448908" y="1405924"/>
                </a:lnTo>
                <a:lnTo>
                  <a:pt x="3448908" y="2279135"/>
                </a:lnTo>
                <a:lnTo>
                  <a:pt x="3473622" y="2279135"/>
                </a:lnTo>
                <a:lnTo>
                  <a:pt x="3473622" y="2589427"/>
                </a:lnTo>
                <a:lnTo>
                  <a:pt x="3808627" y="2589427"/>
                </a:lnTo>
                <a:lnTo>
                  <a:pt x="3808627" y="2614141"/>
                </a:lnTo>
                <a:lnTo>
                  <a:pt x="3833341" y="2614141"/>
                </a:lnTo>
                <a:lnTo>
                  <a:pt x="3833341" y="3300627"/>
                </a:lnTo>
                <a:lnTo>
                  <a:pt x="3783914" y="3300627"/>
                </a:lnTo>
                <a:lnTo>
                  <a:pt x="3783914" y="2644346"/>
                </a:lnTo>
                <a:lnTo>
                  <a:pt x="3256692" y="2644346"/>
                </a:lnTo>
                <a:lnTo>
                  <a:pt x="3256692" y="2789881"/>
                </a:lnTo>
                <a:lnTo>
                  <a:pt x="3597189" y="2789881"/>
                </a:lnTo>
                <a:lnTo>
                  <a:pt x="3597189" y="2814595"/>
                </a:lnTo>
                <a:lnTo>
                  <a:pt x="3621903" y="2814595"/>
                </a:lnTo>
                <a:lnTo>
                  <a:pt x="3621903" y="3306119"/>
                </a:lnTo>
                <a:lnTo>
                  <a:pt x="3572476" y="3306119"/>
                </a:lnTo>
                <a:lnTo>
                  <a:pt x="3572476" y="2839308"/>
                </a:lnTo>
                <a:lnTo>
                  <a:pt x="3256692" y="2839308"/>
                </a:lnTo>
                <a:lnTo>
                  <a:pt x="3256692" y="3306119"/>
                </a:lnTo>
                <a:lnTo>
                  <a:pt x="3207265" y="3306119"/>
                </a:lnTo>
                <a:lnTo>
                  <a:pt x="3207265" y="2619633"/>
                </a:lnTo>
                <a:lnTo>
                  <a:pt x="3231978" y="2619633"/>
                </a:lnTo>
                <a:lnTo>
                  <a:pt x="3231978" y="2594919"/>
                </a:lnTo>
                <a:lnTo>
                  <a:pt x="3421449" y="2594919"/>
                </a:lnTo>
                <a:lnTo>
                  <a:pt x="3421449" y="2284627"/>
                </a:lnTo>
                <a:lnTo>
                  <a:pt x="3122141" y="2284627"/>
                </a:lnTo>
                <a:lnTo>
                  <a:pt x="3122141" y="2347784"/>
                </a:lnTo>
                <a:lnTo>
                  <a:pt x="3056238" y="2347784"/>
                </a:lnTo>
                <a:lnTo>
                  <a:pt x="3056238" y="2726725"/>
                </a:lnTo>
                <a:lnTo>
                  <a:pt x="2916195" y="2726725"/>
                </a:lnTo>
                <a:lnTo>
                  <a:pt x="2916195" y="2564714"/>
                </a:lnTo>
                <a:lnTo>
                  <a:pt x="2699265" y="2468606"/>
                </a:lnTo>
                <a:lnTo>
                  <a:pt x="2627870" y="2468606"/>
                </a:lnTo>
                <a:lnTo>
                  <a:pt x="2641600" y="2490573"/>
                </a:lnTo>
                <a:lnTo>
                  <a:pt x="2345038" y="2677298"/>
                </a:lnTo>
                <a:lnTo>
                  <a:pt x="2345038" y="2759676"/>
                </a:lnTo>
                <a:lnTo>
                  <a:pt x="2295611" y="2759676"/>
                </a:lnTo>
                <a:lnTo>
                  <a:pt x="2295611" y="2663568"/>
                </a:lnTo>
                <a:lnTo>
                  <a:pt x="2320324" y="2663568"/>
                </a:lnTo>
                <a:lnTo>
                  <a:pt x="2306595" y="2641600"/>
                </a:lnTo>
                <a:lnTo>
                  <a:pt x="2583935" y="2468606"/>
                </a:lnTo>
                <a:lnTo>
                  <a:pt x="2122616" y="2468606"/>
                </a:lnTo>
                <a:lnTo>
                  <a:pt x="1927654" y="2619633"/>
                </a:lnTo>
                <a:lnTo>
                  <a:pt x="1872735" y="2619633"/>
                </a:lnTo>
                <a:lnTo>
                  <a:pt x="1872735" y="2669060"/>
                </a:lnTo>
                <a:lnTo>
                  <a:pt x="1988065" y="2669060"/>
                </a:lnTo>
                <a:lnTo>
                  <a:pt x="1988065" y="2693773"/>
                </a:lnTo>
                <a:lnTo>
                  <a:pt x="2012779" y="2693773"/>
                </a:lnTo>
                <a:lnTo>
                  <a:pt x="2012779" y="2971114"/>
                </a:lnTo>
                <a:lnTo>
                  <a:pt x="2051222" y="2984843"/>
                </a:lnTo>
                <a:lnTo>
                  <a:pt x="2034746" y="2962876"/>
                </a:lnTo>
                <a:lnTo>
                  <a:pt x="2262660" y="2792627"/>
                </a:lnTo>
                <a:lnTo>
                  <a:pt x="2276389" y="2811849"/>
                </a:lnTo>
                <a:lnTo>
                  <a:pt x="2290119" y="2792627"/>
                </a:lnTo>
                <a:lnTo>
                  <a:pt x="2463114" y="2910703"/>
                </a:lnTo>
                <a:lnTo>
                  <a:pt x="2729470" y="2789881"/>
                </a:lnTo>
                <a:lnTo>
                  <a:pt x="2740454" y="2811849"/>
                </a:lnTo>
                <a:lnTo>
                  <a:pt x="2754184" y="2792627"/>
                </a:lnTo>
                <a:lnTo>
                  <a:pt x="3001319" y="2962876"/>
                </a:lnTo>
                <a:lnTo>
                  <a:pt x="2987589" y="2982097"/>
                </a:lnTo>
                <a:lnTo>
                  <a:pt x="3012303" y="2982097"/>
                </a:lnTo>
                <a:lnTo>
                  <a:pt x="3012303" y="3306119"/>
                </a:lnTo>
                <a:lnTo>
                  <a:pt x="2962876" y="3306119"/>
                </a:lnTo>
                <a:lnTo>
                  <a:pt x="2962876" y="2995827"/>
                </a:lnTo>
                <a:lnTo>
                  <a:pt x="2737708" y="2842054"/>
                </a:lnTo>
                <a:lnTo>
                  <a:pt x="2471351" y="2962876"/>
                </a:lnTo>
                <a:lnTo>
                  <a:pt x="2460368" y="2940908"/>
                </a:lnTo>
                <a:lnTo>
                  <a:pt x="2446638" y="2960130"/>
                </a:lnTo>
                <a:lnTo>
                  <a:pt x="2276389" y="2842054"/>
                </a:lnTo>
                <a:lnTo>
                  <a:pt x="2073189" y="2990335"/>
                </a:lnTo>
                <a:lnTo>
                  <a:pt x="2177535" y="3028779"/>
                </a:lnTo>
                <a:lnTo>
                  <a:pt x="2169297" y="3053492"/>
                </a:lnTo>
                <a:lnTo>
                  <a:pt x="2194011" y="3053492"/>
                </a:lnTo>
                <a:lnTo>
                  <a:pt x="2194011" y="3306119"/>
                </a:lnTo>
                <a:lnTo>
                  <a:pt x="2144584" y="3306119"/>
                </a:lnTo>
                <a:lnTo>
                  <a:pt x="2144584" y="3072714"/>
                </a:lnTo>
                <a:lnTo>
                  <a:pt x="1985319" y="3017795"/>
                </a:lnTo>
                <a:lnTo>
                  <a:pt x="1795849" y="3135870"/>
                </a:lnTo>
                <a:lnTo>
                  <a:pt x="1795849" y="3308865"/>
                </a:lnTo>
                <a:lnTo>
                  <a:pt x="1746422" y="3308865"/>
                </a:lnTo>
                <a:lnTo>
                  <a:pt x="1746422" y="3122141"/>
                </a:lnTo>
                <a:lnTo>
                  <a:pt x="1771135" y="3122141"/>
                </a:lnTo>
                <a:lnTo>
                  <a:pt x="1757405" y="3100173"/>
                </a:lnTo>
                <a:lnTo>
                  <a:pt x="1955113" y="2976606"/>
                </a:lnTo>
                <a:lnTo>
                  <a:pt x="1955113" y="2718487"/>
                </a:lnTo>
                <a:lnTo>
                  <a:pt x="1864497" y="2718487"/>
                </a:lnTo>
                <a:lnTo>
                  <a:pt x="1864497" y="2693773"/>
                </a:lnTo>
                <a:lnTo>
                  <a:pt x="1768389" y="2693773"/>
                </a:lnTo>
                <a:lnTo>
                  <a:pt x="1768389" y="2564714"/>
                </a:lnTo>
                <a:lnTo>
                  <a:pt x="1510270" y="2564714"/>
                </a:lnTo>
                <a:lnTo>
                  <a:pt x="1510270" y="2671806"/>
                </a:lnTo>
                <a:lnTo>
                  <a:pt x="1460843" y="2671806"/>
                </a:lnTo>
                <a:lnTo>
                  <a:pt x="1460843" y="3306119"/>
                </a:lnTo>
                <a:lnTo>
                  <a:pt x="1411416" y="3306119"/>
                </a:lnTo>
                <a:lnTo>
                  <a:pt x="1411416" y="2671806"/>
                </a:lnTo>
                <a:lnTo>
                  <a:pt x="1296087" y="2671806"/>
                </a:lnTo>
                <a:lnTo>
                  <a:pt x="1296087" y="2347784"/>
                </a:lnTo>
                <a:lnTo>
                  <a:pt x="1125838" y="2347784"/>
                </a:lnTo>
                <a:lnTo>
                  <a:pt x="1125838" y="3306119"/>
                </a:lnTo>
                <a:lnTo>
                  <a:pt x="1076411" y="3306119"/>
                </a:lnTo>
                <a:lnTo>
                  <a:pt x="1076411" y="2323070"/>
                </a:lnTo>
                <a:lnTo>
                  <a:pt x="1101124" y="2323070"/>
                </a:lnTo>
                <a:lnTo>
                  <a:pt x="1101124" y="1378465"/>
                </a:lnTo>
                <a:lnTo>
                  <a:pt x="1026984" y="1378465"/>
                </a:lnTo>
                <a:lnTo>
                  <a:pt x="906162" y="1551460"/>
                </a:lnTo>
                <a:lnTo>
                  <a:pt x="886941" y="1537730"/>
                </a:lnTo>
                <a:lnTo>
                  <a:pt x="886941" y="1562443"/>
                </a:lnTo>
                <a:lnTo>
                  <a:pt x="615092" y="1562443"/>
                </a:lnTo>
                <a:lnTo>
                  <a:pt x="615092" y="2564714"/>
                </a:lnTo>
                <a:lnTo>
                  <a:pt x="565665" y="2564714"/>
                </a:lnTo>
                <a:lnTo>
                  <a:pt x="565665" y="1537730"/>
                </a:lnTo>
                <a:lnTo>
                  <a:pt x="590378" y="1537730"/>
                </a:lnTo>
                <a:lnTo>
                  <a:pt x="590378" y="1513016"/>
                </a:lnTo>
                <a:lnTo>
                  <a:pt x="875957" y="1513016"/>
                </a:lnTo>
                <a:lnTo>
                  <a:pt x="1005016" y="1340022"/>
                </a:lnTo>
                <a:lnTo>
                  <a:pt x="1024238" y="1353751"/>
                </a:lnTo>
                <a:lnTo>
                  <a:pt x="1024238" y="1329038"/>
                </a:lnTo>
                <a:lnTo>
                  <a:pt x="1109362" y="1329038"/>
                </a:lnTo>
                <a:lnTo>
                  <a:pt x="1109362" y="991287"/>
                </a:lnTo>
                <a:lnTo>
                  <a:pt x="1054443" y="991287"/>
                </a:lnTo>
                <a:lnTo>
                  <a:pt x="1054443" y="906162"/>
                </a:lnTo>
                <a:lnTo>
                  <a:pt x="988541" y="906162"/>
                </a:lnTo>
                <a:lnTo>
                  <a:pt x="988541" y="777103"/>
                </a:lnTo>
                <a:lnTo>
                  <a:pt x="881449" y="777103"/>
                </a:lnTo>
                <a:lnTo>
                  <a:pt x="881449" y="582141"/>
                </a:lnTo>
                <a:lnTo>
                  <a:pt x="807308" y="0"/>
                </a:lnTo>
                <a:lnTo>
                  <a:pt x="733168" y="593124"/>
                </a:lnTo>
                <a:lnTo>
                  <a:pt x="626076" y="593124"/>
                </a:lnTo>
                <a:lnTo>
                  <a:pt x="626076" y="818292"/>
                </a:lnTo>
                <a:lnTo>
                  <a:pt x="508000" y="818292"/>
                </a:lnTo>
                <a:lnTo>
                  <a:pt x="508000" y="873211"/>
                </a:lnTo>
                <a:lnTo>
                  <a:pt x="422876" y="928130"/>
                </a:lnTo>
                <a:lnTo>
                  <a:pt x="422876" y="2636108"/>
                </a:lnTo>
                <a:lnTo>
                  <a:pt x="691978" y="2636108"/>
                </a:lnTo>
                <a:lnTo>
                  <a:pt x="691978" y="2660822"/>
                </a:lnTo>
                <a:lnTo>
                  <a:pt x="713946" y="2660822"/>
                </a:lnTo>
                <a:lnTo>
                  <a:pt x="713946" y="3306119"/>
                </a:lnTo>
                <a:lnTo>
                  <a:pt x="664519" y="3306119"/>
                </a:lnTo>
                <a:lnTo>
                  <a:pt x="664519" y="2685535"/>
                </a:lnTo>
                <a:lnTo>
                  <a:pt x="420130" y="2685535"/>
                </a:lnTo>
                <a:lnTo>
                  <a:pt x="420130" y="2660822"/>
                </a:lnTo>
                <a:lnTo>
                  <a:pt x="247135" y="2660822"/>
                </a:lnTo>
                <a:lnTo>
                  <a:pt x="247135" y="2995827"/>
                </a:lnTo>
                <a:lnTo>
                  <a:pt x="0" y="2995827"/>
                </a:lnTo>
                <a:lnTo>
                  <a:pt x="0" y="3454400"/>
                </a:lnTo>
                <a:lnTo>
                  <a:pt x="12186508" y="3454400"/>
                </a:lnTo>
                <a:lnTo>
                  <a:pt x="12186508" y="2229708"/>
                </a:lnTo>
                <a:lnTo>
                  <a:pt x="11854249" y="2229708"/>
                </a:lnTo>
                <a:close/>
                <a:moveTo>
                  <a:pt x="6716584" y="1103870"/>
                </a:moveTo>
                <a:lnTo>
                  <a:pt x="6529860" y="1103870"/>
                </a:lnTo>
                <a:lnTo>
                  <a:pt x="6529860" y="1076411"/>
                </a:lnTo>
                <a:lnTo>
                  <a:pt x="6782487" y="768865"/>
                </a:lnTo>
                <a:lnTo>
                  <a:pt x="6716584" y="1103870"/>
                </a:lnTo>
                <a:close/>
                <a:moveTo>
                  <a:pt x="6823676" y="1103870"/>
                </a:moveTo>
                <a:lnTo>
                  <a:pt x="6845644" y="919892"/>
                </a:lnTo>
                <a:lnTo>
                  <a:pt x="6864865" y="1103870"/>
                </a:lnTo>
                <a:lnTo>
                  <a:pt x="6823676" y="1103870"/>
                </a:lnTo>
                <a:close/>
                <a:moveTo>
                  <a:pt x="7147697" y="1103870"/>
                </a:moveTo>
                <a:lnTo>
                  <a:pt x="6969211" y="1103870"/>
                </a:lnTo>
                <a:lnTo>
                  <a:pt x="6969211" y="919892"/>
                </a:lnTo>
                <a:lnTo>
                  <a:pt x="6928022" y="790832"/>
                </a:lnTo>
                <a:lnTo>
                  <a:pt x="7147697" y="1043460"/>
                </a:lnTo>
                <a:lnTo>
                  <a:pt x="7147697" y="1103870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67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849504" y="2233888"/>
            <a:ext cx="24929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哈尔滨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28327" y="3276157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Harbin</a:t>
            </a: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C652B14C-0964-43A2-85A8-37F9506F5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3789243"/>
            <a:ext cx="12192000" cy="1530104"/>
          </a:xfrm>
          <a:prstGeom prst="rect">
            <a:avLst/>
          </a:prstGeom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2255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吉林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809467" y="3276157"/>
            <a:ext cx="570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jilin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00643CF9-5830-469E-8F7C-F0217CAAC359}"/>
              </a:ext>
            </a:extLst>
          </p:cNvPr>
          <p:cNvSpPr/>
          <p:nvPr/>
        </p:nvSpPr>
        <p:spPr>
          <a:xfrm>
            <a:off x="1944914" y="3769444"/>
            <a:ext cx="8302172" cy="1809490"/>
          </a:xfrm>
          <a:custGeom>
            <a:avLst/>
            <a:gdLst>
              <a:gd name="connsiteX0" fmla="*/ 11985832 w 12192002"/>
              <a:gd name="connsiteY0" fmla="*/ 1318466 h 2657295"/>
              <a:gd name="connsiteX1" fmla="*/ 11985832 w 12192002"/>
              <a:gd name="connsiteY1" fmla="*/ 1766440 h 2657295"/>
              <a:gd name="connsiteX2" fmla="*/ 11634581 w 12192002"/>
              <a:gd name="connsiteY2" fmla="*/ 1766440 h 2657295"/>
              <a:gd name="connsiteX3" fmla="*/ 11634581 w 12192002"/>
              <a:gd name="connsiteY3" fmla="*/ 1697716 h 2657295"/>
              <a:gd name="connsiteX4" fmla="*/ 11408049 w 12192002"/>
              <a:gd name="connsiteY4" fmla="*/ 1697716 h 2657295"/>
              <a:gd name="connsiteX5" fmla="*/ 11408049 w 12192002"/>
              <a:gd name="connsiteY5" fmla="*/ 1010485 h 2657295"/>
              <a:gd name="connsiteX6" fmla="*/ 11232422 w 12192002"/>
              <a:gd name="connsiteY6" fmla="*/ 1010485 h 2657295"/>
              <a:gd name="connsiteX7" fmla="*/ 11232422 w 12192002"/>
              <a:gd name="connsiteY7" fmla="*/ 883220 h 2657295"/>
              <a:gd name="connsiteX8" fmla="*/ 10746270 w 12192002"/>
              <a:gd name="connsiteY8" fmla="*/ 883220 h 2657295"/>
              <a:gd name="connsiteX9" fmla="*/ 10746270 w 12192002"/>
              <a:gd name="connsiteY9" fmla="*/ 939216 h 2657295"/>
              <a:gd name="connsiteX10" fmla="*/ 10540100 w 12192002"/>
              <a:gd name="connsiteY10" fmla="*/ 939216 h 2657295"/>
              <a:gd name="connsiteX11" fmla="*/ 10540100 w 12192002"/>
              <a:gd name="connsiteY11" fmla="*/ 1415188 h 2657295"/>
              <a:gd name="connsiteX12" fmla="*/ 10563008 w 12192002"/>
              <a:gd name="connsiteY12" fmla="*/ 1415188 h 2657295"/>
              <a:gd name="connsiteX13" fmla="*/ 10563008 w 12192002"/>
              <a:gd name="connsiteY13" fmla="*/ 1611176 h 2657295"/>
              <a:gd name="connsiteX14" fmla="*/ 10517193 w 12192002"/>
              <a:gd name="connsiteY14" fmla="*/ 1611176 h 2657295"/>
              <a:gd name="connsiteX15" fmla="*/ 10517193 w 12192002"/>
              <a:gd name="connsiteY15" fmla="*/ 1415188 h 2657295"/>
              <a:gd name="connsiteX16" fmla="*/ 10188848 w 12192002"/>
              <a:gd name="connsiteY16" fmla="*/ 1415188 h 2657295"/>
              <a:gd name="connsiteX17" fmla="*/ 10188848 w 12192002"/>
              <a:gd name="connsiteY17" fmla="*/ 1626448 h 2657295"/>
              <a:gd name="connsiteX18" fmla="*/ 10076855 w 12192002"/>
              <a:gd name="connsiteY18" fmla="*/ 1626448 h 2657295"/>
              <a:gd name="connsiteX19" fmla="*/ 10076855 w 12192002"/>
              <a:gd name="connsiteY19" fmla="*/ 1430460 h 2657295"/>
              <a:gd name="connsiteX20" fmla="*/ 9789236 w 12192002"/>
              <a:gd name="connsiteY20" fmla="*/ 1430460 h 2657295"/>
              <a:gd name="connsiteX21" fmla="*/ 9789236 w 12192002"/>
              <a:gd name="connsiteY21" fmla="*/ 1735896 h 2657295"/>
              <a:gd name="connsiteX22" fmla="*/ 10089581 w 12192002"/>
              <a:gd name="connsiteY22" fmla="*/ 1735896 h 2657295"/>
              <a:gd name="connsiteX23" fmla="*/ 10089581 w 12192002"/>
              <a:gd name="connsiteY23" fmla="*/ 1766440 h 2657295"/>
              <a:gd name="connsiteX24" fmla="*/ 10112489 w 12192002"/>
              <a:gd name="connsiteY24" fmla="*/ 1766440 h 2657295"/>
              <a:gd name="connsiteX25" fmla="*/ 10112489 w 12192002"/>
              <a:gd name="connsiteY25" fmla="*/ 2456216 h 2657295"/>
              <a:gd name="connsiteX26" fmla="*/ 10066674 w 12192002"/>
              <a:gd name="connsiteY26" fmla="*/ 2456216 h 2657295"/>
              <a:gd name="connsiteX27" fmla="*/ 10066674 w 12192002"/>
              <a:gd name="connsiteY27" fmla="*/ 1796983 h 2657295"/>
              <a:gd name="connsiteX28" fmla="*/ 9789236 w 12192002"/>
              <a:gd name="connsiteY28" fmla="*/ 1796983 h 2657295"/>
              <a:gd name="connsiteX29" fmla="*/ 9789236 w 12192002"/>
              <a:gd name="connsiteY29" fmla="*/ 2456216 h 2657295"/>
              <a:gd name="connsiteX30" fmla="*/ 9743420 w 12192002"/>
              <a:gd name="connsiteY30" fmla="*/ 2456216 h 2657295"/>
              <a:gd name="connsiteX31" fmla="*/ 9743420 w 12192002"/>
              <a:gd name="connsiteY31" fmla="*/ 1328648 h 2657295"/>
              <a:gd name="connsiteX32" fmla="*/ 9766328 w 12192002"/>
              <a:gd name="connsiteY32" fmla="*/ 1328648 h 2657295"/>
              <a:gd name="connsiteX33" fmla="*/ 9766328 w 12192002"/>
              <a:gd name="connsiteY33" fmla="*/ 1066482 h 2657295"/>
              <a:gd name="connsiteX34" fmla="*/ 9695059 w 12192002"/>
              <a:gd name="connsiteY34" fmla="*/ 883220 h 2657295"/>
              <a:gd name="connsiteX35" fmla="*/ 9158000 w 12192002"/>
              <a:gd name="connsiteY35" fmla="*/ 883220 h 2657295"/>
              <a:gd name="connsiteX36" fmla="*/ 9158000 w 12192002"/>
              <a:gd name="connsiteY36" fmla="*/ 503970 h 2657295"/>
              <a:gd name="connsiteX37" fmla="*/ 8992556 w 12192002"/>
              <a:gd name="connsiteY37" fmla="*/ 503970 h 2657295"/>
              <a:gd name="connsiteX38" fmla="*/ 8992556 w 12192002"/>
              <a:gd name="connsiteY38" fmla="*/ 799225 h 2657295"/>
              <a:gd name="connsiteX39" fmla="*/ 8951831 w 12192002"/>
              <a:gd name="connsiteY39" fmla="*/ 967215 h 2657295"/>
              <a:gd name="connsiteX40" fmla="*/ 8829656 w 12192002"/>
              <a:gd name="connsiteY40" fmla="*/ 967215 h 2657295"/>
              <a:gd name="connsiteX41" fmla="*/ 8829656 w 12192002"/>
              <a:gd name="connsiteY41" fmla="*/ 1611176 h 2657295"/>
              <a:gd name="connsiteX42" fmla="*/ 8852564 w 12192002"/>
              <a:gd name="connsiteY42" fmla="*/ 1611176 h 2657295"/>
              <a:gd name="connsiteX43" fmla="*/ 8852564 w 12192002"/>
              <a:gd name="connsiteY43" fmla="*/ 2456216 h 2657295"/>
              <a:gd name="connsiteX44" fmla="*/ 8804203 w 12192002"/>
              <a:gd name="connsiteY44" fmla="*/ 2456216 h 2657295"/>
              <a:gd name="connsiteX45" fmla="*/ 8804203 w 12192002"/>
              <a:gd name="connsiteY45" fmla="*/ 1611176 h 2657295"/>
              <a:gd name="connsiteX46" fmla="*/ 8735481 w 12192002"/>
              <a:gd name="connsiteY46" fmla="*/ 1611176 h 2657295"/>
              <a:gd name="connsiteX47" fmla="*/ 8735481 w 12192002"/>
              <a:gd name="connsiteY47" fmla="*/ 643961 h 2657295"/>
              <a:gd name="connsiteX48" fmla="*/ 8488586 w 12192002"/>
              <a:gd name="connsiteY48" fmla="*/ 643961 h 2657295"/>
              <a:gd name="connsiteX49" fmla="*/ 8488586 w 12192002"/>
              <a:gd name="connsiteY49" fmla="*/ 883220 h 2657295"/>
              <a:gd name="connsiteX50" fmla="*/ 8374048 w 12192002"/>
              <a:gd name="connsiteY50" fmla="*/ 883220 h 2657295"/>
              <a:gd name="connsiteX51" fmla="*/ 8374048 w 12192002"/>
              <a:gd name="connsiteY51" fmla="*/ 982487 h 2657295"/>
              <a:gd name="connsiteX52" fmla="*/ 8396955 w 12192002"/>
              <a:gd name="connsiteY52" fmla="*/ 982487 h 2657295"/>
              <a:gd name="connsiteX53" fmla="*/ 8396955 w 12192002"/>
              <a:gd name="connsiteY53" fmla="*/ 1107206 h 2657295"/>
              <a:gd name="connsiteX54" fmla="*/ 8483495 w 12192002"/>
              <a:gd name="connsiteY54" fmla="*/ 1107206 h 2657295"/>
              <a:gd name="connsiteX55" fmla="*/ 8483495 w 12192002"/>
              <a:gd name="connsiteY55" fmla="*/ 1137750 h 2657295"/>
              <a:gd name="connsiteX56" fmla="*/ 8506403 w 12192002"/>
              <a:gd name="connsiteY56" fmla="*/ 1137750 h 2657295"/>
              <a:gd name="connsiteX57" fmla="*/ 8506403 w 12192002"/>
              <a:gd name="connsiteY57" fmla="*/ 2456216 h 2657295"/>
              <a:gd name="connsiteX58" fmla="*/ 8460587 w 12192002"/>
              <a:gd name="connsiteY58" fmla="*/ 2456216 h 2657295"/>
              <a:gd name="connsiteX59" fmla="*/ 8460587 w 12192002"/>
              <a:gd name="connsiteY59" fmla="*/ 1830072 h 2657295"/>
              <a:gd name="connsiteX60" fmla="*/ 8063520 w 12192002"/>
              <a:gd name="connsiteY60" fmla="*/ 1830072 h 2657295"/>
              <a:gd name="connsiteX61" fmla="*/ 8063520 w 12192002"/>
              <a:gd name="connsiteY61" fmla="*/ 2456216 h 2657295"/>
              <a:gd name="connsiteX62" fmla="*/ 8017705 w 12192002"/>
              <a:gd name="connsiteY62" fmla="*/ 2456216 h 2657295"/>
              <a:gd name="connsiteX63" fmla="*/ 8017705 w 12192002"/>
              <a:gd name="connsiteY63" fmla="*/ 1796983 h 2657295"/>
              <a:gd name="connsiteX64" fmla="*/ 8040613 w 12192002"/>
              <a:gd name="connsiteY64" fmla="*/ 1796983 h 2657295"/>
              <a:gd name="connsiteX65" fmla="*/ 8040613 w 12192002"/>
              <a:gd name="connsiteY65" fmla="*/ 1766440 h 2657295"/>
              <a:gd name="connsiteX66" fmla="*/ 8460587 w 12192002"/>
              <a:gd name="connsiteY66" fmla="*/ 1766440 h 2657295"/>
              <a:gd name="connsiteX67" fmla="*/ 8460587 w 12192002"/>
              <a:gd name="connsiteY67" fmla="*/ 1170839 h 2657295"/>
              <a:gd name="connsiteX68" fmla="*/ 8374048 w 12192002"/>
              <a:gd name="connsiteY68" fmla="*/ 1170839 h 2657295"/>
              <a:gd name="connsiteX69" fmla="*/ 8374048 w 12192002"/>
              <a:gd name="connsiteY69" fmla="*/ 1137750 h 2657295"/>
              <a:gd name="connsiteX70" fmla="*/ 8351140 w 12192002"/>
              <a:gd name="connsiteY70" fmla="*/ 1137750 h 2657295"/>
              <a:gd name="connsiteX71" fmla="*/ 8351140 w 12192002"/>
              <a:gd name="connsiteY71" fmla="*/ 982487 h 2657295"/>
              <a:gd name="connsiteX72" fmla="*/ 8249328 w 12192002"/>
              <a:gd name="connsiteY72" fmla="*/ 982487 h 2657295"/>
              <a:gd name="connsiteX73" fmla="*/ 8249328 w 12192002"/>
              <a:gd name="connsiteY73" fmla="*/ 1013030 h 2657295"/>
              <a:gd name="connsiteX74" fmla="*/ 8134789 w 12192002"/>
              <a:gd name="connsiteY74" fmla="*/ 1013030 h 2657295"/>
              <a:gd name="connsiteX75" fmla="*/ 8134789 w 12192002"/>
              <a:gd name="connsiteY75" fmla="*/ 1476275 h 2657295"/>
              <a:gd name="connsiteX76" fmla="*/ 8109336 w 12192002"/>
              <a:gd name="connsiteY76" fmla="*/ 1476275 h 2657295"/>
              <a:gd name="connsiteX77" fmla="*/ 8109336 w 12192002"/>
              <a:gd name="connsiteY77" fmla="*/ 1506819 h 2657295"/>
              <a:gd name="connsiteX78" fmla="*/ 7892985 w 12192002"/>
              <a:gd name="connsiteY78" fmla="*/ 1506819 h 2657295"/>
              <a:gd name="connsiteX79" fmla="*/ 7892985 w 12192002"/>
              <a:gd name="connsiteY79" fmla="*/ 1710443 h 2657295"/>
              <a:gd name="connsiteX80" fmla="*/ 7870078 w 12192002"/>
              <a:gd name="connsiteY80" fmla="*/ 1710443 h 2657295"/>
              <a:gd name="connsiteX81" fmla="*/ 7870078 w 12192002"/>
              <a:gd name="connsiteY81" fmla="*/ 1740987 h 2657295"/>
              <a:gd name="connsiteX82" fmla="*/ 7745357 w 12192002"/>
              <a:gd name="connsiteY82" fmla="*/ 1740987 h 2657295"/>
              <a:gd name="connsiteX83" fmla="*/ 7745357 w 12192002"/>
              <a:gd name="connsiteY83" fmla="*/ 1898795 h 2657295"/>
              <a:gd name="connsiteX84" fmla="*/ 7722450 w 12192002"/>
              <a:gd name="connsiteY84" fmla="*/ 1898795 h 2657295"/>
              <a:gd name="connsiteX85" fmla="*/ 7722450 w 12192002"/>
              <a:gd name="connsiteY85" fmla="*/ 1931884 h 2657295"/>
              <a:gd name="connsiteX86" fmla="*/ 7613002 w 12192002"/>
              <a:gd name="connsiteY86" fmla="*/ 1931884 h 2657295"/>
              <a:gd name="connsiteX87" fmla="*/ 7613002 w 12192002"/>
              <a:gd name="connsiteY87" fmla="*/ 2530030 h 2657295"/>
              <a:gd name="connsiteX88" fmla="*/ 7567186 w 12192002"/>
              <a:gd name="connsiteY88" fmla="*/ 2530030 h 2657295"/>
              <a:gd name="connsiteX89" fmla="*/ 7567186 w 12192002"/>
              <a:gd name="connsiteY89" fmla="*/ 1898795 h 2657295"/>
              <a:gd name="connsiteX90" fmla="*/ 7590094 w 12192002"/>
              <a:gd name="connsiteY90" fmla="*/ 1898795 h 2657295"/>
              <a:gd name="connsiteX91" fmla="*/ 7590094 w 12192002"/>
              <a:gd name="connsiteY91" fmla="*/ 1868252 h 2657295"/>
              <a:gd name="connsiteX92" fmla="*/ 7699542 w 12192002"/>
              <a:gd name="connsiteY92" fmla="*/ 1868252 h 2657295"/>
              <a:gd name="connsiteX93" fmla="*/ 7699542 w 12192002"/>
              <a:gd name="connsiteY93" fmla="*/ 1710443 h 2657295"/>
              <a:gd name="connsiteX94" fmla="*/ 7722450 w 12192002"/>
              <a:gd name="connsiteY94" fmla="*/ 1710443 h 2657295"/>
              <a:gd name="connsiteX95" fmla="*/ 7722450 w 12192002"/>
              <a:gd name="connsiteY95" fmla="*/ 1679899 h 2657295"/>
              <a:gd name="connsiteX96" fmla="*/ 7847169 w 12192002"/>
              <a:gd name="connsiteY96" fmla="*/ 1679899 h 2657295"/>
              <a:gd name="connsiteX97" fmla="*/ 7847169 w 12192002"/>
              <a:gd name="connsiteY97" fmla="*/ 1476275 h 2657295"/>
              <a:gd name="connsiteX98" fmla="*/ 7870078 w 12192002"/>
              <a:gd name="connsiteY98" fmla="*/ 1476275 h 2657295"/>
              <a:gd name="connsiteX99" fmla="*/ 7870078 w 12192002"/>
              <a:gd name="connsiteY99" fmla="*/ 1445732 h 2657295"/>
              <a:gd name="connsiteX100" fmla="*/ 8086429 w 12192002"/>
              <a:gd name="connsiteY100" fmla="*/ 1445732 h 2657295"/>
              <a:gd name="connsiteX101" fmla="*/ 8086429 w 12192002"/>
              <a:gd name="connsiteY101" fmla="*/ 982487 h 2657295"/>
              <a:gd name="connsiteX102" fmla="*/ 8109336 w 12192002"/>
              <a:gd name="connsiteY102" fmla="*/ 982487 h 2657295"/>
              <a:gd name="connsiteX103" fmla="*/ 8109336 w 12192002"/>
              <a:gd name="connsiteY103" fmla="*/ 949398 h 2657295"/>
              <a:gd name="connsiteX104" fmla="*/ 8198422 w 12192002"/>
              <a:gd name="connsiteY104" fmla="*/ 949398 h 2657295"/>
              <a:gd name="connsiteX105" fmla="*/ 8198422 w 12192002"/>
              <a:gd name="connsiteY105" fmla="*/ 251985 h 2657295"/>
              <a:gd name="connsiteX106" fmla="*/ 8022796 w 12192002"/>
              <a:gd name="connsiteY106" fmla="*/ 251985 h 2657295"/>
              <a:gd name="connsiteX107" fmla="*/ 8022796 w 12192002"/>
              <a:gd name="connsiteY107" fmla="*/ 391977 h 2657295"/>
              <a:gd name="connsiteX108" fmla="*/ 7849715 w 12192002"/>
              <a:gd name="connsiteY108" fmla="*/ 391977 h 2657295"/>
              <a:gd name="connsiteX109" fmla="*/ 7849715 w 12192002"/>
              <a:gd name="connsiteY109" fmla="*/ 239258 h 2657295"/>
              <a:gd name="connsiteX110" fmla="*/ 7600276 w 12192002"/>
              <a:gd name="connsiteY110" fmla="*/ 239258 h 2657295"/>
              <a:gd name="connsiteX111" fmla="*/ 7600276 w 12192002"/>
              <a:gd name="connsiteY111" fmla="*/ 1486456 h 2657295"/>
              <a:gd name="connsiteX112" fmla="*/ 7383925 w 12192002"/>
              <a:gd name="connsiteY112" fmla="*/ 1486456 h 2657295"/>
              <a:gd name="connsiteX113" fmla="*/ 7383925 w 12192002"/>
              <a:gd name="connsiteY113" fmla="*/ 1766440 h 2657295"/>
              <a:gd name="connsiteX114" fmla="*/ 7231207 w 12192002"/>
              <a:gd name="connsiteY114" fmla="*/ 1766440 h 2657295"/>
              <a:gd name="connsiteX115" fmla="*/ 7231207 w 12192002"/>
              <a:gd name="connsiteY115" fmla="*/ 2456216 h 2657295"/>
              <a:gd name="connsiteX116" fmla="*/ 7185391 w 12192002"/>
              <a:gd name="connsiteY116" fmla="*/ 2456216 h 2657295"/>
              <a:gd name="connsiteX117" fmla="*/ 7185391 w 12192002"/>
              <a:gd name="connsiteY117" fmla="*/ 1766440 h 2657295"/>
              <a:gd name="connsiteX118" fmla="*/ 7208299 w 12192002"/>
              <a:gd name="connsiteY118" fmla="*/ 1766440 h 2657295"/>
              <a:gd name="connsiteX119" fmla="*/ 7208299 w 12192002"/>
              <a:gd name="connsiteY119" fmla="*/ 323253 h 2657295"/>
              <a:gd name="connsiteX120" fmla="*/ 7124304 w 12192002"/>
              <a:gd name="connsiteY120" fmla="*/ 323253 h 2657295"/>
              <a:gd name="connsiteX121" fmla="*/ 7124304 w 12192002"/>
              <a:gd name="connsiteY121" fmla="*/ 0 h 2657295"/>
              <a:gd name="connsiteX122" fmla="*/ 6745054 w 12192002"/>
              <a:gd name="connsiteY122" fmla="*/ 0 h 2657295"/>
              <a:gd name="connsiteX123" fmla="*/ 6745054 w 12192002"/>
              <a:gd name="connsiteY123" fmla="*/ 1766440 h 2657295"/>
              <a:gd name="connsiteX124" fmla="*/ 6767961 w 12192002"/>
              <a:gd name="connsiteY124" fmla="*/ 1766440 h 2657295"/>
              <a:gd name="connsiteX125" fmla="*/ 6767961 w 12192002"/>
              <a:gd name="connsiteY125" fmla="*/ 2456216 h 2657295"/>
              <a:gd name="connsiteX126" fmla="*/ 6722146 w 12192002"/>
              <a:gd name="connsiteY126" fmla="*/ 2456216 h 2657295"/>
              <a:gd name="connsiteX127" fmla="*/ 6722146 w 12192002"/>
              <a:gd name="connsiteY127" fmla="*/ 1766440 h 2657295"/>
              <a:gd name="connsiteX128" fmla="*/ 6653422 w 12192002"/>
              <a:gd name="connsiteY128" fmla="*/ 1766440 h 2657295"/>
              <a:gd name="connsiteX129" fmla="*/ 6653422 w 12192002"/>
              <a:gd name="connsiteY129" fmla="*/ 1226836 h 2657295"/>
              <a:gd name="connsiteX130" fmla="*/ 6467616 w 12192002"/>
              <a:gd name="connsiteY130" fmla="*/ 1226836 h 2657295"/>
              <a:gd name="connsiteX131" fmla="*/ 6467616 w 12192002"/>
              <a:gd name="connsiteY131" fmla="*/ 1458458 h 2657295"/>
              <a:gd name="connsiteX132" fmla="*/ 6403983 w 12192002"/>
              <a:gd name="connsiteY132" fmla="*/ 1458458 h 2657295"/>
              <a:gd name="connsiteX133" fmla="*/ 6403983 w 12192002"/>
              <a:gd name="connsiteY133" fmla="*/ 1710443 h 2657295"/>
              <a:gd name="connsiteX134" fmla="*/ 6365804 w 12192002"/>
              <a:gd name="connsiteY134" fmla="*/ 1710443 h 2657295"/>
              <a:gd name="connsiteX135" fmla="*/ 6365804 w 12192002"/>
              <a:gd name="connsiteY135" fmla="*/ 2456216 h 2657295"/>
              <a:gd name="connsiteX136" fmla="*/ 6319988 w 12192002"/>
              <a:gd name="connsiteY136" fmla="*/ 2456216 h 2657295"/>
              <a:gd name="connsiteX137" fmla="*/ 6319988 w 12192002"/>
              <a:gd name="connsiteY137" fmla="*/ 1858070 h 2657295"/>
              <a:gd name="connsiteX138" fmla="*/ 6235993 w 12192002"/>
              <a:gd name="connsiteY138" fmla="*/ 1858070 h 2657295"/>
              <a:gd name="connsiteX139" fmla="*/ 5984008 w 12192002"/>
              <a:gd name="connsiteY139" fmla="*/ 1992972 h 2657295"/>
              <a:gd name="connsiteX140" fmla="*/ 5984008 w 12192002"/>
              <a:gd name="connsiteY140" fmla="*/ 2530030 h 2657295"/>
              <a:gd name="connsiteX141" fmla="*/ 5938193 w 12192002"/>
              <a:gd name="connsiteY141" fmla="*/ 2530030 h 2657295"/>
              <a:gd name="connsiteX142" fmla="*/ 5938193 w 12192002"/>
              <a:gd name="connsiteY142" fmla="*/ 1972609 h 2657295"/>
              <a:gd name="connsiteX143" fmla="*/ 5961100 w 12192002"/>
              <a:gd name="connsiteY143" fmla="*/ 1972609 h 2657295"/>
              <a:gd name="connsiteX144" fmla="*/ 5950919 w 12192002"/>
              <a:gd name="connsiteY144" fmla="*/ 1942066 h 2657295"/>
              <a:gd name="connsiteX145" fmla="*/ 6223266 w 12192002"/>
              <a:gd name="connsiteY145" fmla="*/ 1796983 h 2657295"/>
              <a:gd name="connsiteX146" fmla="*/ 6230902 w 12192002"/>
              <a:gd name="connsiteY146" fmla="*/ 1827527 h 2657295"/>
              <a:gd name="connsiteX147" fmla="*/ 6230902 w 12192002"/>
              <a:gd name="connsiteY147" fmla="*/ 1794438 h 2657295"/>
              <a:gd name="connsiteX148" fmla="*/ 6319988 w 12192002"/>
              <a:gd name="connsiteY148" fmla="*/ 1794438 h 2657295"/>
              <a:gd name="connsiteX149" fmla="*/ 6319988 w 12192002"/>
              <a:gd name="connsiteY149" fmla="*/ 1710443 h 2657295"/>
              <a:gd name="connsiteX150" fmla="*/ 6342896 w 12192002"/>
              <a:gd name="connsiteY150" fmla="*/ 1710443 h 2657295"/>
              <a:gd name="connsiteX151" fmla="*/ 6342896 w 12192002"/>
              <a:gd name="connsiteY151" fmla="*/ 687232 h 2657295"/>
              <a:gd name="connsiteX152" fmla="*/ 5373135 w 12192002"/>
              <a:gd name="connsiteY152" fmla="*/ 687232 h 2657295"/>
              <a:gd name="connsiteX153" fmla="*/ 5373135 w 12192002"/>
              <a:gd name="connsiteY153" fmla="*/ 1275196 h 2657295"/>
              <a:gd name="connsiteX154" fmla="*/ 5396043 w 12192002"/>
              <a:gd name="connsiteY154" fmla="*/ 1275196 h 2657295"/>
              <a:gd name="connsiteX155" fmla="*/ 5396043 w 12192002"/>
              <a:gd name="connsiteY155" fmla="*/ 1898795 h 2657295"/>
              <a:gd name="connsiteX156" fmla="*/ 5350227 w 12192002"/>
              <a:gd name="connsiteY156" fmla="*/ 1898795 h 2657295"/>
              <a:gd name="connsiteX157" fmla="*/ 5350227 w 12192002"/>
              <a:gd name="connsiteY157" fmla="*/ 1346465 h 2657295"/>
              <a:gd name="connsiteX158" fmla="*/ 4920071 w 12192002"/>
              <a:gd name="connsiteY158" fmla="*/ 1346465 h 2657295"/>
              <a:gd name="connsiteX159" fmla="*/ 4920071 w 12192002"/>
              <a:gd name="connsiteY159" fmla="*/ 1191201 h 2657295"/>
              <a:gd name="connsiteX160" fmla="*/ 4856439 w 12192002"/>
              <a:gd name="connsiteY160" fmla="*/ 1191201 h 2657295"/>
              <a:gd name="connsiteX161" fmla="*/ 4774989 w 12192002"/>
              <a:gd name="connsiteY161" fmla="*/ 1066482 h 2657295"/>
              <a:gd name="connsiteX162" fmla="*/ 4589182 w 12192002"/>
              <a:gd name="connsiteY162" fmla="*/ 1066482 h 2657295"/>
              <a:gd name="connsiteX163" fmla="*/ 4497551 w 12192002"/>
              <a:gd name="connsiteY163" fmla="*/ 1178475 h 2657295"/>
              <a:gd name="connsiteX164" fmla="*/ 4548457 w 12192002"/>
              <a:gd name="connsiteY164" fmla="*/ 1178475 h 2657295"/>
              <a:gd name="connsiteX165" fmla="*/ 4548457 w 12192002"/>
              <a:gd name="connsiteY165" fmla="*/ 1244653 h 2657295"/>
              <a:gd name="connsiteX166" fmla="*/ 4726628 w 12192002"/>
              <a:gd name="connsiteY166" fmla="*/ 1244653 h 2657295"/>
              <a:gd name="connsiteX167" fmla="*/ 4726628 w 12192002"/>
              <a:gd name="connsiteY167" fmla="*/ 1275196 h 2657295"/>
              <a:gd name="connsiteX168" fmla="*/ 4749536 w 12192002"/>
              <a:gd name="connsiteY168" fmla="*/ 1275196 h 2657295"/>
              <a:gd name="connsiteX169" fmla="*/ 4749536 w 12192002"/>
              <a:gd name="connsiteY169" fmla="*/ 1939520 h 2657295"/>
              <a:gd name="connsiteX170" fmla="*/ 4836076 w 12192002"/>
              <a:gd name="connsiteY170" fmla="*/ 1939520 h 2657295"/>
              <a:gd name="connsiteX171" fmla="*/ 4836076 w 12192002"/>
              <a:gd name="connsiteY171" fmla="*/ 1682445 h 2657295"/>
              <a:gd name="connsiteX172" fmla="*/ 4858984 w 12192002"/>
              <a:gd name="connsiteY172" fmla="*/ 1682445 h 2657295"/>
              <a:gd name="connsiteX173" fmla="*/ 4858984 w 12192002"/>
              <a:gd name="connsiteY173" fmla="*/ 1651901 h 2657295"/>
              <a:gd name="connsiteX174" fmla="*/ 5021883 w 12192002"/>
              <a:gd name="connsiteY174" fmla="*/ 1651901 h 2657295"/>
              <a:gd name="connsiteX175" fmla="*/ 5021883 w 12192002"/>
              <a:gd name="connsiteY175" fmla="*/ 1682445 h 2657295"/>
              <a:gd name="connsiteX176" fmla="*/ 5044791 w 12192002"/>
              <a:gd name="connsiteY176" fmla="*/ 1682445 h 2657295"/>
              <a:gd name="connsiteX177" fmla="*/ 5044791 w 12192002"/>
              <a:gd name="connsiteY177" fmla="*/ 1982790 h 2657295"/>
              <a:gd name="connsiteX178" fmla="*/ 5821108 w 12192002"/>
              <a:gd name="connsiteY178" fmla="*/ 1982790 h 2657295"/>
              <a:gd name="connsiteX179" fmla="*/ 5821108 w 12192002"/>
              <a:gd name="connsiteY179" fmla="*/ 2013334 h 2657295"/>
              <a:gd name="connsiteX180" fmla="*/ 5844016 w 12192002"/>
              <a:gd name="connsiteY180" fmla="*/ 2013334 h 2657295"/>
              <a:gd name="connsiteX181" fmla="*/ 5844016 w 12192002"/>
              <a:gd name="connsiteY181" fmla="*/ 2456216 h 2657295"/>
              <a:gd name="connsiteX182" fmla="*/ 5798201 w 12192002"/>
              <a:gd name="connsiteY182" fmla="*/ 2456216 h 2657295"/>
              <a:gd name="connsiteX183" fmla="*/ 5798201 w 12192002"/>
              <a:gd name="connsiteY183" fmla="*/ 2046423 h 2657295"/>
              <a:gd name="connsiteX184" fmla="*/ 5021883 w 12192002"/>
              <a:gd name="connsiteY184" fmla="*/ 2046423 h 2657295"/>
              <a:gd name="connsiteX185" fmla="*/ 5021883 w 12192002"/>
              <a:gd name="connsiteY185" fmla="*/ 2013334 h 2657295"/>
              <a:gd name="connsiteX186" fmla="*/ 4998975 w 12192002"/>
              <a:gd name="connsiteY186" fmla="*/ 2013334 h 2657295"/>
              <a:gd name="connsiteX187" fmla="*/ 4998975 w 12192002"/>
              <a:gd name="connsiteY187" fmla="*/ 1712988 h 2657295"/>
              <a:gd name="connsiteX188" fmla="*/ 4881892 w 12192002"/>
              <a:gd name="connsiteY188" fmla="*/ 1712988 h 2657295"/>
              <a:gd name="connsiteX189" fmla="*/ 4881892 w 12192002"/>
              <a:gd name="connsiteY189" fmla="*/ 1972609 h 2657295"/>
              <a:gd name="connsiteX190" fmla="*/ 4858984 w 12192002"/>
              <a:gd name="connsiteY190" fmla="*/ 1972609 h 2657295"/>
              <a:gd name="connsiteX191" fmla="*/ 4858984 w 12192002"/>
              <a:gd name="connsiteY191" fmla="*/ 2003153 h 2657295"/>
              <a:gd name="connsiteX192" fmla="*/ 4749536 w 12192002"/>
              <a:gd name="connsiteY192" fmla="*/ 2003153 h 2657295"/>
              <a:gd name="connsiteX193" fmla="*/ 4749536 w 12192002"/>
              <a:gd name="connsiteY193" fmla="*/ 2456216 h 2657295"/>
              <a:gd name="connsiteX194" fmla="*/ 4703721 w 12192002"/>
              <a:gd name="connsiteY194" fmla="*/ 2456216 h 2657295"/>
              <a:gd name="connsiteX195" fmla="*/ 4703721 w 12192002"/>
              <a:gd name="connsiteY195" fmla="*/ 1308285 h 2657295"/>
              <a:gd name="connsiteX196" fmla="*/ 4548457 w 12192002"/>
              <a:gd name="connsiteY196" fmla="*/ 1308285 h 2657295"/>
              <a:gd name="connsiteX197" fmla="*/ 4548457 w 12192002"/>
              <a:gd name="connsiteY197" fmla="*/ 1275196 h 2657295"/>
              <a:gd name="connsiteX198" fmla="*/ 4413556 w 12192002"/>
              <a:gd name="connsiteY198" fmla="*/ 1275196 h 2657295"/>
              <a:gd name="connsiteX199" fmla="*/ 4413556 w 12192002"/>
              <a:gd name="connsiteY199" fmla="*/ 1415188 h 2657295"/>
              <a:gd name="connsiteX200" fmla="*/ 4189569 w 12192002"/>
              <a:gd name="connsiteY200" fmla="*/ 1415188 h 2657295"/>
              <a:gd name="connsiteX201" fmla="*/ 4189569 w 12192002"/>
              <a:gd name="connsiteY201" fmla="*/ 1835163 h 2657295"/>
              <a:gd name="connsiteX202" fmla="*/ 4143754 w 12192002"/>
              <a:gd name="connsiteY202" fmla="*/ 1835163 h 2657295"/>
              <a:gd name="connsiteX203" fmla="*/ 4143754 w 12192002"/>
              <a:gd name="connsiteY203" fmla="*/ 1382099 h 2657295"/>
              <a:gd name="connsiteX204" fmla="*/ 4166661 w 12192002"/>
              <a:gd name="connsiteY204" fmla="*/ 1382099 h 2657295"/>
              <a:gd name="connsiteX205" fmla="*/ 4166661 w 12192002"/>
              <a:gd name="connsiteY205" fmla="*/ 1219200 h 2657295"/>
              <a:gd name="connsiteX206" fmla="*/ 4082666 w 12192002"/>
              <a:gd name="connsiteY206" fmla="*/ 1219200 h 2657295"/>
              <a:gd name="connsiteX207" fmla="*/ 4082666 w 12192002"/>
              <a:gd name="connsiteY207" fmla="*/ 1094480 h 2657295"/>
              <a:gd name="connsiteX208" fmla="*/ 3744141 w 12192002"/>
              <a:gd name="connsiteY208" fmla="*/ 1094480 h 2657295"/>
              <a:gd name="connsiteX209" fmla="*/ 3744141 w 12192002"/>
              <a:gd name="connsiteY209" fmla="*/ 1766440 h 2657295"/>
              <a:gd name="connsiteX210" fmla="*/ 3616876 w 12192002"/>
              <a:gd name="connsiteY210" fmla="*/ 1766440 h 2657295"/>
              <a:gd name="connsiteX211" fmla="*/ 3616876 w 12192002"/>
              <a:gd name="connsiteY211" fmla="*/ 1939520 h 2657295"/>
              <a:gd name="connsiteX212" fmla="*/ 4276110 w 12192002"/>
              <a:gd name="connsiteY212" fmla="*/ 1939520 h 2657295"/>
              <a:gd name="connsiteX213" fmla="*/ 4276110 w 12192002"/>
              <a:gd name="connsiteY213" fmla="*/ 1972609 h 2657295"/>
              <a:gd name="connsiteX214" fmla="*/ 4299017 w 12192002"/>
              <a:gd name="connsiteY214" fmla="*/ 1972609 h 2657295"/>
              <a:gd name="connsiteX215" fmla="*/ 4299017 w 12192002"/>
              <a:gd name="connsiteY215" fmla="*/ 2456216 h 2657295"/>
              <a:gd name="connsiteX216" fmla="*/ 4253202 w 12192002"/>
              <a:gd name="connsiteY216" fmla="*/ 2456216 h 2657295"/>
              <a:gd name="connsiteX217" fmla="*/ 4253202 w 12192002"/>
              <a:gd name="connsiteY217" fmla="*/ 2003153 h 2657295"/>
              <a:gd name="connsiteX218" fmla="*/ 3616876 w 12192002"/>
              <a:gd name="connsiteY218" fmla="*/ 2003153 h 2657295"/>
              <a:gd name="connsiteX219" fmla="*/ 3616876 w 12192002"/>
              <a:gd name="connsiteY219" fmla="*/ 2456216 h 2657295"/>
              <a:gd name="connsiteX220" fmla="*/ 3571060 w 12192002"/>
              <a:gd name="connsiteY220" fmla="*/ 2456216 h 2657295"/>
              <a:gd name="connsiteX221" fmla="*/ 3571060 w 12192002"/>
              <a:gd name="connsiteY221" fmla="*/ 1766440 h 2657295"/>
              <a:gd name="connsiteX222" fmla="*/ 3474339 w 12192002"/>
              <a:gd name="connsiteY222" fmla="*/ 1766440 h 2657295"/>
              <a:gd name="connsiteX223" fmla="*/ 3474339 w 12192002"/>
              <a:gd name="connsiteY223" fmla="*/ 1626448 h 2657295"/>
              <a:gd name="connsiteX224" fmla="*/ 2733656 w 12192002"/>
              <a:gd name="connsiteY224" fmla="*/ 1626448 h 2657295"/>
              <a:gd name="connsiteX225" fmla="*/ 2733656 w 12192002"/>
              <a:gd name="connsiteY225" fmla="*/ 1486456 h 2657295"/>
              <a:gd name="connsiteX226" fmla="*/ 2354406 w 12192002"/>
              <a:gd name="connsiteY226" fmla="*/ 1486456 h 2657295"/>
              <a:gd name="connsiteX227" fmla="*/ 2354406 w 12192002"/>
              <a:gd name="connsiteY227" fmla="*/ 2456216 h 2657295"/>
              <a:gd name="connsiteX228" fmla="*/ 2306045 w 12192002"/>
              <a:gd name="connsiteY228" fmla="*/ 2456216 h 2657295"/>
              <a:gd name="connsiteX229" fmla="*/ 2306045 w 12192002"/>
              <a:gd name="connsiteY229" fmla="*/ 1486456 h 2657295"/>
              <a:gd name="connsiteX230" fmla="*/ 2331498 w 12192002"/>
              <a:gd name="connsiteY230" fmla="*/ 1486456 h 2657295"/>
              <a:gd name="connsiteX231" fmla="*/ 2331498 w 12192002"/>
              <a:gd name="connsiteY231" fmla="*/ 783953 h 2657295"/>
              <a:gd name="connsiteX232" fmla="*/ 1567907 w 12192002"/>
              <a:gd name="connsiteY232" fmla="*/ 783953 h 2657295"/>
              <a:gd name="connsiteX233" fmla="*/ 1567907 w 12192002"/>
              <a:gd name="connsiteY233" fmla="*/ 1051210 h 2657295"/>
              <a:gd name="connsiteX234" fmla="*/ 1590815 w 12192002"/>
              <a:gd name="connsiteY234" fmla="*/ 1051210 h 2657295"/>
              <a:gd name="connsiteX235" fmla="*/ 1590815 w 12192002"/>
              <a:gd name="connsiteY235" fmla="*/ 2456216 h 2657295"/>
              <a:gd name="connsiteX236" fmla="*/ 1544999 w 12192002"/>
              <a:gd name="connsiteY236" fmla="*/ 2456216 h 2657295"/>
              <a:gd name="connsiteX237" fmla="*/ 1544999 w 12192002"/>
              <a:gd name="connsiteY237" fmla="*/ 1687535 h 2657295"/>
              <a:gd name="connsiteX238" fmla="*/ 1466095 w 12192002"/>
              <a:gd name="connsiteY238" fmla="*/ 1687535 h 2657295"/>
              <a:gd name="connsiteX239" fmla="*/ 1466095 w 12192002"/>
              <a:gd name="connsiteY239" fmla="*/ 1835163 h 2657295"/>
              <a:gd name="connsiteX240" fmla="*/ 1443187 w 12192002"/>
              <a:gd name="connsiteY240" fmla="*/ 1835163 h 2657295"/>
              <a:gd name="connsiteX241" fmla="*/ 1443187 w 12192002"/>
              <a:gd name="connsiteY241" fmla="*/ 1865706 h 2657295"/>
              <a:gd name="connsiteX242" fmla="*/ 1280288 w 12192002"/>
              <a:gd name="connsiteY242" fmla="*/ 1865706 h 2657295"/>
              <a:gd name="connsiteX243" fmla="*/ 1280288 w 12192002"/>
              <a:gd name="connsiteY243" fmla="*/ 1919158 h 2657295"/>
              <a:gd name="connsiteX244" fmla="*/ 1257380 w 12192002"/>
              <a:gd name="connsiteY244" fmla="*/ 1919158 h 2657295"/>
              <a:gd name="connsiteX245" fmla="*/ 1257380 w 12192002"/>
              <a:gd name="connsiteY245" fmla="*/ 1949701 h 2657295"/>
              <a:gd name="connsiteX246" fmla="*/ 1007940 w 12192002"/>
              <a:gd name="connsiteY246" fmla="*/ 1949701 h 2657295"/>
              <a:gd name="connsiteX247" fmla="*/ 1007940 w 12192002"/>
              <a:gd name="connsiteY247" fmla="*/ 1972609 h 2657295"/>
              <a:gd name="connsiteX248" fmla="*/ 1007940 w 12192002"/>
              <a:gd name="connsiteY248" fmla="*/ 2099874 h 2657295"/>
              <a:gd name="connsiteX249" fmla="*/ 1007940 w 12192002"/>
              <a:gd name="connsiteY249" fmla="*/ 2456216 h 2657295"/>
              <a:gd name="connsiteX250" fmla="*/ 962125 w 12192002"/>
              <a:gd name="connsiteY250" fmla="*/ 2456216 h 2657295"/>
              <a:gd name="connsiteX251" fmla="*/ 962125 w 12192002"/>
              <a:gd name="connsiteY251" fmla="*/ 2099874 h 2657295"/>
              <a:gd name="connsiteX252" fmla="*/ 962125 w 12192002"/>
              <a:gd name="connsiteY252" fmla="*/ 1972609 h 2657295"/>
              <a:gd name="connsiteX253" fmla="*/ 962125 w 12192002"/>
              <a:gd name="connsiteY253" fmla="*/ 1919158 h 2657295"/>
              <a:gd name="connsiteX254" fmla="*/ 985032 w 12192002"/>
              <a:gd name="connsiteY254" fmla="*/ 1919158 h 2657295"/>
              <a:gd name="connsiteX255" fmla="*/ 985032 w 12192002"/>
              <a:gd name="connsiteY255" fmla="*/ 1888614 h 2657295"/>
              <a:gd name="connsiteX256" fmla="*/ 1234472 w 12192002"/>
              <a:gd name="connsiteY256" fmla="*/ 1888614 h 2657295"/>
              <a:gd name="connsiteX257" fmla="*/ 1234472 w 12192002"/>
              <a:gd name="connsiteY257" fmla="*/ 1835163 h 2657295"/>
              <a:gd name="connsiteX258" fmla="*/ 1257380 w 12192002"/>
              <a:gd name="connsiteY258" fmla="*/ 1835163 h 2657295"/>
              <a:gd name="connsiteX259" fmla="*/ 1257380 w 12192002"/>
              <a:gd name="connsiteY259" fmla="*/ 1802074 h 2657295"/>
              <a:gd name="connsiteX260" fmla="*/ 1420279 w 12192002"/>
              <a:gd name="connsiteY260" fmla="*/ 1802074 h 2657295"/>
              <a:gd name="connsiteX261" fmla="*/ 1420279 w 12192002"/>
              <a:gd name="connsiteY261" fmla="*/ 1654446 h 2657295"/>
              <a:gd name="connsiteX262" fmla="*/ 1443187 w 12192002"/>
              <a:gd name="connsiteY262" fmla="*/ 1654446 h 2657295"/>
              <a:gd name="connsiteX263" fmla="*/ 1443187 w 12192002"/>
              <a:gd name="connsiteY263" fmla="*/ 1623903 h 2657295"/>
              <a:gd name="connsiteX264" fmla="*/ 1544999 w 12192002"/>
              <a:gd name="connsiteY264" fmla="*/ 1623903 h 2657295"/>
              <a:gd name="connsiteX265" fmla="*/ 1544999 w 12192002"/>
              <a:gd name="connsiteY265" fmla="*/ 1051210 h 2657295"/>
              <a:gd name="connsiteX266" fmla="*/ 1196293 w 12192002"/>
              <a:gd name="connsiteY266" fmla="*/ 1051210 h 2657295"/>
              <a:gd name="connsiteX267" fmla="*/ 1196293 w 12192002"/>
              <a:gd name="connsiteY267" fmla="*/ 1542453 h 2657295"/>
              <a:gd name="connsiteX268" fmla="*/ 969760 w 12192002"/>
              <a:gd name="connsiteY268" fmla="*/ 1542453 h 2657295"/>
              <a:gd name="connsiteX269" fmla="*/ 969760 w 12192002"/>
              <a:gd name="connsiteY269" fmla="*/ 1471185 h 2657295"/>
              <a:gd name="connsiteX270" fmla="*/ 730502 w 12192002"/>
              <a:gd name="connsiteY270" fmla="*/ 1471185 h 2657295"/>
              <a:gd name="connsiteX271" fmla="*/ 730502 w 12192002"/>
              <a:gd name="connsiteY271" fmla="*/ 1682445 h 2657295"/>
              <a:gd name="connsiteX272" fmla="*/ 755955 w 12192002"/>
              <a:gd name="connsiteY272" fmla="*/ 1682445 h 2657295"/>
              <a:gd name="connsiteX273" fmla="*/ 755955 w 12192002"/>
              <a:gd name="connsiteY273" fmla="*/ 2456216 h 2657295"/>
              <a:gd name="connsiteX274" fmla="*/ 707594 w 12192002"/>
              <a:gd name="connsiteY274" fmla="*/ 2456216 h 2657295"/>
              <a:gd name="connsiteX275" fmla="*/ 707594 w 12192002"/>
              <a:gd name="connsiteY275" fmla="*/ 1682445 h 2657295"/>
              <a:gd name="connsiteX276" fmla="*/ 659234 w 12192002"/>
              <a:gd name="connsiteY276" fmla="*/ 1682445 h 2657295"/>
              <a:gd name="connsiteX277" fmla="*/ 659234 w 12192002"/>
              <a:gd name="connsiteY277" fmla="*/ 1066482 h 2657295"/>
              <a:gd name="connsiteX278" fmla="*/ 608327 w 12192002"/>
              <a:gd name="connsiteY278" fmla="*/ 967215 h 2657295"/>
              <a:gd name="connsiteX279" fmla="*/ 493789 w 12192002"/>
              <a:gd name="connsiteY279" fmla="*/ 967215 h 2657295"/>
              <a:gd name="connsiteX280" fmla="*/ 371614 w 12192002"/>
              <a:gd name="connsiteY280" fmla="*/ 1150477 h 2657295"/>
              <a:gd name="connsiteX281" fmla="*/ 50906 w 12192002"/>
              <a:gd name="connsiteY281" fmla="*/ 1150477 h 2657295"/>
              <a:gd name="connsiteX282" fmla="*/ 50906 w 12192002"/>
              <a:gd name="connsiteY282" fmla="*/ 1539908 h 2657295"/>
              <a:gd name="connsiteX283" fmla="*/ 427611 w 12192002"/>
              <a:gd name="connsiteY283" fmla="*/ 1539908 h 2657295"/>
              <a:gd name="connsiteX284" fmla="*/ 427611 w 12192002"/>
              <a:gd name="connsiteY284" fmla="*/ 1570451 h 2657295"/>
              <a:gd name="connsiteX285" fmla="*/ 450519 w 12192002"/>
              <a:gd name="connsiteY285" fmla="*/ 1570451 h 2657295"/>
              <a:gd name="connsiteX286" fmla="*/ 450519 w 12192002"/>
              <a:gd name="connsiteY286" fmla="*/ 2456216 h 2657295"/>
              <a:gd name="connsiteX287" fmla="*/ 404703 w 12192002"/>
              <a:gd name="connsiteY287" fmla="*/ 2456216 h 2657295"/>
              <a:gd name="connsiteX288" fmla="*/ 404703 w 12192002"/>
              <a:gd name="connsiteY288" fmla="*/ 1603540 h 2657295"/>
              <a:gd name="connsiteX289" fmla="*/ 50906 w 12192002"/>
              <a:gd name="connsiteY289" fmla="*/ 1603540 h 2657295"/>
              <a:gd name="connsiteX290" fmla="*/ 50906 w 12192002"/>
              <a:gd name="connsiteY290" fmla="*/ 1682445 h 2657295"/>
              <a:gd name="connsiteX291" fmla="*/ 0 w 12192002"/>
              <a:gd name="connsiteY291" fmla="*/ 1682445 h 2657295"/>
              <a:gd name="connsiteX292" fmla="*/ 0 w 12192002"/>
              <a:gd name="connsiteY292" fmla="*/ 2657295 h 2657295"/>
              <a:gd name="connsiteX293" fmla="*/ 12192002 w 12192002"/>
              <a:gd name="connsiteY293" fmla="*/ 2657295 h 2657295"/>
              <a:gd name="connsiteX294" fmla="*/ 12192002 w 12192002"/>
              <a:gd name="connsiteY294" fmla="*/ 2046423 h 2657295"/>
              <a:gd name="connsiteX295" fmla="*/ 11430957 w 12192002"/>
              <a:gd name="connsiteY295" fmla="*/ 2046423 h 2657295"/>
              <a:gd name="connsiteX296" fmla="*/ 11430957 w 12192002"/>
              <a:gd name="connsiteY296" fmla="*/ 2013334 h 2657295"/>
              <a:gd name="connsiteX297" fmla="*/ 11408049 w 12192002"/>
              <a:gd name="connsiteY297" fmla="*/ 2013334 h 2657295"/>
              <a:gd name="connsiteX298" fmla="*/ 11408049 w 12192002"/>
              <a:gd name="connsiteY298" fmla="*/ 1858070 h 2657295"/>
              <a:gd name="connsiteX299" fmla="*/ 11153519 w 12192002"/>
              <a:gd name="connsiteY299" fmla="*/ 1858070 h 2657295"/>
              <a:gd name="connsiteX300" fmla="*/ 11153519 w 12192002"/>
              <a:gd name="connsiteY300" fmla="*/ 2530030 h 2657295"/>
              <a:gd name="connsiteX301" fmla="*/ 11105157 w 12192002"/>
              <a:gd name="connsiteY301" fmla="*/ 2530030 h 2657295"/>
              <a:gd name="connsiteX302" fmla="*/ 11105157 w 12192002"/>
              <a:gd name="connsiteY302" fmla="*/ 1827527 h 2657295"/>
              <a:gd name="connsiteX303" fmla="*/ 11105157 w 12192002"/>
              <a:gd name="connsiteY303" fmla="*/ 1740987 h 2657295"/>
              <a:gd name="connsiteX304" fmla="*/ 10608823 w 12192002"/>
              <a:gd name="connsiteY304" fmla="*/ 1740987 h 2657295"/>
              <a:gd name="connsiteX305" fmla="*/ 10608823 w 12192002"/>
              <a:gd name="connsiteY305" fmla="*/ 2530030 h 2657295"/>
              <a:gd name="connsiteX306" fmla="*/ 10563008 w 12192002"/>
              <a:gd name="connsiteY306" fmla="*/ 2530030 h 2657295"/>
              <a:gd name="connsiteX307" fmla="*/ 10563008 w 12192002"/>
              <a:gd name="connsiteY307" fmla="*/ 1710443 h 2657295"/>
              <a:gd name="connsiteX308" fmla="*/ 10585916 w 12192002"/>
              <a:gd name="connsiteY308" fmla="*/ 1710443 h 2657295"/>
              <a:gd name="connsiteX309" fmla="*/ 10585916 w 12192002"/>
              <a:gd name="connsiteY309" fmla="*/ 1679899 h 2657295"/>
              <a:gd name="connsiteX310" fmla="*/ 11130610 w 12192002"/>
              <a:gd name="connsiteY310" fmla="*/ 1679899 h 2657295"/>
              <a:gd name="connsiteX311" fmla="*/ 11130610 w 12192002"/>
              <a:gd name="connsiteY311" fmla="*/ 1710443 h 2657295"/>
              <a:gd name="connsiteX312" fmla="*/ 11153519 w 12192002"/>
              <a:gd name="connsiteY312" fmla="*/ 1710443 h 2657295"/>
              <a:gd name="connsiteX313" fmla="*/ 11153519 w 12192002"/>
              <a:gd name="connsiteY313" fmla="*/ 1794438 h 2657295"/>
              <a:gd name="connsiteX314" fmla="*/ 11430957 w 12192002"/>
              <a:gd name="connsiteY314" fmla="*/ 1794438 h 2657295"/>
              <a:gd name="connsiteX315" fmla="*/ 11430957 w 12192002"/>
              <a:gd name="connsiteY315" fmla="*/ 1827527 h 2657295"/>
              <a:gd name="connsiteX316" fmla="*/ 11456410 w 12192002"/>
              <a:gd name="connsiteY316" fmla="*/ 1827527 h 2657295"/>
              <a:gd name="connsiteX317" fmla="*/ 11456410 w 12192002"/>
              <a:gd name="connsiteY317" fmla="*/ 1982790 h 2657295"/>
              <a:gd name="connsiteX318" fmla="*/ 12192002 w 12192002"/>
              <a:gd name="connsiteY318" fmla="*/ 1982790 h 2657295"/>
              <a:gd name="connsiteX319" fmla="*/ 12192002 w 12192002"/>
              <a:gd name="connsiteY319" fmla="*/ 1318466 h 2657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</a:cxnLst>
            <a:rect l="l" t="t" r="r" b="b"/>
            <a:pathLst>
              <a:path w="12192002" h="2657295">
                <a:moveTo>
                  <a:pt x="11985832" y="1318466"/>
                </a:moveTo>
                <a:lnTo>
                  <a:pt x="11985832" y="1766440"/>
                </a:lnTo>
                <a:lnTo>
                  <a:pt x="11634581" y="1766440"/>
                </a:lnTo>
                <a:lnTo>
                  <a:pt x="11634581" y="1697716"/>
                </a:lnTo>
                <a:lnTo>
                  <a:pt x="11408049" y="1697716"/>
                </a:lnTo>
                <a:lnTo>
                  <a:pt x="11408049" y="1010485"/>
                </a:lnTo>
                <a:lnTo>
                  <a:pt x="11232422" y="1010485"/>
                </a:lnTo>
                <a:lnTo>
                  <a:pt x="11232422" y="883220"/>
                </a:lnTo>
                <a:lnTo>
                  <a:pt x="10746270" y="883220"/>
                </a:lnTo>
                <a:lnTo>
                  <a:pt x="10746270" y="939216"/>
                </a:lnTo>
                <a:lnTo>
                  <a:pt x="10540100" y="939216"/>
                </a:lnTo>
                <a:lnTo>
                  <a:pt x="10540100" y="1415188"/>
                </a:lnTo>
                <a:lnTo>
                  <a:pt x="10563008" y="1415188"/>
                </a:lnTo>
                <a:lnTo>
                  <a:pt x="10563008" y="1611176"/>
                </a:lnTo>
                <a:lnTo>
                  <a:pt x="10517193" y="1611176"/>
                </a:lnTo>
                <a:lnTo>
                  <a:pt x="10517193" y="1415188"/>
                </a:lnTo>
                <a:lnTo>
                  <a:pt x="10188848" y="1415188"/>
                </a:lnTo>
                <a:lnTo>
                  <a:pt x="10188848" y="1626448"/>
                </a:lnTo>
                <a:lnTo>
                  <a:pt x="10076855" y="1626448"/>
                </a:lnTo>
                <a:lnTo>
                  <a:pt x="10076855" y="1430460"/>
                </a:lnTo>
                <a:lnTo>
                  <a:pt x="9789236" y="1430460"/>
                </a:lnTo>
                <a:lnTo>
                  <a:pt x="9789236" y="1735896"/>
                </a:lnTo>
                <a:lnTo>
                  <a:pt x="10089581" y="1735896"/>
                </a:lnTo>
                <a:lnTo>
                  <a:pt x="10089581" y="1766440"/>
                </a:lnTo>
                <a:lnTo>
                  <a:pt x="10112489" y="1766440"/>
                </a:lnTo>
                <a:lnTo>
                  <a:pt x="10112489" y="2456216"/>
                </a:lnTo>
                <a:lnTo>
                  <a:pt x="10066674" y="2456216"/>
                </a:lnTo>
                <a:lnTo>
                  <a:pt x="10066674" y="1796983"/>
                </a:lnTo>
                <a:lnTo>
                  <a:pt x="9789236" y="1796983"/>
                </a:lnTo>
                <a:lnTo>
                  <a:pt x="9789236" y="2456216"/>
                </a:lnTo>
                <a:lnTo>
                  <a:pt x="9743420" y="2456216"/>
                </a:lnTo>
                <a:lnTo>
                  <a:pt x="9743420" y="1328648"/>
                </a:lnTo>
                <a:lnTo>
                  <a:pt x="9766328" y="1328648"/>
                </a:lnTo>
                <a:lnTo>
                  <a:pt x="9766328" y="1066482"/>
                </a:lnTo>
                <a:lnTo>
                  <a:pt x="9695059" y="883220"/>
                </a:lnTo>
                <a:lnTo>
                  <a:pt x="9158000" y="883220"/>
                </a:lnTo>
                <a:lnTo>
                  <a:pt x="9158000" y="503970"/>
                </a:lnTo>
                <a:lnTo>
                  <a:pt x="8992556" y="503970"/>
                </a:lnTo>
                <a:lnTo>
                  <a:pt x="8992556" y="799225"/>
                </a:lnTo>
                <a:lnTo>
                  <a:pt x="8951831" y="967215"/>
                </a:lnTo>
                <a:lnTo>
                  <a:pt x="8829656" y="967215"/>
                </a:lnTo>
                <a:lnTo>
                  <a:pt x="8829656" y="1611176"/>
                </a:lnTo>
                <a:lnTo>
                  <a:pt x="8852564" y="1611176"/>
                </a:lnTo>
                <a:lnTo>
                  <a:pt x="8852564" y="2456216"/>
                </a:lnTo>
                <a:lnTo>
                  <a:pt x="8804203" y="2456216"/>
                </a:lnTo>
                <a:lnTo>
                  <a:pt x="8804203" y="1611176"/>
                </a:lnTo>
                <a:lnTo>
                  <a:pt x="8735481" y="1611176"/>
                </a:lnTo>
                <a:lnTo>
                  <a:pt x="8735481" y="643961"/>
                </a:lnTo>
                <a:lnTo>
                  <a:pt x="8488586" y="643961"/>
                </a:lnTo>
                <a:lnTo>
                  <a:pt x="8488586" y="883220"/>
                </a:lnTo>
                <a:lnTo>
                  <a:pt x="8374048" y="883220"/>
                </a:lnTo>
                <a:lnTo>
                  <a:pt x="8374048" y="982487"/>
                </a:lnTo>
                <a:lnTo>
                  <a:pt x="8396955" y="982487"/>
                </a:lnTo>
                <a:lnTo>
                  <a:pt x="8396955" y="1107206"/>
                </a:lnTo>
                <a:lnTo>
                  <a:pt x="8483495" y="1107206"/>
                </a:lnTo>
                <a:lnTo>
                  <a:pt x="8483495" y="1137750"/>
                </a:lnTo>
                <a:lnTo>
                  <a:pt x="8506403" y="1137750"/>
                </a:lnTo>
                <a:lnTo>
                  <a:pt x="8506403" y="2456216"/>
                </a:lnTo>
                <a:lnTo>
                  <a:pt x="8460587" y="2456216"/>
                </a:lnTo>
                <a:lnTo>
                  <a:pt x="8460587" y="1830072"/>
                </a:lnTo>
                <a:lnTo>
                  <a:pt x="8063520" y="1830072"/>
                </a:lnTo>
                <a:lnTo>
                  <a:pt x="8063520" y="2456216"/>
                </a:lnTo>
                <a:lnTo>
                  <a:pt x="8017705" y="2456216"/>
                </a:lnTo>
                <a:lnTo>
                  <a:pt x="8017705" y="1796983"/>
                </a:lnTo>
                <a:lnTo>
                  <a:pt x="8040613" y="1796983"/>
                </a:lnTo>
                <a:lnTo>
                  <a:pt x="8040613" y="1766440"/>
                </a:lnTo>
                <a:lnTo>
                  <a:pt x="8460587" y="1766440"/>
                </a:lnTo>
                <a:lnTo>
                  <a:pt x="8460587" y="1170839"/>
                </a:lnTo>
                <a:lnTo>
                  <a:pt x="8374048" y="1170839"/>
                </a:lnTo>
                <a:lnTo>
                  <a:pt x="8374048" y="1137750"/>
                </a:lnTo>
                <a:lnTo>
                  <a:pt x="8351140" y="1137750"/>
                </a:lnTo>
                <a:lnTo>
                  <a:pt x="8351140" y="982487"/>
                </a:lnTo>
                <a:lnTo>
                  <a:pt x="8249328" y="982487"/>
                </a:lnTo>
                <a:lnTo>
                  <a:pt x="8249328" y="1013030"/>
                </a:lnTo>
                <a:lnTo>
                  <a:pt x="8134789" y="1013030"/>
                </a:lnTo>
                <a:lnTo>
                  <a:pt x="8134789" y="1476275"/>
                </a:lnTo>
                <a:lnTo>
                  <a:pt x="8109336" y="1476275"/>
                </a:lnTo>
                <a:lnTo>
                  <a:pt x="8109336" y="1506819"/>
                </a:lnTo>
                <a:lnTo>
                  <a:pt x="7892985" y="1506819"/>
                </a:lnTo>
                <a:lnTo>
                  <a:pt x="7892985" y="1710443"/>
                </a:lnTo>
                <a:lnTo>
                  <a:pt x="7870078" y="1710443"/>
                </a:lnTo>
                <a:lnTo>
                  <a:pt x="7870078" y="1740987"/>
                </a:lnTo>
                <a:lnTo>
                  <a:pt x="7745357" y="1740987"/>
                </a:lnTo>
                <a:lnTo>
                  <a:pt x="7745357" y="1898795"/>
                </a:lnTo>
                <a:lnTo>
                  <a:pt x="7722450" y="1898795"/>
                </a:lnTo>
                <a:lnTo>
                  <a:pt x="7722450" y="1931884"/>
                </a:lnTo>
                <a:lnTo>
                  <a:pt x="7613002" y="1931884"/>
                </a:lnTo>
                <a:lnTo>
                  <a:pt x="7613002" y="2530030"/>
                </a:lnTo>
                <a:lnTo>
                  <a:pt x="7567186" y="2530030"/>
                </a:lnTo>
                <a:lnTo>
                  <a:pt x="7567186" y="1898795"/>
                </a:lnTo>
                <a:lnTo>
                  <a:pt x="7590094" y="1898795"/>
                </a:lnTo>
                <a:lnTo>
                  <a:pt x="7590094" y="1868252"/>
                </a:lnTo>
                <a:lnTo>
                  <a:pt x="7699542" y="1868252"/>
                </a:lnTo>
                <a:lnTo>
                  <a:pt x="7699542" y="1710443"/>
                </a:lnTo>
                <a:lnTo>
                  <a:pt x="7722450" y="1710443"/>
                </a:lnTo>
                <a:lnTo>
                  <a:pt x="7722450" y="1679899"/>
                </a:lnTo>
                <a:lnTo>
                  <a:pt x="7847169" y="1679899"/>
                </a:lnTo>
                <a:lnTo>
                  <a:pt x="7847169" y="1476275"/>
                </a:lnTo>
                <a:lnTo>
                  <a:pt x="7870078" y="1476275"/>
                </a:lnTo>
                <a:lnTo>
                  <a:pt x="7870078" y="1445732"/>
                </a:lnTo>
                <a:lnTo>
                  <a:pt x="8086429" y="1445732"/>
                </a:lnTo>
                <a:lnTo>
                  <a:pt x="8086429" y="982487"/>
                </a:lnTo>
                <a:lnTo>
                  <a:pt x="8109336" y="982487"/>
                </a:lnTo>
                <a:lnTo>
                  <a:pt x="8109336" y="949398"/>
                </a:lnTo>
                <a:lnTo>
                  <a:pt x="8198422" y="949398"/>
                </a:lnTo>
                <a:lnTo>
                  <a:pt x="8198422" y="251985"/>
                </a:lnTo>
                <a:lnTo>
                  <a:pt x="8022796" y="251985"/>
                </a:lnTo>
                <a:lnTo>
                  <a:pt x="8022796" y="391977"/>
                </a:lnTo>
                <a:lnTo>
                  <a:pt x="7849715" y="391977"/>
                </a:lnTo>
                <a:lnTo>
                  <a:pt x="7849715" y="239258"/>
                </a:lnTo>
                <a:lnTo>
                  <a:pt x="7600276" y="239258"/>
                </a:lnTo>
                <a:lnTo>
                  <a:pt x="7600276" y="1486456"/>
                </a:lnTo>
                <a:lnTo>
                  <a:pt x="7383925" y="1486456"/>
                </a:lnTo>
                <a:lnTo>
                  <a:pt x="7383925" y="1766440"/>
                </a:lnTo>
                <a:lnTo>
                  <a:pt x="7231207" y="1766440"/>
                </a:lnTo>
                <a:lnTo>
                  <a:pt x="7231207" y="2456216"/>
                </a:lnTo>
                <a:lnTo>
                  <a:pt x="7185391" y="2456216"/>
                </a:lnTo>
                <a:lnTo>
                  <a:pt x="7185391" y="1766440"/>
                </a:lnTo>
                <a:lnTo>
                  <a:pt x="7208299" y="1766440"/>
                </a:lnTo>
                <a:lnTo>
                  <a:pt x="7208299" y="323253"/>
                </a:lnTo>
                <a:lnTo>
                  <a:pt x="7124304" y="323253"/>
                </a:lnTo>
                <a:lnTo>
                  <a:pt x="7124304" y="0"/>
                </a:lnTo>
                <a:lnTo>
                  <a:pt x="6745054" y="0"/>
                </a:lnTo>
                <a:lnTo>
                  <a:pt x="6745054" y="1766440"/>
                </a:lnTo>
                <a:lnTo>
                  <a:pt x="6767961" y="1766440"/>
                </a:lnTo>
                <a:lnTo>
                  <a:pt x="6767961" y="2456216"/>
                </a:lnTo>
                <a:lnTo>
                  <a:pt x="6722146" y="2456216"/>
                </a:lnTo>
                <a:lnTo>
                  <a:pt x="6722146" y="1766440"/>
                </a:lnTo>
                <a:lnTo>
                  <a:pt x="6653422" y="1766440"/>
                </a:lnTo>
                <a:lnTo>
                  <a:pt x="6653422" y="1226836"/>
                </a:lnTo>
                <a:lnTo>
                  <a:pt x="6467616" y="1226836"/>
                </a:lnTo>
                <a:lnTo>
                  <a:pt x="6467616" y="1458458"/>
                </a:lnTo>
                <a:lnTo>
                  <a:pt x="6403983" y="1458458"/>
                </a:lnTo>
                <a:lnTo>
                  <a:pt x="6403983" y="1710443"/>
                </a:lnTo>
                <a:lnTo>
                  <a:pt x="6365804" y="1710443"/>
                </a:lnTo>
                <a:lnTo>
                  <a:pt x="6365804" y="2456216"/>
                </a:lnTo>
                <a:lnTo>
                  <a:pt x="6319988" y="2456216"/>
                </a:lnTo>
                <a:lnTo>
                  <a:pt x="6319988" y="1858070"/>
                </a:lnTo>
                <a:lnTo>
                  <a:pt x="6235993" y="1858070"/>
                </a:lnTo>
                <a:lnTo>
                  <a:pt x="5984008" y="1992972"/>
                </a:lnTo>
                <a:lnTo>
                  <a:pt x="5984008" y="2530030"/>
                </a:lnTo>
                <a:lnTo>
                  <a:pt x="5938193" y="2530030"/>
                </a:lnTo>
                <a:lnTo>
                  <a:pt x="5938193" y="1972609"/>
                </a:lnTo>
                <a:lnTo>
                  <a:pt x="5961100" y="1972609"/>
                </a:lnTo>
                <a:lnTo>
                  <a:pt x="5950919" y="1942066"/>
                </a:lnTo>
                <a:lnTo>
                  <a:pt x="6223266" y="1796983"/>
                </a:lnTo>
                <a:lnTo>
                  <a:pt x="6230902" y="1827527"/>
                </a:lnTo>
                <a:lnTo>
                  <a:pt x="6230902" y="1794438"/>
                </a:lnTo>
                <a:lnTo>
                  <a:pt x="6319988" y="1794438"/>
                </a:lnTo>
                <a:lnTo>
                  <a:pt x="6319988" y="1710443"/>
                </a:lnTo>
                <a:lnTo>
                  <a:pt x="6342896" y="1710443"/>
                </a:lnTo>
                <a:lnTo>
                  <a:pt x="6342896" y="687232"/>
                </a:lnTo>
                <a:lnTo>
                  <a:pt x="5373135" y="687232"/>
                </a:lnTo>
                <a:lnTo>
                  <a:pt x="5373135" y="1275196"/>
                </a:lnTo>
                <a:lnTo>
                  <a:pt x="5396043" y="1275196"/>
                </a:lnTo>
                <a:lnTo>
                  <a:pt x="5396043" y="1898795"/>
                </a:lnTo>
                <a:lnTo>
                  <a:pt x="5350227" y="1898795"/>
                </a:lnTo>
                <a:lnTo>
                  <a:pt x="5350227" y="1346465"/>
                </a:lnTo>
                <a:lnTo>
                  <a:pt x="4920071" y="1346465"/>
                </a:lnTo>
                <a:lnTo>
                  <a:pt x="4920071" y="1191201"/>
                </a:lnTo>
                <a:lnTo>
                  <a:pt x="4856439" y="1191201"/>
                </a:lnTo>
                <a:lnTo>
                  <a:pt x="4774989" y="1066482"/>
                </a:lnTo>
                <a:lnTo>
                  <a:pt x="4589182" y="1066482"/>
                </a:lnTo>
                <a:lnTo>
                  <a:pt x="4497551" y="1178475"/>
                </a:lnTo>
                <a:lnTo>
                  <a:pt x="4548457" y="1178475"/>
                </a:lnTo>
                <a:lnTo>
                  <a:pt x="4548457" y="1244653"/>
                </a:lnTo>
                <a:lnTo>
                  <a:pt x="4726628" y="1244653"/>
                </a:lnTo>
                <a:lnTo>
                  <a:pt x="4726628" y="1275196"/>
                </a:lnTo>
                <a:lnTo>
                  <a:pt x="4749536" y="1275196"/>
                </a:lnTo>
                <a:lnTo>
                  <a:pt x="4749536" y="1939520"/>
                </a:lnTo>
                <a:lnTo>
                  <a:pt x="4836076" y="1939520"/>
                </a:lnTo>
                <a:lnTo>
                  <a:pt x="4836076" y="1682445"/>
                </a:lnTo>
                <a:lnTo>
                  <a:pt x="4858984" y="1682445"/>
                </a:lnTo>
                <a:lnTo>
                  <a:pt x="4858984" y="1651901"/>
                </a:lnTo>
                <a:lnTo>
                  <a:pt x="5021883" y="1651901"/>
                </a:lnTo>
                <a:lnTo>
                  <a:pt x="5021883" y="1682445"/>
                </a:lnTo>
                <a:lnTo>
                  <a:pt x="5044791" y="1682445"/>
                </a:lnTo>
                <a:lnTo>
                  <a:pt x="5044791" y="1982790"/>
                </a:lnTo>
                <a:lnTo>
                  <a:pt x="5821108" y="1982790"/>
                </a:lnTo>
                <a:lnTo>
                  <a:pt x="5821108" y="2013334"/>
                </a:lnTo>
                <a:lnTo>
                  <a:pt x="5844016" y="2013334"/>
                </a:lnTo>
                <a:lnTo>
                  <a:pt x="5844016" y="2456216"/>
                </a:lnTo>
                <a:lnTo>
                  <a:pt x="5798201" y="2456216"/>
                </a:lnTo>
                <a:lnTo>
                  <a:pt x="5798201" y="2046423"/>
                </a:lnTo>
                <a:lnTo>
                  <a:pt x="5021883" y="2046423"/>
                </a:lnTo>
                <a:lnTo>
                  <a:pt x="5021883" y="2013334"/>
                </a:lnTo>
                <a:lnTo>
                  <a:pt x="4998975" y="2013334"/>
                </a:lnTo>
                <a:lnTo>
                  <a:pt x="4998975" y="1712988"/>
                </a:lnTo>
                <a:lnTo>
                  <a:pt x="4881892" y="1712988"/>
                </a:lnTo>
                <a:lnTo>
                  <a:pt x="4881892" y="1972609"/>
                </a:lnTo>
                <a:lnTo>
                  <a:pt x="4858984" y="1972609"/>
                </a:lnTo>
                <a:lnTo>
                  <a:pt x="4858984" y="2003153"/>
                </a:lnTo>
                <a:lnTo>
                  <a:pt x="4749536" y="2003153"/>
                </a:lnTo>
                <a:lnTo>
                  <a:pt x="4749536" y="2456216"/>
                </a:lnTo>
                <a:lnTo>
                  <a:pt x="4703721" y="2456216"/>
                </a:lnTo>
                <a:lnTo>
                  <a:pt x="4703721" y="1308285"/>
                </a:lnTo>
                <a:lnTo>
                  <a:pt x="4548457" y="1308285"/>
                </a:lnTo>
                <a:lnTo>
                  <a:pt x="4548457" y="1275196"/>
                </a:lnTo>
                <a:lnTo>
                  <a:pt x="4413556" y="1275196"/>
                </a:lnTo>
                <a:lnTo>
                  <a:pt x="4413556" y="1415188"/>
                </a:lnTo>
                <a:lnTo>
                  <a:pt x="4189569" y="1415188"/>
                </a:lnTo>
                <a:lnTo>
                  <a:pt x="4189569" y="1835163"/>
                </a:lnTo>
                <a:lnTo>
                  <a:pt x="4143754" y="1835163"/>
                </a:lnTo>
                <a:lnTo>
                  <a:pt x="4143754" y="1382099"/>
                </a:lnTo>
                <a:lnTo>
                  <a:pt x="4166661" y="1382099"/>
                </a:lnTo>
                <a:lnTo>
                  <a:pt x="4166661" y="1219200"/>
                </a:lnTo>
                <a:lnTo>
                  <a:pt x="4082666" y="1219200"/>
                </a:lnTo>
                <a:lnTo>
                  <a:pt x="4082666" y="1094480"/>
                </a:lnTo>
                <a:lnTo>
                  <a:pt x="3744141" y="1094480"/>
                </a:lnTo>
                <a:lnTo>
                  <a:pt x="3744141" y="1766440"/>
                </a:lnTo>
                <a:lnTo>
                  <a:pt x="3616876" y="1766440"/>
                </a:lnTo>
                <a:lnTo>
                  <a:pt x="3616876" y="1939520"/>
                </a:lnTo>
                <a:lnTo>
                  <a:pt x="4276110" y="1939520"/>
                </a:lnTo>
                <a:lnTo>
                  <a:pt x="4276110" y="1972609"/>
                </a:lnTo>
                <a:lnTo>
                  <a:pt x="4299017" y="1972609"/>
                </a:lnTo>
                <a:lnTo>
                  <a:pt x="4299017" y="2456216"/>
                </a:lnTo>
                <a:lnTo>
                  <a:pt x="4253202" y="2456216"/>
                </a:lnTo>
                <a:lnTo>
                  <a:pt x="4253202" y="2003153"/>
                </a:lnTo>
                <a:lnTo>
                  <a:pt x="3616876" y="2003153"/>
                </a:lnTo>
                <a:lnTo>
                  <a:pt x="3616876" y="2456216"/>
                </a:lnTo>
                <a:lnTo>
                  <a:pt x="3571060" y="2456216"/>
                </a:lnTo>
                <a:lnTo>
                  <a:pt x="3571060" y="1766440"/>
                </a:lnTo>
                <a:lnTo>
                  <a:pt x="3474339" y="1766440"/>
                </a:lnTo>
                <a:lnTo>
                  <a:pt x="3474339" y="1626448"/>
                </a:lnTo>
                <a:lnTo>
                  <a:pt x="2733656" y="1626448"/>
                </a:lnTo>
                <a:lnTo>
                  <a:pt x="2733656" y="1486456"/>
                </a:lnTo>
                <a:lnTo>
                  <a:pt x="2354406" y="1486456"/>
                </a:lnTo>
                <a:lnTo>
                  <a:pt x="2354406" y="2456216"/>
                </a:lnTo>
                <a:lnTo>
                  <a:pt x="2306045" y="2456216"/>
                </a:lnTo>
                <a:lnTo>
                  <a:pt x="2306045" y="1486456"/>
                </a:lnTo>
                <a:lnTo>
                  <a:pt x="2331498" y="1486456"/>
                </a:lnTo>
                <a:lnTo>
                  <a:pt x="2331498" y="783953"/>
                </a:lnTo>
                <a:lnTo>
                  <a:pt x="1567907" y="783953"/>
                </a:lnTo>
                <a:lnTo>
                  <a:pt x="1567907" y="1051210"/>
                </a:lnTo>
                <a:lnTo>
                  <a:pt x="1590815" y="1051210"/>
                </a:lnTo>
                <a:lnTo>
                  <a:pt x="1590815" y="2456216"/>
                </a:lnTo>
                <a:lnTo>
                  <a:pt x="1544999" y="2456216"/>
                </a:lnTo>
                <a:lnTo>
                  <a:pt x="1544999" y="1687535"/>
                </a:lnTo>
                <a:lnTo>
                  <a:pt x="1466095" y="1687535"/>
                </a:lnTo>
                <a:lnTo>
                  <a:pt x="1466095" y="1835163"/>
                </a:lnTo>
                <a:lnTo>
                  <a:pt x="1443187" y="1835163"/>
                </a:lnTo>
                <a:lnTo>
                  <a:pt x="1443187" y="1865706"/>
                </a:lnTo>
                <a:lnTo>
                  <a:pt x="1280288" y="1865706"/>
                </a:lnTo>
                <a:lnTo>
                  <a:pt x="1280288" y="1919158"/>
                </a:lnTo>
                <a:lnTo>
                  <a:pt x="1257380" y="1919158"/>
                </a:lnTo>
                <a:lnTo>
                  <a:pt x="1257380" y="1949701"/>
                </a:lnTo>
                <a:lnTo>
                  <a:pt x="1007940" y="1949701"/>
                </a:lnTo>
                <a:lnTo>
                  <a:pt x="1007940" y="1972609"/>
                </a:lnTo>
                <a:lnTo>
                  <a:pt x="1007940" y="2099874"/>
                </a:lnTo>
                <a:lnTo>
                  <a:pt x="1007940" y="2456216"/>
                </a:lnTo>
                <a:lnTo>
                  <a:pt x="962125" y="2456216"/>
                </a:lnTo>
                <a:lnTo>
                  <a:pt x="962125" y="2099874"/>
                </a:lnTo>
                <a:lnTo>
                  <a:pt x="962125" y="1972609"/>
                </a:lnTo>
                <a:lnTo>
                  <a:pt x="962125" y="1919158"/>
                </a:lnTo>
                <a:lnTo>
                  <a:pt x="985032" y="1919158"/>
                </a:lnTo>
                <a:lnTo>
                  <a:pt x="985032" y="1888614"/>
                </a:lnTo>
                <a:lnTo>
                  <a:pt x="1234472" y="1888614"/>
                </a:lnTo>
                <a:lnTo>
                  <a:pt x="1234472" y="1835163"/>
                </a:lnTo>
                <a:lnTo>
                  <a:pt x="1257380" y="1835163"/>
                </a:lnTo>
                <a:lnTo>
                  <a:pt x="1257380" y="1802074"/>
                </a:lnTo>
                <a:lnTo>
                  <a:pt x="1420279" y="1802074"/>
                </a:lnTo>
                <a:lnTo>
                  <a:pt x="1420279" y="1654446"/>
                </a:lnTo>
                <a:lnTo>
                  <a:pt x="1443187" y="1654446"/>
                </a:lnTo>
                <a:lnTo>
                  <a:pt x="1443187" y="1623903"/>
                </a:lnTo>
                <a:lnTo>
                  <a:pt x="1544999" y="1623903"/>
                </a:lnTo>
                <a:lnTo>
                  <a:pt x="1544999" y="1051210"/>
                </a:lnTo>
                <a:lnTo>
                  <a:pt x="1196293" y="1051210"/>
                </a:lnTo>
                <a:lnTo>
                  <a:pt x="1196293" y="1542453"/>
                </a:lnTo>
                <a:lnTo>
                  <a:pt x="969760" y="1542453"/>
                </a:lnTo>
                <a:lnTo>
                  <a:pt x="969760" y="1471185"/>
                </a:lnTo>
                <a:lnTo>
                  <a:pt x="730502" y="1471185"/>
                </a:lnTo>
                <a:lnTo>
                  <a:pt x="730502" y="1682445"/>
                </a:lnTo>
                <a:lnTo>
                  <a:pt x="755955" y="1682445"/>
                </a:lnTo>
                <a:lnTo>
                  <a:pt x="755955" y="2456216"/>
                </a:lnTo>
                <a:lnTo>
                  <a:pt x="707594" y="2456216"/>
                </a:lnTo>
                <a:lnTo>
                  <a:pt x="707594" y="1682445"/>
                </a:lnTo>
                <a:lnTo>
                  <a:pt x="659234" y="1682445"/>
                </a:lnTo>
                <a:lnTo>
                  <a:pt x="659234" y="1066482"/>
                </a:lnTo>
                <a:lnTo>
                  <a:pt x="608327" y="967215"/>
                </a:lnTo>
                <a:lnTo>
                  <a:pt x="493789" y="967215"/>
                </a:lnTo>
                <a:lnTo>
                  <a:pt x="371614" y="1150477"/>
                </a:lnTo>
                <a:lnTo>
                  <a:pt x="50906" y="1150477"/>
                </a:lnTo>
                <a:lnTo>
                  <a:pt x="50906" y="1539908"/>
                </a:lnTo>
                <a:lnTo>
                  <a:pt x="427611" y="1539908"/>
                </a:lnTo>
                <a:lnTo>
                  <a:pt x="427611" y="1570451"/>
                </a:lnTo>
                <a:lnTo>
                  <a:pt x="450519" y="1570451"/>
                </a:lnTo>
                <a:lnTo>
                  <a:pt x="450519" y="2456216"/>
                </a:lnTo>
                <a:lnTo>
                  <a:pt x="404703" y="2456216"/>
                </a:lnTo>
                <a:lnTo>
                  <a:pt x="404703" y="1603540"/>
                </a:lnTo>
                <a:lnTo>
                  <a:pt x="50906" y="1603540"/>
                </a:lnTo>
                <a:lnTo>
                  <a:pt x="50906" y="1682445"/>
                </a:lnTo>
                <a:lnTo>
                  <a:pt x="0" y="1682445"/>
                </a:lnTo>
                <a:lnTo>
                  <a:pt x="0" y="2657295"/>
                </a:lnTo>
                <a:lnTo>
                  <a:pt x="12192002" y="2657295"/>
                </a:lnTo>
                <a:lnTo>
                  <a:pt x="12192002" y="2046423"/>
                </a:lnTo>
                <a:lnTo>
                  <a:pt x="11430957" y="2046423"/>
                </a:lnTo>
                <a:lnTo>
                  <a:pt x="11430957" y="2013334"/>
                </a:lnTo>
                <a:lnTo>
                  <a:pt x="11408049" y="2013334"/>
                </a:lnTo>
                <a:lnTo>
                  <a:pt x="11408049" y="1858070"/>
                </a:lnTo>
                <a:lnTo>
                  <a:pt x="11153519" y="1858070"/>
                </a:lnTo>
                <a:lnTo>
                  <a:pt x="11153519" y="2530030"/>
                </a:lnTo>
                <a:lnTo>
                  <a:pt x="11105157" y="2530030"/>
                </a:lnTo>
                <a:lnTo>
                  <a:pt x="11105157" y="1827527"/>
                </a:lnTo>
                <a:lnTo>
                  <a:pt x="11105157" y="1740987"/>
                </a:lnTo>
                <a:lnTo>
                  <a:pt x="10608823" y="1740987"/>
                </a:lnTo>
                <a:lnTo>
                  <a:pt x="10608823" y="2530030"/>
                </a:lnTo>
                <a:lnTo>
                  <a:pt x="10563008" y="2530030"/>
                </a:lnTo>
                <a:lnTo>
                  <a:pt x="10563008" y="1710443"/>
                </a:lnTo>
                <a:lnTo>
                  <a:pt x="10585916" y="1710443"/>
                </a:lnTo>
                <a:lnTo>
                  <a:pt x="10585916" y="1679899"/>
                </a:lnTo>
                <a:lnTo>
                  <a:pt x="11130610" y="1679899"/>
                </a:lnTo>
                <a:lnTo>
                  <a:pt x="11130610" y="1710443"/>
                </a:lnTo>
                <a:lnTo>
                  <a:pt x="11153519" y="1710443"/>
                </a:lnTo>
                <a:lnTo>
                  <a:pt x="11153519" y="1794438"/>
                </a:lnTo>
                <a:lnTo>
                  <a:pt x="11430957" y="1794438"/>
                </a:lnTo>
                <a:lnTo>
                  <a:pt x="11430957" y="1827527"/>
                </a:lnTo>
                <a:lnTo>
                  <a:pt x="11456410" y="1827527"/>
                </a:lnTo>
                <a:lnTo>
                  <a:pt x="11456410" y="1982790"/>
                </a:lnTo>
                <a:lnTo>
                  <a:pt x="12192002" y="1982790"/>
                </a:lnTo>
                <a:lnTo>
                  <a:pt x="12192002" y="1318466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58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大连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68402" y="3276157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dalian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xmlns="" id="{3D72566E-7920-4E86-A8D0-F96A70AC01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95500" y="3725253"/>
            <a:ext cx="800100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揭阳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05885" y="3276157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jieyang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4" name="图形 1">
            <a:extLst>
              <a:ext uri="{FF2B5EF4-FFF2-40B4-BE49-F238E27FC236}">
                <a16:creationId xmlns:a16="http://schemas.microsoft.com/office/drawing/2014/main" xmlns="" id="{501153AB-E2BF-4EE2-A069-FBA7585E0C5A}"/>
              </a:ext>
            </a:extLst>
          </p:cNvPr>
          <p:cNvSpPr/>
          <p:nvPr/>
        </p:nvSpPr>
        <p:spPr>
          <a:xfrm>
            <a:off x="1848422" y="3212759"/>
            <a:ext cx="8135846" cy="2425224"/>
          </a:xfrm>
          <a:custGeom>
            <a:avLst/>
            <a:gdLst>
              <a:gd name="connsiteX0" fmla="*/ 11985157 w 12197028"/>
              <a:gd name="connsiteY0" fmla="*/ 308653 h 3635826"/>
              <a:gd name="connsiteX1" fmla="*/ 11985157 w 12197028"/>
              <a:gd name="connsiteY1" fmla="*/ 0 h 3635826"/>
              <a:gd name="connsiteX2" fmla="*/ 11658194 w 12197028"/>
              <a:gd name="connsiteY2" fmla="*/ 0 h 3635826"/>
              <a:gd name="connsiteX3" fmla="*/ 11658194 w 12197028"/>
              <a:gd name="connsiteY3" fmla="*/ 337426 h 3635826"/>
              <a:gd name="connsiteX4" fmla="*/ 11367851 w 12197028"/>
              <a:gd name="connsiteY4" fmla="*/ 337426 h 3635826"/>
              <a:gd name="connsiteX5" fmla="*/ 11367851 w 12197028"/>
              <a:gd name="connsiteY5" fmla="*/ 3031599 h 3635826"/>
              <a:gd name="connsiteX6" fmla="*/ 11391392 w 12197028"/>
              <a:gd name="connsiteY6" fmla="*/ 3031599 h 3635826"/>
              <a:gd name="connsiteX7" fmla="*/ 11391392 w 12197028"/>
              <a:gd name="connsiteY7" fmla="*/ 3505041 h 3635826"/>
              <a:gd name="connsiteX8" fmla="*/ 11367851 w 12197028"/>
              <a:gd name="connsiteY8" fmla="*/ 3505041 h 3635826"/>
              <a:gd name="connsiteX9" fmla="*/ 11344310 w 12197028"/>
              <a:gd name="connsiteY9" fmla="*/ 3505041 h 3635826"/>
              <a:gd name="connsiteX10" fmla="*/ 11344310 w 12197028"/>
              <a:gd name="connsiteY10" fmla="*/ 3031599 h 3635826"/>
              <a:gd name="connsiteX11" fmla="*/ 10546520 w 12197028"/>
              <a:gd name="connsiteY11" fmla="*/ 3031599 h 3635826"/>
              <a:gd name="connsiteX12" fmla="*/ 10546520 w 12197028"/>
              <a:gd name="connsiteY12" fmla="*/ 3505041 h 3635826"/>
              <a:gd name="connsiteX13" fmla="*/ 10522978 w 12197028"/>
              <a:gd name="connsiteY13" fmla="*/ 3505041 h 3635826"/>
              <a:gd name="connsiteX14" fmla="*/ 10499437 w 12197028"/>
              <a:gd name="connsiteY14" fmla="*/ 3505041 h 3635826"/>
              <a:gd name="connsiteX15" fmla="*/ 10499437 w 12197028"/>
              <a:gd name="connsiteY15" fmla="*/ 3031599 h 3635826"/>
              <a:gd name="connsiteX16" fmla="*/ 10522978 w 12197028"/>
              <a:gd name="connsiteY16" fmla="*/ 3031599 h 3635826"/>
              <a:gd name="connsiteX17" fmla="*/ 10522978 w 12197028"/>
              <a:gd name="connsiteY17" fmla="*/ 457748 h 3635826"/>
              <a:gd name="connsiteX18" fmla="*/ 10177706 w 12197028"/>
              <a:gd name="connsiteY18" fmla="*/ 457748 h 3635826"/>
              <a:gd name="connsiteX19" fmla="*/ 10177706 w 12197028"/>
              <a:gd name="connsiteY19" fmla="*/ 232797 h 3635826"/>
              <a:gd name="connsiteX20" fmla="*/ 9835048 w 12197028"/>
              <a:gd name="connsiteY20" fmla="*/ 232797 h 3635826"/>
              <a:gd name="connsiteX21" fmla="*/ 9835048 w 12197028"/>
              <a:gd name="connsiteY21" fmla="*/ 606843 h 3635826"/>
              <a:gd name="connsiteX22" fmla="*/ 9497622 w 12197028"/>
              <a:gd name="connsiteY22" fmla="*/ 606843 h 3635826"/>
              <a:gd name="connsiteX23" fmla="*/ 9497622 w 12197028"/>
              <a:gd name="connsiteY23" fmla="*/ 2309665 h 3635826"/>
              <a:gd name="connsiteX24" fmla="*/ 9521164 w 12197028"/>
              <a:gd name="connsiteY24" fmla="*/ 2309665 h 3635826"/>
              <a:gd name="connsiteX25" fmla="*/ 9521164 w 12197028"/>
              <a:gd name="connsiteY25" fmla="*/ 3525967 h 3635826"/>
              <a:gd name="connsiteX26" fmla="*/ 9497622 w 12197028"/>
              <a:gd name="connsiteY26" fmla="*/ 3525967 h 3635826"/>
              <a:gd name="connsiteX27" fmla="*/ 9474081 w 12197028"/>
              <a:gd name="connsiteY27" fmla="*/ 3525967 h 3635826"/>
              <a:gd name="connsiteX28" fmla="*/ 9474081 w 12197028"/>
              <a:gd name="connsiteY28" fmla="*/ 2312281 h 3635826"/>
              <a:gd name="connsiteX29" fmla="*/ 9233436 w 12197028"/>
              <a:gd name="connsiteY29" fmla="*/ 2312281 h 3635826"/>
              <a:gd name="connsiteX30" fmla="*/ 9233436 w 12197028"/>
              <a:gd name="connsiteY30" fmla="*/ 2163186 h 3635826"/>
              <a:gd name="connsiteX31" fmla="*/ 9168044 w 12197028"/>
              <a:gd name="connsiteY31" fmla="*/ 2087330 h 3635826"/>
              <a:gd name="connsiteX32" fmla="*/ 9037258 w 12197028"/>
              <a:gd name="connsiteY32" fmla="*/ 2087330 h 3635826"/>
              <a:gd name="connsiteX33" fmla="*/ 8943093 w 12197028"/>
              <a:gd name="connsiteY33" fmla="*/ 2144876 h 3635826"/>
              <a:gd name="connsiteX34" fmla="*/ 8943093 w 12197028"/>
              <a:gd name="connsiteY34" fmla="*/ 2312281 h 3635826"/>
              <a:gd name="connsiteX35" fmla="*/ 8521964 w 12197028"/>
              <a:gd name="connsiteY35" fmla="*/ 2312281 h 3635826"/>
              <a:gd name="connsiteX36" fmla="*/ 8521964 w 12197028"/>
              <a:gd name="connsiteY36" fmla="*/ 2181496 h 3635826"/>
              <a:gd name="connsiteX37" fmla="*/ 8399027 w 12197028"/>
              <a:gd name="connsiteY37" fmla="*/ 2181496 h 3635826"/>
              <a:gd name="connsiteX38" fmla="*/ 8399027 w 12197028"/>
              <a:gd name="connsiteY38" fmla="*/ 2395983 h 3635826"/>
              <a:gd name="connsiteX39" fmla="*/ 8126994 w 12197028"/>
              <a:gd name="connsiteY39" fmla="*/ 2395983 h 3635826"/>
              <a:gd name="connsiteX40" fmla="*/ 8126994 w 12197028"/>
              <a:gd name="connsiteY40" fmla="*/ 3154537 h 3635826"/>
              <a:gd name="connsiteX41" fmla="*/ 8150535 w 12197028"/>
              <a:gd name="connsiteY41" fmla="*/ 3154537 h 3635826"/>
              <a:gd name="connsiteX42" fmla="*/ 8150535 w 12197028"/>
              <a:gd name="connsiteY42" fmla="*/ 3557355 h 3635826"/>
              <a:gd name="connsiteX43" fmla="*/ 8126994 w 12197028"/>
              <a:gd name="connsiteY43" fmla="*/ 3557355 h 3635826"/>
              <a:gd name="connsiteX44" fmla="*/ 8108684 w 12197028"/>
              <a:gd name="connsiteY44" fmla="*/ 3557355 h 3635826"/>
              <a:gd name="connsiteX45" fmla="*/ 8108684 w 12197028"/>
              <a:gd name="connsiteY45" fmla="*/ 3151921 h 3635826"/>
              <a:gd name="connsiteX46" fmla="*/ 7972667 w 12197028"/>
              <a:gd name="connsiteY46" fmla="*/ 3151921 h 3635826"/>
              <a:gd name="connsiteX47" fmla="*/ 7972667 w 12197028"/>
              <a:gd name="connsiteY47" fmla="*/ 2414293 h 3635826"/>
              <a:gd name="connsiteX48" fmla="*/ 7598621 w 12197028"/>
              <a:gd name="connsiteY48" fmla="*/ 2414293 h 3635826"/>
              <a:gd name="connsiteX49" fmla="*/ 7598621 w 12197028"/>
              <a:gd name="connsiteY49" fmla="*/ 2134413 h 3635826"/>
              <a:gd name="connsiteX50" fmla="*/ 7318741 w 12197028"/>
              <a:gd name="connsiteY50" fmla="*/ 2134413 h 3635826"/>
              <a:gd name="connsiteX51" fmla="*/ 7318741 w 12197028"/>
              <a:gd name="connsiteY51" fmla="*/ 2432603 h 3635826"/>
              <a:gd name="connsiteX52" fmla="*/ 7201034 w 12197028"/>
              <a:gd name="connsiteY52" fmla="*/ 2432603 h 3635826"/>
              <a:gd name="connsiteX53" fmla="*/ 7201034 w 12197028"/>
              <a:gd name="connsiteY53" fmla="*/ 3031599 h 3635826"/>
              <a:gd name="connsiteX54" fmla="*/ 7177493 w 12197028"/>
              <a:gd name="connsiteY54" fmla="*/ 3031599 h 3635826"/>
              <a:gd name="connsiteX55" fmla="*/ 7153951 w 12197028"/>
              <a:gd name="connsiteY55" fmla="*/ 3031599 h 3635826"/>
              <a:gd name="connsiteX56" fmla="*/ 7153951 w 12197028"/>
              <a:gd name="connsiteY56" fmla="*/ 2432603 h 3635826"/>
              <a:gd name="connsiteX57" fmla="*/ 6981315 w 12197028"/>
              <a:gd name="connsiteY57" fmla="*/ 2432603 h 3635826"/>
              <a:gd name="connsiteX58" fmla="*/ 6981315 w 12197028"/>
              <a:gd name="connsiteY58" fmla="*/ 2244273 h 3635826"/>
              <a:gd name="connsiteX59" fmla="*/ 6792985 w 12197028"/>
              <a:gd name="connsiteY59" fmla="*/ 2244273 h 3635826"/>
              <a:gd name="connsiteX60" fmla="*/ 6792985 w 12197028"/>
              <a:gd name="connsiteY60" fmla="*/ 2450913 h 3635826"/>
              <a:gd name="connsiteX61" fmla="*/ 6816526 w 12197028"/>
              <a:gd name="connsiteY61" fmla="*/ 2450913 h 3635826"/>
              <a:gd name="connsiteX62" fmla="*/ 6816526 w 12197028"/>
              <a:gd name="connsiteY62" fmla="*/ 3123149 h 3635826"/>
              <a:gd name="connsiteX63" fmla="*/ 7805262 w 12197028"/>
              <a:gd name="connsiteY63" fmla="*/ 3123149 h 3635826"/>
              <a:gd name="connsiteX64" fmla="*/ 7805262 w 12197028"/>
              <a:gd name="connsiteY64" fmla="*/ 3146690 h 3635826"/>
              <a:gd name="connsiteX65" fmla="*/ 7828803 w 12197028"/>
              <a:gd name="connsiteY65" fmla="*/ 3146690 h 3635826"/>
              <a:gd name="connsiteX66" fmla="*/ 7828803 w 12197028"/>
              <a:gd name="connsiteY66" fmla="*/ 3557355 h 3635826"/>
              <a:gd name="connsiteX67" fmla="*/ 7805262 w 12197028"/>
              <a:gd name="connsiteY67" fmla="*/ 3557355 h 3635826"/>
              <a:gd name="connsiteX68" fmla="*/ 7781721 w 12197028"/>
              <a:gd name="connsiteY68" fmla="*/ 3557355 h 3635826"/>
              <a:gd name="connsiteX69" fmla="*/ 7781721 w 12197028"/>
              <a:gd name="connsiteY69" fmla="*/ 3167615 h 3635826"/>
              <a:gd name="connsiteX70" fmla="*/ 6816526 w 12197028"/>
              <a:gd name="connsiteY70" fmla="*/ 3167615 h 3635826"/>
              <a:gd name="connsiteX71" fmla="*/ 6816526 w 12197028"/>
              <a:gd name="connsiteY71" fmla="*/ 3525967 h 3635826"/>
              <a:gd name="connsiteX72" fmla="*/ 6792985 w 12197028"/>
              <a:gd name="connsiteY72" fmla="*/ 3525967 h 3635826"/>
              <a:gd name="connsiteX73" fmla="*/ 6769443 w 12197028"/>
              <a:gd name="connsiteY73" fmla="*/ 3525967 h 3635826"/>
              <a:gd name="connsiteX74" fmla="*/ 6769443 w 12197028"/>
              <a:gd name="connsiteY74" fmla="*/ 2487533 h 3635826"/>
              <a:gd name="connsiteX75" fmla="*/ 6371856 w 12197028"/>
              <a:gd name="connsiteY75" fmla="*/ 2487533 h 3635826"/>
              <a:gd name="connsiteX76" fmla="*/ 6371856 w 12197028"/>
              <a:gd name="connsiteY76" fmla="*/ 2346285 h 3635826"/>
              <a:gd name="connsiteX77" fmla="*/ 6128595 w 12197028"/>
              <a:gd name="connsiteY77" fmla="*/ 2346285 h 3635826"/>
              <a:gd name="connsiteX78" fmla="*/ 6128595 w 12197028"/>
              <a:gd name="connsiteY78" fmla="*/ 2534616 h 3635826"/>
              <a:gd name="connsiteX79" fmla="*/ 6026583 w 12197028"/>
              <a:gd name="connsiteY79" fmla="*/ 2534616 h 3635826"/>
              <a:gd name="connsiteX80" fmla="*/ 6026583 w 12197028"/>
              <a:gd name="connsiteY80" fmla="*/ 2558157 h 3635826"/>
              <a:gd name="connsiteX81" fmla="*/ 5451128 w 12197028"/>
              <a:gd name="connsiteY81" fmla="*/ 2558157 h 3635826"/>
              <a:gd name="connsiteX82" fmla="*/ 5451128 w 12197028"/>
              <a:gd name="connsiteY82" fmla="*/ 3525967 h 3635826"/>
              <a:gd name="connsiteX83" fmla="*/ 5427587 w 12197028"/>
              <a:gd name="connsiteY83" fmla="*/ 3525967 h 3635826"/>
              <a:gd name="connsiteX84" fmla="*/ 5404045 w 12197028"/>
              <a:gd name="connsiteY84" fmla="*/ 3525967 h 3635826"/>
              <a:gd name="connsiteX85" fmla="*/ 5404045 w 12197028"/>
              <a:gd name="connsiteY85" fmla="*/ 2534616 h 3635826"/>
              <a:gd name="connsiteX86" fmla="*/ 5427587 w 12197028"/>
              <a:gd name="connsiteY86" fmla="*/ 2534616 h 3635826"/>
              <a:gd name="connsiteX87" fmla="*/ 5427587 w 12197028"/>
              <a:gd name="connsiteY87" fmla="*/ 2511074 h 3635826"/>
              <a:gd name="connsiteX88" fmla="*/ 6026583 w 12197028"/>
              <a:gd name="connsiteY88" fmla="*/ 2511074 h 3635826"/>
              <a:gd name="connsiteX89" fmla="*/ 6026583 w 12197028"/>
              <a:gd name="connsiteY89" fmla="*/ 1760368 h 3635826"/>
              <a:gd name="connsiteX90" fmla="*/ 5867025 w 12197028"/>
              <a:gd name="connsiteY90" fmla="*/ 1553727 h 3635826"/>
              <a:gd name="connsiteX91" fmla="*/ 5867025 w 12197028"/>
              <a:gd name="connsiteY91" fmla="*/ 983504 h 3635826"/>
              <a:gd name="connsiteX92" fmla="*/ 5568835 w 12197028"/>
              <a:gd name="connsiteY92" fmla="*/ 983504 h 3635826"/>
              <a:gd name="connsiteX93" fmla="*/ 5568835 w 12197028"/>
              <a:gd name="connsiteY93" fmla="*/ 1347087 h 3635826"/>
              <a:gd name="connsiteX94" fmla="*/ 5288954 w 12197028"/>
              <a:gd name="connsiteY94" fmla="*/ 1347087 h 3635826"/>
              <a:gd name="connsiteX95" fmla="*/ 5288954 w 12197028"/>
              <a:gd name="connsiteY95" fmla="*/ 1370628 h 3635826"/>
              <a:gd name="connsiteX96" fmla="*/ 5084929 w 12197028"/>
              <a:gd name="connsiteY96" fmla="*/ 1370628 h 3635826"/>
              <a:gd name="connsiteX97" fmla="*/ 5084929 w 12197028"/>
              <a:gd name="connsiteY97" fmla="*/ 3557355 h 3635826"/>
              <a:gd name="connsiteX98" fmla="*/ 5061388 w 12197028"/>
              <a:gd name="connsiteY98" fmla="*/ 3557355 h 3635826"/>
              <a:gd name="connsiteX99" fmla="*/ 5037847 w 12197028"/>
              <a:gd name="connsiteY99" fmla="*/ 3557355 h 3635826"/>
              <a:gd name="connsiteX100" fmla="*/ 5037847 w 12197028"/>
              <a:gd name="connsiteY100" fmla="*/ 1347087 h 3635826"/>
              <a:gd name="connsiteX101" fmla="*/ 5061388 w 12197028"/>
              <a:gd name="connsiteY101" fmla="*/ 1347087 h 3635826"/>
              <a:gd name="connsiteX102" fmla="*/ 5061388 w 12197028"/>
              <a:gd name="connsiteY102" fmla="*/ 1323545 h 3635826"/>
              <a:gd name="connsiteX103" fmla="*/ 5288954 w 12197028"/>
              <a:gd name="connsiteY103" fmla="*/ 1323545 h 3635826"/>
              <a:gd name="connsiteX104" fmla="*/ 5288954 w 12197028"/>
              <a:gd name="connsiteY104" fmla="*/ 1158756 h 3635826"/>
              <a:gd name="connsiteX105" fmla="*/ 4653338 w 12197028"/>
              <a:gd name="connsiteY105" fmla="*/ 1158756 h 3635826"/>
              <a:gd name="connsiteX106" fmla="*/ 4653338 w 12197028"/>
              <a:gd name="connsiteY106" fmla="*/ 1477872 h 3635826"/>
              <a:gd name="connsiteX107" fmla="*/ 4676880 w 12197028"/>
              <a:gd name="connsiteY107" fmla="*/ 1477872 h 3635826"/>
              <a:gd name="connsiteX108" fmla="*/ 4676880 w 12197028"/>
              <a:gd name="connsiteY108" fmla="*/ 3557355 h 3635826"/>
              <a:gd name="connsiteX109" fmla="*/ 4653338 w 12197028"/>
              <a:gd name="connsiteY109" fmla="*/ 3557355 h 3635826"/>
              <a:gd name="connsiteX110" fmla="*/ 4629797 w 12197028"/>
              <a:gd name="connsiteY110" fmla="*/ 3557355 h 3635826"/>
              <a:gd name="connsiteX111" fmla="*/ 4629797 w 12197028"/>
              <a:gd name="connsiteY111" fmla="*/ 1477872 h 3635826"/>
              <a:gd name="connsiteX112" fmla="*/ 4391768 w 12197028"/>
              <a:gd name="connsiteY112" fmla="*/ 1477872 h 3635826"/>
              <a:gd name="connsiteX113" fmla="*/ 4391768 w 12197028"/>
              <a:gd name="connsiteY113" fmla="*/ 1388938 h 3635826"/>
              <a:gd name="connsiteX114" fmla="*/ 4072652 w 12197028"/>
              <a:gd name="connsiteY114" fmla="*/ 1388938 h 3635826"/>
              <a:gd name="connsiteX115" fmla="*/ 4072652 w 12197028"/>
              <a:gd name="connsiteY115" fmla="*/ 1590347 h 3635826"/>
              <a:gd name="connsiteX116" fmla="*/ 4046495 w 12197028"/>
              <a:gd name="connsiteY116" fmla="*/ 1590347 h 3635826"/>
              <a:gd name="connsiteX117" fmla="*/ 4046495 w 12197028"/>
              <a:gd name="connsiteY117" fmla="*/ 3525967 h 3635826"/>
              <a:gd name="connsiteX118" fmla="*/ 4022953 w 12197028"/>
              <a:gd name="connsiteY118" fmla="*/ 3525967 h 3635826"/>
              <a:gd name="connsiteX119" fmla="*/ 3999412 w 12197028"/>
              <a:gd name="connsiteY119" fmla="*/ 3525967 h 3635826"/>
              <a:gd name="connsiteX120" fmla="*/ 3999412 w 12197028"/>
              <a:gd name="connsiteY120" fmla="*/ 1590347 h 3635826"/>
              <a:gd name="connsiteX121" fmla="*/ 3808466 w 12197028"/>
              <a:gd name="connsiteY121" fmla="*/ 1590347 h 3635826"/>
              <a:gd name="connsiteX122" fmla="*/ 3808466 w 12197028"/>
              <a:gd name="connsiteY122" fmla="*/ 1496182 h 3635826"/>
              <a:gd name="connsiteX123" fmla="*/ 3620135 w 12197028"/>
              <a:gd name="connsiteY123" fmla="*/ 1496182 h 3635826"/>
              <a:gd name="connsiteX124" fmla="*/ 3620135 w 12197028"/>
              <a:gd name="connsiteY124" fmla="*/ 1684512 h 3635826"/>
              <a:gd name="connsiteX125" fmla="*/ 3431804 w 12197028"/>
              <a:gd name="connsiteY125" fmla="*/ 1684512 h 3635826"/>
              <a:gd name="connsiteX126" fmla="*/ 3431804 w 12197028"/>
              <a:gd name="connsiteY126" fmla="*/ 2788339 h 3635826"/>
              <a:gd name="connsiteX127" fmla="*/ 3455346 w 12197028"/>
              <a:gd name="connsiteY127" fmla="*/ 2788339 h 3635826"/>
              <a:gd name="connsiteX128" fmla="*/ 3455346 w 12197028"/>
              <a:gd name="connsiteY128" fmla="*/ 3557355 h 3635826"/>
              <a:gd name="connsiteX129" fmla="*/ 3431804 w 12197028"/>
              <a:gd name="connsiteY129" fmla="*/ 3557355 h 3635826"/>
              <a:gd name="connsiteX130" fmla="*/ 3408263 w 12197028"/>
              <a:gd name="connsiteY130" fmla="*/ 3557355 h 3635826"/>
              <a:gd name="connsiteX131" fmla="*/ 3408263 w 12197028"/>
              <a:gd name="connsiteY131" fmla="*/ 2796186 h 3635826"/>
              <a:gd name="connsiteX132" fmla="*/ 3374259 w 12197028"/>
              <a:gd name="connsiteY132" fmla="*/ 2796186 h 3635826"/>
              <a:gd name="connsiteX133" fmla="*/ 3374259 w 12197028"/>
              <a:gd name="connsiteY133" fmla="*/ 1946083 h 3635826"/>
              <a:gd name="connsiteX134" fmla="*/ 3321945 w 12197028"/>
              <a:gd name="connsiteY134" fmla="*/ 1946083 h 3635826"/>
              <a:gd name="connsiteX135" fmla="*/ 3321945 w 12197028"/>
              <a:gd name="connsiteY135" fmla="*/ 1626967 h 3635826"/>
              <a:gd name="connsiteX136" fmla="*/ 3209469 w 12197028"/>
              <a:gd name="connsiteY136" fmla="*/ 1626967 h 3635826"/>
              <a:gd name="connsiteX137" fmla="*/ 3209469 w 12197028"/>
              <a:gd name="connsiteY137" fmla="*/ 1569421 h 3635826"/>
              <a:gd name="connsiteX138" fmla="*/ 2937436 w 12197028"/>
              <a:gd name="connsiteY138" fmla="*/ 1569421 h 3635826"/>
              <a:gd name="connsiteX139" fmla="*/ 2937436 w 12197028"/>
              <a:gd name="connsiteY139" fmla="*/ 1689744 h 3635826"/>
              <a:gd name="connsiteX140" fmla="*/ 2806651 w 12197028"/>
              <a:gd name="connsiteY140" fmla="*/ 1689744 h 3635826"/>
              <a:gd name="connsiteX141" fmla="*/ 2806651 w 12197028"/>
              <a:gd name="connsiteY141" fmla="*/ 1812682 h 3635826"/>
              <a:gd name="connsiteX142" fmla="*/ 2639246 w 12197028"/>
              <a:gd name="connsiteY142" fmla="*/ 1812682 h 3635826"/>
              <a:gd name="connsiteX143" fmla="*/ 2639246 w 12197028"/>
              <a:gd name="connsiteY143" fmla="*/ 2388136 h 3635826"/>
              <a:gd name="connsiteX144" fmla="*/ 2932205 w 12197028"/>
              <a:gd name="connsiteY144" fmla="*/ 2388136 h 3635826"/>
              <a:gd name="connsiteX145" fmla="*/ 2932205 w 12197028"/>
              <a:gd name="connsiteY145" fmla="*/ 2411677 h 3635826"/>
              <a:gd name="connsiteX146" fmla="*/ 2955746 w 12197028"/>
              <a:gd name="connsiteY146" fmla="*/ 2411677 h 3635826"/>
              <a:gd name="connsiteX147" fmla="*/ 2955746 w 12197028"/>
              <a:gd name="connsiteY147" fmla="*/ 3557355 h 3635826"/>
              <a:gd name="connsiteX148" fmla="*/ 2932205 w 12197028"/>
              <a:gd name="connsiteY148" fmla="*/ 3557355 h 3635826"/>
              <a:gd name="connsiteX149" fmla="*/ 2908663 w 12197028"/>
              <a:gd name="connsiteY149" fmla="*/ 3557355 h 3635826"/>
              <a:gd name="connsiteX150" fmla="*/ 2908663 w 12197028"/>
              <a:gd name="connsiteY150" fmla="*/ 2435219 h 3635826"/>
              <a:gd name="connsiteX151" fmla="*/ 2639246 w 12197028"/>
              <a:gd name="connsiteY151" fmla="*/ 2435219 h 3635826"/>
              <a:gd name="connsiteX152" fmla="*/ 2639246 w 12197028"/>
              <a:gd name="connsiteY152" fmla="*/ 2411677 h 3635826"/>
              <a:gd name="connsiteX153" fmla="*/ 2432605 w 12197028"/>
              <a:gd name="connsiteY153" fmla="*/ 2411677 h 3635826"/>
              <a:gd name="connsiteX154" fmla="*/ 2432605 w 12197028"/>
              <a:gd name="connsiteY154" fmla="*/ 2814496 h 3635826"/>
              <a:gd name="connsiteX155" fmla="*/ 2343671 w 12197028"/>
              <a:gd name="connsiteY155" fmla="*/ 2814496 h 3635826"/>
              <a:gd name="connsiteX156" fmla="*/ 2343671 w 12197028"/>
              <a:gd name="connsiteY156" fmla="*/ 3523351 h 3635826"/>
              <a:gd name="connsiteX157" fmla="*/ 2320130 w 12197028"/>
              <a:gd name="connsiteY157" fmla="*/ 3523351 h 3635826"/>
              <a:gd name="connsiteX158" fmla="*/ 2296589 w 12197028"/>
              <a:gd name="connsiteY158" fmla="*/ 3523351 h 3635826"/>
              <a:gd name="connsiteX159" fmla="*/ 2296589 w 12197028"/>
              <a:gd name="connsiteY159" fmla="*/ 2814496 h 3635826"/>
              <a:gd name="connsiteX160" fmla="*/ 2320130 w 12197028"/>
              <a:gd name="connsiteY160" fmla="*/ 2814496 h 3635826"/>
              <a:gd name="connsiteX161" fmla="*/ 2320130 w 12197028"/>
              <a:gd name="connsiteY161" fmla="*/ 2654938 h 3635826"/>
              <a:gd name="connsiteX162" fmla="*/ 2199807 w 12197028"/>
              <a:gd name="connsiteY162" fmla="*/ 2654938 h 3635826"/>
              <a:gd name="connsiteX163" fmla="*/ 2199807 w 12197028"/>
              <a:gd name="connsiteY163" fmla="*/ 2589545 h 3635826"/>
              <a:gd name="connsiteX164" fmla="*/ 1917311 w 12197028"/>
              <a:gd name="connsiteY164" fmla="*/ 2589545 h 3635826"/>
              <a:gd name="connsiteX165" fmla="*/ 1917311 w 12197028"/>
              <a:gd name="connsiteY165" fmla="*/ 2673248 h 3635826"/>
              <a:gd name="connsiteX166" fmla="*/ 1749906 w 12197028"/>
              <a:gd name="connsiteY166" fmla="*/ 2673248 h 3635826"/>
              <a:gd name="connsiteX167" fmla="*/ 1749906 w 12197028"/>
              <a:gd name="connsiteY167" fmla="*/ 3345483 h 3635826"/>
              <a:gd name="connsiteX168" fmla="*/ 1773448 w 12197028"/>
              <a:gd name="connsiteY168" fmla="*/ 3345483 h 3635826"/>
              <a:gd name="connsiteX169" fmla="*/ 1773448 w 12197028"/>
              <a:gd name="connsiteY169" fmla="*/ 3523351 h 3635826"/>
              <a:gd name="connsiteX170" fmla="*/ 1749906 w 12197028"/>
              <a:gd name="connsiteY170" fmla="*/ 3523351 h 3635826"/>
              <a:gd name="connsiteX171" fmla="*/ 1726365 w 12197028"/>
              <a:gd name="connsiteY171" fmla="*/ 3523351 h 3635826"/>
              <a:gd name="connsiteX172" fmla="*/ 1726365 w 12197028"/>
              <a:gd name="connsiteY172" fmla="*/ 3345483 h 3635826"/>
              <a:gd name="connsiteX173" fmla="*/ 1655741 w 12197028"/>
              <a:gd name="connsiteY173" fmla="*/ 3345483 h 3635826"/>
              <a:gd name="connsiteX174" fmla="*/ 1655741 w 12197028"/>
              <a:gd name="connsiteY174" fmla="*/ 2615702 h 3635826"/>
              <a:gd name="connsiteX175" fmla="*/ 1383708 w 12197028"/>
              <a:gd name="connsiteY175" fmla="*/ 2615702 h 3635826"/>
              <a:gd name="connsiteX176" fmla="*/ 1383708 w 12197028"/>
              <a:gd name="connsiteY176" fmla="*/ 2550310 h 3635826"/>
              <a:gd name="connsiteX177" fmla="*/ 1067207 w 12197028"/>
              <a:gd name="connsiteY177" fmla="*/ 2550310 h 3635826"/>
              <a:gd name="connsiteX178" fmla="*/ 1067207 w 12197028"/>
              <a:gd name="connsiteY178" fmla="*/ 2610471 h 3635826"/>
              <a:gd name="connsiteX179" fmla="*/ 1090749 w 12197028"/>
              <a:gd name="connsiteY179" fmla="*/ 2610471 h 3635826"/>
              <a:gd name="connsiteX180" fmla="*/ 1090749 w 12197028"/>
              <a:gd name="connsiteY180" fmla="*/ 3523351 h 3635826"/>
              <a:gd name="connsiteX181" fmla="*/ 1067207 w 12197028"/>
              <a:gd name="connsiteY181" fmla="*/ 3523351 h 3635826"/>
              <a:gd name="connsiteX182" fmla="*/ 1043666 w 12197028"/>
              <a:gd name="connsiteY182" fmla="*/ 3523351 h 3635826"/>
              <a:gd name="connsiteX183" fmla="*/ 1043666 w 12197028"/>
              <a:gd name="connsiteY183" fmla="*/ 2636628 h 3635826"/>
              <a:gd name="connsiteX184" fmla="*/ 617306 w 12197028"/>
              <a:gd name="connsiteY184" fmla="*/ 2636628 h 3635826"/>
              <a:gd name="connsiteX185" fmla="*/ 617306 w 12197028"/>
              <a:gd name="connsiteY185" fmla="*/ 2764797 h 3635826"/>
              <a:gd name="connsiteX186" fmla="*/ 745476 w 12197028"/>
              <a:gd name="connsiteY186" fmla="*/ 2764797 h 3635826"/>
              <a:gd name="connsiteX187" fmla="*/ 745476 w 12197028"/>
              <a:gd name="connsiteY187" fmla="*/ 2788339 h 3635826"/>
              <a:gd name="connsiteX188" fmla="*/ 769017 w 12197028"/>
              <a:gd name="connsiteY188" fmla="*/ 2788339 h 3635826"/>
              <a:gd name="connsiteX189" fmla="*/ 769017 w 12197028"/>
              <a:gd name="connsiteY189" fmla="*/ 3525967 h 3635826"/>
              <a:gd name="connsiteX190" fmla="*/ 745476 w 12197028"/>
              <a:gd name="connsiteY190" fmla="*/ 3525967 h 3635826"/>
              <a:gd name="connsiteX191" fmla="*/ 721934 w 12197028"/>
              <a:gd name="connsiteY191" fmla="*/ 3525967 h 3635826"/>
              <a:gd name="connsiteX192" fmla="*/ 721934 w 12197028"/>
              <a:gd name="connsiteY192" fmla="*/ 2809264 h 3635826"/>
              <a:gd name="connsiteX193" fmla="*/ 617306 w 12197028"/>
              <a:gd name="connsiteY193" fmla="*/ 2809264 h 3635826"/>
              <a:gd name="connsiteX194" fmla="*/ 617306 w 12197028"/>
              <a:gd name="connsiteY194" fmla="*/ 2785723 h 3635826"/>
              <a:gd name="connsiteX195" fmla="*/ 384509 w 12197028"/>
              <a:gd name="connsiteY195" fmla="*/ 2785723 h 3635826"/>
              <a:gd name="connsiteX196" fmla="*/ 384509 w 12197028"/>
              <a:gd name="connsiteY196" fmla="*/ 3272243 h 3635826"/>
              <a:gd name="connsiteX197" fmla="*/ 0 w 12197028"/>
              <a:gd name="connsiteY197" fmla="*/ 3272243 h 3635826"/>
              <a:gd name="connsiteX198" fmla="*/ 0 w 12197028"/>
              <a:gd name="connsiteY198" fmla="*/ 3635826 h 3635826"/>
              <a:gd name="connsiteX199" fmla="*/ 12197029 w 12197028"/>
              <a:gd name="connsiteY199" fmla="*/ 3635826 h 3635826"/>
              <a:gd name="connsiteX200" fmla="*/ 12197029 w 12197028"/>
              <a:gd name="connsiteY200" fmla="*/ 308653 h 3635826"/>
              <a:gd name="connsiteX201" fmla="*/ 11985157 w 12197028"/>
              <a:gd name="connsiteY201" fmla="*/ 308653 h 3635826"/>
              <a:gd name="connsiteX202" fmla="*/ 8765225 w 12197028"/>
              <a:gd name="connsiteY202" fmla="*/ 3505041 h 3635826"/>
              <a:gd name="connsiteX203" fmla="*/ 8741684 w 12197028"/>
              <a:gd name="connsiteY203" fmla="*/ 3505041 h 3635826"/>
              <a:gd name="connsiteX204" fmla="*/ 8718142 w 12197028"/>
              <a:gd name="connsiteY204" fmla="*/ 3505041 h 3635826"/>
              <a:gd name="connsiteX205" fmla="*/ 8718142 w 12197028"/>
              <a:gd name="connsiteY205" fmla="*/ 2320128 h 3635826"/>
              <a:gd name="connsiteX206" fmla="*/ 8741684 w 12197028"/>
              <a:gd name="connsiteY206" fmla="*/ 2320128 h 3635826"/>
              <a:gd name="connsiteX207" fmla="*/ 8765225 w 12197028"/>
              <a:gd name="connsiteY207" fmla="*/ 2320128 h 3635826"/>
              <a:gd name="connsiteX208" fmla="*/ 8765225 w 12197028"/>
              <a:gd name="connsiteY208" fmla="*/ 3505041 h 3635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12197028" h="3635826">
                <a:moveTo>
                  <a:pt x="11985157" y="308653"/>
                </a:moveTo>
                <a:lnTo>
                  <a:pt x="11985157" y="0"/>
                </a:lnTo>
                <a:lnTo>
                  <a:pt x="11658194" y="0"/>
                </a:lnTo>
                <a:lnTo>
                  <a:pt x="11658194" y="337426"/>
                </a:lnTo>
                <a:lnTo>
                  <a:pt x="11367851" y="337426"/>
                </a:lnTo>
                <a:lnTo>
                  <a:pt x="11367851" y="3031599"/>
                </a:lnTo>
                <a:lnTo>
                  <a:pt x="11391392" y="3031599"/>
                </a:lnTo>
                <a:lnTo>
                  <a:pt x="11391392" y="3505041"/>
                </a:lnTo>
                <a:lnTo>
                  <a:pt x="11367851" y="3505041"/>
                </a:lnTo>
                <a:lnTo>
                  <a:pt x="11344310" y="3505041"/>
                </a:lnTo>
                <a:lnTo>
                  <a:pt x="11344310" y="3031599"/>
                </a:lnTo>
                <a:lnTo>
                  <a:pt x="10546520" y="3031599"/>
                </a:lnTo>
                <a:lnTo>
                  <a:pt x="10546520" y="3505041"/>
                </a:lnTo>
                <a:lnTo>
                  <a:pt x="10522978" y="3505041"/>
                </a:lnTo>
                <a:lnTo>
                  <a:pt x="10499437" y="3505041"/>
                </a:lnTo>
                <a:lnTo>
                  <a:pt x="10499437" y="3031599"/>
                </a:lnTo>
                <a:lnTo>
                  <a:pt x="10522978" y="3031599"/>
                </a:lnTo>
                <a:lnTo>
                  <a:pt x="10522978" y="457748"/>
                </a:lnTo>
                <a:lnTo>
                  <a:pt x="10177706" y="457748"/>
                </a:lnTo>
                <a:lnTo>
                  <a:pt x="10177706" y="232797"/>
                </a:lnTo>
                <a:lnTo>
                  <a:pt x="9835048" y="232797"/>
                </a:lnTo>
                <a:lnTo>
                  <a:pt x="9835048" y="606843"/>
                </a:lnTo>
                <a:lnTo>
                  <a:pt x="9497622" y="606843"/>
                </a:lnTo>
                <a:lnTo>
                  <a:pt x="9497622" y="2309665"/>
                </a:lnTo>
                <a:lnTo>
                  <a:pt x="9521164" y="2309665"/>
                </a:lnTo>
                <a:lnTo>
                  <a:pt x="9521164" y="3525967"/>
                </a:lnTo>
                <a:lnTo>
                  <a:pt x="9497622" y="3525967"/>
                </a:lnTo>
                <a:lnTo>
                  <a:pt x="9474081" y="3525967"/>
                </a:lnTo>
                <a:lnTo>
                  <a:pt x="9474081" y="2312281"/>
                </a:lnTo>
                <a:lnTo>
                  <a:pt x="9233436" y="2312281"/>
                </a:lnTo>
                <a:lnTo>
                  <a:pt x="9233436" y="2163186"/>
                </a:lnTo>
                <a:lnTo>
                  <a:pt x="9168044" y="2087330"/>
                </a:lnTo>
                <a:lnTo>
                  <a:pt x="9037258" y="2087330"/>
                </a:lnTo>
                <a:lnTo>
                  <a:pt x="8943093" y="2144876"/>
                </a:lnTo>
                <a:lnTo>
                  <a:pt x="8943093" y="2312281"/>
                </a:lnTo>
                <a:lnTo>
                  <a:pt x="8521964" y="2312281"/>
                </a:lnTo>
                <a:lnTo>
                  <a:pt x="8521964" y="2181496"/>
                </a:lnTo>
                <a:lnTo>
                  <a:pt x="8399027" y="2181496"/>
                </a:lnTo>
                <a:lnTo>
                  <a:pt x="8399027" y="2395983"/>
                </a:lnTo>
                <a:lnTo>
                  <a:pt x="8126994" y="2395983"/>
                </a:lnTo>
                <a:lnTo>
                  <a:pt x="8126994" y="3154537"/>
                </a:lnTo>
                <a:lnTo>
                  <a:pt x="8150535" y="3154537"/>
                </a:lnTo>
                <a:lnTo>
                  <a:pt x="8150535" y="3557355"/>
                </a:lnTo>
                <a:lnTo>
                  <a:pt x="8126994" y="3557355"/>
                </a:lnTo>
                <a:lnTo>
                  <a:pt x="8108684" y="3557355"/>
                </a:lnTo>
                <a:lnTo>
                  <a:pt x="8108684" y="3151921"/>
                </a:lnTo>
                <a:lnTo>
                  <a:pt x="7972667" y="3151921"/>
                </a:lnTo>
                <a:lnTo>
                  <a:pt x="7972667" y="2414293"/>
                </a:lnTo>
                <a:lnTo>
                  <a:pt x="7598621" y="2414293"/>
                </a:lnTo>
                <a:lnTo>
                  <a:pt x="7598621" y="2134413"/>
                </a:lnTo>
                <a:lnTo>
                  <a:pt x="7318741" y="2134413"/>
                </a:lnTo>
                <a:lnTo>
                  <a:pt x="7318741" y="2432603"/>
                </a:lnTo>
                <a:lnTo>
                  <a:pt x="7201034" y="2432603"/>
                </a:lnTo>
                <a:lnTo>
                  <a:pt x="7201034" y="3031599"/>
                </a:lnTo>
                <a:lnTo>
                  <a:pt x="7177493" y="3031599"/>
                </a:lnTo>
                <a:lnTo>
                  <a:pt x="7153951" y="3031599"/>
                </a:lnTo>
                <a:lnTo>
                  <a:pt x="7153951" y="2432603"/>
                </a:lnTo>
                <a:lnTo>
                  <a:pt x="6981315" y="2432603"/>
                </a:lnTo>
                <a:lnTo>
                  <a:pt x="6981315" y="2244273"/>
                </a:lnTo>
                <a:lnTo>
                  <a:pt x="6792985" y="2244273"/>
                </a:lnTo>
                <a:lnTo>
                  <a:pt x="6792985" y="2450913"/>
                </a:lnTo>
                <a:lnTo>
                  <a:pt x="6816526" y="2450913"/>
                </a:lnTo>
                <a:lnTo>
                  <a:pt x="6816526" y="3123149"/>
                </a:lnTo>
                <a:lnTo>
                  <a:pt x="7805262" y="3123149"/>
                </a:lnTo>
                <a:lnTo>
                  <a:pt x="7805262" y="3146690"/>
                </a:lnTo>
                <a:lnTo>
                  <a:pt x="7828803" y="3146690"/>
                </a:lnTo>
                <a:lnTo>
                  <a:pt x="7828803" y="3557355"/>
                </a:lnTo>
                <a:lnTo>
                  <a:pt x="7805262" y="3557355"/>
                </a:lnTo>
                <a:lnTo>
                  <a:pt x="7781721" y="3557355"/>
                </a:lnTo>
                <a:lnTo>
                  <a:pt x="7781721" y="3167615"/>
                </a:lnTo>
                <a:lnTo>
                  <a:pt x="6816526" y="3167615"/>
                </a:lnTo>
                <a:lnTo>
                  <a:pt x="6816526" y="3525967"/>
                </a:lnTo>
                <a:lnTo>
                  <a:pt x="6792985" y="3525967"/>
                </a:lnTo>
                <a:lnTo>
                  <a:pt x="6769443" y="3525967"/>
                </a:lnTo>
                <a:lnTo>
                  <a:pt x="6769443" y="2487533"/>
                </a:lnTo>
                <a:lnTo>
                  <a:pt x="6371856" y="2487533"/>
                </a:lnTo>
                <a:lnTo>
                  <a:pt x="6371856" y="2346285"/>
                </a:lnTo>
                <a:lnTo>
                  <a:pt x="6128595" y="2346285"/>
                </a:lnTo>
                <a:lnTo>
                  <a:pt x="6128595" y="2534616"/>
                </a:lnTo>
                <a:lnTo>
                  <a:pt x="6026583" y="2534616"/>
                </a:lnTo>
                <a:lnTo>
                  <a:pt x="6026583" y="2558157"/>
                </a:lnTo>
                <a:lnTo>
                  <a:pt x="5451128" y="2558157"/>
                </a:lnTo>
                <a:lnTo>
                  <a:pt x="5451128" y="3525967"/>
                </a:lnTo>
                <a:lnTo>
                  <a:pt x="5427587" y="3525967"/>
                </a:lnTo>
                <a:lnTo>
                  <a:pt x="5404045" y="3525967"/>
                </a:lnTo>
                <a:lnTo>
                  <a:pt x="5404045" y="2534616"/>
                </a:lnTo>
                <a:lnTo>
                  <a:pt x="5427587" y="2534616"/>
                </a:lnTo>
                <a:lnTo>
                  <a:pt x="5427587" y="2511074"/>
                </a:lnTo>
                <a:lnTo>
                  <a:pt x="6026583" y="2511074"/>
                </a:lnTo>
                <a:lnTo>
                  <a:pt x="6026583" y="1760368"/>
                </a:lnTo>
                <a:lnTo>
                  <a:pt x="5867025" y="1553727"/>
                </a:lnTo>
                <a:lnTo>
                  <a:pt x="5867025" y="983504"/>
                </a:lnTo>
                <a:lnTo>
                  <a:pt x="5568835" y="983504"/>
                </a:lnTo>
                <a:lnTo>
                  <a:pt x="5568835" y="1347087"/>
                </a:lnTo>
                <a:lnTo>
                  <a:pt x="5288954" y="1347087"/>
                </a:lnTo>
                <a:lnTo>
                  <a:pt x="5288954" y="1370628"/>
                </a:lnTo>
                <a:lnTo>
                  <a:pt x="5084929" y="1370628"/>
                </a:lnTo>
                <a:lnTo>
                  <a:pt x="5084929" y="3557355"/>
                </a:lnTo>
                <a:lnTo>
                  <a:pt x="5061388" y="3557355"/>
                </a:lnTo>
                <a:lnTo>
                  <a:pt x="5037847" y="3557355"/>
                </a:lnTo>
                <a:lnTo>
                  <a:pt x="5037847" y="1347087"/>
                </a:lnTo>
                <a:lnTo>
                  <a:pt x="5061388" y="1347087"/>
                </a:lnTo>
                <a:lnTo>
                  <a:pt x="5061388" y="1323545"/>
                </a:lnTo>
                <a:lnTo>
                  <a:pt x="5288954" y="1323545"/>
                </a:lnTo>
                <a:lnTo>
                  <a:pt x="5288954" y="1158756"/>
                </a:lnTo>
                <a:lnTo>
                  <a:pt x="4653338" y="1158756"/>
                </a:lnTo>
                <a:lnTo>
                  <a:pt x="4653338" y="1477872"/>
                </a:lnTo>
                <a:lnTo>
                  <a:pt x="4676880" y="1477872"/>
                </a:lnTo>
                <a:lnTo>
                  <a:pt x="4676880" y="3557355"/>
                </a:lnTo>
                <a:lnTo>
                  <a:pt x="4653338" y="3557355"/>
                </a:lnTo>
                <a:lnTo>
                  <a:pt x="4629797" y="3557355"/>
                </a:lnTo>
                <a:lnTo>
                  <a:pt x="4629797" y="1477872"/>
                </a:lnTo>
                <a:lnTo>
                  <a:pt x="4391768" y="1477872"/>
                </a:lnTo>
                <a:lnTo>
                  <a:pt x="4391768" y="1388938"/>
                </a:lnTo>
                <a:lnTo>
                  <a:pt x="4072652" y="1388938"/>
                </a:lnTo>
                <a:lnTo>
                  <a:pt x="4072652" y="1590347"/>
                </a:lnTo>
                <a:lnTo>
                  <a:pt x="4046495" y="1590347"/>
                </a:lnTo>
                <a:lnTo>
                  <a:pt x="4046495" y="3525967"/>
                </a:lnTo>
                <a:lnTo>
                  <a:pt x="4022953" y="3525967"/>
                </a:lnTo>
                <a:lnTo>
                  <a:pt x="3999412" y="3525967"/>
                </a:lnTo>
                <a:lnTo>
                  <a:pt x="3999412" y="1590347"/>
                </a:lnTo>
                <a:lnTo>
                  <a:pt x="3808466" y="1590347"/>
                </a:lnTo>
                <a:lnTo>
                  <a:pt x="3808466" y="1496182"/>
                </a:lnTo>
                <a:lnTo>
                  <a:pt x="3620135" y="1496182"/>
                </a:lnTo>
                <a:lnTo>
                  <a:pt x="3620135" y="1684512"/>
                </a:lnTo>
                <a:lnTo>
                  <a:pt x="3431804" y="1684512"/>
                </a:lnTo>
                <a:lnTo>
                  <a:pt x="3431804" y="2788339"/>
                </a:lnTo>
                <a:lnTo>
                  <a:pt x="3455346" y="2788339"/>
                </a:lnTo>
                <a:lnTo>
                  <a:pt x="3455346" y="3557355"/>
                </a:lnTo>
                <a:lnTo>
                  <a:pt x="3431804" y="3557355"/>
                </a:lnTo>
                <a:lnTo>
                  <a:pt x="3408263" y="3557355"/>
                </a:lnTo>
                <a:lnTo>
                  <a:pt x="3408263" y="2796186"/>
                </a:lnTo>
                <a:lnTo>
                  <a:pt x="3374259" y="2796186"/>
                </a:lnTo>
                <a:lnTo>
                  <a:pt x="3374259" y="1946083"/>
                </a:lnTo>
                <a:lnTo>
                  <a:pt x="3321945" y="1946083"/>
                </a:lnTo>
                <a:lnTo>
                  <a:pt x="3321945" y="1626967"/>
                </a:lnTo>
                <a:lnTo>
                  <a:pt x="3209469" y="1626967"/>
                </a:lnTo>
                <a:lnTo>
                  <a:pt x="3209469" y="1569421"/>
                </a:lnTo>
                <a:lnTo>
                  <a:pt x="2937436" y="1569421"/>
                </a:lnTo>
                <a:lnTo>
                  <a:pt x="2937436" y="1689744"/>
                </a:lnTo>
                <a:lnTo>
                  <a:pt x="2806651" y="1689744"/>
                </a:lnTo>
                <a:lnTo>
                  <a:pt x="2806651" y="1812682"/>
                </a:lnTo>
                <a:lnTo>
                  <a:pt x="2639246" y="1812682"/>
                </a:lnTo>
                <a:lnTo>
                  <a:pt x="2639246" y="2388136"/>
                </a:lnTo>
                <a:lnTo>
                  <a:pt x="2932205" y="2388136"/>
                </a:lnTo>
                <a:lnTo>
                  <a:pt x="2932205" y="2411677"/>
                </a:lnTo>
                <a:lnTo>
                  <a:pt x="2955746" y="2411677"/>
                </a:lnTo>
                <a:lnTo>
                  <a:pt x="2955746" y="3557355"/>
                </a:lnTo>
                <a:lnTo>
                  <a:pt x="2932205" y="3557355"/>
                </a:lnTo>
                <a:lnTo>
                  <a:pt x="2908663" y="3557355"/>
                </a:lnTo>
                <a:lnTo>
                  <a:pt x="2908663" y="2435219"/>
                </a:lnTo>
                <a:lnTo>
                  <a:pt x="2639246" y="2435219"/>
                </a:lnTo>
                <a:lnTo>
                  <a:pt x="2639246" y="2411677"/>
                </a:lnTo>
                <a:lnTo>
                  <a:pt x="2432605" y="2411677"/>
                </a:lnTo>
                <a:lnTo>
                  <a:pt x="2432605" y="2814496"/>
                </a:lnTo>
                <a:lnTo>
                  <a:pt x="2343671" y="2814496"/>
                </a:lnTo>
                <a:lnTo>
                  <a:pt x="2343671" y="3523351"/>
                </a:lnTo>
                <a:lnTo>
                  <a:pt x="2320130" y="3523351"/>
                </a:lnTo>
                <a:lnTo>
                  <a:pt x="2296589" y="3523351"/>
                </a:lnTo>
                <a:lnTo>
                  <a:pt x="2296589" y="2814496"/>
                </a:lnTo>
                <a:lnTo>
                  <a:pt x="2320130" y="2814496"/>
                </a:lnTo>
                <a:lnTo>
                  <a:pt x="2320130" y="2654938"/>
                </a:lnTo>
                <a:lnTo>
                  <a:pt x="2199807" y="2654938"/>
                </a:lnTo>
                <a:lnTo>
                  <a:pt x="2199807" y="2589545"/>
                </a:lnTo>
                <a:lnTo>
                  <a:pt x="1917311" y="2589545"/>
                </a:lnTo>
                <a:lnTo>
                  <a:pt x="1917311" y="2673248"/>
                </a:lnTo>
                <a:lnTo>
                  <a:pt x="1749906" y="2673248"/>
                </a:lnTo>
                <a:lnTo>
                  <a:pt x="1749906" y="3345483"/>
                </a:lnTo>
                <a:lnTo>
                  <a:pt x="1773448" y="3345483"/>
                </a:lnTo>
                <a:lnTo>
                  <a:pt x="1773448" y="3523351"/>
                </a:lnTo>
                <a:lnTo>
                  <a:pt x="1749906" y="3523351"/>
                </a:lnTo>
                <a:lnTo>
                  <a:pt x="1726365" y="3523351"/>
                </a:lnTo>
                <a:lnTo>
                  <a:pt x="1726365" y="3345483"/>
                </a:lnTo>
                <a:lnTo>
                  <a:pt x="1655741" y="3345483"/>
                </a:lnTo>
                <a:lnTo>
                  <a:pt x="1655741" y="2615702"/>
                </a:lnTo>
                <a:lnTo>
                  <a:pt x="1383708" y="2615702"/>
                </a:lnTo>
                <a:lnTo>
                  <a:pt x="1383708" y="2550310"/>
                </a:lnTo>
                <a:lnTo>
                  <a:pt x="1067207" y="2550310"/>
                </a:lnTo>
                <a:lnTo>
                  <a:pt x="1067207" y="2610471"/>
                </a:lnTo>
                <a:lnTo>
                  <a:pt x="1090749" y="2610471"/>
                </a:lnTo>
                <a:lnTo>
                  <a:pt x="1090749" y="3523351"/>
                </a:lnTo>
                <a:lnTo>
                  <a:pt x="1067207" y="3523351"/>
                </a:lnTo>
                <a:lnTo>
                  <a:pt x="1043666" y="3523351"/>
                </a:lnTo>
                <a:lnTo>
                  <a:pt x="1043666" y="2636628"/>
                </a:lnTo>
                <a:lnTo>
                  <a:pt x="617306" y="2636628"/>
                </a:lnTo>
                <a:lnTo>
                  <a:pt x="617306" y="2764797"/>
                </a:lnTo>
                <a:lnTo>
                  <a:pt x="745476" y="2764797"/>
                </a:lnTo>
                <a:lnTo>
                  <a:pt x="745476" y="2788339"/>
                </a:lnTo>
                <a:lnTo>
                  <a:pt x="769017" y="2788339"/>
                </a:lnTo>
                <a:lnTo>
                  <a:pt x="769017" y="3525967"/>
                </a:lnTo>
                <a:lnTo>
                  <a:pt x="745476" y="3525967"/>
                </a:lnTo>
                <a:lnTo>
                  <a:pt x="721934" y="3525967"/>
                </a:lnTo>
                <a:lnTo>
                  <a:pt x="721934" y="2809264"/>
                </a:lnTo>
                <a:lnTo>
                  <a:pt x="617306" y="2809264"/>
                </a:lnTo>
                <a:lnTo>
                  <a:pt x="617306" y="2785723"/>
                </a:lnTo>
                <a:lnTo>
                  <a:pt x="384509" y="2785723"/>
                </a:lnTo>
                <a:lnTo>
                  <a:pt x="384509" y="3272243"/>
                </a:lnTo>
                <a:lnTo>
                  <a:pt x="0" y="3272243"/>
                </a:lnTo>
                <a:lnTo>
                  <a:pt x="0" y="3635826"/>
                </a:lnTo>
                <a:lnTo>
                  <a:pt x="12197029" y="3635826"/>
                </a:lnTo>
                <a:lnTo>
                  <a:pt x="12197029" y="308653"/>
                </a:lnTo>
                <a:lnTo>
                  <a:pt x="11985157" y="308653"/>
                </a:lnTo>
                <a:close/>
                <a:moveTo>
                  <a:pt x="8765225" y="3505041"/>
                </a:moveTo>
                <a:lnTo>
                  <a:pt x="8741684" y="3505041"/>
                </a:lnTo>
                <a:lnTo>
                  <a:pt x="8718142" y="3505041"/>
                </a:lnTo>
                <a:lnTo>
                  <a:pt x="8718142" y="2320128"/>
                </a:lnTo>
                <a:lnTo>
                  <a:pt x="8741684" y="2320128"/>
                </a:lnTo>
                <a:lnTo>
                  <a:pt x="8765225" y="2320128"/>
                </a:lnTo>
                <a:lnTo>
                  <a:pt x="8765225" y="3505041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35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3" y="2233888"/>
            <a:ext cx="17235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泉州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48791" y="3276157"/>
            <a:ext cx="1292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quanzhou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9770CEF2-A774-436D-816B-A6E903AAC802}"/>
              </a:ext>
            </a:extLst>
          </p:cNvPr>
          <p:cNvSpPr/>
          <p:nvPr/>
        </p:nvSpPr>
        <p:spPr>
          <a:xfrm>
            <a:off x="2685144" y="3907692"/>
            <a:ext cx="6832026" cy="1909330"/>
          </a:xfrm>
          <a:custGeom>
            <a:avLst/>
            <a:gdLst>
              <a:gd name="connsiteX0" fmla="*/ 11716638 w 12206549"/>
              <a:gd name="connsiteY0" fmla="*/ 2349000 h 3411335"/>
              <a:gd name="connsiteX1" fmla="*/ 11716638 w 12206549"/>
              <a:gd name="connsiteY1" fmla="*/ 2514023 h 3411335"/>
              <a:gd name="connsiteX2" fmla="*/ 11585135 w 12206549"/>
              <a:gd name="connsiteY2" fmla="*/ 2514023 h 3411335"/>
              <a:gd name="connsiteX3" fmla="*/ 11585135 w 12206549"/>
              <a:gd name="connsiteY3" fmla="*/ 2446982 h 3411335"/>
              <a:gd name="connsiteX4" fmla="*/ 11224147 w 12206549"/>
              <a:gd name="connsiteY4" fmla="*/ 2446982 h 3411335"/>
              <a:gd name="connsiteX5" fmla="*/ 11224147 w 12206549"/>
              <a:gd name="connsiteY5" fmla="*/ 2524337 h 3411335"/>
              <a:gd name="connsiteX6" fmla="*/ 11368542 w 12206549"/>
              <a:gd name="connsiteY6" fmla="*/ 2524337 h 3411335"/>
              <a:gd name="connsiteX7" fmla="*/ 11368542 w 12206549"/>
              <a:gd name="connsiteY7" fmla="*/ 2544965 h 3411335"/>
              <a:gd name="connsiteX8" fmla="*/ 11389170 w 12206549"/>
              <a:gd name="connsiteY8" fmla="*/ 2544965 h 3411335"/>
              <a:gd name="connsiteX9" fmla="*/ 11389170 w 12206549"/>
              <a:gd name="connsiteY9" fmla="*/ 3279833 h 3411335"/>
              <a:gd name="connsiteX10" fmla="*/ 11347914 w 12206549"/>
              <a:gd name="connsiteY10" fmla="*/ 3279833 h 3411335"/>
              <a:gd name="connsiteX11" fmla="*/ 11347914 w 12206549"/>
              <a:gd name="connsiteY11" fmla="*/ 2565593 h 3411335"/>
              <a:gd name="connsiteX12" fmla="*/ 11221569 w 12206549"/>
              <a:gd name="connsiteY12" fmla="*/ 2565593 h 3411335"/>
              <a:gd name="connsiteX13" fmla="*/ 11221569 w 12206549"/>
              <a:gd name="connsiteY13" fmla="*/ 2544965 h 3411335"/>
              <a:gd name="connsiteX14" fmla="*/ 10855424 w 12206549"/>
              <a:gd name="connsiteY14" fmla="*/ 2544965 h 3411335"/>
              <a:gd name="connsiteX15" fmla="*/ 10855424 w 12206549"/>
              <a:gd name="connsiteY15" fmla="*/ 3279833 h 3411335"/>
              <a:gd name="connsiteX16" fmla="*/ 10814168 w 12206549"/>
              <a:gd name="connsiteY16" fmla="*/ 3279833 h 3411335"/>
              <a:gd name="connsiteX17" fmla="*/ 10814168 w 12206549"/>
              <a:gd name="connsiteY17" fmla="*/ 2544965 h 3411335"/>
              <a:gd name="connsiteX18" fmla="*/ 10790961 w 12206549"/>
              <a:gd name="connsiteY18" fmla="*/ 2544965 h 3411335"/>
              <a:gd name="connsiteX19" fmla="*/ 10790961 w 12206549"/>
              <a:gd name="connsiteY19" fmla="*/ 2565593 h 3411335"/>
              <a:gd name="connsiteX20" fmla="*/ 10290735 w 12206549"/>
              <a:gd name="connsiteY20" fmla="*/ 2565593 h 3411335"/>
              <a:gd name="connsiteX21" fmla="*/ 10290735 w 12206549"/>
              <a:gd name="connsiteY21" fmla="*/ 2712566 h 3411335"/>
              <a:gd name="connsiteX22" fmla="*/ 10270107 w 12206549"/>
              <a:gd name="connsiteY22" fmla="*/ 2712566 h 3411335"/>
              <a:gd name="connsiteX23" fmla="*/ 10270107 w 12206549"/>
              <a:gd name="connsiteY23" fmla="*/ 2733194 h 3411335"/>
              <a:gd name="connsiteX24" fmla="*/ 9697684 w 12206549"/>
              <a:gd name="connsiteY24" fmla="*/ 2733194 h 3411335"/>
              <a:gd name="connsiteX25" fmla="*/ 9697684 w 12206549"/>
              <a:gd name="connsiteY25" fmla="*/ 2972993 h 3411335"/>
              <a:gd name="connsiteX26" fmla="*/ 9677055 w 12206549"/>
              <a:gd name="connsiteY26" fmla="*/ 2972993 h 3411335"/>
              <a:gd name="connsiteX27" fmla="*/ 9677055 w 12206549"/>
              <a:gd name="connsiteY27" fmla="*/ 2993621 h 3411335"/>
              <a:gd name="connsiteX28" fmla="*/ 9617751 w 12206549"/>
              <a:gd name="connsiteY28" fmla="*/ 2993621 h 3411335"/>
              <a:gd name="connsiteX29" fmla="*/ 9617751 w 12206549"/>
              <a:gd name="connsiteY29" fmla="*/ 3282411 h 3411335"/>
              <a:gd name="connsiteX30" fmla="*/ 9576495 w 12206549"/>
              <a:gd name="connsiteY30" fmla="*/ 3282411 h 3411335"/>
              <a:gd name="connsiteX31" fmla="*/ 9576495 w 12206549"/>
              <a:gd name="connsiteY31" fmla="*/ 2972993 h 3411335"/>
              <a:gd name="connsiteX32" fmla="*/ 9597123 w 12206549"/>
              <a:gd name="connsiteY32" fmla="*/ 2972993 h 3411335"/>
              <a:gd name="connsiteX33" fmla="*/ 9597123 w 12206549"/>
              <a:gd name="connsiteY33" fmla="*/ 2952365 h 3411335"/>
              <a:gd name="connsiteX34" fmla="*/ 9656428 w 12206549"/>
              <a:gd name="connsiteY34" fmla="*/ 2952365 h 3411335"/>
              <a:gd name="connsiteX35" fmla="*/ 9656428 w 12206549"/>
              <a:gd name="connsiteY35" fmla="*/ 2712566 h 3411335"/>
              <a:gd name="connsiteX36" fmla="*/ 9677055 w 12206549"/>
              <a:gd name="connsiteY36" fmla="*/ 2712566 h 3411335"/>
              <a:gd name="connsiteX37" fmla="*/ 9677055 w 12206549"/>
              <a:gd name="connsiteY37" fmla="*/ 2691938 h 3411335"/>
              <a:gd name="connsiteX38" fmla="*/ 10249480 w 12206549"/>
              <a:gd name="connsiteY38" fmla="*/ 2691938 h 3411335"/>
              <a:gd name="connsiteX39" fmla="*/ 10249480 w 12206549"/>
              <a:gd name="connsiteY39" fmla="*/ 2544965 h 3411335"/>
              <a:gd name="connsiteX40" fmla="*/ 10270107 w 12206549"/>
              <a:gd name="connsiteY40" fmla="*/ 2544965 h 3411335"/>
              <a:gd name="connsiteX41" fmla="*/ 10270107 w 12206549"/>
              <a:gd name="connsiteY41" fmla="*/ 2526915 h 3411335"/>
              <a:gd name="connsiteX42" fmla="*/ 10790961 w 12206549"/>
              <a:gd name="connsiteY42" fmla="*/ 2526915 h 3411335"/>
              <a:gd name="connsiteX43" fmla="*/ 10790961 w 12206549"/>
              <a:gd name="connsiteY43" fmla="*/ 593052 h 3411335"/>
              <a:gd name="connsiteX44" fmla="*/ 9934904 w 12206549"/>
              <a:gd name="connsiteY44" fmla="*/ 593052 h 3411335"/>
              <a:gd name="connsiteX45" fmla="*/ 9463041 w 12206549"/>
              <a:gd name="connsiteY45" fmla="*/ 747761 h 3411335"/>
              <a:gd name="connsiteX46" fmla="*/ 9463041 w 12206549"/>
              <a:gd name="connsiteY46" fmla="*/ 2501130 h 3411335"/>
              <a:gd name="connsiteX47" fmla="*/ 9414050 w 12206549"/>
              <a:gd name="connsiteY47" fmla="*/ 2501130 h 3411335"/>
              <a:gd name="connsiteX48" fmla="*/ 9414050 w 12206549"/>
              <a:gd name="connsiteY48" fmla="*/ 3323667 h 3411335"/>
              <a:gd name="connsiteX49" fmla="*/ 9372794 w 12206549"/>
              <a:gd name="connsiteY49" fmla="*/ 3323667 h 3411335"/>
              <a:gd name="connsiteX50" fmla="*/ 9372794 w 12206549"/>
              <a:gd name="connsiteY50" fmla="*/ 2501130 h 3411335"/>
              <a:gd name="connsiteX51" fmla="*/ 9341852 w 12206549"/>
              <a:gd name="connsiteY51" fmla="*/ 2501130 h 3411335"/>
              <a:gd name="connsiteX52" fmla="*/ 9341852 w 12206549"/>
              <a:gd name="connsiteY52" fmla="*/ 1031394 h 3411335"/>
              <a:gd name="connsiteX53" fmla="*/ 8596670 w 12206549"/>
              <a:gd name="connsiteY53" fmla="*/ 1031394 h 3411335"/>
              <a:gd name="connsiteX54" fmla="*/ 8235682 w 12206549"/>
              <a:gd name="connsiteY54" fmla="*/ 1142269 h 3411335"/>
              <a:gd name="connsiteX55" fmla="*/ 8235682 w 12206549"/>
              <a:gd name="connsiteY55" fmla="*/ 2434090 h 3411335"/>
              <a:gd name="connsiteX56" fmla="*/ 8625034 w 12206549"/>
              <a:gd name="connsiteY56" fmla="*/ 2434090 h 3411335"/>
              <a:gd name="connsiteX57" fmla="*/ 8625034 w 12206549"/>
              <a:gd name="connsiteY57" fmla="*/ 2454718 h 3411335"/>
              <a:gd name="connsiteX58" fmla="*/ 8645661 w 12206549"/>
              <a:gd name="connsiteY58" fmla="*/ 2454718 h 3411335"/>
              <a:gd name="connsiteX59" fmla="*/ 8645661 w 12206549"/>
              <a:gd name="connsiteY59" fmla="*/ 2570749 h 3411335"/>
              <a:gd name="connsiteX60" fmla="*/ 8735908 w 12206549"/>
              <a:gd name="connsiteY60" fmla="*/ 2570749 h 3411335"/>
              <a:gd name="connsiteX61" fmla="*/ 8787478 w 12206549"/>
              <a:gd name="connsiteY61" fmla="*/ 2446982 h 3411335"/>
              <a:gd name="connsiteX62" fmla="*/ 8805528 w 12206549"/>
              <a:gd name="connsiteY62" fmla="*/ 2454718 h 3411335"/>
              <a:gd name="connsiteX63" fmla="*/ 8805528 w 12206549"/>
              <a:gd name="connsiteY63" fmla="*/ 2434090 h 3411335"/>
              <a:gd name="connsiteX64" fmla="*/ 9249027 w 12206549"/>
              <a:gd name="connsiteY64" fmla="*/ 2434090 h 3411335"/>
              <a:gd name="connsiteX65" fmla="*/ 9249027 w 12206549"/>
              <a:gd name="connsiteY65" fmla="*/ 2475346 h 3411335"/>
              <a:gd name="connsiteX66" fmla="*/ 8818420 w 12206549"/>
              <a:gd name="connsiteY66" fmla="*/ 2475346 h 3411335"/>
              <a:gd name="connsiteX67" fmla="*/ 8766850 w 12206549"/>
              <a:gd name="connsiteY67" fmla="*/ 2599113 h 3411335"/>
              <a:gd name="connsiteX68" fmla="*/ 8748801 w 12206549"/>
              <a:gd name="connsiteY68" fmla="*/ 2591377 h 3411335"/>
              <a:gd name="connsiteX69" fmla="*/ 8748801 w 12206549"/>
              <a:gd name="connsiteY69" fmla="*/ 2612005 h 3411335"/>
              <a:gd name="connsiteX70" fmla="*/ 8625034 w 12206549"/>
              <a:gd name="connsiteY70" fmla="*/ 2612005 h 3411335"/>
              <a:gd name="connsiteX71" fmla="*/ 8625034 w 12206549"/>
              <a:gd name="connsiteY71" fmla="*/ 2591377 h 3411335"/>
              <a:gd name="connsiteX72" fmla="*/ 8604406 w 12206549"/>
              <a:gd name="connsiteY72" fmla="*/ 2591377 h 3411335"/>
              <a:gd name="connsiteX73" fmla="*/ 8604406 w 12206549"/>
              <a:gd name="connsiteY73" fmla="*/ 2475346 h 3411335"/>
              <a:gd name="connsiteX74" fmla="*/ 8235682 w 12206549"/>
              <a:gd name="connsiteY74" fmla="*/ 2475346 h 3411335"/>
              <a:gd name="connsiteX75" fmla="*/ 8235682 w 12206549"/>
              <a:gd name="connsiteY75" fmla="*/ 2557857 h 3411335"/>
              <a:gd name="connsiteX76" fmla="*/ 8230526 w 12206549"/>
              <a:gd name="connsiteY76" fmla="*/ 2557857 h 3411335"/>
              <a:gd name="connsiteX77" fmla="*/ 8230526 w 12206549"/>
              <a:gd name="connsiteY77" fmla="*/ 2826019 h 3411335"/>
              <a:gd name="connsiteX78" fmla="*/ 8952502 w 12206549"/>
              <a:gd name="connsiteY78" fmla="*/ 2826019 h 3411335"/>
              <a:gd name="connsiteX79" fmla="*/ 8952502 w 12206549"/>
              <a:gd name="connsiteY79" fmla="*/ 2846647 h 3411335"/>
              <a:gd name="connsiteX80" fmla="*/ 8973129 w 12206549"/>
              <a:gd name="connsiteY80" fmla="*/ 2846647 h 3411335"/>
              <a:gd name="connsiteX81" fmla="*/ 8973129 w 12206549"/>
              <a:gd name="connsiteY81" fmla="*/ 3009092 h 3411335"/>
              <a:gd name="connsiteX82" fmla="*/ 9249027 w 12206549"/>
              <a:gd name="connsiteY82" fmla="*/ 3009092 h 3411335"/>
              <a:gd name="connsiteX83" fmla="*/ 9249027 w 12206549"/>
              <a:gd name="connsiteY83" fmla="*/ 3050348 h 3411335"/>
              <a:gd name="connsiteX84" fmla="*/ 8952502 w 12206549"/>
              <a:gd name="connsiteY84" fmla="*/ 3050348 h 3411335"/>
              <a:gd name="connsiteX85" fmla="*/ 8952502 w 12206549"/>
              <a:gd name="connsiteY85" fmla="*/ 3029720 h 3411335"/>
              <a:gd name="connsiteX86" fmla="*/ 8931873 w 12206549"/>
              <a:gd name="connsiteY86" fmla="*/ 3029720 h 3411335"/>
              <a:gd name="connsiteX87" fmla="*/ 8931873 w 12206549"/>
              <a:gd name="connsiteY87" fmla="*/ 2867275 h 3411335"/>
              <a:gd name="connsiteX88" fmla="*/ 8230526 w 12206549"/>
              <a:gd name="connsiteY88" fmla="*/ 2867275 h 3411335"/>
              <a:gd name="connsiteX89" fmla="*/ 8230526 w 12206549"/>
              <a:gd name="connsiteY89" fmla="*/ 3282411 h 3411335"/>
              <a:gd name="connsiteX90" fmla="*/ 8189270 w 12206549"/>
              <a:gd name="connsiteY90" fmla="*/ 3282411 h 3411335"/>
              <a:gd name="connsiteX91" fmla="*/ 8189270 w 12206549"/>
              <a:gd name="connsiteY91" fmla="*/ 2557857 h 3411335"/>
              <a:gd name="connsiteX92" fmla="*/ 8104180 w 12206549"/>
              <a:gd name="connsiteY92" fmla="*/ 2557857 h 3411335"/>
              <a:gd name="connsiteX93" fmla="*/ 8104180 w 12206549"/>
              <a:gd name="connsiteY93" fmla="*/ 1294399 h 3411335"/>
              <a:gd name="connsiteX94" fmla="*/ 7763820 w 12206549"/>
              <a:gd name="connsiteY94" fmla="*/ 1294399 h 3411335"/>
              <a:gd name="connsiteX95" fmla="*/ 7763820 w 12206549"/>
              <a:gd name="connsiteY95" fmla="*/ 840586 h 3411335"/>
              <a:gd name="connsiteX96" fmla="*/ 7743192 w 12206549"/>
              <a:gd name="connsiteY96" fmla="*/ 840586 h 3411335"/>
              <a:gd name="connsiteX97" fmla="*/ 7743192 w 12206549"/>
              <a:gd name="connsiteY97" fmla="*/ 1294399 h 3411335"/>
              <a:gd name="connsiteX98" fmla="*/ 7554963 w 12206549"/>
              <a:gd name="connsiteY98" fmla="*/ 1294399 h 3411335"/>
              <a:gd name="connsiteX99" fmla="*/ 7554963 w 12206549"/>
              <a:gd name="connsiteY99" fmla="*/ 1315027 h 3411335"/>
              <a:gd name="connsiteX100" fmla="*/ 7150140 w 12206549"/>
              <a:gd name="connsiteY100" fmla="*/ 1315027 h 3411335"/>
              <a:gd name="connsiteX101" fmla="*/ 7150140 w 12206549"/>
              <a:gd name="connsiteY101" fmla="*/ 2712566 h 3411335"/>
              <a:gd name="connsiteX102" fmla="*/ 7108885 w 12206549"/>
              <a:gd name="connsiteY102" fmla="*/ 2712566 h 3411335"/>
              <a:gd name="connsiteX103" fmla="*/ 7108885 w 12206549"/>
              <a:gd name="connsiteY103" fmla="*/ 1294399 h 3411335"/>
              <a:gd name="connsiteX104" fmla="*/ 7129512 w 12206549"/>
              <a:gd name="connsiteY104" fmla="*/ 1294399 h 3411335"/>
              <a:gd name="connsiteX105" fmla="*/ 7129512 w 12206549"/>
              <a:gd name="connsiteY105" fmla="*/ 1273772 h 3411335"/>
              <a:gd name="connsiteX106" fmla="*/ 7554963 w 12206549"/>
              <a:gd name="connsiteY106" fmla="*/ 1273772 h 3411335"/>
              <a:gd name="connsiteX107" fmla="*/ 7554963 w 12206549"/>
              <a:gd name="connsiteY107" fmla="*/ 0 h 3411335"/>
              <a:gd name="connsiteX108" fmla="*/ 6809780 w 12206549"/>
              <a:gd name="connsiteY108" fmla="*/ 0 h 3411335"/>
              <a:gd name="connsiteX109" fmla="*/ 6580295 w 12206549"/>
              <a:gd name="connsiteY109" fmla="*/ 121189 h 3411335"/>
              <a:gd name="connsiteX110" fmla="*/ 6580295 w 12206549"/>
              <a:gd name="connsiteY110" fmla="*/ 319732 h 3411335"/>
              <a:gd name="connsiteX111" fmla="*/ 6600923 w 12206549"/>
              <a:gd name="connsiteY111" fmla="*/ 319732 h 3411335"/>
              <a:gd name="connsiteX112" fmla="*/ 6600923 w 12206549"/>
              <a:gd name="connsiteY112" fmla="*/ 2795078 h 3411335"/>
              <a:gd name="connsiteX113" fmla="*/ 6559667 w 12206549"/>
              <a:gd name="connsiteY113" fmla="*/ 2795078 h 3411335"/>
              <a:gd name="connsiteX114" fmla="*/ 6559667 w 12206549"/>
              <a:gd name="connsiteY114" fmla="*/ 319732 h 3411335"/>
              <a:gd name="connsiteX115" fmla="*/ 6361124 w 12206549"/>
              <a:gd name="connsiteY115" fmla="*/ 319732 h 3411335"/>
              <a:gd name="connsiteX116" fmla="*/ 6306976 w 12206549"/>
              <a:gd name="connsiteY116" fmla="*/ 373880 h 3411335"/>
              <a:gd name="connsiteX117" fmla="*/ 6327603 w 12206549"/>
              <a:gd name="connsiteY117" fmla="*/ 373880 h 3411335"/>
              <a:gd name="connsiteX118" fmla="*/ 6327603 w 12206549"/>
              <a:gd name="connsiteY118" fmla="*/ 2952365 h 3411335"/>
              <a:gd name="connsiteX119" fmla="*/ 6477156 w 12206549"/>
              <a:gd name="connsiteY119" fmla="*/ 2952365 h 3411335"/>
              <a:gd name="connsiteX120" fmla="*/ 6477156 w 12206549"/>
              <a:gd name="connsiteY120" fmla="*/ 2898217 h 3411335"/>
              <a:gd name="connsiteX121" fmla="*/ 6497783 w 12206549"/>
              <a:gd name="connsiteY121" fmla="*/ 2898217 h 3411335"/>
              <a:gd name="connsiteX122" fmla="*/ 6495205 w 12206549"/>
              <a:gd name="connsiteY122" fmla="*/ 2877589 h 3411335"/>
              <a:gd name="connsiteX123" fmla="*/ 7088256 w 12206549"/>
              <a:gd name="connsiteY123" fmla="*/ 2771871 h 3411335"/>
              <a:gd name="connsiteX124" fmla="*/ 7090835 w 12206549"/>
              <a:gd name="connsiteY124" fmla="*/ 2792499 h 3411335"/>
              <a:gd name="connsiteX125" fmla="*/ 7090835 w 12206549"/>
              <a:gd name="connsiteY125" fmla="*/ 2771871 h 3411335"/>
              <a:gd name="connsiteX126" fmla="*/ 7335791 w 12206549"/>
              <a:gd name="connsiteY126" fmla="*/ 2771871 h 3411335"/>
              <a:gd name="connsiteX127" fmla="*/ 7335791 w 12206549"/>
              <a:gd name="connsiteY127" fmla="*/ 2712566 h 3411335"/>
              <a:gd name="connsiteX128" fmla="*/ 7356419 w 12206549"/>
              <a:gd name="connsiteY128" fmla="*/ 2712566 h 3411335"/>
              <a:gd name="connsiteX129" fmla="*/ 7353841 w 12206549"/>
              <a:gd name="connsiteY129" fmla="*/ 2691938 h 3411335"/>
              <a:gd name="connsiteX130" fmla="*/ 7552384 w 12206549"/>
              <a:gd name="connsiteY130" fmla="*/ 2658418 h 3411335"/>
              <a:gd name="connsiteX131" fmla="*/ 7552384 w 12206549"/>
              <a:gd name="connsiteY131" fmla="*/ 2588799 h 3411335"/>
              <a:gd name="connsiteX132" fmla="*/ 7573012 w 12206549"/>
              <a:gd name="connsiteY132" fmla="*/ 2588799 h 3411335"/>
              <a:gd name="connsiteX133" fmla="*/ 7570434 w 12206549"/>
              <a:gd name="connsiteY133" fmla="*/ 2568171 h 3411335"/>
              <a:gd name="connsiteX134" fmla="*/ 8021669 w 12206549"/>
              <a:gd name="connsiteY134" fmla="*/ 2480502 h 3411335"/>
              <a:gd name="connsiteX135" fmla="*/ 8029404 w 12206549"/>
              <a:gd name="connsiteY135" fmla="*/ 2519180 h 3411335"/>
              <a:gd name="connsiteX136" fmla="*/ 7596218 w 12206549"/>
              <a:gd name="connsiteY136" fmla="*/ 2601691 h 3411335"/>
              <a:gd name="connsiteX137" fmla="*/ 7596218 w 12206549"/>
              <a:gd name="connsiteY137" fmla="*/ 2671310 h 3411335"/>
              <a:gd name="connsiteX138" fmla="*/ 7575590 w 12206549"/>
              <a:gd name="connsiteY138" fmla="*/ 2671310 h 3411335"/>
              <a:gd name="connsiteX139" fmla="*/ 7578169 w 12206549"/>
              <a:gd name="connsiteY139" fmla="*/ 2691938 h 3411335"/>
              <a:gd name="connsiteX140" fmla="*/ 7379626 w 12206549"/>
              <a:gd name="connsiteY140" fmla="*/ 2725459 h 3411335"/>
              <a:gd name="connsiteX141" fmla="*/ 7379626 w 12206549"/>
              <a:gd name="connsiteY141" fmla="*/ 2789921 h 3411335"/>
              <a:gd name="connsiteX142" fmla="*/ 7379626 w 12206549"/>
              <a:gd name="connsiteY142" fmla="*/ 3321089 h 3411335"/>
              <a:gd name="connsiteX143" fmla="*/ 7338370 w 12206549"/>
              <a:gd name="connsiteY143" fmla="*/ 3321089 h 3411335"/>
              <a:gd name="connsiteX144" fmla="*/ 7338370 w 12206549"/>
              <a:gd name="connsiteY144" fmla="*/ 2810549 h 3411335"/>
              <a:gd name="connsiteX145" fmla="*/ 7090835 w 12206549"/>
              <a:gd name="connsiteY145" fmla="*/ 2810549 h 3411335"/>
              <a:gd name="connsiteX146" fmla="*/ 6835565 w 12206549"/>
              <a:gd name="connsiteY146" fmla="*/ 2856961 h 3411335"/>
              <a:gd name="connsiteX147" fmla="*/ 6835565 w 12206549"/>
              <a:gd name="connsiteY147" fmla="*/ 3346874 h 3411335"/>
              <a:gd name="connsiteX148" fmla="*/ 6794309 w 12206549"/>
              <a:gd name="connsiteY148" fmla="*/ 3346874 h 3411335"/>
              <a:gd name="connsiteX149" fmla="*/ 6794309 w 12206549"/>
              <a:gd name="connsiteY149" fmla="*/ 2864697 h 3411335"/>
              <a:gd name="connsiteX150" fmla="*/ 6515833 w 12206549"/>
              <a:gd name="connsiteY150" fmla="*/ 2913688 h 3411335"/>
              <a:gd name="connsiteX151" fmla="*/ 6515833 w 12206549"/>
              <a:gd name="connsiteY151" fmla="*/ 2970415 h 3411335"/>
              <a:gd name="connsiteX152" fmla="*/ 6495205 w 12206549"/>
              <a:gd name="connsiteY152" fmla="*/ 2970415 h 3411335"/>
              <a:gd name="connsiteX153" fmla="*/ 6495205 w 12206549"/>
              <a:gd name="connsiteY153" fmla="*/ 2991043 h 3411335"/>
              <a:gd name="connsiteX154" fmla="*/ 6327603 w 12206549"/>
              <a:gd name="connsiteY154" fmla="*/ 2991043 h 3411335"/>
              <a:gd name="connsiteX155" fmla="*/ 6327603 w 12206549"/>
              <a:gd name="connsiteY155" fmla="*/ 3323667 h 3411335"/>
              <a:gd name="connsiteX156" fmla="*/ 6286348 w 12206549"/>
              <a:gd name="connsiteY156" fmla="*/ 3323667 h 3411335"/>
              <a:gd name="connsiteX157" fmla="*/ 6286348 w 12206549"/>
              <a:gd name="connsiteY157" fmla="*/ 3052926 h 3411335"/>
              <a:gd name="connsiteX158" fmla="*/ 5987243 w 12206549"/>
              <a:gd name="connsiteY158" fmla="*/ 3112231 h 3411335"/>
              <a:gd name="connsiteX159" fmla="*/ 5982086 w 12206549"/>
              <a:gd name="connsiteY159" fmla="*/ 3091603 h 3411335"/>
              <a:gd name="connsiteX160" fmla="*/ 5961458 w 12206549"/>
              <a:gd name="connsiteY160" fmla="*/ 3091603 h 3411335"/>
              <a:gd name="connsiteX161" fmla="*/ 5961458 w 12206549"/>
              <a:gd name="connsiteY161" fmla="*/ 3047769 h 3411335"/>
              <a:gd name="connsiteX162" fmla="*/ 5278160 w 12206549"/>
              <a:gd name="connsiteY162" fmla="*/ 3047769 h 3411335"/>
              <a:gd name="connsiteX163" fmla="*/ 5278160 w 12206549"/>
              <a:gd name="connsiteY163" fmla="*/ 3006513 h 3411335"/>
              <a:gd name="connsiteX164" fmla="*/ 5982086 w 12206549"/>
              <a:gd name="connsiteY164" fmla="*/ 3006513 h 3411335"/>
              <a:gd name="connsiteX165" fmla="*/ 5982086 w 12206549"/>
              <a:gd name="connsiteY165" fmla="*/ 3027141 h 3411335"/>
              <a:gd name="connsiteX166" fmla="*/ 6002714 w 12206549"/>
              <a:gd name="connsiteY166" fmla="*/ 3027141 h 3411335"/>
              <a:gd name="connsiteX167" fmla="*/ 6002714 w 12206549"/>
              <a:gd name="connsiteY167" fmla="*/ 3065819 h 3411335"/>
              <a:gd name="connsiteX168" fmla="*/ 6286348 w 12206549"/>
              <a:gd name="connsiteY168" fmla="*/ 3009092 h 3411335"/>
              <a:gd name="connsiteX169" fmla="*/ 6286348 w 12206549"/>
              <a:gd name="connsiteY169" fmla="*/ 373880 h 3411335"/>
              <a:gd name="connsiteX170" fmla="*/ 6306976 w 12206549"/>
              <a:gd name="connsiteY170" fmla="*/ 373880 h 3411335"/>
              <a:gd name="connsiteX171" fmla="*/ 6229621 w 12206549"/>
              <a:gd name="connsiteY171" fmla="*/ 296526 h 3411335"/>
              <a:gd name="connsiteX172" fmla="*/ 6229621 w 12206549"/>
              <a:gd name="connsiteY172" fmla="*/ 121189 h 3411335"/>
              <a:gd name="connsiteX173" fmla="*/ 5956302 w 12206549"/>
              <a:gd name="connsiteY173" fmla="*/ 121189 h 3411335"/>
              <a:gd name="connsiteX174" fmla="*/ 5956302 w 12206549"/>
              <a:gd name="connsiteY174" fmla="*/ 242378 h 3411335"/>
              <a:gd name="connsiteX175" fmla="*/ 5824799 w 12206549"/>
              <a:gd name="connsiteY175" fmla="*/ 242378 h 3411335"/>
              <a:gd name="connsiteX176" fmla="*/ 5703610 w 12206549"/>
              <a:gd name="connsiteY176" fmla="*/ 340360 h 3411335"/>
              <a:gd name="connsiteX177" fmla="*/ 5703610 w 12206549"/>
              <a:gd name="connsiteY177" fmla="*/ 438342 h 3411335"/>
              <a:gd name="connsiteX178" fmla="*/ 5517959 w 12206549"/>
              <a:gd name="connsiteY178" fmla="*/ 438342 h 3411335"/>
              <a:gd name="connsiteX179" fmla="*/ 5517959 w 12206549"/>
              <a:gd name="connsiteY179" fmla="*/ 505383 h 3411335"/>
              <a:gd name="connsiteX180" fmla="*/ 5440604 w 12206549"/>
              <a:gd name="connsiteY180" fmla="*/ 505383 h 3411335"/>
              <a:gd name="connsiteX181" fmla="*/ 5440604 w 12206549"/>
              <a:gd name="connsiteY181" fmla="*/ 603365 h 3411335"/>
              <a:gd name="connsiteX182" fmla="*/ 5342622 w 12206549"/>
              <a:gd name="connsiteY182" fmla="*/ 603365 h 3411335"/>
              <a:gd name="connsiteX183" fmla="*/ 5342622 w 12206549"/>
              <a:gd name="connsiteY183" fmla="*/ 714240 h 3411335"/>
              <a:gd name="connsiteX184" fmla="*/ 5285895 w 12206549"/>
              <a:gd name="connsiteY184" fmla="*/ 714240 h 3411335"/>
              <a:gd name="connsiteX185" fmla="*/ 5285895 w 12206549"/>
              <a:gd name="connsiteY185" fmla="*/ 943725 h 3411335"/>
              <a:gd name="connsiteX186" fmla="*/ 5187913 w 12206549"/>
              <a:gd name="connsiteY186" fmla="*/ 943725 h 3411335"/>
              <a:gd name="connsiteX187" fmla="*/ 5187913 w 12206549"/>
              <a:gd name="connsiteY187" fmla="*/ 2359314 h 3411335"/>
              <a:gd name="connsiteX188" fmla="*/ 5208541 w 12206549"/>
              <a:gd name="connsiteY188" fmla="*/ 2359314 h 3411335"/>
              <a:gd name="connsiteX189" fmla="*/ 5208541 w 12206549"/>
              <a:gd name="connsiteY189" fmla="*/ 3323667 h 3411335"/>
              <a:gd name="connsiteX190" fmla="*/ 5167285 w 12206549"/>
              <a:gd name="connsiteY190" fmla="*/ 3323667 h 3411335"/>
              <a:gd name="connsiteX191" fmla="*/ 5167285 w 12206549"/>
              <a:gd name="connsiteY191" fmla="*/ 2359314 h 3411335"/>
              <a:gd name="connsiteX192" fmla="*/ 4945535 w 12206549"/>
              <a:gd name="connsiteY192" fmla="*/ 2359314 h 3411335"/>
              <a:gd name="connsiteX193" fmla="*/ 4945535 w 12206549"/>
              <a:gd name="connsiteY193" fmla="*/ 2281959 h 3411335"/>
              <a:gd name="connsiteX194" fmla="*/ 4703157 w 12206549"/>
              <a:gd name="connsiteY194" fmla="*/ 2281959 h 3411335"/>
              <a:gd name="connsiteX195" fmla="*/ 4703157 w 12206549"/>
              <a:gd name="connsiteY195" fmla="*/ 2413462 h 3411335"/>
              <a:gd name="connsiteX196" fmla="*/ 4404053 w 12206549"/>
              <a:gd name="connsiteY196" fmla="*/ 2413462 h 3411335"/>
              <a:gd name="connsiteX197" fmla="*/ 4404053 w 12206549"/>
              <a:gd name="connsiteY197" fmla="*/ 3114810 h 3411335"/>
              <a:gd name="connsiteX198" fmla="*/ 4522664 w 12206549"/>
              <a:gd name="connsiteY198" fmla="*/ 3114810 h 3411335"/>
              <a:gd name="connsiteX199" fmla="*/ 4522664 w 12206549"/>
              <a:gd name="connsiteY199" fmla="*/ 3135438 h 3411335"/>
              <a:gd name="connsiteX200" fmla="*/ 4543291 w 12206549"/>
              <a:gd name="connsiteY200" fmla="*/ 3135438 h 3411335"/>
              <a:gd name="connsiteX201" fmla="*/ 4543291 w 12206549"/>
              <a:gd name="connsiteY201" fmla="*/ 3210214 h 3411335"/>
              <a:gd name="connsiteX202" fmla="*/ 4829504 w 12206549"/>
              <a:gd name="connsiteY202" fmla="*/ 3210214 h 3411335"/>
              <a:gd name="connsiteX203" fmla="*/ 4829504 w 12206549"/>
              <a:gd name="connsiteY203" fmla="*/ 3029720 h 3411335"/>
              <a:gd name="connsiteX204" fmla="*/ 4850131 w 12206549"/>
              <a:gd name="connsiteY204" fmla="*/ 3029720 h 3411335"/>
              <a:gd name="connsiteX205" fmla="*/ 4850131 w 12206549"/>
              <a:gd name="connsiteY205" fmla="*/ 3009092 h 3411335"/>
              <a:gd name="connsiteX206" fmla="*/ 5084773 w 12206549"/>
              <a:gd name="connsiteY206" fmla="*/ 3009092 h 3411335"/>
              <a:gd name="connsiteX207" fmla="*/ 5084773 w 12206549"/>
              <a:gd name="connsiteY207" fmla="*/ 3050348 h 3411335"/>
              <a:gd name="connsiteX208" fmla="*/ 4873338 w 12206549"/>
              <a:gd name="connsiteY208" fmla="*/ 3050348 h 3411335"/>
              <a:gd name="connsiteX209" fmla="*/ 4873338 w 12206549"/>
              <a:gd name="connsiteY209" fmla="*/ 3230842 h 3411335"/>
              <a:gd name="connsiteX210" fmla="*/ 4852710 w 12206549"/>
              <a:gd name="connsiteY210" fmla="*/ 3230842 h 3411335"/>
              <a:gd name="connsiteX211" fmla="*/ 4852710 w 12206549"/>
              <a:gd name="connsiteY211" fmla="*/ 3251469 h 3411335"/>
              <a:gd name="connsiteX212" fmla="*/ 4525242 w 12206549"/>
              <a:gd name="connsiteY212" fmla="*/ 3251469 h 3411335"/>
              <a:gd name="connsiteX213" fmla="*/ 4525242 w 12206549"/>
              <a:gd name="connsiteY213" fmla="*/ 3230842 h 3411335"/>
              <a:gd name="connsiteX214" fmla="*/ 4504614 w 12206549"/>
              <a:gd name="connsiteY214" fmla="*/ 3230842 h 3411335"/>
              <a:gd name="connsiteX215" fmla="*/ 4504614 w 12206549"/>
              <a:gd name="connsiteY215" fmla="*/ 3156066 h 3411335"/>
              <a:gd name="connsiteX216" fmla="*/ 4406632 w 12206549"/>
              <a:gd name="connsiteY216" fmla="*/ 3156066 h 3411335"/>
              <a:gd name="connsiteX217" fmla="*/ 4406632 w 12206549"/>
              <a:gd name="connsiteY217" fmla="*/ 3326246 h 3411335"/>
              <a:gd name="connsiteX218" fmla="*/ 4365376 w 12206549"/>
              <a:gd name="connsiteY218" fmla="*/ 3326246 h 3411335"/>
              <a:gd name="connsiteX219" fmla="*/ 4365376 w 12206549"/>
              <a:gd name="connsiteY219" fmla="*/ 2413462 h 3411335"/>
              <a:gd name="connsiteX220" fmla="*/ 4386004 w 12206549"/>
              <a:gd name="connsiteY220" fmla="*/ 2413462 h 3411335"/>
              <a:gd name="connsiteX221" fmla="*/ 4386004 w 12206549"/>
              <a:gd name="connsiteY221" fmla="*/ 582738 h 3411335"/>
              <a:gd name="connsiteX222" fmla="*/ 4254501 w 12206549"/>
              <a:gd name="connsiteY222" fmla="*/ 242378 h 3411335"/>
              <a:gd name="connsiteX223" fmla="*/ 4025016 w 12206549"/>
              <a:gd name="connsiteY223" fmla="*/ 242378 h 3411335"/>
              <a:gd name="connsiteX224" fmla="*/ 3927033 w 12206549"/>
              <a:gd name="connsiteY224" fmla="*/ 572424 h 3411335"/>
              <a:gd name="connsiteX225" fmla="*/ 3927033 w 12206549"/>
              <a:gd name="connsiteY225" fmla="*/ 1374332 h 3411335"/>
              <a:gd name="connsiteX226" fmla="*/ 3947661 w 12206549"/>
              <a:gd name="connsiteY226" fmla="*/ 1374332 h 3411335"/>
              <a:gd name="connsiteX227" fmla="*/ 3947661 w 12206549"/>
              <a:gd name="connsiteY227" fmla="*/ 3328824 h 3411335"/>
              <a:gd name="connsiteX228" fmla="*/ 3906406 w 12206549"/>
              <a:gd name="connsiteY228" fmla="*/ 3328824 h 3411335"/>
              <a:gd name="connsiteX229" fmla="*/ 3906406 w 12206549"/>
              <a:gd name="connsiteY229" fmla="*/ 1371754 h 3411335"/>
              <a:gd name="connsiteX230" fmla="*/ 3839365 w 12206549"/>
              <a:gd name="connsiteY230" fmla="*/ 1371754 h 3411335"/>
              <a:gd name="connsiteX231" fmla="*/ 3772324 w 12206549"/>
              <a:gd name="connsiteY231" fmla="*/ 1492943 h 3411335"/>
              <a:gd name="connsiteX232" fmla="*/ 3772324 w 12206549"/>
              <a:gd name="connsiteY232" fmla="*/ 1206731 h 3411335"/>
              <a:gd name="connsiteX233" fmla="*/ 3728490 w 12206549"/>
              <a:gd name="connsiteY233" fmla="*/ 1206731 h 3411335"/>
              <a:gd name="connsiteX234" fmla="*/ 3728490 w 12206549"/>
              <a:gd name="connsiteY234" fmla="*/ 1095856 h 3411335"/>
              <a:gd name="connsiteX235" fmla="*/ 3586673 w 12206549"/>
              <a:gd name="connsiteY235" fmla="*/ 866371 h 3411335"/>
              <a:gd name="connsiteX236" fmla="*/ 3431964 w 12206549"/>
              <a:gd name="connsiteY236" fmla="*/ 866371 h 3411335"/>
              <a:gd name="connsiteX237" fmla="*/ 3266941 w 12206549"/>
              <a:gd name="connsiteY237" fmla="*/ 1129376 h 3411335"/>
              <a:gd name="connsiteX238" fmla="*/ 3266941 w 12206549"/>
              <a:gd name="connsiteY238" fmla="*/ 899891 h 3411335"/>
              <a:gd name="connsiteX239" fmla="*/ 3145752 w 12206549"/>
              <a:gd name="connsiteY239" fmla="*/ 680720 h 3411335"/>
              <a:gd name="connsiteX240" fmla="*/ 2991043 w 12206549"/>
              <a:gd name="connsiteY240" fmla="*/ 680720 h 3411335"/>
              <a:gd name="connsiteX241" fmla="*/ 2771872 w 12206549"/>
              <a:gd name="connsiteY241" fmla="*/ 866371 h 3411335"/>
              <a:gd name="connsiteX242" fmla="*/ 2771872 w 12206549"/>
              <a:gd name="connsiteY242" fmla="*/ 2403148 h 3411335"/>
              <a:gd name="connsiteX243" fmla="*/ 2792500 w 12206549"/>
              <a:gd name="connsiteY243" fmla="*/ 2403148 h 3411335"/>
              <a:gd name="connsiteX244" fmla="*/ 2792500 w 12206549"/>
              <a:gd name="connsiteY244" fmla="*/ 3112231 h 3411335"/>
              <a:gd name="connsiteX245" fmla="*/ 2924003 w 12206549"/>
              <a:gd name="connsiteY245" fmla="*/ 3112231 h 3411335"/>
              <a:gd name="connsiteX246" fmla="*/ 2924003 w 12206549"/>
              <a:gd name="connsiteY246" fmla="*/ 3050348 h 3411335"/>
              <a:gd name="connsiteX247" fmla="*/ 2944630 w 12206549"/>
              <a:gd name="connsiteY247" fmla="*/ 3050348 h 3411335"/>
              <a:gd name="connsiteX248" fmla="*/ 2944630 w 12206549"/>
              <a:gd name="connsiteY248" fmla="*/ 3029720 h 3411335"/>
              <a:gd name="connsiteX249" fmla="*/ 3352031 w 12206549"/>
              <a:gd name="connsiteY249" fmla="*/ 3029720 h 3411335"/>
              <a:gd name="connsiteX250" fmla="*/ 3352031 w 12206549"/>
              <a:gd name="connsiteY250" fmla="*/ 3050348 h 3411335"/>
              <a:gd name="connsiteX251" fmla="*/ 3372659 w 12206549"/>
              <a:gd name="connsiteY251" fmla="*/ 3050348 h 3411335"/>
              <a:gd name="connsiteX252" fmla="*/ 3372659 w 12206549"/>
              <a:gd name="connsiteY252" fmla="*/ 3091603 h 3411335"/>
              <a:gd name="connsiteX253" fmla="*/ 3372659 w 12206549"/>
              <a:gd name="connsiteY253" fmla="*/ 3156066 h 3411335"/>
              <a:gd name="connsiteX254" fmla="*/ 3772324 w 12206549"/>
              <a:gd name="connsiteY254" fmla="*/ 3156066 h 3411335"/>
              <a:gd name="connsiteX255" fmla="*/ 3772324 w 12206549"/>
              <a:gd name="connsiteY255" fmla="*/ 3197321 h 3411335"/>
              <a:gd name="connsiteX256" fmla="*/ 3352031 w 12206549"/>
              <a:gd name="connsiteY256" fmla="*/ 3197321 h 3411335"/>
              <a:gd name="connsiteX257" fmla="*/ 3352031 w 12206549"/>
              <a:gd name="connsiteY257" fmla="*/ 3176693 h 3411335"/>
              <a:gd name="connsiteX258" fmla="*/ 3331403 w 12206549"/>
              <a:gd name="connsiteY258" fmla="*/ 3176693 h 3411335"/>
              <a:gd name="connsiteX259" fmla="*/ 3331403 w 12206549"/>
              <a:gd name="connsiteY259" fmla="*/ 3091603 h 3411335"/>
              <a:gd name="connsiteX260" fmla="*/ 3331403 w 12206549"/>
              <a:gd name="connsiteY260" fmla="*/ 3070976 h 3411335"/>
              <a:gd name="connsiteX261" fmla="*/ 2965258 w 12206549"/>
              <a:gd name="connsiteY261" fmla="*/ 3070976 h 3411335"/>
              <a:gd name="connsiteX262" fmla="*/ 2965258 w 12206549"/>
              <a:gd name="connsiteY262" fmla="*/ 3132859 h 3411335"/>
              <a:gd name="connsiteX263" fmla="*/ 2944630 w 12206549"/>
              <a:gd name="connsiteY263" fmla="*/ 3132859 h 3411335"/>
              <a:gd name="connsiteX264" fmla="*/ 2944630 w 12206549"/>
              <a:gd name="connsiteY264" fmla="*/ 3153487 h 3411335"/>
              <a:gd name="connsiteX265" fmla="*/ 2792500 w 12206549"/>
              <a:gd name="connsiteY265" fmla="*/ 3153487 h 3411335"/>
              <a:gd name="connsiteX266" fmla="*/ 2792500 w 12206549"/>
              <a:gd name="connsiteY266" fmla="*/ 3323667 h 3411335"/>
              <a:gd name="connsiteX267" fmla="*/ 2751244 w 12206549"/>
              <a:gd name="connsiteY267" fmla="*/ 3323667 h 3411335"/>
              <a:gd name="connsiteX268" fmla="*/ 2751244 w 12206549"/>
              <a:gd name="connsiteY268" fmla="*/ 2403148 h 3411335"/>
              <a:gd name="connsiteX269" fmla="*/ 2650683 w 12206549"/>
              <a:gd name="connsiteY269" fmla="*/ 2403148 h 3411335"/>
              <a:gd name="connsiteX270" fmla="*/ 2650683 w 12206549"/>
              <a:gd name="connsiteY270" fmla="*/ 2292273 h 3411335"/>
              <a:gd name="connsiteX271" fmla="*/ 2439247 w 12206549"/>
              <a:gd name="connsiteY271" fmla="*/ 2292273 h 3411335"/>
              <a:gd name="connsiteX272" fmla="*/ 2439247 w 12206549"/>
              <a:gd name="connsiteY272" fmla="*/ 3323667 h 3411335"/>
              <a:gd name="connsiteX273" fmla="*/ 2397992 w 12206549"/>
              <a:gd name="connsiteY273" fmla="*/ 3323667 h 3411335"/>
              <a:gd name="connsiteX274" fmla="*/ 2397992 w 12206549"/>
              <a:gd name="connsiteY274" fmla="*/ 2292273 h 3411335"/>
              <a:gd name="connsiteX275" fmla="*/ 2418620 w 12206549"/>
              <a:gd name="connsiteY275" fmla="*/ 2292273 h 3411335"/>
              <a:gd name="connsiteX276" fmla="*/ 2418620 w 12206549"/>
              <a:gd name="connsiteY276" fmla="*/ 1371754 h 3411335"/>
              <a:gd name="connsiteX277" fmla="*/ 1446530 w 12206549"/>
              <a:gd name="connsiteY277" fmla="*/ 1371754 h 3411335"/>
              <a:gd name="connsiteX278" fmla="*/ 1446530 w 12206549"/>
              <a:gd name="connsiteY278" fmla="*/ 2238125 h 3411335"/>
              <a:gd name="connsiteX279" fmla="*/ 1467158 w 12206549"/>
              <a:gd name="connsiteY279" fmla="*/ 2238125 h 3411335"/>
              <a:gd name="connsiteX280" fmla="*/ 1467158 w 12206549"/>
              <a:gd name="connsiteY280" fmla="*/ 3323667 h 3411335"/>
              <a:gd name="connsiteX281" fmla="*/ 1425902 w 12206549"/>
              <a:gd name="connsiteY281" fmla="*/ 3323667 h 3411335"/>
              <a:gd name="connsiteX282" fmla="*/ 1425902 w 12206549"/>
              <a:gd name="connsiteY282" fmla="*/ 2238125 h 3411335"/>
              <a:gd name="connsiteX283" fmla="*/ 907627 w 12206549"/>
              <a:gd name="connsiteY283" fmla="*/ 2238125 h 3411335"/>
              <a:gd name="connsiteX284" fmla="*/ 907627 w 12206549"/>
              <a:gd name="connsiteY284" fmla="*/ 2774450 h 3411335"/>
              <a:gd name="connsiteX285" fmla="*/ 928255 w 12206549"/>
              <a:gd name="connsiteY285" fmla="*/ 2774450 h 3411335"/>
              <a:gd name="connsiteX286" fmla="*/ 928255 w 12206549"/>
              <a:gd name="connsiteY286" fmla="*/ 3006513 h 3411335"/>
              <a:gd name="connsiteX287" fmla="*/ 1198996 w 12206549"/>
              <a:gd name="connsiteY287" fmla="*/ 3006513 h 3411335"/>
              <a:gd name="connsiteX288" fmla="*/ 1198996 w 12206549"/>
              <a:gd name="connsiteY288" fmla="*/ 3027141 h 3411335"/>
              <a:gd name="connsiteX289" fmla="*/ 1219624 w 12206549"/>
              <a:gd name="connsiteY289" fmla="*/ 3027141 h 3411335"/>
              <a:gd name="connsiteX290" fmla="*/ 1219624 w 12206549"/>
              <a:gd name="connsiteY290" fmla="*/ 3323667 h 3411335"/>
              <a:gd name="connsiteX291" fmla="*/ 1178368 w 12206549"/>
              <a:gd name="connsiteY291" fmla="*/ 3323667 h 3411335"/>
              <a:gd name="connsiteX292" fmla="*/ 1178368 w 12206549"/>
              <a:gd name="connsiteY292" fmla="*/ 3047769 h 3411335"/>
              <a:gd name="connsiteX293" fmla="*/ 928255 w 12206549"/>
              <a:gd name="connsiteY293" fmla="*/ 3047769 h 3411335"/>
              <a:gd name="connsiteX294" fmla="*/ 928255 w 12206549"/>
              <a:gd name="connsiteY294" fmla="*/ 3323667 h 3411335"/>
              <a:gd name="connsiteX295" fmla="*/ 886999 w 12206549"/>
              <a:gd name="connsiteY295" fmla="*/ 3323667 h 3411335"/>
              <a:gd name="connsiteX296" fmla="*/ 886999 w 12206549"/>
              <a:gd name="connsiteY296" fmla="*/ 3047769 h 3411335"/>
              <a:gd name="connsiteX297" fmla="*/ 206279 w 12206549"/>
              <a:gd name="connsiteY297" fmla="*/ 3047769 h 3411335"/>
              <a:gd name="connsiteX298" fmla="*/ 206279 w 12206549"/>
              <a:gd name="connsiteY298" fmla="*/ 3323667 h 3411335"/>
              <a:gd name="connsiteX299" fmla="*/ 165023 w 12206549"/>
              <a:gd name="connsiteY299" fmla="*/ 3323667 h 3411335"/>
              <a:gd name="connsiteX300" fmla="*/ 165023 w 12206549"/>
              <a:gd name="connsiteY300" fmla="*/ 3027141 h 3411335"/>
              <a:gd name="connsiteX301" fmla="*/ 185651 w 12206549"/>
              <a:gd name="connsiteY301" fmla="*/ 3027141 h 3411335"/>
              <a:gd name="connsiteX302" fmla="*/ 185651 w 12206549"/>
              <a:gd name="connsiteY302" fmla="*/ 3006513 h 3411335"/>
              <a:gd name="connsiteX303" fmla="*/ 889577 w 12206549"/>
              <a:gd name="connsiteY303" fmla="*/ 3006513 h 3411335"/>
              <a:gd name="connsiteX304" fmla="*/ 889577 w 12206549"/>
              <a:gd name="connsiteY304" fmla="*/ 2774450 h 3411335"/>
              <a:gd name="connsiteX305" fmla="*/ 822537 w 12206549"/>
              <a:gd name="connsiteY305" fmla="*/ 2774450 h 3411335"/>
              <a:gd name="connsiteX306" fmla="*/ 822537 w 12206549"/>
              <a:gd name="connsiteY306" fmla="*/ 2862118 h 3411335"/>
              <a:gd name="connsiteX307" fmla="*/ 711662 w 12206549"/>
              <a:gd name="connsiteY307" fmla="*/ 2862118 h 3411335"/>
              <a:gd name="connsiteX308" fmla="*/ 711662 w 12206549"/>
              <a:gd name="connsiteY308" fmla="*/ 2789921 h 3411335"/>
              <a:gd name="connsiteX309" fmla="*/ 507962 w 12206549"/>
              <a:gd name="connsiteY309" fmla="*/ 2789921 h 3411335"/>
              <a:gd name="connsiteX310" fmla="*/ 435764 w 12206549"/>
              <a:gd name="connsiteY310" fmla="*/ 2862118 h 3411335"/>
              <a:gd name="connsiteX311" fmla="*/ 293947 w 12206549"/>
              <a:gd name="connsiteY311" fmla="*/ 2862118 h 3411335"/>
              <a:gd name="connsiteX312" fmla="*/ 293947 w 12206549"/>
              <a:gd name="connsiteY312" fmla="*/ 2774450 h 3411335"/>
              <a:gd name="connsiteX313" fmla="*/ 0 w 12206549"/>
              <a:gd name="connsiteY313" fmla="*/ 2774450 h 3411335"/>
              <a:gd name="connsiteX314" fmla="*/ 0 w 12206549"/>
              <a:gd name="connsiteY314" fmla="*/ 3411336 h 3411335"/>
              <a:gd name="connsiteX315" fmla="*/ 12206550 w 12206549"/>
              <a:gd name="connsiteY315" fmla="*/ 3411336 h 3411335"/>
              <a:gd name="connsiteX316" fmla="*/ 12206550 w 12206549"/>
              <a:gd name="connsiteY316" fmla="*/ 3047769 h 3411335"/>
              <a:gd name="connsiteX317" fmla="*/ 11520673 w 12206549"/>
              <a:gd name="connsiteY317" fmla="*/ 3047769 h 3411335"/>
              <a:gd name="connsiteX318" fmla="*/ 11520673 w 12206549"/>
              <a:gd name="connsiteY318" fmla="*/ 3279833 h 3411335"/>
              <a:gd name="connsiteX319" fmla="*/ 11479417 w 12206549"/>
              <a:gd name="connsiteY319" fmla="*/ 3279833 h 3411335"/>
              <a:gd name="connsiteX320" fmla="*/ 11479417 w 12206549"/>
              <a:gd name="connsiteY320" fmla="*/ 3027141 h 3411335"/>
              <a:gd name="connsiteX321" fmla="*/ 11500045 w 12206549"/>
              <a:gd name="connsiteY321" fmla="*/ 3027141 h 3411335"/>
              <a:gd name="connsiteX322" fmla="*/ 11500045 w 12206549"/>
              <a:gd name="connsiteY322" fmla="*/ 3006513 h 3411335"/>
              <a:gd name="connsiteX323" fmla="*/ 12206550 w 12206549"/>
              <a:gd name="connsiteY323" fmla="*/ 3006513 h 3411335"/>
              <a:gd name="connsiteX324" fmla="*/ 12206550 w 12206549"/>
              <a:gd name="connsiteY324" fmla="*/ 2349000 h 3411335"/>
              <a:gd name="connsiteX325" fmla="*/ 11716638 w 12206549"/>
              <a:gd name="connsiteY325" fmla="*/ 2349000 h 3411335"/>
              <a:gd name="connsiteX326" fmla="*/ 2207184 w 12206549"/>
              <a:gd name="connsiteY326" fmla="*/ 3323667 h 3411335"/>
              <a:gd name="connsiteX327" fmla="*/ 2165928 w 12206549"/>
              <a:gd name="connsiteY327" fmla="*/ 3323667 h 3411335"/>
              <a:gd name="connsiteX328" fmla="*/ 2165928 w 12206549"/>
              <a:gd name="connsiteY328" fmla="*/ 3153487 h 3411335"/>
              <a:gd name="connsiteX329" fmla="*/ 1686330 w 12206549"/>
              <a:gd name="connsiteY329" fmla="*/ 3153487 h 3411335"/>
              <a:gd name="connsiteX330" fmla="*/ 1686330 w 12206549"/>
              <a:gd name="connsiteY330" fmla="*/ 3323667 h 3411335"/>
              <a:gd name="connsiteX331" fmla="*/ 1645074 w 12206549"/>
              <a:gd name="connsiteY331" fmla="*/ 3323667 h 3411335"/>
              <a:gd name="connsiteX332" fmla="*/ 1645074 w 12206549"/>
              <a:gd name="connsiteY332" fmla="*/ 3132859 h 3411335"/>
              <a:gd name="connsiteX333" fmla="*/ 1665702 w 12206549"/>
              <a:gd name="connsiteY333" fmla="*/ 3132859 h 3411335"/>
              <a:gd name="connsiteX334" fmla="*/ 1665702 w 12206549"/>
              <a:gd name="connsiteY334" fmla="*/ 3112231 h 3411335"/>
              <a:gd name="connsiteX335" fmla="*/ 2183977 w 12206549"/>
              <a:gd name="connsiteY335" fmla="*/ 3112231 h 3411335"/>
              <a:gd name="connsiteX336" fmla="*/ 2183977 w 12206549"/>
              <a:gd name="connsiteY336" fmla="*/ 3132859 h 3411335"/>
              <a:gd name="connsiteX337" fmla="*/ 2204605 w 12206549"/>
              <a:gd name="connsiteY337" fmla="*/ 3132859 h 3411335"/>
              <a:gd name="connsiteX338" fmla="*/ 2204605 w 12206549"/>
              <a:gd name="connsiteY338" fmla="*/ 3323667 h 3411335"/>
              <a:gd name="connsiteX339" fmla="*/ 10326834 w 12206549"/>
              <a:gd name="connsiteY339" fmla="*/ 3323667 h 3411335"/>
              <a:gd name="connsiteX340" fmla="*/ 10285578 w 12206549"/>
              <a:gd name="connsiteY340" fmla="*/ 3323667 h 3411335"/>
              <a:gd name="connsiteX341" fmla="*/ 10285578 w 12206549"/>
              <a:gd name="connsiteY341" fmla="*/ 3112231 h 3411335"/>
              <a:gd name="connsiteX342" fmla="*/ 9746675 w 12206549"/>
              <a:gd name="connsiteY342" fmla="*/ 3112231 h 3411335"/>
              <a:gd name="connsiteX343" fmla="*/ 9746675 w 12206549"/>
              <a:gd name="connsiteY343" fmla="*/ 3323667 h 3411335"/>
              <a:gd name="connsiteX344" fmla="*/ 9705419 w 12206549"/>
              <a:gd name="connsiteY344" fmla="*/ 3323667 h 3411335"/>
              <a:gd name="connsiteX345" fmla="*/ 9705419 w 12206549"/>
              <a:gd name="connsiteY345" fmla="*/ 3091603 h 3411335"/>
              <a:gd name="connsiteX346" fmla="*/ 9726047 w 12206549"/>
              <a:gd name="connsiteY346" fmla="*/ 3091603 h 3411335"/>
              <a:gd name="connsiteX347" fmla="*/ 9726047 w 12206549"/>
              <a:gd name="connsiteY347" fmla="*/ 3070976 h 3411335"/>
              <a:gd name="connsiteX348" fmla="*/ 10306207 w 12206549"/>
              <a:gd name="connsiteY348" fmla="*/ 3070976 h 3411335"/>
              <a:gd name="connsiteX349" fmla="*/ 10306207 w 12206549"/>
              <a:gd name="connsiteY349" fmla="*/ 3091603 h 3411335"/>
              <a:gd name="connsiteX350" fmla="*/ 10326834 w 12206549"/>
              <a:gd name="connsiteY350" fmla="*/ 3091603 h 3411335"/>
              <a:gd name="connsiteX351" fmla="*/ 10326834 w 12206549"/>
              <a:gd name="connsiteY351" fmla="*/ 3323667 h 3411335"/>
              <a:gd name="connsiteX352" fmla="*/ 11677960 w 12206549"/>
              <a:gd name="connsiteY352" fmla="*/ 2936894 h 3411335"/>
              <a:gd name="connsiteX353" fmla="*/ 11636704 w 12206549"/>
              <a:gd name="connsiteY353" fmla="*/ 2936894 h 3411335"/>
              <a:gd name="connsiteX354" fmla="*/ 11636704 w 12206549"/>
              <a:gd name="connsiteY354" fmla="*/ 2521758 h 3411335"/>
              <a:gd name="connsiteX355" fmla="*/ 11677960 w 12206549"/>
              <a:gd name="connsiteY355" fmla="*/ 2521758 h 3411335"/>
              <a:gd name="connsiteX356" fmla="*/ 11677960 w 12206549"/>
              <a:gd name="connsiteY356" fmla="*/ 2936894 h 3411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</a:cxnLst>
            <a:rect l="l" t="t" r="r" b="b"/>
            <a:pathLst>
              <a:path w="12206549" h="3411335">
                <a:moveTo>
                  <a:pt x="11716638" y="2349000"/>
                </a:moveTo>
                <a:lnTo>
                  <a:pt x="11716638" y="2514023"/>
                </a:lnTo>
                <a:lnTo>
                  <a:pt x="11585135" y="2514023"/>
                </a:lnTo>
                <a:lnTo>
                  <a:pt x="11585135" y="2446982"/>
                </a:lnTo>
                <a:lnTo>
                  <a:pt x="11224147" y="2446982"/>
                </a:lnTo>
                <a:lnTo>
                  <a:pt x="11224147" y="2524337"/>
                </a:lnTo>
                <a:lnTo>
                  <a:pt x="11368542" y="2524337"/>
                </a:lnTo>
                <a:lnTo>
                  <a:pt x="11368542" y="2544965"/>
                </a:lnTo>
                <a:lnTo>
                  <a:pt x="11389170" y="2544965"/>
                </a:lnTo>
                <a:lnTo>
                  <a:pt x="11389170" y="3279833"/>
                </a:lnTo>
                <a:lnTo>
                  <a:pt x="11347914" y="3279833"/>
                </a:lnTo>
                <a:lnTo>
                  <a:pt x="11347914" y="2565593"/>
                </a:lnTo>
                <a:lnTo>
                  <a:pt x="11221569" y="2565593"/>
                </a:lnTo>
                <a:lnTo>
                  <a:pt x="11221569" y="2544965"/>
                </a:lnTo>
                <a:lnTo>
                  <a:pt x="10855424" y="2544965"/>
                </a:lnTo>
                <a:lnTo>
                  <a:pt x="10855424" y="3279833"/>
                </a:lnTo>
                <a:lnTo>
                  <a:pt x="10814168" y="3279833"/>
                </a:lnTo>
                <a:lnTo>
                  <a:pt x="10814168" y="2544965"/>
                </a:lnTo>
                <a:lnTo>
                  <a:pt x="10790961" y="2544965"/>
                </a:lnTo>
                <a:lnTo>
                  <a:pt x="10790961" y="2565593"/>
                </a:lnTo>
                <a:lnTo>
                  <a:pt x="10290735" y="2565593"/>
                </a:lnTo>
                <a:lnTo>
                  <a:pt x="10290735" y="2712566"/>
                </a:lnTo>
                <a:lnTo>
                  <a:pt x="10270107" y="2712566"/>
                </a:lnTo>
                <a:lnTo>
                  <a:pt x="10270107" y="2733194"/>
                </a:lnTo>
                <a:lnTo>
                  <a:pt x="9697684" y="2733194"/>
                </a:lnTo>
                <a:lnTo>
                  <a:pt x="9697684" y="2972993"/>
                </a:lnTo>
                <a:lnTo>
                  <a:pt x="9677055" y="2972993"/>
                </a:lnTo>
                <a:lnTo>
                  <a:pt x="9677055" y="2993621"/>
                </a:lnTo>
                <a:lnTo>
                  <a:pt x="9617751" y="2993621"/>
                </a:lnTo>
                <a:lnTo>
                  <a:pt x="9617751" y="3282411"/>
                </a:lnTo>
                <a:lnTo>
                  <a:pt x="9576495" y="3282411"/>
                </a:lnTo>
                <a:lnTo>
                  <a:pt x="9576495" y="2972993"/>
                </a:lnTo>
                <a:lnTo>
                  <a:pt x="9597123" y="2972993"/>
                </a:lnTo>
                <a:lnTo>
                  <a:pt x="9597123" y="2952365"/>
                </a:lnTo>
                <a:lnTo>
                  <a:pt x="9656428" y="2952365"/>
                </a:lnTo>
                <a:lnTo>
                  <a:pt x="9656428" y="2712566"/>
                </a:lnTo>
                <a:lnTo>
                  <a:pt x="9677055" y="2712566"/>
                </a:lnTo>
                <a:lnTo>
                  <a:pt x="9677055" y="2691938"/>
                </a:lnTo>
                <a:lnTo>
                  <a:pt x="10249480" y="2691938"/>
                </a:lnTo>
                <a:lnTo>
                  <a:pt x="10249480" y="2544965"/>
                </a:lnTo>
                <a:lnTo>
                  <a:pt x="10270107" y="2544965"/>
                </a:lnTo>
                <a:lnTo>
                  <a:pt x="10270107" y="2526915"/>
                </a:lnTo>
                <a:lnTo>
                  <a:pt x="10790961" y="2526915"/>
                </a:lnTo>
                <a:lnTo>
                  <a:pt x="10790961" y="593052"/>
                </a:lnTo>
                <a:lnTo>
                  <a:pt x="9934904" y="593052"/>
                </a:lnTo>
                <a:lnTo>
                  <a:pt x="9463041" y="747761"/>
                </a:lnTo>
                <a:lnTo>
                  <a:pt x="9463041" y="2501130"/>
                </a:lnTo>
                <a:lnTo>
                  <a:pt x="9414050" y="2501130"/>
                </a:lnTo>
                <a:lnTo>
                  <a:pt x="9414050" y="3323667"/>
                </a:lnTo>
                <a:lnTo>
                  <a:pt x="9372794" y="3323667"/>
                </a:lnTo>
                <a:lnTo>
                  <a:pt x="9372794" y="2501130"/>
                </a:lnTo>
                <a:lnTo>
                  <a:pt x="9341852" y="2501130"/>
                </a:lnTo>
                <a:lnTo>
                  <a:pt x="9341852" y="1031394"/>
                </a:lnTo>
                <a:lnTo>
                  <a:pt x="8596670" y="1031394"/>
                </a:lnTo>
                <a:lnTo>
                  <a:pt x="8235682" y="1142269"/>
                </a:lnTo>
                <a:lnTo>
                  <a:pt x="8235682" y="2434090"/>
                </a:lnTo>
                <a:lnTo>
                  <a:pt x="8625034" y="2434090"/>
                </a:lnTo>
                <a:lnTo>
                  <a:pt x="8625034" y="2454718"/>
                </a:lnTo>
                <a:lnTo>
                  <a:pt x="8645661" y="2454718"/>
                </a:lnTo>
                <a:lnTo>
                  <a:pt x="8645661" y="2570749"/>
                </a:lnTo>
                <a:lnTo>
                  <a:pt x="8735908" y="2570749"/>
                </a:lnTo>
                <a:lnTo>
                  <a:pt x="8787478" y="2446982"/>
                </a:lnTo>
                <a:lnTo>
                  <a:pt x="8805528" y="2454718"/>
                </a:lnTo>
                <a:lnTo>
                  <a:pt x="8805528" y="2434090"/>
                </a:lnTo>
                <a:lnTo>
                  <a:pt x="9249027" y="2434090"/>
                </a:lnTo>
                <a:lnTo>
                  <a:pt x="9249027" y="2475346"/>
                </a:lnTo>
                <a:lnTo>
                  <a:pt x="8818420" y="2475346"/>
                </a:lnTo>
                <a:lnTo>
                  <a:pt x="8766850" y="2599113"/>
                </a:lnTo>
                <a:lnTo>
                  <a:pt x="8748801" y="2591377"/>
                </a:lnTo>
                <a:lnTo>
                  <a:pt x="8748801" y="2612005"/>
                </a:lnTo>
                <a:lnTo>
                  <a:pt x="8625034" y="2612005"/>
                </a:lnTo>
                <a:lnTo>
                  <a:pt x="8625034" y="2591377"/>
                </a:lnTo>
                <a:lnTo>
                  <a:pt x="8604406" y="2591377"/>
                </a:lnTo>
                <a:lnTo>
                  <a:pt x="8604406" y="2475346"/>
                </a:lnTo>
                <a:lnTo>
                  <a:pt x="8235682" y="2475346"/>
                </a:lnTo>
                <a:lnTo>
                  <a:pt x="8235682" y="2557857"/>
                </a:lnTo>
                <a:lnTo>
                  <a:pt x="8230526" y="2557857"/>
                </a:lnTo>
                <a:lnTo>
                  <a:pt x="8230526" y="2826019"/>
                </a:lnTo>
                <a:lnTo>
                  <a:pt x="8952502" y="2826019"/>
                </a:lnTo>
                <a:lnTo>
                  <a:pt x="8952502" y="2846647"/>
                </a:lnTo>
                <a:lnTo>
                  <a:pt x="8973129" y="2846647"/>
                </a:lnTo>
                <a:lnTo>
                  <a:pt x="8973129" y="3009092"/>
                </a:lnTo>
                <a:lnTo>
                  <a:pt x="9249027" y="3009092"/>
                </a:lnTo>
                <a:lnTo>
                  <a:pt x="9249027" y="3050348"/>
                </a:lnTo>
                <a:lnTo>
                  <a:pt x="8952502" y="3050348"/>
                </a:lnTo>
                <a:lnTo>
                  <a:pt x="8952502" y="3029720"/>
                </a:lnTo>
                <a:lnTo>
                  <a:pt x="8931873" y="3029720"/>
                </a:lnTo>
                <a:lnTo>
                  <a:pt x="8931873" y="2867275"/>
                </a:lnTo>
                <a:lnTo>
                  <a:pt x="8230526" y="2867275"/>
                </a:lnTo>
                <a:lnTo>
                  <a:pt x="8230526" y="3282411"/>
                </a:lnTo>
                <a:lnTo>
                  <a:pt x="8189270" y="3282411"/>
                </a:lnTo>
                <a:lnTo>
                  <a:pt x="8189270" y="2557857"/>
                </a:lnTo>
                <a:lnTo>
                  <a:pt x="8104180" y="2557857"/>
                </a:lnTo>
                <a:lnTo>
                  <a:pt x="8104180" y="1294399"/>
                </a:lnTo>
                <a:lnTo>
                  <a:pt x="7763820" y="1294399"/>
                </a:lnTo>
                <a:lnTo>
                  <a:pt x="7763820" y="840586"/>
                </a:lnTo>
                <a:lnTo>
                  <a:pt x="7743192" y="840586"/>
                </a:lnTo>
                <a:lnTo>
                  <a:pt x="7743192" y="1294399"/>
                </a:lnTo>
                <a:lnTo>
                  <a:pt x="7554963" y="1294399"/>
                </a:lnTo>
                <a:lnTo>
                  <a:pt x="7554963" y="1315027"/>
                </a:lnTo>
                <a:lnTo>
                  <a:pt x="7150140" y="1315027"/>
                </a:lnTo>
                <a:lnTo>
                  <a:pt x="7150140" y="2712566"/>
                </a:lnTo>
                <a:lnTo>
                  <a:pt x="7108885" y="2712566"/>
                </a:lnTo>
                <a:lnTo>
                  <a:pt x="7108885" y="1294399"/>
                </a:lnTo>
                <a:lnTo>
                  <a:pt x="7129512" y="1294399"/>
                </a:lnTo>
                <a:lnTo>
                  <a:pt x="7129512" y="1273772"/>
                </a:lnTo>
                <a:lnTo>
                  <a:pt x="7554963" y="1273772"/>
                </a:lnTo>
                <a:lnTo>
                  <a:pt x="7554963" y="0"/>
                </a:lnTo>
                <a:lnTo>
                  <a:pt x="6809780" y="0"/>
                </a:lnTo>
                <a:lnTo>
                  <a:pt x="6580295" y="121189"/>
                </a:lnTo>
                <a:lnTo>
                  <a:pt x="6580295" y="319732"/>
                </a:lnTo>
                <a:lnTo>
                  <a:pt x="6600923" y="319732"/>
                </a:lnTo>
                <a:lnTo>
                  <a:pt x="6600923" y="2795078"/>
                </a:lnTo>
                <a:lnTo>
                  <a:pt x="6559667" y="2795078"/>
                </a:lnTo>
                <a:lnTo>
                  <a:pt x="6559667" y="319732"/>
                </a:lnTo>
                <a:lnTo>
                  <a:pt x="6361124" y="319732"/>
                </a:lnTo>
                <a:lnTo>
                  <a:pt x="6306976" y="373880"/>
                </a:lnTo>
                <a:lnTo>
                  <a:pt x="6327603" y="373880"/>
                </a:lnTo>
                <a:lnTo>
                  <a:pt x="6327603" y="2952365"/>
                </a:lnTo>
                <a:lnTo>
                  <a:pt x="6477156" y="2952365"/>
                </a:lnTo>
                <a:lnTo>
                  <a:pt x="6477156" y="2898217"/>
                </a:lnTo>
                <a:lnTo>
                  <a:pt x="6497783" y="2898217"/>
                </a:lnTo>
                <a:lnTo>
                  <a:pt x="6495205" y="2877589"/>
                </a:lnTo>
                <a:lnTo>
                  <a:pt x="7088256" y="2771871"/>
                </a:lnTo>
                <a:lnTo>
                  <a:pt x="7090835" y="2792499"/>
                </a:lnTo>
                <a:lnTo>
                  <a:pt x="7090835" y="2771871"/>
                </a:lnTo>
                <a:lnTo>
                  <a:pt x="7335791" y="2771871"/>
                </a:lnTo>
                <a:lnTo>
                  <a:pt x="7335791" y="2712566"/>
                </a:lnTo>
                <a:lnTo>
                  <a:pt x="7356419" y="2712566"/>
                </a:lnTo>
                <a:lnTo>
                  <a:pt x="7353841" y="2691938"/>
                </a:lnTo>
                <a:lnTo>
                  <a:pt x="7552384" y="2658418"/>
                </a:lnTo>
                <a:lnTo>
                  <a:pt x="7552384" y="2588799"/>
                </a:lnTo>
                <a:lnTo>
                  <a:pt x="7573012" y="2588799"/>
                </a:lnTo>
                <a:lnTo>
                  <a:pt x="7570434" y="2568171"/>
                </a:lnTo>
                <a:lnTo>
                  <a:pt x="8021669" y="2480502"/>
                </a:lnTo>
                <a:lnTo>
                  <a:pt x="8029404" y="2519180"/>
                </a:lnTo>
                <a:lnTo>
                  <a:pt x="7596218" y="2601691"/>
                </a:lnTo>
                <a:lnTo>
                  <a:pt x="7596218" y="2671310"/>
                </a:lnTo>
                <a:lnTo>
                  <a:pt x="7575590" y="2671310"/>
                </a:lnTo>
                <a:lnTo>
                  <a:pt x="7578169" y="2691938"/>
                </a:lnTo>
                <a:lnTo>
                  <a:pt x="7379626" y="2725459"/>
                </a:lnTo>
                <a:lnTo>
                  <a:pt x="7379626" y="2789921"/>
                </a:lnTo>
                <a:lnTo>
                  <a:pt x="7379626" y="3321089"/>
                </a:lnTo>
                <a:lnTo>
                  <a:pt x="7338370" y="3321089"/>
                </a:lnTo>
                <a:lnTo>
                  <a:pt x="7338370" y="2810549"/>
                </a:lnTo>
                <a:lnTo>
                  <a:pt x="7090835" y="2810549"/>
                </a:lnTo>
                <a:lnTo>
                  <a:pt x="6835565" y="2856961"/>
                </a:lnTo>
                <a:lnTo>
                  <a:pt x="6835565" y="3346874"/>
                </a:lnTo>
                <a:lnTo>
                  <a:pt x="6794309" y="3346874"/>
                </a:lnTo>
                <a:lnTo>
                  <a:pt x="6794309" y="2864697"/>
                </a:lnTo>
                <a:lnTo>
                  <a:pt x="6515833" y="2913688"/>
                </a:lnTo>
                <a:lnTo>
                  <a:pt x="6515833" y="2970415"/>
                </a:lnTo>
                <a:lnTo>
                  <a:pt x="6495205" y="2970415"/>
                </a:lnTo>
                <a:lnTo>
                  <a:pt x="6495205" y="2991043"/>
                </a:lnTo>
                <a:lnTo>
                  <a:pt x="6327603" y="2991043"/>
                </a:lnTo>
                <a:lnTo>
                  <a:pt x="6327603" y="3323667"/>
                </a:lnTo>
                <a:lnTo>
                  <a:pt x="6286348" y="3323667"/>
                </a:lnTo>
                <a:lnTo>
                  <a:pt x="6286348" y="3052926"/>
                </a:lnTo>
                <a:lnTo>
                  <a:pt x="5987243" y="3112231"/>
                </a:lnTo>
                <a:lnTo>
                  <a:pt x="5982086" y="3091603"/>
                </a:lnTo>
                <a:lnTo>
                  <a:pt x="5961458" y="3091603"/>
                </a:lnTo>
                <a:lnTo>
                  <a:pt x="5961458" y="3047769"/>
                </a:lnTo>
                <a:lnTo>
                  <a:pt x="5278160" y="3047769"/>
                </a:lnTo>
                <a:lnTo>
                  <a:pt x="5278160" y="3006513"/>
                </a:lnTo>
                <a:lnTo>
                  <a:pt x="5982086" y="3006513"/>
                </a:lnTo>
                <a:lnTo>
                  <a:pt x="5982086" y="3027141"/>
                </a:lnTo>
                <a:lnTo>
                  <a:pt x="6002714" y="3027141"/>
                </a:lnTo>
                <a:lnTo>
                  <a:pt x="6002714" y="3065819"/>
                </a:lnTo>
                <a:lnTo>
                  <a:pt x="6286348" y="3009092"/>
                </a:lnTo>
                <a:lnTo>
                  <a:pt x="6286348" y="373880"/>
                </a:lnTo>
                <a:lnTo>
                  <a:pt x="6306976" y="373880"/>
                </a:lnTo>
                <a:lnTo>
                  <a:pt x="6229621" y="296526"/>
                </a:lnTo>
                <a:lnTo>
                  <a:pt x="6229621" y="121189"/>
                </a:lnTo>
                <a:lnTo>
                  <a:pt x="5956302" y="121189"/>
                </a:lnTo>
                <a:lnTo>
                  <a:pt x="5956302" y="242378"/>
                </a:lnTo>
                <a:lnTo>
                  <a:pt x="5824799" y="242378"/>
                </a:lnTo>
                <a:lnTo>
                  <a:pt x="5703610" y="340360"/>
                </a:lnTo>
                <a:lnTo>
                  <a:pt x="5703610" y="438342"/>
                </a:lnTo>
                <a:lnTo>
                  <a:pt x="5517959" y="438342"/>
                </a:lnTo>
                <a:lnTo>
                  <a:pt x="5517959" y="505383"/>
                </a:lnTo>
                <a:lnTo>
                  <a:pt x="5440604" y="505383"/>
                </a:lnTo>
                <a:lnTo>
                  <a:pt x="5440604" y="603365"/>
                </a:lnTo>
                <a:lnTo>
                  <a:pt x="5342622" y="603365"/>
                </a:lnTo>
                <a:lnTo>
                  <a:pt x="5342622" y="714240"/>
                </a:lnTo>
                <a:lnTo>
                  <a:pt x="5285895" y="714240"/>
                </a:lnTo>
                <a:lnTo>
                  <a:pt x="5285895" y="943725"/>
                </a:lnTo>
                <a:lnTo>
                  <a:pt x="5187913" y="943725"/>
                </a:lnTo>
                <a:lnTo>
                  <a:pt x="5187913" y="2359314"/>
                </a:lnTo>
                <a:lnTo>
                  <a:pt x="5208541" y="2359314"/>
                </a:lnTo>
                <a:lnTo>
                  <a:pt x="5208541" y="3323667"/>
                </a:lnTo>
                <a:lnTo>
                  <a:pt x="5167285" y="3323667"/>
                </a:lnTo>
                <a:lnTo>
                  <a:pt x="5167285" y="2359314"/>
                </a:lnTo>
                <a:lnTo>
                  <a:pt x="4945535" y="2359314"/>
                </a:lnTo>
                <a:lnTo>
                  <a:pt x="4945535" y="2281959"/>
                </a:lnTo>
                <a:lnTo>
                  <a:pt x="4703157" y="2281959"/>
                </a:lnTo>
                <a:lnTo>
                  <a:pt x="4703157" y="2413462"/>
                </a:lnTo>
                <a:lnTo>
                  <a:pt x="4404053" y="2413462"/>
                </a:lnTo>
                <a:lnTo>
                  <a:pt x="4404053" y="3114810"/>
                </a:lnTo>
                <a:lnTo>
                  <a:pt x="4522664" y="3114810"/>
                </a:lnTo>
                <a:lnTo>
                  <a:pt x="4522664" y="3135438"/>
                </a:lnTo>
                <a:lnTo>
                  <a:pt x="4543291" y="3135438"/>
                </a:lnTo>
                <a:lnTo>
                  <a:pt x="4543291" y="3210214"/>
                </a:lnTo>
                <a:lnTo>
                  <a:pt x="4829504" y="3210214"/>
                </a:lnTo>
                <a:lnTo>
                  <a:pt x="4829504" y="3029720"/>
                </a:lnTo>
                <a:lnTo>
                  <a:pt x="4850131" y="3029720"/>
                </a:lnTo>
                <a:lnTo>
                  <a:pt x="4850131" y="3009092"/>
                </a:lnTo>
                <a:lnTo>
                  <a:pt x="5084773" y="3009092"/>
                </a:lnTo>
                <a:lnTo>
                  <a:pt x="5084773" y="3050348"/>
                </a:lnTo>
                <a:lnTo>
                  <a:pt x="4873338" y="3050348"/>
                </a:lnTo>
                <a:lnTo>
                  <a:pt x="4873338" y="3230842"/>
                </a:lnTo>
                <a:lnTo>
                  <a:pt x="4852710" y="3230842"/>
                </a:lnTo>
                <a:lnTo>
                  <a:pt x="4852710" y="3251469"/>
                </a:lnTo>
                <a:lnTo>
                  <a:pt x="4525242" y="3251469"/>
                </a:lnTo>
                <a:lnTo>
                  <a:pt x="4525242" y="3230842"/>
                </a:lnTo>
                <a:lnTo>
                  <a:pt x="4504614" y="3230842"/>
                </a:lnTo>
                <a:lnTo>
                  <a:pt x="4504614" y="3156066"/>
                </a:lnTo>
                <a:lnTo>
                  <a:pt x="4406632" y="3156066"/>
                </a:lnTo>
                <a:lnTo>
                  <a:pt x="4406632" y="3326246"/>
                </a:lnTo>
                <a:lnTo>
                  <a:pt x="4365376" y="3326246"/>
                </a:lnTo>
                <a:lnTo>
                  <a:pt x="4365376" y="2413462"/>
                </a:lnTo>
                <a:lnTo>
                  <a:pt x="4386004" y="2413462"/>
                </a:lnTo>
                <a:lnTo>
                  <a:pt x="4386004" y="582738"/>
                </a:lnTo>
                <a:lnTo>
                  <a:pt x="4254501" y="242378"/>
                </a:lnTo>
                <a:lnTo>
                  <a:pt x="4025016" y="242378"/>
                </a:lnTo>
                <a:lnTo>
                  <a:pt x="3927033" y="572424"/>
                </a:lnTo>
                <a:lnTo>
                  <a:pt x="3927033" y="1374332"/>
                </a:lnTo>
                <a:lnTo>
                  <a:pt x="3947661" y="1374332"/>
                </a:lnTo>
                <a:lnTo>
                  <a:pt x="3947661" y="3328824"/>
                </a:lnTo>
                <a:lnTo>
                  <a:pt x="3906406" y="3328824"/>
                </a:lnTo>
                <a:lnTo>
                  <a:pt x="3906406" y="1371754"/>
                </a:lnTo>
                <a:lnTo>
                  <a:pt x="3839365" y="1371754"/>
                </a:lnTo>
                <a:lnTo>
                  <a:pt x="3772324" y="1492943"/>
                </a:lnTo>
                <a:lnTo>
                  <a:pt x="3772324" y="1206731"/>
                </a:lnTo>
                <a:lnTo>
                  <a:pt x="3728490" y="1206731"/>
                </a:lnTo>
                <a:lnTo>
                  <a:pt x="3728490" y="1095856"/>
                </a:lnTo>
                <a:lnTo>
                  <a:pt x="3586673" y="866371"/>
                </a:lnTo>
                <a:lnTo>
                  <a:pt x="3431964" y="866371"/>
                </a:lnTo>
                <a:lnTo>
                  <a:pt x="3266941" y="1129376"/>
                </a:lnTo>
                <a:lnTo>
                  <a:pt x="3266941" y="899891"/>
                </a:lnTo>
                <a:lnTo>
                  <a:pt x="3145752" y="680720"/>
                </a:lnTo>
                <a:lnTo>
                  <a:pt x="2991043" y="680720"/>
                </a:lnTo>
                <a:lnTo>
                  <a:pt x="2771872" y="866371"/>
                </a:lnTo>
                <a:lnTo>
                  <a:pt x="2771872" y="2403148"/>
                </a:lnTo>
                <a:lnTo>
                  <a:pt x="2792500" y="2403148"/>
                </a:lnTo>
                <a:lnTo>
                  <a:pt x="2792500" y="3112231"/>
                </a:lnTo>
                <a:lnTo>
                  <a:pt x="2924003" y="3112231"/>
                </a:lnTo>
                <a:lnTo>
                  <a:pt x="2924003" y="3050348"/>
                </a:lnTo>
                <a:lnTo>
                  <a:pt x="2944630" y="3050348"/>
                </a:lnTo>
                <a:lnTo>
                  <a:pt x="2944630" y="3029720"/>
                </a:lnTo>
                <a:lnTo>
                  <a:pt x="3352031" y="3029720"/>
                </a:lnTo>
                <a:lnTo>
                  <a:pt x="3352031" y="3050348"/>
                </a:lnTo>
                <a:lnTo>
                  <a:pt x="3372659" y="3050348"/>
                </a:lnTo>
                <a:lnTo>
                  <a:pt x="3372659" y="3091603"/>
                </a:lnTo>
                <a:lnTo>
                  <a:pt x="3372659" y="3156066"/>
                </a:lnTo>
                <a:lnTo>
                  <a:pt x="3772324" y="3156066"/>
                </a:lnTo>
                <a:lnTo>
                  <a:pt x="3772324" y="3197321"/>
                </a:lnTo>
                <a:lnTo>
                  <a:pt x="3352031" y="3197321"/>
                </a:lnTo>
                <a:lnTo>
                  <a:pt x="3352031" y="3176693"/>
                </a:lnTo>
                <a:lnTo>
                  <a:pt x="3331403" y="3176693"/>
                </a:lnTo>
                <a:lnTo>
                  <a:pt x="3331403" y="3091603"/>
                </a:lnTo>
                <a:lnTo>
                  <a:pt x="3331403" y="3070976"/>
                </a:lnTo>
                <a:lnTo>
                  <a:pt x="2965258" y="3070976"/>
                </a:lnTo>
                <a:lnTo>
                  <a:pt x="2965258" y="3132859"/>
                </a:lnTo>
                <a:lnTo>
                  <a:pt x="2944630" y="3132859"/>
                </a:lnTo>
                <a:lnTo>
                  <a:pt x="2944630" y="3153487"/>
                </a:lnTo>
                <a:lnTo>
                  <a:pt x="2792500" y="3153487"/>
                </a:lnTo>
                <a:lnTo>
                  <a:pt x="2792500" y="3323667"/>
                </a:lnTo>
                <a:lnTo>
                  <a:pt x="2751244" y="3323667"/>
                </a:lnTo>
                <a:lnTo>
                  <a:pt x="2751244" y="2403148"/>
                </a:lnTo>
                <a:lnTo>
                  <a:pt x="2650683" y="2403148"/>
                </a:lnTo>
                <a:lnTo>
                  <a:pt x="2650683" y="2292273"/>
                </a:lnTo>
                <a:lnTo>
                  <a:pt x="2439247" y="2292273"/>
                </a:lnTo>
                <a:lnTo>
                  <a:pt x="2439247" y="3323667"/>
                </a:lnTo>
                <a:lnTo>
                  <a:pt x="2397992" y="3323667"/>
                </a:lnTo>
                <a:lnTo>
                  <a:pt x="2397992" y="2292273"/>
                </a:lnTo>
                <a:lnTo>
                  <a:pt x="2418620" y="2292273"/>
                </a:lnTo>
                <a:lnTo>
                  <a:pt x="2418620" y="1371754"/>
                </a:lnTo>
                <a:lnTo>
                  <a:pt x="1446530" y="1371754"/>
                </a:lnTo>
                <a:lnTo>
                  <a:pt x="1446530" y="2238125"/>
                </a:lnTo>
                <a:lnTo>
                  <a:pt x="1467158" y="2238125"/>
                </a:lnTo>
                <a:lnTo>
                  <a:pt x="1467158" y="3323667"/>
                </a:lnTo>
                <a:lnTo>
                  <a:pt x="1425902" y="3323667"/>
                </a:lnTo>
                <a:lnTo>
                  <a:pt x="1425902" y="2238125"/>
                </a:lnTo>
                <a:lnTo>
                  <a:pt x="907627" y="2238125"/>
                </a:lnTo>
                <a:lnTo>
                  <a:pt x="907627" y="2774450"/>
                </a:lnTo>
                <a:lnTo>
                  <a:pt x="928255" y="2774450"/>
                </a:lnTo>
                <a:lnTo>
                  <a:pt x="928255" y="3006513"/>
                </a:lnTo>
                <a:lnTo>
                  <a:pt x="1198996" y="3006513"/>
                </a:lnTo>
                <a:lnTo>
                  <a:pt x="1198996" y="3027141"/>
                </a:lnTo>
                <a:lnTo>
                  <a:pt x="1219624" y="3027141"/>
                </a:lnTo>
                <a:lnTo>
                  <a:pt x="1219624" y="3323667"/>
                </a:lnTo>
                <a:lnTo>
                  <a:pt x="1178368" y="3323667"/>
                </a:lnTo>
                <a:lnTo>
                  <a:pt x="1178368" y="3047769"/>
                </a:lnTo>
                <a:lnTo>
                  <a:pt x="928255" y="3047769"/>
                </a:lnTo>
                <a:lnTo>
                  <a:pt x="928255" y="3323667"/>
                </a:lnTo>
                <a:lnTo>
                  <a:pt x="886999" y="3323667"/>
                </a:lnTo>
                <a:lnTo>
                  <a:pt x="886999" y="3047769"/>
                </a:lnTo>
                <a:lnTo>
                  <a:pt x="206279" y="3047769"/>
                </a:lnTo>
                <a:lnTo>
                  <a:pt x="206279" y="3323667"/>
                </a:lnTo>
                <a:lnTo>
                  <a:pt x="165023" y="3323667"/>
                </a:lnTo>
                <a:lnTo>
                  <a:pt x="165023" y="3027141"/>
                </a:lnTo>
                <a:lnTo>
                  <a:pt x="185651" y="3027141"/>
                </a:lnTo>
                <a:lnTo>
                  <a:pt x="185651" y="3006513"/>
                </a:lnTo>
                <a:lnTo>
                  <a:pt x="889577" y="3006513"/>
                </a:lnTo>
                <a:lnTo>
                  <a:pt x="889577" y="2774450"/>
                </a:lnTo>
                <a:lnTo>
                  <a:pt x="822537" y="2774450"/>
                </a:lnTo>
                <a:lnTo>
                  <a:pt x="822537" y="2862118"/>
                </a:lnTo>
                <a:lnTo>
                  <a:pt x="711662" y="2862118"/>
                </a:lnTo>
                <a:lnTo>
                  <a:pt x="711662" y="2789921"/>
                </a:lnTo>
                <a:lnTo>
                  <a:pt x="507962" y="2789921"/>
                </a:lnTo>
                <a:lnTo>
                  <a:pt x="435764" y="2862118"/>
                </a:lnTo>
                <a:lnTo>
                  <a:pt x="293947" y="2862118"/>
                </a:lnTo>
                <a:lnTo>
                  <a:pt x="293947" y="2774450"/>
                </a:lnTo>
                <a:lnTo>
                  <a:pt x="0" y="2774450"/>
                </a:lnTo>
                <a:lnTo>
                  <a:pt x="0" y="3411336"/>
                </a:lnTo>
                <a:lnTo>
                  <a:pt x="12206550" y="3411336"/>
                </a:lnTo>
                <a:lnTo>
                  <a:pt x="12206550" y="3047769"/>
                </a:lnTo>
                <a:lnTo>
                  <a:pt x="11520673" y="3047769"/>
                </a:lnTo>
                <a:lnTo>
                  <a:pt x="11520673" y="3279833"/>
                </a:lnTo>
                <a:lnTo>
                  <a:pt x="11479417" y="3279833"/>
                </a:lnTo>
                <a:lnTo>
                  <a:pt x="11479417" y="3027141"/>
                </a:lnTo>
                <a:lnTo>
                  <a:pt x="11500045" y="3027141"/>
                </a:lnTo>
                <a:lnTo>
                  <a:pt x="11500045" y="3006513"/>
                </a:lnTo>
                <a:lnTo>
                  <a:pt x="12206550" y="3006513"/>
                </a:lnTo>
                <a:lnTo>
                  <a:pt x="12206550" y="2349000"/>
                </a:lnTo>
                <a:lnTo>
                  <a:pt x="11716638" y="2349000"/>
                </a:lnTo>
                <a:close/>
                <a:moveTo>
                  <a:pt x="2207184" y="3323667"/>
                </a:moveTo>
                <a:lnTo>
                  <a:pt x="2165928" y="3323667"/>
                </a:lnTo>
                <a:lnTo>
                  <a:pt x="2165928" y="3153487"/>
                </a:lnTo>
                <a:lnTo>
                  <a:pt x="1686330" y="3153487"/>
                </a:lnTo>
                <a:lnTo>
                  <a:pt x="1686330" y="3323667"/>
                </a:lnTo>
                <a:lnTo>
                  <a:pt x="1645074" y="3323667"/>
                </a:lnTo>
                <a:lnTo>
                  <a:pt x="1645074" y="3132859"/>
                </a:lnTo>
                <a:lnTo>
                  <a:pt x="1665702" y="3132859"/>
                </a:lnTo>
                <a:lnTo>
                  <a:pt x="1665702" y="3112231"/>
                </a:lnTo>
                <a:lnTo>
                  <a:pt x="2183977" y="3112231"/>
                </a:lnTo>
                <a:lnTo>
                  <a:pt x="2183977" y="3132859"/>
                </a:lnTo>
                <a:lnTo>
                  <a:pt x="2204605" y="3132859"/>
                </a:lnTo>
                <a:lnTo>
                  <a:pt x="2204605" y="3323667"/>
                </a:lnTo>
                <a:close/>
                <a:moveTo>
                  <a:pt x="10326834" y="3323667"/>
                </a:moveTo>
                <a:lnTo>
                  <a:pt x="10285578" y="3323667"/>
                </a:lnTo>
                <a:lnTo>
                  <a:pt x="10285578" y="3112231"/>
                </a:lnTo>
                <a:lnTo>
                  <a:pt x="9746675" y="3112231"/>
                </a:lnTo>
                <a:lnTo>
                  <a:pt x="9746675" y="3323667"/>
                </a:lnTo>
                <a:lnTo>
                  <a:pt x="9705419" y="3323667"/>
                </a:lnTo>
                <a:lnTo>
                  <a:pt x="9705419" y="3091603"/>
                </a:lnTo>
                <a:lnTo>
                  <a:pt x="9726047" y="3091603"/>
                </a:lnTo>
                <a:lnTo>
                  <a:pt x="9726047" y="3070976"/>
                </a:lnTo>
                <a:lnTo>
                  <a:pt x="10306207" y="3070976"/>
                </a:lnTo>
                <a:lnTo>
                  <a:pt x="10306207" y="3091603"/>
                </a:lnTo>
                <a:lnTo>
                  <a:pt x="10326834" y="3091603"/>
                </a:lnTo>
                <a:lnTo>
                  <a:pt x="10326834" y="3323667"/>
                </a:lnTo>
                <a:close/>
                <a:moveTo>
                  <a:pt x="11677960" y="2936894"/>
                </a:moveTo>
                <a:lnTo>
                  <a:pt x="11636704" y="2936894"/>
                </a:lnTo>
                <a:lnTo>
                  <a:pt x="11636704" y="2521758"/>
                </a:lnTo>
                <a:lnTo>
                  <a:pt x="11677960" y="2521758"/>
                </a:lnTo>
                <a:lnTo>
                  <a:pt x="11677960" y="2936894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大连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68402" y="3276157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dalian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8743E188-69FE-4E13-9364-74C73DFFC24F}"/>
              </a:ext>
            </a:extLst>
          </p:cNvPr>
          <p:cNvSpPr/>
          <p:nvPr/>
        </p:nvSpPr>
        <p:spPr>
          <a:xfrm>
            <a:off x="1295401" y="4094131"/>
            <a:ext cx="9591192" cy="1662654"/>
          </a:xfrm>
          <a:custGeom>
            <a:avLst/>
            <a:gdLst>
              <a:gd name="connsiteX0" fmla="*/ 12032600 w 12222719"/>
              <a:gd name="connsiteY0" fmla="*/ 672924 h 2118835"/>
              <a:gd name="connsiteX1" fmla="*/ 12032600 w 12222719"/>
              <a:gd name="connsiteY1" fmla="*/ 772987 h 2118835"/>
              <a:gd name="connsiteX2" fmla="*/ 11965057 w 12222719"/>
              <a:gd name="connsiteY2" fmla="*/ 772987 h 2118835"/>
              <a:gd name="connsiteX3" fmla="*/ 11965057 w 12222719"/>
              <a:gd name="connsiteY3" fmla="*/ 347719 h 2118835"/>
              <a:gd name="connsiteX4" fmla="*/ 11694886 w 12222719"/>
              <a:gd name="connsiteY4" fmla="*/ 347719 h 2118835"/>
              <a:gd name="connsiteX5" fmla="*/ 11694886 w 12222719"/>
              <a:gd name="connsiteY5" fmla="*/ 913075 h 2118835"/>
              <a:gd name="connsiteX6" fmla="*/ 11649858 w 12222719"/>
              <a:gd name="connsiteY6" fmla="*/ 913075 h 2118835"/>
              <a:gd name="connsiteX7" fmla="*/ 11649858 w 12222719"/>
              <a:gd name="connsiteY7" fmla="*/ 347719 h 2118835"/>
              <a:gd name="connsiteX8" fmla="*/ 11672372 w 12222719"/>
              <a:gd name="connsiteY8" fmla="*/ 347719 h 2118835"/>
              <a:gd name="connsiteX9" fmla="*/ 11672372 w 12222719"/>
              <a:gd name="connsiteY9" fmla="*/ 247656 h 2118835"/>
              <a:gd name="connsiteX10" fmla="*/ 11234596 w 12222719"/>
              <a:gd name="connsiteY10" fmla="*/ 337713 h 2118835"/>
              <a:gd name="connsiteX11" fmla="*/ 11134533 w 12222719"/>
              <a:gd name="connsiteY11" fmla="*/ 337713 h 2118835"/>
              <a:gd name="connsiteX12" fmla="*/ 11134533 w 12222719"/>
              <a:gd name="connsiteY12" fmla="*/ 670423 h 2118835"/>
              <a:gd name="connsiteX13" fmla="*/ 11157047 w 12222719"/>
              <a:gd name="connsiteY13" fmla="*/ 670423 h 2118835"/>
              <a:gd name="connsiteX14" fmla="*/ 11157047 w 12222719"/>
              <a:gd name="connsiteY14" fmla="*/ 915577 h 2118835"/>
              <a:gd name="connsiteX15" fmla="*/ 11112018 w 12222719"/>
              <a:gd name="connsiteY15" fmla="*/ 915577 h 2118835"/>
              <a:gd name="connsiteX16" fmla="*/ 11112018 w 12222719"/>
              <a:gd name="connsiteY16" fmla="*/ 707946 h 2118835"/>
              <a:gd name="connsiteX17" fmla="*/ 11044476 w 12222719"/>
              <a:gd name="connsiteY17" fmla="*/ 707946 h 2118835"/>
              <a:gd name="connsiteX18" fmla="*/ 11044476 w 12222719"/>
              <a:gd name="connsiteY18" fmla="*/ 572861 h 2118835"/>
              <a:gd name="connsiteX19" fmla="*/ 10854355 w 12222719"/>
              <a:gd name="connsiteY19" fmla="*/ 572861 h 2118835"/>
              <a:gd name="connsiteX20" fmla="*/ 10854355 w 12222719"/>
              <a:gd name="connsiteY20" fmla="*/ 627896 h 2118835"/>
              <a:gd name="connsiteX21" fmla="*/ 10776806 w 12222719"/>
              <a:gd name="connsiteY21" fmla="*/ 627896 h 2118835"/>
              <a:gd name="connsiteX22" fmla="*/ 10776806 w 12222719"/>
              <a:gd name="connsiteY22" fmla="*/ 550347 h 2118835"/>
              <a:gd name="connsiteX23" fmla="*/ 10596693 w 12222719"/>
              <a:gd name="connsiteY23" fmla="*/ 550347 h 2118835"/>
              <a:gd name="connsiteX24" fmla="*/ 10596693 w 12222719"/>
              <a:gd name="connsiteY24" fmla="*/ 460290 h 2118835"/>
              <a:gd name="connsiteX25" fmla="*/ 10316516 w 12222719"/>
              <a:gd name="connsiteY25" fmla="*/ 460290 h 2118835"/>
              <a:gd name="connsiteX26" fmla="*/ 10316516 w 12222719"/>
              <a:gd name="connsiteY26" fmla="*/ 315199 h 2118835"/>
              <a:gd name="connsiteX27" fmla="*/ 10193938 w 12222719"/>
              <a:gd name="connsiteY27" fmla="*/ 315199 h 2118835"/>
              <a:gd name="connsiteX28" fmla="*/ 10193938 w 12222719"/>
              <a:gd name="connsiteY28" fmla="*/ 270170 h 2118835"/>
              <a:gd name="connsiteX29" fmla="*/ 10081367 w 12222719"/>
              <a:gd name="connsiteY29" fmla="*/ 270170 h 2118835"/>
              <a:gd name="connsiteX30" fmla="*/ 10081367 w 12222719"/>
              <a:gd name="connsiteY30" fmla="*/ 988123 h 2118835"/>
              <a:gd name="connsiteX31" fmla="*/ 10529150 w 12222719"/>
              <a:gd name="connsiteY31" fmla="*/ 988123 h 2118835"/>
              <a:gd name="connsiteX32" fmla="*/ 10529150 w 12222719"/>
              <a:gd name="connsiteY32" fmla="*/ 1010637 h 2118835"/>
              <a:gd name="connsiteX33" fmla="*/ 10551664 w 12222719"/>
              <a:gd name="connsiteY33" fmla="*/ 1010637 h 2118835"/>
              <a:gd name="connsiteX34" fmla="*/ 10551664 w 12222719"/>
              <a:gd name="connsiteY34" fmla="*/ 1088186 h 2118835"/>
              <a:gd name="connsiteX35" fmla="*/ 10641721 w 12222719"/>
              <a:gd name="connsiteY35" fmla="*/ 1088186 h 2118835"/>
              <a:gd name="connsiteX36" fmla="*/ 10641721 w 12222719"/>
              <a:gd name="connsiteY36" fmla="*/ 945596 h 2118835"/>
              <a:gd name="connsiteX37" fmla="*/ 10664235 w 12222719"/>
              <a:gd name="connsiteY37" fmla="*/ 945596 h 2118835"/>
              <a:gd name="connsiteX38" fmla="*/ 10664235 w 12222719"/>
              <a:gd name="connsiteY38" fmla="*/ 923082 h 2118835"/>
              <a:gd name="connsiteX39" fmla="*/ 10811829 w 12222719"/>
              <a:gd name="connsiteY39" fmla="*/ 923082 h 2118835"/>
              <a:gd name="connsiteX40" fmla="*/ 10811829 w 12222719"/>
              <a:gd name="connsiteY40" fmla="*/ 945596 h 2118835"/>
              <a:gd name="connsiteX41" fmla="*/ 10834343 w 12222719"/>
              <a:gd name="connsiteY41" fmla="*/ 945596 h 2118835"/>
              <a:gd name="connsiteX42" fmla="*/ 10834343 w 12222719"/>
              <a:gd name="connsiteY42" fmla="*/ 1045659 h 2118835"/>
              <a:gd name="connsiteX43" fmla="*/ 10894381 w 12222719"/>
              <a:gd name="connsiteY43" fmla="*/ 1045659 h 2118835"/>
              <a:gd name="connsiteX44" fmla="*/ 10894381 w 12222719"/>
              <a:gd name="connsiteY44" fmla="*/ 1068173 h 2118835"/>
              <a:gd name="connsiteX45" fmla="*/ 10916895 w 12222719"/>
              <a:gd name="connsiteY45" fmla="*/ 1068173 h 2118835"/>
              <a:gd name="connsiteX46" fmla="*/ 10916895 w 12222719"/>
              <a:gd name="connsiteY46" fmla="*/ 1088186 h 2118835"/>
              <a:gd name="connsiteX47" fmla="*/ 10959422 w 12222719"/>
              <a:gd name="connsiteY47" fmla="*/ 1088186 h 2118835"/>
              <a:gd name="connsiteX48" fmla="*/ 10959422 w 12222719"/>
              <a:gd name="connsiteY48" fmla="*/ 1010637 h 2118835"/>
              <a:gd name="connsiteX49" fmla="*/ 10981936 w 12222719"/>
              <a:gd name="connsiteY49" fmla="*/ 1010637 h 2118835"/>
              <a:gd name="connsiteX50" fmla="*/ 10981936 w 12222719"/>
              <a:gd name="connsiteY50" fmla="*/ 988123 h 2118835"/>
              <a:gd name="connsiteX51" fmla="*/ 11829971 w 12222719"/>
              <a:gd name="connsiteY51" fmla="*/ 988123 h 2118835"/>
              <a:gd name="connsiteX52" fmla="*/ 11829971 w 12222719"/>
              <a:gd name="connsiteY52" fmla="*/ 1010637 h 2118835"/>
              <a:gd name="connsiteX53" fmla="*/ 11852486 w 12222719"/>
              <a:gd name="connsiteY53" fmla="*/ 1010637 h 2118835"/>
              <a:gd name="connsiteX54" fmla="*/ 11852486 w 12222719"/>
              <a:gd name="connsiteY54" fmla="*/ 1160732 h 2118835"/>
              <a:gd name="connsiteX55" fmla="*/ 11977565 w 12222719"/>
              <a:gd name="connsiteY55" fmla="*/ 1160732 h 2118835"/>
              <a:gd name="connsiteX56" fmla="*/ 11977565 w 12222719"/>
              <a:gd name="connsiteY56" fmla="*/ 1183246 h 2118835"/>
              <a:gd name="connsiteX57" fmla="*/ 12000079 w 12222719"/>
              <a:gd name="connsiteY57" fmla="*/ 1183246 h 2118835"/>
              <a:gd name="connsiteX58" fmla="*/ 12000079 w 12222719"/>
              <a:gd name="connsiteY58" fmla="*/ 1868678 h 2118835"/>
              <a:gd name="connsiteX59" fmla="*/ 11955050 w 12222719"/>
              <a:gd name="connsiteY59" fmla="*/ 1868678 h 2118835"/>
              <a:gd name="connsiteX60" fmla="*/ 11955050 w 12222719"/>
              <a:gd name="connsiteY60" fmla="*/ 1545974 h 2118835"/>
              <a:gd name="connsiteX61" fmla="*/ 11707394 w 12222719"/>
              <a:gd name="connsiteY61" fmla="*/ 1545974 h 2118835"/>
              <a:gd name="connsiteX62" fmla="*/ 11707394 w 12222719"/>
              <a:gd name="connsiteY62" fmla="*/ 1523460 h 2118835"/>
              <a:gd name="connsiteX63" fmla="*/ 11684880 w 12222719"/>
              <a:gd name="connsiteY63" fmla="*/ 1523460 h 2118835"/>
              <a:gd name="connsiteX64" fmla="*/ 11684880 w 12222719"/>
              <a:gd name="connsiteY64" fmla="*/ 1490940 h 2118835"/>
              <a:gd name="connsiteX65" fmla="*/ 11317148 w 12222719"/>
              <a:gd name="connsiteY65" fmla="*/ 1490940 h 2118835"/>
              <a:gd name="connsiteX66" fmla="*/ 11317148 w 12222719"/>
              <a:gd name="connsiteY66" fmla="*/ 1638533 h 2118835"/>
              <a:gd name="connsiteX67" fmla="*/ 11294634 w 12222719"/>
              <a:gd name="connsiteY67" fmla="*/ 1638533 h 2118835"/>
              <a:gd name="connsiteX68" fmla="*/ 11294634 w 12222719"/>
              <a:gd name="connsiteY68" fmla="*/ 1661047 h 2118835"/>
              <a:gd name="connsiteX69" fmla="*/ 11134533 w 12222719"/>
              <a:gd name="connsiteY69" fmla="*/ 1661047 h 2118835"/>
              <a:gd name="connsiteX70" fmla="*/ 11134533 w 12222719"/>
              <a:gd name="connsiteY70" fmla="*/ 1866176 h 2118835"/>
              <a:gd name="connsiteX71" fmla="*/ 11089504 w 12222719"/>
              <a:gd name="connsiteY71" fmla="*/ 1866176 h 2118835"/>
              <a:gd name="connsiteX72" fmla="*/ 11089504 w 12222719"/>
              <a:gd name="connsiteY72" fmla="*/ 1638533 h 2118835"/>
              <a:gd name="connsiteX73" fmla="*/ 11112018 w 12222719"/>
              <a:gd name="connsiteY73" fmla="*/ 1638533 h 2118835"/>
              <a:gd name="connsiteX74" fmla="*/ 11112018 w 12222719"/>
              <a:gd name="connsiteY74" fmla="*/ 1616018 h 2118835"/>
              <a:gd name="connsiteX75" fmla="*/ 11272119 w 12222719"/>
              <a:gd name="connsiteY75" fmla="*/ 1616018 h 2118835"/>
              <a:gd name="connsiteX76" fmla="*/ 11272119 w 12222719"/>
              <a:gd name="connsiteY76" fmla="*/ 1468425 h 2118835"/>
              <a:gd name="connsiteX77" fmla="*/ 11294634 w 12222719"/>
              <a:gd name="connsiteY77" fmla="*/ 1468425 h 2118835"/>
              <a:gd name="connsiteX78" fmla="*/ 11294634 w 12222719"/>
              <a:gd name="connsiteY78" fmla="*/ 1445911 h 2118835"/>
              <a:gd name="connsiteX79" fmla="*/ 11707394 w 12222719"/>
              <a:gd name="connsiteY79" fmla="*/ 1445911 h 2118835"/>
              <a:gd name="connsiteX80" fmla="*/ 11707394 w 12222719"/>
              <a:gd name="connsiteY80" fmla="*/ 1468425 h 2118835"/>
              <a:gd name="connsiteX81" fmla="*/ 11729908 w 12222719"/>
              <a:gd name="connsiteY81" fmla="*/ 1468425 h 2118835"/>
              <a:gd name="connsiteX82" fmla="*/ 11729908 w 12222719"/>
              <a:gd name="connsiteY82" fmla="*/ 1500946 h 2118835"/>
              <a:gd name="connsiteX83" fmla="*/ 11955050 w 12222719"/>
              <a:gd name="connsiteY83" fmla="*/ 1500946 h 2118835"/>
              <a:gd name="connsiteX84" fmla="*/ 11955050 w 12222719"/>
              <a:gd name="connsiteY84" fmla="*/ 1203258 h 2118835"/>
              <a:gd name="connsiteX85" fmla="*/ 11829971 w 12222719"/>
              <a:gd name="connsiteY85" fmla="*/ 1203258 h 2118835"/>
              <a:gd name="connsiteX86" fmla="*/ 11829971 w 12222719"/>
              <a:gd name="connsiteY86" fmla="*/ 1180744 h 2118835"/>
              <a:gd name="connsiteX87" fmla="*/ 11807457 w 12222719"/>
              <a:gd name="connsiteY87" fmla="*/ 1180744 h 2118835"/>
              <a:gd name="connsiteX88" fmla="*/ 11807457 w 12222719"/>
              <a:gd name="connsiteY88" fmla="*/ 1033151 h 2118835"/>
              <a:gd name="connsiteX89" fmla="*/ 11004450 w 12222719"/>
              <a:gd name="connsiteY89" fmla="*/ 1033151 h 2118835"/>
              <a:gd name="connsiteX90" fmla="*/ 11004450 w 12222719"/>
              <a:gd name="connsiteY90" fmla="*/ 1110700 h 2118835"/>
              <a:gd name="connsiteX91" fmla="*/ 11004450 w 12222719"/>
              <a:gd name="connsiteY91" fmla="*/ 1158230 h 2118835"/>
              <a:gd name="connsiteX92" fmla="*/ 11004450 w 12222719"/>
              <a:gd name="connsiteY92" fmla="*/ 1868678 h 2118835"/>
              <a:gd name="connsiteX93" fmla="*/ 10959422 w 12222719"/>
              <a:gd name="connsiteY93" fmla="*/ 1868678 h 2118835"/>
              <a:gd name="connsiteX94" fmla="*/ 10959422 w 12222719"/>
              <a:gd name="connsiteY94" fmla="*/ 1663548 h 2118835"/>
              <a:gd name="connsiteX95" fmla="*/ 10894381 w 12222719"/>
              <a:gd name="connsiteY95" fmla="*/ 1663548 h 2118835"/>
              <a:gd name="connsiteX96" fmla="*/ 10894381 w 12222719"/>
              <a:gd name="connsiteY96" fmla="*/ 1641034 h 2118835"/>
              <a:gd name="connsiteX97" fmla="*/ 10871867 w 12222719"/>
              <a:gd name="connsiteY97" fmla="*/ 1641034 h 2118835"/>
              <a:gd name="connsiteX98" fmla="*/ 10871867 w 12222719"/>
              <a:gd name="connsiteY98" fmla="*/ 1510952 h 2118835"/>
              <a:gd name="connsiteX99" fmla="*/ 10686750 w 12222719"/>
              <a:gd name="connsiteY99" fmla="*/ 1510952 h 2118835"/>
              <a:gd name="connsiteX100" fmla="*/ 10686750 w 12222719"/>
              <a:gd name="connsiteY100" fmla="*/ 1866176 h 2118835"/>
              <a:gd name="connsiteX101" fmla="*/ 10641721 w 12222719"/>
              <a:gd name="connsiteY101" fmla="*/ 1866176 h 2118835"/>
              <a:gd name="connsiteX102" fmla="*/ 10641721 w 12222719"/>
              <a:gd name="connsiteY102" fmla="*/ 1510952 h 2118835"/>
              <a:gd name="connsiteX103" fmla="*/ 10494128 w 12222719"/>
              <a:gd name="connsiteY103" fmla="*/ 1510952 h 2118835"/>
              <a:gd name="connsiteX104" fmla="*/ 10273989 w 12222719"/>
              <a:gd name="connsiteY104" fmla="*/ 1681059 h 2118835"/>
              <a:gd name="connsiteX105" fmla="*/ 10273989 w 12222719"/>
              <a:gd name="connsiteY105" fmla="*/ 1866176 h 2118835"/>
              <a:gd name="connsiteX106" fmla="*/ 10228960 w 12222719"/>
              <a:gd name="connsiteY106" fmla="*/ 1866176 h 2118835"/>
              <a:gd name="connsiteX107" fmla="*/ 10228960 w 12222719"/>
              <a:gd name="connsiteY107" fmla="*/ 1668551 h 2118835"/>
              <a:gd name="connsiteX108" fmla="*/ 10251474 w 12222719"/>
              <a:gd name="connsiteY108" fmla="*/ 1668551 h 2118835"/>
              <a:gd name="connsiteX109" fmla="*/ 10238966 w 12222719"/>
              <a:gd name="connsiteY109" fmla="*/ 1651041 h 2118835"/>
              <a:gd name="connsiteX110" fmla="*/ 10474116 w 12222719"/>
              <a:gd name="connsiteY110" fmla="*/ 1470927 h 2118835"/>
              <a:gd name="connsiteX111" fmla="*/ 10486623 w 12222719"/>
              <a:gd name="connsiteY111" fmla="*/ 1488438 h 2118835"/>
              <a:gd name="connsiteX112" fmla="*/ 10486623 w 12222719"/>
              <a:gd name="connsiteY112" fmla="*/ 1465924 h 2118835"/>
              <a:gd name="connsiteX113" fmla="*/ 10891879 w 12222719"/>
              <a:gd name="connsiteY113" fmla="*/ 1465924 h 2118835"/>
              <a:gd name="connsiteX114" fmla="*/ 10891879 w 12222719"/>
              <a:gd name="connsiteY114" fmla="*/ 1488438 h 2118835"/>
              <a:gd name="connsiteX115" fmla="*/ 10914393 w 12222719"/>
              <a:gd name="connsiteY115" fmla="*/ 1488438 h 2118835"/>
              <a:gd name="connsiteX116" fmla="*/ 10914393 w 12222719"/>
              <a:gd name="connsiteY116" fmla="*/ 1618520 h 2118835"/>
              <a:gd name="connsiteX117" fmla="*/ 10956920 w 12222719"/>
              <a:gd name="connsiteY117" fmla="*/ 1618520 h 2118835"/>
              <a:gd name="connsiteX118" fmla="*/ 10956920 w 12222719"/>
              <a:gd name="connsiteY118" fmla="*/ 1158230 h 2118835"/>
              <a:gd name="connsiteX119" fmla="*/ 10956920 w 12222719"/>
              <a:gd name="connsiteY119" fmla="*/ 1133214 h 2118835"/>
              <a:gd name="connsiteX120" fmla="*/ 10891879 w 12222719"/>
              <a:gd name="connsiteY120" fmla="*/ 1133214 h 2118835"/>
              <a:gd name="connsiteX121" fmla="*/ 10891879 w 12222719"/>
              <a:gd name="connsiteY121" fmla="*/ 1110700 h 2118835"/>
              <a:gd name="connsiteX122" fmla="*/ 10869365 w 12222719"/>
              <a:gd name="connsiteY122" fmla="*/ 1110700 h 2118835"/>
              <a:gd name="connsiteX123" fmla="*/ 10869365 w 12222719"/>
              <a:gd name="connsiteY123" fmla="*/ 1090687 h 2118835"/>
              <a:gd name="connsiteX124" fmla="*/ 10809327 w 12222719"/>
              <a:gd name="connsiteY124" fmla="*/ 1090687 h 2118835"/>
              <a:gd name="connsiteX125" fmla="*/ 10809327 w 12222719"/>
              <a:gd name="connsiteY125" fmla="*/ 1068173 h 2118835"/>
              <a:gd name="connsiteX126" fmla="*/ 10786813 w 12222719"/>
              <a:gd name="connsiteY126" fmla="*/ 1068173 h 2118835"/>
              <a:gd name="connsiteX127" fmla="*/ 10786813 w 12222719"/>
              <a:gd name="connsiteY127" fmla="*/ 968110 h 2118835"/>
              <a:gd name="connsiteX128" fmla="*/ 10684248 w 12222719"/>
              <a:gd name="connsiteY128" fmla="*/ 968110 h 2118835"/>
              <a:gd name="connsiteX129" fmla="*/ 10684248 w 12222719"/>
              <a:gd name="connsiteY129" fmla="*/ 1110700 h 2118835"/>
              <a:gd name="connsiteX130" fmla="*/ 10661734 w 12222719"/>
              <a:gd name="connsiteY130" fmla="*/ 1110700 h 2118835"/>
              <a:gd name="connsiteX131" fmla="*/ 10661734 w 12222719"/>
              <a:gd name="connsiteY131" fmla="*/ 1133214 h 2118835"/>
              <a:gd name="connsiteX132" fmla="*/ 10526648 w 12222719"/>
              <a:gd name="connsiteY132" fmla="*/ 1133214 h 2118835"/>
              <a:gd name="connsiteX133" fmla="*/ 10526648 w 12222719"/>
              <a:gd name="connsiteY133" fmla="*/ 1110700 h 2118835"/>
              <a:gd name="connsiteX134" fmla="*/ 10506636 w 12222719"/>
              <a:gd name="connsiteY134" fmla="*/ 1110700 h 2118835"/>
              <a:gd name="connsiteX135" fmla="*/ 10506636 w 12222719"/>
              <a:gd name="connsiteY135" fmla="*/ 1033151 h 2118835"/>
              <a:gd name="connsiteX136" fmla="*/ 10081367 w 12222719"/>
              <a:gd name="connsiteY136" fmla="*/ 1033151 h 2118835"/>
              <a:gd name="connsiteX137" fmla="*/ 10081367 w 12222719"/>
              <a:gd name="connsiteY137" fmla="*/ 1868678 h 2118835"/>
              <a:gd name="connsiteX138" fmla="*/ 10036339 w 12222719"/>
              <a:gd name="connsiteY138" fmla="*/ 1868678 h 2118835"/>
              <a:gd name="connsiteX139" fmla="*/ 10036339 w 12222719"/>
              <a:gd name="connsiteY139" fmla="*/ 270170 h 2118835"/>
              <a:gd name="connsiteX140" fmla="*/ 10058853 w 12222719"/>
              <a:gd name="connsiteY140" fmla="*/ 270170 h 2118835"/>
              <a:gd name="connsiteX141" fmla="*/ 10058853 w 12222719"/>
              <a:gd name="connsiteY141" fmla="*/ 122577 h 2118835"/>
              <a:gd name="connsiteX142" fmla="*/ 9846219 w 12222719"/>
              <a:gd name="connsiteY142" fmla="*/ 122577 h 2118835"/>
              <a:gd name="connsiteX143" fmla="*/ 9846219 w 12222719"/>
              <a:gd name="connsiteY143" fmla="*/ 67543 h 2118835"/>
              <a:gd name="connsiteX144" fmla="*/ 9643591 w 12222719"/>
              <a:gd name="connsiteY144" fmla="*/ 67543 h 2118835"/>
              <a:gd name="connsiteX145" fmla="*/ 9430956 w 12222719"/>
              <a:gd name="connsiteY145" fmla="*/ 225142 h 2118835"/>
              <a:gd name="connsiteX146" fmla="*/ 9430956 w 12222719"/>
              <a:gd name="connsiteY146" fmla="*/ 775489 h 2118835"/>
              <a:gd name="connsiteX147" fmla="*/ 9375921 w 12222719"/>
              <a:gd name="connsiteY147" fmla="*/ 830523 h 2118835"/>
              <a:gd name="connsiteX148" fmla="*/ 9375921 w 12222719"/>
              <a:gd name="connsiteY148" fmla="*/ 1010637 h 2118835"/>
              <a:gd name="connsiteX149" fmla="*/ 9398436 w 12222719"/>
              <a:gd name="connsiteY149" fmla="*/ 1010637 h 2118835"/>
              <a:gd name="connsiteX150" fmla="*/ 9398436 w 12222719"/>
              <a:gd name="connsiteY150" fmla="*/ 1898697 h 2118835"/>
              <a:gd name="connsiteX151" fmla="*/ 9353407 w 12222719"/>
              <a:gd name="connsiteY151" fmla="*/ 1898697 h 2118835"/>
              <a:gd name="connsiteX152" fmla="*/ 9353407 w 12222719"/>
              <a:gd name="connsiteY152" fmla="*/ 1008135 h 2118835"/>
              <a:gd name="connsiteX153" fmla="*/ 9298373 w 12222719"/>
              <a:gd name="connsiteY153" fmla="*/ 1008135 h 2118835"/>
              <a:gd name="connsiteX154" fmla="*/ 9298373 w 12222719"/>
              <a:gd name="connsiteY154" fmla="*/ 537839 h 2118835"/>
              <a:gd name="connsiteX155" fmla="*/ 8963161 w 12222719"/>
              <a:gd name="connsiteY155" fmla="*/ 537839 h 2118835"/>
              <a:gd name="connsiteX156" fmla="*/ 8963161 w 12222719"/>
              <a:gd name="connsiteY156" fmla="*/ 605382 h 2118835"/>
              <a:gd name="connsiteX157" fmla="*/ 8780546 w 12222719"/>
              <a:gd name="connsiteY157" fmla="*/ 605382 h 2118835"/>
              <a:gd name="connsiteX158" fmla="*/ 8780546 w 12222719"/>
              <a:gd name="connsiteY158" fmla="*/ 890561 h 2118835"/>
              <a:gd name="connsiteX159" fmla="*/ 8798057 w 12222719"/>
              <a:gd name="connsiteY159" fmla="*/ 890561 h 2118835"/>
              <a:gd name="connsiteX160" fmla="*/ 8910628 w 12222719"/>
              <a:gd name="connsiteY160" fmla="*/ 890561 h 2118835"/>
              <a:gd name="connsiteX161" fmla="*/ 9205814 w 12222719"/>
              <a:gd name="connsiteY161" fmla="*/ 890561 h 2118835"/>
              <a:gd name="connsiteX162" fmla="*/ 9205814 w 12222719"/>
              <a:gd name="connsiteY162" fmla="*/ 935590 h 2118835"/>
              <a:gd name="connsiteX163" fmla="*/ 8910628 w 12222719"/>
              <a:gd name="connsiteY163" fmla="*/ 935590 h 2118835"/>
              <a:gd name="connsiteX164" fmla="*/ 8798057 w 12222719"/>
              <a:gd name="connsiteY164" fmla="*/ 935590 h 2118835"/>
              <a:gd name="connsiteX165" fmla="*/ 8700495 w 12222719"/>
              <a:gd name="connsiteY165" fmla="*/ 935590 h 2118835"/>
              <a:gd name="connsiteX166" fmla="*/ 8425321 w 12222719"/>
              <a:gd name="connsiteY166" fmla="*/ 935590 h 2118835"/>
              <a:gd name="connsiteX167" fmla="*/ 8425321 w 12222719"/>
              <a:gd name="connsiteY167" fmla="*/ 1946227 h 2118835"/>
              <a:gd name="connsiteX168" fmla="*/ 8380293 w 12222719"/>
              <a:gd name="connsiteY168" fmla="*/ 1946227 h 2118835"/>
              <a:gd name="connsiteX169" fmla="*/ 8380293 w 12222719"/>
              <a:gd name="connsiteY169" fmla="*/ 913075 h 2118835"/>
              <a:gd name="connsiteX170" fmla="*/ 8402807 w 12222719"/>
              <a:gd name="connsiteY170" fmla="*/ 913075 h 2118835"/>
              <a:gd name="connsiteX171" fmla="*/ 8402807 w 12222719"/>
              <a:gd name="connsiteY171" fmla="*/ 890561 h 2118835"/>
              <a:gd name="connsiteX172" fmla="*/ 8700495 w 12222719"/>
              <a:gd name="connsiteY172" fmla="*/ 890561 h 2118835"/>
              <a:gd name="connsiteX173" fmla="*/ 8700495 w 12222719"/>
              <a:gd name="connsiteY173" fmla="*/ 100063 h 2118835"/>
              <a:gd name="connsiteX174" fmla="*/ 8577918 w 12222719"/>
              <a:gd name="connsiteY174" fmla="*/ 100063 h 2118835"/>
              <a:gd name="connsiteX175" fmla="*/ 8577918 w 12222719"/>
              <a:gd name="connsiteY175" fmla="*/ 0 h 2118835"/>
              <a:gd name="connsiteX176" fmla="*/ 8162655 w 12222719"/>
              <a:gd name="connsiteY176" fmla="*/ 0 h 2118835"/>
              <a:gd name="connsiteX177" fmla="*/ 8095113 w 12222719"/>
              <a:gd name="connsiteY177" fmla="*/ 67543 h 2118835"/>
              <a:gd name="connsiteX178" fmla="*/ 7995050 w 12222719"/>
              <a:gd name="connsiteY178" fmla="*/ 67543 h 2118835"/>
              <a:gd name="connsiteX179" fmla="*/ 7995050 w 12222719"/>
              <a:gd name="connsiteY179" fmla="*/ 415262 h 2118835"/>
              <a:gd name="connsiteX180" fmla="*/ 8017564 w 12222719"/>
              <a:gd name="connsiteY180" fmla="*/ 415262 h 2118835"/>
              <a:gd name="connsiteX181" fmla="*/ 8017564 w 12222719"/>
              <a:gd name="connsiteY181" fmla="*/ 1946227 h 2118835"/>
              <a:gd name="connsiteX182" fmla="*/ 7972536 w 12222719"/>
              <a:gd name="connsiteY182" fmla="*/ 1946227 h 2118835"/>
              <a:gd name="connsiteX183" fmla="*/ 7972536 w 12222719"/>
              <a:gd name="connsiteY183" fmla="*/ 415262 h 2118835"/>
              <a:gd name="connsiteX184" fmla="*/ 7647330 w 12222719"/>
              <a:gd name="connsiteY184" fmla="*/ 415262 h 2118835"/>
              <a:gd name="connsiteX185" fmla="*/ 7647330 w 12222719"/>
              <a:gd name="connsiteY185" fmla="*/ 470296 h 2118835"/>
              <a:gd name="connsiteX186" fmla="*/ 7534759 w 12222719"/>
              <a:gd name="connsiteY186" fmla="*/ 470296 h 2118835"/>
              <a:gd name="connsiteX187" fmla="*/ 7534759 w 12222719"/>
              <a:gd name="connsiteY187" fmla="*/ 913075 h 2118835"/>
              <a:gd name="connsiteX188" fmla="*/ 7557273 w 12222719"/>
              <a:gd name="connsiteY188" fmla="*/ 913075 h 2118835"/>
              <a:gd name="connsiteX189" fmla="*/ 7557273 w 12222719"/>
              <a:gd name="connsiteY189" fmla="*/ 1998760 h 2118835"/>
              <a:gd name="connsiteX190" fmla="*/ 7512245 w 12222719"/>
              <a:gd name="connsiteY190" fmla="*/ 1998760 h 2118835"/>
              <a:gd name="connsiteX191" fmla="*/ 7512245 w 12222719"/>
              <a:gd name="connsiteY191" fmla="*/ 913075 h 2118835"/>
              <a:gd name="connsiteX192" fmla="*/ 7332131 w 12222719"/>
              <a:gd name="connsiteY192" fmla="*/ 913075 h 2118835"/>
              <a:gd name="connsiteX193" fmla="*/ 7332131 w 12222719"/>
              <a:gd name="connsiteY193" fmla="*/ 1826151 h 2118835"/>
              <a:gd name="connsiteX194" fmla="*/ 7232068 w 12222719"/>
              <a:gd name="connsiteY194" fmla="*/ 1826151 h 2118835"/>
              <a:gd name="connsiteX195" fmla="*/ 7232068 w 12222719"/>
              <a:gd name="connsiteY195" fmla="*/ 1726088 h 2118835"/>
              <a:gd name="connsiteX196" fmla="*/ 7086976 w 12222719"/>
              <a:gd name="connsiteY196" fmla="*/ 1726088 h 2118835"/>
              <a:gd name="connsiteX197" fmla="*/ 7086976 w 12222719"/>
              <a:gd name="connsiteY197" fmla="*/ 1998760 h 2118835"/>
              <a:gd name="connsiteX198" fmla="*/ 7041948 w 12222719"/>
              <a:gd name="connsiteY198" fmla="*/ 1998760 h 2118835"/>
              <a:gd name="connsiteX199" fmla="*/ 7041948 w 12222719"/>
              <a:gd name="connsiteY199" fmla="*/ 1726088 h 2118835"/>
              <a:gd name="connsiteX200" fmla="*/ 7064462 w 12222719"/>
              <a:gd name="connsiteY200" fmla="*/ 1726088 h 2118835"/>
              <a:gd name="connsiteX201" fmla="*/ 7064462 w 12222719"/>
              <a:gd name="connsiteY201" fmla="*/ 0 h 2118835"/>
              <a:gd name="connsiteX202" fmla="*/ 6986913 w 12222719"/>
              <a:gd name="connsiteY202" fmla="*/ 0 h 2118835"/>
              <a:gd name="connsiteX203" fmla="*/ 6986913 w 12222719"/>
              <a:gd name="connsiteY203" fmla="*/ 157599 h 2118835"/>
              <a:gd name="connsiteX204" fmla="*/ 6909364 w 12222719"/>
              <a:gd name="connsiteY204" fmla="*/ 157599 h 2118835"/>
              <a:gd name="connsiteX205" fmla="*/ 6909364 w 12222719"/>
              <a:gd name="connsiteY205" fmla="*/ 0 h 2118835"/>
              <a:gd name="connsiteX206" fmla="*/ 6181404 w 12222719"/>
              <a:gd name="connsiteY206" fmla="*/ 1060669 h 2118835"/>
              <a:gd name="connsiteX207" fmla="*/ 6203919 w 12222719"/>
              <a:gd name="connsiteY207" fmla="*/ 1060669 h 2118835"/>
              <a:gd name="connsiteX208" fmla="*/ 6203919 w 12222719"/>
              <a:gd name="connsiteY208" fmla="*/ 1646037 h 2118835"/>
              <a:gd name="connsiteX209" fmla="*/ 6268960 w 12222719"/>
              <a:gd name="connsiteY209" fmla="*/ 1646037 h 2118835"/>
              <a:gd name="connsiteX210" fmla="*/ 6268960 w 12222719"/>
              <a:gd name="connsiteY210" fmla="*/ 1668551 h 2118835"/>
              <a:gd name="connsiteX211" fmla="*/ 6291474 w 12222719"/>
              <a:gd name="connsiteY211" fmla="*/ 1668551 h 2118835"/>
              <a:gd name="connsiteX212" fmla="*/ 6291474 w 12222719"/>
              <a:gd name="connsiteY212" fmla="*/ 1776119 h 2118835"/>
              <a:gd name="connsiteX213" fmla="*/ 6746762 w 12222719"/>
              <a:gd name="connsiteY213" fmla="*/ 1776119 h 2118835"/>
              <a:gd name="connsiteX214" fmla="*/ 6746762 w 12222719"/>
              <a:gd name="connsiteY214" fmla="*/ 1798634 h 2118835"/>
              <a:gd name="connsiteX215" fmla="*/ 6769276 w 12222719"/>
              <a:gd name="connsiteY215" fmla="*/ 1798634 h 2118835"/>
              <a:gd name="connsiteX216" fmla="*/ 6769276 w 12222719"/>
              <a:gd name="connsiteY216" fmla="*/ 1873681 h 2118835"/>
              <a:gd name="connsiteX217" fmla="*/ 6864336 w 12222719"/>
              <a:gd name="connsiteY217" fmla="*/ 1873681 h 2118835"/>
              <a:gd name="connsiteX218" fmla="*/ 6864336 w 12222719"/>
              <a:gd name="connsiteY218" fmla="*/ 1896195 h 2118835"/>
              <a:gd name="connsiteX219" fmla="*/ 6886850 w 12222719"/>
              <a:gd name="connsiteY219" fmla="*/ 1896195 h 2118835"/>
              <a:gd name="connsiteX220" fmla="*/ 6886850 w 12222719"/>
              <a:gd name="connsiteY220" fmla="*/ 2001261 h 2118835"/>
              <a:gd name="connsiteX221" fmla="*/ 6841821 w 12222719"/>
              <a:gd name="connsiteY221" fmla="*/ 2001261 h 2118835"/>
              <a:gd name="connsiteX222" fmla="*/ 6841821 w 12222719"/>
              <a:gd name="connsiteY222" fmla="*/ 1918709 h 2118835"/>
              <a:gd name="connsiteX223" fmla="*/ 6746762 w 12222719"/>
              <a:gd name="connsiteY223" fmla="*/ 1918709 h 2118835"/>
              <a:gd name="connsiteX224" fmla="*/ 6746762 w 12222719"/>
              <a:gd name="connsiteY224" fmla="*/ 1896195 h 2118835"/>
              <a:gd name="connsiteX225" fmla="*/ 6724247 w 12222719"/>
              <a:gd name="connsiteY225" fmla="*/ 1896195 h 2118835"/>
              <a:gd name="connsiteX226" fmla="*/ 6724247 w 12222719"/>
              <a:gd name="connsiteY226" fmla="*/ 1821148 h 2118835"/>
              <a:gd name="connsiteX227" fmla="*/ 6291474 w 12222719"/>
              <a:gd name="connsiteY227" fmla="*/ 1821148 h 2118835"/>
              <a:gd name="connsiteX228" fmla="*/ 6291474 w 12222719"/>
              <a:gd name="connsiteY228" fmla="*/ 2001261 h 2118835"/>
              <a:gd name="connsiteX229" fmla="*/ 6246445 w 12222719"/>
              <a:gd name="connsiteY229" fmla="*/ 2001261 h 2118835"/>
              <a:gd name="connsiteX230" fmla="*/ 6246445 w 12222719"/>
              <a:gd name="connsiteY230" fmla="*/ 1798634 h 2118835"/>
              <a:gd name="connsiteX231" fmla="*/ 6246445 w 12222719"/>
              <a:gd name="connsiteY231" fmla="*/ 1691066 h 2118835"/>
              <a:gd name="connsiteX232" fmla="*/ 5986281 w 12222719"/>
              <a:gd name="connsiteY232" fmla="*/ 1691066 h 2118835"/>
              <a:gd name="connsiteX233" fmla="*/ 5986281 w 12222719"/>
              <a:gd name="connsiteY233" fmla="*/ 1736094 h 2118835"/>
              <a:gd name="connsiteX234" fmla="*/ 5963767 w 12222719"/>
              <a:gd name="connsiteY234" fmla="*/ 1736094 h 2118835"/>
              <a:gd name="connsiteX235" fmla="*/ 5963767 w 12222719"/>
              <a:gd name="connsiteY235" fmla="*/ 1758608 h 2118835"/>
              <a:gd name="connsiteX236" fmla="*/ 5608542 w 12222719"/>
              <a:gd name="connsiteY236" fmla="*/ 1758608 h 2118835"/>
              <a:gd name="connsiteX237" fmla="*/ 5608542 w 12222719"/>
              <a:gd name="connsiteY237" fmla="*/ 2001261 h 2118835"/>
              <a:gd name="connsiteX238" fmla="*/ 5563514 w 12222719"/>
              <a:gd name="connsiteY238" fmla="*/ 2001261 h 2118835"/>
              <a:gd name="connsiteX239" fmla="*/ 5563514 w 12222719"/>
              <a:gd name="connsiteY239" fmla="*/ 1733593 h 2118835"/>
              <a:gd name="connsiteX240" fmla="*/ 5586028 w 12222719"/>
              <a:gd name="connsiteY240" fmla="*/ 1733593 h 2118835"/>
              <a:gd name="connsiteX241" fmla="*/ 5586028 w 12222719"/>
              <a:gd name="connsiteY241" fmla="*/ 1711078 h 2118835"/>
              <a:gd name="connsiteX242" fmla="*/ 5941253 w 12222719"/>
              <a:gd name="connsiteY242" fmla="*/ 1711078 h 2118835"/>
              <a:gd name="connsiteX243" fmla="*/ 5941253 w 12222719"/>
              <a:gd name="connsiteY243" fmla="*/ 1666050 h 2118835"/>
              <a:gd name="connsiteX244" fmla="*/ 5963767 w 12222719"/>
              <a:gd name="connsiteY244" fmla="*/ 1666050 h 2118835"/>
              <a:gd name="connsiteX245" fmla="*/ 5963767 w 12222719"/>
              <a:gd name="connsiteY245" fmla="*/ 1643536 h 2118835"/>
              <a:gd name="connsiteX246" fmla="*/ 6158890 w 12222719"/>
              <a:gd name="connsiteY246" fmla="*/ 1643536 h 2118835"/>
              <a:gd name="connsiteX247" fmla="*/ 6158890 w 12222719"/>
              <a:gd name="connsiteY247" fmla="*/ 1075678 h 2118835"/>
              <a:gd name="connsiteX248" fmla="*/ 6081341 w 12222719"/>
              <a:gd name="connsiteY248" fmla="*/ 1075678 h 2118835"/>
              <a:gd name="connsiteX249" fmla="*/ 6081341 w 12222719"/>
              <a:gd name="connsiteY249" fmla="*/ 1265798 h 2118835"/>
              <a:gd name="connsiteX250" fmla="*/ 5958764 w 12222719"/>
              <a:gd name="connsiteY250" fmla="*/ 1120706 h 2118835"/>
              <a:gd name="connsiteX251" fmla="*/ 5678587 w 12222719"/>
              <a:gd name="connsiteY251" fmla="*/ 1120706 h 2118835"/>
              <a:gd name="connsiteX252" fmla="*/ 5678587 w 12222719"/>
              <a:gd name="connsiteY252" fmla="*/ 998129 h 2118835"/>
              <a:gd name="connsiteX253" fmla="*/ 5365889 w 12222719"/>
              <a:gd name="connsiteY253" fmla="*/ 998129 h 2118835"/>
              <a:gd name="connsiteX254" fmla="*/ 5365889 w 12222719"/>
              <a:gd name="connsiteY254" fmla="*/ 1200757 h 2118835"/>
              <a:gd name="connsiteX255" fmla="*/ 5478460 w 12222719"/>
              <a:gd name="connsiteY255" fmla="*/ 1200757 h 2118835"/>
              <a:gd name="connsiteX256" fmla="*/ 5478460 w 12222719"/>
              <a:gd name="connsiteY256" fmla="*/ 1223271 h 2118835"/>
              <a:gd name="connsiteX257" fmla="*/ 5500974 w 12222719"/>
              <a:gd name="connsiteY257" fmla="*/ 1223271 h 2118835"/>
              <a:gd name="connsiteX258" fmla="*/ 5500974 w 12222719"/>
              <a:gd name="connsiteY258" fmla="*/ 1701072 h 2118835"/>
              <a:gd name="connsiteX259" fmla="*/ 5455946 w 12222719"/>
              <a:gd name="connsiteY259" fmla="*/ 1701072 h 2118835"/>
              <a:gd name="connsiteX260" fmla="*/ 5455946 w 12222719"/>
              <a:gd name="connsiteY260" fmla="*/ 1245785 h 2118835"/>
              <a:gd name="connsiteX261" fmla="*/ 5335870 w 12222719"/>
              <a:gd name="connsiteY261" fmla="*/ 1245785 h 2118835"/>
              <a:gd name="connsiteX262" fmla="*/ 5335870 w 12222719"/>
              <a:gd name="connsiteY262" fmla="*/ 1223271 h 2118835"/>
              <a:gd name="connsiteX263" fmla="*/ 5275832 w 12222719"/>
              <a:gd name="connsiteY263" fmla="*/ 1223271 h 2118835"/>
              <a:gd name="connsiteX264" fmla="*/ 5275832 w 12222719"/>
              <a:gd name="connsiteY264" fmla="*/ 943094 h 2118835"/>
              <a:gd name="connsiteX265" fmla="*/ 5018170 w 12222719"/>
              <a:gd name="connsiteY265" fmla="*/ 943094 h 2118835"/>
              <a:gd name="connsiteX266" fmla="*/ 5018170 w 12222719"/>
              <a:gd name="connsiteY266" fmla="*/ 1470927 h 2118835"/>
              <a:gd name="connsiteX267" fmla="*/ 5040684 w 12222719"/>
              <a:gd name="connsiteY267" fmla="*/ 1470927 h 2118835"/>
              <a:gd name="connsiteX268" fmla="*/ 5040684 w 12222719"/>
              <a:gd name="connsiteY268" fmla="*/ 2001261 h 2118835"/>
              <a:gd name="connsiteX269" fmla="*/ 4995655 w 12222719"/>
              <a:gd name="connsiteY269" fmla="*/ 2001261 h 2118835"/>
              <a:gd name="connsiteX270" fmla="*/ 4995655 w 12222719"/>
              <a:gd name="connsiteY270" fmla="*/ 1468425 h 2118835"/>
              <a:gd name="connsiteX271" fmla="*/ 4805536 w 12222719"/>
              <a:gd name="connsiteY271" fmla="*/ 1468425 h 2118835"/>
              <a:gd name="connsiteX272" fmla="*/ 4805536 w 12222719"/>
              <a:gd name="connsiteY272" fmla="*/ 1368362 h 2118835"/>
              <a:gd name="connsiteX273" fmla="*/ 4803034 w 12222719"/>
              <a:gd name="connsiteY273" fmla="*/ 1368362 h 2118835"/>
              <a:gd name="connsiteX274" fmla="*/ 4742996 w 12222719"/>
              <a:gd name="connsiteY274" fmla="*/ 1368362 h 2118835"/>
              <a:gd name="connsiteX275" fmla="*/ 4690463 w 12222719"/>
              <a:gd name="connsiteY275" fmla="*/ 1368362 h 2118835"/>
              <a:gd name="connsiteX276" fmla="*/ 4690463 w 12222719"/>
              <a:gd name="connsiteY276" fmla="*/ 1998760 h 2118835"/>
              <a:gd name="connsiteX277" fmla="*/ 4645434 w 12222719"/>
              <a:gd name="connsiteY277" fmla="*/ 1998760 h 2118835"/>
              <a:gd name="connsiteX278" fmla="*/ 4645434 w 12222719"/>
              <a:gd name="connsiteY278" fmla="*/ 1333340 h 2118835"/>
              <a:gd name="connsiteX279" fmla="*/ 4667949 w 12222719"/>
              <a:gd name="connsiteY279" fmla="*/ 1333340 h 2118835"/>
              <a:gd name="connsiteX280" fmla="*/ 4667949 w 12222719"/>
              <a:gd name="connsiteY280" fmla="*/ 1008135 h 2118835"/>
              <a:gd name="connsiteX281" fmla="*/ 4365257 w 12222719"/>
              <a:gd name="connsiteY281" fmla="*/ 1008135 h 2118835"/>
              <a:gd name="connsiteX282" fmla="*/ 4365257 w 12222719"/>
              <a:gd name="connsiteY282" fmla="*/ 1468425 h 2118835"/>
              <a:gd name="connsiteX283" fmla="*/ 4162629 w 12222719"/>
              <a:gd name="connsiteY283" fmla="*/ 1468425 h 2118835"/>
              <a:gd name="connsiteX284" fmla="*/ 4162629 w 12222719"/>
              <a:gd name="connsiteY284" fmla="*/ 1368362 h 2118835"/>
              <a:gd name="connsiteX285" fmla="*/ 3949995 w 12222719"/>
              <a:gd name="connsiteY285" fmla="*/ 1368362 h 2118835"/>
              <a:gd name="connsiteX286" fmla="*/ 3949995 w 12222719"/>
              <a:gd name="connsiteY286" fmla="*/ 1593504 h 2118835"/>
              <a:gd name="connsiteX287" fmla="*/ 3972509 w 12222719"/>
              <a:gd name="connsiteY287" fmla="*/ 1593504 h 2118835"/>
              <a:gd name="connsiteX288" fmla="*/ 3972509 w 12222719"/>
              <a:gd name="connsiteY288" fmla="*/ 2001261 h 2118835"/>
              <a:gd name="connsiteX289" fmla="*/ 3927481 w 12222719"/>
              <a:gd name="connsiteY289" fmla="*/ 2001261 h 2118835"/>
              <a:gd name="connsiteX290" fmla="*/ 3927481 w 12222719"/>
              <a:gd name="connsiteY290" fmla="*/ 1593504 h 2118835"/>
              <a:gd name="connsiteX291" fmla="*/ 3782389 w 12222719"/>
              <a:gd name="connsiteY291" fmla="*/ 1593504 h 2118835"/>
              <a:gd name="connsiteX292" fmla="*/ 3782389 w 12222719"/>
              <a:gd name="connsiteY292" fmla="*/ 1470927 h 2118835"/>
              <a:gd name="connsiteX293" fmla="*/ 3534733 w 12222719"/>
              <a:gd name="connsiteY293" fmla="*/ 1470927 h 2118835"/>
              <a:gd name="connsiteX294" fmla="*/ 3534733 w 12222719"/>
              <a:gd name="connsiteY294" fmla="*/ 1335842 h 2118835"/>
              <a:gd name="connsiteX295" fmla="*/ 3322098 w 12222719"/>
              <a:gd name="connsiteY295" fmla="*/ 1335842 h 2118835"/>
              <a:gd name="connsiteX296" fmla="*/ 3322098 w 12222719"/>
              <a:gd name="connsiteY296" fmla="*/ 1258293 h 2118835"/>
              <a:gd name="connsiteX297" fmla="*/ 3074442 w 12222719"/>
              <a:gd name="connsiteY297" fmla="*/ 1258293 h 2118835"/>
              <a:gd name="connsiteX298" fmla="*/ 3074442 w 12222719"/>
              <a:gd name="connsiteY298" fmla="*/ 1493441 h 2118835"/>
              <a:gd name="connsiteX299" fmla="*/ 3096956 w 12222719"/>
              <a:gd name="connsiteY299" fmla="*/ 1493441 h 2118835"/>
              <a:gd name="connsiteX300" fmla="*/ 3096956 w 12222719"/>
              <a:gd name="connsiteY300" fmla="*/ 1598507 h 2118835"/>
              <a:gd name="connsiteX301" fmla="*/ 3149489 w 12222719"/>
              <a:gd name="connsiteY301" fmla="*/ 1598507 h 2118835"/>
              <a:gd name="connsiteX302" fmla="*/ 3149489 w 12222719"/>
              <a:gd name="connsiteY302" fmla="*/ 1435905 h 2118835"/>
              <a:gd name="connsiteX303" fmla="*/ 3172004 w 12222719"/>
              <a:gd name="connsiteY303" fmla="*/ 1435905 h 2118835"/>
              <a:gd name="connsiteX304" fmla="*/ 3172004 w 12222719"/>
              <a:gd name="connsiteY304" fmla="*/ 1413391 h 2118835"/>
              <a:gd name="connsiteX305" fmla="*/ 3349616 w 12222719"/>
              <a:gd name="connsiteY305" fmla="*/ 1413391 h 2118835"/>
              <a:gd name="connsiteX306" fmla="*/ 3349616 w 12222719"/>
              <a:gd name="connsiteY306" fmla="*/ 1435905 h 2118835"/>
              <a:gd name="connsiteX307" fmla="*/ 3372130 w 12222719"/>
              <a:gd name="connsiteY307" fmla="*/ 1435905 h 2118835"/>
              <a:gd name="connsiteX308" fmla="*/ 3372130 w 12222719"/>
              <a:gd name="connsiteY308" fmla="*/ 1598507 h 2118835"/>
              <a:gd name="connsiteX309" fmla="*/ 3597272 w 12222719"/>
              <a:gd name="connsiteY309" fmla="*/ 1598507 h 2118835"/>
              <a:gd name="connsiteX310" fmla="*/ 3597272 w 12222719"/>
              <a:gd name="connsiteY310" fmla="*/ 1621022 h 2118835"/>
              <a:gd name="connsiteX311" fmla="*/ 3619786 w 12222719"/>
              <a:gd name="connsiteY311" fmla="*/ 1621022 h 2118835"/>
              <a:gd name="connsiteX312" fmla="*/ 3619786 w 12222719"/>
              <a:gd name="connsiteY312" fmla="*/ 2001261 h 2118835"/>
              <a:gd name="connsiteX313" fmla="*/ 3574758 w 12222719"/>
              <a:gd name="connsiteY313" fmla="*/ 2001261 h 2118835"/>
              <a:gd name="connsiteX314" fmla="*/ 3574758 w 12222719"/>
              <a:gd name="connsiteY314" fmla="*/ 1641034 h 2118835"/>
              <a:gd name="connsiteX315" fmla="*/ 3349616 w 12222719"/>
              <a:gd name="connsiteY315" fmla="*/ 1641034 h 2118835"/>
              <a:gd name="connsiteX316" fmla="*/ 3349616 w 12222719"/>
              <a:gd name="connsiteY316" fmla="*/ 1618520 h 2118835"/>
              <a:gd name="connsiteX317" fmla="*/ 3327101 w 12222719"/>
              <a:gd name="connsiteY317" fmla="*/ 1618520 h 2118835"/>
              <a:gd name="connsiteX318" fmla="*/ 3327101 w 12222719"/>
              <a:gd name="connsiteY318" fmla="*/ 1455918 h 2118835"/>
              <a:gd name="connsiteX319" fmla="*/ 3194518 w 12222719"/>
              <a:gd name="connsiteY319" fmla="*/ 1455918 h 2118835"/>
              <a:gd name="connsiteX320" fmla="*/ 3194518 w 12222719"/>
              <a:gd name="connsiteY320" fmla="*/ 1618520 h 2118835"/>
              <a:gd name="connsiteX321" fmla="*/ 3172004 w 12222719"/>
              <a:gd name="connsiteY321" fmla="*/ 1618520 h 2118835"/>
              <a:gd name="connsiteX322" fmla="*/ 3172004 w 12222719"/>
              <a:gd name="connsiteY322" fmla="*/ 1641034 h 2118835"/>
              <a:gd name="connsiteX323" fmla="*/ 3074442 w 12222719"/>
              <a:gd name="connsiteY323" fmla="*/ 1641034 h 2118835"/>
              <a:gd name="connsiteX324" fmla="*/ 2999395 w 12222719"/>
              <a:gd name="connsiteY324" fmla="*/ 1641034 h 2118835"/>
              <a:gd name="connsiteX325" fmla="*/ 2999395 w 12222719"/>
              <a:gd name="connsiteY325" fmla="*/ 1998760 h 2118835"/>
              <a:gd name="connsiteX326" fmla="*/ 2954366 w 12222719"/>
              <a:gd name="connsiteY326" fmla="*/ 1998760 h 2118835"/>
              <a:gd name="connsiteX327" fmla="*/ 2954366 w 12222719"/>
              <a:gd name="connsiteY327" fmla="*/ 1618520 h 2118835"/>
              <a:gd name="connsiteX328" fmla="*/ 2976880 w 12222719"/>
              <a:gd name="connsiteY328" fmla="*/ 1618520 h 2118835"/>
              <a:gd name="connsiteX329" fmla="*/ 2976880 w 12222719"/>
              <a:gd name="connsiteY329" fmla="*/ 1596006 h 2118835"/>
              <a:gd name="connsiteX330" fmla="*/ 3051928 w 12222719"/>
              <a:gd name="connsiteY330" fmla="*/ 1596006 h 2118835"/>
              <a:gd name="connsiteX331" fmla="*/ 3051928 w 12222719"/>
              <a:gd name="connsiteY331" fmla="*/ 1490940 h 2118835"/>
              <a:gd name="connsiteX332" fmla="*/ 2974379 w 12222719"/>
              <a:gd name="connsiteY332" fmla="*/ 1490940 h 2118835"/>
              <a:gd name="connsiteX333" fmla="*/ 2974379 w 12222719"/>
              <a:gd name="connsiteY333" fmla="*/ 1413391 h 2118835"/>
              <a:gd name="connsiteX334" fmla="*/ 2806773 w 12222719"/>
              <a:gd name="connsiteY334" fmla="*/ 1413391 h 2118835"/>
              <a:gd name="connsiteX335" fmla="*/ 2806773 w 12222719"/>
              <a:gd name="connsiteY335" fmla="*/ 1358356 h 2118835"/>
              <a:gd name="connsiteX336" fmla="*/ 2694202 w 12222719"/>
              <a:gd name="connsiteY336" fmla="*/ 1358356 h 2118835"/>
              <a:gd name="connsiteX337" fmla="*/ 2694202 w 12222719"/>
              <a:gd name="connsiteY337" fmla="*/ 1470927 h 2118835"/>
              <a:gd name="connsiteX338" fmla="*/ 2481567 w 12222719"/>
              <a:gd name="connsiteY338" fmla="*/ 1470927 h 2118835"/>
              <a:gd name="connsiteX339" fmla="*/ 2481567 w 12222719"/>
              <a:gd name="connsiteY339" fmla="*/ 1598507 h 2118835"/>
              <a:gd name="connsiteX340" fmla="*/ 2626659 w 12222719"/>
              <a:gd name="connsiteY340" fmla="*/ 1598507 h 2118835"/>
              <a:gd name="connsiteX341" fmla="*/ 2626659 w 12222719"/>
              <a:gd name="connsiteY341" fmla="*/ 1621022 h 2118835"/>
              <a:gd name="connsiteX342" fmla="*/ 2649173 w 12222719"/>
              <a:gd name="connsiteY342" fmla="*/ 1621022 h 2118835"/>
              <a:gd name="connsiteX343" fmla="*/ 2649173 w 12222719"/>
              <a:gd name="connsiteY343" fmla="*/ 2001261 h 2118835"/>
              <a:gd name="connsiteX344" fmla="*/ 2604145 w 12222719"/>
              <a:gd name="connsiteY344" fmla="*/ 2001261 h 2118835"/>
              <a:gd name="connsiteX345" fmla="*/ 2604145 w 12222719"/>
              <a:gd name="connsiteY345" fmla="*/ 1641034 h 2118835"/>
              <a:gd name="connsiteX346" fmla="*/ 2479066 w 12222719"/>
              <a:gd name="connsiteY346" fmla="*/ 1641034 h 2118835"/>
              <a:gd name="connsiteX347" fmla="*/ 2479066 w 12222719"/>
              <a:gd name="connsiteY347" fmla="*/ 1601009 h 2118835"/>
              <a:gd name="connsiteX348" fmla="*/ 2313962 w 12222719"/>
              <a:gd name="connsiteY348" fmla="*/ 1480933 h 2118835"/>
              <a:gd name="connsiteX349" fmla="*/ 2313962 w 12222719"/>
              <a:gd name="connsiteY349" fmla="*/ 2001261 h 2118835"/>
              <a:gd name="connsiteX350" fmla="*/ 2268933 w 12222719"/>
              <a:gd name="connsiteY350" fmla="*/ 2001261 h 2118835"/>
              <a:gd name="connsiteX351" fmla="*/ 2268933 w 12222719"/>
              <a:gd name="connsiteY351" fmla="*/ 1468425 h 2118835"/>
              <a:gd name="connsiteX352" fmla="*/ 2156362 w 12222719"/>
              <a:gd name="connsiteY352" fmla="*/ 1468425 h 2118835"/>
              <a:gd name="connsiteX353" fmla="*/ 2156362 w 12222719"/>
              <a:gd name="connsiteY353" fmla="*/ 1558482 h 2118835"/>
              <a:gd name="connsiteX354" fmla="*/ 2088819 w 12222719"/>
              <a:gd name="connsiteY354" fmla="*/ 1558482 h 2118835"/>
              <a:gd name="connsiteX355" fmla="*/ 2088819 w 12222719"/>
              <a:gd name="connsiteY355" fmla="*/ 1468425 h 2118835"/>
              <a:gd name="connsiteX356" fmla="*/ 1966242 w 12222719"/>
              <a:gd name="connsiteY356" fmla="*/ 1468425 h 2118835"/>
              <a:gd name="connsiteX357" fmla="*/ 1966242 w 12222719"/>
              <a:gd name="connsiteY357" fmla="*/ 1726088 h 2118835"/>
              <a:gd name="connsiteX358" fmla="*/ 1876185 w 12222719"/>
              <a:gd name="connsiteY358" fmla="*/ 1726088 h 2118835"/>
              <a:gd name="connsiteX359" fmla="*/ 1876185 w 12222719"/>
              <a:gd name="connsiteY359" fmla="*/ 2038785 h 2118835"/>
              <a:gd name="connsiteX360" fmla="*/ 1831157 w 12222719"/>
              <a:gd name="connsiteY360" fmla="*/ 2038785 h 2118835"/>
              <a:gd name="connsiteX361" fmla="*/ 1831157 w 12222719"/>
              <a:gd name="connsiteY361" fmla="*/ 1716081 h 2118835"/>
              <a:gd name="connsiteX362" fmla="*/ 1851169 w 12222719"/>
              <a:gd name="connsiteY362" fmla="*/ 1716081 h 2118835"/>
              <a:gd name="connsiteX363" fmla="*/ 1851169 w 12222719"/>
              <a:gd name="connsiteY363" fmla="*/ 1603511 h 2118835"/>
              <a:gd name="connsiteX364" fmla="*/ 1223273 w 12222719"/>
              <a:gd name="connsiteY364" fmla="*/ 1603511 h 2118835"/>
              <a:gd name="connsiteX365" fmla="*/ 1223273 w 12222719"/>
              <a:gd name="connsiteY365" fmla="*/ 1525962 h 2118835"/>
              <a:gd name="connsiteX366" fmla="*/ 1110702 w 12222719"/>
              <a:gd name="connsiteY366" fmla="*/ 1525962 h 2118835"/>
              <a:gd name="connsiteX367" fmla="*/ 1110702 w 12222719"/>
              <a:gd name="connsiteY367" fmla="*/ 1470927 h 2118835"/>
              <a:gd name="connsiteX368" fmla="*/ 1003134 w 12222719"/>
              <a:gd name="connsiteY368" fmla="*/ 1470927 h 2118835"/>
              <a:gd name="connsiteX369" fmla="*/ 1003134 w 12222719"/>
              <a:gd name="connsiteY369" fmla="*/ 1748602 h 2118835"/>
              <a:gd name="connsiteX370" fmla="*/ 1068175 w 12222719"/>
              <a:gd name="connsiteY370" fmla="*/ 1748602 h 2118835"/>
              <a:gd name="connsiteX371" fmla="*/ 1068175 w 12222719"/>
              <a:gd name="connsiteY371" fmla="*/ 1771116 h 2118835"/>
              <a:gd name="connsiteX372" fmla="*/ 1090689 w 12222719"/>
              <a:gd name="connsiteY372" fmla="*/ 1771116 h 2118835"/>
              <a:gd name="connsiteX373" fmla="*/ 1090689 w 12222719"/>
              <a:gd name="connsiteY373" fmla="*/ 1826151 h 2118835"/>
              <a:gd name="connsiteX374" fmla="*/ 1133216 w 12222719"/>
              <a:gd name="connsiteY374" fmla="*/ 1826151 h 2118835"/>
              <a:gd name="connsiteX375" fmla="*/ 1133216 w 12222719"/>
              <a:gd name="connsiteY375" fmla="*/ 1718583 h 2118835"/>
              <a:gd name="connsiteX376" fmla="*/ 1155730 w 12222719"/>
              <a:gd name="connsiteY376" fmla="*/ 1718583 h 2118835"/>
              <a:gd name="connsiteX377" fmla="*/ 1155730 w 12222719"/>
              <a:gd name="connsiteY377" fmla="*/ 1696069 h 2118835"/>
              <a:gd name="connsiteX378" fmla="*/ 1350853 w 12222719"/>
              <a:gd name="connsiteY378" fmla="*/ 1696069 h 2118835"/>
              <a:gd name="connsiteX379" fmla="*/ 1350853 w 12222719"/>
              <a:gd name="connsiteY379" fmla="*/ 1718583 h 2118835"/>
              <a:gd name="connsiteX380" fmla="*/ 1373367 w 12222719"/>
              <a:gd name="connsiteY380" fmla="*/ 1718583 h 2118835"/>
              <a:gd name="connsiteX381" fmla="*/ 1373367 w 12222719"/>
              <a:gd name="connsiteY381" fmla="*/ 2041286 h 2118835"/>
              <a:gd name="connsiteX382" fmla="*/ 1328339 w 12222719"/>
              <a:gd name="connsiteY382" fmla="*/ 2041286 h 2118835"/>
              <a:gd name="connsiteX383" fmla="*/ 1328339 w 12222719"/>
              <a:gd name="connsiteY383" fmla="*/ 1741097 h 2118835"/>
              <a:gd name="connsiteX384" fmla="*/ 1178244 w 12222719"/>
              <a:gd name="connsiteY384" fmla="*/ 1741097 h 2118835"/>
              <a:gd name="connsiteX385" fmla="*/ 1178244 w 12222719"/>
              <a:gd name="connsiteY385" fmla="*/ 1848665 h 2118835"/>
              <a:gd name="connsiteX386" fmla="*/ 1155730 w 12222719"/>
              <a:gd name="connsiteY386" fmla="*/ 1848665 h 2118835"/>
              <a:gd name="connsiteX387" fmla="*/ 1155730 w 12222719"/>
              <a:gd name="connsiteY387" fmla="*/ 1871179 h 2118835"/>
              <a:gd name="connsiteX388" fmla="*/ 1090689 w 12222719"/>
              <a:gd name="connsiteY388" fmla="*/ 1871179 h 2118835"/>
              <a:gd name="connsiteX389" fmla="*/ 1090689 w 12222719"/>
              <a:gd name="connsiteY389" fmla="*/ 2043788 h 2118835"/>
              <a:gd name="connsiteX390" fmla="*/ 1045660 w 12222719"/>
              <a:gd name="connsiteY390" fmla="*/ 2043788 h 2118835"/>
              <a:gd name="connsiteX391" fmla="*/ 1045660 w 12222719"/>
              <a:gd name="connsiteY391" fmla="*/ 1796132 h 2118835"/>
              <a:gd name="connsiteX392" fmla="*/ 980619 w 12222719"/>
              <a:gd name="connsiteY392" fmla="*/ 1796132 h 2118835"/>
              <a:gd name="connsiteX393" fmla="*/ 595376 w 12222719"/>
              <a:gd name="connsiteY393" fmla="*/ 1796132 h 2118835"/>
              <a:gd name="connsiteX394" fmla="*/ 595376 w 12222719"/>
              <a:gd name="connsiteY394" fmla="*/ 1803637 h 2118835"/>
              <a:gd name="connsiteX395" fmla="*/ 595376 w 12222719"/>
              <a:gd name="connsiteY395" fmla="*/ 1876182 h 2118835"/>
              <a:gd name="connsiteX396" fmla="*/ 595376 w 12222719"/>
              <a:gd name="connsiteY396" fmla="*/ 2041286 h 2118835"/>
              <a:gd name="connsiteX397" fmla="*/ 550348 w 12222719"/>
              <a:gd name="connsiteY397" fmla="*/ 2041286 h 2118835"/>
              <a:gd name="connsiteX398" fmla="*/ 550348 w 12222719"/>
              <a:gd name="connsiteY398" fmla="*/ 1876182 h 2118835"/>
              <a:gd name="connsiteX399" fmla="*/ 550348 w 12222719"/>
              <a:gd name="connsiteY399" fmla="*/ 1798634 h 2118835"/>
              <a:gd name="connsiteX400" fmla="*/ 550348 w 12222719"/>
              <a:gd name="connsiteY400" fmla="*/ 1768615 h 2118835"/>
              <a:gd name="connsiteX401" fmla="*/ 572862 w 12222719"/>
              <a:gd name="connsiteY401" fmla="*/ 1768615 h 2118835"/>
              <a:gd name="connsiteX402" fmla="*/ 572862 w 12222719"/>
              <a:gd name="connsiteY402" fmla="*/ 1746101 h 2118835"/>
              <a:gd name="connsiteX403" fmla="*/ 955604 w 12222719"/>
              <a:gd name="connsiteY403" fmla="*/ 1746101 h 2118835"/>
              <a:gd name="connsiteX404" fmla="*/ 955604 w 12222719"/>
              <a:gd name="connsiteY404" fmla="*/ 1468425 h 2118835"/>
              <a:gd name="connsiteX405" fmla="*/ 928086 w 12222719"/>
              <a:gd name="connsiteY405" fmla="*/ 1468425 h 2118835"/>
              <a:gd name="connsiteX406" fmla="*/ 928086 w 12222719"/>
              <a:gd name="connsiteY406" fmla="*/ 1255791 h 2118835"/>
              <a:gd name="connsiteX407" fmla="*/ 782995 w 12222719"/>
              <a:gd name="connsiteY407" fmla="*/ 1255791 h 2118835"/>
              <a:gd name="connsiteX408" fmla="*/ 782995 w 12222719"/>
              <a:gd name="connsiteY408" fmla="*/ 1355855 h 2118835"/>
              <a:gd name="connsiteX409" fmla="*/ 670423 w 12222719"/>
              <a:gd name="connsiteY409" fmla="*/ 1355855 h 2118835"/>
              <a:gd name="connsiteX410" fmla="*/ 670423 w 12222719"/>
              <a:gd name="connsiteY410" fmla="*/ 1468425 h 2118835"/>
              <a:gd name="connsiteX411" fmla="*/ 0 w 12222719"/>
              <a:gd name="connsiteY411" fmla="*/ 1468425 h 2118835"/>
              <a:gd name="connsiteX412" fmla="*/ 0 w 12222719"/>
              <a:gd name="connsiteY412" fmla="*/ 2118835 h 2118835"/>
              <a:gd name="connsiteX413" fmla="*/ 12222720 w 12222719"/>
              <a:gd name="connsiteY413" fmla="*/ 2118835 h 2118835"/>
              <a:gd name="connsiteX414" fmla="*/ 12222720 w 12222719"/>
              <a:gd name="connsiteY414" fmla="*/ 672924 h 2118835"/>
              <a:gd name="connsiteX415" fmla="*/ 12032600 w 12222719"/>
              <a:gd name="connsiteY415" fmla="*/ 672924 h 211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</a:cxnLst>
            <a:rect l="l" t="t" r="r" b="b"/>
            <a:pathLst>
              <a:path w="12222719" h="2118835">
                <a:moveTo>
                  <a:pt x="12032600" y="672924"/>
                </a:moveTo>
                <a:lnTo>
                  <a:pt x="12032600" y="772987"/>
                </a:lnTo>
                <a:lnTo>
                  <a:pt x="11965057" y="772987"/>
                </a:lnTo>
                <a:lnTo>
                  <a:pt x="11965057" y="347719"/>
                </a:lnTo>
                <a:lnTo>
                  <a:pt x="11694886" y="347719"/>
                </a:lnTo>
                <a:lnTo>
                  <a:pt x="11694886" y="913075"/>
                </a:lnTo>
                <a:lnTo>
                  <a:pt x="11649858" y="913075"/>
                </a:lnTo>
                <a:lnTo>
                  <a:pt x="11649858" y="347719"/>
                </a:lnTo>
                <a:lnTo>
                  <a:pt x="11672372" y="347719"/>
                </a:lnTo>
                <a:lnTo>
                  <a:pt x="11672372" y="247656"/>
                </a:lnTo>
                <a:cubicBezTo>
                  <a:pt x="11514772" y="247656"/>
                  <a:pt x="11234596" y="337713"/>
                  <a:pt x="11234596" y="337713"/>
                </a:cubicBezTo>
                <a:lnTo>
                  <a:pt x="11134533" y="337713"/>
                </a:lnTo>
                <a:lnTo>
                  <a:pt x="11134533" y="670423"/>
                </a:lnTo>
                <a:lnTo>
                  <a:pt x="11157047" y="670423"/>
                </a:lnTo>
                <a:lnTo>
                  <a:pt x="11157047" y="915577"/>
                </a:lnTo>
                <a:lnTo>
                  <a:pt x="11112018" y="915577"/>
                </a:lnTo>
                <a:lnTo>
                  <a:pt x="11112018" y="707946"/>
                </a:lnTo>
                <a:lnTo>
                  <a:pt x="11044476" y="707946"/>
                </a:lnTo>
                <a:lnTo>
                  <a:pt x="11044476" y="572861"/>
                </a:lnTo>
                <a:lnTo>
                  <a:pt x="10854355" y="572861"/>
                </a:lnTo>
                <a:lnTo>
                  <a:pt x="10854355" y="627896"/>
                </a:lnTo>
                <a:lnTo>
                  <a:pt x="10776806" y="627896"/>
                </a:lnTo>
                <a:lnTo>
                  <a:pt x="10776806" y="550347"/>
                </a:lnTo>
                <a:lnTo>
                  <a:pt x="10596693" y="550347"/>
                </a:lnTo>
                <a:lnTo>
                  <a:pt x="10596693" y="460290"/>
                </a:lnTo>
                <a:lnTo>
                  <a:pt x="10316516" y="460290"/>
                </a:lnTo>
                <a:lnTo>
                  <a:pt x="10316516" y="315199"/>
                </a:lnTo>
                <a:lnTo>
                  <a:pt x="10193938" y="315199"/>
                </a:lnTo>
                <a:lnTo>
                  <a:pt x="10193938" y="270170"/>
                </a:lnTo>
                <a:lnTo>
                  <a:pt x="10081367" y="270170"/>
                </a:lnTo>
                <a:lnTo>
                  <a:pt x="10081367" y="988123"/>
                </a:lnTo>
                <a:lnTo>
                  <a:pt x="10529150" y="988123"/>
                </a:lnTo>
                <a:lnTo>
                  <a:pt x="10529150" y="1010637"/>
                </a:lnTo>
                <a:lnTo>
                  <a:pt x="10551664" y="1010637"/>
                </a:lnTo>
                <a:lnTo>
                  <a:pt x="10551664" y="1088186"/>
                </a:lnTo>
                <a:lnTo>
                  <a:pt x="10641721" y="1088186"/>
                </a:lnTo>
                <a:lnTo>
                  <a:pt x="10641721" y="945596"/>
                </a:lnTo>
                <a:lnTo>
                  <a:pt x="10664235" y="945596"/>
                </a:lnTo>
                <a:lnTo>
                  <a:pt x="10664235" y="923082"/>
                </a:lnTo>
                <a:lnTo>
                  <a:pt x="10811829" y="923082"/>
                </a:lnTo>
                <a:lnTo>
                  <a:pt x="10811829" y="945596"/>
                </a:lnTo>
                <a:lnTo>
                  <a:pt x="10834343" y="945596"/>
                </a:lnTo>
                <a:lnTo>
                  <a:pt x="10834343" y="1045659"/>
                </a:lnTo>
                <a:lnTo>
                  <a:pt x="10894381" y="1045659"/>
                </a:lnTo>
                <a:lnTo>
                  <a:pt x="10894381" y="1068173"/>
                </a:lnTo>
                <a:lnTo>
                  <a:pt x="10916895" y="1068173"/>
                </a:lnTo>
                <a:lnTo>
                  <a:pt x="10916895" y="1088186"/>
                </a:lnTo>
                <a:lnTo>
                  <a:pt x="10959422" y="1088186"/>
                </a:lnTo>
                <a:lnTo>
                  <a:pt x="10959422" y="1010637"/>
                </a:lnTo>
                <a:lnTo>
                  <a:pt x="10981936" y="1010637"/>
                </a:lnTo>
                <a:lnTo>
                  <a:pt x="10981936" y="988123"/>
                </a:lnTo>
                <a:lnTo>
                  <a:pt x="11829971" y="988123"/>
                </a:lnTo>
                <a:lnTo>
                  <a:pt x="11829971" y="1010637"/>
                </a:lnTo>
                <a:lnTo>
                  <a:pt x="11852486" y="1010637"/>
                </a:lnTo>
                <a:lnTo>
                  <a:pt x="11852486" y="1160732"/>
                </a:lnTo>
                <a:lnTo>
                  <a:pt x="11977565" y="1160732"/>
                </a:lnTo>
                <a:lnTo>
                  <a:pt x="11977565" y="1183246"/>
                </a:lnTo>
                <a:lnTo>
                  <a:pt x="12000079" y="1183246"/>
                </a:lnTo>
                <a:lnTo>
                  <a:pt x="12000079" y="1868678"/>
                </a:lnTo>
                <a:lnTo>
                  <a:pt x="11955050" y="1868678"/>
                </a:lnTo>
                <a:lnTo>
                  <a:pt x="11955050" y="1545974"/>
                </a:lnTo>
                <a:lnTo>
                  <a:pt x="11707394" y="1545974"/>
                </a:lnTo>
                <a:lnTo>
                  <a:pt x="11707394" y="1523460"/>
                </a:lnTo>
                <a:lnTo>
                  <a:pt x="11684880" y="1523460"/>
                </a:lnTo>
                <a:lnTo>
                  <a:pt x="11684880" y="1490940"/>
                </a:lnTo>
                <a:lnTo>
                  <a:pt x="11317148" y="1490940"/>
                </a:lnTo>
                <a:lnTo>
                  <a:pt x="11317148" y="1638533"/>
                </a:lnTo>
                <a:lnTo>
                  <a:pt x="11294634" y="1638533"/>
                </a:lnTo>
                <a:lnTo>
                  <a:pt x="11294634" y="1661047"/>
                </a:lnTo>
                <a:lnTo>
                  <a:pt x="11134533" y="1661047"/>
                </a:lnTo>
                <a:lnTo>
                  <a:pt x="11134533" y="1866176"/>
                </a:lnTo>
                <a:lnTo>
                  <a:pt x="11089504" y="1866176"/>
                </a:lnTo>
                <a:lnTo>
                  <a:pt x="11089504" y="1638533"/>
                </a:lnTo>
                <a:lnTo>
                  <a:pt x="11112018" y="1638533"/>
                </a:lnTo>
                <a:lnTo>
                  <a:pt x="11112018" y="1616018"/>
                </a:lnTo>
                <a:lnTo>
                  <a:pt x="11272119" y="1616018"/>
                </a:lnTo>
                <a:lnTo>
                  <a:pt x="11272119" y="1468425"/>
                </a:lnTo>
                <a:lnTo>
                  <a:pt x="11294634" y="1468425"/>
                </a:lnTo>
                <a:lnTo>
                  <a:pt x="11294634" y="1445911"/>
                </a:lnTo>
                <a:lnTo>
                  <a:pt x="11707394" y="1445911"/>
                </a:lnTo>
                <a:lnTo>
                  <a:pt x="11707394" y="1468425"/>
                </a:lnTo>
                <a:lnTo>
                  <a:pt x="11729908" y="1468425"/>
                </a:lnTo>
                <a:lnTo>
                  <a:pt x="11729908" y="1500946"/>
                </a:lnTo>
                <a:lnTo>
                  <a:pt x="11955050" y="1500946"/>
                </a:lnTo>
                <a:lnTo>
                  <a:pt x="11955050" y="1203258"/>
                </a:lnTo>
                <a:lnTo>
                  <a:pt x="11829971" y="1203258"/>
                </a:lnTo>
                <a:lnTo>
                  <a:pt x="11829971" y="1180744"/>
                </a:lnTo>
                <a:lnTo>
                  <a:pt x="11807457" y="1180744"/>
                </a:lnTo>
                <a:lnTo>
                  <a:pt x="11807457" y="1033151"/>
                </a:lnTo>
                <a:lnTo>
                  <a:pt x="11004450" y="1033151"/>
                </a:lnTo>
                <a:lnTo>
                  <a:pt x="11004450" y="1110700"/>
                </a:lnTo>
                <a:lnTo>
                  <a:pt x="11004450" y="1158230"/>
                </a:lnTo>
                <a:lnTo>
                  <a:pt x="11004450" y="1868678"/>
                </a:lnTo>
                <a:lnTo>
                  <a:pt x="10959422" y="1868678"/>
                </a:lnTo>
                <a:lnTo>
                  <a:pt x="10959422" y="1663548"/>
                </a:lnTo>
                <a:lnTo>
                  <a:pt x="10894381" y="1663548"/>
                </a:lnTo>
                <a:lnTo>
                  <a:pt x="10894381" y="1641034"/>
                </a:lnTo>
                <a:lnTo>
                  <a:pt x="10871867" y="1641034"/>
                </a:lnTo>
                <a:lnTo>
                  <a:pt x="10871867" y="1510952"/>
                </a:lnTo>
                <a:lnTo>
                  <a:pt x="10686750" y="1510952"/>
                </a:lnTo>
                <a:lnTo>
                  <a:pt x="10686750" y="1866176"/>
                </a:lnTo>
                <a:lnTo>
                  <a:pt x="10641721" y="1866176"/>
                </a:lnTo>
                <a:lnTo>
                  <a:pt x="10641721" y="1510952"/>
                </a:lnTo>
                <a:lnTo>
                  <a:pt x="10494128" y="1510952"/>
                </a:lnTo>
                <a:lnTo>
                  <a:pt x="10273989" y="1681059"/>
                </a:lnTo>
                <a:lnTo>
                  <a:pt x="10273989" y="1866176"/>
                </a:lnTo>
                <a:lnTo>
                  <a:pt x="10228960" y="1866176"/>
                </a:lnTo>
                <a:lnTo>
                  <a:pt x="10228960" y="1668551"/>
                </a:lnTo>
                <a:lnTo>
                  <a:pt x="10251474" y="1668551"/>
                </a:lnTo>
                <a:lnTo>
                  <a:pt x="10238966" y="1651041"/>
                </a:lnTo>
                <a:lnTo>
                  <a:pt x="10474116" y="1470927"/>
                </a:lnTo>
                <a:lnTo>
                  <a:pt x="10486623" y="1488438"/>
                </a:lnTo>
                <a:lnTo>
                  <a:pt x="10486623" y="1465924"/>
                </a:lnTo>
                <a:lnTo>
                  <a:pt x="10891879" y="1465924"/>
                </a:lnTo>
                <a:lnTo>
                  <a:pt x="10891879" y="1488438"/>
                </a:lnTo>
                <a:lnTo>
                  <a:pt x="10914393" y="1488438"/>
                </a:lnTo>
                <a:lnTo>
                  <a:pt x="10914393" y="1618520"/>
                </a:lnTo>
                <a:lnTo>
                  <a:pt x="10956920" y="1618520"/>
                </a:lnTo>
                <a:lnTo>
                  <a:pt x="10956920" y="1158230"/>
                </a:lnTo>
                <a:lnTo>
                  <a:pt x="10956920" y="1133214"/>
                </a:lnTo>
                <a:lnTo>
                  <a:pt x="10891879" y="1133214"/>
                </a:lnTo>
                <a:lnTo>
                  <a:pt x="10891879" y="1110700"/>
                </a:lnTo>
                <a:lnTo>
                  <a:pt x="10869365" y="1110700"/>
                </a:lnTo>
                <a:lnTo>
                  <a:pt x="10869365" y="1090687"/>
                </a:lnTo>
                <a:lnTo>
                  <a:pt x="10809327" y="1090687"/>
                </a:lnTo>
                <a:lnTo>
                  <a:pt x="10809327" y="1068173"/>
                </a:lnTo>
                <a:lnTo>
                  <a:pt x="10786813" y="1068173"/>
                </a:lnTo>
                <a:lnTo>
                  <a:pt x="10786813" y="968110"/>
                </a:lnTo>
                <a:lnTo>
                  <a:pt x="10684248" y="968110"/>
                </a:lnTo>
                <a:lnTo>
                  <a:pt x="10684248" y="1110700"/>
                </a:lnTo>
                <a:lnTo>
                  <a:pt x="10661734" y="1110700"/>
                </a:lnTo>
                <a:lnTo>
                  <a:pt x="10661734" y="1133214"/>
                </a:lnTo>
                <a:lnTo>
                  <a:pt x="10526648" y="1133214"/>
                </a:lnTo>
                <a:lnTo>
                  <a:pt x="10526648" y="1110700"/>
                </a:lnTo>
                <a:lnTo>
                  <a:pt x="10506636" y="1110700"/>
                </a:lnTo>
                <a:lnTo>
                  <a:pt x="10506636" y="1033151"/>
                </a:lnTo>
                <a:lnTo>
                  <a:pt x="10081367" y="1033151"/>
                </a:lnTo>
                <a:lnTo>
                  <a:pt x="10081367" y="1868678"/>
                </a:lnTo>
                <a:lnTo>
                  <a:pt x="10036339" y="1868678"/>
                </a:lnTo>
                <a:lnTo>
                  <a:pt x="10036339" y="270170"/>
                </a:lnTo>
                <a:lnTo>
                  <a:pt x="10058853" y="270170"/>
                </a:lnTo>
                <a:lnTo>
                  <a:pt x="10058853" y="122577"/>
                </a:lnTo>
                <a:lnTo>
                  <a:pt x="9846219" y="122577"/>
                </a:lnTo>
                <a:lnTo>
                  <a:pt x="9846219" y="67543"/>
                </a:lnTo>
                <a:lnTo>
                  <a:pt x="9643591" y="67543"/>
                </a:lnTo>
                <a:lnTo>
                  <a:pt x="9430956" y="225142"/>
                </a:lnTo>
                <a:lnTo>
                  <a:pt x="9430956" y="775489"/>
                </a:lnTo>
                <a:lnTo>
                  <a:pt x="9375921" y="830523"/>
                </a:lnTo>
                <a:lnTo>
                  <a:pt x="9375921" y="1010637"/>
                </a:lnTo>
                <a:lnTo>
                  <a:pt x="9398436" y="1010637"/>
                </a:lnTo>
                <a:lnTo>
                  <a:pt x="9398436" y="1898697"/>
                </a:lnTo>
                <a:lnTo>
                  <a:pt x="9353407" y="1898697"/>
                </a:lnTo>
                <a:lnTo>
                  <a:pt x="9353407" y="1008135"/>
                </a:lnTo>
                <a:lnTo>
                  <a:pt x="9298373" y="1008135"/>
                </a:lnTo>
                <a:lnTo>
                  <a:pt x="9298373" y="537839"/>
                </a:lnTo>
                <a:lnTo>
                  <a:pt x="8963161" y="537839"/>
                </a:lnTo>
                <a:lnTo>
                  <a:pt x="8963161" y="605382"/>
                </a:lnTo>
                <a:lnTo>
                  <a:pt x="8780546" y="605382"/>
                </a:lnTo>
                <a:lnTo>
                  <a:pt x="8780546" y="890561"/>
                </a:lnTo>
                <a:lnTo>
                  <a:pt x="8798057" y="890561"/>
                </a:lnTo>
                <a:lnTo>
                  <a:pt x="8910628" y="890561"/>
                </a:lnTo>
                <a:lnTo>
                  <a:pt x="9205814" y="890561"/>
                </a:lnTo>
                <a:lnTo>
                  <a:pt x="9205814" y="935590"/>
                </a:lnTo>
                <a:lnTo>
                  <a:pt x="8910628" y="935590"/>
                </a:lnTo>
                <a:lnTo>
                  <a:pt x="8798057" y="935590"/>
                </a:lnTo>
                <a:lnTo>
                  <a:pt x="8700495" y="935590"/>
                </a:lnTo>
                <a:lnTo>
                  <a:pt x="8425321" y="935590"/>
                </a:lnTo>
                <a:lnTo>
                  <a:pt x="8425321" y="1946227"/>
                </a:lnTo>
                <a:lnTo>
                  <a:pt x="8380293" y="1946227"/>
                </a:lnTo>
                <a:lnTo>
                  <a:pt x="8380293" y="913075"/>
                </a:lnTo>
                <a:lnTo>
                  <a:pt x="8402807" y="913075"/>
                </a:lnTo>
                <a:lnTo>
                  <a:pt x="8402807" y="890561"/>
                </a:lnTo>
                <a:lnTo>
                  <a:pt x="8700495" y="890561"/>
                </a:lnTo>
                <a:lnTo>
                  <a:pt x="8700495" y="100063"/>
                </a:lnTo>
                <a:lnTo>
                  <a:pt x="8577918" y="100063"/>
                </a:lnTo>
                <a:lnTo>
                  <a:pt x="8577918" y="0"/>
                </a:lnTo>
                <a:lnTo>
                  <a:pt x="8162655" y="0"/>
                </a:lnTo>
                <a:lnTo>
                  <a:pt x="8095113" y="67543"/>
                </a:lnTo>
                <a:lnTo>
                  <a:pt x="7995050" y="67543"/>
                </a:lnTo>
                <a:lnTo>
                  <a:pt x="7995050" y="415262"/>
                </a:lnTo>
                <a:lnTo>
                  <a:pt x="8017564" y="415262"/>
                </a:lnTo>
                <a:lnTo>
                  <a:pt x="8017564" y="1946227"/>
                </a:lnTo>
                <a:lnTo>
                  <a:pt x="7972536" y="1946227"/>
                </a:lnTo>
                <a:lnTo>
                  <a:pt x="7972536" y="415262"/>
                </a:lnTo>
                <a:lnTo>
                  <a:pt x="7647330" y="415262"/>
                </a:lnTo>
                <a:lnTo>
                  <a:pt x="7647330" y="470296"/>
                </a:lnTo>
                <a:lnTo>
                  <a:pt x="7534759" y="470296"/>
                </a:lnTo>
                <a:lnTo>
                  <a:pt x="7534759" y="913075"/>
                </a:lnTo>
                <a:lnTo>
                  <a:pt x="7557273" y="913075"/>
                </a:lnTo>
                <a:lnTo>
                  <a:pt x="7557273" y="1998760"/>
                </a:lnTo>
                <a:lnTo>
                  <a:pt x="7512245" y="1998760"/>
                </a:lnTo>
                <a:lnTo>
                  <a:pt x="7512245" y="913075"/>
                </a:lnTo>
                <a:lnTo>
                  <a:pt x="7332131" y="913075"/>
                </a:lnTo>
                <a:lnTo>
                  <a:pt x="7332131" y="1826151"/>
                </a:lnTo>
                <a:lnTo>
                  <a:pt x="7232068" y="1826151"/>
                </a:lnTo>
                <a:lnTo>
                  <a:pt x="7232068" y="1726088"/>
                </a:lnTo>
                <a:lnTo>
                  <a:pt x="7086976" y="1726088"/>
                </a:lnTo>
                <a:lnTo>
                  <a:pt x="7086976" y="1998760"/>
                </a:lnTo>
                <a:lnTo>
                  <a:pt x="7041948" y="1998760"/>
                </a:lnTo>
                <a:lnTo>
                  <a:pt x="7041948" y="1726088"/>
                </a:lnTo>
                <a:lnTo>
                  <a:pt x="7064462" y="1726088"/>
                </a:lnTo>
                <a:lnTo>
                  <a:pt x="7064462" y="0"/>
                </a:lnTo>
                <a:lnTo>
                  <a:pt x="6986913" y="0"/>
                </a:lnTo>
                <a:lnTo>
                  <a:pt x="6986913" y="157599"/>
                </a:lnTo>
                <a:lnTo>
                  <a:pt x="6909364" y="157599"/>
                </a:lnTo>
                <a:lnTo>
                  <a:pt x="6909364" y="0"/>
                </a:lnTo>
                <a:cubicBezTo>
                  <a:pt x="6233937" y="0"/>
                  <a:pt x="6183906" y="923082"/>
                  <a:pt x="6181404" y="1060669"/>
                </a:cubicBezTo>
                <a:lnTo>
                  <a:pt x="6203919" y="1060669"/>
                </a:lnTo>
                <a:lnTo>
                  <a:pt x="6203919" y="1646037"/>
                </a:lnTo>
                <a:lnTo>
                  <a:pt x="6268960" y="1646037"/>
                </a:lnTo>
                <a:lnTo>
                  <a:pt x="6268960" y="1668551"/>
                </a:lnTo>
                <a:lnTo>
                  <a:pt x="6291474" y="1668551"/>
                </a:lnTo>
                <a:lnTo>
                  <a:pt x="6291474" y="1776119"/>
                </a:lnTo>
                <a:lnTo>
                  <a:pt x="6746762" y="1776119"/>
                </a:lnTo>
                <a:lnTo>
                  <a:pt x="6746762" y="1798634"/>
                </a:lnTo>
                <a:lnTo>
                  <a:pt x="6769276" y="1798634"/>
                </a:lnTo>
                <a:lnTo>
                  <a:pt x="6769276" y="1873681"/>
                </a:lnTo>
                <a:lnTo>
                  <a:pt x="6864336" y="1873681"/>
                </a:lnTo>
                <a:lnTo>
                  <a:pt x="6864336" y="1896195"/>
                </a:lnTo>
                <a:lnTo>
                  <a:pt x="6886850" y="1896195"/>
                </a:lnTo>
                <a:lnTo>
                  <a:pt x="6886850" y="2001261"/>
                </a:lnTo>
                <a:lnTo>
                  <a:pt x="6841821" y="2001261"/>
                </a:lnTo>
                <a:lnTo>
                  <a:pt x="6841821" y="1918709"/>
                </a:lnTo>
                <a:lnTo>
                  <a:pt x="6746762" y="1918709"/>
                </a:lnTo>
                <a:lnTo>
                  <a:pt x="6746762" y="1896195"/>
                </a:lnTo>
                <a:lnTo>
                  <a:pt x="6724247" y="1896195"/>
                </a:lnTo>
                <a:lnTo>
                  <a:pt x="6724247" y="1821148"/>
                </a:lnTo>
                <a:lnTo>
                  <a:pt x="6291474" y="1821148"/>
                </a:lnTo>
                <a:lnTo>
                  <a:pt x="6291474" y="2001261"/>
                </a:lnTo>
                <a:lnTo>
                  <a:pt x="6246445" y="2001261"/>
                </a:lnTo>
                <a:lnTo>
                  <a:pt x="6246445" y="1798634"/>
                </a:lnTo>
                <a:lnTo>
                  <a:pt x="6246445" y="1691066"/>
                </a:lnTo>
                <a:lnTo>
                  <a:pt x="5986281" y="1691066"/>
                </a:lnTo>
                <a:lnTo>
                  <a:pt x="5986281" y="1736094"/>
                </a:lnTo>
                <a:lnTo>
                  <a:pt x="5963767" y="1736094"/>
                </a:lnTo>
                <a:lnTo>
                  <a:pt x="5963767" y="1758608"/>
                </a:lnTo>
                <a:lnTo>
                  <a:pt x="5608542" y="1758608"/>
                </a:lnTo>
                <a:lnTo>
                  <a:pt x="5608542" y="2001261"/>
                </a:lnTo>
                <a:lnTo>
                  <a:pt x="5563514" y="2001261"/>
                </a:lnTo>
                <a:lnTo>
                  <a:pt x="5563514" y="1733593"/>
                </a:lnTo>
                <a:lnTo>
                  <a:pt x="5586028" y="1733593"/>
                </a:lnTo>
                <a:lnTo>
                  <a:pt x="5586028" y="1711078"/>
                </a:lnTo>
                <a:lnTo>
                  <a:pt x="5941253" y="1711078"/>
                </a:lnTo>
                <a:lnTo>
                  <a:pt x="5941253" y="1666050"/>
                </a:lnTo>
                <a:lnTo>
                  <a:pt x="5963767" y="1666050"/>
                </a:lnTo>
                <a:lnTo>
                  <a:pt x="5963767" y="1643536"/>
                </a:lnTo>
                <a:lnTo>
                  <a:pt x="6158890" y="1643536"/>
                </a:lnTo>
                <a:lnTo>
                  <a:pt x="6158890" y="1075678"/>
                </a:lnTo>
                <a:lnTo>
                  <a:pt x="6081341" y="1075678"/>
                </a:lnTo>
                <a:lnTo>
                  <a:pt x="6081341" y="1265798"/>
                </a:lnTo>
                <a:lnTo>
                  <a:pt x="5958764" y="1120706"/>
                </a:lnTo>
                <a:lnTo>
                  <a:pt x="5678587" y="1120706"/>
                </a:lnTo>
                <a:lnTo>
                  <a:pt x="5678587" y="998129"/>
                </a:lnTo>
                <a:lnTo>
                  <a:pt x="5365889" y="998129"/>
                </a:lnTo>
                <a:lnTo>
                  <a:pt x="5365889" y="1200757"/>
                </a:lnTo>
                <a:lnTo>
                  <a:pt x="5478460" y="1200757"/>
                </a:lnTo>
                <a:lnTo>
                  <a:pt x="5478460" y="1223271"/>
                </a:lnTo>
                <a:lnTo>
                  <a:pt x="5500974" y="1223271"/>
                </a:lnTo>
                <a:lnTo>
                  <a:pt x="5500974" y="1701072"/>
                </a:lnTo>
                <a:lnTo>
                  <a:pt x="5455946" y="1701072"/>
                </a:lnTo>
                <a:lnTo>
                  <a:pt x="5455946" y="1245785"/>
                </a:lnTo>
                <a:lnTo>
                  <a:pt x="5335870" y="1245785"/>
                </a:lnTo>
                <a:lnTo>
                  <a:pt x="5335870" y="1223271"/>
                </a:lnTo>
                <a:lnTo>
                  <a:pt x="5275832" y="1223271"/>
                </a:lnTo>
                <a:lnTo>
                  <a:pt x="5275832" y="943094"/>
                </a:lnTo>
                <a:lnTo>
                  <a:pt x="5018170" y="943094"/>
                </a:lnTo>
                <a:lnTo>
                  <a:pt x="5018170" y="1470927"/>
                </a:lnTo>
                <a:lnTo>
                  <a:pt x="5040684" y="1470927"/>
                </a:lnTo>
                <a:lnTo>
                  <a:pt x="5040684" y="2001261"/>
                </a:lnTo>
                <a:lnTo>
                  <a:pt x="4995655" y="2001261"/>
                </a:lnTo>
                <a:lnTo>
                  <a:pt x="4995655" y="1468425"/>
                </a:lnTo>
                <a:cubicBezTo>
                  <a:pt x="4950627" y="1468425"/>
                  <a:pt x="4850564" y="1468425"/>
                  <a:pt x="4805536" y="1468425"/>
                </a:cubicBezTo>
                <a:lnTo>
                  <a:pt x="4805536" y="1368362"/>
                </a:lnTo>
                <a:lnTo>
                  <a:pt x="4803034" y="1368362"/>
                </a:lnTo>
                <a:lnTo>
                  <a:pt x="4742996" y="1368362"/>
                </a:lnTo>
                <a:lnTo>
                  <a:pt x="4690463" y="1368362"/>
                </a:lnTo>
                <a:lnTo>
                  <a:pt x="4690463" y="1998760"/>
                </a:lnTo>
                <a:lnTo>
                  <a:pt x="4645434" y="1998760"/>
                </a:lnTo>
                <a:lnTo>
                  <a:pt x="4645434" y="1333340"/>
                </a:lnTo>
                <a:lnTo>
                  <a:pt x="4667949" y="1333340"/>
                </a:lnTo>
                <a:lnTo>
                  <a:pt x="4667949" y="1008135"/>
                </a:lnTo>
                <a:lnTo>
                  <a:pt x="4365257" y="1008135"/>
                </a:lnTo>
                <a:lnTo>
                  <a:pt x="4365257" y="1468425"/>
                </a:lnTo>
                <a:lnTo>
                  <a:pt x="4162629" y="1468425"/>
                </a:lnTo>
                <a:lnTo>
                  <a:pt x="4162629" y="1368362"/>
                </a:lnTo>
                <a:lnTo>
                  <a:pt x="3949995" y="1368362"/>
                </a:lnTo>
                <a:lnTo>
                  <a:pt x="3949995" y="1593504"/>
                </a:lnTo>
                <a:lnTo>
                  <a:pt x="3972509" y="1593504"/>
                </a:lnTo>
                <a:lnTo>
                  <a:pt x="3972509" y="2001261"/>
                </a:lnTo>
                <a:lnTo>
                  <a:pt x="3927481" y="2001261"/>
                </a:lnTo>
                <a:lnTo>
                  <a:pt x="3927481" y="1593504"/>
                </a:lnTo>
                <a:lnTo>
                  <a:pt x="3782389" y="1593504"/>
                </a:lnTo>
                <a:lnTo>
                  <a:pt x="3782389" y="1470927"/>
                </a:lnTo>
                <a:lnTo>
                  <a:pt x="3534733" y="1470927"/>
                </a:lnTo>
                <a:lnTo>
                  <a:pt x="3534733" y="1335842"/>
                </a:lnTo>
                <a:lnTo>
                  <a:pt x="3322098" y="1335842"/>
                </a:lnTo>
                <a:lnTo>
                  <a:pt x="3322098" y="1258293"/>
                </a:lnTo>
                <a:lnTo>
                  <a:pt x="3074442" y="1258293"/>
                </a:lnTo>
                <a:lnTo>
                  <a:pt x="3074442" y="1493441"/>
                </a:lnTo>
                <a:lnTo>
                  <a:pt x="3096956" y="1493441"/>
                </a:lnTo>
                <a:lnTo>
                  <a:pt x="3096956" y="1598507"/>
                </a:lnTo>
                <a:lnTo>
                  <a:pt x="3149489" y="1598507"/>
                </a:lnTo>
                <a:lnTo>
                  <a:pt x="3149489" y="1435905"/>
                </a:lnTo>
                <a:lnTo>
                  <a:pt x="3172004" y="1435905"/>
                </a:lnTo>
                <a:lnTo>
                  <a:pt x="3172004" y="1413391"/>
                </a:lnTo>
                <a:lnTo>
                  <a:pt x="3349616" y="1413391"/>
                </a:lnTo>
                <a:lnTo>
                  <a:pt x="3349616" y="1435905"/>
                </a:lnTo>
                <a:lnTo>
                  <a:pt x="3372130" y="1435905"/>
                </a:lnTo>
                <a:lnTo>
                  <a:pt x="3372130" y="1598507"/>
                </a:lnTo>
                <a:lnTo>
                  <a:pt x="3597272" y="1598507"/>
                </a:lnTo>
                <a:lnTo>
                  <a:pt x="3597272" y="1621022"/>
                </a:lnTo>
                <a:lnTo>
                  <a:pt x="3619786" y="1621022"/>
                </a:lnTo>
                <a:lnTo>
                  <a:pt x="3619786" y="2001261"/>
                </a:lnTo>
                <a:lnTo>
                  <a:pt x="3574758" y="2001261"/>
                </a:lnTo>
                <a:lnTo>
                  <a:pt x="3574758" y="1641034"/>
                </a:lnTo>
                <a:lnTo>
                  <a:pt x="3349616" y="1641034"/>
                </a:lnTo>
                <a:lnTo>
                  <a:pt x="3349616" y="1618520"/>
                </a:lnTo>
                <a:lnTo>
                  <a:pt x="3327101" y="1618520"/>
                </a:lnTo>
                <a:lnTo>
                  <a:pt x="3327101" y="1455918"/>
                </a:lnTo>
                <a:lnTo>
                  <a:pt x="3194518" y="1455918"/>
                </a:lnTo>
                <a:lnTo>
                  <a:pt x="3194518" y="1618520"/>
                </a:lnTo>
                <a:lnTo>
                  <a:pt x="3172004" y="1618520"/>
                </a:lnTo>
                <a:lnTo>
                  <a:pt x="3172004" y="1641034"/>
                </a:lnTo>
                <a:lnTo>
                  <a:pt x="3074442" y="1641034"/>
                </a:lnTo>
                <a:lnTo>
                  <a:pt x="2999395" y="1641034"/>
                </a:lnTo>
                <a:lnTo>
                  <a:pt x="2999395" y="1998760"/>
                </a:lnTo>
                <a:lnTo>
                  <a:pt x="2954366" y="1998760"/>
                </a:lnTo>
                <a:lnTo>
                  <a:pt x="2954366" y="1618520"/>
                </a:lnTo>
                <a:lnTo>
                  <a:pt x="2976880" y="1618520"/>
                </a:lnTo>
                <a:lnTo>
                  <a:pt x="2976880" y="1596006"/>
                </a:lnTo>
                <a:lnTo>
                  <a:pt x="3051928" y="1596006"/>
                </a:lnTo>
                <a:lnTo>
                  <a:pt x="3051928" y="1490940"/>
                </a:lnTo>
                <a:lnTo>
                  <a:pt x="2974379" y="1490940"/>
                </a:lnTo>
                <a:lnTo>
                  <a:pt x="2974379" y="1413391"/>
                </a:lnTo>
                <a:lnTo>
                  <a:pt x="2806773" y="1413391"/>
                </a:lnTo>
                <a:lnTo>
                  <a:pt x="2806773" y="1358356"/>
                </a:lnTo>
                <a:lnTo>
                  <a:pt x="2694202" y="1358356"/>
                </a:lnTo>
                <a:lnTo>
                  <a:pt x="2694202" y="1470927"/>
                </a:lnTo>
                <a:lnTo>
                  <a:pt x="2481567" y="1470927"/>
                </a:lnTo>
                <a:lnTo>
                  <a:pt x="2481567" y="1598507"/>
                </a:lnTo>
                <a:lnTo>
                  <a:pt x="2626659" y="1598507"/>
                </a:lnTo>
                <a:lnTo>
                  <a:pt x="2626659" y="1621022"/>
                </a:lnTo>
                <a:lnTo>
                  <a:pt x="2649173" y="1621022"/>
                </a:lnTo>
                <a:lnTo>
                  <a:pt x="2649173" y="2001261"/>
                </a:lnTo>
                <a:lnTo>
                  <a:pt x="2604145" y="2001261"/>
                </a:lnTo>
                <a:lnTo>
                  <a:pt x="2604145" y="1641034"/>
                </a:lnTo>
                <a:lnTo>
                  <a:pt x="2479066" y="1641034"/>
                </a:lnTo>
                <a:lnTo>
                  <a:pt x="2479066" y="1601009"/>
                </a:lnTo>
                <a:cubicBezTo>
                  <a:pt x="2436539" y="1543473"/>
                  <a:pt x="2353987" y="1498444"/>
                  <a:pt x="2313962" y="1480933"/>
                </a:cubicBezTo>
                <a:lnTo>
                  <a:pt x="2313962" y="2001261"/>
                </a:lnTo>
                <a:lnTo>
                  <a:pt x="2268933" y="2001261"/>
                </a:lnTo>
                <a:lnTo>
                  <a:pt x="2268933" y="1468425"/>
                </a:lnTo>
                <a:lnTo>
                  <a:pt x="2156362" y="1468425"/>
                </a:lnTo>
                <a:lnTo>
                  <a:pt x="2156362" y="1558482"/>
                </a:lnTo>
                <a:lnTo>
                  <a:pt x="2088819" y="1558482"/>
                </a:lnTo>
                <a:lnTo>
                  <a:pt x="2088819" y="1468425"/>
                </a:lnTo>
                <a:lnTo>
                  <a:pt x="1966242" y="1468425"/>
                </a:lnTo>
                <a:lnTo>
                  <a:pt x="1966242" y="1726088"/>
                </a:lnTo>
                <a:lnTo>
                  <a:pt x="1876185" y="1726088"/>
                </a:lnTo>
                <a:lnTo>
                  <a:pt x="1876185" y="2038785"/>
                </a:lnTo>
                <a:lnTo>
                  <a:pt x="1831157" y="2038785"/>
                </a:lnTo>
                <a:lnTo>
                  <a:pt x="1831157" y="1716081"/>
                </a:lnTo>
                <a:lnTo>
                  <a:pt x="1851169" y="1716081"/>
                </a:lnTo>
                <a:lnTo>
                  <a:pt x="1851169" y="1603511"/>
                </a:lnTo>
                <a:lnTo>
                  <a:pt x="1223273" y="1603511"/>
                </a:lnTo>
                <a:lnTo>
                  <a:pt x="1223273" y="1525962"/>
                </a:lnTo>
                <a:lnTo>
                  <a:pt x="1110702" y="1525962"/>
                </a:lnTo>
                <a:lnTo>
                  <a:pt x="1110702" y="1470927"/>
                </a:lnTo>
                <a:lnTo>
                  <a:pt x="1003134" y="1470927"/>
                </a:lnTo>
                <a:lnTo>
                  <a:pt x="1003134" y="1748602"/>
                </a:lnTo>
                <a:lnTo>
                  <a:pt x="1068175" y="1748602"/>
                </a:lnTo>
                <a:lnTo>
                  <a:pt x="1068175" y="1771116"/>
                </a:lnTo>
                <a:lnTo>
                  <a:pt x="1090689" y="1771116"/>
                </a:lnTo>
                <a:lnTo>
                  <a:pt x="1090689" y="1826151"/>
                </a:lnTo>
                <a:lnTo>
                  <a:pt x="1133216" y="1826151"/>
                </a:lnTo>
                <a:lnTo>
                  <a:pt x="1133216" y="1718583"/>
                </a:lnTo>
                <a:lnTo>
                  <a:pt x="1155730" y="1718583"/>
                </a:lnTo>
                <a:lnTo>
                  <a:pt x="1155730" y="1696069"/>
                </a:lnTo>
                <a:lnTo>
                  <a:pt x="1350853" y="1696069"/>
                </a:lnTo>
                <a:lnTo>
                  <a:pt x="1350853" y="1718583"/>
                </a:lnTo>
                <a:lnTo>
                  <a:pt x="1373367" y="1718583"/>
                </a:lnTo>
                <a:lnTo>
                  <a:pt x="1373367" y="2041286"/>
                </a:lnTo>
                <a:lnTo>
                  <a:pt x="1328339" y="2041286"/>
                </a:lnTo>
                <a:lnTo>
                  <a:pt x="1328339" y="1741097"/>
                </a:lnTo>
                <a:lnTo>
                  <a:pt x="1178244" y="1741097"/>
                </a:lnTo>
                <a:lnTo>
                  <a:pt x="1178244" y="1848665"/>
                </a:lnTo>
                <a:lnTo>
                  <a:pt x="1155730" y="1848665"/>
                </a:lnTo>
                <a:lnTo>
                  <a:pt x="1155730" y="1871179"/>
                </a:lnTo>
                <a:lnTo>
                  <a:pt x="1090689" y="1871179"/>
                </a:lnTo>
                <a:lnTo>
                  <a:pt x="1090689" y="2043788"/>
                </a:lnTo>
                <a:lnTo>
                  <a:pt x="1045660" y="2043788"/>
                </a:lnTo>
                <a:lnTo>
                  <a:pt x="1045660" y="1796132"/>
                </a:lnTo>
                <a:lnTo>
                  <a:pt x="980619" y="1796132"/>
                </a:lnTo>
                <a:lnTo>
                  <a:pt x="595376" y="1796132"/>
                </a:lnTo>
                <a:lnTo>
                  <a:pt x="595376" y="1803637"/>
                </a:lnTo>
                <a:lnTo>
                  <a:pt x="595376" y="1876182"/>
                </a:lnTo>
                <a:lnTo>
                  <a:pt x="595376" y="2041286"/>
                </a:lnTo>
                <a:lnTo>
                  <a:pt x="550348" y="2041286"/>
                </a:lnTo>
                <a:lnTo>
                  <a:pt x="550348" y="1876182"/>
                </a:lnTo>
                <a:lnTo>
                  <a:pt x="550348" y="1798634"/>
                </a:lnTo>
                <a:lnTo>
                  <a:pt x="550348" y="1768615"/>
                </a:lnTo>
                <a:lnTo>
                  <a:pt x="572862" y="1768615"/>
                </a:lnTo>
                <a:lnTo>
                  <a:pt x="572862" y="1746101"/>
                </a:lnTo>
                <a:lnTo>
                  <a:pt x="955604" y="1746101"/>
                </a:lnTo>
                <a:lnTo>
                  <a:pt x="955604" y="1468425"/>
                </a:lnTo>
                <a:lnTo>
                  <a:pt x="928086" y="1468425"/>
                </a:lnTo>
                <a:lnTo>
                  <a:pt x="928086" y="1255791"/>
                </a:lnTo>
                <a:lnTo>
                  <a:pt x="782995" y="1255791"/>
                </a:lnTo>
                <a:lnTo>
                  <a:pt x="782995" y="1355855"/>
                </a:lnTo>
                <a:lnTo>
                  <a:pt x="670423" y="1355855"/>
                </a:lnTo>
                <a:lnTo>
                  <a:pt x="670423" y="1468425"/>
                </a:lnTo>
                <a:lnTo>
                  <a:pt x="0" y="1468425"/>
                </a:lnTo>
                <a:lnTo>
                  <a:pt x="0" y="2118835"/>
                </a:lnTo>
                <a:lnTo>
                  <a:pt x="12222720" y="2118835"/>
                </a:lnTo>
                <a:lnTo>
                  <a:pt x="12222720" y="672924"/>
                </a:lnTo>
                <a:lnTo>
                  <a:pt x="12032600" y="672924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21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无锡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750957" y="3276157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wuxi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DB360A6E-E2AA-4476-8AFD-7CF5CE126266}"/>
              </a:ext>
            </a:extLst>
          </p:cNvPr>
          <p:cNvSpPr/>
          <p:nvPr/>
        </p:nvSpPr>
        <p:spPr>
          <a:xfrm>
            <a:off x="1393372" y="3978732"/>
            <a:ext cx="9400318" cy="1740800"/>
          </a:xfrm>
          <a:custGeom>
            <a:avLst/>
            <a:gdLst>
              <a:gd name="connsiteX0" fmla="*/ 12157392 w 12266027"/>
              <a:gd name="connsiteY0" fmla="*/ 664163 h 2271486"/>
              <a:gd name="connsiteX1" fmla="*/ 12157392 w 12266027"/>
              <a:gd name="connsiteY1" fmla="*/ 478987 h 2271486"/>
              <a:gd name="connsiteX2" fmla="*/ 12048755 w 12266027"/>
              <a:gd name="connsiteY2" fmla="*/ 478987 h 2271486"/>
              <a:gd name="connsiteX3" fmla="*/ 12048755 w 12266027"/>
              <a:gd name="connsiteY3" fmla="*/ 617252 h 2271486"/>
              <a:gd name="connsiteX4" fmla="*/ 11540140 w 12266027"/>
              <a:gd name="connsiteY4" fmla="*/ 617252 h 2271486"/>
              <a:gd name="connsiteX5" fmla="*/ 11540140 w 12266027"/>
              <a:gd name="connsiteY5" fmla="*/ 1661642 h 2271486"/>
              <a:gd name="connsiteX6" fmla="*/ 11498167 w 12266027"/>
              <a:gd name="connsiteY6" fmla="*/ 1661642 h 2271486"/>
              <a:gd name="connsiteX7" fmla="*/ 11498167 w 12266027"/>
              <a:gd name="connsiteY7" fmla="*/ 617252 h 2271486"/>
              <a:gd name="connsiteX8" fmla="*/ 11340150 w 12266027"/>
              <a:gd name="connsiteY8" fmla="*/ 617252 h 2271486"/>
              <a:gd name="connsiteX9" fmla="*/ 11243859 w 12266027"/>
              <a:gd name="connsiteY9" fmla="*/ 508615 h 2271486"/>
              <a:gd name="connsiteX10" fmla="*/ 11066091 w 12266027"/>
              <a:gd name="connsiteY10" fmla="*/ 508615 h 2271486"/>
              <a:gd name="connsiteX11" fmla="*/ 10942640 w 12266027"/>
              <a:gd name="connsiteY11" fmla="*/ 646880 h 2271486"/>
              <a:gd name="connsiteX12" fmla="*/ 10942640 w 12266027"/>
              <a:gd name="connsiteY12" fmla="*/ 785144 h 2271486"/>
              <a:gd name="connsiteX13" fmla="*/ 10806845 w 12266027"/>
              <a:gd name="connsiteY13" fmla="*/ 785144 h 2271486"/>
              <a:gd name="connsiteX14" fmla="*/ 10806845 w 12266027"/>
              <a:gd name="connsiteY14" fmla="*/ 1064142 h 2271486"/>
              <a:gd name="connsiteX15" fmla="*/ 10698208 w 12266027"/>
              <a:gd name="connsiteY15" fmla="*/ 1064142 h 2271486"/>
              <a:gd name="connsiteX16" fmla="*/ 10698208 w 12266027"/>
              <a:gd name="connsiteY16" fmla="*/ 987603 h 2271486"/>
              <a:gd name="connsiteX17" fmla="*/ 10527847 w 12266027"/>
              <a:gd name="connsiteY17" fmla="*/ 987603 h 2271486"/>
              <a:gd name="connsiteX18" fmla="*/ 10527847 w 12266027"/>
              <a:gd name="connsiteY18" fmla="*/ 1881383 h 2271486"/>
              <a:gd name="connsiteX19" fmla="*/ 10769810 w 12266027"/>
              <a:gd name="connsiteY19" fmla="*/ 1881383 h 2271486"/>
              <a:gd name="connsiteX20" fmla="*/ 10769810 w 12266027"/>
              <a:gd name="connsiteY20" fmla="*/ 1723367 h 2271486"/>
              <a:gd name="connsiteX21" fmla="*/ 10789562 w 12266027"/>
              <a:gd name="connsiteY21" fmla="*/ 1723367 h 2271486"/>
              <a:gd name="connsiteX22" fmla="*/ 10789562 w 12266027"/>
              <a:gd name="connsiteY22" fmla="*/ 1701146 h 2271486"/>
              <a:gd name="connsiteX23" fmla="*/ 11061152 w 12266027"/>
              <a:gd name="connsiteY23" fmla="*/ 1701146 h 2271486"/>
              <a:gd name="connsiteX24" fmla="*/ 11061152 w 12266027"/>
              <a:gd name="connsiteY24" fmla="*/ 1686332 h 2271486"/>
              <a:gd name="connsiteX25" fmla="*/ 11061152 w 12266027"/>
              <a:gd name="connsiteY25" fmla="*/ 1636951 h 2271486"/>
              <a:gd name="connsiteX26" fmla="*/ 11080904 w 12266027"/>
              <a:gd name="connsiteY26" fmla="*/ 1636951 h 2271486"/>
              <a:gd name="connsiteX27" fmla="*/ 11080904 w 12266027"/>
              <a:gd name="connsiteY27" fmla="*/ 1614730 h 2271486"/>
              <a:gd name="connsiteX28" fmla="*/ 11317929 w 12266027"/>
              <a:gd name="connsiteY28" fmla="*/ 1614730 h 2271486"/>
              <a:gd name="connsiteX29" fmla="*/ 11317929 w 12266027"/>
              <a:gd name="connsiteY29" fmla="*/ 1636951 h 2271486"/>
              <a:gd name="connsiteX30" fmla="*/ 11337682 w 12266027"/>
              <a:gd name="connsiteY30" fmla="*/ 1636951 h 2271486"/>
              <a:gd name="connsiteX31" fmla="*/ 11337682 w 12266027"/>
              <a:gd name="connsiteY31" fmla="*/ 1713491 h 2271486"/>
              <a:gd name="connsiteX32" fmla="*/ 11621617 w 12266027"/>
              <a:gd name="connsiteY32" fmla="*/ 1713491 h 2271486"/>
              <a:gd name="connsiteX33" fmla="*/ 11621617 w 12266027"/>
              <a:gd name="connsiteY33" fmla="*/ 1587571 h 2271486"/>
              <a:gd name="connsiteX34" fmla="*/ 11641369 w 12266027"/>
              <a:gd name="connsiteY34" fmla="*/ 1587571 h 2271486"/>
              <a:gd name="connsiteX35" fmla="*/ 11641369 w 12266027"/>
              <a:gd name="connsiteY35" fmla="*/ 1565350 h 2271486"/>
              <a:gd name="connsiteX36" fmla="*/ 11824076 w 12266027"/>
              <a:gd name="connsiteY36" fmla="*/ 1565350 h 2271486"/>
              <a:gd name="connsiteX37" fmla="*/ 11824076 w 12266027"/>
              <a:gd name="connsiteY37" fmla="*/ 1587571 h 2271486"/>
              <a:gd name="connsiteX38" fmla="*/ 11843828 w 12266027"/>
              <a:gd name="connsiteY38" fmla="*/ 1587571 h 2271486"/>
              <a:gd name="connsiteX39" fmla="*/ 11843828 w 12266027"/>
              <a:gd name="connsiteY39" fmla="*/ 1713491 h 2271486"/>
              <a:gd name="connsiteX40" fmla="*/ 12024065 w 12266027"/>
              <a:gd name="connsiteY40" fmla="*/ 1713491 h 2271486"/>
              <a:gd name="connsiteX41" fmla="*/ 12024065 w 12266027"/>
              <a:gd name="connsiteY41" fmla="*/ 1735712 h 2271486"/>
              <a:gd name="connsiteX42" fmla="*/ 12043817 w 12266027"/>
              <a:gd name="connsiteY42" fmla="*/ 1735712 h 2271486"/>
              <a:gd name="connsiteX43" fmla="*/ 12043817 w 12266027"/>
              <a:gd name="connsiteY43" fmla="*/ 2086311 h 2271486"/>
              <a:gd name="connsiteX44" fmla="*/ 12001844 w 12266027"/>
              <a:gd name="connsiteY44" fmla="*/ 2086311 h 2271486"/>
              <a:gd name="connsiteX45" fmla="*/ 12001844 w 12266027"/>
              <a:gd name="connsiteY45" fmla="*/ 1760402 h 2271486"/>
              <a:gd name="connsiteX46" fmla="*/ 11826545 w 12266027"/>
              <a:gd name="connsiteY46" fmla="*/ 1760402 h 2271486"/>
              <a:gd name="connsiteX47" fmla="*/ 11826545 w 12266027"/>
              <a:gd name="connsiteY47" fmla="*/ 1738181 h 2271486"/>
              <a:gd name="connsiteX48" fmla="*/ 11806793 w 12266027"/>
              <a:gd name="connsiteY48" fmla="*/ 1738181 h 2271486"/>
              <a:gd name="connsiteX49" fmla="*/ 11806793 w 12266027"/>
              <a:gd name="connsiteY49" fmla="*/ 1612261 h 2271486"/>
              <a:gd name="connsiteX50" fmla="*/ 11666059 w 12266027"/>
              <a:gd name="connsiteY50" fmla="*/ 1612261 h 2271486"/>
              <a:gd name="connsiteX51" fmla="*/ 11666059 w 12266027"/>
              <a:gd name="connsiteY51" fmla="*/ 1738181 h 2271486"/>
              <a:gd name="connsiteX52" fmla="*/ 11646307 w 12266027"/>
              <a:gd name="connsiteY52" fmla="*/ 1738181 h 2271486"/>
              <a:gd name="connsiteX53" fmla="*/ 11646307 w 12266027"/>
              <a:gd name="connsiteY53" fmla="*/ 1760402 h 2271486"/>
              <a:gd name="connsiteX54" fmla="*/ 11320398 w 12266027"/>
              <a:gd name="connsiteY54" fmla="*/ 1760402 h 2271486"/>
              <a:gd name="connsiteX55" fmla="*/ 11320398 w 12266027"/>
              <a:gd name="connsiteY55" fmla="*/ 1738181 h 2271486"/>
              <a:gd name="connsiteX56" fmla="*/ 11300646 w 12266027"/>
              <a:gd name="connsiteY56" fmla="*/ 1738181 h 2271486"/>
              <a:gd name="connsiteX57" fmla="*/ 11300646 w 12266027"/>
              <a:gd name="connsiteY57" fmla="*/ 1661642 h 2271486"/>
              <a:gd name="connsiteX58" fmla="*/ 11103126 w 12266027"/>
              <a:gd name="connsiteY58" fmla="*/ 1661642 h 2271486"/>
              <a:gd name="connsiteX59" fmla="*/ 11103126 w 12266027"/>
              <a:gd name="connsiteY59" fmla="*/ 1688801 h 2271486"/>
              <a:gd name="connsiteX60" fmla="*/ 11103126 w 12266027"/>
              <a:gd name="connsiteY60" fmla="*/ 2088780 h 2271486"/>
              <a:gd name="connsiteX61" fmla="*/ 11061152 w 12266027"/>
              <a:gd name="connsiteY61" fmla="*/ 2088780 h 2271486"/>
              <a:gd name="connsiteX62" fmla="*/ 11061152 w 12266027"/>
              <a:gd name="connsiteY62" fmla="*/ 1745588 h 2271486"/>
              <a:gd name="connsiteX63" fmla="*/ 10814252 w 12266027"/>
              <a:gd name="connsiteY63" fmla="*/ 1745588 h 2271486"/>
              <a:gd name="connsiteX64" fmla="*/ 10814252 w 12266027"/>
              <a:gd name="connsiteY64" fmla="*/ 1903604 h 2271486"/>
              <a:gd name="connsiteX65" fmla="*/ 10814252 w 12266027"/>
              <a:gd name="connsiteY65" fmla="*/ 2086311 h 2271486"/>
              <a:gd name="connsiteX66" fmla="*/ 10772278 w 12266027"/>
              <a:gd name="connsiteY66" fmla="*/ 2086311 h 2271486"/>
              <a:gd name="connsiteX67" fmla="*/ 10772278 w 12266027"/>
              <a:gd name="connsiteY67" fmla="*/ 1925825 h 2271486"/>
              <a:gd name="connsiteX68" fmla="*/ 10231566 w 12266027"/>
              <a:gd name="connsiteY68" fmla="*/ 1925825 h 2271486"/>
              <a:gd name="connsiteX69" fmla="*/ 10231566 w 12266027"/>
              <a:gd name="connsiteY69" fmla="*/ 2113470 h 2271486"/>
              <a:gd name="connsiteX70" fmla="*/ 10189593 w 12266027"/>
              <a:gd name="connsiteY70" fmla="*/ 2113470 h 2271486"/>
              <a:gd name="connsiteX71" fmla="*/ 10189593 w 12266027"/>
              <a:gd name="connsiteY71" fmla="*/ 1901135 h 2271486"/>
              <a:gd name="connsiteX72" fmla="*/ 10209345 w 12266027"/>
              <a:gd name="connsiteY72" fmla="*/ 1901135 h 2271486"/>
              <a:gd name="connsiteX73" fmla="*/ 10209345 w 12266027"/>
              <a:gd name="connsiteY73" fmla="*/ 1878914 h 2271486"/>
              <a:gd name="connsiteX74" fmla="*/ 10488342 w 12266027"/>
              <a:gd name="connsiteY74" fmla="*/ 1878914 h 2271486"/>
              <a:gd name="connsiteX75" fmla="*/ 10488342 w 12266027"/>
              <a:gd name="connsiteY75" fmla="*/ 987603 h 2271486"/>
              <a:gd name="connsiteX76" fmla="*/ 10508095 w 12266027"/>
              <a:gd name="connsiteY76" fmla="*/ 987603 h 2271486"/>
              <a:gd name="connsiteX77" fmla="*/ 10508095 w 12266027"/>
              <a:gd name="connsiteY77" fmla="*/ 293812 h 2271486"/>
              <a:gd name="connsiteX78" fmla="*/ 10426617 w 12266027"/>
              <a:gd name="connsiteY78" fmla="*/ 199990 h 2271486"/>
              <a:gd name="connsiteX79" fmla="*/ 10263663 w 12266027"/>
              <a:gd name="connsiteY79" fmla="*/ 199990 h 2271486"/>
              <a:gd name="connsiteX80" fmla="*/ 10263663 w 12266027"/>
              <a:gd name="connsiteY80" fmla="*/ 61725 h 2271486"/>
              <a:gd name="connsiteX81" fmla="*/ 9977258 w 12266027"/>
              <a:gd name="connsiteY81" fmla="*/ 61725 h 2271486"/>
              <a:gd name="connsiteX82" fmla="*/ 9977258 w 12266027"/>
              <a:gd name="connsiteY82" fmla="*/ 232087 h 2271486"/>
              <a:gd name="connsiteX83" fmla="*/ 9868622 w 12266027"/>
              <a:gd name="connsiteY83" fmla="*/ 232087 h 2271486"/>
              <a:gd name="connsiteX84" fmla="*/ 9868622 w 12266027"/>
              <a:gd name="connsiteY84" fmla="*/ 293812 h 2271486"/>
              <a:gd name="connsiteX85" fmla="*/ 9759985 w 12266027"/>
              <a:gd name="connsiteY85" fmla="*/ 293812 h 2271486"/>
              <a:gd name="connsiteX86" fmla="*/ 9759985 w 12266027"/>
              <a:gd name="connsiteY86" fmla="*/ 1096239 h 2271486"/>
              <a:gd name="connsiteX87" fmla="*/ 9779738 w 12266027"/>
              <a:gd name="connsiteY87" fmla="*/ 1096239 h 2271486"/>
              <a:gd name="connsiteX88" fmla="*/ 9779738 w 12266027"/>
              <a:gd name="connsiteY88" fmla="*/ 1829534 h 2271486"/>
              <a:gd name="connsiteX89" fmla="*/ 9932816 w 12266027"/>
              <a:gd name="connsiteY89" fmla="*/ 1829534 h 2271486"/>
              <a:gd name="connsiteX90" fmla="*/ 9932816 w 12266027"/>
              <a:gd name="connsiteY90" fmla="*/ 1851755 h 2271486"/>
              <a:gd name="connsiteX91" fmla="*/ 9952568 w 12266027"/>
              <a:gd name="connsiteY91" fmla="*/ 1851755 h 2271486"/>
              <a:gd name="connsiteX92" fmla="*/ 9952568 w 12266027"/>
              <a:gd name="connsiteY92" fmla="*/ 1930763 h 2271486"/>
              <a:gd name="connsiteX93" fmla="*/ 10051329 w 12266027"/>
              <a:gd name="connsiteY93" fmla="*/ 1930763 h 2271486"/>
              <a:gd name="connsiteX94" fmla="*/ 10051329 w 12266027"/>
              <a:gd name="connsiteY94" fmla="*/ 1952984 h 2271486"/>
              <a:gd name="connsiteX95" fmla="*/ 10071080 w 12266027"/>
              <a:gd name="connsiteY95" fmla="*/ 1952984 h 2271486"/>
              <a:gd name="connsiteX96" fmla="*/ 10071080 w 12266027"/>
              <a:gd name="connsiteY96" fmla="*/ 2083842 h 2271486"/>
              <a:gd name="connsiteX97" fmla="*/ 10029108 w 12266027"/>
              <a:gd name="connsiteY97" fmla="*/ 2083842 h 2271486"/>
              <a:gd name="connsiteX98" fmla="*/ 10029108 w 12266027"/>
              <a:gd name="connsiteY98" fmla="*/ 1975205 h 2271486"/>
              <a:gd name="connsiteX99" fmla="*/ 9930347 w 12266027"/>
              <a:gd name="connsiteY99" fmla="*/ 1975205 h 2271486"/>
              <a:gd name="connsiteX100" fmla="*/ 9930347 w 12266027"/>
              <a:gd name="connsiteY100" fmla="*/ 1952984 h 2271486"/>
              <a:gd name="connsiteX101" fmla="*/ 9910595 w 12266027"/>
              <a:gd name="connsiteY101" fmla="*/ 1952984 h 2271486"/>
              <a:gd name="connsiteX102" fmla="*/ 9910595 w 12266027"/>
              <a:gd name="connsiteY102" fmla="*/ 1876445 h 2271486"/>
              <a:gd name="connsiteX103" fmla="*/ 9779738 w 12266027"/>
              <a:gd name="connsiteY103" fmla="*/ 1876445 h 2271486"/>
              <a:gd name="connsiteX104" fmla="*/ 9779738 w 12266027"/>
              <a:gd name="connsiteY104" fmla="*/ 2088780 h 2271486"/>
              <a:gd name="connsiteX105" fmla="*/ 9737764 w 12266027"/>
              <a:gd name="connsiteY105" fmla="*/ 2088780 h 2271486"/>
              <a:gd name="connsiteX106" fmla="*/ 9737764 w 12266027"/>
              <a:gd name="connsiteY106" fmla="*/ 1098708 h 2271486"/>
              <a:gd name="connsiteX107" fmla="*/ 9594562 w 12266027"/>
              <a:gd name="connsiteY107" fmla="*/ 1096239 h 2271486"/>
              <a:gd name="connsiteX108" fmla="*/ 9594562 w 12266027"/>
              <a:gd name="connsiteY108" fmla="*/ 1266600 h 2271486"/>
              <a:gd name="connsiteX109" fmla="*/ 9530368 w 12266027"/>
              <a:gd name="connsiteY109" fmla="*/ 1266600 h 2271486"/>
              <a:gd name="connsiteX110" fmla="*/ 9530368 w 12266027"/>
              <a:gd name="connsiteY110" fmla="*/ 1357954 h 2271486"/>
              <a:gd name="connsiteX111" fmla="*/ 9429139 w 12266027"/>
              <a:gd name="connsiteY111" fmla="*/ 1357954 h 2271486"/>
              <a:gd name="connsiteX112" fmla="*/ 9429139 w 12266027"/>
              <a:gd name="connsiteY112" fmla="*/ 2086311 h 2271486"/>
              <a:gd name="connsiteX113" fmla="*/ 9387166 w 12266027"/>
              <a:gd name="connsiteY113" fmla="*/ 2086311 h 2271486"/>
              <a:gd name="connsiteX114" fmla="*/ 9387166 w 12266027"/>
              <a:gd name="connsiteY114" fmla="*/ 1846817 h 2271486"/>
              <a:gd name="connsiteX115" fmla="*/ 9014346 w 12266027"/>
              <a:gd name="connsiteY115" fmla="*/ 1846817 h 2271486"/>
              <a:gd name="connsiteX116" fmla="*/ 9014346 w 12266027"/>
              <a:gd name="connsiteY116" fmla="*/ 2086311 h 2271486"/>
              <a:gd name="connsiteX117" fmla="*/ 8972372 w 12266027"/>
              <a:gd name="connsiteY117" fmla="*/ 2086311 h 2271486"/>
              <a:gd name="connsiteX118" fmla="*/ 8972372 w 12266027"/>
              <a:gd name="connsiteY118" fmla="*/ 1824596 h 2271486"/>
              <a:gd name="connsiteX119" fmla="*/ 8992125 w 12266027"/>
              <a:gd name="connsiteY119" fmla="*/ 1824596 h 2271486"/>
              <a:gd name="connsiteX120" fmla="*/ 8992125 w 12266027"/>
              <a:gd name="connsiteY120" fmla="*/ 1802375 h 2271486"/>
              <a:gd name="connsiteX121" fmla="*/ 9384697 w 12266027"/>
              <a:gd name="connsiteY121" fmla="*/ 1802375 h 2271486"/>
              <a:gd name="connsiteX122" fmla="*/ 9384697 w 12266027"/>
              <a:gd name="connsiteY122" fmla="*/ 1357954 h 2271486"/>
              <a:gd name="connsiteX123" fmla="*/ 9404448 w 12266027"/>
              <a:gd name="connsiteY123" fmla="*/ 1357954 h 2271486"/>
              <a:gd name="connsiteX124" fmla="*/ 9404448 w 12266027"/>
              <a:gd name="connsiteY124" fmla="*/ 370351 h 2271486"/>
              <a:gd name="connsiteX125" fmla="*/ 9350131 w 12266027"/>
              <a:gd name="connsiteY125" fmla="*/ 370351 h 2271486"/>
              <a:gd name="connsiteX126" fmla="*/ 9350131 w 12266027"/>
              <a:gd name="connsiteY126" fmla="*/ 232087 h 2271486"/>
              <a:gd name="connsiteX127" fmla="*/ 9145203 w 12266027"/>
              <a:gd name="connsiteY127" fmla="*/ 232087 h 2271486"/>
              <a:gd name="connsiteX128" fmla="*/ 9145203 w 12266027"/>
              <a:gd name="connsiteY128" fmla="*/ 155547 h 2271486"/>
              <a:gd name="connsiteX129" fmla="*/ 8913116 w 12266027"/>
              <a:gd name="connsiteY129" fmla="*/ 155547 h 2271486"/>
              <a:gd name="connsiteX130" fmla="*/ 8777321 w 12266027"/>
              <a:gd name="connsiteY130" fmla="*/ 278998 h 2271486"/>
              <a:gd name="connsiteX131" fmla="*/ 8641525 w 12266027"/>
              <a:gd name="connsiteY131" fmla="*/ 278998 h 2271486"/>
              <a:gd name="connsiteX132" fmla="*/ 8641525 w 12266027"/>
              <a:gd name="connsiteY132" fmla="*/ 772799 h 2271486"/>
              <a:gd name="connsiteX133" fmla="*/ 8661277 w 12266027"/>
              <a:gd name="connsiteY133" fmla="*/ 772799 h 2271486"/>
              <a:gd name="connsiteX134" fmla="*/ 8661277 w 12266027"/>
              <a:gd name="connsiteY134" fmla="*/ 2088780 h 2271486"/>
              <a:gd name="connsiteX135" fmla="*/ 8619304 w 12266027"/>
              <a:gd name="connsiteY135" fmla="*/ 2088780 h 2271486"/>
              <a:gd name="connsiteX136" fmla="*/ 8619304 w 12266027"/>
              <a:gd name="connsiteY136" fmla="*/ 804896 h 2271486"/>
              <a:gd name="connsiteX137" fmla="*/ 8530420 w 12266027"/>
              <a:gd name="connsiteY137" fmla="*/ 804896 h 2271486"/>
              <a:gd name="connsiteX138" fmla="*/ 8530420 w 12266027"/>
              <a:gd name="connsiteY138" fmla="*/ 649349 h 2271486"/>
              <a:gd name="connsiteX139" fmla="*/ 8305740 w 12266027"/>
              <a:gd name="connsiteY139" fmla="*/ 649349 h 2271486"/>
              <a:gd name="connsiteX140" fmla="*/ 8305740 w 12266027"/>
              <a:gd name="connsiteY140" fmla="*/ 2088780 h 2271486"/>
              <a:gd name="connsiteX141" fmla="*/ 8271175 w 12266027"/>
              <a:gd name="connsiteY141" fmla="*/ 2088780 h 2271486"/>
              <a:gd name="connsiteX142" fmla="*/ 8271175 w 12266027"/>
              <a:gd name="connsiteY142" fmla="*/ 649349 h 2271486"/>
              <a:gd name="connsiteX143" fmla="*/ 8290926 w 12266027"/>
              <a:gd name="connsiteY143" fmla="*/ 649349 h 2271486"/>
              <a:gd name="connsiteX144" fmla="*/ 8290926 w 12266027"/>
              <a:gd name="connsiteY144" fmla="*/ 323440 h 2271486"/>
              <a:gd name="connsiteX145" fmla="*/ 8194635 w 12266027"/>
              <a:gd name="connsiteY145" fmla="*/ 323440 h 2271486"/>
              <a:gd name="connsiteX146" fmla="*/ 8194635 w 12266027"/>
              <a:gd name="connsiteY146" fmla="*/ 246901 h 2271486"/>
              <a:gd name="connsiteX147" fmla="*/ 8016867 w 12266027"/>
              <a:gd name="connsiteY147" fmla="*/ 246901 h 2271486"/>
              <a:gd name="connsiteX148" fmla="*/ 8016867 w 12266027"/>
              <a:gd name="connsiteY148" fmla="*/ 123450 h 2271486"/>
              <a:gd name="connsiteX149" fmla="*/ 7757621 w 12266027"/>
              <a:gd name="connsiteY149" fmla="*/ 123450 h 2271486"/>
              <a:gd name="connsiteX150" fmla="*/ 7757621 w 12266027"/>
              <a:gd name="connsiteY150" fmla="*/ 340723 h 2271486"/>
              <a:gd name="connsiteX151" fmla="*/ 7567507 w 12266027"/>
              <a:gd name="connsiteY151" fmla="*/ 340723 h 2271486"/>
              <a:gd name="connsiteX152" fmla="*/ 7567507 w 12266027"/>
              <a:gd name="connsiteY152" fmla="*/ 434545 h 2271486"/>
              <a:gd name="connsiteX153" fmla="*/ 7458871 w 12266027"/>
              <a:gd name="connsiteY153" fmla="*/ 434545 h 2271486"/>
              <a:gd name="connsiteX154" fmla="*/ 7458871 w 12266027"/>
              <a:gd name="connsiteY154" fmla="*/ 775268 h 2271486"/>
              <a:gd name="connsiteX155" fmla="*/ 7478623 w 12266027"/>
              <a:gd name="connsiteY155" fmla="*/ 775268 h 2271486"/>
              <a:gd name="connsiteX156" fmla="*/ 7478623 w 12266027"/>
              <a:gd name="connsiteY156" fmla="*/ 2091249 h 2271486"/>
              <a:gd name="connsiteX157" fmla="*/ 7436650 w 12266027"/>
              <a:gd name="connsiteY157" fmla="*/ 2091249 h 2271486"/>
              <a:gd name="connsiteX158" fmla="*/ 7436650 w 12266027"/>
              <a:gd name="connsiteY158" fmla="*/ 772799 h 2271486"/>
              <a:gd name="connsiteX159" fmla="*/ 6967539 w 12266027"/>
              <a:gd name="connsiteY159" fmla="*/ 772799 h 2271486"/>
              <a:gd name="connsiteX160" fmla="*/ 6816929 w 12266027"/>
              <a:gd name="connsiteY160" fmla="*/ 903656 h 2271486"/>
              <a:gd name="connsiteX161" fmla="*/ 6836681 w 12266027"/>
              <a:gd name="connsiteY161" fmla="*/ 903656 h 2271486"/>
              <a:gd name="connsiteX162" fmla="*/ 6836681 w 12266027"/>
              <a:gd name="connsiteY162" fmla="*/ 938223 h 2271486"/>
              <a:gd name="connsiteX163" fmla="*/ 6836681 w 12266027"/>
              <a:gd name="connsiteY163" fmla="*/ 985134 h 2271486"/>
              <a:gd name="connsiteX164" fmla="*/ 6836681 w 12266027"/>
              <a:gd name="connsiteY164" fmla="*/ 1301167 h 2271486"/>
              <a:gd name="connsiteX165" fmla="*/ 6972477 w 12266027"/>
              <a:gd name="connsiteY165" fmla="*/ 1301167 h 2271486"/>
              <a:gd name="connsiteX166" fmla="*/ 6972477 w 12266027"/>
              <a:gd name="connsiteY166" fmla="*/ 1323388 h 2271486"/>
              <a:gd name="connsiteX167" fmla="*/ 6992229 w 12266027"/>
              <a:gd name="connsiteY167" fmla="*/ 1323388 h 2271486"/>
              <a:gd name="connsiteX168" fmla="*/ 6992229 w 12266027"/>
              <a:gd name="connsiteY168" fmla="*/ 1441900 h 2271486"/>
              <a:gd name="connsiteX169" fmla="*/ 7128024 w 12266027"/>
              <a:gd name="connsiteY169" fmla="*/ 1441900 h 2271486"/>
              <a:gd name="connsiteX170" fmla="*/ 7128024 w 12266027"/>
              <a:gd name="connsiteY170" fmla="*/ 1464121 h 2271486"/>
              <a:gd name="connsiteX171" fmla="*/ 7147776 w 12266027"/>
              <a:gd name="connsiteY171" fmla="*/ 1464121 h 2271486"/>
              <a:gd name="connsiteX172" fmla="*/ 7147776 w 12266027"/>
              <a:gd name="connsiteY172" fmla="*/ 1515970 h 2271486"/>
              <a:gd name="connsiteX173" fmla="*/ 7246537 w 12266027"/>
              <a:gd name="connsiteY173" fmla="*/ 1515970 h 2271486"/>
              <a:gd name="connsiteX174" fmla="*/ 7246537 w 12266027"/>
              <a:gd name="connsiteY174" fmla="*/ 1538191 h 2271486"/>
              <a:gd name="connsiteX175" fmla="*/ 7263820 w 12266027"/>
              <a:gd name="connsiteY175" fmla="*/ 1528315 h 2271486"/>
              <a:gd name="connsiteX176" fmla="*/ 7308262 w 12266027"/>
              <a:gd name="connsiteY176" fmla="*/ 1622137 h 2271486"/>
              <a:gd name="connsiteX177" fmla="*/ 7290978 w 12266027"/>
              <a:gd name="connsiteY177" fmla="*/ 1632013 h 2271486"/>
              <a:gd name="connsiteX178" fmla="*/ 7310731 w 12266027"/>
              <a:gd name="connsiteY178" fmla="*/ 1632013 h 2271486"/>
              <a:gd name="connsiteX179" fmla="*/ 7310731 w 12266027"/>
              <a:gd name="connsiteY179" fmla="*/ 1708553 h 2271486"/>
              <a:gd name="connsiteX180" fmla="*/ 7360111 w 12266027"/>
              <a:gd name="connsiteY180" fmla="*/ 1708553 h 2271486"/>
              <a:gd name="connsiteX181" fmla="*/ 7360111 w 12266027"/>
              <a:gd name="connsiteY181" fmla="*/ 1730774 h 2271486"/>
              <a:gd name="connsiteX182" fmla="*/ 7379863 w 12266027"/>
              <a:gd name="connsiteY182" fmla="*/ 1730774 h 2271486"/>
              <a:gd name="connsiteX183" fmla="*/ 7379863 w 12266027"/>
              <a:gd name="connsiteY183" fmla="*/ 2108532 h 2271486"/>
              <a:gd name="connsiteX184" fmla="*/ 7337890 w 12266027"/>
              <a:gd name="connsiteY184" fmla="*/ 2108532 h 2271486"/>
              <a:gd name="connsiteX185" fmla="*/ 7337890 w 12266027"/>
              <a:gd name="connsiteY185" fmla="*/ 1760402 h 2271486"/>
              <a:gd name="connsiteX186" fmla="*/ 7288510 w 12266027"/>
              <a:gd name="connsiteY186" fmla="*/ 1760402 h 2271486"/>
              <a:gd name="connsiteX187" fmla="*/ 7288510 w 12266027"/>
              <a:gd name="connsiteY187" fmla="*/ 1738181 h 2271486"/>
              <a:gd name="connsiteX188" fmla="*/ 7268757 w 12266027"/>
              <a:gd name="connsiteY188" fmla="*/ 1738181 h 2271486"/>
              <a:gd name="connsiteX189" fmla="*/ 7268757 w 12266027"/>
              <a:gd name="connsiteY189" fmla="*/ 1641889 h 2271486"/>
              <a:gd name="connsiteX190" fmla="*/ 7234191 w 12266027"/>
              <a:gd name="connsiteY190" fmla="*/ 1565350 h 2271486"/>
              <a:gd name="connsiteX191" fmla="*/ 7128024 w 12266027"/>
              <a:gd name="connsiteY191" fmla="*/ 1565350 h 2271486"/>
              <a:gd name="connsiteX192" fmla="*/ 7128024 w 12266027"/>
              <a:gd name="connsiteY192" fmla="*/ 1543129 h 2271486"/>
              <a:gd name="connsiteX193" fmla="*/ 7108272 w 12266027"/>
              <a:gd name="connsiteY193" fmla="*/ 1543129 h 2271486"/>
              <a:gd name="connsiteX194" fmla="*/ 7108272 w 12266027"/>
              <a:gd name="connsiteY194" fmla="*/ 1491280 h 2271486"/>
              <a:gd name="connsiteX195" fmla="*/ 6972477 w 12266027"/>
              <a:gd name="connsiteY195" fmla="*/ 1491280 h 2271486"/>
              <a:gd name="connsiteX196" fmla="*/ 6915690 w 12266027"/>
              <a:gd name="connsiteY196" fmla="*/ 1491280 h 2271486"/>
              <a:gd name="connsiteX197" fmla="*/ 6915690 w 12266027"/>
              <a:gd name="connsiteY197" fmla="*/ 2088780 h 2271486"/>
              <a:gd name="connsiteX198" fmla="*/ 6873716 w 12266027"/>
              <a:gd name="connsiteY198" fmla="*/ 2088780 h 2271486"/>
              <a:gd name="connsiteX199" fmla="*/ 6873716 w 12266027"/>
              <a:gd name="connsiteY199" fmla="*/ 1466590 h 2271486"/>
              <a:gd name="connsiteX200" fmla="*/ 6893469 w 12266027"/>
              <a:gd name="connsiteY200" fmla="*/ 1466590 h 2271486"/>
              <a:gd name="connsiteX201" fmla="*/ 6893469 w 12266027"/>
              <a:gd name="connsiteY201" fmla="*/ 1444369 h 2271486"/>
              <a:gd name="connsiteX202" fmla="*/ 6950256 w 12266027"/>
              <a:gd name="connsiteY202" fmla="*/ 1444369 h 2271486"/>
              <a:gd name="connsiteX203" fmla="*/ 6950256 w 12266027"/>
              <a:gd name="connsiteY203" fmla="*/ 1348078 h 2271486"/>
              <a:gd name="connsiteX204" fmla="*/ 6814460 w 12266027"/>
              <a:gd name="connsiteY204" fmla="*/ 1348078 h 2271486"/>
              <a:gd name="connsiteX205" fmla="*/ 6814460 w 12266027"/>
              <a:gd name="connsiteY205" fmla="*/ 1325857 h 2271486"/>
              <a:gd name="connsiteX206" fmla="*/ 6794708 w 12266027"/>
              <a:gd name="connsiteY206" fmla="*/ 1325857 h 2271486"/>
              <a:gd name="connsiteX207" fmla="*/ 6794708 w 12266027"/>
              <a:gd name="connsiteY207" fmla="*/ 985134 h 2271486"/>
              <a:gd name="connsiteX208" fmla="*/ 6794708 w 12266027"/>
              <a:gd name="connsiteY208" fmla="*/ 938223 h 2271486"/>
              <a:gd name="connsiteX209" fmla="*/ 6794708 w 12266027"/>
              <a:gd name="connsiteY209" fmla="*/ 920939 h 2271486"/>
              <a:gd name="connsiteX210" fmla="*/ 6789770 w 12266027"/>
              <a:gd name="connsiteY210" fmla="*/ 925877 h 2271486"/>
              <a:gd name="connsiteX211" fmla="*/ 6789770 w 12266027"/>
              <a:gd name="connsiteY211" fmla="*/ 832055 h 2271486"/>
              <a:gd name="connsiteX212" fmla="*/ 6876185 w 12266027"/>
              <a:gd name="connsiteY212" fmla="*/ 723419 h 2271486"/>
              <a:gd name="connsiteX213" fmla="*/ 6779894 w 12266027"/>
              <a:gd name="connsiteY213" fmla="*/ 614783 h 2271486"/>
              <a:gd name="connsiteX214" fmla="*/ 6540400 w 12266027"/>
              <a:gd name="connsiteY214" fmla="*/ 614783 h 2271486"/>
              <a:gd name="connsiteX215" fmla="*/ 6444109 w 12266027"/>
              <a:gd name="connsiteY215" fmla="*/ 723419 h 2271486"/>
              <a:gd name="connsiteX216" fmla="*/ 6530524 w 12266027"/>
              <a:gd name="connsiteY216" fmla="*/ 832055 h 2271486"/>
              <a:gd name="connsiteX217" fmla="*/ 6530524 w 12266027"/>
              <a:gd name="connsiteY217" fmla="*/ 972789 h 2271486"/>
              <a:gd name="connsiteX218" fmla="*/ 6407074 w 12266027"/>
              <a:gd name="connsiteY218" fmla="*/ 972789 h 2271486"/>
              <a:gd name="connsiteX219" fmla="*/ 6407074 w 12266027"/>
              <a:gd name="connsiteY219" fmla="*/ 864152 h 2271486"/>
              <a:gd name="connsiteX220" fmla="*/ 6310783 w 12266027"/>
              <a:gd name="connsiteY220" fmla="*/ 864152 h 2271486"/>
              <a:gd name="connsiteX221" fmla="*/ 6310783 w 12266027"/>
              <a:gd name="connsiteY221" fmla="*/ 740702 h 2271486"/>
              <a:gd name="connsiteX222" fmla="*/ 6209553 w 12266027"/>
              <a:gd name="connsiteY222" fmla="*/ 740702 h 2271486"/>
              <a:gd name="connsiteX223" fmla="*/ 6209553 w 12266027"/>
              <a:gd name="connsiteY223" fmla="*/ 1135743 h 2271486"/>
              <a:gd name="connsiteX224" fmla="*/ 6167580 w 12266027"/>
              <a:gd name="connsiteY224" fmla="*/ 1135743 h 2271486"/>
              <a:gd name="connsiteX225" fmla="*/ 6167580 w 12266027"/>
              <a:gd name="connsiteY225" fmla="*/ 740702 h 2271486"/>
              <a:gd name="connsiteX226" fmla="*/ 6187333 w 12266027"/>
              <a:gd name="connsiteY226" fmla="*/ 740702 h 2271486"/>
              <a:gd name="connsiteX227" fmla="*/ 6187333 w 12266027"/>
              <a:gd name="connsiteY227" fmla="*/ 570341 h 2271486"/>
              <a:gd name="connsiteX228" fmla="*/ 6019440 w 12266027"/>
              <a:gd name="connsiteY228" fmla="*/ 264184 h 2271486"/>
              <a:gd name="connsiteX229" fmla="*/ 6019440 w 12266027"/>
              <a:gd name="connsiteY229" fmla="*/ 46911 h 2271486"/>
              <a:gd name="connsiteX230" fmla="*/ 5999688 w 12266027"/>
              <a:gd name="connsiteY230" fmla="*/ 46911 h 2271486"/>
              <a:gd name="connsiteX231" fmla="*/ 5999688 w 12266027"/>
              <a:gd name="connsiteY231" fmla="*/ 261715 h 2271486"/>
              <a:gd name="connsiteX232" fmla="*/ 5792291 w 12266027"/>
              <a:gd name="connsiteY232" fmla="*/ 555526 h 2271486"/>
              <a:gd name="connsiteX233" fmla="*/ 5792291 w 12266027"/>
              <a:gd name="connsiteY233" fmla="*/ 1064142 h 2271486"/>
              <a:gd name="connsiteX234" fmla="*/ 5812043 w 12266027"/>
              <a:gd name="connsiteY234" fmla="*/ 1064142 h 2271486"/>
              <a:gd name="connsiteX235" fmla="*/ 5812043 w 12266027"/>
              <a:gd name="connsiteY235" fmla="*/ 1291290 h 2271486"/>
              <a:gd name="connsiteX236" fmla="*/ 5770070 w 12266027"/>
              <a:gd name="connsiteY236" fmla="*/ 1291290 h 2271486"/>
              <a:gd name="connsiteX237" fmla="*/ 5770070 w 12266027"/>
              <a:gd name="connsiteY237" fmla="*/ 1088832 h 2271486"/>
              <a:gd name="connsiteX238" fmla="*/ 5696000 w 12266027"/>
              <a:gd name="connsiteY238" fmla="*/ 1172778 h 2271486"/>
              <a:gd name="connsiteX239" fmla="*/ 5328118 w 12266027"/>
              <a:gd name="connsiteY239" fmla="*/ 1172778 h 2271486"/>
              <a:gd name="connsiteX240" fmla="*/ 5328118 w 12266027"/>
              <a:gd name="connsiteY240" fmla="*/ 925877 h 2271486"/>
              <a:gd name="connsiteX241" fmla="*/ 5110845 w 12266027"/>
              <a:gd name="connsiteY241" fmla="*/ 925877 h 2271486"/>
              <a:gd name="connsiteX242" fmla="*/ 5110845 w 12266027"/>
              <a:gd name="connsiteY242" fmla="*/ 1111053 h 2271486"/>
              <a:gd name="connsiteX243" fmla="*/ 5130597 w 12266027"/>
              <a:gd name="connsiteY243" fmla="*/ 1111053 h 2271486"/>
              <a:gd name="connsiteX244" fmla="*/ 5130597 w 12266027"/>
              <a:gd name="connsiteY244" fmla="*/ 1560412 h 2271486"/>
              <a:gd name="connsiteX245" fmla="*/ 5088624 w 12266027"/>
              <a:gd name="connsiteY245" fmla="*/ 1560412 h 2271486"/>
              <a:gd name="connsiteX246" fmla="*/ 5088624 w 12266027"/>
              <a:gd name="connsiteY246" fmla="*/ 1111053 h 2271486"/>
              <a:gd name="connsiteX247" fmla="*/ 5014554 w 12266027"/>
              <a:gd name="connsiteY247" fmla="*/ 1111053 h 2271486"/>
              <a:gd name="connsiteX248" fmla="*/ 5014554 w 12266027"/>
              <a:gd name="connsiteY248" fmla="*/ 1017231 h 2271486"/>
              <a:gd name="connsiteX249" fmla="*/ 4863945 w 12266027"/>
              <a:gd name="connsiteY249" fmla="*/ 1017231 h 2271486"/>
              <a:gd name="connsiteX250" fmla="*/ 4863945 w 12266027"/>
              <a:gd name="connsiteY250" fmla="*/ 1155495 h 2271486"/>
              <a:gd name="connsiteX251" fmla="*/ 4720742 w 12266027"/>
              <a:gd name="connsiteY251" fmla="*/ 1155495 h 2271486"/>
              <a:gd name="connsiteX252" fmla="*/ 4720742 w 12266027"/>
              <a:gd name="connsiteY252" fmla="*/ 1449307 h 2271486"/>
              <a:gd name="connsiteX253" fmla="*/ 4538036 w 12266027"/>
              <a:gd name="connsiteY253" fmla="*/ 1449307 h 2271486"/>
              <a:gd name="connsiteX254" fmla="*/ 4538036 w 12266027"/>
              <a:gd name="connsiteY254" fmla="*/ 1357954 h 2271486"/>
              <a:gd name="connsiteX255" fmla="*/ 4436806 w 12266027"/>
              <a:gd name="connsiteY255" fmla="*/ 1357954 h 2271486"/>
              <a:gd name="connsiteX256" fmla="*/ 4436806 w 12266027"/>
              <a:gd name="connsiteY256" fmla="*/ 1466590 h 2271486"/>
              <a:gd name="connsiteX257" fmla="*/ 4417054 w 12266027"/>
              <a:gd name="connsiteY257" fmla="*/ 1466590 h 2271486"/>
              <a:gd name="connsiteX258" fmla="*/ 4417054 w 12266027"/>
              <a:gd name="connsiteY258" fmla="*/ 1488811 h 2271486"/>
              <a:gd name="connsiteX259" fmla="*/ 4271383 w 12266027"/>
              <a:gd name="connsiteY259" fmla="*/ 1488811 h 2271486"/>
              <a:gd name="connsiteX260" fmla="*/ 4271383 w 12266027"/>
              <a:gd name="connsiteY260" fmla="*/ 1706084 h 2271486"/>
              <a:gd name="connsiteX261" fmla="*/ 4782467 w 12266027"/>
              <a:gd name="connsiteY261" fmla="*/ 1706084 h 2271486"/>
              <a:gd name="connsiteX262" fmla="*/ 4782467 w 12266027"/>
              <a:gd name="connsiteY262" fmla="*/ 1728305 h 2271486"/>
              <a:gd name="connsiteX263" fmla="*/ 4802219 w 12266027"/>
              <a:gd name="connsiteY263" fmla="*/ 1728305 h 2271486"/>
              <a:gd name="connsiteX264" fmla="*/ 4802219 w 12266027"/>
              <a:gd name="connsiteY264" fmla="*/ 1767809 h 2271486"/>
              <a:gd name="connsiteX265" fmla="*/ 5031837 w 12266027"/>
              <a:gd name="connsiteY265" fmla="*/ 1767809 h 2271486"/>
              <a:gd name="connsiteX266" fmla="*/ 5031837 w 12266027"/>
              <a:gd name="connsiteY266" fmla="*/ 1681393 h 2271486"/>
              <a:gd name="connsiteX267" fmla="*/ 5051589 w 12266027"/>
              <a:gd name="connsiteY267" fmla="*/ 1681393 h 2271486"/>
              <a:gd name="connsiteX268" fmla="*/ 5051589 w 12266027"/>
              <a:gd name="connsiteY268" fmla="*/ 1659172 h 2271486"/>
              <a:gd name="connsiteX269" fmla="*/ 5370091 w 12266027"/>
              <a:gd name="connsiteY269" fmla="*/ 1659172 h 2271486"/>
              <a:gd name="connsiteX270" fmla="*/ 5370091 w 12266027"/>
              <a:gd name="connsiteY270" fmla="*/ 1681393 h 2271486"/>
              <a:gd name="connsiteX271" fmla="*/ 5389843 w 12266027"/>
              <a:gd name="connsiteY271" fmla="*/ 1681393 h 2271486"/>
              <a:gd name="connsiteX272" fmla="*/ 5389843 w 12266027"/>
              <a:gd name="connsiteY272" fmla="*/ 1706084 h 2271486"/>
              <a:gd name="connsiteX273" fmla="*/ 5537984 w 12266027"/>
              <a:gd name="connsiteY273" fmla="*/ 1706084 h 2271486"/>
              <a:gd name="connsiteX274" fmla="*/ 5537984 w 12266027"/>
              <a:gd name="connsiteY274" fmla="*/ 1590040 h 2271486"/>
              <a:gd name="connsiteX275" fmla="*/ 5557736 w 12266027"/>
              <a:gd name="connsiteY275" fmla="*/ 1590040 h 2271486"/>
              <a:gd name="connsiteX276" fmla="*/ 5557736 w 12266027"/>
              <a:gd name="connsiteY276" fmla="*/ 1567819 h 2271486"/>
              <a:gd name="connsiteX277" fmla="*/ 5619461 w 12266027"/>
              <a:gd name="connsiteY277" fmla="*/ 1567819 h 2271486"/>
              <a:gd name="connsiteX278" fmla="*/ 5619461 w 12266027"/>
              <a:gd name="connsiteY278" fmla="*/ 1590040 h 2271486"/>
              <a:gd name="connsiteX279" fmla="*/ 5639213 w 12266027"/>
              <a:gd name="connsiteY279" fmla="*/ 1590040 h 2271486"/>
              <a:gd name="connsiteX280" fmla="*/ 5639213 w 12266027"/>
              <a:gd name="connsiteY280" fmla="*/ 1659172 h 2271486"/>
              <a:gd name="connsiteX281" fmla="*/ 5787353 w 12266027"/>
              <a:gd name="connsiteY281" fmla="*/ 1659172 h 2271486"/>
              <a:gd name="connsiteX282" fmla="*/ 5787353 w 12266027"/>
              <a:gd name="connsiteY282" fmla="*/ 1399927 h 2271486"/>
              <a:gd name="connsiteX283" fmla="*/ 5807105 w 12266027"/>
              <a:gd name="connsiteY283" fmla="*/ 1399927 h 2271486"/>
              <a:gd name="connsiteX284" fmla="*/ 5807105 w 12266027"/>
              <a:gd name="connsiteY284" fmla="*/ 1377706 h 2271486"/>
              <a:gd name="connsiteX285" fmla="*/ 6174988 w 12266027"/>
              <a:gd name="connsiteY285" fmla="*/ 1377706 h 2271486"/>
              <a:gd name="connsiteX286" fmla="*/ 6174988 w 12266027"/>
              <a:gd name="connsiteY286" fmla="*/ 1249317 h 2271486"/>
              <a:gd name="connsiteX287" fmla="*/ 6194739 w 12266027"/>
              <a:gd name="connsiteY287" fmla="*/ 1249317 h 2271486"/>
              <a:gd name="connsiteX288" fmla="*/ 6194739 w 12266027"/>
              <a:gd name="connsiteY288" fmla="*/ 1227096 h 2271486"/>
              <a:gd name="connsiteX289" fmla="*/ 6468799 w 12266027"/>
              <a:gd name="connsiteY289" fmla="*/ 1227096 h 2271486"/>
              <a:gd name="connsiteX290" fmla="*/ 6468799 w 12266027"/>
              <a:gd name="connsiteY290" fmla="*/ 1249317 h 2271486"/>
              <a:gd name="connsiteX291" fmla="*/ 6488551 w 12266027"/>
              <a:gd name="connsiteY291" fmla="*/ 1249317 h 2271486"/>
              <a:gd name="connsiteX292" fmla="*/ 6488551 w 12266027"/>
              <a:gd name="connsiteY292" fmla="*/ 2115939 h 2271486"/>
              <a:gd name="connsiteX293" fmla="*/ 6446578 w 12266027"/>
              <a:gd name="connsiteY293" fmla="*/ 2115939 h 2271486"/>
              <a:gd name="connsiteX294" fmla="*/ 6446578 w 12266027"/>
              <a:gd name="connsiteY294" fmla="*/ 1271538 h 2271486"/>
              <a:gd name="connsiteX295" fmla="*/ 6214491 w 12266027"/>
              <a:gd name="connsiteY295" fmla="*/ 1271538 h 2271486"/>
              <a:gd name="connsiteX296" fmla="*/ 6214491 w 12266027"/>
              <a:gd name="connsiteY296" fmla="*/ 1399927 h 2271486"/>
              <a:gd name="connsiteX297" fmla="*/ 6194739 w 12266027"/>
              <a:gd name="connsiteY297" fmla="*/ 1399927 h 2271486"/>
              <a:gd name="connsiteX298" fmla="*/ 6194739 w 12266027"/>
              <a:gd name="connsiteY298" fmla="*/ 1422148 h 2271486"/>
              <a:gd name="connsiteX299" fmla="*/ 5826857 w 12266027"/>
              <a:gd name="connsiteY299" fmla="*/ 1422148 h 2271486"/>
              <a:gd name="connsiteX300" fmla="*/ 5826857 w 12266027"/>
              <a:gd name="connsiteY300" fmla="*/ 1656703 h 2271486"/>
              <a:gd name="connsiteX301" fmla="*/ 5844140 w 12266027"/>
              <a:gd name="connsiteY301" fmla="*/ 1656703 h 2271486"/>
              <a:gd name="connsiteX302" fmla="*/ 5844140 w 12266027"/>
              <a:gd name="connsiteY302" fmla="*/ 1678924 h 2271486"/>
              <a:gd name="connsiteX303" fmla="*/ 5863892 w 12266027"/>
              <a:gd name="connsiteY303" fmla="*/ 1678924 h 2271486"/>
              <a:gd name="connsiteX304" fmla="*/ 5863892 w 12266027"/>
              <a:gd name="connsiteY304" fmla="*/ 2113470 h 2271486"/>
              <a:gd name="connsiteX305" fmla="*/ 5821919 w 12266027"/>
              <a:gd name="connsiteY305" fmla="*/ 2113470 h 2271486"/>
              <a:gd name="connsiteX306" fmla="*/ 5821919 w 12266027"/>
              <a:gd name="connsiteY306" fmla="*/ 1706084 h 2271486"/>
              <a:gd name="connsiteX307" fmla="*/ 5616992 w 12266027"/>
              <a:gd name="connsiteY307" fmla="*/ 1706084 h 2271486"/>
              <a:gd name="connsiteX308" fmla="*/ 5616992 w 12266027"/>
              <a:gd name="connsiteY308" fmla="*/ 1683862 h 2271486"/>
              <a:gd name="connsiteX309" fmla="*/ 5597240 w 12266027"/>
              <a:gd name="connsiteY309" fmla="*/ 1683862 h 2271486"/>
              <a:gd name="connsiteX310" fmla="*/ 5597240 w 12266027"/>
              <a:gd name="connsiteY310" fmla="*/ 1614730 h 2271486"/>
              <a:gd name="connsiteX311" fmla="*/ 5579957 w 12266027"/>
              <a:gd name="connsiteY311" fmla="*/ 1614730 h 2271486"/>
              <a:gd name="connsiteX312" fmla="*/ 5579957 w 12266027"/>
              <a:gd name="connsiteY312" fmla="*/ 1728305 h 2271486"/>
              <a:gd name="connsiteX313" fmla="*/ 5560204 w 12266027"/>
              <a:gd name="connsiteY313" fmla="*/ 1728305 h 2271486"/>
              <a:gd name="connsiteX314" fmla="*/ 5560204 w 12266027"/>
              <a:gd name="connsiteY314" fmla="*/ 1752995 h 2271486"/>
              <a:gd name="connsiteX315" fmla="*/ 5392312 w 12266027"/>
              <a:gd name="connsiteY315" fmla="*/ 1752995 h 2271486"/>
              <a:gd name="connsiteX316" fmla="*/ 5392312 w 12266027"/>
              <a:gd name="connsiteY316" fmla="*/ 2115939 h 2271486"/>
              <a:gd name="connsiteX317" fmla="*/ 5350339 w 12266027"/>
              <a:gd name="connsiteY317" fmla="*/ 2115939 h 2271486"/>
              <a:gd name="connsiteX318" fmla="*/ 5350339 w 12266027"/>
              <a:gd name="connsiteY318" fmla="*/ 1706084 h 2271486"/>
              <a:gd name="connsiteX319" fmla="*/ 5071341 w 12266027"/>
              <a:gd name="connsiteY319" fmla="*/ 1706084 h 2271486"/>
              <a:gd name="connsiteX320" fmla="*/ 5071341 w 12266027"/>
              <a:gd name="connsiteY320" fmla="*/ 1792499 h 2271486"/>
              <a:gd name="connsiteX321" fmla="*/ 5071341 w 12266027"/>
              <a:gd name="connsiteY321" fmla="*/ 2118408 h 2271486"/>
              <a:gd name="connsiteX322" fmla="*/ 5029368 w 12266027"/>
              <a:gd name="connsiteY322" fmla="*/ 2118408 h 2271486"/>
              <a:gd name="connsiteX323" fmla="*/ 5029368 w 12266027"/>
              <a:gd name="connsiteY323" fmla="*/ 1814720 h 2271486"/>
              <a:gd name="connsiteX324" fmla="*/ 4799750 w 12266027"/>
              <a:gd name="connsiteY324" fmla="*/ 1814720 h 2271486"/>
              <a:gd name="connsiteX325" fmla="*/ 4799750 w 12266027"/>
              <a:gd name="connsiteY325" fmla="*/ 2115939 h 2271486"/>
              <a:gd name="connsiteX326" fmla="*/ 4757777 w 12266027"/>
              <a:gd name="connsiteY326" fmla="*/ 2115939 h 2271486"/>
              <a:gd name="connsiteX327" fmla="*/ 4757777 w 12266027"/>
              <a:gd name="connsiteY327" fmla="*/ 1752995 h 2271486"/>
              <a:gd name="connsiteX328" fmla="*/ 4271383 w 12266027"/>
              <a:gd name="connsiteY328" fmla="*/ 1752995 h 2271486"/>
              <a:gd name="connsiteX329" fmla="*/ 4271383 w 12266027"/>
              <a:gd name="connsiteY329" fmla="*/ 2115939 h 2271486"/>
              <a:gd name="connsiteX330" fmla="*/ 4229410 w 12266027"/>
              <a:gd name="connsiteY330" fmla="*/ 2115939 h 2271486"/>
              <a:gd name="connsiteX331" fmla="*/ 4229410 w 12266027"/>
              <a:gd name="connsiteY331" fmla="*/ 1752995 h 2271486"/>
              <a:gd name="connsiteX332" fmla="*/ 3905970 w 12266027"/>
              <a:gd name="connsiteY332" fmla="*/ 1752995 h 2271486"/>
              <a:gd name="connsiteX333" fmla="*/ 3905970 w 12266027"/>
              <a:gd name="connsiteY333" fmla="*/ 1802375 h 2271486"/>
              <a:gd name="connsiteX334" fmla="*/ 3886217 w 12266027"/>
              <a:gd name="connsiteY334" fmla="*/ 1802375 h 2271486"/>
              <a:gd name="connsiteX335" fmla="*/ 3886217 w 12266027"/>
              <a:gd name="connsiteY335" fmla="*/ 1827065 h 2271486"/>
              <a:gd name="connsiteX336" fmla="*/ 3649193 w 12266027"/>
              <a:gd name="connsiteY336" fmla="*/ 1827065 h 2271486"/>
              <a:gd name="connsiteX337" fmla="*/ 3649193 w 12266027"/>
              <a:gd name="connsiteY337" fmla="*/ 2152974 h 2271486"/>
              <a:gd name="connsiteX338" fmla="*/ 3607220 w 12266027"/>
              <a:gd name="connsiteY338" fmla="*/ 2152974 h 2271486"/>
              <a:gd name="connsiteX339" fmla="*/ 3607220 w 12266027"/>
              <a:gd name="connsiteY339" fmla="*/ 1802375 h 2271486"/>
              <a:gd name="connsiteX340" fmla="*/ 3626972 w 12266027"/>
              <a:gd name="connsiteY340" fmla="*/ 1802375 h 2271486"/>
              <a:gd name="connsiteX341" fmla="*/ 3626972 w 12266027"/>
              <a:gd name="connsiteY341" fmla="*/ 1780154 h 2271486"/>
              <a:gd name="connsiteX342" fmla="*/ 3863996 w 12266027"/>
              <a:gd name="connsiteY342" fmla="*/ 1780154 h 2271486"/>
              <a:gd name="connsiteX343" fmla="*/ 3863996 w 12266027"/>
              <a:gd name="connsiteY343" fmla="*/ 1728305 h 2271486"/>
              <a:gd name="connsiteX344" fmla="*/ 3883749 w 12266027"/>
              <a:gd name="connsiteY344" fmla="*/ 1728305 h 2271486"/>
              <a:gd name="connsiteX345" fmla="*/ 3883749 w 12266027"/>
              <a:gd name="connsiteY345" fmla="*/ 1706084 h 2271486"/>
              <a:gd name="connsiteX346" fmla="*/ 4226941 w 12266027"/>
              <a:gd name="connsiteY346" fmla="*/ 1706084 h 2271486"/>
              <a:gd name="connsiteX347" fmla="*/ 4226941 w 12266027"/>
              <a:gd name="connsiteY347" fmla="*/ 1466590 h 2271486"/>
              <a:gd name="connsiteX348" fmla="*/ 4246693 w 12266027"/>
              <a:gd name="connsiteY348" fmla="*/ 1466590 h 2271486"/>
              <a:gd name="connsiteX349" fmla="*/ 4246693 w 12266027"/>
              <a:gd name="connsiteY349" fmla="*/ 1444369 h 2271486"/>
              <a:gd name="connsiteX350" fmla="*/ 4402240 w 12266027"/>
              <a:gd name="connsiteY350" fmla="*/ 1444369 h 2271486"/>
              <a:gd name="connsiteX351" fmla="*/ 4402240 w 12266027"/>
              <a:gd name="connsiteY351" fmla="*/ 1333264 h 2271486"/>
              <a:gd name="connsiteX352" fmla="*/ 4421992 w 12266027"/>
              <a:gd name="connsiteY352" fmla="*/ 1333264 h 2271486"/>
              <a:gd name="connsiteX353" fmla="*/ 4421992 w 12266027"/>
              <a:gd name="connsiteY353" fmla="*/ 1311042 h 2271486"/>
              <a:gd name="connsiteX354" fmla="*/ 4542974 w 12266027"/>
              <a:gd name="connsiteY354" fmla="*/ 1311042 h 2271486"/>
              <a:gd name="connsiteX355" fmla="*/ 4542974 w 12266027"/>
              <a:gd name="connsiteY355" fmla="*/ 972789 h 2271486"/>
              <a:gd name="connsiteX356" fmla="*/ 4256569 w 12266027"/>
              <a:gd name="connsiteY356" fmla="*/ 972789 h 2271486"/>
              <a:gd name="connsiteX357" fmla="*/ 4160277 w 12266027"/>
              <a:gd name="connsiteY357" fmla="*/ 864152 h 2271486"/>
              <a:gd name="connsiteX358" fmla="*/ 4063986 w 12266027"/>
              <a:gd name="connsiteY358" fmla="*/ 1034514 h 2271486"/>
              <a:gd name="connsiteX359" fmla="*/ 3683759 w 12266027"/>
              <a:gd name="connsiteY359" fmla="*/ 1034514 h 2271486"/>
              <a:gd name="connsiteX360" fmla="*/ 3683759 w 12266027"/>
              <a:gd name="connsiteY360" fmla="*/ 925877 h 2271486"/>
              <a:gd name="connsiteX361" fmla="*/ 3547963 w 12266027"/>
              <a:gd name="connsiteY361" fmla="*/ 925877 h 2271486"/>
              <a:gd name="connsiteX362" fmla="*/ 3547963 w 12266027"/>
              <a:gd name="connsiteY362" fmla="*/ 1728305 h 2271486"/>
              <a:gd name="connsiteX363" fmla="*/ 3323284 w 12266027"/>
              <a:gd name="connsiteY363" fmla="*/ 1728305 h 2271486"/>
              <a:gd name="connsiteX364" fmla="*/ 3323284 w 12266027"/>
              <a:gd name="connsiteY364" fmla="*/ 2150505 h 2271486"/>
              <a:gd name="connsiteX365" fmla="*/ 3281311 w 12266027"/>
              <a:gd name="connsiteY365" fmla="*/ 2150505 h 2271486"/>
              <a:gd name="connsiteX366" fmla="*/ 3281311 w 12266027"/>
              <a:gd name="connsiteY366" fmla="*/ 1728305 h 2271486"/>
              <a:gd name="connsiteX367" fmla="*/ 3301063 w 12266027"/>
              <a:gd name="connsiteY367" fmla="*/ 1728305 h 2271486"/>
              <a:gd name="connsiteX368" fmla="*/ 3301063 w 12266027"/>
              <a:gd name="connsiteY368" fmla="*/ 1281414 h 2271486"/>
              <a:gd name="connsiteX369" fmla="*/ 3219585 w 12266027"/>
              <a:gd name="connsiteY369" fmla="*/ 1281414 h 2271486"/>
              <a:gd name="connsiteX370" fmla="*/ 3096135 w 12266027"/>
              <a:gd name="connsiteY370" fmla="*/ 1172778 h 2271486"/>
              <a:gd name="connsiteX371" fmla="*/ 2987499 w 12266027"/>
              <a:gd name="connsiteY371" fmla="*/ 1172778 h 2271486"/>
              <a:gd name="connsiteX372" fmla="*/ 2987499 w 12266027"/>
              <a:gd name="connsiteY372" fmla="*/ 1466590 h 2271486"/>
              <a:gd name="connsiteX373" fmla="*/ 2898615 w 12266027"/>
              <a:gd name="connsiteY373" fmla="*/ 1466590 h 2271486"/>
              <a:gd name="connsiteX374" fmla="*/ 2898615 w 12266027"/>
              <a:gd name="connsiteY374" fmla="*/ 1802375 h 2271486"/>
              <a:gd name="connsiteX375" fmla="*/ 2856641 w 12266027"/>
              <a:gd name="connsiteY375" fmla="*/ 1802375 h 2271486"/>
              <a:gd name="connsiteX376" fmla="*/ 2856641 w 12266027"/>
              <a:gd name="connsiteY376" fmla="*/ 1466590 h 2271486"/>
              <a:gd name="connsiteX377" fmla="*/ 2876394 w 12266027"/>
              <a:gd name="connsiteY377" fmla="*/ 1466590 h 2271486"/>
              <a:gd name="connsiteX378" fmla="*/ 2876394 w 12266027"/>
              <a:gd name="connsiteY378" fmla="*/ 1066611 h 2271486"/>
              <a:gd name="connsiteX379" fmla="*/ 2807261 w 12266027"/>
              <a:gd name="connsiteY379" fmla="*/ 1066611 h 2271486"/>
              <a:gd name="connsiteX380" fmla="*/ 2807261 w 12266027"/>
              <a:gd name="connsiteY380" fmla="*/ 881435 h 2271486"/>
              <a:gd name="connsiteX381" fmla="*/ 2570237 w 12266027"/>
              <a:gd name="connsiteY381" fmla="*/ 881435 h 2271486"/>
              <a:gd name="connsiteX382" fmla="*/ 2570237 w 12266027"/>
              <a:gd name="connsiteY382" fmla="*/ 617252 h 2271486"/>
              <a:gd name="connsiteX383" fmla="*/ 2528264 w 12266027"/>
              <a:gd name="connsiteY383" fmla="*/ 617252 h 2271486"/>
              <a:gd name="connsiteX384" fmla="*/ 2528264 w 12266027"/>
              <a:gd name="connsiteY384" fmla="*/ 878966 h 2271486"/>
              <a:gd name="connsiteX385" fmla="*/ 2199886 w 12266027"/>
              <a:gd name="connsiteY385" fmla="*/ 878966 h 2271486"/>
              <a:gd name="connsiteX386" fmla="*/ 2199886 w 12266027"/>
              <a:gd name="connsiteY386" fmla="*/ 1594978 h 2271486"/>
              <a:gd name="connsiteX387" fmla="*/ 2157912 w 12266027"/>
              <a:gd name="connsiteY387" fmla="*/ 1594978 h 2271486"/>
              <a:gd name="connsiteX388" fmla="*/ 2157912 w 12266027"/>
              <a:gd name="connsiteY388" fmla="*/ 878966 h 2271486"/>
              <a:gd name="connsiteX389" fmla="*/ 2177664 w 12266027"/>
              <a:gd name="connsiteY389" fmla="*/ 878966 h 2271486"/>
              <a:gd name="connsiteX390" fmla="*/ 2177664 w 12266027"/>
              <a:gd name="connsiteY390" fmla="*/ 108636 h 2271486"/>
              <a:gd name="connsiteX391" fmla="*/ 2081373 w 12266027"/>
              <a:gd name="connsiteY391" fmla="*/ 108636 h 2271486"/>
              <a:gd name="connsiteX392" fmla="*/ 2081373 w 12266027"/>
              <a:gd name="connsiteY392" fmla="*/ 202459 h 2271486"/>
              <a:gd name="connsiteX393" fmla="*/ 2012241 w 12266027"/>
              <a:gd name="connsiteY393" fmla="*/ 202459 h 2271486"/>
              <a:gd name="connsiteX394" fmla="*/ 2012241 w 12266027"/>
              <a:gd name="connsiteY394" fmla="*/ 0 h 2271486"/>
              <a:gd name="connsiteX395" fmla="*/ 1851755 w 12266027"/>
              <a:gd name="connsiteY395" fmla="*/ 0 h 2271486"/>
              <a:gd name="connsiteX396" fmla="*/ 1851755 w 12266027"/>
              <a:gd name="connsiteY396" fmla="*/ 246901 h 2271486"/>
              <a:gd name="connsiteX397" fmla="*/ 1743119 w 12266027"/>
              <a:gd name="connsiteY397" fmla="*/ 246901 h 2271486"/>
              <a:gd name="connsiteX398" fmla="*/ 1743119 w 12266027"/>
              <a:gd name="connsiteY398" fmla="*/ 925877 h 2271486"/>
              <a:gd name="connsiteX399" fmla="*/ 1762871 w 12266027"/>
              <a:gd name="connsiteY399" fmla="*/ 925877 h 2271486"/>
              <a:gd name="connsiteX400" fmla="*/ 1762871 w 12266027"/>
              <a:gd name="connsiteY400" fmla="*/ 1624606 h 2271486"/>
              <a:gd name="connsiteX401" fmla="*/ 1720898 w 12266027"/>
              <a:gd name="connsiteY401" fmla="*/ 1624606 h 2271486"/>
              <a:gd name="connsiteX402" fmla="*/ 1720898 w 12266027"/>
              <a:gd name="connsiteY402" fmla="*/ 925877 h 2271486"/>
              <a:gd name="connsiteX403" fmla="*/ 1646828 w 12266027"/>
              <a:gd name="connsiteY403" fmla="*/ 925877 h 2271486"/>
              <a:gd name="connsiteX404" fmla="*/ 1580165 w 12266027"/>
              <a:gd name="connsiteY404" fmla="*/ 740702 h 2271486"/>
              <a:gd name="connsiteX405" fmla="*/ 1498687 w 12266027"/>
              <a:gd name="connsiteY405" fmla="*/ 925877 h 2271486"/>
              <a:gd name="connsiteX406" fmla="*/ 1498687 w 12266027"/>
              <a:gd name="connsiteY406" fmla="*/ 1328326 h 2271486"/>
              <a:gd name="connsiteX407" fmla="*/ 1417210 w 12266027"/>
              <a:gd name="connsiteY407" fmla="*/ 1328326 h 2271486"/>
              <a:gd name="connsiteX408" fmla="*/ 1417210 w 12266027"/>
              <a:gd name="connsiteY408" fmla="*/ 0 h 2271486"/>
              <a:gd name="connsiteX409" fmla="*/ 1320919 w 12266027"/>
              <a:gd name="connsiteY409" fmla="*/ 0 h 2271486"/>
              <a:gd name="connsiteX410" fmla="*/ 1320919 w 12266027"/>
              <a:gd name="connsiteY410" fmla="*/ 232087 h 2271486"/>
              <a:gd name="connsiteX411" fmla="*/ 1212283 w 12266027"/>
              <a:gd name="connsiteY411" fmla="*/ 232087 h 2271486"/>
              <a:gd name="connsiteX412" fmla="*/ 1212283 w 12266027"/>
              <a:gd name="connsiteY412" fmla="*/ 61725 h 2271486"/>
              <a:gd name="connsiteX413" fmla="*/ 1022169 w 12266027"/>
              <a:gd name="connsiteY413" fmla="*/ 61725 h 2271486"/>
              <a:gd name="connsiteX414" fmla="*/ 1022169 w 12266027"/>
              <a:gd name="connsiteY414" fmla="*/ 217273 h 2271486"/>
              <a:gd name="connsiteX415" fmla="*/ 886374 w 12266027"/>
              <a:gd name="connsiteY415" fmla="*/ 217273 h 2271486"/>
              <a:gd name="connsiteX416" fmla="*/ 886374 w 12266027"/>
              <a:gd name="connsiteY416" fmla="*/ 841931 h 2271486"/>
              <a:gd name="connsiteX417" fmla="*/ 906126 w 12266027"/>
              <a:gd name="connsiteY417" fmla="*/ 841931 h 2271486"/>
              <a:gd name="connsiteX418" fmla="*/ 906126 w 12266027"/>
              <a:gd name="connsiteY418" fmla="*/ 1664110 h 2271486"/>
              <a:gd name="connsiteX419" fmla="*/ 864153 w 12266027"/>
              <a:gd name="connsiteY419" fmla="*/ 1664110 h 2271486"/>
              <a:gd name="connsiteX420" fmla="*/ 864153 w 12266027"/>
              <a:gd name="connsiteY420" fmla="*/ 841931 h 2271486"/>
              <a:gd name="connsiteX421" fmla="*/ 639473 w 12266027"/>
              <a:gd name="connsiteY421" fmla="*/ 841931 h 2271486"/>
              <a:gd name="connsiteX422" fmla="*/ 639473 w 12266027"/>
              <a:gd name="connsiteY422" fmla="*/ 1375237 h 2271486"/>
              <a:gd name="connsiteX423" fmla="*/ 476518 w 12266027"/>
              <a:gd name="connsiteY423" fmla="*/ 1375237 h 2271486"/>
              <a:gd name="connsiteX424" fmla="*/ 476518 w 12266027"/>
              <a:gd name="connsiteY424" fmla="*/ 61725 h 2271486"/>
              <a:gd name="connsiteX425" fmla="*/ 353068 w 12266027"/>
              <a:gd name="connsiteY425" fmla="*/ 61725 h 2271486"/>
              <a:gd name="connsiteX426" fmla="*/ 353068 w 12266027"/>
              <a:gd name="connsiteY426" fmla="*/ 155547 h 2271486"/>
              <a:gd name="connsiteX427" fmla="*/ 244432 w 12266027"/>
              <a:gd name="connsiteY427" fmla="*/ 155547 h 2271486"/>
              <a:gd name="connsiteX428" fmla="*/ 244432 w 12266027"/>
              <a:gd name="connsiteY428" fmla="*/ 61725 h 2271486"/>
              <a:gd name="connsiteX429" fmla="*/ 81477 w 12266027"/>
              <a:gd name="connsiteY429" fmla="*/ 61725 h 2271486"/>
              <a:gd name="connsiteX430" fmla="*/ 81477 w 12266027"/>
              <a:gd name="connsiteY430" fmla="*/ 278998 h 2271486"/>
              <a:gd name="connsiteX431" fmla="*/ 0 w 12266027"/>
              <a:gd name="connsiteY431" fmla="*/ 278998 h 2271486"/>
              <a:gd name="connsiteX432" fmla="*/ 0 w 12266027"/>
              <a:gd name="connsiteY432" fmla="*/ 1545598 h 2271486"/>
              <a:gd name="connsiteX433" fmla="*/ 622190 w 12266027"/>
              <a:gd name="connsiteY433" fmla="*/ 1545598 h 2271486"/>
              <a:gd name="connsiteX434" fmla="*/ 622190 w 12266027"/>
              <a:gd name="connsiteY434" fmla="*/ 1567819 h 2271486"/>
              <a:gd name="connsiteX435" fmla="*/ 641942 w 12266027"/>
              <a:gd name="connsiteY435" fmla="*/ 1567819 h 2271486"/>
              <a:gd name="connsiteX436" fmla="*/ 641942 w 12266027"/>
              <a:gd name="connsiteY436" fmla="*/ 1735712 h 2271486"/>
              <a:gd name="connsiteX437" fmla="*/ 1002417 w 12266027"/>
              <a:gd name="connsiteY437" fmla="*/ 1735712 h 2271486"/>
              <a:gd name="connsiteX438" fmla="*/ 1002417 w 12266027"/>
              <a:gd name="connsiteY438" fmla="*/ 1567819 h 2271486"/>
              <a:gd name="connsiteX439" fmla="*/ 1022169 w 12266027"/>
              <a:gd name="connsiteY439" fmla="*/ 1567819 h 2271486"/>
              <a:gd name="connsiteX440" fmla="*/ 1022169 w 12266027"/>
              <a:gd name="connsiteY440" fmla="*/ 1545598 h 2271486"/>
              <a:gd name="connsiteX441" fmla="*/ 1064142 w 12266027"/>
              <a:gd name="connsiteY441" fmla="*/ 1545598 h 2271486"/>
              <a:gd name="connsiteX442" fmla="*/ 1064142 w 12266027"/>
              <a:gd name="connsiteY442" fmla="*/ 1469059 h 2271486"/>
              <a:gd name="connsiteX443" fmla="*/ 1086363 w 12266027"/>
              <a:gd name="connsiteY443" fmla="*/ 1469059 h 2271486"/>
              <a:gd name="connsiteX444" fmla="*/ 1086363 w 12266027"/>
              <a:gd name="connsiteY444" fmla="*/ 1446838 h 2271486"/>
              <a:gd name="connsiteX445" fmla="*/ 1338202 w 12266027"/>
              <a:gd name="connsiteY445" fmla="*/ 1446838 h 2271486"/>
              <a:gd name="connsiteX446" fmla="*/ 1338202 w 12266027"/>
              <a:gd name="connsiteY446" fmla="*/ 1469059 h 2271486"/>
              <a:gd name="connsiteX447" fmla="*/ 1357954 w 12266027"/>
              <a:gd name="connsiteY447" fmla="*/ 1469059 h 2271486"/>
              <a:gd name="connsiteX448" fmla="*/ 1357954 w 12266027"/>
              <a:gd name="connsiteY448" fmla="*/ 1641889 h 2271486"/>
              <a:gd name="connsiteX449" fmla="*/ 1412272 w 12266027"/>
              <a:gd name="connsiteY449" fmla="*/ 1641889 h 2271486"/>
              <a:gd name="connsiteX450" fmla="*/ 1412272 w 12266027"/>
              <a:gd name="connsiteY450" fmla="*/ 1664110 h 2271486"/>
              <a:gd name="connsiteX451" fmla="*/ 1432024 w 12266027"/>
              <a:gd name="connsiteY451" fmla="*/ 1664110 h 2271486"/>
              <a:gd name="connsiteX452" fmla="*/ 1432024 w 12266027"/>
              <a:gd name="connsiteY452" fmla="*/ 1693738 h 2271486"/>
              <a:gd name="connsiteX453" fmla="*/ 1560413 w 12266027"/>
              <a:gd name="connsiteY453" fmla="*/ 1693738 h 2271486"/>
              <a:gd name="connsiteX454" fmla="*/ 1560413 w 12266027"/>
              <a:gd name="connsiteY454" fmla="*/ 1624606 h 2271486"/>
              <a:gd name="connsiteX455" fmla="*/ 1580165 w 12266027"/>
              <a:gd name="connsiteY455" fmla="*/ 1624606 h 2271486"/>
              <a:gd name="connsiteX456" fmla="*/ 1580165 w 12266027"/>
              <a:gd name="connsiteY456" fmla="*/ 1602385 h 2271486"/>
              <a:gd name="connsiteX457" fmla="*/ 1669049 w 12266027"/>
              <a:gd name="connsiteY457" fmla="*/ 1602385 h 2271486"/>
              <a:gd name="connsiteX458" fmla="*/ 1669049 w 12266027"/>
              <a:gd name="connsiteY458" fmla="*/ 1624606 h 2271486"/>
              <a:gd name="connsiteX459" fmla="*/ 1688801 w 12266027"/>
              <a:gd name="connsiteY459" fmla="*/ 1624606 h 2271486"/>
              <a:gd name="connsiteX460" fmla="*/ 1688801 w 12266027"/>
              <a:gd name="connsiteY460" fmla="*/ 1693738 h 2271486"/>
              <a:gd name="connsiteX461" fmla="*/ 1817189 w 12266027"/>
              <a:gd name="connsiteY461" fmla="*/ 1693738 h 2271486"/>
              <a:gd name="connsiteX462" fmla="*/ 1817189 w 12266027"/>
              <a:gd name="connsiteY462" fmla="*/ 1624606 h 2271486"/>
              <a:gd name="connsiteX463" fmla="*/ 1836941 w 12266027"/>
              <a:gd name="connsiteY463" fmla="*/ 1624606 h 2271486"/>
              <a:gd name="connsiteX464" fmla="*/ 1836941 w 12266027"/>
              <a:gd name="connsiteY464" fmla="*/ 1602385 h 2271486"/>
              <a:gd name="connsiteX465" fmla="*/ 1943109 w 12266027"/>
              <a:gd name="connsiteY465" fmla="*/ 1602385 h 2271486"/>
              <a:gd name="connsiteX466" fmla="*/ 1943109 w 12266027"/>
              <a:gd name="connsiteY466" fmla="*/ 1624606 h 2271486"/>
              <a:gd name="connsiteX467" fmla="*/ 1962861 w 12266027"/>
              <a:gd name="connsiteY467" fmla="*/ 1624606 h 2271486"/>
              <a:gd name="connsiteX468" fmla="*/ 1962861 w 12266027"/>
              <a:gd name="connsiteY468" fmla="*/ 1693738 h 2271486"/>
              <a:gd name="connsiteX469" fmla="*/ 2155444 w 12266027"/>
              <a:gd name="connsiteY469" fmla="*/ 1693738 h 2271486"/>
              <a:gd name="connsiteX470" fmla="*/ 2155444 w 12266027"/>
              <a:gd name="connsiteY470" fmla="*/ 1715960 h 2271486"/>
              <a:gd name="connsiteX471" fmla="*/ 2175195 w 12266027"/>
              <a:gd name="connsiteY471" fmla="*/ 1715960 h 2271486"/>
              <a:gd name="connsiteX472" fmla="*/ 2175195 w 12266027"/>
              <a:gd name="connsiteY472" fmla="*/ 1869038 h 2271486"/>
              <a:gd name="connsiteX473" fmla="*/ 2380123 w 12266027"/>
              <a:gd name="connsiteY473" fmla="*/ 1869038 h 2271486"/>
              <a:gd name="connsiteX474" fmla="*/ 2380123 w 12266027"/>
              <a:gd name="connsiteY474" fmla="*/ 1891259 h 2271486"/>
              <a:gd name="connsiteX475" fmla="*/ 2399875 w 12266027"/>
              <a:gd name="connsiteY475" fmla="*/ 1891259 h 2271486"/>
              <a:gd name="connsiteX476" fmla="*/ 2399875 w 12266027"/>
              <a:gd name="connsiteY476" fmla="*/ 1955453 h 2271486"/>
              <a:gd name="connsiteX477" fmla="*/ 2446786 w 12266027"/>
              <a:gd name="connsiteY477" fmla="*/ 1955453 h 2271486"/>
              <a:gd name="connsiteX478" fmla="*/ 2446786 w 12266027"/>
              <a:gd name="connsiteY478" fmla="*/ 1802375 h 2271486"/>
              <a:gd name="connsiteX479" fmla="*/ 2466538 w 12266027"/>
              <a:gd name="connsiteY479" fmla="*/ 1802375 h 2271486"/>
              <a:gd name="connsiteX480" fmla="*/ 2466538 w 12266027"/>
              <a:gd name="connsiteY480" fmla="*/ 1780154 h 2271486"/>
              <a:gd name="connsiteX481" fmla="*/ 2710970 w 12266027"/>
              <a:gd name="connsiteY481" fmla="*/ 1780154 h 2271486"/>
              <a:gd name="connsiteX482" fmla="*/ 2710970 w 12266027"/>
              <a:gd name="connsiteY482" fmla="*/ 1802375 h 2271486"/>
              <a:gd name="connsiteX483" fmla="*/ 2730722 w 12266027"/>
              <a:gd name="connsiteY483" fmla="*/ 1802375 h 2271486"/>
              <a:gd name="connsiteX484" fmla="*/ 2730722 w 12266027"/>
              <a:gd name="connsiteY484" fmla="*/ 1869038 h 2271486"/>
              <a:gd name="connsiteX485" fmla="*/ 3041817 w 12266027"/>
              <a:gd name="connsiteY485" fmla="*/ 1869038 h 2271486"/>
              <a:gd name="connsiteX486" fmla="*/ 3041817 w 12266027"/>
              <a:gd name="connsiteY486" fmla="*/ 1891259 h 2271486"/>
              <a:gd name="connsiteX487" fmla="*/ 3061569 w 12266027"/>
              <a:gd name="connsiteY487" fmla="*/ 1891259 h 2271486"/>
              <a:gd name="connsiteX488" fmla="*/ 3061569 w 12266027"/>
              <a:gd name="connsiteY488" fmla="*/ 2148036 h 2271486"/>
              <a:gd name="connsiteX489" fmla="*/ 3019596 w 12266027"/>
              <a:gd name="connsiteY489" fmla="*/ 2148036 h 2271486"/>
              <a:gd name="connsiteX490" fmla="*/ 3019596 w 12266027"/>
              <a:gd name="connsiteY490" fmla="*/ 1913480 h 2271486"/>
              <a:gd name="connsiteX491" fmla="*/ 2715908 w 12266027"/>
              <a:gd name="connsiteY491" fmla="*/ 1913480 h 2271486"/>
              <a:gd name="connsiteX492" fmla="*/ 2715908 w 12266027"/>
              <a:gd name="connsiteY492" fmla="*/ 1891259 h 2271486"/>
              <a:gd name="connsiteX493" fmla="*/ 2696156 w 12266027"/>
              <a:gd name="connsiteY493" fmla="*/ 1891259 h 2271486"/>
              <a:gd name="connsiteX494" fmla="*/ 2696156 w 12266027"/>
              <a:gd name="connsiteY494" fmla="*/ 1827065 h 2271486"/>
              <a:gd name="connsiteX495" fmla="*/ 2493697 w 12266027"/>
              <a:gd name="connsiteY495" fmla="*/ 1827065 h 2271486"/>
              <a:gd name="connsiteX496" fmla="*/ 2493697 w 12266027"/>
              <a:gd name="connsiteY496" fmla="*/ 1982612 h 2271486"/>
              <a:gd name="connsiteX497" fmla="*/ 2473945 w 12266027"/>
              <a:gd name="connsiteY497" fmla="*/ 1982612 h 2271486"/>
              <a:gd name="connsiteX498" fmla="*/ 2473945 w 12266027"/>
              <a:gd name="connsiteY498" fmla="*/ 2004833 h 2271486"/>
              <a:gd name="connsiteX499" fmla="*/ 2385061 w 12266027"/>
              <a:gd name="connsiteY499" fmla="*/ 2004833 h 2271486"/>
              <a:gd name="connsiteX500" fmla="*/ 2385061 w 12266027"/>
              <a:gd name="connsiteY500" fmla="*/ 1982612 h 2271486"/>
              <a:gd name="connsiteX501" fmla="*/ 2365309 w 12266027"/>
              <a:gd name="connsiteY501" fmla="*/ 1982612 h 2271486"/>
              <a:gd name="connsiteX502" fmla="*/ 2365309 w 12266027"/>
              <a:gd name="connsiteY502" fmla="*/ 1918418 h 2271486"/>
              <a:gd name="connsiteX503" fmla="*/ 2180134 w 12266027"/>
              <a:gd name="connsiteY503" fmla="*/ 1918418 h 2271486"/>
              <a:gd name="connsiteX504" fmla="*/ 2180134 w 12266027"/>
              <a:gd name="connsiteY504" fmla="*/ 2152974 h 2271486"/>
              <a:gd name="connsiteX505" fmla="*/ 2138160 w 12266027"/>
              <a:gd name="connsiteY505" fmla="*/ 2152974 h 2271486"/>
              <a:gd name="connsiteX506" fmla="*/ 2138160 w 12266027"/>
              <a:gd name="connsiteY506" fmla="*/ 1740650 h 2271486"/>
              <a:gd name="connsiteX507" fmla="*/ 1945578 w 12266027"/>
              <a:gd name="connsiteY507" fmla="*/ 1740650 h 2271486"/>
              <a:gd name="connsiteX508" fmla="*/ 1945578 w 12266027"/>
              <a:gd name="connsiteY508" fmla="*/ 1718429 h 2271486"/>
              <a:gd name="connsiteX509" fmla="*/ 1925826 w 12266027"/>
              <a:gd name="connsiteY509" fmla="*/ 1718429 h 2271486"/>
              <a:gd name="connsiteX510" fmla="*/ 1925826 w 12266027"/>
              <a:gd name="connsiteY510" fmla="*/ 1649296 h 2271486"/>
              <a:gd name="connsiteX511" fmla="*/ 1859163 w 12266027"/>
              <a:gd name="connsiteY511" fmla="*/ 1649296 h 2271486"/>
              <a:gd name="connsiteX512" fmla="*/ 1859163 w 12266027"/>
              <a:gd name="connsiteY512" fmla="*/ 1718429 h 2271486"/>
              <a:gd name="connsiteX513" fmla="*/ 1839410 w 12266027"/>
              <a:gd name="connsiteY513" fmla="*/ 1718429 h 2271486"/>
              <a:gd name="connsiteX514" fmla="*/ 1839410 w 12266027"/>
              <a:gd name="connsiteY514" fmla="*/ 1740650 h 2271486"/>
              <a:gd name="connsiteX515" fmla="*/ 1669049 w 12266027"/>
              <a:gd name="connsiteY515" fmla="*/ 1740650 h 2271486"/>
              <a:gd name="connsiteX516" fmla="*/ 1669049 w 12266027"/>
              <a:gd name="connsiteY516" fmla="*/ 1718429 h 2271486"/>
              <a:gd name="connsiteX517" fmla="*/ 1649297 w 12266027"/>
              <a:gd name="connsiteY517" fmla="*/ 1718429 h 2271486"/>
              <a:gd name="connsiteX518" fmla="*/ 1649297 w 12266027"/>
              <a:gd name="connsiteY518" fmla="*/ 1649296 h 2271486"/>
              <a:gd name="connsiteX519" fmla="*/ 1602386 w 12266027"/>
              <a:gd name="connsiteY519" fmla="*/ 1649296 h 2271486"/>
              <a:gd name="connsiteX520" fmla="*/ 1602386 w 12266027"/>
              <a:gd name="connsiteY520" fmla="*/ 1718429 h 2271486"/>
              <a:gd name="connsiteX521" fmla="*/ 1582634 w 12266027"/>
              <a:gd name="connsiteY521" fmla="*/ 1718429 h 2271486"/>
              <a:gd name="connsiteX522" fmla="*/ 1582634 w 12266027"/>
              <a:gd name="connsiteY522" fmla="*/ 1740650 h 2271486"/>
              <a:gd name="connsiteX523" fmla="*/ 1434493 w 12266027"/>
              <a:gd name="connsiteY523" fmla="*/ 1740650 h 2271486"/>
              <a:gd name="connsiteX524" fmla="*/ 1434493 w 12266027"/>
              <a:gd name="connsiteY524" fmla="*/ 2123346 h 2271486"/>
              <a:gd name="connsiteX525" fmla="*/ 1392520 w 12266027"/>
              <a:gd name="connsiteY525" fmla="*/ 2123346 h 2271486"/>
              <a:gd name="connsiteX526" fmla="*/ 1392520 w 12266027"/>
              <a:gd name="connsiteY526" fmla="*/ 1688801 h 2271486"/>
              <a:gd name="connsiteX527" fmla="*/ 1338202 w 12266027"/>
              <a:gd name="connsiteY527" fmla="*/ 1688801 h 2271486"/>
              <a:gd name="connsiteX528" fmla="*/ 1338202 w 12266027"/>
              <a:gd name="connsiteY528" fmla="*/ 1666579 h 2271486"/>
              <a:gd name="connsiteX529" fmla="*/ 1318450 w 12266027"/>
              <a:gd name="connsiteY529" fmla="*/ 1666579 h 2271486"/>
              <a:gd name="connsiteX530" fmla="*/ 1318450 w 12266027"/>
              <a:gd name="connsiteY530" fmla="*/ 1493749 h 2271486"/>
              <a:gd name="connsiteX531" fmla="*/ 1108584 w 12266027"/>
              <a:gd name="connsiteY531" fmla="*/ 1493749 h 2271486"/>
              <a:gd name="connsiteX532" fmla="*/ 1108584 w 12266027"/>
              <a:gd name="connsiteY532" fmla="*/ 1570288 h 2271486"/>
              <a:gd name="connsiteX533" fmla="*/ 1086363 w 12266027"/>
              <a:gd name="connsiteY533" fmla="*/ 1570288 h 2271486"/>
              <a:gd name="connsiteX534" fmla="*/ 1086363 w 12266027"/>
              <a:gd name="connsiteY534" fmla="*/ 1592509 h 2271486"/>
              <a:gd name="connsiteX535" fmla="*/ 1044390 w 12266027"/>
              <a:gd name="connsiteY535" fmla="*/ 1592509 h 2271486"/>
              <a:gd name="connsiteX536" fmla="*/ 1044390 w 12266027"/>
              <a:gd name="connsiteY536" fmla="*/ 1760402 h 2271486"/>
              <a:gd name="connsiteX537" fmla="*/ 1024638 w 12266027"/>
              <a:gd name="connsiteY537" fmla="*/ 1760402 h 2271486"/>
              <a:gd name="connsiteX538" fmla="*/ 1024638 w 12266027"/>
              <a:gd name="connsiteY538" fmla="*/ 1782623 h 2271486"/>
              <a:gd name="connsiteX539" fmla="*/ 844401 w 12266027"/>
              <a:gd name="connsiteY539" fmla="*/ 1782623 h 2271486"/>
              <a:gd name="connsiteX540" fmla="*/ 844401 w 12266027"/>
              <a:gd name="connsiteY540" fmla="*/ 2123346 h 2271486"/>
              <a:gd name="connsiteX541" fmla="*/ 802427 w 12266027"/>
              <a:gd name="connsiteY541" fmla="*/ 2123346 h 2271486"/>
              <a:gd name="connsiteX542" fmla="*/ 802427 w 12266027"/>
              <a:gd name="connsiteY542" fmla="*/ 1782623 h 2271486"/>
              <a:gd name="connsiteX543" fmla="*/ 622190 w 12266027"/>
              <a:gd name="connsiteY543" fmla="*/ 1782623 h 2271486"/>
              <a:gd name="connsiteX544" fmla="*/ 622190 w 12266027"/>
              <a:gd name="connsiteY544" fmla="*/ 1760402 h 2271486"/>
              <a:gd name="connsiteX545" fmla="*/ 602438 w 12266027"/>
              <a:gd name="connsiteY545" fmla="*/ 1760402 h 2271486"/>
              <a:gd name="connsiteX546" fmla="*/ 602438 w 12266027"/>
              <a:gd name="connsiteY546" fmla="*/ 1592509 h 2271486"/>
              <a:gd name="connsiteX547" fmla="*/ 0 w 12266027"/>
              <a:gd name="connsiteY547" fmla="*/ 1592509 h 2271486"/>
              <a:gd name="connsiteX548" fmla="*/ 0 w 12266027"/>
              <a:gd name="connsiteY548" fmla="*/ 1622137 h 2271486"/>
              <a:gd name="connsiteX549" fmla="*/ 0 w 12266027"/>
              <a:gd name="connsiteY549" fmla="*/ 2271486 h 2271486"/>
              <a:gd name="connsiteX550" fmla="*/ 12266028 w 12266027"/>
              <a:gd name="connsiteY550" fmla="*/ 2271486 h 2271486"/>
              <a:gd name="connsiteX551" fmla="*/ 12266028 w 12266027"/>
              <a:gd name="connsiteY551" fmla="*/ 666632 h 2271486"/>
              <a:gd name="connsiteX552" fmla="*/ 12157392 w 12266027"/>
              <a:gd name="connsiteY552" fmla="*/ 666632 h 2271486"/>
              <a:gd name="connsiteX553" fmla="*/ 8224264 w 12266027"/>
              <a:gd name="connsiteY553" fmla="*/ 2115939 h 2271486"/>
              <a:gd name="connsiteX554" fmla="*/ 8182290 w 12266027"/>
              <a:gd name="connsiteY554" fmla="*/ 2115939 h 2271486"/>
              <a:gd name="connsiteX555" fmla="*/ 8182290 w 12266027"/>
              <a:gd name="connsiteY555" fmla="*/ 1612261 h 2271486"/>
              <a:gd name="connsiteX556" fmla="*/ 7690958 w 12266027"/>
              <a:gd name="connsiteY556" fmla="*/ 1612261 h 2271486"/>
              <a:gd name="connsiteX557" fmla="*/ 7690958 w 12266027"/>
              <a:gd name="connsiteY557" fmla="*/ 2115939 h 2271486"/>
              <a:gd name="connsiteX558" fmla="*/ 7648984 w 12266027"/>
              <a:gd name="connsiteY558" fmla="*/ 2115939 h 2271486"/>
              <a:gd name="connsiteX559" fmla="*/ 7648984 w 12266027"/>
              <a:gd name="connsiteY559" fmla="*/ 1590040 h 2271486"/>
              <a:gd name="connsiteX560" fmla="*/ 7668737 w 12266027"/>
              <a:gd name="connsiteY560" fmla="*/ 1590040 h 2271486"/>
              <a:gd name="connsiteX561" fmla="*/ 7668737 w 12266027"/>
              <a:gd name="connsiteY561" fmla="*/ 1567819 h 2271486"/>
              <a:gd name="connsiteX562" fmla="*/ 8202043 w 12266027"/>
              <a:gd name="connsiteY562" fmla="*/ 1567819 h 2271486"/>
              <a:gd name="connsiteX563" fmla="*/ 8202043 w 12266027"/>
              <a:gd name="connsiteY563" fmla="*/ 1590040 h 2271486"/>
              <a:gd name="connsiteX564" fmla="*/ 8221794 w 12266027"/>
              <a:gd name="connsiteY564" fmla="*/ 1590040 h 2271486"/>
              <a:gd name="connsiteX565" fmla="*/ 8221794 w 12266027"/>
              <a:gd name="connsiteY565" fmla="*/ 2115939 h 227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</a:cxnLst>
            <a:rect l="l" t="t" r="r" b="b"/>
            <a:pathLst>
              <a:path w="12266027" h="2271486">
                <a:moveTo>
                  <a:pt x="12157392" y="664163"/>
                </a:moveTo>
                <a:lnTo>
                  <a:pt x="12157392" y="478987"/>
                </a:lnTo>
                <a:lnTo>
                  <a:pt x="12048755" y="478987"/>
                </a:lnTo>
                <a:lnTo>
                  <a:pt x="12048755" y="617252"/>
                </a:lnTo>
                <a:lnTo>
                  <a:pt x="11540140" y="617252"/>
                </a:lnTo>
                <a:lnTo>
                  <a:pt x="11540140" y="1661642"/>
                </a:lnTo>
                <a:lnTo>
                  <a:pt x="11498167" y="1661642"/>
                </a:lnTo>
                <a:lnTo>
                  <a:pt x="11498167" y="617252"/>
                </a:lnTo>
                <a:lnTo>
                  <a:pt x="11340150" y="617252"/>
                </a:lnTo>
                <a:lnTo>
                  <a:pt x="11243859" y="508615"/>
                </a:lnTo>
                <a:lnTo>
                  <a:pt x="11066091" y="508615"/>
                </a:lnTo>
                <a:lnTo>
                  <a:pt x="10942640" y="646880"/>
                </a:lnTo>
                <a:lnTo>
                  <a:pt x="10942640" y="785144"/>
                </a:lnTo>
                <a:lnTo>
                  <a:pt x="10806845" y="785144"/>
                </a:lnTo>
                <a:lnTo>
                  <a:pt x="10806845" y="1064142"/>
                </a:lnTo>
                <a:lnTo>
                  <a:pt x="10698208" y="1064142"/>
                </a:lnTo>
                <a:lnTo>
                  <a:pt x="10698208" y="987603"/>
                </a:lnTo>
                <a:lnTo>
                  <a:pt x="10527847" y="987603"/>
                </a:lnTo>
                <a:lnTo>
                  <a:pt x="10527847" y="1881383"/>
                </a:lnTo>
                <a:lnTo>
                  <a:pt x="10769810" y="1881383"/>
                </a:lnTo>
                <a:lnTo>
                  <a:pt x="10769810" y="1723367"/>
                </a:lnTo>
                <a:lnTo>
                  <a:pt x="10789562" y="1723367"/>
                </a:lnTo>
                <a:lnTo>
                  <a:pt x="10789562" y="1701146"/>
                </a:lnTo>
                <a:lnTo>
                  <a:pt x="11061152" y="1701146"/>
                </a:lnTo>
                <a:lnTo>
                  <a:pt x="11061152" y="1686332"/>
                </a:lnTo>
                <a:lnTo>
                  <a:pt x="11061152" y="1636951"/>
                </a:lnTo>
                <a:lnTo>
                  <a:pt x="11080904" y="1636951"/>
                </a:lnTo>
                <a:lnTo>
                  <a:pt x="11080904" y="1614730"/>
                </a:lnTo>
                <a:lnTo>
                  <a:pt x="11317929" y="1614730"/>
                </a:lnTo>
                <a:lnTo>
                  <a:pt x="11317929" y="1636951"/>
                </a:lnTo>
                <a:lnTo>
                  <a:pt x="11337682" y="1636951"/>
                </a:lnTo>
                <a:lnTo>
                  <a:pt x="11337682" y="1713491"/>
                </a:lnTo>
                <a:lnTo>
                  <a:pt x="11621617" y="1713491"/>
                </a:lnTo>
                <a:lnTo>
                  <a:pt x="11621617" y="1587571"/>
                </a:lnTo>
                <a:lnTo>
                  <a:pt x="11641369" y="1587571"/>
                </a:lnTo>
                <a:lnTo>
                  <a:pt x="11641369" y="1565350"/>
                </a:lnTo>
                <a:lnTo>
                  <a:pt x="11824076" y="1565350"/>
                </a:lnTo>
                <a:lnTo>
                  <a:pt x="11824076" y="1587571"/>
                </a:lnTo>
                <a:lnTo>
                  <a:pt x="11843828" y="1587571"/>
                </a:lnTo>
                <a:lnTo>
                  <a:pt x="11843828" y="1713491"/>
                </a:lnTo>
                <a:lnTo>
                  <a:pt x="12024065" y="1713491"/>
                </a:lnTo>
                <a:lnTo>
                  <a:pt x="12024065" y="1735712"/>
                </a:lnTo>
                <a:lnTo>
                  <a:pt x="12043817" y="1735712"/>
                </a:lnTo>
                <a:lnTo>
                  <a:pt x="12043817" y="2086311"/>
                </a:lnTo>
                <a:lnTo>
                  <a:pt x="12001844" y="2086311"/>
                </a:lnTo>
                <a:lnTo>
                  <a:pt x="12001844" y="1760402"/>
                </a:lnTo>
                <a:lnTo>
                  <a:pt x="11826545" y="1760402"/>
                </a:lnTo>
                <a:lnTo>
                  <a:pt x="11826545" y="1738181"/>
                </a:lnTo>
                <a:lnTo>
                  <a:pt x="11806793" y="1738181"/>
                </a:lnTo>
                <a:lnTo>
                  <a:pt x="11806793" y="1612261"/>
                </a:lnTo>
                <a:lnTo>
                  <a:pt x="11666059" y="1612261"/>
                </a:lnTo>
                <a:lnTo>
                  <a:pt x="11666059" y="1738181"/>
                </a:lnTo>
                <a:lnTo>
                  <a:pt x="11646307" y="1738181"/>
                </a:lnTo>
                <a:lnTo>
                  <a:pt x="11646307" y="1760402"/>
                </a:lnTo>
                <a:lnTo>
                  <a:pt x="11320398" y="1760402"/>
                </a:lnTo>
                <a:lnTo>
                  <a:pt x="11320398" y="1738181"/>
                </a:lnTo>
                <a:lnTo>
                  <a:pt x="11300646" y="1738181"/>
                </a:lnTo>
                <a:lnTo>
                  <a:pt x="11300646" y="1661642"/>
                </a:lnTo>
                <a:lnTo>
                  <a:pt x="11103126" y="1661642"/>
                </a:lnTo>
                <a:lnTo>
                  <a:pt x="11103126" y="1688801"/>
                </a:lnTo>
                <a:lnTo>
                  <a:pt x="11103126" y="2088780"/>
                </a:lnTo>
                <a:lnTo>
                  <a:pt x="11061152" y="2088780"/>
                </a:lnTo>
                <a:lnTo>
                  <a:pt x="11061152" y="1745588"/>
                </a:lnTo>
                <a:lnTo>
                  <a:pt x="10814252" y="1745588"/>
                </a:lnTo>
                <a:lnTo>
                  <a:pt x="10814252" y="1903604"/>
                </a:lnTo>
                <a:lnTo>
                  <a:pt x="10814252" y="2086311"/>
                </a:lnTo>
                <a:lnTo>
                  <a:pt x="10772278" y="2086311"/>
                </a:lnTo>
                <a:lnTo>
                  <a:pt x="10772278" y="1925825"/>
                </a:lnTo>
                <a:lnTo>
                  <a:pt x="10231566" y="1925825"/>
                </a:lnTo>
                <a:lnTo>
                  <a:pt x="10231566" y="2113470"/>
                </a:lnTo>
                <a:lnTo>
                  <a:pt x="10189593" y="2113470"/>
                </a:lnTo>
                <a:lnTo>
                  <a:pt x="10189593" y="1901135"/>
                </a:lnTo>
                <a:lnTo>
                  <a:pt x="10209345" y="1901135"/>
                </a:lnTo>
                <a:lnTo>
                  <a:pt x="10209345" y="1878914"/>
                </a:lnTo>
                <a:lnTo>
                  <a:pt x="10488342" y="1878914"/>
                </a:lnTo>
                <a:lnTo>
                  <a:pt x="10488342" y="987603"/>
                </a:lnTo>
                <a:lnTo>
                  <a:pt x="10508095" y="987603"/>
                </a:lnTo>
                <a:lnTo>
                  <a:pt x="10508095" y="293812"/>
                </a:lnTo>
                <a:lnTo>
                  <a:pt x="10426617" y="199990"/>
                </a:lnTo>
                <a:lnTo>
                  <a:pt x="10263663" y="199990"/>
                </a:lnTo>
                <a:lnTo>
                  <a:pt x="10263663" y="61725"/>
                </a:lnTo>
                <a:lnTo>
                  <a:pt x="9977258" y="61725"/>
                </a:lnTo>
                <a:lnTo>
                  <a:pt x="9977258" y="232087"/>
                </a:lnTo>
                <a:lnTo>
                  <a:pt x="9868622" y="232087"/>
                </a:lnTo>
                <a:lnTo>
                  <a:pt x="9868622" y="293812"/>
                </a:lnTo>
                <a:lnTo>
                  <a:pt x="9759985" y="293812"/>
                </a:lnTo>
                <a:lnTo>
                  <a:pt x="9759985" y="1096239"/>
                </a:lnTo>
                <a:lnTo>
                  <a:pt x="9779738" y="1096239"/>
                </a:lnTo>
                <a:lnTo>
                  <a:pt x="9779738" y="1829534"/>
                </a:lnTo>
                <a:lnTo>
                  <a:pt x="9932816" y="1829534"/>
                </a:lnTo>
                <a:lnTo>
                  <a:pt x="9932816" y="1851755"/>
                </a:lnTo>
                <a:lnTo>
                  <a:pt x="9952568" y="1851755"/>
                </a:lnTo>
                <a:lnTo>
                  <a:pt x="9952568" y="1930763"/>
                </a:lnTo>
                <a:lnTo>
                  <a:pt x="10051329" y="1930763"/>
                </a:lnTo>
                <a:lnTo>
                  <a:pt x="10051329" y="1952984"/>
                </a:lnTo>
                <a:lnTo>
                  <a:pt x="10071080" y="1952984"/>
                </a:lnTo>
                <a:lnTo>
                  <a:pt x="10071080" y="2083842"/>
                </a:lnTo>
                <a:lnTo>
                  <a:pt x="10029108" y="2083842"/>
                </a:lnTo>
                <a:lnTo>
                  <a:pt x="10029108" y="1975205"/>
                </a:lnTo>
                <a:lnTo>
                  <a:pt x="9930347" y="1975205"/>
                </a:lnTo>
                <a:lnTo>
                  <a:pt x="9930347" y="1952984"/>
                </a:lnTo>
                <a:lnTo>
                  <a:pt x="9910595" y="1952984"/>
                </a:lnTo>
                <a:lnTo>
                  <a:pt x="9910595" y="1876445"/>
                </a:lnTo>
                <a:lnTo>
                  <a:pt x="9779738" y="1876445"/>
                </a:lnTo>
                <a:lnTo>
                  <a:pt x="9779738" y="2088780"/>
                </a:lnTo>
                <a:lnTo>
                  <a:pt x="9737764" y="2088780"/>
                </a:lnTo>
                <a:lnTo>
                  <a:pt x="9737764" y="1098708"/>
                </a:lnTo>
                <a:cubicBezTo>
                  <a:pt x="9693323" y="1101177"/>
                  <a:pt x="9594562" y="1108584"/>
                  <a:pt x="9594562" y="1096239"/>
                </a:cubicBezTo>
                <a:cubicBezTo>
                  <a:pt x="9594562" y="1108584"/>
                  <a:pt x="9594562" y="1266600"/>
                  <a:pt x="9594562" y="1266600"/>
                </a:cubicBezTo>
                <a:lnTo>
                  <a:pt x="9530368" y="1266600"/>
                </a:lnTo>
                <a:lnTo>
                  <a:pt x="9530368" y="1357954"/>
                </a:lnTo>
                <a:lnTo>
                  <a:pt x="9429139" y="1357954"/>
                </a:lnTo>
                <a:lnTo>
                  <a:pt x="9429139" y="2086311"/>
                </a:lnTo>
                <a:lnTo>
                  <a:pt x="9387166" y="2086311"/>
                </a:lnTo>
                <a:lnTo>
                  <a:pt x="9387166" y="1846817"/>
                </a:lnTo>
                <a:lnTo>
                  <a:pt x="9014346" y="1846817"/>
                </a:lnTo>
                <a:lnTo>
                  <a:pt x="9014346" y="2086311"/>
                </a:lnTo>
                <a:lnTo>
                  <a:pt x="8972372" y="2086311"/>
                </a:lnTo>
                <a:lnTo>
                  <a:pt x="8972372" y="1824596"/>
                </a:lnTo>
                <a:lnTo>
                  <a:pt x="8992125" y="1824596"/>
                </a:lnTo>
                <a:lnTo>
                  <a:pt x="8992125" y="1802375"/>
                </a:lnTo>
                <a:lnTo>
                  <a:pt x="9384697" y="1802375"/>
                </a:lnTo>
                <a:lnTo>
                  <a:pt x="9384697" y="1357954"/>
                </a:lnTo>
                <a:lnTo>
                  <a:pt x="9404448" y="1357954"/>
                </a:lnTo>
                <a:lnTo>
                  <a:pt x="9404448" y="370351"/>
                </a:lnTo>
                <a:lnTo>
                  <a:pt x="9350131" y="370351"/>
                </a:lnTo>
                <a:lnTo>
                  <a:pt x="9350131" y="232087"/>
                </a:lnTo>
                <a:lnTo>
                  <a:pt x="9145203" y="232087"/>
                </a:lnTo>
                <a:lnTo>
                  <a:pt x="9145203" y="155547"/>
                </a:lnTo>
                <a:lnTo>
                  <a:pt x="8913116" y="155547"/>
                </a:lnTo>
                <a:lnTo>
                  <a:pt x="8777321" y="278998"/>
                </a:lnTo>
                <a:lnTo>
                  <a:pt x="8641525" y="278998"/>
                </a:lnTo>
                <a:lnTo>
                  <a:pt x="8641525" y="772799"/>
                </a:lnTo>
                <a:lnTo>
                  <a:pt x="8661277" y="772799"/>
                </a:lnTo>
                <a:lnTo>
                  <a:pt x="8661277" y="2088780"/>
                </a:lnTo>
                <a:lnTo>
                  <a:pt x="8619304" y="2088780"/>
                </a:lnTo>
                <a:lnTo>
                  <a:pt x="8619304" y="804896"/>
                </a:lnTo>
                <a:lnTo>
                  <a:pt x="8530420" y="804896"/>
                </a:lnTo>
                <a:lnTo>
                  <a:pt x="8530420" y="649349"/>
                </a:lnTo>
                <a:lnTo>
                  <a:pt x="8305740" y="649349"/>
                </a:lnTo>
                <a:lnTo>
                  <a:pt x="8305740" y="2088780"/>
                </a:lnTo>
                <a:lnTo>
                  <a:pt x="8271175" y="2088780"/>
                </a:lnTo>
                <a:lnTo>
                  <a:pt x="8271175" y="649349"/>
                </a:lnTo>
                <a:lnTo>
                  <a:pt x="8290926" y="649349"/>
                </a:lnTo>
                <a:lnTo>
                  <a:pt x="8290926" y="323440"/>
                </a:lnTo>
                <a:lnTo>
                  <a:pt x="8194635" y="323440"/>
                </a:lnTo>
                <a:lnTo>
                  <a:pt x="8194635" y="246901"/>
                </a:lnTo>
                <a:lnTo>
                  <a:pt x="8016867" y="246901"/>
                </a:lnTo>
                <a:lnTo>
                  <a:pt x="8016867" y="123450"/>
                </a:lnTo>
                <a:lnTo>
                  <a:pt x="7757621" y="123450"/>
                </a:lnTo>
                <a:lnTo>
                  <a:pt x="7757621" y="340723"/>
                </a:lnTo>
                <a:lnTo>
                  <a:pt x="7567507" y="340723"/>
                </a:lnTo>
                <a:lnTo>
                  <a:pt x="7567507" y="434545"/>
                </a:lnTo>
                <a:lnTo>
                  <a:pt x="7458871" y="434545"/>
                </a:lnTo>
                <a:lnTo>
                  <a:pt x="7458871" y="775268"/>
                </a:lnTo>
                <a:lnTo>
                  <a:pt x="7478623" y="775268"/>
                </a:lnTo>
                <a:lnTo>
                  <a:pt x="7478623" y="2091249"/>
                </a:lnTo>
                <a:lnTo>
                  <a:pt x="7436650" y="2091249"/>
                </a:lnTo>
                <a:lnTo>
                  <a:pt x="7436650" y="772799"/>
                </a:lnTo>
                <a:lnTo>
                  <a:pt x="6967539" y="772799"/>
                </a:lnTo>
                <a:lnTo>
                  <a:pt x="6816929" y="903656"/>
                </a:lnTo>
                <a:lnTo>
                  <a:pt x="6836681" y="903656"/>
                </a:lnTo>
                <a:lnTo>
                  <a:pt x="6836681" y="938223"/>
                </a:lnTo>
                <a:lnTo>
                  <a:pt x="6836681" y="985134"/>
                </a:lnTo>
                <a:lnTo>
                  <a:pt x="6836681" y="1301167"/>
                </a:lnTo>
                <a:lnTo>
                  <a:pt x="6972477" y="1301167"/>
                </a:lnTo>
                <a:lnTo>
                  <a:pt x="6972477" y="1323388"/>
                </a:lnTo>
                <a:lnTo>
                  <a:pt x="6992229" y="1323388"/>
                </a:lnTo>
                <a:lnTo>
                  <a:pt x="6992229" y="1441900"/>
                </a:lnTo>
                <a:lnTo>
                  <a:pt x="7128024" y="1441900"/>
                </a:lnTo>
                <a:lnTo>
                  <a:pt x="7128024" y="1464121"/>
                </a:lnTo>
                <a:lnTo>
                  <a:pt x="7147776" y="1464121"/>
                </a:lnTo>
                <a:lnTo>
                  <a:pt x="7147776" y="1515970"/>
                </a:lnTo>
                <a:lnTo>
                  <a:pt x="7246537" y="1515970"/>
                </a:lnTo>
                <a:lnTo>
                  <a:pt x="7246537" y="1538191"/>
                </a:lnTo>
                <a:lnTo>
                  <a:pt x="7263820" y="1528315"/>
                </a:lnTo>
                <a:lnTo>
                  <a:pt x="7308262" y="1622137"/>
                </a:lnTo>
                <a:lnTo>
                  <a:pt x="7290978" y="1632013"/>
                </a:lnTo>
                <a:lnTo>
                  <a:pt x="7310731" y="1632013"/>
                </a:lnTo>
                <a:lnTo>
                  <a:pt x="7310731" y="1708553"/>
                </a:lnTo>
                <a:lnTo>
                  <a:pt x="7360111" y="1708553"/>
                </a:lnTo>
                <a:lnTo>
                  <a:pt x="7360111" y="1730774"/>
                </a:lnTo>
                <a:lnTo>
                  <a:pt x="7379863" y="1730774"/>
                </a:lnTo>
                <a:lnTo>
                  <a:pt x="7379863" y="2108532"/>
                </a:lnTo>
                <a:lnTo>
                  <a:pt x="7337890" y="2108532"/>
                </a:lnTo>
                <a:lnTo>
                  <a:pt x="7337890" y="1760402"/>
                </a:lnTo>
                <a:lnTo>
                  <a:pt x="7288510" y="1760402"/>
                </a:lnTo>
                <a:lnTo>
                  <a:pt x="7288510" y="1738181"/>
                </a:lnTo>
                <a:lnTo>
                  <a:pt x="7268757" y="1738181"/>
                </a:lnTo>
                <a:lnTo>
                  <a:pt x="7268757" y="1641889"/>
                </a:lnTo>
                <a:lnTo>
                  <a:pt x="7234191" y="1565350"/>
                </a:lnTo>
                <a:lnTo>
                  <a:pt x="7128024" y="1565350"/>
                </a:lnTo>
                <a:lnTo>
                  <a:pt x="7128024" y="1543129"/>
                </a:lnTo>
                <a:lnTo>
                  <a:pt x="7108272" y="1543129"/>
                </a:lnTo>
                <a:lnTo>
                  <a:pt x="7108272" y="1491280"/>
                </a:lnTo>
                <a:lnTo>
                  <a:pt x="6972477" y="1491280"/>
                </a:lnTo>
                <a:lnTo>
                  <a:pt x="6915690" y="1491280"/>
                </a:lnTo>
                <a:lnTo>
                  <a:pt x="6915690" y="2088780"/>
                </a:lnTo>
                <a:lnTo>
                  <a:pt x="6873716" y="2088780"/>
                </a:lnTo>
                <a:lnTo>
                  <a:pt x="6873716" y="1466590"/>
                </a:lnTo>
                <a:lnTo>
                  <a:pt x="6893469" y="1466590"/>
                </a:lnTo>
                <a:lnTo>
                  <a:pt x="6893469" y="1444369"/>
                </a:lnTo>
                <a:lnTo>
                  <a:pt x="6950256" y="1444369"/>
                </a:lnTo>
                <a:lnTo>
                  <a:pt x="6950256" y="1348078"/>
                </a:lnTo>
                <a:lnTo>
                  <a:pt x="6814460" y="1348078"/>
                </a:lnTo>
                <a:lnTo>
                  <a:pt x="6814460" y="1325857"/>
                </a:lnTo>
                <a:lnTo>
                  <a:pt x="6794708" y="1325857"/>
                </a:lnTo>
                <a:lnTo>
                  <a:pt x="6794708" y="985134"/>
                </a:lnTo>
                <a:lnTo>
                  <a:pt x="6794708" y="938223"/>
                </a:lnTo>
                <a:lnTo>
                  <a:pt x="6794708" y="920939"/>
                </a:lnTo>
                <a:lnTo>
                  <a:pt x="6789770" y="925877"/>
                </a:lnTo>
                <a:lnTo>
                  <a:pt x="6789770" y="832055"/>
                </a:lnTo>
                <a:cubicBezTo>
                  <a:pt x="6839150" y="827117"/>
                  <a:pt x="6876185" y="780206"/>
                  <a:pt x="6876185" y="723419"/>
                </a:cubicBezTo>
                <a:cubicBezTo>
                  <a:pt x="6876185" y="664163"/>
                  <a:pt x="6834212" y="614783"/>
                  <a:pt x="6779894" y="614783"/>
                </a:cubicBezTo>
                <a:lnTo>
                  <a:pt x="6540400" y="614783"/>
                </a:lnTo>
                <a:cubicBezTo>
                  <a:pt x="6486083" y="614783"/>
                  <a:pt x="6444109" y="664163"/>
                  <a:pt x="6444109" y="723419"/>
                </a:cubicBezTo>
                <a:cubicBezTo>
                  <a:pt x="6444109" y="780206"/>
                  <a:pt x="6481144" y="824648"/>
                  <a:pt x="6530524" y="832055"/>
                </a:cubicBezTo>
                <a:lnTo>
                  <a:pt x="6530524" y="972789"/>
                </a:lnTo>
                <a:lnTo>
                  <a:pt x="6407074" y="972789"/>
                </a:lnTo>
                <a:lnTo>
                  <a:pt x="6407074" y="864152"/>
                </a:lnTo>
                <a:lnTo>
                  <a:pt x="6310783" y="864152"/>
                </a:lnTo>
                <a:lnTo>
                  <a:pt x="6310783" y="740702"/>
                </a:lnTo>
                <a:lnTo>
                  <a:pt x="6209553" y="740702"/>
                </a:lnTo>
                <a:lnTo>
                  <a:pt x="6209553" y="1135743"/>
                </a:lnTo>
                <a:lnTo>
                  <a:pt x="6167580" y="1135743"/>
                </a:lnTo>
                <a:lnTo>
                  <a:pt x="6167580" y="740702"/>
                </a:lnTo>
                <a:lnTo>
                  <a:pt x="6187333" y="740702"/>
                </a:lnTo>
                <a:lnTo>
                  <a:pt x="6187333" y="570341"/>
                </a:lnTo>
                <a:lnTo>
                  <a:pt x="6019440" y="264184"/>
                </a:lnTo>
                <a:lnTo>
                  <a:pt x="6019440" y="46911"/>
                </a:lnTo>
                <a:lnTo>
                  <a:pt x="5999688" y="46911"/>
                </a:lnTo>
                <a:lnTo>
                  <a:pt x="5999688" y="261715"/>
                </a:lnTo>
                <a:lnTo>
                  <a:pt x="5792291" y="555526"/>
                </a:lnTo>
                <a:lnTo>
                  <a:pt x="5792291" y="1064142"/>
                </a:lnTo>
                <a:lnTo>
                  <a:pt x="5812043" y="1064142"/>
                </a:lnTo>
                <a:lnTo>
                  <a:pt x="5812043" y="1291290"/>
                </a:lnTo>
                <a:lnTo>
                  <a:pt x="5770070" y="1291290"/>
                </a:lnTo>
                <a:lnTo>
                  <a:pt x="5770070" y="1088832"/>
                </a:lnTo>
                <a:lnTo>
                  <a:pt x="5696000" y="1172778"/>
                </a:lnTo>
                <a:lnTo>
                  <a:pt x="5328118" y="1172778"/>
                </a:lnTo>
                <a:lnTo>
                  <a:pt x="5328118" y="925877"/>
                </a:lnTo>
                <a:lnTo>
                  <a:pt x="5110845" y="925877"/>
                </a:lnTo>
                <a:lnTo>
                  <a:pt x="5110845" y="1111053"/>
                </a:lnTo>
                <a:lnTo>
                  <a:pt x="5130597" y="1111053"/>
                </a:lnTo>
                <a:lnTo>
                  <a:pt x="5130597" y="1560412"/>
                </a:lnTo>
                <a:lnTo>
                  <a:pt x="5088624" y="1560412"/>
                </a:lnTo>
                <a:lnTo>
                  <a:pt x="5088624" y="1111053"/>
                </a:lnTo>
                <a:lnTo>
                  <a:pt x="5014554" y="1111053"/>
                </a:lnTo>
                <a:lnTo>
                  <a:pt x="5014554" y="1017231"/>
                </a:lnTo>
                <a:lnTo>
                  <a:pt x="4863945" y="1017231"/>
                </a:lnTo>
                <a:lnTo>
                  <a:pt x="4863945" y="1155495"/>
                </a:lnTo>
                <a:lnTo>
                  <a:pt x="4720742" y="1155495"/>
                </a:lnTo>
                <a:lnTo>
                  <a:pt x="4720742" y="1449307"/>
                </a:lnTo>
                <a:lnTo>
                  <a:pt x="4538036" y="1449307"/>
                </a:lnTo>
                <a:lnTo>
                  <a:pt x="4538036" y="1357954"/>
                </a:lnTo>
                <a:lnTo>
                  <a:pt x="4436806" y="1357954"/>
                </a:lnTo>
                <a:lnTo>
                  <a:pt x="4436806" y="1466590"/>
                </a:lnTo>
                <a:lnTo>
                  <a:pt x="4417054" y="1466590"/>
                </a:lnTo>
                <a:lnTo>
                  <a:pt x="4417054" y="1488811"/>
                </a:lnTo>
                <a:lnTo>
                  <a:pt x="4271383" y="1488811"/>
                </a:lnTo>
                <a:lnTo>
                  <a:pt x="4271383" y="1706084"/>
                </a:lnTo>
                <a:lnTo>
                  <a:pt x="4782467" y="1706084"/>
                </a:lnTo>
                <a:lnTo>
                  <a:pt x="4782467" y="1728305"/>
                </a:lnTo>
                <a:lnTo>
                  <a:pt x="4802219" y="1728305"/>
                </a:lnTo>
                <a:lnTo>
                  <a:pt x="4802219" y="1767809"/>
                </a:lnTo>
                <a:lnTo>
                  <a:pt x="5031837" y="1767809"/>
                </a:lnTo>
                <a:lnTo>
                  <a:pt x="5031837" y="1681393"/>
                </a:lnTo>
                <a:lnTo>
                  <a:pt x="5051589" y="1681393"/>
                </a:lnTo>
                <a:lnTo>
                  <a:pt x="5051589" y="1659172"/>
                </a:lnTo>
                <a:lnTo>
                  <a:pt x="5370091" y="1659172"/>
                </a:lnTo>
                <a:lnTo>
                  <a:pt x="5370091" y="1681393"/>
                </a:lnTo>
                <a:lnTo>
                  <a:pt x="5389843" y="1681393"/>
                </a:lnTo>
                <a:lnTo>
                  <a:pt x="5389843" y="1706084"/>
                </a:lnTo>
                <a:lnTo>
                  <a:pt x="5537984" y="1706084"/>
                </a:lnTo>
                <a:lnTo>
                  <a:pt x="5537984" y="1590040"/>
                </a:lnTo>
                <a:lnTo>
                  <a:pt x="5557736" y="1590040"/>
                </a:lnTo>
                <a:lnTo>
                  <a:pt x="5557736" y="1567819"/>
                </a:lnTo>
                <a:lnTo>
                  <a:pt x="5619461" y="1567819"/>
                </a:lnTo>
                <a:lnTo>
                  <a:pt x="5619461" y="1590040"/>
                </a:lnTo>
                <a:lnTo>
                  <a:pt x="5639213" y="1590040"/>
                </a:lnTo>
                <a:lnTo>
                  <a:pt x="5639213" y="1659172"/>
                </a:lnTo>
                <a:lnTo>
                  <a:pt x="5787353" y="1659172"/>
                </a:lnTo>
                <a:lnTo>
                  <a:pt x="5787353" y="1399927"/>
                </a:lnTo>
                <a:lnTo>
                  <a:pt x="5807105" y="1399927"/>
                </a:lnTo>
                <a:lnTo>
                  <a:pt x="5807105" y="1377706"/>
                </a:lnTo>
                <a:lnTo>
                  <a:pt x="6174988" y="1377706"/>
                </a:lnTo>
                <a:lnTo>
                  <a:pt x="6174988" y="1249317"/>
                </a:lnTo>
                <a:lnTo>
                  <a:pt x="6194739" y="1249317"/>
                </a:lnTo>
                <a:lnTo>
                  <a:pt x="6194739" y="1227096"/>
                </a:lnTo>
                <a:lnTo>
                  <a:pt x="6468799" y="1227096"/>
                </a:lnTo>
                <a:lnTo>
                  <a:pt x="6468799" y="1249317"/>
                </a:lnTo>
                <a:lnTo>
                  <a:pt x="6488551" y="1249317"/>
                </a:lnTo>
                <a:lnTo>
                  <a:pt x="6488551" y="2115939"/>
                </a:lnTo>
                <a:lnTo>
                  <a:pt x="6446578" y="2115939"/>
                </a:lnTo>
                <a:lnTo>
                  <a:pt x="6446578" y="1271538"/>
                </a:lnTo>
                <a:lnTo>
                  <a:pt x="6214491" y="1271538"/>
                </a:lnTo>
                <a:lnTo>
                  <a:pt x="6214491" y="1399927"/>
                </a:lnTo>
                <a:lnTo>
                  <a:pt x="6194739" y="1399927"/>
                </a:lnTo>
                <a:lnTo>
                  <a:pt x="6194739" y="1422148"/>
                </a:lnTo>
                <a:lnTo>
                  <a:pt x="5826857" y="1422148"/>
                </a:lnTo>
                <a:lnTo>
                  <a:pt x="5826857" y="1656703"/>
                </a:lnTo>
                <a:lnTo>
                  <a:pt x="5844140" y="1656703"/>
                </a:lnTo>
                <a:lnTo>
                  <a:pt x="5844140" y="1678924"/>
                </a:lnTo>
                <a:lnTo>
                  <a:pt x="5863892" y="1678924"/>
                </a:lnTo>
                <a:lnTo>
                  <a:pt x="5863892" y="2113470"/>
                </a:lnTo>
                <a:lnTo>
                  <a:pt x="5821919" y="2113470"/>
                </a:lnTo>
                <a:lnTo>
                  <a:pt x="5821919" y="1706084"/>
                </a:lnTo>
                <a:lnTo>
                  <a:pt x="5616992" y="1706084"/>
                </a:lnTo>
                <a:lnTo>
                  <a:pt x="5616992" y="1683862"/>
                </a:lnTo>
                <a:lnTo>
                  <a:pt x="5597240" y="1683862"/>
                </a:lnTo>
                <a:lnTo>
                  <a:pt x="5597240" y="1614730"/>
                </a:lnTo>
                <a:lnTo>
                  <a:pt x="5579957" y="1614730"/>
                </a:lnTo>
                <a:lnTo>
                  <a:pt x="5579957" y="1728305"/>
                </a:lnTo>
                <a:lnTo>
                  <a:pt x="5560204" y="1728305"/>
                </a:lnTo>
                <a:lnTo>
                  <a:pt x="5560204" y="1752995"/>
                </a:lnTo>
                <a:lnTo>
                  <a:pt x="5392312" y="1752995"/>
                </a:lnTo>
                <a:lnTo>
                  <a:pt x="5392312" y="2115939"/>
                </a:lnTo>
                <a:lnTo>
                  <a:pt x="5350339" y="2115939"/>
                </a:lnTo>
                <a:lnTo>
                  <a:pt x="5350339" y="1706084"/>
                </a:lnTo>
                <a:lnTo>
                  <a:pt x="5071341" y="1706084"/>
                </a:lnTo>
                <a:lnTo>
                  <a:pt x="5071341" y="1792499"/>
                </a:lnTo>
                <a:lnTo>
                  <a:pt x="5071341" y="2118408"/>
                </a:lnTo>
                <a:lnTo>
                  <a:pt x="5029368" y="2118408"/>
                </a:lnTo>
                <a:lnTo>
                  <a:pt x="5029368" y="1814720"/>
                </a:lnTo>
                <a:lnTo>
                  <a:pt x="4799750" y="1814720"/>
                </a:lnTo>
                <a:lnTo>
                  <a:pt x="4799750" y="2115939"/>
                </a:lnTo>
                <a:lnTo>
                  <a:pt x="4757777" y="2115939"/>
                </a:lnTo>
                <a:lnTo>
                  <a:pt x="4757777" y="1752995"/>
                </a:lnTo>
                <a:lnTo>
                  <a:pt x="4271383" y="1752995"/>
                </a:lnTo>
                <a:lnTo>
                  <a:pt x="4271383" y="2115939"/>
                </a:lnTo>
                <a:lnTo>
                  <a:pt x="4229410" y="2115939"/>
                </a:lnTo>
                <a:lnTo>
                  <a:pt x="4229410" y="1752995"/>
                </a:lnTo>
                <a:lnTo>
                  <a:pt x="3905970" y="1752995"/>
                </a:lnTo>
                <a:lnTo>
                  <a:pt x="3905970" y="1802375"/>
                </a:lnTo>
                <a:lnTo>
                  <a:pt x="3886217" y="1802375"/>
                </a:lnTo>
                <a:lnTo>
                  <a:pt x="3886217" y="1827065"/>
                </a:lnTo>
                <a:lnTo>
                  <a:pt x="3649193" y="1827065"/>
                </a:lnTo>
                <a:lnTo>
                  <a:pt x="3649193" y="2152974"/>
                </a:lnTo>
                <a:lnTo>
                  <a:pt x="3607220" y="2152974"/>
                </a:lnTo>
                <a:lnTo>
                  <a:pt x="3607220" y="1802375"/>
                </a:lnTo>
                <a:lnTo>
                  <a:pt x="3626972" y="1802375"/>
                </a:lnTo>
                <a:lnTo>
                  <a:pt x="3626972" y="1780154"/>
                </a:lnTo>
                <a:lnTo>
                  <a:pt x="3863996" y="1780154"/>
                </a:lnTo>
                <a:lnTo>
                  <a:pt x="3863996" y="1728305"/>
                </a:lnTo>
                <a:lnTo>
                  <a:pt x="3883749" y="1728305"/>
                </a:lnTo>
                <a:lnTo>
                  <a:pt x="3883749" y="1706084"/>
                </a:lnTo>
                <a:lnTo>
                  <a:pt x="4226941" y="1706084"/>
                </a:lnTo>
                <a:lnTo>
                  <a:pt x="4226941" y="1466590"/>
                </a:lnTo>
                <a:lnTo>
                  <a:pt x="4246693" y="1466590"/>
                </a:lnTo>
                <a:lnTo>
                  <a:pt x="4246693" y="1444369"/>
                </a:lnTo>
                <a:lnTo>
                  <a:pt x="4402240" y="1444369"/>
                </a:lnTo>
                <a:lnTo>
                  <a:pt x="4402240" y="1333264"/>
                </a:lnTo>
                <a:lnTo>
                  <a:pt x="4421992" y="1333264"/>
                </a:lnTo>
                <a:lnTo>
                  <a:pt x="4421992" y="1311042"/>
                </a:lnTo>
                <a:lnTo>
                  <a:pt x="4542974" y="1311042"/>
                </a:lnTo>
                <a:lnTo>
                  <a:pt x="4542974" y="972789"/>
                </a:lnTo>
                <a:lnTo>
                  <a:pt x="4256569" y="972789"/>
                </a:lnTo>
                <a:lnTo>
                  <a:pt x="4160277" y="864152"/>
                </a:lnTo>
                <a:lnTo>
                  <a:pt x="4063986" y="1034514"/>
                </a:lnTo>
                <a:lnTo>
                  <a:pt x="3683759" y="1034514"/>
                </a:lnTo>
                <a:lnTo>
                  <a:pt x="3683759" y="925877"/>
                </a:lnTo>
                <a:lnTo>
                  <a:pt x="3547963" y="925877"/>
                </a:lnTo>
                <a:lnTo>
                  <a:pt x="3547963" y="1728305"/>
                </a:lnTo>
                <a:lnTo>
                  <a:pt x="3323284" y="1728305"/>
                </a:lnTo>
                <a:lnTo>
                  <a:pt x="3323284" y="2150505"/>
                </a:lnTo>
                <a:lnTo>
                  <a:pt x="3281311" y="2150505"/>
                </a:lnTo>
                <a:lnTo>
                  <a:pt x="3281311" y="1728305"/>
                </a:lnTo>
                <a:lnTo>
                  <a:pt x="3301063" y="1728305"/>
                </a:lnTo>
                <a:lnTo>
                  <a:pt x="3301063" y="1281414"/>
                </a:lnTo>
                <a:lnTo>
                  <a:pt x="3219585" y="1281414"/>
                </a:lnTo>
                <a:lnTo>
                  <a:pt x="3096135" y="1172778"/>
                </a:lnTo>
                <a:lnTo>
                  <a:pt x="2987499" y="1172778"/>
                </a:lnTo>
                <a:lnTo>
                  <a:pt x="2987499" y="1466590"/>
                </a:lnTo>
                <a:lnTo>
                  <a:pt x="2898615" y="1466590"/>
                </a:lnTo>
                <a:lnTo>
                  <a:pt x="2898615" y="1802375"/>
                </a:lnTo>
                <a:lnTo>
                  <a:pt x="2856641" y="1802375"/>
                </a:lnTo>
                <a:lnTo>
                  <a:pt x="2856641" y="1466590"/>
                </a:lnTo>
                <a:lnTo>
                  <a:pt x="2876394" y="1466590"/>
                </a:lnTo>
                <a:lnTo>
                  <a:pt x="2876394" y="1066611"/>
                </a:lnTo>
                <a:lnTo>
                  <a:pt x="2807261" y="1066611"/>
                </a:lnTo>
                <a:lnTo>
                  <a:pt x="2807261" y="881435"/>
                </a:lnTo>
                <a:lnTo>
                  <a:pt x="2570237" y="881435"/>
                </a:lnTo>
                <a:lnTo>
                  <a:pt x="2570237" y="617252"/>
                </a:lnTo>
                <a:lnTo>
                  <a:pt x="2528264" y="617252"/>
                </a:lnTo>
                <a:lnTo>
                  <a:pt x="2528264" y="878966"/>
                </a:lnTo>
                <a:lnTo>
                  <a:pt x="2199886" y="878966"/>
                </a:lnTo>
                <a:lnTo>
                  <a:pt x="2199886" y="1594978"/>
                </a:lnTo>
                <a:lnTo>
                  <a:pt x="2157912" y="1594978"/>
                </a:lnTo>
                <a:lnTo>
                  <a:pt x="2157912" y="878966"/>
                </a:lnTo>
                <a:lnTo>
                  <a:pt x="2177664" y="878966"/>
                </a:lnTo>
                <a:lnTo>
                  <a:pt x="2177664" y="108636"/>
                </a:lnTo>
                <a:lnTo>
                  <a:pt x="2081373" y="108636"/>
                </a:lnTo>
                <a:lnTo>
                  <a:pt x="2081373" y="202459"/>
                </a:lnTo>
                <a:lnTo>
                  <a:pt x="2012241" y="202459"/>
                </a:lnTo>
                <a:lnTo>
                  <a:pt x="2012241" y="0"/>
                </a:lnTo>
                <a:lnTo>
                  <a:pt x="1851755" y="0"/>
                </a:lnTo>
                <a:lnTo>
                  <a:pt x="1851755" y="246901"/>
                </a:lnTo>
                <a:lnTo>
                  <a:pt x="1743119" y="246901"/>
                </a:lnTo>
                <a:lnTo>
                  <a:pt x="1743119" y="925877"/>
                </a:lnTo>
                <a:lnTo>
                  <a:pt x="1762871" y="925877"/>
                </a:lnTo>
                <a:lnTo>
                  <a:pt x="1762871" y="1624606"/>
                </a:lnTo>
                <a:lnTo>
                  <a:pt x="1720898" y="1624606"/>
                </a:lnTo>
                <a:lnTo>
                  <a:pt x="1720898" y="925877"/>
                </a:lnTo>
                <a:lnTo>
                  <a:pt x="1646828" y="925877"/>
                </a:lnTo>
                <a:lnTo>
                  <a:pt x="1580165" y="740702"/>
                </a:lnTo>
                <a:lnTo>
                  <a:pt x="1498687" y="925877"/>
                </a:lnTo>
                <a:lnTo>
                  <a:pt x="1498687" y="1328326"/>
                </a:lnTo>
                <a:lnTo>
                  <a:pt x="1417210" y="1328326"/>
                </a:lnTo>
                <a:lnTo>
                  <a:pt x="1417210" y="0"/>
                </a:lnTo>
                <a:lnTo>
                  <a:pt x="1320919" y="0"/>
                </a:lnTo>
                <a:lnTo>
                  <a:pt x="1320919" y="232087"/>
                </a:lnTo>
                <a:lnTo>
                  <a:pt x="1212283" y="232087"/>
                </a:lnTo>
                <a:lnTo>
                  <a:pt x="1212283" y="61725"/>
                </a:lnTo>
                <a:lnTo>
                  <a:pt x="1022169" y="61725"/>
                </a:lnTo>
                <a:lnTo>
                  <a:pt x="1022169" y="217273"/>
                </a:lnTo>
                <a:lnTo>
                  <a:pt x="886374" y="217273"/>
                </a:lnTo>
                <a:lnTo>
                  <a:pt x="886374" y="841931"/>
                </a:lnTo>
                <a:lnTo>
                  <a:pt x="906126" y="841931"/>
                </a:lnTo>
                <a:lnTo>
                  <a:pt x="906126" y="1664110"/>
                </a:lnTo>
                <a:lnTo>
                  <a:pt x="864153" y="1664110"/>
                </a:lnTo>
                <a:lnTo>
                  <a:pt x="864153" y="841931"/>
                </a:lnTo>
                <a:lnTo>
                  <a:pt x="639473" y="841931"/>
                </a:lnTo>
                <a:lnTo>
                  <a:pt x="639473" y="1375237"/>
                </a:lnTo>
                <a:lnTo>
                  <a:pt x="476518" y="1375237"/>
                </a:lnTo>
                <a:lnTo>
                  <a:pt x="476518" y="61725"/>
                </a:lnTo>
                <a:lnTo>
                  <a:pt x="353068" y="61725"/>
                </a:lnTo>
                <a:lnTo>
                  <a:pt x="353068" y="155547"/>
                </a:lnTo>
                <a:lnTo>
                  <a:pt x="244432" y="155547"/>
                </a:lnTo>
                <a:lnTo>
                  <a:pt x="244432" y="61725"/>
                </a:lnTo>
                <a:lnTo>
                  <a:pt x="81477" y="61725"/>
                </a:lnTo>
                <a:lnTo>
                  <a:pt x="81477" y="278998"/>
                </a:lnTo>
                <a:lnTo>
                  <a:pt x="0" y="278998"/>
                </a:lnTo>
                <a:lnTo>
                  <a:pt x="0" y="1545598"/>
                </a:lnTo>
                <a:lnTo>
                  <a:pt x="622190" y="1545598"/>
                </a:lnTo>
                <a:lnTo>
                  <a:pt x="622190" y="1567819"/>
                </a:lnTo>
                <a:lnTo>
                  <a:pt x="641942" y="1567819"/>
                </a:lnTo>
                <a:lnTo>
                  <a:pt x="641942" y="1735712"/>
                </a:lnTo>
                <a:lnTo>
                  <a:pt x="1002417" y="1735712"/>
                </a:lnTo>
                <a:lnTo>
                  <a:pt x="1002417" y="1567819"/>
                </a:lnTo>
                <a:lnTo>
                  <a:pt x="1022169" y="1567819"/>
                </a:lnTo>
                <a:lnTo>
                  <a:pt x="1022169" y="1545598"/>
                </a:lnTo>
                <a:lnTo>
                  <a:pt x="1064142" y="1545598"/>
                </a:lnTo>
                <a:lnTo>
                  <a:pt x="1064142" y="1469059"/>
                </a:lnTo>
                <a:lnTo>
                  <a:pt x="1086363" y="1469059"/>
                </a:lnTo>
                <a:lnTo>
                  <a:pt x="1086363" y="1446838"/>
                </a:lnTo>
                <a:lnTo>
                  <a:pt x="1338202" y="1446838"/>
                </a:lnTo>
                <a:lnTo>
                  <a:pt x="1338202" y="1469059"/>
                </a:lnTo>
                <a:lnTo>
                  <a:pt x="1357954" y="1469059"/>
                </a:lnTo>
                <a:lnTo>
                  <a:pt x="1357954" y="1641889"/>
                </a:lnTo>
                <a:lnTo>
                  <a:pt x="1412272" y="1641889"/>
                </a:lnTo>
                <a:lnTo>
                  <a:pt x="1412272" y="1664110"/>
                </a:lnTo>
                <a:lnTo>
                  <a:pt x="1432024" y="1664110"/>
                </a:lnTo>
                <a:lnTo>
                  <a:pt x="1432024" y="1693738"/>
                </a:lnTo>
                <a:lnTo>
                  <a:pt x="1560413" y="1693738"/>
                </a:lnTo>
                <a:lnTo>
                  <a:pt x="1560413" y="1624606"/>
                </a:lnTo>
                <a:lnTo>
                  <a:pt x="1580165" y="1624606"/>
                </a:lnTo>
                <a:lnTo>
                  <a:pt x="1580165" y="1602385"/>
                </a:lnTo>
                <a:lnTo>
                  <a:pt x="1669049" y="1602385"/>
                </a:lnTo>
                <a:lnTo>
                  <a:pt x="1669049" y="1624606"/>
                </a:lnTo>
                <a:lnTo>
                  <a:pt x="1688801" y="1624606"/>
                </a:lnTo>
                <a:lnTo>
                  <a:pt x="1688801" y="1693738"/>
                </a:lnTo>
                <a:lnTo>
                  <a:pt x="1817189" y="1693738"/>
                </a:lnTo>
                <a:lnTo>
                  <a:pt x="1817189" y="1624606"/>
                </a:lnTo>
                <a:lnTo>
                  <a:pt x="1836941" y="1624606"/>
                </a:lnTo>
                <a:lnTo>
                  <a:pt x="1836941" y="1602385"/>
                </a:lnTo>
                <a:lnTo>
                  <a:pt x="1943109" y="1602385"/>
                </a:lnTo>
                <a:lnTo>
                  <a:pt x="1943109" y="1624606"/>
                </a:lnTo>
                <a:lnTo>
                  <a:pt x="1962861" y="1624606"/>
                </a:lnTo>
                <a:lnTo>
                  <a:pt x="1962861" y="1693738"/>
                </a:lnTo>
                <a:lnTo>
                  <a:pt x="2155444" y="1693738"/>
                </a:lnTo>
                <a:lnTo>
                  <a:pt x="2155444" y="1715960"/>
                </a:lnTo>
                <a:lnTo>
                  <a:pt x="2175195" y="1715960"/>
                </a:lnTo>
                <a:lnTo>
                  <a:pt x="2175195" y="1869038"/>
                </a:lnTo>
                <a:lnTo>
                  <a:pt x="2380123" y="1869038"/>
                </a:lnTo>
                <a:lnTo>
                  <a:pt x="2380123" y="1891259"/>
                </a:lnTo>
                <a:lnTo>
                  <a:pt x="2399875" y="1891259"/>
                </a:lnTo>
                <a:lnTo>
                  <a:pt x="2399875" y="1955453"/>
                </a:lnTo>
                <a:lnTo>
                  <a:pt x="2446786" y="1955453"/>
                </a:lnTo>
                <a:lnTo>
                  <a:pt x="2446786" y="1802375"/>
                </a:lnTo>
                <a:lnTo>
                  <a:pt x="2466538" y="1802375"/>
                </a:lnTo>
                <a:lnTo>
                  <a:pt x="2466538" y="1780154"/>
                </a:lnTo>
                <a:lnTo>
                  <a:pt x="2710970" y="1780154"/>
                </a:lnTo>
                <a:lnTo>
                  <a:pt x="2710970" y="1802375"/>
                </a:lnTo>
                <a:lnTo>
                  <a:pt x="2730722" y="1802375"/>
                </a:lnTo>
                <a:lnTo>
                  <a:pt x="2730722" y="1869038"/>
                </a:lnTo>
                <a:lnTo>
                  <a:pt x="3041817" y="1869038"/>
                </a:lnTo>
                <a:lnTo>
                  <a:pt x="3041817" y="1891259"/>
                </a:lnTo>
                <a:lnTo>
                  <a:pt x="3061569" y="1891259"/>
                </a:lnTo>
                <a:lnTo>
                  <a:pt x="3061569" y="2148036"/>
                </a:lnTo>
                <a:lnTo>
                  <a:pt x="3019596" y="2148036"/>
                </a:lnTo>
                <a:lnTo>
                  <a:pt x="3019596" y="1913480"/>
                </a:lnTo>
                <a:lnTo>
                  <a:pt x="2715908" y="1913480"/>
                </a:lnTo>
                <a:lnTo>
                  <a:pt x="2715908" y="1891259"/>
                </a:lnTo>
                <a:lnTo>
                  <a:pt x="2696156" y="1891259"/>
                </a:lnTo>
                <a:lnTo>
                  <a:pt x="2696156" y="1827065"/>
                </a:lnTo>
                <a:lnTo>
                  <a:pt x="2493697" y="1827065"/>
                </a:lnTo>
                <a:lnTo>
                  <a:pt x="2493697" y="1982612"/>
                </a:lnTo>
                <a:lnTo>
                  <a:pt x="2473945" y="1982612"/>
                </a:lnTo>
                <a:lnTo>
                  <a:pt x="2473945" y="2004833"/>
                </a:lnTo>
                <a:lnTo>
                  <a:pt x="2385061" y="2004833"/>
                </a:lnTo>
                <a:lnTo>
                  <a:pt x="2385061" y="1982612"/>
                </a:lnTo>
                <a:lnTo>
                  <a:pt x="2365309" y="1982612"/>
                </a:lnTo>
                <a:lnTo>
                  <a:pt x="2365309" y="1918418"/>
                </a:lnTo>
                <a:lnTo>
                  <a:pt x="2180134" y="1918418"/>
                </a:lnTo>
                <a:lnTo>
                  <a:pt x="2180134" y="2152974"/>
                </a:lnTo>
                <a:lnTo>
                  <a:pt x="2138160" y="2152974"/>
                </a:lnTo>
                <a:lnTo>
                  <a:pt x="2138160" y="1740650"/>
                </a:lnTo>
                <a:lnTo>
                  <a:pt x="1945578" y="1740650"/>
                </a:lnTo>
                <a:lnTo>
                  <a:pt x="1945578" y="1718429"/>
                </a:lnTo>
                <a:lnTo>
                  <a:pt x="1925826" y="1718429"/>
                </a:lnTo>
                <a:lnTo>
                  <a:pt x="1925826" y="1649296"/>
                </a:lnTo>
                <a:lnTo>
                  <a:pt x="1859163" y="1649296"/>
                </a:lnTo>
                <a:lnTo>
                  <a:pt x="1859163" y="1718429"/>
                </a:lnTo>
                <a:lnTo>
                  <a:pt x="1839410" y="1718429"/>
                </a:lnTo>
                <a:lnTo>
                  <a:pt x="1839410" y="1740650"/>
                </a:lnTo>
                <a:lnTo>
                  <a:pt x="1669049" y="1740650"/>
                </a:lnTo>
                <a:lnTo>
                  <a:pt x="1669049" y="1718429"/>
                </a:lnTo>
                <a:lnTo>
                  <a:pt x="1649297" y="1718429"/>
                </a:lnTo>
                <a:lnTo>
                  <a:pt x="1649297" y="1649296"/>
                </a:lnTo>
                <a:lnTo>
                  <a:pt x="1602386" y="1649296"/>
                </a:lnTo>
                <a:lnTo>
                  <a:pt x="1602386" y="1718429"/>
                </a:lnTo>
                <a:lnTo>
                  <a:pt x="1582634" y="1718429"/>
                </a:lnTo>
                <a:lnTo>
                  <a:pt x="1582634" y="1740650"/>
                </a:lnTo>
                <a:lnTo>
                  <a:pt x="1434493" y="1740650"/>
                </a:lnTo>
                <a:lnTo>
                  <a:pt x="1434493" y="2123346"/>
                </a:lnTo>
                <a:lnTo>
                  <a:pt x="1392520" y="2123346"/>
                </a:lnTo>
                <a:lnTo>
                  <a:pt x="1392520" y="1688801"/>
                </a:lnTo>
                <a:lnTo>
                  <a:pt x="1338202" y="1688801"/>
                </a:lnTo>
                <a:lnTo>
                  <a:pt x="1338202" y="1666579"/>
                </a:lnTo>
                <a:lnTo>
                  <a:pt x="1318450" y="1666579"/>
                </a:lnTo>
                <a:lnTo>
                  <a:pt x="1318450" y="1493749"/>
                </a:lnTo>
                <a:lnTo>
                  <a:pt x="1108584" y="1493749"/>
                </a:lnTo>
                <a:lnTo>
                  <a:pt x="1108584" y="1570288"/>
                </a:lnTo>
                <a:lnTo>
                  <a:pt x="1086363" y="1570288"/>
                </a:lnTo>
                <a:lnTo>
                  <a:pt x="1086363" y="1592509"/>
                </a:lnTo>
                <a:lnTo>
                  <a:pt x="1044390" y="1592509"/>
                </a:lnTo>
                <a:lnTo>
                  <a:pt x="1044390" y="1760402"/>
                </a:lnTo>
                <a:lnTo>
                  <a:pt x="1024638" y="1760402"/>
                </a:lnTo>
                <a:lnTo>
                  <a:pt x="1024638" y="1782623"/>
                </a:lnTo>
                <a:lnTo>
                  <a:pt x="844401" y="1782623"/>
                </a:lnTo>
                <a:lnTo>
                  <a:pt x="844401" y="2123346"/>
                </a:lnTo>
                <a:lnTo>
                  <a:pt x="802427" y="2123346"/>
                </a:lnTo>
                <a:lnTo>
                  <a:pt x="802427" y="1782623"/>
                </a:lnTo>
                <a:lnTo>
                  <a:pt x="622190" y="1782623"/>
                </a:lnTo>
                <a:lnTo>
                  <a:pt x="622190" y="1760402"/>
                </a:lnTo>
                <a:lnTo>
                  <a:pt x="602438" y="1760402"/>
                </a:lnTo>
                <a:lnTo>
                  <a:pt x="602438" y="1592509"/>
                </a:lnTo>
                <a:lnTo>
                  <a:pt x="0" y="1592509"/>
                </a:lnTo>
                <a:lnTo>
                  <a:pt x="0" y="1622137"/>
                </a:lnTo>
                <a:lnTo>
                  <a:pt x="0" y="2271486"/>
                </a:lnTo>
                <a:lnTo>
                  <a:pt x="12266028" y="2271486"/>
                </a:lnTo>
                <a:lnTo>
                  <a:pt x="12266028" y="666632"/>
                </a:lnTo>
                <a:lnTo>
                  <a:pt x="12157392" y="666632"/>
                </a:lnTo>
                <a:close/>
                <a:moveTo>
                  <a:pt x="8224264" y="2115939"/>
                </a:moveTo>
                <a:lnTo>
                  <a:pt x="8182290" y="2115939"/>
                </a:lnTo>
                <a:lnTo>
                  <a:pt x="8182290" y="1612261"/>
                </a:lnTo>
                <a:lnTo>
                  <a:pt x="7690958" y="1612261"/>
                </a:lnTo>
                <a:lnTo>
                  <a:pt x="7690958" y="2115939"/>
                </a:lnTo>
                <a:lnTo>
                  <a:pt x="7648984" y="2115939"/>
                </a:lnTo>
                <a:lnTo>
                  <a:pt x="7648984" y="1590040"/>
                </a:lnTo>
                <a:lnTo>
                  <a:pt x="7668737" y="1590040"/>
                </a:lnTo>
                <a:lnTo>
                  <a:pt x="7668737" y="1567819"/>
                </a:lnTo>
                <a:lnTo>
                  <a:pt x="8202043" y="1567819"/>
                </a:lnTo>
                <a:lnTo>
                  <a:pt x="8202043" y="1590040"/>
                </a:lnTo>
                <a:lnTo>
                  <a:pt x="8221794" y="1590040"/>
                </a:lnTo>
                <a:lnTo>
                  <a:pt x="8221794" y="2115939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92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济南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734927" y="3276157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jinan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DD53F389-F89A-44E1-B2C9-9FBEFD2DA793}"/>
              </a:ext>
            </a:extLst>
          </p:cNvPr>
          <p:cNvSpPr/>
          <p:nvPr/>
        </p:nvSpPr>
        <p:spPr>
          <a:xfrm>
            <a:off x="1872344" y="4167729"/>
            <a:ext cx="8457700" cy="1509138"/>
          </a:xfrm>
          <a:custGeom>
            <a:avLst/>
            <a:gdLst>
              <a:gd name="connsiteX0" fmla="*/ 12020750 w 12137607"/>
              <a:gd name="connsiteY0" fmla="*/ 1197139 h 2165757"/>
              <a:gd name="connsiteX1" fmla="*/ 12020750 w 12137607"/>
              <a:gd name="connsiteY1" fmla="*/ 1127025 h 2165757"/>
              <a:gd name="connsiteX2" fmla="*/ 11613047 w 12137607"/>
              <a:gd name="connsiteY2" fmla="*/ 1127025 h 2165757"/>
              <a:gd name="connsiteX3" fmla="*/ 11613047 w 12137607"/>
              <a:gd name="connsiteY3" fmla="*/ 1384111 h 2165757"/>
              <a:gd name="connsiteX4" fmla="*/ 11566303 w 12137607"/>
              <a:gd name="connsiteY4" fmla="*/ 1384111 h 2165757"/>
              <a:gd name="connsiteX5" fmla="*/ 11566303 w 12137607"/>
              <a:gd name="connsiteY5" fmla="*/ 2012544 h 2165757"/>
              <a:gd name="connsiteX6" fmla="*/ 11496189 w 12137607"/>
              <a:gd name="connsiteY6" fmla="*/ 2012544 h 2165757"/>
              <a:gd name="connsiteX7" fmla="*/ 11496189 w 12137607"/>
              <a:gd name="connsiteY7" fmla="*/ 1384111 h 2165757"/>
              <a:gd name="connsiteX8" fmla="*/ 11529948 w 12137607"/>
              <a:gd name="connsiteY8" fmla="*/ 1384111 h 2165757"/>
              <a:gd name="connsiteX9" fmla="*/ 11529948 w 12137607"/>
              <a:gd name="connsiteY9" fmla="*/ 1243882 h 2165757"/>
              <a:gd name="connsiteX10" fmla="*/ 11379332 w 12137607"/>
              <a:gd name="connsiteY10" fmla="*/ 1243882 h 2165757"/>
              <a:gd name="connsiteX11" fmla="*/ 11379332 w 12137607"/>
              <a:gd name="connsiteY11" fmla="*/ 1337368 h 2165757"/>
              <a:gd name="connsiteX12" fmla="*/ 11205344 w 12137607"/>
              <a:gd name="connsiteY12" fmla="*/ 1337368 h 2165757"/>
              <a:gd name="connsiteX13" fmla="*/ 11205344 w 12137607"/>
              <a:gd name="connsiteY13" fmla="*/ 1825573 h 2165757"/>
              <a:gd name="connsiteX14" fmla="*/ 10971628 w 12137607"/>
              <a:gd name="connsiteY14" fmla="*/ 1825573 h 2165757"/>
              <a:gd name="connsiteX15" fmla="*/ 10971628 w 12137607"/>
              <a:gd name="connsiteY15" fmla="*/ 1784023 h 2165757"/>
              <a:gd name="connsiteX16" fmla="*/ 10231530 w 12137607"/>
              <a:gd name="connsiteY16" fmla="*/ 1784023 h 2165757"/>
              <a:gd name="connsiteX17" fmla="*/ 10231530 w 12137607"/>
              <a:gd name="connsiteY17" fmla="*/ 2009948 h 2165757"/>
              <a:gd name="connsiteX18" fmla="*/ 10161415 w 12137607"/>
              <a:gd name="connsiteY18" fmla="*/ 2009948 h 2165757"/>
              <a:gd name="connsiteX19" fmla="*/ 10161415 w 12137607"/>
              <a:gd name="connsiteY19" fmla="*/ 1750264 h 2165757"/>
              <a:gd name="connsiteX20" fmla="*/ 10195175 w 12137607"/>
              <a:gd name="connsiteY20" fmla="*/ 1750264 h 2165757"/>
              <a:gd name="connsiteX21" fmla="*/ 10195175 w 12137607"/>
              <a:gd name="connsiteY21" fmla="*/ 1713909 h 2165757"/>
              <a:gd name="connsiteX22" fmla="*/ 10974225 w 12137607"/>
              <a:gd name="connsiteY22" fmla="*/ 1713909 h 2165757"/>
              <a:gd name="connsiteX23" fmla="*/ 10974225 w 12137607"/>
              <a:gd name="connsiteY23" fmla="*/ 953037 h 2165757"/>
              <a:gd name="connsiteX24" fmla="*/ 10810624 w 12137607"/>
              <a:gd name="connsiteY24" fmla="*/ 953037 h 2165757"/>
              <a:gd name="connsiteX25" fmla="*/ 10810624 w 12137607"/>
              <a:gd name="connsiteY25" fmla="*/ 812808 h 2165757"/>
              <a:gd name="connsiteX26" fmla="*/ 10660008 w 12137607"/>
              <a:gd name="connsiteY26" fmla="*/ 812808 h 2165757"/>
              <a:gd name="connsiteX27" fmla="*/ 10660008 w 12137607"/>
              <a:gd name="connsiteY27" fmla="*/ 1197139 h 2165757"/>
              <a:gd name="connsiteX28" fmla="*/ 10579506 w 12137607"/>
              <a:gd name="connsiteY28" fmla="*/ 1197139 h 2165757"/>
              <a:gd name="connsiteX29" fmla="*/ 10579506 w 12137607"/>
              <a:gd name="connsiteY29" fmla="*/ 685563 h 2165757"/>
              <a:gd name="connsiteX30" fmla="*/ 10312032 w 12137607"/>
              <a:gd name="connsiteY30" fmla="*/ 685563 h 2165757"/>
              <a:gd name="connsiteX31" fmla="*/ 10312032 w 12137607"/>
              <a:gd name="connsiteY31" fmla="*/ 849164 h 2165757"/>
              <a:gd name="connsiteX32" fmla="*/ 10161415 w 12137607"/>
              <a:gd name="connsiteY32" fmla="*/ 849164 h 2165757"/>
              <a:gd name="connsiteX33" fmla="*/ 10161415 w 12137607"/>
              <a:gd name="connsiteY33" fmla="*/ 1150396 h 2165757"/>
              <a:gd name="connsiteX34" fmla="*/ 10127657 w 12137607"/>
              <a:gd name="connsiteY34" fmla="*/ 1150396 h 2165757"/>
              <a:gd name="connsiteX35" fmla="*/ 10127657 w 12137607"/>
              <a:gd name="connsiteY35" fmla="*/ 1929446 h 2165757"/>
              <a:gd name="connsiteX36" fmla="*/ 10057542 w 12137607"/>
              <a:gd name="connsiteY36" fmla="*/ 1929446 h 2165757"/>
              <a:gd name="connsiteX37" fmla="*/ 10057542 w 12137607"/>
              <a:gd name="connsiteY37" fmla="*/ 1742474 h 2165757"/>
              <a:gd name="connsiteX38" fmla="*/ 9813440 w 12137607"/>
              <a:gd name="connsiteY38" fmla="*/ 1742474 h 2165757"/>
              <a:gd name="connsiteX39" fmla="*/ 9813440 w 12137607"/>
              <a:gd name="connsiteY39" fmla="*/ 1708715 h 2165757"/>
              <a:gd name="connsiteX40" fmla="*/ 9779681 w 12137607"/>
              <a:gd name="connsiteY40" fmla="*/ 1708715 h 2165757"/>
              <a:gd name="connsiteX41" fmla="*/ 9779681 w 12137607"/>
              <a:gd name="connsiteY41" fmla="*/ 1576277 h 2165757"/>
              <a:gd name="connsiteX42" fmla="*/ 9442093 w 12137607"/>
              <a:gd name="connsiteY42" fmla="*/ 1576277 h 2165757"/>
              <a:gd name="connsiteX43" fmla="*/ 9442093 w 12137607"/>
              <a:gd name="connsiteY43" fmla="*/ 1799604 h 2165757"/>
              <a:gd name="connsiteX44" fmla="*/ 9408333 w 12137607"/>
              <a:gd name="connsiteY44" fmla="*/ 1799604 h 2165757"/>
              <a:gd name="connsiteX45" fmla="*/ 9408333 w 12137607"/>
              <a:gd name="connsiteY45" fmla="*/ 1835960 h 2165757"/>
              <a:gd name="connsiteX46" fmla="*/ 9268104 w 12137607"/>
              <a:gd name="connsiteY46" fmla="*/ 1835960 h 2165757"/>
              <a:gd name="connsiteX47" fmla="*/ 9268104 w 12137607"/>
              <a:gd name="connsiteY47" fmla="*/ 2012544 h 2165757"/>
              <a:gd name="connsiteX48" fmla="*/ 9197990 w 12137607"/>
              <a:gd name="connsiteY48" fmla="*/ 2012544 h 2165757"/>
              <a:gd name="connsiteX49" fmla="*/ 9197990 w 12137607"/>
              <a:gd name="connsiteY49" fmla="*/ 1799604 h 2165757"/>
              <a:gd name="connsiteX50" fmla="*/ 9231749 w 12137607"/>
              <a:gd name="connsiteY50" fmla="*/ 1799604 h 2165757"/>
              <a:gd name="connsiteX51" fmla="*/ 9231749 w 12137607"/>
              <a:gd name="connsiteY51" fmla="*/ 1765845 h 2165757"/>
              <a:gd name="connsiteX52" fmla="*/ 9371978 w 12137607"/>
              <a:gd name="connsiteY52" fmla="*/ 1765845 h 2165757"/>
              <a:gd name="connsiteX53" fmla="*/ 9371978 w 12137607"/>
              <a:gd name="connsiteY53" fmla="*/ 1542518 h 2165757"/>
              <a:gd name="connsiteX54" fmla="*/ 9405737 w 12137607"/>
              <a:gd name="connsiteY54" fmla="*/ 1542518 h 2165757"/>
              <a:gd name="connsiteX55" fmla="*/ 9405737 w 12137607"/>
              <a:gd name="connsiteY55" fmla="*/ 1506162 h 2165757"/>
              <a:gd name="connsiteX56" fmla="*/ 9813440 w 12137607"/>
              <a:gd name="connsiteY56" fmla="*/ 1506162 h 2165757"/>
              <a:gd name="connsiteX57" fmla="*/ 9813440 w 12137607"/>
              <a:gd name="connsiteY57" fmla="*/ 1539921 h 2165757"/>
              <a:gd name="connsiteX58" fmla="*/ 9847199 w 12137607"/>
              <a:gd name="connsiteY58" fmla="*/ 1539921 h 2165757"/>
              <a:gd name="connsiteX59" fmla="*/ 9847199 w 12137607"/>
              <a:gd name="connsiteY59" fmla="*/ 1672359 h 2165757"/>
              <a:gd name="connsiteX60" fmla="*/ 10057542 w 12137607"/>
              <a:gd name="connsiteY60" fmla="*/ 1672359 h 2165757"/>
              <a:gd name="connsiteX61" fmla="*/ 10057542 w 12137607"/>
              <a:gd name="connsiteY61" fmla="*/ 1150396 h 2165757"/>
              <a:gd name="connsiteX62" fmla="*/ 10091301 w 12137607"/>
              <a:gd name="connsiteY62" fmla="*/ 1150396 h 2165757"/>
              <a:gd name="connsiteX63" fmla="*/ 10091301 w 12137607"/>
              <a:gd name="connsiteY63" fmla="*/ 1023152 h 2165757"/>
              <a:gd name="connsiteX64" fmla="*/ 9753713 w 12137607"/>
              <a:gd name="connsiteY64" fmla="*/ 1023152 h 2165757"/>
              <a:gd name="connsiteX65" fmla="*/ 9753713 w 12137607"/>
              <a:gd name="connsiteY65" fmla="*/ 1103653 h 2165757"/>
              <a:gd name="connsiteX66" fmla="*/ 9649839 w 12137607"/>
              <a:gd name="connsiteY66" fmla="*/ 1103653 h 2165757"/>
              <a:gd name="connsiteX67" fmla="*/ 9649839 w 12137607"/>
              <a:gd name="connsiteY67" fmla="*/ 1337368 h 2165757"/>
              <a:gd name="connsiteX68" fmla="*/ 9382365 w 12137607"/>
              <a:gd name="connsiteY68" fmla="*/ 1337368 h 2165757"/>
              <a:gd name="connsiteX69" fmla="*/ 9382365 w 12137607"/>
              <a:gd name="connsiteY69" fmla="*/ 1454226 h 2165757"/>
              <a:gd name="connsiteX70" fmla="*/ 9231749 w 12137607"/>
              <a:gd name="connsiteY70" fmla="*/ 1454226 h 2165757"/>
              <a:gd name="connsiteX71" fmla="*/ 9231749 w 12137607"/>
              <a:gd name="connsiteY71" fmla="*/ 859551 h 2165757"/>
              <a:gd name="connsiteX72" fmla="*/ 8813658 w 12137607"/>
              <a:gd name="connsiteY72" fmla="*/ 859551 h 2165757"/>
              <a:gd name="connsiteX73" fmla="*/ 8813658 w 12137607"/>
              <a:gd name="connsiteY73" fmla="*/ 1210123 h 2165757"/>
              <a:gd name="connsiteX74" fmla="*/ 8847418 w 12137607"/>
              <a:gd name="connsiteY74" fmla="*/ 1210123 h 2165757"/>
              <a:gd name="connsiteX75" fmla="*/ 8847418 w 12137607"/>
              <a:gd name="connsiteY75" fmla="*/ 2009948 h 2165757"/>
              <a:gd name="connsiteX76" fmla="*/ 8777303 w 12137607"/>
              <a:gd name="connsiteY76" fmla="*/ 2009948 h 2165757"/>
              <a:gd name="connsiteX77" fmla="*/ 8777303 w 12137607"/>
              <a:gd name="connsiteY77" fmla="*/ 1267254 h 2165757"/>
              <a:gd name="connsiteX78" fmla="*/ 8720172 w 12137607"/>
              <a:gd name="connsiteY78" fmla="*/ 1267254 h 2165757"/>
              <a:gd name="connsiteX79" fmla="*/ 8720172 w 12137607"/>
              <a:gd name="connsiteY79" fmla="*/ 825792 h 2165757"/>
              <a:gd name="connsiteX80" fmla="*/ 8626687 w 12137607"/>
              <a:gd name="connsiteY80" fmla="*/ 825792 h 2165757"/>
              <a:gd name="connsiteX81" fmla="*/ 8626687 w 12137607"/>
              <a:gd name="connsiteY81" fmla="*/ 1384111 h 2165757"/>
              <a:gd name="connsiteX82" fmla="*/ 8556572 w 12137607"/>
              <a:gd name="connsiteY82" fmla="*/ 1384111 h 2165757"/>
              <a:gd name="connsiteX83" fmla="*/ 8556572 w 12137607"/>
              <a:gd name="connsiteY83" fmla="*/ 825792 h 2165757"/>
              <a:gd name="connsiteX84" fmla="*/ 8590330 w 12137607"/>
              <a:gd name="connsiteY84" fmla="*/ 825792 h 2165757"/>
              <a:gd name="connsiteX85" fmla="*/ 8590330 w 12137607"/>
              <a:gd name="connsiteY85" fmla="*/ 628433 h 2165757"/>
              <a:gd name="connsiteX86" fmla="*/ 8502038 w 12137607"/>
              <a:gd name="connsiteY86" fmla="*/ 628433 h 2165757"/>
              <a:gd name="connsiteX87" fmla="*/ 8502038 w 12137607"/>
              <a:gd name="connsiteY87" fmla="*/ 516769 h 2165757"/>
              <a:gd name="connsiteX88" fmla="*/ 8408552 w 12137607"/>
              <a:gd name="connsiteY88" fmla="*/ 423284 h 2165757"/>
              <a:gd name="connsiteX89" fmla="*/ 8309873 w 12137607"/>
              <a:gd name="connsiteY89" fmla="*/ 521963 h 2165757"/>
              <a:gd name="connsiteX90" fmla="*/ 8309873 w 12137607"/>
              <a:gd name="connsiteY90" fmla="*/ 592078 h 2165757"/>
              <a:gd name="connsiteX91" fmla="*/ 8252742 w 12137607"/>
              <a:gd name="connsiteY91" fmla="*/ 592078 h 2165757"/>
              <a:gd name="connsiteX92" fmla="*/ 8252742 w 12137607"/>
              <a:gd name="connsiteY92" fmla="*/ 976409 h 2165757"/>
              <a:gd name="connsiteX93" fmla="*/ 8286501 w 12137607"/>
              <a:gd name="connsiteY93" fmla="*/ 976409 h 2165757"/>
              <a:gd name="connsiteX94" fmla="*/ 8286501 w 12137607"/>
              <a:gd name="connsiteY94" fmla="*/ 1576277 h 2165757"/>
              <a:gd name="connsiteX95" fmla="*/ 8657848 w 12137607"/>
              <a:gd name="connsiteY95" fmla="*/ 1576277 h 2165757"/>
              <a:gd name="connsiteX96" fmla="*/ 8657848 w 12137607"/>
              <a:gd name="connsiteY96" fmla="*/ 1610035 h 2165757"/>
              <a:gd name="connsiteX97" fmla="*/ 8691607 w 12137607"/>
              <a:gd name="connsiteY97" fmla="*/ 1610035 h 2165757"/>
              <a:gd name="connsiteX98" fmla="*/ 8691607 w 12137607"/>
              <a:gd name="connsiteY98" fmla="*/ 2009948 h 2165757"/>
              <a:gd name="connsiteX99" fmla="*/ 8621493 w 12137607"/>
              <a:gd name="connsiteY99" fmla="*/ 2009948 h 2165757"/>
              <a:gd name="connsiteX100" fmla="*/ 8621493 w 12137607"/>
              <a:gd name="connsiteY100" fmla="*/ 1646391 h 2165757"/>
              <a:gd name="connsiteX101" fmla="*/ 8283904 w 12137607"/>
              <a:gd name="connsiteY101" fmla="*/ 1646391 h 2165757"/>
              <a:gd name="connsiteX102" fmla="*/ 8283904 w 12137607"/>
              <a:gd name="connsiteY102" fmla="*/ 2012544 h 2165757"/>
              <a:gd name="connsiteX103" fmla="*/ 8213789 w 12137607"/>
              <a:gd name="connsiteY103" fmla="*/ 2012544 h 2165757"/>
              <a:gd name="connsiteX104" fmla="*/ 8213789 w 12137607"/>
              <a:gd name="connsiteY104" fmla="*/ 976409 h 2165757"/>
              <a:gd name="connsiteX105" fmla="*/ 7956703 w 12137607"/>
              <a:gd name="connsiteY105" fmla="*/ 976409 h 2165757"/>
              <a:gd name="connsiteX106" fmla="*/ 7956703 w 12137607"/>
              <a:gd name="connsiteY106" fmla="*/ 592078 h 2165757"/>
              <a:gd name="connsiteX107" fmla="*/ 7894379 w 12137607"/>
              <a:gd name="connsiteY107" fmla="*/ 592078 h 2165757"/>
              <a:gd name="connsiteX108" fmla="*/ 7894379 w 12137607"/>
              <a:gd name="connsiteY108" fmla="*/ 534947 h 2165757"/>
              <a:gd name="connsiteX109" fmla="*/ 7660664 w 12137607"/>
              <a:gd name="connsiteY109" fmla="*/ 534947 h 2165757"/>
              <a:gd name="connsiteX110" fmla="*/ 7660664 w 12137607"/>
              <a:gd name="connsiteY110" fmla="*/ 592078 h 2165757"/>
              <a:gd name="connsiteX111" fmla="*/ 7520435 w 12137607"/>
              <a:gd name="connsiteY111" fmla="*/ 592078 h 2165757"/>
              <a:gd name="connsiteX112" fmla="*/ 7520435 w 12137607"/>
              <a:gd name="connsiteY112" fmla="*/ 1056910 h 2165757"/>
              <a:gd name="connsiteX113" fmla="*/ 7416562 w 12137607"/>
              <a:gd name="connsiteY113" fmla="*/ 1056910 h 2165757"/>
              <a:gd name="connsiteX114" fmla="*/ 7416562 w 12137607"/>
              <a:gd name="connsiteY114" fmla="*/ 1324384 h 2165757"/>
              <a:gd name="connsiteX115" fmla="*/ 7650277 w 12137607"/>
              <a:gd name="connsiteY115" fmla="*/ 1324384 h 2165757"/>
              <a:gd name="connsiteX116" fmla="*/ 7650277 w 12137607"/>
              <a:gd name="connsiteY116" fmla="*/ 1210123 h 2165757"/>
              <a:gd name="connsiteX117" fmla="*/ 7684035 w 12137607"/>
              <a:gd name="connsiteY117" fmla="*/ 1210123 h 2165757"/>
              <a:gd name="connsiteX118" fmla="*/ 7684035 w 12137607"/>
              <a:gd name="connsiteY118" fmla="*/ 1176365 h 2165757"/>
              <a:gd name="connsiteX119" fmla="*/ 7881395 w 12137607"/>
              <a:gd name="connsiteY119" fmla="*/ 1176365 h 2165757"/>
              <a:gd name="connsiteX120" fmla="*/ 7881395 w 12137607"/>
              <a:gd name="connsiteY120" fmla="*/ 1210123 h 2165757"/>
              <a:gd name="connsiteX121" fmla="*/ 7915153 w 12137607"/>
              <a:gd name="connsiteY121" fmla="*/ 1210123 h 2165757"/>
              <a:gd name="connsiteX122" fmla="*/ 7915153 w 12137607"/>
              <a:gd name="connsiteY122" fmla="*/ 1371127 h 2165757"/>
              <a:gd name="connsiteX123" fmla="*/ 8078754 w 12137607"/>
              <a:gd name="connsiteY123" fmla="*/ 1371127 h 2165757"/>
              <a:gd name="connsiteX124" fmla="*/ 8078754 w 12137607"/>
              <a:gd name="connsiteY124" fmla="*/ 1404886 h 2165757"/>
              <a:gd name="connsiteX125" fmla="*/ 8112513 w 12137607"/>
              <a:gd name="connsiteY125" fmla="*/ 1404886 h 2165757"/>
              <a:gd name="connsiteX126" fmla="*/ 8112513 w 12137607"/>
              <a:gd name="connsiteY126" fmla="*/ 2009948 h 2165757"/>
              <a:gd name="connsiteX127" fmla="*/ 8042399 w 12137607"/>
              <a:gd name="connsiteY127" fmla="*/ 2009948 h 2165757"/>
              <a:gd name="connsiteX128" fmla="*/ 8042399 w 12137607"/>
              <a:gd name="connsiteY128" fmla="*/ 1441241 h 2165757"/>
              <a:gd name="connsiteX129" fmla="*/ 7878798 w 12137607"/>
              <a:gd name="connsiteY129" fmla="*/ 1441241 h 2165757"/>
              <a:gd name="connsiteX130" fmla="*/ 7878798 w 12137607"/>
              <a:gd name="connsiteY130" fmla="*/ 1407483 h 2165757"/>
              <a:gd name="connsiteX131" fmla="*/ 7845039 w 12137607"/>
              <a:gd name="connsiteY131" fmla="*/ 1407483 h 2165757"/>
              <a:gd name="connsiteX132" fmla="*/ 7845039 w 12137607"/>
              <a:gd name="connsiteY132" fmla="*/ 1246479 h 2165757"/>
              <a:gd name="connsiteX133" fmla="*/ 7717795 w 12137607"/>
              <a:gd name="connsiteY133" fmla="*/ 1246479 h 2165757"/>
              <a:gd name="connsiteX134" fmla="*/ 7717795 w 12137607"/>
              <a:gd name="connsiteY134" fmla="*/ 1360740 h 2165757"/>
              <a:gd name="connsiteX135" fmla="*/ 7684035 w 12137607"/>
              <a:gd name="connsiteY135" fmla="*/ 1360740 h 2165757"/>
              <a:gd name="connsiteX136" fmla="*/ 7684035 w 12137607"/>
              <a:gd name="connsiteY136" fmla="*/ 1394499 h 2165757"/>
              <a:gd name="connsiteX137" fmla="*/ 7416562 w 12137607"/>
              <a:gd name="connsiteY137" fmla="*/ 1394499 h 2165757"/>
              <a:gd name="connsiteX138" fmla="*/ 7416562 w 12137607"/>
              <a:gd name="connsiteY138" fmla="*/ 1423064 h 2165757"/>
              <a:gd name="connsiteX139" fmla="*/ 7450320 w 12137607"/>
              <a:gd name="connsiteY139" fmla="*/ 1423064 h 2165757"/>
              <a:gd name="connsiteX140" fmla="*/ 7450320 w 12137607"/>
              <a:gd name="connsiteY140" fmla="*/ 2009948 h 2165757"/>
              <a:gd name="connsiteX141" fmla="*/ 7380206 w 12137607"/>
              <a:gd name="connsiteY141" fmla="*/ 2009948 h 2165757"/>
              <a:gd name="connsiteX142" fmla="*/ 7380206 w 12137607"/>
              <a:gd name="connsiteY142" fmla="*/ 1454226 h 2165757"/>
              <a:gd name="connsiteX143" fmla="*/ 7219202 w 12137607"/>
              <a:gd name="connsiteY143" fmla="*/ 1454226 h 2165757"/>
              <a:gd name="connsiteX144" fmla="*/ 7219202 w 12137607"/>
              <a:gd name="connsiteY144" fmla="*/ 1324384 h 2165757"/>
              <a:gd name="connsiteX145" fmla="*/ 7068586 w 12137607"/>
              <a:gd name="connsiteY145" fmla="*/ 1324384 h 2165757"/>
              <a:gd name="connsiteX146" fmla="*/ 7068586 w 12137607"/>
              <a:gd name="connsiteY146" fmla="*/ 1464613 h 2165757"/>
              <a:gd name="connsiteX147" fmla="*/ 6894597 w 12137607"/>
              <a:gd name="connsiteY147" fmla="*/ 1464613 h 2165757"/>
              <a:gd name="connsiteX148" fmla="*/ 6894597 w 12137607"/>
              <a:gd name="connsiteY148" fmla="*/ 1825573 h 2165757"/>
              <a:gd name="connsiteX149" fmla="*/ 6928356 w 12137607"/>
              <a:gd name="connsiteY149" fmla="*/ 1825573 h 2165757"/>
              <a:gd name="connsiteX150" fmla="*/ 6928356 w 12137607"/>
              <a:gd name="connsiteY150" fmla="*/ 2012544 h 2165757"/>
              <a:gd name="connsiteX151" fmla="*/ 6858242 w 12137607"/>
              <a:gd name="connsiteY151" fmla="*/ 2012544 h 2165757"/>
              <a:gd name="connsiteX152" fmla="*/ 6858242 w 12137607"/>
              <a:gd name="connsiteY152" fmla="*/ 1825573 h 2165757"/>
              <a:gd name="connsiteX153" fmla="*/ 6788127 w 12137607"/>
              <a:gd name="connsiteY153" fmla="*/ 1825573 h 2165757"/>
              <a:gd name="connsiteX154" fmla="*/ 6788127 w 12137607"/>
              <a:gd name="connsiteY154" fmla="*/ 475220 h 2165757"/>
              <a:gd name="connsiteX155" fmla="*/ 6694641 w 12137607"/>
              <a:gd name="connsiteY155" fmla="*/ 316813 h 2165757"/>
              <a:gd name="connsiteX156" fmla="*/ 6624527 w 12137607"/>
              <a:gd name="connsiteY156" fmla="*/ 475220 h 2165757"/>
              <a:gd name="connsiteX157" fmla="*/ 6624527 w 12137607"/>
              <a:gd name="connsiteY157" fmla="*/ 1043926 h 2165757"/>
              <a:gd name="connsiteX158" fmla="*/ 6658285 w 12137607"/>
              <a:gd name="connsiteY158" fmla="*/ 1043926 h 2165757"/>
              <a:gd name="connsiteX159" fmla="*/ 6658285 w 12137607"/>
              <a:gd name="connsiteY159" fmla="*/ 1926849 h 2165757"/>
              <a:gd name="connsiteX160" fmla="*/ 6588171 w 12137607"/>
              <a:gd name="connsiteY160" fmla="*/ 1926849 h 2165757"/>
              <a:gd name="connsiteX161" fmla="*/ 6588171 w 12137607"/>
              <a:gd name="connsiteY161" fmla="*/ 1043926 h 2165757"/>
              <a:gd name="connsiteX162" fmla="*/ 6564800 w 12137607"/>
              <a:gd name="connsiteY162" fmla="*/ 1043926 h 2165757"/>
              <a:gd name="connsiteX163" fmla="*/ 6564800 w 12137607"/>
              <a:gd name="connsiteY163" fmla="*/ 940053 h 2165757"/>
              <a:gd name="connsiteX164" fmla="*/ 6354456 w 12137607"/>
              <a:gd name="connsiteY164" fmla="*/ 940053 h 2165757"/>
              <a:gd name="connsiteX165" fmla="*/ 6354456 w 12137607"/>
              <a:gd name="connsiteY165" fmla="*/ 1080282 h 2165757"/>
              <a:gd name="connsiteX166" fmla="*/ 6320697 w 12137607"/>
              <a:gd name="connsiteY166" fmla="*/ 1080282 h 2165757"/>
              <a:gd name="connsiteX167" fmla="*/ 6320697 w 12137607"/>
              <a:gd name="connsiteY167" fmla="*/ 1116638 h 2165757"/>
              <a:gd name="connsiteX168" fmla="*/ 6170081 w 12137607"/>
              <a:gd name="connsiteY168" fmla="*/ 1116638 h 2165757"/>
              <a:gd name="connsiteX169" fmla="*/ 6170081 w 12137607"/>
              <a:gd name="connsiteY169" fmla="*/ 1929446 h 2165757"/>
              <a:gd name="connsiteX170" fmla="*/ 6102563 w 12137607"/>
              <a:gd name="connsiteY170" fmla="*/ 1929446 h 2165757"/>
              <a:gd name="connsiteX171" fmla="*/ 6102563 w 12137607"/>
              <a:gd name="connsiteY171" fmla="*/ 1080282 h 2165757"/>
              <a:gd name="connsiteX172" fmla="*/ 6136322 w 12137607"/>
              <a:gd name="connsiteY172" fmla="*/ 1080282 h 2165757"/>
              <a:gd name="connsiteX173" fmla="*/ 6136322 w 12137607"/>
              <a:gd name="connsiteY173" fmla="*/ 1046523 h 2165757"/>
              <a:gd name="connsiteX174" fmla="*/ 6286938 w 12137607"/>
              <a:gd name="connsiteY174" fmla="*/ 1046523 h 2165757"/>
              <a:gd name="connsiteX175" fmla="*/ 6286938 w 12137607"/>
              <a:gd name="connsiteY175" fmla="*/ 942650 h 2165757"/>
              <a:gd name="connsiteX176" fmla="*/ 6323294 w 12137607"/>
              <a:gd name="connsiteY176" fmla="*/ 942650 h 2165757"/>
              <a:gd name="connsiteX177" fmla="*/ 6323294 w 12137607"/>
              <a:gd name="connsiteY177" fmla="*/ 862148 h 2165757"/>
              <a:gd name="connsiteX178" fmla="*/ 5788346 w 12137607"/>
              <a:gd name="connsiteY178" fmla="*/ 862148 h 2165757"/>
              <a:gd name="connsiteX179" fmla="*/ 5788346 w 12137607"/>
              <a:gd name="connsiteY179" fmla="*/ 1407483 h 2165757"/>
              <a:gd name="connsiteX180" fmla="*/ 5754587 w 12137607"/>
              <a:gd name="connsiteY180" fmla="*/ 1407483 h 2165757"/>
              <a:gd name="connsiteX181" fmla="*/ 5754587 w 12137607"/>
              <a:gd name="connsiteY181" fmla="*/ 2012544 h 2165757"/>
              <a:gd name="connsiteX182" fmla="*/ 5684472 w 12137607"/>
              <a:gd name="connsiteY182" fmla="*/ 2012544 h 2165757"/>
              <a:gd name="connsiteX183" fmla="*/ 5684472 w 12137607"/>
              <a:gd name="connsiteY183" fmla="*/ 1407483 h 2165757"/>
              <a:gd name="connsiteX184" fmla="*/ 5718231 w 12137607"/>
              <a:gd name="connsiteY184" fmla="*/ 1407483 h 2165757"/>
              <a:gd name="connsiteX185" fmla="*/ 5718231 w 12137607"/>
              <a:gd name="connsiteY185" fmla="*/ 57130 h 2165757"/>
              <a:gd name="connsiteX186" fmla="*/ 5590986 w 12137607"/>
              <a:gd name="connsiteY186" fmla="*/ 57130 h 2165757"/>
              <a:gd name="connsiteX187" fmla="*/ 5590986 w 12137607"/>
              <a:gd name="connsiteY187" fmla="*/ 0 h 2165757"/>
              <a:gd name="connsiteX188" fmla="*/ 5196267 w 12137607"/>
              <a:gd name="connsiteY188" fmla="*/ 0 h 2165757"/>
              <a:gd name="connsiteX189" fmla="*/ 5196267 w 12137607"/>
              <a:gd name="connsiteY189" fmla="*/ 103873 h 2165757"/>
              <a:gd name="connsiteX190" fmla="*/ 5092394 w 12137607"/>
              <a:gd name="connsiteY190" fmla="*/ 103873 h 2165757"/>
              <a:gd name="connsiteX191" fmla="*/ 5092394 w 12137607"/>
              <a:gd name="connsiteY191" fmla="*/ 755678 h 2165757"/>
              <a:gd name="connsiteX192" fmla="*/ 5128750 w 12137607"/>
              <a:gd name="connsiteY192" fmla="*/ 755678 h 2165757"/>
              <a:gd name="connsiteX193" fmla="*/ 5128750 w 12137607"/>
              <a:gd name="connsiteY193" fmla="*/ 1667166 h 2165757"/>
              <a:gd name="connsiteX194" fmla="*/ 5058635 w 12137607"/>
              <a:gd name="connsiteY194" fmla="*/ 1667166 h 2165757"/>
              <a:gd name="connsiteX195" fmla="*/ 5058635 w 12137607"/>
              <a:gd name="connsiteY195" fmla="*/ 797227 h 2165757"/>
              <a:gd name="connsiteX196" fmla="*/ 4988521 w 12137607"/>
              <a:gd name="connsiteY196" fmla="*/ 797227 h 2165757"/>
              <a:gd name="connsiteX197" fmla="*/ 4988521 w 12137607"/>
              <a:gd name="connsiteY197" fmla="*/ 1313997 h 2165757"/>
              <a:gd name="connsiteX198" fmla="*/ 4824920 w 12137607"/>
              <a:gd name="connsiteY198" fmla="*/ 1313997 h 2165757"/>
              <a:gd name="connsiteX199" fmla="*/ 4824920 w 12137607"/>
              <a:gd name="connsiteY199" fmla="*/ 1150396 h 2165757"/>
              <a:gd name="connsiteX200" fmla="*/ 4697675 w 12137607"/>
              <a:gd name="connsiteY200" fmla="*/ 1150396 h 2165757"/>
              <a:gd name="connsiteX201" fmla="*/ 4697675 w 12137607"/>
              <a:gd name="connsiteY201" fmla="*/ 1080282 h 2165757"/>
              <a:gd name="connsiteX202" fmla="*/ 4430201 w 12137607"/>
              <a:gd name="connsiteY202" fmla="*/ 1080282 h 2165757"/>
              <a:gd name="connsiteX203" fmla="*/ 4430201 w 12137607"/>
              <a:gd name="connsiteY203" fmla="*/ 1254270 h 2165757"/>
              <a:gd name="connsiteX204" fmla="*/ 4279585 w 12137607"/>
              <a:gd name="connsiteY204" fmla="*/ 1254270 h 2165757"/>
              <a:gd name="connsiteX205" fmla="*/ 4279585 w 12137607"/>
              <a:gd name="connsiteY205" fmla="*/ 163600 h 2165757"/>
              <a:gd name="connsiteX206" fmla="*/ 4115984 w 12137607"/>
              <a:gd name="connsiteY206" fmla="*/ 163600 h 2165757"/>
              <a:gd name="connsiteX207" fmla="*/ 4115984 w 12137607"/>
              <a:gd name="connsiteY207" fmla="*/ 103873 h 2165757"/>
              <a:gd name="connsiteX208" fmla="*/ 4012110 w 12137607"/>
              <a:gd name="connsiteY208" fmla="*/ 103873 h 2165757"/>
              <a:gd name="connsiteX209" fmla="*/ 4012110 w 12137607"/>
              <a:gd name="connsiteY209" fmla="*/ 267474 h 2165757"/>
              <a:gd name="connsiteX210" fmla="*/ 3931608 w 12137607"/>
              <a:gd name="connsiteY210" fmla="*/ 267474 h 2165757"/>
              <a:gd name="connsiteX211" fmla="*/ 3931608 w 12137607"/>
              <a:gd name="connsiteY211" fmla="*/ 605062 h 2165757"/>
              <a:gd name="connsiteX212" fmla="*/ 3965367 w 12137607"/>
              <a:gd name="connsiteY212" fmla="*/ 605062 h 2165757"/>
              <a:gd name="connsiteX213" fmla="*/ 3965367 w 12137607"/>
              <a:gd name="connsiteY213" fmla="*/ 1324384 h 2165757"/>
              <a:gd name="connsiteX214" fmla="*/ 4604189 w 12137607"/>
              <a:gd name="connsiteY214" fmla="*/ 1324384 h 2165757"/>
              <a:gd name="connsiteX215" fmla="*/ 4604189 w 12137607"/>
              <a:gd name="connsiteY215" fmla="*/ 1358143 h 2165757"/>
              <a:gd name="connsiteX216" fmla="*/ 4637948 w 12137607"/>
              <a:gd name="connsiteY216" fmla="*/ 1358143 h 2165757"/>
              <a:gd name="connsiteX217" fmla="*/ 4637948 w 12137607"/>
              <a:gd name="connsiteY217" fmla="*/ 1454226 h 2165757"/>
              <a:gd name="connsiteX218" fmla="*/ 4788564 w 12137607"/>
              <a:gd name="connsiteY218" fmla="*/ 1454226 h 2165757"/>
              <a:gd name="connsiteX219" fmla="*/ 4788564 w 12137607"/>
              <a:gd name="connsiteY219" fmla="*/ 1487984 h 2165757"/>
              <a:gd name="connsiteX220" fmla="*/ 4822323 w 12137607"/>
              <a:gd name="connsiteY220" fmla="*/ 1487984 h 2165757"/>
              <a:gd name="connsiteX221" fmla="*/ 4822323 w 12137607"/>
              <a:gd name="connsiteY221" fmla="*/ 1812588 h 2165757"/>
              <a:gd name="connsiteX222" fmla="*/ 5136540 w 12137607"/>
              <a:gd name="connsiteY222" fmla="*/ 1812588 h 2165757"/>
              <a:gd name="connsiteX223" fmla="*/ 5136540 w 12137607"/>
              <a:gd name="connsiteY223" fmla="*/ 1846347 h 2165757"/>
              <a:gd name="connsiteX224" fmla="*/ 5170299 w 12137607"/>
              <a:gd name="connsiteY224" fmla="*/ 1846347 h 2165757"/>
              <a:gd name="connsiteX225" fmla="*/ 5170299 w 12137607"/>
              <a:gd name="connsiteY225" fmla="*/ 2009948 h 2165757"/>
              <a:gd name="connsiteX226" fmla="*/ 5100184 w 12137607"/>
              <a:gd name="connsiteY226" fmla="*/ 2009948 h 2165757"/>
              <a:gd name="connsiteX227" fmla="*/ 5100184 w 12137607"/>
              <a:gd name="connsiteY227" fmla="*/ 1882703 h 2165757"/>
              <a:gd name="connsiteX228" fmla="*/ 4785967 w 12137607"/>
              <a:gd name="connsiteY228" fmla="*/ 1882703 h 2165757"/>
              <a:gd name="connsiteX229" fmla="*/ 4785967 w 12137607"/>
              <a:gd name="connsiteY229" fmla="*/ 1848944 h 2165757"/>
              <a:gd name="connsiteX230" fmla="*/ 4752209 w 12137607"/>
              <a:gd name="connsiteY230" fmla="*/ 1848944 h 2165757"/>
              <a:gd name="connsiteX231" fmla="*/ 4752209 w 12137607"/>
              <a:gd name="connsiteY231" fmla="*/ 1521743 h 2165757"/>
              <a:gd name="connsiteX232" fmla="*/ 4601592 w 12137607"/>
              <a:gd name="connsiteY232" fmla="*/ 1521743 h 2165757"/>
              <a:gd name="connsiteX233" fmla="*/ 4474347 w 12137607"/>
              <a:gd name="connsiteY233" fmla="*/ 1521743 h 2165757"/>
              <a:gd name="connsiteX234" fmla="*/ 4474347 w 12137607"/>
              <a:gd name="connsiteY234" fmla="*/ 1747668 h 2165757"/>
              <a:gd name="connsiteX235" fmla="*/ 4440588 w 12137607"/>
              <a:gd name="connsiteY235" fmla="*/ 1747668 h 2165757"/>
              <a:gd name="connsiteX236" fmla="*/ 4440588 w 12137607"/>
              <a:gd name="connsiteY236" fmla="*/ 1781426 h 2165757"/>
              <a:gd name="connsiteX237" fmla="*/ 4196486 w 12137607"/>
              <a:gd name="connsiteY237" fmla="*/ 1781426 h 2165757"/>
              <a:gd name="connsiteX238" fmla="*/ 4196486 w 12137607"/>
              <a:gd name="connsiteY238" fmla="*/ 1846347 h 2165757"/>
              <a:gd name="connsiteX239" fmla="*/ 4162727 w 12137607"/>
              <a:gd name="connsiteY239" fmla="*/ 1846347 h 2165757"/>
              <a:gd name="connsiteX240" fmla="*/ 4162727 w 12137607"/>
              <a:gd name="connsiteY240" fmla="*/ 1880106 h 2165757"/>
              <a:gd name="connsiteX241" fmla="*/ 3965367 w 12137607"/>
              <a:gd name="connsiteY241" fmla="*/ 1880106 h 2165757"/>
              <a:gd name="connsiteX242" fmla="*/ 3965367 w 12137607"/>
              <a:gd name="connsiteY242" fmla="*/ 2007351 h 2165757"/>
              <a:gd name="connsiteX243" fmla="*/ 3895253 w 12137607"/>
              <a:gd name="connsiteY243" fmla="*/ 2007351 h 2165757"/>
              <a:gd name="connsiteX244" fmla="*/ 3895253 w 12137607"/>
              <a:gd name="connsiteY244" fmla="*/ 1843750 h 2165757"/>
              <a:gd name="connsiteX245" fmla="*/ 3929012 w 12137607"/>
              <a:gd name="connsiteY245" fmla="*/ 1843750 h 2165757"/>
              <a:gd name="connsiteX246" fmla="*/ 3929012 w 12137607"/>
              <a:gd name="connsiteY246" fmla="*/ 1809991 h 2165757"/>
              <a:gd name="connsiteX247" fmla="*/ 4126371 w 12137607"/>
              <a:gd name="connsiteY247" fmla="*/ 1809991 h 2165757"/>
              <a:gd name="connsiteX248" fmla="*/ 4126371 w 12137607"/>
              <a:gd name="connsiteY248" fmla="*/ 1745071 h 2165757"/>
              <a:gd name="connsiteX249" fmla="*/ 4160130 w 12137607"/>
              <a:gd name="connsiteY249" fmla="*/ 1745071 h 2165757"/>
              <a:gd name="connsiteX250" fmla="*/ 4160130 w 12137607"/>
              <a:gd name="connsiteY250" fmla="*/ 1713909 h 2165757"/>
              <a:gd name="connsiteX251" fmla="*/ 4404233 w 12137607"/>
              <a:gd name="connsiteY251" fmla="*/ 1713909 h 2165757"/>
              <a:gd name="connsiteX252" fmla="*/ 4404233 w 12137607"/>
              <a:gd name="connsiteY252" fmla="*/ 1487984 h 2165757"/>
              <a:gd name="connsiteX253" fmla="*/ 4437991 w 12137607"/>
              <a:gd name="connsiteY253" fmla="*/ 1487984 h 2165757"/>
              <a:gd name="connsiteX254" fmla="*/ 4437991 w 12137607"/>
              <a:gd name="connsiteY254" fmla="*/ 1454226 h 2165757"/>
              <a:gd name="connsiteX255" fmla="*/ 4565236 w 12137607"/>
              <a:gd name="connsiteY255" fmla="*/ 1454226 h 2165757"/>
              <a:gd name="connsiteX256" fmla="*/ 4565236 w 12137607"/>
              <a:gd name="connsiteY256" fmla="*/ 1397095 h 2165757"/>
              <a:gd name="connsiteX257" fmla="*/ 3926415 w 12137607"/>
              <a:gd name="connsiteY257" fmla="*/ 1397095 h 2165757"/>
              <a:gd name="connsiteX258" fmla="*/ 3729056 w 12137607"/>
              <a:gd name="connsiteY258" fmla="*/ 1397095 h 2165757"/>
              <a:gd name="connsiteX259" fmla="*/ 3729056 w 12137607"/>
              <a:gd name="connsiteY259" fmla="*/ 2012544 h 2165757"/>
              <a:gd name="connsiteX260" fmla="*/ 3661538 w 12137607"/>
              <a:gd name="connsiteY260" fmla="*/ 2012544 h 2165757"/>
              <a:gd name="connsiteX261" fmla="*/ 3661538 w 12137607"/>
              <a:gd name="connsiteY261" fmla="*/ 1360740 h 2165757"/>
              <a:gd name="connsiteX262" fmla="*/ 3695297 w 12137607"/>
              <a:gd name="connsiteY262" fmla="*/ 1360740 h 2165757"/>
              <a:gd name="connsiteX263" fmla="*/ 3695297 w 12137607"/>
              <a:gd name="connsiteY263" fmla="*/ 1324384 h 2165757"/>
              <a:gd name="connsiteX264" fmla="*/ 3892656 w 12137607"/>
              <a:gd name="connsiteY264" fmla="*/ 1324384 h 2165757"/>
              <a:gd name="connsiteX265" fmla="*/ 3892656 w 12137607"/>
              <a:gd name="connsiteY265" fmla="*/ 605062 h 2165757"/>
              <a:gd name="connsiteX266" fmla="*/ 3845913 w 12137607"/>
              <a:gd name="connsiteY266" fmla="*/ 605062 h 2165757"/>
              <a:gd name="connsiteX267" fmla="*/ 3845913 w 12137607"/>
              <a:gd name="connsiteY267" fmla="*/ 802421 h 2165757"/>
              <a:gd name="connsiteX268" fmla="*/ 3521309 w 12137607"/>
              <a:gd name="connsiteY268" fmla="*/ 802421 h 2165757"/>
              <a:gd name="connsiteX269" fmla="*/ 3521309 w 12137607"/>
              <a:gd name="connsiteY269" fmla="*/ 942650 h 2165757"/>
              <a:gd name="connsiteX270" fmla="*/ 3394064 w 12137607"/>
              <a:gd name="connsiteY270" fmla="*/ 942650 h 2165757"/>
              <a:gd name="connsiteX271" fmla="*/ 3394064 w 12137607"/>
              <a:gd name="connsiteY271" fmla="*/ 1082879 h 2165757"/>
              <a:gd name="connsiteX272" fmla="*/ 3290190 w 12137607"/>
              <a:gd name="connsiteY272" fmla="*/ 1082879 h 2165757"/>
              <a:gd name="connsiteX273" fmla="*/ 3290190 w 12137607"/>
              <a:gd name="connsiteY273" fmla="*/ 2012544 h 2165757"/>
              <a:gd name="connsiteX274" fmla="*/ 3220076 w 12137607"/>
              <a:gd name="connsiteY274" fmla="*/ 2012544 h 2165757"/>
              <a:gd name="connsiteX275" fmla="*/ 3220076 w 12137607"/>
              <a:gd name="connsiteY275" fmla="*/ 1080282 h 2165757"/>
              <a:gd name="connsiteX276" fmla="*/ 3209688 w 12137607"/>
              <a:gd name="connsiteY276" fmla="*/ 1080282 h 2165757"/>
              <a:gd name="connsiteX277" fmla="*/ 3209688 w 12137607"/>
              <a:gd name="connsiteY277" fmla="*/ 999780 h 2165757"/>
              <a:gd name="connsiteX278" fmla="*/ 2999345 w 12137607"/>
              <a:gd name="connsiteY278" fmla="*/ 999780 h 2165757"/>
              <a:gd name="connsiteX279" fmla="*/ 2999345 w 12137607"/>
              <a:gd name="connsiteY279" fmla="*/ 675176 h 2165757"/>
              <a:gd name="connsiteX280" fmla="*/ 2778614 w 12137607"/>
              <a:gd name="connsiteY280" fmla="*/ 675176 h 2165757"/>
              <a:gd name="connsiteX281" fmla="*/ 2778614 w 12137607"/>
              <a:gd name="connsiteY281" fmla="*/ 966021 h 2165757"/>
              <a:gd name="connsiteX282" fmla="*/ 2615013 w 12137607"/>
              <a:gd name="connsiteY282" fmla="*/ 966021 h 2165757"/>
              <a:gd name="connsiteX283" fmla="*/ 2615013 w 12137607"/>
              <a:gd name="connsiteY283" fmla="*/ 1313997 h 2165757"/>
              <a:gd name="connsiteX284" fmla="*/ 2544899 w 12137607"/>
              <a:gd name="connsiteY284" fmla="*/ 1313997 h 2165757"/>
              <a:gd name="connsiteX285" fmla="*/ 2544899 w 12137607"/>
              <a:gd name="connsiteY285" fmla="*/ 963424 h 2165757"/>
              <a:gd name="connsiteX286" fmla="*/ 2578657 w 12137607"/>
              <a:gd name="connsiteY286" fmla="*/ 963424 h 2165757"/>
              <a:gd name="connsiteX287" fmla="*/ 2578657 w 12137607"/>
              <a:gd name="connsiteY287" fmla="*/ 869939 h 2165757"/>
              <a:gd name="connsiteX288" fmla="*/ 2196923 w 12137607"/>
              <a:gd name="connsiteY288" fmla="*/ 869939 h 2165757"/>
              <a:gd name="connsiteX289" fmla="*/ 2196923 w 12137607"/>
              <a:gd name="connsiteY289" fmla="*/ 986796 h 2165757"/>
              <a:gd name="connsiteX290" fmla="*/ 1835962 w 12137607"/>
              <a:gd name="connsiteY290" fmla="*/ 986796 h 2165757"/>
              <a:gd name="connsiteX291" fmla="*/ 1835962 w 12137607"/>
              <a:gd name="connsiteY291" fmla="*/ 1485388 h 2165757"/>
              <a:gd name="connsiteX292" fmla="*/ 1407485 w 12137607"/>
              <a:gd name="connsiteY292" fmla="*/ 1485388 h 2165757"/>
              <a:gd name="connsiteX293" fmla="*/ 1407485 w 12137607"/>
              <a:gd name="connsiteY293" fmla="*/ 1220511 h 2165757"/>
              <a:gd name="connsiteX294" fmla="*/ 1324386 w 12137607"/>
              <a:gd name="connsiteY294" fmla="*/ 1220511 h 2165757"/>
              <a:gd name="connsiteX295" fmla="*/ 1324386 w 12137607"/>
              <a:gd name="connsiteY295" fmla="*/ 1103653 h 2165757"/>
              <a:gd name="connsiteX296" fmla="*/ 1137414 w 12137607"/>
              <a:gd name="connsiteY296" fmla="*/ 1103653 h 2165757"/>
              <a:gd name="connsiteX297" fmla="*/ 1137414 w 12137607"/>
              <a:gd name="connsiteY297" fmla="*/ 1010167 h 2165757"/>
              <a:gd name="connsiteX298" fmla="*/ 997185 w 12137607"/>
              <a:gd name="connsiteY298" fmla="*/ 1010167 h 2165757"/>
              <a:gd name="connsiteX299" fmla="*/ 927070 w 12137607"/>
              <a:gd name="connsiteY299" fmla="*/ 869939 h 2165757"/>
              <a:gd name="connsiteX300" fmla="*/ 823197 w 12137607"/>
              <a:gd name="connsiteY300" fmla="*/ 869939 h 2165757"/>
              <a:gd name="connsiteX301" fmla="*/ 753082 w 12137607"/>
              <a:gd name="connsiteY301" fmla="*/ 940053 h 2165757"/>
              <a:gd name="connsiteX302" fmla="*/ 649209 w 12137607"/>
              <a:gd name="connsiteY302" fmla="*/ 940053 h 2165757"/>
              <a:gd name="connsiteX303" fmla="*/ 649209 w 12137607"/>
              <a:gd name="connsiteY303" fmla="*/ 1324384 h 2165757"/>
              <a:gd name="connsiteX304" fmla="*/ 893311 w 12137607"/>
              <a:gd name="connsiteY304" fmla="*/ 1324384 h 2165757"/>
              <a:gd name="connsiteX305" fmla="*/ 893311 w 12137607"/>
              <a:gd name="connsiteY305" fmla="*/ 1358143 h 2165757"/>
              <a:gd name="connsiteX306" fmla="*/ 927070 w 12137607"/>
              <a:gd name="connsiteY306" fmla="*/ 1358143 h 2165757"/>
              <a:gd name="connsiteX307" fmla="*/ 927070 w 12137607"/>
              <a:gd name="connsiteY307" fmla="*/ 1454226 h 2165757"/>
              <a:gd name="connsiteX308" fmla="*/ 1090671 w 12137607"/>
              <a:gd name="connsiteY308" fmla="*/ 1454226 h 2165757"/>
              <a:gd name="connsiteX309" fmla="*/ 1090671 w 12137607"/>
              <a:gd name="connsiteY309" fmla="*/ 1487984 h 2165757"/>
              <a:gd name="connsiteX310" fmla="*/ 1124430 w 12137607"/>
              <a:gd name="connsiteY310" fmla="*/ 1487984 h 2165757"/>
              <a:gd name="connsiteX311" fmla="*/ 1124430 w 12137607"/>
              <a:gd name="connsiteY311" fmla="*/ 1651585 h 2165757"/>
              <a:gd name="connsiteX312" fmla="*/ 2391685 w 12137607"/>
              <a:gd name="connsiteY312" fmla="*/ 1651585 h 2165757"/>
              <a:gd name="connsiteX313" fmla="*/ 2391685 w 12137607"/>
              <a:gd name="connsiteY313" fmla="*/ 1487984 h 2165757"/>
              <a:gd name="connsiteX314" fmla="*/ 2428041 w 12137607"/>
              <a:gd name="connsiteY314" fmla="*/ 1487984 h 2165757"/>
              <a:gd name="connsiteX315" fmla="*/ 2428041 w 12137607"/>
              <a:gd name="connsiteY315" fmla="*/ 1454226 h 2165757"/>
              <a:gd name="connsiteX316" fmla="*/ 2799388 w 12137607"/>
              <a:gd name="connsiteY316" fmla="*/ 1454226 h 2165757"/>
              <a:gd name="connsiteX317" fmla="*/ 2799388 w 12137607"/>
              <a:gd name="connsiteY317" fmla="*/ 1487984 h 2165757"/>
              <a:gd name="connsiteX318" fmla="*/ 2833147 w 12137607"/>
              <a:gd name="connsiteY318" fmla="*/ 1487984 h 2165757"/>
              <a:gd name="connsiteX319" fmla="*/ 2833147 w 12137607"/>
              <a:gd name="connsiteY319" fmla="*/ 2009948 h 2165757"/>
              <a:gd name="connsiteX320" fmla="*/ 2763033 w 12137607"/>
              <a:gd name="connsiteY320" fmla="*/ 2009948 h 2165757"/>
              <a:gd name="connsiteX321" fmla="*/ 2763033 w 12137607"/>
              <a:gd name="connsiteY321" fmla="*/ 1521743 h 2165757"/>
              <a:gd name="connsiteX322" fmla="*/ 2464397 w 12137607"/>
              <a:gd name="connsiteY322" fmla="*/ 1521743 h 2165757"/>
              <a:gd name="connsiteX323" fmla="*/ 2464397 w 12137607"/>
              <a:gd name="connsiteY323" fmla="*/ 1685344 h 2165757"/>
              <a:gd name="connsiteX324" fmla="*/ 2430638 w 12137607"/>
              <a:gd name="connsiteY324" fmla="*/ 1685344 h 2165757"/>
              <a:gd name="connsiteX325" fmla="*/ 2430638 w 12137607"/>
              <a:gd name="connsiteY325" fmla="*/ 1719102 h 2165757"/>
              <a:gd name="connsiteX326" fmla="*/ 2139792 w 12137607"/>
              <a:gd name="connsiteY326" fmla="*/ 1719102 h 2165757"/>
              <a:gd name="connsiteX327" fmla="*/ 2139792 w 12137607"/>
              <a:gd name="connsiteY327" fmla="*/ 2009948 h 2165757"/>
              <a:gd name="connsiteX328" fmla="*/ 2069678 w 12137607"/>
              <a:gd name="connsiteY328" fmla="*/ 2009948 h 2165757"/>
              <a:gd name="connsiteX329" fmla="*/ 2069678 w 12137607"/>
              <a:gd name="connsiteY329" fmla="*/ 1721699 h 2165757"/>
              <a:gd name="connsiteX330" fmla="*/ 1371129 w 12137607"/>
              <a:gd name="connsiteY330" fmla="*/ 1721699 h 2165757"/>
              <a:gd name="connsiteX331" fmla="*/ 1371129 w 12137607"/>
              <a:gd name="connsiteY331" fmla="*/ 2012544 h 2165757"/>
              <a:gd name="connsiteX332" fmla="*/ 1301014 w 12137607"/>
              <a:gd name="connsiteY332" fmla="*/ 2012544 h 2165757"/>
              <a:gd name="connsiteX333" fmla="*/ 1301014 w 12137607"/>
              <a:gd name="connsiteY333" fmla="*/ 1721699 h 2165757"/>
              <a:gd name="connsiteX334" fmla="*/ 1090671 w 12137607"/>
              <a:gd name="connsiteY334" fmla="*/ 1721699 h 2165757"/>
              <a:gd name="connsiteX335" fmla="*/ 805019 w 12137607"/>
              <a:gd name="connsiteY335" fmla="*/ 1721699 h 2165757"/>
              <a:gd name="connsiteX336" fmla="*/ 805019 w 12137607"/>
              <a:gd name="connsiteY336" fmla="*/ 2012544 h 2165757"/>
              <a:gd name="connsiteX337" fmla="*/ 734904 w 12137607"/>
              <a:gd name="connsiteY337" fmla="*/ 2012544 h 2165757"/>
              <a:gd name="connsiteX338" fmla="*/ 734904 w 12137607"/>
              <a:gd name="connsiteY338" fmla="*/ 1685344 h 2165757"/>
              <a:gd name="connsiteX339" fmla="*/ 768663 w 12137607"/>
              <a:gd name="connsiteY339" fmla="*/ 1685344 h 2165757"/>
              <a:gd name="connsiteX340" fmla="*/ 768663 w 12137607"/>
              <a:gd name="connsiteY340" fmla="*/ 1651585 h 2165757"/>
              <a:gd name="connsiteX341" fmla="*/ 1054315 w 12137607"/>
              <a:gd name="connsiteY341" fmla="*/ 1651585 h 2165757"/>
              <a:gd name="connsiteX342" fmla="*/ 1054315 w 12137607"/>
              <a:gd name="connsiteY342" fmla="*/ 1524340 h 2165757"/>
              <a:gd name="connsiteX343" fmla="*/ 890714 w 12137607"/>
              <a:gd name="connsiteY343" fmla="*/ 1524340 h 2165757"/>
              <a:gd name="connsiteX344" fmla="*/ 890714 w 12137607"/>
              <a:gd name="connsiteY344" fmla="*/ 1490581 h 2165757"/>
              <a:gd name="connsiteX345" fmla="*/ 856956 w 12137607"/>
              <a:gd name="connsiteY345" fmla="*/ 1490581 h 2165757"/>
              <a:gd name="connsiteX346" fmla="*/ 856956 w 12137607"/>
              <a:gd name="connsiteY346" fmla="*/ 1397095 h 2165757"/>
              <a:gd name="connsiteX347" fmla="*/ 646612 w 12137607"/>
              <a:gd name="connsiteY347" fmla="*/ 1397095 h 2165757"/>
              <a:gd name="connsiteX348" fmla="*/ 267474 w 12137607"/>
              <a:gd name="connsiteY348" fmla="*/ 1397095 h 2165757"/>
              <a:gd name="connsiteX349" fmla="*/ 267474 w 12137607"/>
              <a:gd name="connsiteY349" fmla="*/ 1490581 h 2165757"/>
              <a:gd name="connsiteX350" fmla="*/ 0 w 12137607"/>
              <a:gd name="connsiteY350" fmla="*/ 1490581 h 2165757"/>
              <a:gd name="connsiteX351" fmla="*/ 0 w 12137607"/>
              <a:gd name="connsiteY351" fmla="*/ 2165757 h 2165757"/>
              <a:gd name="connsiteX352" fmla="*/ 12137607 w 12137607"/>
              <a:gd name="connsiteY352" fmla="*/ 2165757 h 2165757"/>
              <a:gd name="connsiteX353" fmla="*/ 12137607 w 12137607"/>
              <a:gd name="connsiteY353" fmla="*/ 1197139 h 2165757"/>
              <a:gd name="connsiteX354" fmla="*/ 12020750 w 12137607"/>
              <a:gd name="connsiteY354" fmla="*/ 1197139 h 2165757"/>
              <a:gd name="connsiteX355" fmla="*/ 10550941 w 12137607"/>
              <a:gd name="connsiteY355" fmla="*/ 1212720 h 2165757"/>
              <a:gd name="connsiteX356" fmla="*/ 10621056 w 12137607"/>
              <a:gd name="connsiteY356" fmla="*/ 1212720 h 2165757"/>
              <a:gd name="connsiteX357" fmla="*/ 10621056 w 12137607"/>
              <a:gd name="connsiteY357" fmla="*/ 1620423 h 2165757"/>
              <a:gd name="connsiteX358" fmla="*/ 10550941 w 12137607"/>
              <a:gd name="connsiteY358" fmla="*/ 1620423 h 2165757"/>
              <a:gd name="connsiteX359" fmla="*/ 10550941 w 12137607"/>
              <a:gd name="connsiteY359" fmla="*/ 1212720 h 216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12137607" h="2165757">
                <a:moveTo>
                  <a:pt x="12020750" y="1197139"/>
                </a:moveTo>
                <a:lnTo>
                  <a:pt x="12020750" y="1127025"/>
                </a:lnTo>
                <a:lnTo>
                  <a:pt x="11613047" y="1127025"/>
                </a:lnTo>
                <a:lnTo>
                  <a:pt x="11613047" y="1384111"/>
                </a:lnTo>
                <a:lnTo>
                  <a:pt x="11566303" y="1384111"/>
                </a:lnTo>
                <a:lnTo>
                  <a:pt x="11566303" y="2012544"/>
                </a:lnTo>
                <a:lnTo>
                  <a:pt x="11496189" y="2012544"/>
                </a:lnTo>
                <a:lnTo>
                  <a:pt x="11496189" y="1384111"/>
                </a:lnTo>
                <a:lnTo>
                  <a:pt x="11529948" y="1384111"/>
                </a:lnTo>
                <a:lnTo>
                  <a:pt x="11529948" y="1243882"/>
                </a:lnTo>
                <a:lnTo>
                  <a:pt x="11379332" y="1243882"/>
                </a:lnTo>
                <a:lnTo>
                  <a:pt x="11379332" y="1337368"/>
                </a:lnTo>
                <a:lnTo>
                  <a:pt x="11205344" y="1337368"/>
                </a:lnTo>
                <a:lnTo>
                  <a:pt x="11205344" y="1825573"/>
                </a:lnTo>
                <a:lnTo>
                  <a:pt x="10971628" y="1825573"/>
                </a:lnTo>
                <a:lnTo>
                  <a:pt x="10971628" y="1784023"/>
                </a:lnTo>
                <a:lnTo>
                  <a:pt x="10231530" y="1784023"/>
                </a:lnTo>
                <a:lnTo>
                  <a:pt x="10231530" y="2009948"/>
                </a:lnTo>
                <a:lnTo>
                  <a:pt x="10161415" y="2009948"/>
                </a:lnTo>
                <a:lnTo>
                  <a:pt x="10161415" y="1750264"/>
                </a:lnTo>
                <a:lnTo>
                  <a:pt x="10195175" y="1750264"/>
                </a:lnTo>
                <a:lnTo>
                  <a:pt x="10195175" y="1713909"/>
                </a:lnTo>
                <a:lnTo>
                  <a:pt x="10974225" y="1713909"/>
                </a:lnTo>
                <a:lnTo>
                  <a:pt x="10974225" y="953037"/>
                </a:lnTo>
                <a:lnTo>
                  <a:pt x="10810624" y="953037"/>
                </a:lnTo>
                <a:lnTo>
                  <a:pt x="10810624" y="812808"/>
                </a:lnTo>
                <a:lnTo>
                  <a:pt x="10660008" y="812808"/>
                </a:lnTo>
                <a:lnTo>
                  <a:pt x="10660008" y="1197139"/>
                </a:lnTo>
                <a:lnTo>
                  <a:pt x="10579506" y="1197139"/>
                </a:lnTo>
                <a:lnTo>
                  <a:pt x="10579506" y="685563"/>
                </a:lnTo>
                <a:lnTo>
                  <a:pt x="10312032" y="685563"/>
                </a:lnTo>
                <a:lnTo>
                  <a:pt x="10312032" y="849164"/>
                </a:lnTo>
                <a:lnTo>
                  <a:pt x="10161415" y="849164"/>
                </a:lnTo>
                <a:lnTo>
                  <a:pt x="10161415" y="1150396"/>
                </a:lnTo>
                <a:lnTo>
                  <a:pt x="10127657" y="1150396"/>
                </a:lnTo>
                <a:lnTo>
                  <a:pt x="10127657" y="1929446"/>
                </a:lnTo>
                <a:lnTo>
                  <a:pt x="10057542" y="1929446"/>
                </a:lnTo>
                <a:lnTo>
                  <a:pt x="10057542" y="1742474"/>
                </a:lnTo>
                <a:lnTo>
                  <a:pt x="9813440" y="1742474"/>
                </a:lnTo>
                <a:lnTo>
                  <a:pt x="9813440" y="1708715"/>
                </a:lnTo>
                <a:lnTo>
                  <a:pt x="9779681" y="1708715"/>
                </a:lnTo>
                <a:lnTo>
                  <a:pt x="9779681" y="1576277"/>
                </a:lnTo>
                <a:lnTo>
                  <a:pt x="9442093" y="1576277"/>
                </a:lnTo>
                <a:lnTo>
                  <a:pt x="9442093" y="1799604"/>
                </a:lnTo>
                <a:lnTo>
                  <a:pt x="9408333" y="1799604"/>
                </a:lnTo>
                <a:lnTo>
                  <a:pt x="9408333" y="1835960"/>
                </a:lnTo>
                <a:lnTo>
                  <a:pt x="9268104" y="1835960"/>
                </a:lnTo>
                <a:lnTo>
                  <a:pt x="9268104" y="2012544"/>
                </a:lnTo>
                <a:lnTo>
                  <a:pt x="9197990" y="2012544"/>
                </a:lnTo>
                <a:lnTo>
                  <a:pt x="9197990" y="1799604"/>
                </a:lnTo>
                <a:lnTo>
                  <a:pt x="9231749" y="1799604"/>
                </a:lnTo>
                <a:lnTo>
                  <a:pt x="9231749" y="1765845"/>
                </a:lnTo>
                <a:lnTo>
                  <a:pt x="9371978" y="1765845"/>
                </a:lnTo>
                <a:lnTo>
                  <a:pt x="9371978" y="1542518"/>
                </a:lnTo>
                <a:lnTo>
                  <a:pt x="9405737" y="1542518"/>
                </a:lnTo>
                <a:lnTo>
                  <a:pt x="9405737" y="1506162"/>
                </a:lnTo>
                <a:lnTo>
                  <a:pt x="9813440" y="1506162"/>
                </a:lnTo>
                <a:lnTo>
                  <a:pt x="9813440" y="1539921"/>
                </a:lnTo>
                <a:lnTo>
                  <a:pt x="9847199" y="1539921"/>
                </a:lnTo>
                <a:lnTo>
                  <a:pt x="9847199" y="1672359"/>
                </a:lnTo>
                <a:lnTo>
                  <a:pt x="10057542" y="1672359"/>
                </a:lnTo>
                <a:lnTo>
                  <a:pt x="10057542" y="1150396"/>
                </a:lnTo>
                <a:lnTo>
                  <a:pt x="10091301" y="1150396"/>
                </a:lnTo>
                <a:lnTo>
                  <a:pt x="10091301" y="1023152"/>
                </a:lnTo>
                <a:lnTo>
                  <a:pt x="9753713" y="1023152"/>
                </a:lnTo>
                <a:lnTo>
                  <a:pt x="9753713" y="1103653"/>
                </a:lnTo>
                <a:lnTo>
                  <a:pt x="9649839" y="1103653"/>
                </a:lnTo>
                <a:lnTo>
                  <a:pt x="9649839" y="1337368"/>
                </a:lnTo>
                <a:lnTo>
                  <a:pt x="9382365" y="1337368"/>
                </a:lnTo>
                <a:lnTo>
                  <a:pt x="9382365" y="1454226"/>
                </a:lnTo>
                <a:lnTo>
                  <a:pt x="9231749" y="1454226"/>
                </a:lnTo>
                <a:lnTo>
                  <a:pt x="9231749" y="859551"/>
                </a:lnTo>
                <a:lnTo>
                  <a:pt x="8813658" y="859551"/>
                </a:lnTo>
                <a:lnTo>
                  <a:pt x="8813658" y="1210123"/>
                </a:lnTo>
                <a:lnTo>
                  <a:pt x="8847418" y="1210123"/>
                </a:lnTo>
                <a:lnTo>
                  <a:pt x="8847418" y="2009948"/>
                </a:lnTo>
                <a:lnTo>
                  <a:pt x="8777303" y="2009948"/>
                </a:lnTo>
                <a:lnTo>
                  <a:pt x="8777303" y="1267254"/>
                </a:lnTo>
                <a:lnTo>
                  <a:pt x="8720172" y="1267254"/>
                </a:lnTo>
                <a:lnTo>
                  <a:pt x="8720172" y="825792"/>
                </a:lnTo>
                <a:lnTo>
                  <a:pt x="8626687" y="825792"/>
                </a:lnTo>
                <a:lnTo>
                  <a:pt x="8626687" y="1384111"/>
                </a:lnTo>
                <a:lnTo>
                  <a:pt x="8556572" y="1384111"/>
                </a:lnTo>
                <a:lnTo>
                  <a:pt x="8556572" y="825792"/>
                </a:lnTo>
                <a:lnTo>
                  <a:pt x="8590330" y="825792"/>
                </a:lnTo>
                <a:lnTo>
                  <a:pt x="8590330" y="628433"/>
                </a:lnTo>
                <a:lnTo>
                  <a:pt x="8502038" y="628433"/>
                </a:lnTo>
                <a:lnTo>
                  <a:pt x="8502038" y="516769"/>
                </a:lnTo>
                <a:lnTo>
                  <a:pt x="8408552" y="423284"/>
                </a:lnTo>
                <a:lnTo>
                  <a:pt x="8309873" y="521963"/>
                </a:lnTo>
                <a:lnTo>
                  <a:pt x="8309873" y="592078"/>
                </a:lnTo>
                <a:lnTo>
                  <a:pt x="8252742" y="592078"/>
                </a:lnTo>
                <a:lnTo>
                  <a:pt x="8252742" y="976409"/>
                </a:lnTo>
                <a:lnTo>
                  <a:pt x="8286501" y="976409"/>
                </a:lnTo>
                <a:lnTo>
                  <a:pt x="8286501" y="1576277"/>
                </a:lnTo>
                <a:lnTo>
                  <a:pt x="8657848" y="1576277"/>
                </a:lnTo>
                <a:lnTo>
                  <a:pt x="8657848" y="1610035"/>
                </a:lnTo>
                <a:lnTo>
                  <a:pt x="8691607" y="1610035"/>
                </a:lnTo>
                <a:lnTo>
                  <a:pt x="8691607" y="2009948"/>
                </a:lnTo>
                <a:lnTo>
                  <a:pt x="8621493" y="2009948"/>
                </a:lnTo>
                <a:lnTo>
                  <a:pt x="8621493" y="1646391"/>
                </a:lnTo>
                <a:lnTo>
                  <a:pt x="8283904" y="1646391"/>
                </a:lnTo>
                <a:lnTo>
                  <a:pt x="8283904" y="2012544"/>
                </a:lnTo>
                <a:lnTo>
                  <a:pt x="8213789" y="2012544"/>
                </a:lnTo>
                <a:lnTo>
                  <a:pt x="8213789" y="976409"/>
                </a:lnTo>
                <a:lnTo>
                  <a:pt x="7956703" y="976409"/>
                </a:lnTo>
                <a:lnTo>
                  <a:pt x="7956703" y="592078"/>
                </a:lnTo>
                <a:lnTo>
                  <a:pt x="7894379" y="592078"/>
                </a:lnTo>
                <a:lnTo>
                  <a:pt x="7894379" y="534947"/>
                </a:lnTo>
                <a:lnTo>
                  <a:pt x="7660664" y="534947"/>
                </a:lnTo>
                <a:lnTo>
                  <a:pt x="7660664" y="592078"/>
                </a:lnTo>
                <a:lnTo>
                  <a:pt x="7520435" y="592078"/>
                </a:lnTo>
                <a:lnTo>
                  <a:pt x="7520435" y="1056910"/>
                </a:lnTo>
                <a:lnTo>
                  <a:pt x="7416562" y="1056910"/>
                </a:lnTo>
                <a:lnTo>
                  <a:pt x="7416562" y="1324384"/>
                </a:lnTo>
                <a:lnTo>
                  <a:pt x="7650277" y="1324384"/>
                </a:lnTo>
                <a:lnTo>
                  <a:pt x="7650277" y="1210123"/>
                </a:lnTo>
                <a:lnTo>
                  <a:pt x="7684035" y="1210123"/>
                </a:lnTo>
                <a:lnTo>
                  <a:pt x="7684035" y="1176365"/>
                </a:lnTo>
                <a:lnTo>
                  <a:pt x="7881395" y="1176365"/>
                </a:lnTo>
                <a:lnTo>
                  <a:pt x="7881395" y="1210123"/>
                </a:lnTo>
                <a:lnTo>
                  <a:pt x="7915153" y="1210123"/>
                </a:lnTo>
                <a:lnTo>
                  <a:pt x="7915153" y="1371127"/>
                </a:lnTo>
                <a:lnTo>
                  <a:pt x="8078754" y="1371127"/>
                </a:lnTo>
                <a:lnTo>
                  <a:pt x="8078754" y="1404886"/>
                </a:lnTo>
                <a:lnTo>
                  <a:pt x="8112513" y="1404886"/>
                </a:lnTo>
                <a:lnTo>
                  <a:pt x="8112513" y="2009948"/>
                </a:lnTo>
                <a:lnTo>
                  <a:pt x="8042399" y="2009948"/>
                </a:lnTo>
                <a:lnTo>
                  <a:pt x="8042399" y="1441241"/>
                </a:lnTo>
                <a:lnTo>
                  <a:pt x="7878798" y="1441241"/>
                </a:lnTo>
                <a:lnTo>
                  <a:pt x="7878798" y="1407483"/>
                </a:lnTo>
                <a:lnTo>
                  <a:pt x="7845039" y="1407483"/>
                </a:lnTo>
                <a:lnTo>
                  <a:pt x="7845039" y="1246479"/>
                </a:lnTo>
                <a:lnTo>
                  <a:pt x="7717795" y="1246479"/>
                </a:lnTo>
                <a:lnTo>
                  <a:pt x="7717795" y="1360740"/>
                </a:lnTo>
                <a:lnTo>
                  <a:pt x="7684035" y="1360740"/>
                </a:lnTo>
                <a:lnTo>
                  <a:pt x="7684035" y="1394499"/>
                </a:lnTo>
                <a:lnTo>
                  <a:pt x="7416562" y="1394499"/>
                </a:lnTo>
                <a:lnTo>
                  <a:pt x="7416562" y="1423064"/>
                </a:lnTo>
                <a:lnTo>
                  <a:pt x="7450320" y="1423064"/>
                </a:lnTo>
                <a:lnTo>
                  <a:pt x="7450320" y="2009948"/>
                </a:lnTo>
                <a:lnTo>
                  <a:pt x="7380206" y="2009948"/>
                </a:lnTo>
                <a:lnTo>
                  <a:pt x="7380206" y="1454226"/>
                </a:lnTo>
                <a:lnTo>
                  <a:pt x="7219202" y="1454226"/>
                </a:lnTo>
                <a:lnTo>
                  <a:pt x="7219202" y="1324384"/>
                </a:lnTo>
                <a:lnTo>
                  <a:pt x="7068586" y="1324384"/>
                </a:lnTo>
                <a:lnTo>
                  <a:pt x="7068586" y="1464613"/>
                </a:lnTo>
                <a:lnTo>
                  <a:pt x="6894597" y="1464613"/>
                </a:lnTo>
                <a:lnTo>
                  <a:pt x="6894597" y="1825573"/>
                </a:lnTo>
                <a:lnTo>
                  <a:pt x="6928356" y="1825573"/>
                </a:lnTo>
                <a:lnTo>
                  <a:pt x="6928356" y="2012544"/>
                </a:lnTo>
                <a:lnTo>
                  <a:pt x="6858242" y="2012544"/>
                </a:lnTo>
                <a:lnTo>
                  <a:pt x="6858242" y="1825573"/>
                </a:lnTo>
                <a:lnTo>
                  <a:pt x="6788127" y="1825573"/>
                </a:lnTo>
                <a:lnTo>
                  <a:pt x="6788127" y="475220"/>
                </a:lnTo>
                <a:lnTo>
                  <a:pt x="6694641" y="316813"/>
                </a:lnTo>
                <a:lnTo>
                  <a:pt x="6624527" y="475220"/>
                </a:lnTo>
                <a:lnTo>
                  <a:pt x="6624527" y="1043926"/>
                </a:lnTo>
                <a:lnTo>
                  <a:pt x="6658285" y="1043926"/>
                </a:lnTo>
                <a:lnTo>
                  <a:pt x="6658285" y="1926849"/>
                </a:lnTo>
                <a:lnTo>
                  <a:pt x="6588171" y="1926849"/>
                </a:lnTo>
                <a:lnTo>
                  <a:pt x="6588171" y="1043926"/>
                </a:lnTo>
                <a:lnTo>
                  <a:pt x="6564800" y="1043926"/>
                </a:lnTo>
                <a:lnTo>
                  <a:pt x="6564800" y="940053"/>
                </a:lnTo>
                <a:lnTo>
                  <a:pt x="6354456" y="940053"/>
                </a:lnTo>
                <a:lnTo>
                  <a:pt x="6354456" y="1080282"/>
                </a:lnTo>
                <a:lnTo>
                  <a:pt x="6320697" y="1080282"/>
                </a:lnTo>
                <a:lnTo>
                  <a:pt x="6320697" y="1116638"/>
                </a:lnTo>
                <a:lnTo>
                  <a:pt x="6170081" y="1116638"/>
                </a:lnTo>
                <a:lnTo>
                  <a:pt x="6170081" y="1929446"/>
                </a:lnTo>
                <a:lnTo>
                  <a:pt x="6102563" y="1929446"/>
                </a:lnTo>
                <a:lnTo>
                  <a:pt x="6102563" y="1080282"/>
                </a:lnTo>
                <a:lnTo>
                  <a:pt x="6136322" y="1080282"/>
                </a:lnTo>
                <a:lnTo>
                  <a:pt x="6136322" y="1046523"/>
                </a:lnTo>
                <a:lnTo>
                  <a:pt x="6286938" y="1046523"/>
                </a:lnTo>
                <a:lnTo>
                  <a:pt x="6286938" y="942650"/>
                </a:lnTo>
                <a:lnTo>
                  <a:pt x="6323294" y="942650"/>
                </a:lnTo>
                <a:lnTo>
                  <a:pt x="6323294" y="862148"/>
                </a:lnTo>
                <a:lnTo>
                  <a:pt x="5788346" y="862148"/>
                </a:lnTo>
                <a:lnTo>
                  <a:pt x="5788346" y="1407483"/>
                </a:lnTo>
                <a:lnTo>
                  <a:pt x="5754587" y="1407483"/>
                </a:lnTo>
                <a:lnTo>
                  <a:pt x="5754587" y="2012544"/>
                </a:lnTo>
                <a:lnTo>
                  <a:pt x="5684472" y="2012544"/>
                </a:lnTo>
                <a:lnTo>
                  <a:pt x="5684472" y="1407483"/>
                </a:lnTo>
                <a:lnTo>
                  <a:pt x="5718231" y="1407483"/>
                </a:lnTo>
                <a:lnTo>
                  <a:pt x="5718231" y="57130"/>
                </a:lnTo>
                <a:lnTo>
                  <a:pt x="5590986" y="57130"/>
                </a:lnTo>
                <a:lnTo>
                  <a:pt x="5590986" y="0"/>
                </a:lnTo>
                <a:lnTo>
                  <a:pt x="5196267" y="0"/>
                </a:lnTo>
                <a:lnTo>
                  <a:pt x="5196267" y="103873"/>
                </a:lnTo>
                <a:lnTo>
                  <a:pt x="5092394" y="103873"/>
                </a:lnTo>
                <a:lnTo>
                  <a:pt x="5092394" y="755678"/>
                </a:lnTo>
                <a:lnTo>
                  <a:pt x="5128750" y="755678"/>
                </a:lnTo>
                <a:lnTo>
                  <a:pt x="5128750" y="1667166"/>
                </a:lnTo>
                <a:lnTo>
                  <a:pt x="5058635" y="1667166"/>
                </a:lnTo>
                <a:lnTo>
                  <a:pt x="5058635" y="797227"/>
                </a:lnTo>
                <a:lnTo>
                  <a:pt x="4988521" y="797227"/>
                </a:lnTo>
                <a:lnTo>
                  <a:pt x="4988521" y="1313997"/>
                </a:lnTo>
                <a:lnTo>
                  <a:pt x="4824920" y="1313997"/>
                </a:lnTo>
                <a:lnTo>
                  <a:pt x="4824920" y="1150396"/>
                </a:lnTo>
                <a:lnTo>
                  <a:pt x="4697675" y="1150396"/>
                </a:lnTo>
                <a:lnTo>
                  <a:pt x="4697675" y="1080282"/>
                </a:lnTo>
                <a:lnTo>
                  <a:pt x="4430201" y="1080282"/>
                </a:lnTo>
                <a:lnTo>
                  <a:pt x="4430201" y="1254270"/>
                </a:lnTo>
                <a:lnTo>
                  <a:pt x="4279585" y="1254270"/>
                </a:lnTo>
                <a:lnTo>
                  <a:pt x="4279585" y="163600"/>
                </a:lnTo>
                <a:lnTo>
                  <a:pt x="4115984" y="163600"/>
                </a:lnTo>
                <a:lnTo>
                  <a:pt x="4115984" y="103873"/>
                </a:lnTo>
                <a:lnTo>
                  <a:pt x="4012110" y="103873"/>
                </a:lnTo>
                <a:lnTo>
                  <a:pt x="4012110" y="267474"/>
                </a:lnTo>
                <a:lnTo>
                  <a:pt x="3931608" y="267474"/>
                </a:lnTo>
                <a:lnTo>
                  <a:pt x="3931608" y="605062"/>
                </a:lnTo>
                <a:lnTo>
                  <a:pt x="3965367" y="605062"/>
                </a:lnTo>
                <a:lnTo>
                  <a:pt x="3965367" y="1324384"/>
                </a:lnTo>
                <a:lnTo>
                  <a:pt x="4604189" y="1324384"/>
                </a:lnTo>
                <a:lnTo>
                  <a:pt x="4604189" y="1358143"/>
                </a:lnTo>
                <a:lnTo>
                  <a:pt x="4637948" y="1358143"/>
                </a:lnTo>
                <a:lnTo>
                  <a:pt x="4637948" y="1454226"/>
                </a:lnTo>
                <a:lnTo>
                  <a:pt x="4788564" y="1454226"/>
                </a:lnTo>
                <a:lnTo>
                  <a:pt x="4788564" y="1487984"/>
                </a:lnTo>
                <a:lnTo>
                  <a:pt x="4822323" y="1487984"/>
                </a:lnTo>
                <a:lnTo>
                  <a:pt x="4822323" y="1812588"/>
                </a:lnTo>
                <a:lnTo>
                  <a:pt x="5136540" y="1812588"/>
                </a:lnTo>
                <a:lnTo>
                  <a:pt x="5136540" y="1846347"/>
                </a:lnTo>
                <a:lnTo>
                  <a:pt x="5170299" y="1846347"/>
                </a:lnTo>
                <a:lnTo>
                  <a:pt x="5170299" y="2009948"/>
                </a:lnTo>
                <a:lnTo>
                  <a:pt x="5100184" y="2009948"/>
                </a:lnTo>
                <a:lnTo>
                  <a:pt x="5100184" y="1882703"/>
                </a:lnTo>
                <a:lnTo>
                  <a:pt x="4785967" y="1882703"/>
                </a:lnTo>
                <a:lnTo>
                  <a:pt x="4785967" y="1848944"/>
                </a:lnTo>
                <a:lnTo>
                  <a:pt x="4752209" y="1848944"/>
                </a:lnTo>
                <a:lnTo>
                  <a:pt x="4752209" y="1521743"/>
                </a:lnTo>
                <a:lnTo>
                  <a:pt x="4601592" y="1521743"/>
                </a:lnTo>
                <a:lnTo>
                  <a:pt x="4474347" y="1521743"/>
                </a:lnTo>
                <a:lnTo>
                  <a:pt x="4474347" y="1747668"/>
                </a:lnTo>
                <a:lnTo>
                  <a:pt x="4440588" y="1747668"/>
                </a:lnTo>
                <a:lnTo>
                  <a:pt x="4440588" y="1781426"/>
                </a:lnTo>
                <a:lnTo>
                  <a:pt x="4196486" y="1781426"/>
                </a:lnTo>
                <a:lnTo>
                  <a:pt x="4196486" y="1846347"/>
                </a:lnTo>
                <a:lnTo>
                  <a:pt x="4162727" y="1846347"/>
                </a:lnTo>
                <a:lnTo>
                  <a:pt x="4162727" y="1880106"/>
                </a:lnTo>
                <a:lnTo>
                  <a:pt x="3965367" y="1880106"/>
                </a:lnTo>
                <a:lnTo>
                  <a:pt x="3965367" y="2007351"/>
                </a:lnTo>
                <a:lnTo>
                  <a:pt x="3895253" y="2007351"/>
                </a:lnTo>
                <a:lnTo>
                  <a:pt x="3895253" y="1843750"/>
                </a:lnTo>
                <a:lnTo>
                  <a:pt x="3929012" y="1843750"/>
                </a:lnTo>
                <a:lnTo>
                  <a:pt x="3929012" y="1809991"/>
                </a:lnTo>
                <a:lnTo>
                  <a:pt x="4126371" y="1809991"/>
                </a:lnTo>
                <a:lnTo>
                  <a:pt x="4126371" y="1745071"/>
                </a:lnTo>
                <a:lnTo>
                  <a:pt x="4160130" y="1745071"/>
                </a:lnTo>
                <a:lnTo>
                  <a:pt x="4160130" y="1713909"/>
                </a:lnTo>
                <a:lnTo>
                  <a:pt x="4404233" y="1713909"/>
                </a:lnTo>
                <a:lnTo>
                  <a:pt x="4404233" y="1487984"/>
                </a:lnTo>
                <a:lnTo>
                  <a:pt x="4437991" y="1487984"/>
                </a:lnTo>
                <a:lnTo>
                  <a:pt x="4437991" y="1454226"/>
                </a:lnTo>
                <a:lnTo>
                  <a:pt x="4565236" y="1454226"/>
                </a:lnTo>
                <a:lnTo>
                  <a:pt x="4565236" y="1397095"/>
                </a:lnTo>
                <a:lnTo>
                  <a:pt x="3926415" y="1397095"/>
                </a:lnTo>
                <a:lnTo>
                  <a:pt x="3729056" y="1397095"/>
                </a:lnTo>
                <a:lnTo>
                  <a:pt x="3729056" y="2012544"/>
                </a:lnTo>
                <a:lnTo>
                  <a:pt x="3661538" y="2012544"/>
                </a:lnTo>
                <a:lnTo>
                  <a:pt x="3661538" y="1360740"/>
                </a:lnTo>
                <a:lnTo>
                  <a:pt x="3695297" y="1360740"/>
                </a:lnTo>
                <a:lnTo>
                  <a:pt x="3695297" y="1324384"/>
                </a:lnTo>
                <a:lnTo>
                  <a:pt x="3892656" y="1324384"/>
                </a:lnTo>
                <a:lnTo>
                  <a:pt x="3892656" y="605062"/>
                </a:lnTo>
                <a:lnTo>
                  <a:pt x="3845913" y="605062"/>
                </a:lnTo>
                <a:lnTo>
                  <a:pt x="3845913" y="802421"/>
                </a:lnTo>
                <a:lnTo>
                  <a:pt x="3521309" y="802421"/>
                </a:lnTo>
                <a:lnTo>
                  <a:pt x="3521309" y="942650"/>
                </a:lnTo>
                <a:lnTo>
                  <a:pt x="3394064" y="942650"/>
                </a:lnTo>
                <a:lnTo>
                  <a:pt x="3394064" y="1082879"/>
                </a:lnTo>
                <a:lnTo>
                  <a:pt x="3290190" y="1082879"/>
                </a:lnTo>
                <a:lnTo>
                  <a:pt x="3290190" y="2012544"/>
                </a:lnTo>
                <a:lnTo>
                  <a:pt x="3220076" y="2012544"/>
                </a:lnTo>
                <a:lnTo>
                  <a:pt x="3220076" y="1080282"/>
                </a:lnTo>
                <a:lnTo>
                  <a:pt x="3209688" y="1080282"/>
                </a:lnTo>
                <a:lnTo>
                  <a:pt x="3209688" y="999780"/>
                </a:lnTo>
                <a:lnTo>
                  <a:pt x="2999345" y="999780"/>
                </a:lnTo>
                <a:lnTo>
                  <a:pt x="2999345" y="675176"/>
                </a:lnTo>
                <a:lnTo>
                  <a:pt x="2778614" y="675176"/>
                </a:lnTo>
                <a:lnTo>
                  <a:pt x="2778614" y="966021"/>
                </a:lnTo>
                <a:lnTo>
                  <a:pt x="2615013" y="966021"/>
                </a:lnTo>
                <a:lnTo>
                  <a:pt x="2615013" y="1313997"/>
                </a:lnTo>
                <a:lnTo>
                  <a:pt x="2544899" y="1313997"/>
                </a:lnTo>
                <a:lnTo>
                  <a:pt x="2544899" y="963424"/>
                </a:lnTo>
                <a:lnTo>
                  <a:pt x="2578657" y="963424"/>
                </a:lnTo>
                <a:lnTo>
                  <a:pt x="2578657" y="869939"/>
                </a:lnTo>
                <a:lnTo>
                  <a:pt x="2196923" y="869939"/>
                </a:lnTo>
                <a:lnTo>
                  <a:pt x="2196923" y="986796"/>
                </a:lnTo>
                <a:lnTo>
                  <a:pt x="1835962" y="986796"/>
                </a:lnTo>
                <a:lnTo>
                  <a:pt x="1835962" y="1485388"/>
                </a:lnTo>
                <a:lnTo>
                  <a:pt x="1407485" y="1485388"/>
                </a:lnTo>
                <a:lnTo>
                  <a:pt x="1407485" y="1220511"/>
                </a:lnTo>
                <a:lnTo>
                  <a:pt x="1324386" y="1220511"/>
                </a:lnTo>
                <a:lnTo>
                  <a:pt x="1324386" y="1103653"/>
                </a:lnTo>
                <a:lnTo>
                  <a:pt x="1137414" y="1103653"/>
                </a:lnTo>
                <a:lnTo>
                  <a:pt x="1137414" y="1010167"/>
                </a:lnTo>
                <a:lnTo>
                  <a:pt x="997185" y="1010167"/>
                </a:lnTo>
                <a:lnTo>
                  <a:pt x="927070" y="869939"/>
                </a:lnTo>
                <a:lnTo>
                  <a:pt x="823197" y="869939"/>
                </a:lnTo>
                <a:lnTo>
                  <a:pt x="753082" y="940053"/>
                </a:lnTo>
                <a:lnTo>
                  <a:pt x="649209" y="940053"/>
                </a:lnTo>
                <a:lnTo>
                  <a:pt x="649209" y="1324384"/>
                </a:lnTo>
                <a:lnTo>
                  <a:pt x="893311" y="1324384"/>
                </a:lnTo>
                <a:lnTo>
                  <a:pt x="893311" y="1358143"/>
                </a:lnTo>
                <a:lnTo>
                  <a:pt x="927070" y="1358143"/>
                </a:lnTo>
                <a:lnTo>
                  <a:pt x="927070" y="1454226"/>
                </a:lnTo>
                <a:lnTo>
                  <a:pt x="1090671" y="1454226"/>
                </a:lnTo>
                <a:lnTo>
                  <a:pt x="1090671" y="1487984"/>
                </a:lnTo>
                <a:lnTo>
                  <a:pt x="1124430" y="1487984"/>
                </a:lnTo>
                <a:lnTo>
                  <a:pt x="1124430" y="1651585"/>
                </a:lnTo>
                <a:lnTo>
                  <a:pt x="2391685" y="1651585"/>
                </a:lnTo>
                <a:lnTo>
                  <a:pt x="2391685" y="1487984"/>
                </a:lnTo>
                <a:lnTo>
                  <a:pt x="2428041" y="1487984"/>
                </a:lnTo>
                <a:lnTo>
                  <a:pt x="2428041" y="1454226"/>
                </a:lnTo>
                <a:lnTo>
                  <a:pt x="2799388" y="1454226"/>
                </a:lnTo>
                <a:lnTo>
                  <a:pt x="2799388" y="1487984"/>
                </a:lnTo>
                <a:lnTo>
                  <a:pt x="2833147" y="1487984"/>
                </a:lnTo>
                <a:lnTo>
                  <a:pt x="2833147" y="2009948"/>
                </a:lnTo>
                <a:lnTo>
                  <a:pt x="2763033" y="2009948"/>
                </a:lnTo>
                <a:lnTo>
                  <a:pt x="2763033" y="1521743"/>
                </a:lnTo>
                <a:lnTo>
                  <a:pt x="2464397" y="1521743"/>
                </a:lnTo>
                <a:lnTo>
                  <a:pt x="2464397" y="1685344"/>
                </a:lnTo>
                <a:lnTo>
                  <a:pt x="2430638" y="1685344"/>
                </a:lnTo>
                <a:lnTo>
                  <a:pt x="2430638" y="1719102"/>
                </a:lnTo>
                <a:lnTo>
                  <a:pt x="2139792" y="1719102"/>
                </a:lnTo>
                <a:lnTo>
                  <a:pt x="2139792" y="2009948"/>
                </a:lnTo>
                <a:lnTo>
                  <a:pt x="2069678" y="2009948"/>
                </a:lnTo>
                <a:lnTo>
                  <a:pt x="2069678" y="1721699"/>
                </a:lnTo>
                <a:lnTo>
                  <a:pt x="1371129" y="1721699"/>
                </a:lnTo>
                <a:lnTo>
                  <a:pt x="1371129" y="2012544"/>
                </a:lnTo>
                <a:lnTo>
                  <a:pt x="1301014" y="2012544"/>
                </a:lnTo>
                <a:lnTo>
                  <a:pt x="1301014" y="1721699"/>
                </a:lnTo>
                <a:lnTo>
                  <a:pt x="1090671" y="1721699"/>
                </a:lnTo>
                <a:lnTo>
                  <a:pt x="805019" y="1721699"/>
                </a:lnTo>
                <a:lnTo>
                  <a:pt x="805019" y="2012544"/>
                </a:lnTo>
                <a:lnTo>
                  <a:pt x="734904" y="2012544"/>
                </a:lnTo>
                <a:lnTo>
                  <a:pt x="734904" y="1685344"/>
                </a:lnTo>
                <a:lnTo>
                  <a:pt x="768663" y="1685344"/>
                </a:lnTo>
                <a:lnTo>
                  <a:pt x="768663" y="1651585"/>
                </a:lnTo>
                <a:lnTo>
                  <a:pt x="1054315" y="1651585"/>
                </a:lnTo>
                <a:lnTo>
                  <a:pt x="1054315" y="1524340"/>
                </a:lnTo>
                <a:lnTo>
                  <a:pt x="890714" y="1524340"/>
                </a:lnTo>
                <a:lnTo>
                  <a:pt x="890714" y="1490581"/>
                </a:lnTo>
                <a:lnTo>
                  <a:pt x="856956" y="1490581"/>
                </a:lnTo>
                <a:lnTo>
                  <a:pt x="856956" y="1397095"/>
                </a:lnTo>
                <a:lnTo>
                  <a:pt x="646612" y="1397095"/>
                </a:lnTo>
                <a:lnTo>
                  <a:pt x="267474" y="1397095"/>
                </a:lnTo>
                <a:lnTo>
                  <a:pt x="267474" y="1490581"/>
                </a:lnTo>
                <a:lnTo>
                  <a:pt x="0" y="1490581"/>
                </a:lnTo>
                <a:lnTo>
                  <a:pt x="0" y="2165757"/>
                </a:lnTo>
                <a:lnTo>
                  <a:pt x="12137607" y="2165757"/>
                </a:lnTo>
                <a:lnTo>
                  <a:pt x="12137607" y="1197139"/>
                </a:lnTo>
                <a:lnTo>
                  <a:pt x="12020750" y="1197139"/>
                </a:lnTo>
                <a:close/>
                <a:moveTo>
                  <a:pt x="10550941" y="1212720"/>
                </a:moveTo>
                <a:lnTo>
                  <a:pt x="10621056" y="1212720"/>
                </a:lnTo>
                <a:lnTo>
                  <a:pt x="10621056" y="1620423"/>
                </a:lnTo>
                <a:lnTo>
                  <a:pt x="10550941" y="1620423"/>
                </a:lnTo>
                <a:lnTo>
                  <a:pt x="10550941" y="1212720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47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C9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6711CB0-4D66-47DD-AC07-0C696BAC268C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北京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355D497-1EC4-4116-B232-083D0C3C1F6F}"/>
              </a:ext>
            </a:extLst>
          </p:cNvPr>
          <p:cNvSpPr txBox="1"/>
          <p:nvPr/>
        </p:nvSpPr>
        <p:spPr>
          <a:xfrm>
            <a:off x="5628327" y="3276157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Beijing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5F978FF-FBE8-4668-8940-E94F1998C185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8E54B8F4-A227-456C-BD40-0993438EF060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1BD1C987-706E-40EF-8D3F-AA7F40F7B25A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1583B45C-6484-4228-BD47-CADDBC7D1608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1FFDA981-80C9-48AF-9EC9-338244492076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7066ABCF-7F8F-4FAA-9B86-3FA777D9AC49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2681D0E5-B89E-40DF-9AC1-D3F33D01F8C4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9BF6F5EA-B671-4B8E-8368-F40D72F096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202211" y="3782105"/>
            <a:ext cx="77819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12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东莞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29555" y="3276157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dongguan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B5A9833F-EA30-4149-B197-FD069EC6F521}"/>
              </a:ext>
            </a:extLst>
          </p:cNvPr>
          <p:cNvSpPr/>
          <p:nvPr/>
        </p:nvSpPr>
        <p:spPr>
          <a:xfrm>
            <a:off x="2452914" y="3456362"/>
            <a:ext cx="7286172" cy="1882628"/>
          </a:xfrm>
          <a:custGeom>
            <a:avLst/>
            <a:gdLst>
              <a:gd name="connsiteX0" fmla="*/ 12110722 w 12192002"/>
              <a:gd name="connsiteY0" fmla="*/ 2706870 h 3150215"/>
              <a:gd name="connsiteX1" fmla="*/ 12110722 w 12192002"/>
              <a:gd name="connsiteY1" fmla="*/ 1955646 h 3150215"/>
              <a:gd name="connsiteX2" fmla="*/ 11886586 w 12192002"/>
              <a:gd name="connsiteY2" fmla="*/ 1955646 h 3150215"/>
              <a:gd name="connsiteX3" fmla="*/ 11886586 w 12192002"/>
              <a:gd name="connsiteY3" fmla="*/ 1852198 h 3150215"/>
              <a:gd name="connsiteX4" fmla="*/ 11785602 w 12192002"/>
              <a:gd name="connsiteY4" fmla="*/ 1852198 h 3150215"/>
              <a:gd name="connsiteX5" fmla="*/ 11785602 w 12192002"/>
              <a:gd name="connsiteY5" fmla="*/ 1657619 h 3150215"/>
              <a:gd name="connsiteX6" fmla="*/ 11733878 w 12192002"/>
              <a:gd name="connsiteY6" fmla="*/ 1657619 h 3150215"/>
              <a:gd name="connsiteX7" fmla="*/ 11733878 w 12192002"/>
              <a:gd name="connsiteY7" fmla="*/ 1852198 h 3150215"/>
              <a:gd name="connsiteX8" fmla="*/ 11650135 w 12192002"/>
              <a:gd name="connsiteY8" fmla="*/ 1852198 h 3150215"/>
              <a:gd name="connsiteX9" fmla="*/ 11650135 w 12192002"/>
              <a:gd name="connsiteY9" fmla="*/ 1967961 h 3150215"/>
              <a:gd name="connsiteX10" fmla="*/ 11369350 w 12192002"/>
              <a:gd name="connsiteY10" fmla="*/ 1967961 h 3150215"/>
              <a:gd name="connsiteX11" fmla="*/ 11369350 w 12192002"/>
              <a:gd name="connsiteY11" fmla="*/ 2128058 h 3150215"/>
              <a:gd name="connsiteX12" fmla="*/ 11393980 w 12192002"/>
              <a:gd name="connsiteY12" fmla="*/ 2130521 h 3150215"/>
              <a:gd name="connsiteX13" fmla="*/ 11325015 w 12192002"/>
              <a:gd name="connsiteY13" fmla="*/ 2913764 h 3150215"/>
              <a:gd name="connsiteX14" fmla="*/ 11273292 w 12192002"/>
              <a:gd name="connsiteY14" fmla="*/ 2908838 h 3150215"/>
              <a:gd name="connsiteX15" fmla="*/ 11339793 w 12192002"/>
              <a:gd name="connsiteY15" fmla="*/ 2162540 h 3150215"/>
              <a:gd name="connsiteX16" fmla="*/ 10721572 w 12192002"/>
              <a:gd name="connsiteY16" fmla="*/ 2162540 h 3150215"/>
              <a:gd name="connsiteX17" fmla="*/ 10721572 w 12192002"/>
              <a:gd name="connsiteY17" fmla="*/ 2938395 h 3150215"/>
              <a:gd name="connsiteX18" fmla="*/ 10669849 w 12192002"/>
              <a:gd name="connsiteY18" fmla="*/ 2938395 h 3150215"/>
              <a:gd name="connsiteX19" fmla="*/ 10669849 w 12192002"/>
              <a:gd name="connsiteY19" fmla="*/ 2162540 h 3150215"/>
              <a:gd name="connsiteX20" fmla="*/ 10696942 w 12192002"/>
              <a:gd name="connsiteY20" fmla="*/ 2162540 h 3150215"/>
              <a:gd name="connsiteX21" fmla="*/ 10595958 w 12192002"/>
              <a:gd name="connsiteY21" fmla="*/ 0 h 3150215"/>
              <a:gd name="connsiteX22" fmla="*/ 10393990 w 12192002"/>
              <a:gd name="connsiteY22" fmla="*/ 0 h 3150215"/>
              <a:gd name="connsiteX23" fmla="*/ 10337340 w 12192002"/>
              <a:gd name="connsiteY23" fmla="*/ 155171 h 3150215"/>
              <a:gd name="connsiteX24" fmla="*/ 10280690 w 12192002"/>
              <a:gd name="connsiteY24" fmla="*/ 64039 h 3150215"/>
              <a:gd name="connsiteX25" fmla="*/ 10167390 w 12192002"/>
              <a:gd name="connsiteY25" fmla="*/ 1152698 h 3150215"/>
              <a:gd name="connsiteX26" fmla="*/ 10194484 w 12192002"/>
              <a:gd name="connsiteY26" fmla="*/ 1155161 h 3150215"/>
              <a:gd name="connsiteX27" fmla="*/ 10155075 w 12192002"/>
              <a:gd name="connsiteY27" fmla="*/ 2098501 h 3150215"/>
              <a:gd name="connsiteX28" fmla="*/ 10224041 w 12192002"/>
              <a:gd name="connsiteY28" fmla="*/ 2098501 h 3150215"/>
              <a:gd name="connsiteX29" fmla="*/ 10224041 w 12192002"/>
              <a:gd name="connsiteY29" fmla="*/ 2073871 h 3150215"/>
              <a:gd name="connsiteX30" fmla="*/ 10251134 w 12192002"/>
              <a:gd name="connsiteY30" fmla="*/ 2073871 h 3150215"/>
              <a:gd name="connsiteX31" fmla="*/ 10251134 w 12192002"/>
              <a:gd name="connsiteY31" fmla="*/ 2044315 h 3150215"/>
              <a:gd name="connsiteX32" fmla="*/ 10458029 w 12192002"/>
              <a:gd name="connsiteY32" fmla="*/ 2044315 h 3150215"/>
              <a:gd name="connsiteX33" fmla="*/ 10458029 w 12192002"/>
              <a:gd name="connsiteY33" fmla="*/ 2073871 h 3150215"/>
              <a:gd name="connsiteX34" fmla="*/ 10482659 w 12192002"/>
              <a:gd name="connsiteY34" fmla="*/ 2073871 h 3150215"/>
              <a:gd name="connsiteX35" fmla="*/ 10482659 w 12192002"/>
              <a:gd name="connsiteY35" fmla="*/ 2189634 h 3150215"/>
              <a:gd name="connsiteX36" fmla="*/ 10578717 w 12192002"/>
              <a:gd name="connsiteY36" fmla="*/ 2189634 h 3150215"/>
              <a:gd name="connsiteX37" fmla="*/ 10578717 w 12192002"/>
              <a:gd name="connsiteY37" fmla="*/ 2248746 h 3150215"/>
              <a:gd name="connsiteX38" fmla="*/ 10458029 w 12192002"/>
              <a:gd name="connsiteY38" fmla="*/ 2248746 h 3150215"/>
              <a:gd name="connsiteX39" fmla="*/ 10458029 w 12192002"/>
              <a:gd name="connsiteY39" fmla="*/ 2219190 h 3150215"/>
              <a:gd name="connsiteX40" fmla="*/ 10430935 w 12192002"/>
              <a:gd name="connsiteY40" fmla="*/ 2219190 h 3150215"/>
              <a:gd name="connsiteX41" fmla="*/ 10430935 w 12192002"/>
              <a:gd name="connsiteY41" fmla="*/ 2103428 h 3150215"/>
              <a:gd name="connsiteX42" fmla="*/ 10275764 w 12192002"/>
              <a:gd name="connsiteY42" fmla="*/ 2103428 h 3150215"/>
              <a:gd name="connsiteX43" fmla="*/ 10275764 w 12192002"/>
              <a:gd name="connsiteY43" fmla="*/ 2125595 h 3150215"/>
              <a:gd name="connsiteX44" fmla="*/ 10248671 w 12192002"/>
              <a:gd name="connsiteY44" fmla="*/ 2125595 h 3150215"/>
              <a:gd name="connsiteX45" fmla="*/ 10248671 w 12192002"/>
              <a:gd name="connsiteY45" fmla="*/ 2155151 h 3150215"/>
              <a:gd name="connsiteX46" fmla="*/ 10127983 w 12192002"/>
              <a:gd name="connsiteY46" fmla="*/ 2155151 h 3150215"/>
              <a:gd name="connsiteX47" fmla="*/ 10044239 w 12192002"/>
              <a:gd name="connsiteY47" fmla="*/ 2155151 h 3150215"/>
              <a:gd name="connsiteX48" fmla="*/ 10044239 w 12192002"/>
              <a:gd name="connsiteY48" fmla="*/ 2908838 h 3150215"/>
              <a:gd name="connsiteX49" fmla="*/ 9992516 w 12192002"/>
              <a:gd name="connsiteY49" fmla="*/ 2908838 h 3150215"/>
              <a:gd name="connsiteX50" fmla="*/ 9992516 w 12192002"/>
              <a:gd name="connsiteY50" fmla="*/ 2408843 h 3150215"/>
              <a:gd name="connsiteX51" fmla="*/ 9736360 w 12192002"/>
              <a:gd name="connsiteY51" fmla="*/ 2408843 h 3150215"/>
              <a:gd name="connsiteX52" fmla="*/ 9736360 w 12192002"/>
              <a:gd name="connsiteY52" fmla="*/ 2379287 h 3150215"/>
              <a:gd name="connsiteX53" fmla="*/ 9711730 w 12192002"/>
              <a:gd name="connsiteY53" fmla="*/ 2379287 h 3150215"/>
              <a:gd name="connsiteX54" fmla="*/ 9711730 w 12192002"/>
              <a:gd name="connsiteY54" fmla="*/ 2219190 h 3150215"/>
              <a:gd name="connsiteX55" fmla="*/ 9763454 w 12192002"/>
              <a:gd name="connsiteY55" fmla="*/ 2219190 h 3150215"/>
              <a:gd name="connsiteX56" fmla="*/ 9763454 w 12192002"/>
              <a:gd name="connsiteY56" fmla="*/ 2349730 h 3150215"/>
              <a:gd name="connsiteX57" fmla="*/ 9994978 w 12192002"/>
              <a:gd name="connsiteY57" fmla="*/ 2349730 h 3150215"/>
              <a:gd name="connsiteX58" fmla="*/ 9994978 w 12192002"/>
              <a:gd name="connsiteY58" fmla="*/ 2125595 h 3150215"/>
              <a:gd name="connsiteX59" fmla="*/ 10019609 w 12192002"/>
              <a:gd name="connsiteY59" fmla="*/ 2125595 h 3150215"/>
              <a:gd name="connsiteX60" fmla="*/ 10019609 w 12192002"/>
              <a:gd name="connsiteY60" fmla="*/ 2096038 h 3150215"/>
              <a:gd name="connsiteX61" fmla="*/ 10103352 w 12192002"/>
              <a:gd name="connsiteY61" fmla="*/ 2096038 h 3150215"/>
              <a:gd name="connsiteX62" fmla="*/ 10142760 w 12192002"/>
              <a:gd name="connsiteY62" fmla="*/ 1150235 h 3150215"/>
              <a:gd name="connsiteX63" fmla="*/ 10034387 w 12192002"/>
              <a:gd name="connsiteY63" fmla="*/ 1150235 h 3150215"/>
              <a:gd name="connsiteX64" fmla="*/ 10034387 w 12192002"/>
              <a:gd name="connsiteY64" fmla="*/ 1214274 h 3150215"/>
              <a:gd name="connsiteX65" fmla="*/ 10014683 w 12192002"/>
              <a:gd name="connsiteY65" fmla="*/ 1214274 h 3150215"/>
              <a:gd name="connsiteX66" fmla="*/ 10014683 w 12192002"/>
              <a:gd name="connsiteY66" fmla="*/ 1165013 h 3150215"/>
              <a:gd name="connsiteX67" fmla="*/ 10009757 w 12192002"/>
              <a:gd name="connsiteY67" fmla="*/ 960582 h 3150215"/>
              <a:gd name="connsiteX68" fmla="*/ 9990053 w 12192002"/>
              <a:gd name="connsiteY68" fmla="*/ 756150 h 3150215"/>
              <a:gd name="connsiteX69" fmla="*/ 9970348 w 12192002"/>
              <a:gd name="connsiteY69" fmla="*/ 960582 h 3150215"/>
              <a:gd name="connsiteX70" fmla="*/ 9965422 w 12192002"/>
              <a:gd name="connsiteY70" fmla="*/ 1165013 h 3150215"/>
              <a:gd name="connsiteX71" fmla="*/ 9965422 w 12192002"/>
              <a:gd name="connsiteY71" fmla="*/ 1214274 h 3150215"/>
              <a:gd name="connsiteX72" fmla="*/ 9921087 w 12192002"/>
              <a:gd name="connsiteY72" fmla="*/ 1214274 h 3150215"/>
              <a:gd name="connsiteX73" fmla="*/ 9921087 w 12192002"/>
              <a:gd name="connsiteY73" fmla="*/ 2120669 h 3150215"/>
              <a:gd name="connsiteX74" fmla="*/ 9317645 w 12192002"/>
              <a:gd name="connsiteY74" fmla="*/ 2120669 h 3150215"/>
              <a:gd name="connsiteX75" fmla="*/ 9317645 w 12192002"/>
              <a:gd name="connsiteY75" fmla="*/ 3029527 h 3150215"/>
              <a:gd name="connsiteX76" fmla="*/ 9265922 w 12192002"/>
              <a:gd name="connsiteY76" fmla="*/ 3029527 h 3150215"/>
              <a:gd name="connsiteX77" fmla="*/ 9265922 w 12192002"/>
              <a:gd name="connsiteY77" fmla="*/ 2123132 h 3150215"/>
              <a:gd name="connsiteX78" fmla="*/ 9169863 w 12192002"/>
              <a:gd name="connsiteY78" fmla="*/ 2123132 h 3150215"/>
              <a:gd name="connsiteX79" fmla="*/ 9169863 w 12192002"/>
              <a:gd name="connsiteY79" fmla="*/ 2157614 h 3150215"/>
              <a:gd name="connsiteX80" fmla="*/ 9063953 w 12192002"/>
              <a:gd name="connsiteY80" fmla="*/ 2157614 h 3150215"/>
              <a:gd name="connsiteX81" fmla="*/ 9063953 w 12192002"/>
              <a:gd name="connsiteY81" fmla="*/ 3029527 h 3150215"/>
              <a:gd name="connsiteX82" fmla="*/ 9014692 w 12192002"/>
              <a:gd name="connsiteY82" fmla="*/ 3029527 h 3150215"/>
              <a:gd name="connsiteX83" fmla="*/ 9014692 w 12192002"/>
              <a:gd name="connsiteY83" fmla="*/ 2128058 h 3150215"/>
              <a:gd name="connsiteX84" fmla="*/ 9041786 w 12192002"/>
              <a:gd name="connsiteY84" fmla="*/ 2128058 h 3150215"/>
              <a:gd name="connsiteX85" fmla="*/ 9041786 w 12192002"/>
              <a:gd name="connsiteY85" fmla="*/ 2098501 h 3150215"/>
              <a:gd name="connsiteX86" fmla="*/ 9150159 w 12192002"/>
              <a:gd name="connsiteY86" fmla="*/ 2098501 h 3150215"/>
              <a:gd name="connsiteX87" fmla="*/ 9150159 w 12192002"/>
              <a:gd name="connsiteY87" fmla="*/ 2044315 h 3150215"/>
              <a:gd name="connsiteX88" fmla="*/ 8588588 w 12192002"/>
              <a:gd name="connsiteY88" fmla="*/ 2044315 h 3150215"/>
              <a:gd name="connsiteX89" fmla="*/ 8588588 w 12192002"/>
              <a:gd name="connsiteY89" fmla="*/ 2238894 h 3150215"/>
              <a:gd name="connsiteX90" fmla="*/ 8226523 w 12192002"/>
              <a:gd name="connsiteY90" fmla="*/ 2238894 h 3150215"/>
              <a:gd name="connsiteX91" fmla="*/ 8226523 w 12192002"/>
              <a:gd name="connsiteY91" fmla="*/ 1256145 h 3150215"/>
              <a:gd name="connsiteX92" fmla="*/ 7497466 w 12192002"/>
              <a:gd name="connsiteY92" fmla="*/ 1256145 h 3150215"/>
              <a:gd name="connsiteX93" fmla="*/ 7182198 w 12192002"/>
              <a:gd name="connsiteY93" fmla="*/ 1204422 h 3150215"/>
              <a:gd name="connsiteX94" fmla="*/ 7182198 w 12192002"/>
              <a:gd name="connsiteY94" fmla="*/ 1852198 h 3150215"/>
              <a:gd name="connsiteX95" fmla="*/ 7209291 w 12192002"/>
              <a:gd name="connsiteY95" fmla="*/ 1852198 h 3150215"/>
              <a:gd name="connsiteX96" fmla="*/ 7209291 w 12192002"/>
              <a:gd name="connsiteY96" fmla="*/ 2667461 h 3150215"/>
              <a:gd name="connsiteX97" fmla="*/ 7157568 w 12192002"/>
              <a:gd name="connsiteY97" fmla="*/ 2667461 h 3150215"/>
              <a:gd name="connsiteX98" fmla="*/ 7157568 w 12192002"/>
              <a:gd name="connsiteY98" fmla="*/ 1852198 h 3150215"/>
              <a:gd name="connsiteX99" fmla="*/ 7184661 w 12192002"/>
              <a:gd name="connsiteY99" fmla="*/ 1852198 h 3150215"/>
              <a:gd name="connsiteX100" fmla="*/ 7049194 w 12192002"/>
              <a:gd name="connsiteY100" fmla="*/ 1775844 h 3150215"/>
              <a:gd name="connsiteX101" fmla="*/ 7049194 w 12192002"/>
              <a:gd name="connsiteY101" fmla="*/ 1711806 h 3150215"/>
              <a:gd name="connsiteX102" fmla="*/ 6825058 w 12192002"/>
              <a:gd name="connsiteY102" fmla="*/ 1711806 h 3150215"/>
              <a:gd name="connsiteX103" fmla="*/ 6825058 w 12192002"/>
              <a:gd name="connsiteY103" fmla="*/ 2125595 h 3150215"/>
              <a:gd name="connsiteX104" fmla="*/ 6852152 w 12192002"/>
              <a:gd name="connsiteY104" fmla="*/ 2125595 h 3150215"/>
              <a:gd name="connsiteX105" fmla="*/ 6852152 w 12192002"/>
              <a:gd name="connsiteY105" fmla="*/ 2677313 h 3150215"/>
              <a:gd name="connsiteX106" fmla="*/ 6953136 w 12192002"/>
              <a:gd name="connsiteY106" fmla="*/ 2677313 h 3150215"/>
              <a:gd name="connsiteX107" fmla="*/ 6953136 w 12192002"/>
              <a:gd name="connsiteY107" fmla="*/ 2706870 h 3150215"/>
              <a:gd name="connsiteX108" fmla="*/ 6980229 w 12192002"/>
              <a:gd name="connsiteY108" fmla="*/ 2706870 h 3150215"/>
              <a:gd name="connsiteX109" fmla="*/ 6980229 w 12192002"/>
              <a:gd name="connsiteY109" fmla="*/ 2763519 h 3150215"/>
              <a:gd name="connsiteX110" fmla="*/ 6985155 w 12192002"/>
              <a:gd name="connsiteY110" fmla="*/ 2763519 h 3150215"/>
              <a:gd name="connsiteX111" fmla="*/ 6985155 w 12192002"/>
              <a:gd name="connsiteY111" fmla="*/ 2706870 h 3150215"/>
              <a:gd name="connsiteX112" fmla="*/ 7012249 w 12192002"/>
              <a:gd name="connsiteY112" fmla="*/ 2706870 h 3150215"/>
              <a:gd name="connsiteX113" fmla="*/ 7012249 w 12192002"/>
              <a:gd name="connsiteY113" fmla="*/ 2677313 h 3150215"/>
              <a:gd name="connsiteX114" fmla="*/ 7162493 w 12192002"/>
              <a:gd name="connsiteY114" fmla="*/ 2677313 h 3150215"/>
              <a:gd name="connsiteX115" fmla="*/ 7162493 w 12192002"/>
              <a:gd name="connsiteY115" fmla="*/ 2706870 h 3150215"/>
              <a:gd name="connsiteX116" fmla="*/ 7189587 w 12192002"/>
              <a:gd name="connsiteY116" fmla="*/ 2706870 h 3150215"/>
              <a:gd name="connsiteX117" fmla="*/ 7189587 w 12192002"/>
              <a:gd name="connsiteY117" fmla="*/ 2763519 h 3150215"/>
              <a:gd name="connsiteX118" fmla="*/ 7258552 w 12192002"/>
              <a:gd name="connsiteY118" fmla="*/ 2763519 h 3150215"/>
              <a:gd name="connsiteX119" fmla="*/ 7258552 w 12192002"/>
              <a:gd name="connsiteY119" fmla="*/ 2667461 h 3150215"/>
              <a:gd name="connsiteX120" fmla="*/ 7285645 w 12192002"/>
              <a:gd name="connsiteY120" fmla="*/ 2667461 h 3150215"/>
              <a:gd name="connsiteX121" fmla="*/ 7285645 w 12192002"/>
              <a:gd name="connsiteY121" fmla="*/ 2637905 h 3150215"/>
              <a:gd name="connsiteX122" fmla="*/ 7426038 w 12192002"/>
              <a:gd name="connsiteY122" fmla="*/ 2637905 h 3150215"/>
              <a:gd name="connsiteX123" fmla="*/ 7426038 w 12192002"/>
              <a:gd name="connsiteY123" fmla="*/ 1992591 h 3150215"/>
              <a:gd name="connsiteX124" fmla="*/ 7453131 w 12192002"/>
              <a:gd name="connsiteY124" fmla="*/ 1992591 h 3150215"/>
              <a:gd name="connsiteX125" fmla="*/ 7453131 w 12192002"/>
              <a:gd name="connsiteY125" fmla="*/ 1963035 h 3150215"/>
              <a:gd name="connsiteX126" fmla="*/ 8076278 w 12192002"/>
              <a:gd name="connsiteY126" fmla="*/ 1963035 h 3150215"/>
              <a:gd name="connsiteX127" fmla="*/ 8076278 w 12192002"/>
              <a:gd name="connsiteY127" fmla="*/ 1992591 h 3150215"/>
              <a:gd name="connsiteX128" fmla="*/ 8103371 w 12192002"/>
              <a:gd name="connsiteY128" fmla="*/ 1992591 h 3150215"/>
              <a:gd name="connsiteX129" fmla="*/ 8103371 w 12192002"/>
              <a:gd name="connsiteY129" fmla="*/ 2502438 h 3150215"/>
              <a:gd name="connsiteX130" fmla="*/ 8182189 w 12192002"/>
              <a:gd name="connsiteY130" fmla="*/ 2502438 h 3150215"/>
              <a:gd name="connsiteX131" fmla="*/ 8182189 w 12192002"/>
              <a:gd name="connsiteY131" fmla="*/ 2531995 h 3150215"/>
              <a:gd name="connsiteX132" fmla="*/ 8209281 w 12192002"/>
              <a:gd name="connsiteY132" fmla="*/ 2531995 h 3150215"/>
              <a:gd name="connsiteX133" fmla="*/ 8209281 w 12192002"/>
              <a:gd name="connsiteY133" fmla="*/ 2573866 h 3150215"/>
              <a:gd name="connsiteX134" fmla="*/ 8396472 w 12192002"/>
              <a:gd name="connsiteY134" fmla="*/ 2573866 h 3150215"/>
              <a:gd name="connsiteX135" fmla="*/ 8396472 w 12192002"/>
              <a:gd name="connsiteY135" fmla="*/ 2603422 h 3150215"/>
              <a:gd name="connsiteX136" fmla="*/ 8423565 w 12192002"/>
              <a:gd name="connsiteY136" fmla="*/ 2603422 h 3150215"/>
              <a:gd name="connsiteX137" fmla="*/ 8423565 w 12192002"/>
              <a:gd name="connsiteY137" fmla="*/ 2635442 h 3150215"/>
              <a:gd name="connsiteX138" fmla="*/ 8490067 w 12192002"/>
              <a:gd name="connsiteY138" fmla="*/ 2635442 h 3150215"/>
              <a:gd name="connsiteX139" fmla="*/ 8490067 w 12192002"/>
              <a:gd name="connsiteY139" fmla="*/ 2635442 h 3150215"/>
              <a:gd name="connsiteX140" fmla="*/ 8490067 w 12192002"/>
              <a:gd name="connsiteY140" fmla="*/ 2519680 h 3150215"/>
              <a:gd name="connsiteX141" fmla="*/ 8517160 w 12192002"/>
              <a:gd name="connsiteY141" fmla="*/ 2519680 h 3150215"/>
              <a:gd name="connsiteX142" fmla="*/ 8517160 w 12192002"/>
              <a:gd name="connsiteY142" fmla="*/ 2490123 h 3150215"/>
              <a:gd name="connsiteX143" fmla="*/ 8541790 w 12192002"/>
              <a:gd name="connsiteY143" fmla="*/ 2490123 h 3150215"/>
              <a:gd name="connsiteX144" fmla="*/ 8743759 w 12192002"/>
              <a:gd name="connsiteY144" fmla="*/ 2490123 h 3150215"/>
              <a:gd name="connsiteX145" fmla="*/ 8743759 w 12192002"/>
              <a:gd name="connsiteY145" fmla="*/ 2519680 h 3150215"/>
              <a:gd name="connsiteX146" fmla="*/ 8768389 w 12192002"/>
              <a:gd name="connsiteY146" fmla="*/ 2519680 h 3150215"/>
              <a:gd name="connsiteX147" fmla="*/ 8768389 w 12192002"/>
              <a:gd name="connsiteY147" fmla="*/ 2576329 h 3150215"/>
              <a:gd name="connsiteX148" fmla="*/ 8921098 w 12192002"/>
              <a:gd name="connsiteY148" fmla="*/ 2576329 h 3150215"/>
              <a:gd name="connsiteX149" fmla="*/ 8921098 w 12192002"/>
              <a:gd name="connsiteY149" fmla="*/ 2605886 h 3150215"/>
              <a:gd name="connsiteX150" fmla="*/ 8948190 w 12192002"/>
              <a:gd name="connsiteY150" fmla="*/ 2605886 h 3150215"/>
              <a:gd name="connsiteX151" fmla="*/ 8948190 w 12192002"/>
              <a:gd name="connsiteY151" fmla="*/ 3093565 h 3150215"/>
              <a:gd name="connsiteX152" fmla="*/ 8896467 w 12192002"/>
              <a:gd name="connsiteY152" fmla="*/ 3093565 h 3150215"/>
              <a:gd name="connsiteX153" fmla="*/ 8896467 w 12192002"/>
              <a:gd name="connsiteY153" fmla="*/ 2635442 h 3150215"/>
              <a:gd name="connsiteX154" fmla="*/ 8743759 w 12192002"/>
              <a:gd name="connsiteY154" fmla="*/ 2635442 h 3150215"/>
              <a:gd name="connsiteX155" fmla="*/ 8743759 w 12192002"/>
              <a:gd name="connsiteY155" fmla="*/ 2605886 h 3150215"/>
              <a:gd name="connsiteX156" fmla="*/ 8716666 w 12192002"/>
              <a:gd name="connsiteY156" fmla="*/ 2605886 h 3150215"/>
              <a:gd name="connsiteX157" fmla="*/ 8716666 w 12192002"/>
              <a:gd name="connsiteY157" fmla="*/ 2549236 h 3150215"/>
              <a:gd name="connsiteX158" fmla="*/ 8541790 w 12192002"/>
              <a:gd name="connsiteY158" fmla="*/ 2549236 h 3150215"/>
              <a:gd name="connsiteX159" fmla="*/ 8541790 w 12192002"/>
              <a:gd name="connsiteY159" fmla="*/ 2635442 h 3150215"/>
              <a:gd name="connsiteX160" fmla="*/ 8541790 w 12192002"/>
              <a:gd name="connsiteY160" fmla="*/ 2635442 h 3150215"/>
              <a:gd name="connsiteX161" fmla="*/ 8635386 w 12192002"/>
              <a:gd name="connsiteY161" fmla="*/ 2635442 h 3150215"/>
              <a:gd name="connsiteX162" fmla="*/ 8635386 w 12192002"/>
              <a:gd name="connsiteY162" fmla="*/ 2664998 h 3150215"/>
              <a:gd name="connsiteX163" fmla="*/ 8662479 w 12192002"/>
              <a:gd name="connsiteY163" fmla="*/ 2664998 h 3150215"/>
              <a:gd name="connsiteX164" fmla="*/ 8662479 w 12192002"/>
              <a:gd name="connsiteY164" fmla="*/ 3029527 h 3150215"/>
              <a:gd name="connsiteX165" fmla="*/ 8610756 w 12192002"/>
              <a:gd name="connsiteY165" fmla="*/ 3029527 h 3150215"/>
              <a:gd name="connsiteX166" fmla="*/ 8610756 w 12192002"/>
              <a:gd name="connsiteY166" fmla="*/ 2697018 h 3150215"/>
              <a:gd name="connsiteX167" fmla="*/ 8398935 w 12192002"/>
              <a:gd name="connsiteY167" fmla="*/ 2697018 h 3150215"/>
              <a:gd name="connsiteX168" fmla="*/ 8398935 w 12192002"/>
              <a:gd name="connsiteY168" fmla="*/ 2667461 h 3150215"/>
              <a:gd name="connsiteX169" fmla="*/ 8371841 w 12192002"/>
              <a:gd name="connsiteY169" fmla="*/ 2667461 h 3150215"/>
              <a:gd name="connsiteX170" fmla="*/ 8371841 w 12192002"/>
              <a:gd name="connsiteY170" fmla="*/ 2635442 h 3150215"/>
              <a:gd name="connsiteX171" fmla="*/ 8184651 w 12192002"/>
              <a:gd name="connsiteY171" fmla="*/ 2635442 h 3150215"/>
              <a:gd name="connsiteX172" fmla="*/ 8184651 w 12192002"/>
              <a:gd name="connsiteY172" fmla="*/ 2605886 h 3150215"/>
              <a:gd name="connsiteX173" fmla="*/ 8157558 w 12192002"/>
              <a:gd name="connsiteY173" fmla="*/ 2605886 h 3150215"/>
              <a:gd name="connsiteX174" fmla="*/ 8157558 w 12192002"/>
              <a:gd name="connsiteY174" fmla="*/ 2561551 h 3150215"/>
              <a:gd name="connsiteX175" fmla="*/ 8078741 w 12192002"/>
              <a:gd name="connsiteY175" fmla="*/ 2561551 h 3150215"/>
              <a:gd name="connsiteX176" fmla="*/ 8007313 w 12192002"/>
              <a:gd name="connsiteY176" fmla="*/ 2561551 h 3150215"/>
              <a:gd name="connsiteX177" fmla="*/ 8007313 w 12192002"/>
              <a:gd name="connsiteY177" fmla="*/ 3029527 h 3150215"/>
              <a:gd name="connsiteX178" fmla="*/ 7955589 w 12192002"/>
              <a:gd name="connsiteY178" fmla="*/ 3029527 h 3150215"/>
              <a:gd name="connsiteX179" fmla="*/ 7955589 w 12192002"/>
              <a:gd name="connsiteY179" fmla="*/ 2531995 h 3150215"/>
              <a:gd name="connsiteX180" fmla="*/ 7982683 w 12192002"/>
              <a:gd name="connsiteY180" fmla="*/ 2531995 h 3150215"/>
              <a:gd name="connsiteX181" fmla="*/ 7982683 w 12192002"/>
              <a:gd name="connsiteY181" fmla="*/ 2502438 h 3150215"/>
              <a:gd name="connsiteX182" fmla="*/ 8054111 w 12192002"/>
              <a:gd name="connsiteY182" fmla="*/ 2502438 h 3150215"/>
              <a:gd name="connsiteX183" fmla="*/ 8054111 w 12192002"/>
              <a:gd name="connsiteY183" fmla="*/ 2024610 h 3150215"/>
              <a:gd name="connsiteX184" fmla="*/ 7482687 w 12192002"/>
              <a:gd name="connsiteY184" fmla="*/ 2024610 h 3150215"/>
              <a:gd name="connsiteX185" fmla="*/ 7482687 w 12192002"/>
              <a:gd name="connsiteY185" fmla="*/ 2637905 h 3150215"/>
              <a:gd name="connsiteX186" fmla="*/ 7519633 w 12192002"/>
              <a:gd name="connsiteY186" fmla="*/ 2637905 h 3150215"/>
              <a:gd name="connsiteX187" fmla="*/ 7519633 w 12192002"/>
              <a:gd name="connsiteY187" fmla="*/ 2667461 h 3150215"/>
              <a:gd name="connsiteX188" fmla="*/ 7544263 w 12192002"/>
              <a:gd name="connsiteY188" fmla="*/ 2667461 h 3150215"/>
              <a:gd name="connsiteX189" fmla="*/ 7544263 w 12192002"/>
              <a:gd name="connsiteY189" fmla="*/ 2763519 h 3150215"/>
              <a:gd name="connsiteX190" fmla="*/ 7852142 w 12192002"/>
              <a:gd name="connsiteY190" fmla="*/ 2763519 h 3150215"/>
              <a:gd name="connsiteX191" fmla="*/ 7852142 w 12192002"/>
              <a:gd name="connsiteY191" fmla="*/ 2793076 h 3150215"/>
              <a:gd name="connsiteX192" fmla="*/ 7879235 w 12192002"/>
              <a:gd name="connsiteY192" fmla="*/ 2793076 h 3150215"/>
              <a:gd name="connsiteX193" fmla="*/ 7879235 w 12192002"/>
              <a:gd name="connsiteY193" fmla="*/ 3031990 h 3150215"/>
              <a:gd name="connsiteX194" fmla="*/ 7827512 w 12192002"/>
              <a:gd name="connsiteY194" fmla="*/ 3031990 h 3150215"/>
              <a:gd name="connsiteX195" fmla="*/ 7827512 w 12192002"/>
              <a:gd name="connsiteY195" fmla="*/ 2825095 h 3150215"/>
              <a:gd name="connsiteX196" fmla="*/ 7519633 w 12192002"/>
              <a:gd name="connsiteY196" fmla="*/ 2825095 h 3150215"/>
              <a:gd name="connsiteX197" fmla="*/ 7519633 w 12192002"/>
              <a:gd name="connsiteY197" fmla="*/ 2795539 h 3150215"/>
              <a:gd name="connsiteX198" fmla="*/ 7492540 w 12192002"/>
              <a:gd name="connsiteY198" fmla="*/ 2795539 h 3150215"/>
              <a:gd name="connsiteX199" fmla="*/ 7492540 w 12192002"/>
              <a:gd name="connsiteY199" fmla="*/ 2699481 h 3150215"/>
              <a:gd name="connsiteX200" fmla="*/ 7312738 w 12192002"/>
              <a:gd name="connsiteY200" fmla="*/ 2699481 h 3150215"/>
              <a:gd name="connsiteX201" fmla="*/ 7312738 w 12192002"/>
              <a:gd name="connsiteY201" fmla="*/ 2795539 h 3150215"/>
              <a:gd name="connsiteX202" fmla="*/ 7285645 w 12192002"/>
              <a:gd name="connsiteY202" fmla="*/ 2795539 h 3150215"/>
              <a:gd name="connsiteX203" fmla="*/ 7285645 w 12192002"/>
              <a:gd name="connsiteY203" fmla="*/ 2825095 h 3150215"/>
              <a:gd name="connsiteX204" fmla="*/ 7251163 w 12192002"/>
              <a:gd name="connsiteY204" fmla="*/ 2825095 h 3150215"/>
              <a:gd name="connsiteX205" fmla="*/ 7251163 w 12192002"/>
              <a:gd name="connsiteY205" fmla="*/ 3061546 h 3150215"/>
              <a:gd name="connsiteX206" fmla="*/ 7199439 w 12192002"/>
              <a:gd name="connsiteY206" fmla="*/ 3061546 h 3150215"/>
              <a:gd name="connsiteX207" fmla="*/ 7199439 w 12192002"/>
              <a:gd name="connsiteY207" fmla="*/ 2825095 h 3150215"/>
              <a:gd name="connsiteX208" fmla="*/ 7164956 w 12192002"/>
              <a:gd name="connsiteY208" fmla="*/ 2825095 h 3150215"/>
              <a:gd name="connsiteX209" fmla="*/ 7164956 w 12192002"/>
              <a:gd name="connsiteY209" fmla="*/ 2795539 h 3150215"/>
              <a:gd name="connsiteX210" fmla="*/ 7137863 w 12192002"/>
              <a:gd name="connsiteY210" fmla="*/ 2795539 h 3150215"/>
              <a:gd name="connsiteX211" fmla="*/ 7137863 w 12192002"/>
              <a:gd name="connsiteY211" fmla="*/ 2738889 h 3150215"/>
              <a:gd name="connsiteX212" fmla="*/ 7039342 w 12192002"/>
              <a:gd name="connsiteY212" fmla="*/ 2738889 h 3150215"/>
              <a:gd name="connsiteX213" fmla="*/ 7039342 w 12192002"/>
              <a:gd name="connsiteY213" fmla="*/ 2795539 h 3150215"/>
              <a:gd name="connsiteX214" fmla="*/ 7012249 w 12192002"/>
              <a:gd name="connsiteY214" fmla="*/ 2795539 h 3150215"/>
              <a:gd name="connsiteX215" fmla="*/ 7012249 w 12192002"/>
              <a:gd name="connsiteY215" fmla="*/ 2825095 h 3150215"/>
              <a:gd name="connsiteX216" fmla="*/ 6955599 w 12192002"/>
              <a:gd name="connsiteY216" fmla="*/ 2825095 h 3150215"/>
              <a:gd name="connsiteX217" fmla="*/ 6955599 w 12192002"/>
              <a:gd name="connsiteY217" fmla="*/ 2795539 h 3150215"/>
              <a:gd name="connsiteX218" fmla="*/ 6928505 w 12192002"/>
              <a:gd name="connsiteY218" fmla="*/ 2795539 h 3150215"/>
              <a:gd name="connsiteX219" fmla="*/ 6928505 w 12192002"/>
              <a:gd name="connsiteY219" fmla="*/ 2738889 h 3150215"/>
              <a:gd name="connsiteX220" fmla="*/ 6854614 w 12192002"/>
              <a:gd name="connsiteY220" fmla="*/ 2738889 h 3150215"/>
              <a:gd name="connsiteX221" fmla="*/ 6854614 w 12192002"/>
              <a:gd name="connsiteY221" fmla="*/ 2741352 h 3150215"/>
              <a:gd name="connsiteX222" fmla="*/ 6827522 w 12192002"/>
              <a:gd name="connsiteY222" fmla="*/ 2741352 h 3150215"/>
              <a:gd name="connsiteX223" fmla="*/ 6827522 w 12192002"/>
              <a:gd name="connsiteY223" fmla="*/ 2770909 h 3150215"/>
              <a:gd name="connsiteX224" fmla="*/ 6714222 w 12192002"/>
              <a:gd name="connsiteY224" fmla="*/ 2770909 h 3150215"/>
              <a:gd name="connsiteX225" fmla="*/ 6714222 w 12192002"/>
              <a:gd name="connsiteY225" fmla="*/ 3029527 h 3150215"/>
              <a:gd name="connsiteX226" fmla="*/ 6662498 w 12192002"/>
              <a:gd name="connsiteY226" fmla="*/ 3029527 h 3150215"/>
              <a:gd name="connsiteX227" fmla="*/ 6662498 w 12192002"/>
              <a:gd name="connsiteY227" fmla="*/ 2738889 h 3150215"/>
              <a:gd name="connsiteX228" fmla="*/ 6689592 w 12192002"/>
              <a:gd name="connsiteY228" fmla="*/ 2738889 h 3150215"/>
              <a:gd name="connsiteX229" fmla="*/ 6689592 w 12192002"/>
              <a:gd name="connsiteY229" fmla="*/ 2709333 h 3150215"/>
              <a:gd name="connsiteX230" fmla="*/ 6802891 w 12192002"/>
              <a:gd name="connsiteY230" fmla="*/ 2709333 h 3150215"/>
              <a:gd name="connsiteX231" fmla="*/ 6802891 w 12192002"/>
              <a:gd name="connsiteY231" fmla="*/ 2123132 h 3150215"/>
              <a:gd name="connsiteX232" fmla="*/ 6625553 w 12192002"/>
              <a:gd name="connsiteY232" fmla="*/ 2123132 h 3150215"/>
              <a:gd name="connsiteX233" fmla="*/ 6625553 w 12192002"/>
              <a:gd name="connsiteY233" fmla="*/ 2214264 h 3150215"/>
              <a:gd name="connsiteX234" fmla="*/ 6495013 w 12192002"/>
              <a:gd name="connsiteY234" fmla="*/ 2214264 h 3150215"/>
              <a:gd name="connsiteX235" fmla="*/ 6495013 w 12192002"/>
              <a:gd name="connsiteY235" fmla="*/ 2596033 h 3150215"/>
              <a:gd name="connsiteX236" fmla="*/ 6443289 w 12192002"/>
              <a:gd name="connsiteY236" fmla="*/ 2596033 h 3150215"/>
              <a:gd name="connsiteX237" fmla="*/ 6443289 w 12192002"/>
              <a:gd name="connsiteY237" fmla="*/ 2214264 h 3150215"/>
              <a:gd name="connsiteX238" fmla="*/ 6470382 w 12192002"/>
              <a:gd name="connsiteY238" fmla="*/ 2214264 h 3150215"/>
              <a:gd name="connsiteX239" fmla="*/ 6470382 w 12192002"/>
              <a:gd name="connsiteY239" fmla="*/ 2083723 h 3150215"/>
              <a:gd name="connsiteX240" fmla="*/ 6302896 w 12192002"/>
              <a:gd name="connsiteY240" fmla="*/ 2083723 h 3150215"/>
              <a:gd name="connsiteX241" fmla="*/ 5270886 w 12192002"/>
              <a:gd name="connsiteY241" fmla="*/ 2004906 h 3150215"/>
              <a:gd name="connsiteX242" fmla="*/ 5192069 w 12192002"/>
              <a:gd name="connsiteY242" fmla="*/ 2096038 h 3150215"/>
              <a:gd name="connsiteX243" fmla="*/ 5219162 w 12192002"/>
              <a:gd name="connsiteY243" fmla="*/ 2096038 h 3150215"/>
              <a:gd name="connsiteX244" fmla="*/ 5219162 w 12192002"/>
              <a:gd name="connsiteY244" fmla="*/ 2241357 h 3150215"/>
              <a:gd name="connsiteX245" fmla="*/ 5167439 w 12192002"/>
              <a:gd name="connsiteY245" fmla="*/ 2241357 h 3150215"/>
              <a:gd name="connsiteX246" fmla="*/ 5167439 w 12192002"/>
              <a:gd name="connsiteY246" fmla="*/ 2096038 h 3150215"/>
              <a:gd name="connsiteX247" fmla="*/ 4950692 w 12192002"/>
              <a:gd name="connsiteY247" fmla="*/ 2096038 h 3150215"/>
              <a:gd name="connsiteX248" fmla="*/ 4950692 w 12192002"/>
              <a:gd name="connsiteY248" fmla="*/ 1862050 h 3150215"/>
              <a:gd name="connsiteX249" fmla="*/ 4669907 w 12192002"/>
              <a:gd name="connsiteY249" fmla="*/ 1862050 h 3150215"/>
              <a:gd name="connsiteX250" fmla="*/ 4669907 w 12192002"/>
              <a:gd name="connsiteY250" fmla="*/ 2029537 h 3150215"/>
              <a:gd name="connsiteX251" fmla="*/ 4697000 w 12192002"/>
              <a:gd name="connsiteY251" fmla="*/ 2029537 h 3150215"/>
              <a:gd name="connsiteX252" fmla="*/ 4697000 w 12192002"/>
              <a:gd name="connsiteY252" fmla="*/ 2118206 h 3150215"/>
              <a:gd name="connsiteX253" fmla="*/ 4765965 w 12192002"/>
              <a:gd name="connsiteY253" fmla="*/ 2118206 h 3150215"/>
              <a:gd name="connsiteX254" fmla="*/ 4765965 w 12192002"/>
              <a:gd name="connsiteY254" fmla="*/ 2147762 h 3150215"/>
              <a:gd name="connsiteX255" fmla="*/ 4790595 w 12192002"/>
              <a:gd name="connsiteY255" fmla="*/ 2147762 h 3150215"/>
              <a:gd name="connsiteX256" fmla="*/ 4790595 w 12192002"/>
              <a:gd name="connsiteY256" fmla="*/ 2310322 h 3150215"/>
              <a:gd name="connsiteX257" fmla="*/ 4903895 w 12192002"/>
              <a:gd name="connsiteY257" fmla="*/ 2310322 h 3150215"/>
              <a:gd name="connsiteX258" fmla="*/ 4903895 w 12192002"/>
              <a:gd name="connsiteY258" fmla="*/ 2339878 h 3150215"/>
              <a:gd name="connsiteX259" fmla="*/ 4930988 w 12192002"/>
              <a:gd name="connsiteY259" fmla="*/ 2339878 h 3150215"/>
              <a:gd name="connsiteX260" fmla="*/ 4930988 w 12192002"/>
              <a:gd name="connsiteY260" fmla="*/ 2369435 h 3150215"/>
              <a:gd name="connsiteX261" fmla="*/ 4953155 w 12192002"/>
              <a:gd name="connsiteY261" fmla="*/ 2369435 h 3150215"/>
              <a:gd name="connsiteX262" fmla="*/ 4953155 w 12192002"/>
              <a:gd name="connsiteY262" fmla="*/ 2339878 h 3150215"/>
              <a:gd name="connsiteX263" fmla="*/ 4980248 w 12192002"/>
              <a:gd name="connsiteY263" fmla="*/ 2339878 h 3150215"/>
              <a:gd name="connsiteX264" fmla="*/ 4980248 w 12192002"/>
              <a:gd name="connsiteY264" fmla="*/ 2310322 h 3150215"/>
              <a:gd name="connsiteX265" fmla="*/ 5113252 w 12192002"/>
              <a:gd name="connsiteY265" fmla="*/ 2310322 h 3150215"/>
              <a:gd name="connsiteX266" fmla="*/ 5113252 w 12192002"/>
              <a:gd name="connsiteY266" fmla="*/ 2339878 h 3150215"/>
              <a:gd name="connsiteX267" fmla="*/ 5140345 w 12192002"/>
              <a:gd name="connsiteY267" fmla="*/ 2339878 h 3150215"/>
              <a:gd name="connsiteX268" fmla="*/ 5140345 w 12192002"/>
              <a:gd name="connsiteY268" fmla="*/ 2369435 h 3150215"/>
              <a:gd name="connsiteX269" fmla="*/ 5162513 w 12192002"/>
              <a:gd name="connsiteY269" fmla="*/ 2369435 h 3150215"/>
              <a:gd name="connsiteX270" fmla="*/ 5162513 w 12192002"/>
              <a:gd name="connsiteY270" fmla="*/ 2339878 h 3150215"/>
              <a:gd name="connsiteX271" fmla="*/ 5187143 w 12192002"/>
              <a:gd name="connsiteY271" fmla="*/ 2339878 h 3150215"/>
              <a:gd name="connsiteX272" fmla="*/ 5187143 w 12192002"/>
              <a:gd name="connsiteY272" fmla="*/ 2310322 h 3150215"/>
              <a:gd name="connsiteX273" fmla="*/ 5315221 w 12192002"/>
              <a:gd name="connsiteY273" fmla="*/ 2310322 h 3150215"/>
              <a:gd name="connsiteX274" fmla="*/ 5315221 w 12192002"/>
              <a:gd name="connsiteY274" fmla="*/ 2339878 h 3150215"/>
              <a:gd name="connsiteX275" fmla="*/ 5342314 w 12192002"/>
              <a:gd name="connsiteY275" fmla="*/ 2339878 h 3150215"/>
              <a:gd name="connsiteX276" fmla="*/ 5342314 w 12192002"/>
              <a:gd name="connsiteY276" fmla="*/ 2369435 h 3150215"/>
              <a:gd name="connsiteX277" fmla="*/ 5448224 w 12192002"/>
              <a:gd name="connsiteY277" fmla="*/ 2369435 h 3150215"/>
              <a:gd name="connsiteX278" fmla="*/ 5448224 w 12192002"/>
              <a:gd name="connsiteY278" fmla="*/ 2398991 h 3150215"/>
              <a:gd name="connsiteX279" fmla="*/ 5472854 w 12192002"/>
              <a:gd name="connsiteY279" fmla="*/ 2398991 h 3150215"/>
              <a:gd name="connsiteX280" fmla="*/ 5472854 w 12192002"/>
              <a:gd name="connsiteY280" fmla="*/ 2761056 h 3150215"/>
              <a:gd name="connsiteX281" fmla="*/ 5541819 w 12192002"/>
              <a:gd name="connsiteY281" fmla="*/ 2761056 h 3150215"/>
              <a:gd name="connsiteX282" fmla="*/ 5541819 w 12192002"/>
              <a:gd name="connsiteY282" fmla="*/ 2128058 h 3150215"/>
              <a:gd name="connsiteX283" fmla="*/ 5568913 w 12192002"/>
              <a:gd name="connsiteY283" fmla="*/ 2128058 h 3150215"/>
              <a:gd name="connsiteX284" fmla="*/ 5568913 w 12192002"/>
              <a:gd name="connsiteY284" fmla="*/ 2098501 h 3150215"/>
              <a:gd name="connsiteX285" fmla="*/ 5630489 w 12192002"/>
              <a:gd name="connsiteY285" fmla="*/ 2098501 h 3150215"/>
              <a:gd name="connsiteX286" fmla="*/ 5630489 w 12192002"/>
              <a:gd name="connsiteY286" fmla="*/ 2076334 h 3150215"/>
              <a:gd name="connsiteX287" fmla="*/ 5655119 w 12192002"/>
              <a:gd name="connsiteY287" fmla="*/ 2076334 h 3150215"/>
              <a:gd name="connsiteX288" fmla="*/ 5655119 w 12192002"/>
              <a:gd name="connsiteY288" fmla="*/ 2044315 h 3150215"/>
              <a:gd name="connsiteX289" fmla="*/ 5839846 w 12192002"/>
              <a:gd name="connsiteY289" fmla="*/ 2044315 h 3150215"/>
              <a:gd name="connsiteX290" fmla="*/ 5839846 w 12192002"/>
              <a:gd name="connsiteY290" fmla="*/ 2073871 h 3150215"/>
              <a:gd name="connsiteX291" fmla="*/ 5866939 w 12192002"/>
              <a:gd name="connsiteY291" fmla="*/ 2073871 h 3150215"/>
              <a:gd name="connsiteX292" fmla="*/ 5866939 w 12192002"/>
              <a:gd name="connsiteY292" fmla="*/ 2150225 h 3150215"/>
              <a:gd name="connsiteX293" fmla="*/ 5918663 w 12192002"/>
              <a:gd name="connsiteY293" fmla="*/ 2150225 h 3150215"/>
              <a:gd name="connsiteX294" fmla="*/ 5918663 w 12192002"/>
              <a:gd name="connsiteY294" fmla="*/ 2073871 h 3150215"/>
              <a:gd name="connsiteX295" fmla="*/ 5945756 w 12192002"/>
              <a:gd name="connsiteY295" fmla="*/ 2073871 h 3150215"/>
              <a:gd name="connsiteX296" fmla="*/ 5945756 w 12192002"/>
              <a:gd name="connsiteY296" fmla="*/ 2044315 h 3150215"/>
              <a:gd name="connsiteX297" fmla="*/ 6100927 w 12192002"/>
              <a:gd name="connsiteY297" fmla="*/ 2044315 h 3150215"/>
              <a:gd name="connsiteX298" fmla="*/ 6100927 w 12192002"/>
              <a:gd name="connsiteY298" fmla="*/ 2073871 h 3150215"/>
              <a:gd name="connsiteX299" fmla="*/ 6128021 w 12192002"/>
              <a:gd name="connsiteY299" fmla="*/ 2073871 h 3150215"/>
              <a:gd name="connsiteX300" fmla="*/ 6128021 w 12192002"/>
              <a:gd name="connsiteY300" fmla="*/ 2150225 h 3150215"/>
              <a:gd name="connsiteX301" fmla="*/ 6219153 w 12192002"/>
              <a:gd name="connsiteY301" fmla="*/ 2150225 h 3150215"/>
              <a:gd name="connsiteX302" fmla="*/ 6219153 w 12192002"/>
              <a:gd name="connsiteY302" fmla="*/ 2179781 h 3150215"/>
              <a:gd name="connsiteX303" fmla="*/ 6246246 w 12192002"/>
              <a:gd name="connsiteY303" fmla="*/ 2179781 h 3150215"/>
              <a:gd name="connsiteX304" fmla="*/ 6246246 w 12192002"/>
              <a:gd name="connsiteY304" fmla="*/ 2674850 h 3150215"/>
              <a:gd name="connsiteX305" fmla="*/ 6411269 w 12192002"/>
              <a:gd name="connsiteY305" fmla="*/ 2674850 h 3150215"/>
              <a:gd name="connsiteX306" fmla="*/ 6411269 w 12192002"/>
              <a:gd name="connsiteY306" fmla="*/ 2704407 h 3150215"/>
              <a:gd name="connsiteX307" fmla="*/ 6438362 w 12192002"/>
              <a:gd name="connsiteY307" fmla="*/ 2704407 h 3150215"/>
              <a:gd name="connsiteX308" fmla="*/ 6438362 w 12192002"/>
              <a:gd name="connsiteY308" fmla="*/ 2761056 h 3150215"/>
              <a:gd name="connsiteX309" fmla="*/ 6578755 w 12192002"/>
              <a:gd name="connsiteY309" fmla="*/ 2761056 h 3150215"/>
              <a:gd name="connsiteX310" fmla="*/ 6578755 w 12192002"/>
              <a:gd name="connsiteY310" fmla="*/ 2790613 h 3150215"/>
              <a:gd name="connsiteX311" fmla="*/ 6605849 w 12192002"/>
              <a:gd name="connsiteY311" fmla="*/ 2790613 h 3150215"/>
              <a:gd name="connsiteX312" fmla="*/ 6605849 w 12192002"/>
              <a:gd name="connsiteY312" fmla="*/ 3056620 h 3150215"/>
              <a:gd name="connsiteX313" fmla="*/ 6554125 w 12192002"/>
              <a:gd name="connsiteY313" fmla="*/ 3056620 h 3150215"/>
              <a:gd name="connsiteX314" fmla="*/ 6554125 w 12192002"/>
              <a:gd name="connsiteY314" fmla="*/ 2820169 h 3150215"/>
              <a:gd name="connsiteX315" fmla="*/ 6403880 w 12192002"/>
              <a:gd name="connsiteY315" fmla="*/ 2820169 h 3150215"/>
              <a:gd name="connsiteX316" fmla="*/ 6403880 w 12192002"/>
              <a:gd name="connsiteY316" fmla="*/ 2790613 h 3150215"/>
              <a:gd name="connsiteX317" fmla="*/ 6376787 w 12192002"/>
              <a:gd name="connsiteY317" fmla="*/ 2790613 h 3150215"/>
              <a:gd name="connsiteX318" fmla="*/ 6376787 w 12192002"/>
              <a:gd name="connsiteY318" fmla="*/ 2733963 h 3150215"/>
              <a:gd name="connsiteX319" fmla="*/ 6238857 w 12192002"/>
              <a:gd name="connsiteY319" fmla="*/ 2733963 h 3150215"/>
              <a:gd name="connsiteX320" fmla="*/ 6238857 w 12192002"/>
              <a:gd name="connsiteY320" fmla="*/ 2736426 h 3150215"/>
              <a:gd name="connsiteX321" fmla="*/ 6211764 w 12192002"/>
              <a:gd name="connsiteY321" fmla="*/ 2736426 h 3150215"/>
              <a:gd name="connsiteX322" fmla="*/ 6211764 w 12192002"/>
              <a:gd name="connsiteY322" fmla="*/ 2765983 h 3150215"/>
              <a:gd name="connsiteX323" fmla="*/ 6120632 w 12192002"/>
              <a:gd name="connsiteY323" fmla="*/ 2765983 h 3150215"/>
              <a:gd name="connsiteX324" fmla="*/ 6120632 w 12192002"/>
              <a:gd name="connsiteY324" fmla="*/ 2982729 h 3150215"/>
              <a:gd name="connsiteX325" fmla="*/ 6068908 w 12192002"/>
              <a:gd name="connsiteY325" fmla="*/ 2982729 h 3150215"/>
              <a:gd name="connsiteX326" fmla="*/ 6068908 w 12192002"/>
              <a:gd name="connsiteY326" fmla="*/ 2736426 h 3150215"/>
              <a:gd name="connsiteX327" fmla="*/ 6096001 w 12192002"/>
              <a:gd name="connsiteY327" fmla="*/ 2736426 h 3150215"/>
              <a:gd name="connsiteX328" fmla="*/ 6096001 w 12192002"/>
              <a:gd name="connsiteY328" fmla="*/ 2709333 h 3150215"/>
              <a:gd name="connsiteX329" fmla="*/ 6187133 w 12192002"/>
              <a:gd name="connsiteY329" fmla="*/ 2709333 h 3150215"/>
              <a:gd name="connsiteX330" fmla="*/ 6187133 w 12192002"/>
              <a:gd name="connsiteY330" fmla="*/ 2209338 h 3150215"/>
              <a:gd name="connsiteX331" fmla="*/ 6096001 w 12192002"/>
              <a:gd name="connsiteY331" fmla="*/ 2209338 h 3150215"/>
              <a:gd name="connsiteX332" fmla="*/ 6096001 w 12192002"/>
              <a:gd name="connsiteY332" fmla="*/ 2179781 h 3150215"/>
              <a:gd name="connsiteX333" fmla="*/ 6068908 w 12192002"/>
              <a:gd name="connsiteY333" fmla="*/ 2179781 h 3150215"/>
              <a:gd name="connsiteX334" fmla="*/ 6068908 w 12192002"/>
              <a:gd name="connsiteY334" fmla="*/ 2103428 h 3150215"/>
              <a:gd name="connsiteX335" fmla="*/ 5965461 w 12192002"/>
              <a:gd name="connsiteY335" fmla="*/ 2103428 h 3150215"/>
              <a:gd name="connsiteX336" fmla="*/ 5965461 w 12192002"/>
              <a:gd name="connsiteY336" fmla="*/ 2179781 h 3150215"/>
              <a:gd name="connsiteX337" fmla="*/ 5940830 w 12192002"/>
              <a:gd name="connsiteY337" fmla="*/ 2179781 h 3150215"/>
              <a:gd name="connsiteX338" fmla="*/ 5940830 w 12192002"/>
              <a:gd name="connsiteY338" fmla="*/ 2209338 h 3150215"/>
              <a:gd name="connsiteX339" fmla="*/ 5913737 w 12192002"/>
              <a:gd name="connsiteY339" fmla="*/ 2209338 h 3150215"/>
              <a:gd name="connsiteX340" fmla="*/ 5913737 w 12192002"/>
              <a:gd name="connsiteY340" fmla="*/ 2664998 h 3150215"/>
              <a:gd name="connsiteX341" fmla="*/ 5862013 w 12192002"/>
              <a:gd name="connsiteY341" fmla="*/ 2664998 h 3150215"/>
              <a:gd name="connsiteX342" fmla="*/ 5862013 w 12192002"/>
              <a:gd name="connsiteY342" fmla="*/ 2209338 h 3150215"/>
              <a:gd name="connsiteX343" fmla="*/ 5837383 w 12192002"/>
              <a:gd name="connsiteY343" fmla="*/ 2209338 h 3150215"/>
              <a:gd name="connsiteX344" fmla="*/ 5837383 w 12192002"/>
              <a:gd name="connsiteY344" fmla="*/ 2179781 h 3150215"/>
              <a:gd name="connsiteX345" fmla="*/ 5812753 w 12192002"/>
              <a:gd name="connsiteY345" fmla="*/ 2179781 h 3150215"/>
              <a:gd name="connsiteX346" fmla="*/ 5812753 w 12192002"/>
              <a:gd name="connsiteY346" fmla="*/ 2103428 h 3150215"/>
              <a:gd name="connsiteX347" fmla="*/ 5679749 w 12192002"/>
              <a:gd name="connsiteY347" fmla="*/ 2103428 h 3150215"/>
              <a:gd name="connsiteX348" fmla="*/ 5679749 w 12192002"/>
              <a:gd name="connsiteY348" fmla="*/ 2125595 h 3150215"/>
              <a:gd name="connsiteX349" fmla="*/ 5652656 w 12192002"/>
              <a:gd name="connsiteY349" fmla="*/ 2125595 h 3150215"/>
              <a:gd name="connsiteX350" fmla="*/ 5652656 w 12192002"/>
              <a:gd name="connsiteY350" fmla="*/ 2155151 h 3150215"/>
              <a:gd name="connsiteX351" fmla="*/ 5591080 w 12192002"/>
              <a:gd name="connsiteY351" fmla="*/ 2155151 h 3150215"/>
              <a:gd name="connsiteX352" fmla="*/ 5591080 w 12192002"/>
              <a:gd name="connsiteY352" fmla="*/ 2761056 h 3150215"/>
              <a:gd name="connsiteX353" fmla="*/ 6009795 w 12192002"/>
              <a:gd name="connsiteY353" fmla="*/ 2761056 h 3150215"/>
              <a:gd name="connsiteX354" fmla="*/ 6009795 w 12192002"/>
              <a:gd name="connsiteY354" fmla="*/ 2790613 h 3150215"/>
              <a:gd name="connsiteX355" fmla="*/ 6036889 w 12192002"/>
              <a:gd name="connsiteY355" fmla="*/ 2790613 h 3150215"/>
              <a:gd name="connsiteX356" fmla="*/ 6036889 w 12192002"/>
              <a:gd name="connsiteY356" fmla="*/ 2982729 h 3150215"/>
              <a:gd name="connsiteX357" fmla="*/ 5985165 w 12192002"/>
              <a:gd name="connsiteY357" fmla="*/ 2982729 h 3150215"/>
              <a:gd name="connsiteX358" fmla="*/ 5985165 w 12192002"/>
              <a:gd name="connsiteY358" fmla="*/ 2820169 h 3150215"/>
              <a:gd name="connsiteX359" fmla="*/ 5445761 w 12192002"/>
              <a:gd name="connsiteY359" fmla="*/ 2820169 h 3150215"/>
              <a:gd name="connsiteX360" fmla="*/ 5406353 w 12192002"/>
              <a:gd name="connsiteY360" fmla="*/ 2820169 h 3150215"/>
              <a:gd name="connsiteX361" fmla="*/ 5406353 w 12192002"/>
              <a:gd name="connsiteY361" fmla="*/ 2982729 h 3150215"/>
              <a:gd name="connsiteX362" fmla="*/ 5354629 w 12192002"/>
              <a:gd name="connsiteY362" fmla="*/ 2982729 h 3150215"/>
              <a:gd name="connsiteX363" fmla="*/ 5354629 w 12192002"/>
              <a:gd name="connsiteY363" fmla="*/ 2790613 h 3150215"/>
              <a:gd name="connsiteX364" fmla="*/ 5379259 w 12192002"/>
              <a:gd name="connsiteY364" fmla="*/ 2790613 h 3150215"/>
              <a:gd name="connsiteX365" fmla="*/ 5379259 w 12192002"/>
              <a:gd name="connsiteY365" fmla="*/ 2761056 h 3150215"/>
              <a:gd name="connsiteX366" fmla="*/ 5418668 w 12192002"/>
              <a:gd name="connsiteY366" fmla="*/ 2761056 h 3150215"/>
              <a:gd name="connsiteX367" fmla="*/ 5418668 w 12192002"/>
              <a:gd name="connsiteY367" fmla="*/ 2428547 h 3150215"/>
              <a:gd name="connsiteX368" fmla="*/ 5312757 w 12192002"/>
              <a:gd name="connsiteY368" fmla="*/ 2428547 h 3150215"/>
              <a:gd name="connsiteX369" fmla="*/ 5312757 w 12192002"/>
              <a:gd name="connsiteY369" fmla="*/ 2398991 h 3150215"/>
              <a:gd name="connsiteX370" fmla="*/ 5285664 w 12192002"/>
              <a:gd name="connsiteY370" fmla="*/ 2398991 h 3150215"/>
              <a:gd name="connsiteX371" fmla="*/ 5285664 w 12192002"/>
              <a:gd name="connsiteY371" fmla="*/ 2369435 h 3150215"/>
              <a:gd name="connsiteX372" fmla="*/ 5209310 w 12192002"/>
              <a:gd name="connsiteY372" fmla="*/ 2369435 h 3150215"/>
              <a:gd name="connsiteX373" fmla="*/ 5209310 w 12192002"/>
              <a:gd name="connsiteY373" fmla="*/ 2398991 h 3150215"/>
              <a:gd name="connsiteX374" fmla="*/ 5182217 w 12192002"/>
              <a:gd name="connsiteY374" fmla="*/ 2398991 h 3150215"/>
              <a:gd name="connsiteX375" fmla="*/ 5182217 w 12192002"/>
              <a:gd name="connsiteY375" fmla="*/ 2428547 h 3150215"/>
              <a:gd name="connsiteX376" fmla="*/ 5108326 w 12192002"/>
              <a:gd name="connsiteY376" fmla="*/ 2428547 h 3150215"/>
              <a:gd name="connsiteX377" fmla="*/ 5108326 w 12192002"/>
              <a:gd name="connsiteY377" fmla="*/ 2398991 h 3150215"/>
              <a:gd name="connsiteX378" fmla="*/ 5081233 w 12192002"/>
              <a:gd name="connsiteY378" fmla="*/ 2398991 h 3150215"/>
              <a:gd name="connsiteX379" fmla="*/ 5081233 w 12192002"/>
              <a:gd name="connsiteY379" fmla="*/ 2369435 h 3150215"/>
              <a:gd name="connsiteX380" fmla="*/ 4999953 w 12192002"/>
              <a:gd name="connsiteY380" fmla="*/ 2369435 h 3150215"/>
              <a:gd name="connsiteX381" fmla="*/ 4999953 w 12192002"/>
              <a:gd name="connsiteY381" fmla="*/ 2398991 h 3150215"/>
              <a:gd name="connsiteX382" fmla="*/ 4972859 w 12192002"/>
              <a:gd name="connsiteY382" fmla="*/ 2398991 h 3150215"/>
              <a:gd name="connsiteX383" fmla="*/ 4972859 w 12192002"/>
              <a:gd name="connsiteY383" fmla="*/ 2428547 h 3150215"/>
              <a:gd name="connsiteX384" fmla="*/ 4898968 w 12192002"/>
              <a:gd name="connsiteY384" fmla="*/ 2428547 h 3150215"/>
              <a:gd name="connsiteX385" fmla="*/ 4898968 w 12192002"/>
              <a:gd name="connsiteY385" fmla="*/ 2398991 h 3150215"/>
              <a:gd name="connsiteX386" fmla="*/ 4876801 w 12192002"/>
              <a:gd name="connsiteY386" fmla="*/ 2398991 h 3150215"/>
              <a:gd name="connsiteX387" fmla="*/ 4876801 w 12192002"/>
              <a:gd name="connsiteY387" fmla="*/ 2369435 h 3150215"/>
              <a:gd name="connsiteX388" fmla="*/ 4790595 w 12192002"/>
              <a:gd name="connsiteY388" fmla="*/ 2369435 h 3150215"/>
              <a:gd name="connsiteX389" fmla="*/ 4790595 w 12192002"/>
              <a:gd name="connsiteY389" fmla="*/ 2445789 h 3150215"/>
              <a:gd name="connsiteX390" fmla="*/ 4765965 w 12192002"/>
              <a:gd name="connsiteY390" fmla="*/ 2445789 h 3150215"/>
              <a:gd name="connsiteX391" fmla="*/ 4765965 w 12192002"/>
              <a:gd name="connsiteY391" fmla="*/ 2475345 h 3150215"/>
              <a:gd name="connsiteX392" fmla="*/ 4697000 w 12192002"/>
              <a:gd name="connsiteY392" fmla="*/ 2475345 h 3150215"/>
              <a:gd name="connsiteX393" fmla="*/ 4697000 w 12192002"/>
              <a:gd name="connsiteY393" fmla="*/ 3029527 h 3150215"/>
              <a:gd name="connsiteX394" fmla="*/ 4645276 w 12192002"/>
              <a:gd name="connsiteY394" fmla="*/ 3029527 h 3150215"/>
              <a:gd name="connsiteX395" fmla="*/ 4645276 w 12192002"/>
              <a:gd name="connsiteY395" fmla="*/ 2445789 h 3150215"/>
              <a:gd name="connsiteX396" fmla="*/ 4669907 w 12192002"/>
              <a:gd name="connsiteY396" fmla="*/ 2445789 h 3150215"/>
              <a:gd name="connsiteX397" fmla="*/ 4669907 w 12192002"/>
              <a:gd name="connsiteY397" fmla="*/ 2416232 h 3150215"/>
              <a:gd name="connsiteX398" fmla="*/ 4738871 w 12192002"/>
              <a:gd name="connsiteY398" fmla="*/ 2416232 h 3150215"/>
              <a:gd name="connsiteX399" fmla="*/ 4738871 w 12192002"/>
              <a:gd name="connsiteY399" fmla="*/ 2177318 h 3150215"/>
              <a:gd name="connsiteX400" fmla="*/ 4669907 w 12192002"/>
              <a:gd name="connsiteY400" fmla="*/ 2177318 h 3150215"/>
              <a:gd name="connsiteX401" fmla="*/ 4669907 w 12192002"/>
              <a:gd name="connsiteY401" fmla="*/ 2147762 h 3150215"/>
              <a:gd name="connsiteX402" fmla="*/ 4645276 w 12192002"/>
              <a:gd name="connsiteY402" fmla="*/ 2147762 h 3150215"/>
              <a:gd name="connsiteX403" fmla="*/ 4645276 w 12192002"/>
              <a:gd name="connsiteY403" fmla="*/ 2034463 h 3150215"/>
              <a:gd name="connsiteX404" fmla="*/ 4492568 w 12192002"/>
              <a:gd name="connsiteY404" fmla="*/ 2034463 h 3150215"/>
              <a:gd name="connsiteX405" fmla="*/ 4492568 w 12192002"/>
              <a:gd name="connsiteY405" fmla="*/ 1657619 h 3150215"/>
              <a:gd name="connsiteX406" fmla="*/ 4155133 w 12192002"/>
              <a:gd name="connsiteY406" fmla="*/ 1657619 h 3150215"/>
              <a:gd name="connsiteX407" fmla="*/ 4155133 w 12192002"/>
              <a:gd name="connsiteY407" fmla="*/ 1967961 h 3150215"/>
              <a:gd name="connsiteX408" fmla="*/ 3965480 w 12192002"/>
              <a:gd name="connsiteY408" fmla="*/ 1967961 h 3150215"/>
              <a:gd name="connsiteX409" fmla="*/ 3965480 w 12192002"/>
              <a:gd name="connsiteY409" fmla="*/ 1889144 h 3150215"/>
              <a:gd name="connsiteX410" fmla="*/ 3775826 w 12192002"/>
              <a:gd name="connsiteY410" fmla="*/ 1889144 h 3150215"/>
              <a:gd name="connsiteX411" fmla="*/ 3775826 w 12192002"/>
              <a:gd name="connsiteY411" fmla="*/ 1798012 h 3150215"/>
              <a:gd name="connsiteX412" fmla="*/ 3349722 w 12192002"/>
              <a:gd name="connsiteY412" fmla="*/ 1798012 h 3150215"/>
              <a:gd name="connsiteX413" fmla="*/ 3349722 w 12192002"/>
              <a:gd name="connsiteY413" fmla="*/ 1901459 h 3150215"/>
              <a:gd name="connsiteX414" fmla="*/ 3371889 w 12192002"/>
              <a:gd name="connsiteY414" fmla="*/ 1886681 h 3150215"/>
              <a:gd name="connsiteX415" fmla="*/ 3418687 w 12192002"/>
              <a:gd name="connsiteY415" fmla="*/ 1977813 h 3150215"/>
              <a:gd name="connsiteX416" fmla="*/ 3396519 w 12192002"/>
              <a:gd name="connsiteY416" fmla="*/ 1992591 h 3150215"/>
              <a:gd name="connsiteX417" fmla="*/ 3421150 w 12192002"/>
              <a:gd name="connsiteY417" fmla="*/ 1992591 h 3150215"/>
              <a:gd name="connsiteX418" fmla="*/ 3421150 w 12192002"/>
              <a:gd name="connsiteY418" fmla="*/ 2209338 h 3150215"/>
              <a:gd name="connsiteX419" fmla="*/ 3504893 w 12192002"/>
              <a:gd name="connsiteY419" fmla="*/ 2209338 h 3150215"/>
              <a:gd name="connsiteX420" fmla="*/ 3504893 w 12192002"/>
              <a:gd name="connsiteY420" fmla="*/ 2241357 h 3150215"/>
              <a:gd name="connsiteX421" fmla="*/ 3531986 w 12192002"/>
              <a:gd name="connsiteY421" fmla="*/ 2241357 h 3150215"/>
              <a:gd name="connsiteX422" fmla="*/ 3531986 w 12192002"/>
              <a:gd name="connsiteY422" fmla="*/ 2652683 h 3150215"/>
              <a:gd name="connsiteX423" fmla="*/ 3480263 w 12192002"/>
              <a:gd name="connsiteY423" fmla="*/ 2652683 h 3150215"/>
              <a:gd name="connsiteX424" fmla="*/ 3480263 w 12192002"/>
              <a:gd name="connsiteY424" fmla="*/ 2270913 h 3150215"/>
              <a:gd name="connsiteX425" fmla="*/ 3396519 w 12192002"/>
              <a:gd name="connsiteY425" fmla="*/ 2270913 h 3150215"/>
              <a:gd name="connsiteX426" fmla="*/ 3374352 w 12192002"/>
              <a:gd name="connsiteY426" fmla="*/ 2270913 h 3150215"/>
              <a:gd name="connsiteX427" fmla="*/ 3374352 w 12192002"/>
              <a:gd name="connsiteY427" fmla="*/ 2684702 h 3150215"/>
              <a:gd name="connsiteX428" fmla="*/ 3322628 w 12192002"/>
              <a:gd name="connsiteY428" fmla="*/ 2684702 h 3150215"/>
              <a:gd name="connsiteX429" fmla="*/ 3322628 w 12192002"/>
              <a:gd name="connsiteY429" fmla="*/ 2241357 h 3150215"/>
              <a:gd name="connsiteX430" fmla="*/ 3347259 w 12192002"/>
              <a:gd name="connsiteY430" fmla="*/ 2241357 h 3150215"/>
              <a:gd name="connsiteX431" fmla="*/ 3347259 w 12192002"/>
              <a:gd name="connsiteY431" fmla="*/ 2211801 h 3150215"/>
              <a:gd name="connsiteX432" fmla="*/ 3369426 w 12192002"/>
              <a:gd name="connsiteY432" fmla="*/ 2211801 h 3150215"/>
              <a:gd name="connsiteX433" fmla="*/ 3369426 w 12192002"/>
              <a:gd name="connsiteY433" fmla="*/ 2002443 h 3150215"/>
              <a:gd name="connsiteX434" fmla="*/ 3325092 w 12192002"/>
              <a:gd name="connsiteY434" fmla="*/ 1918700 h 3150215"/>
              <a:gd name="connsiteX435" fmla="*/ 3347259 w 12192002"/>
              <a:gd name="connsiteY435" fmla="*/ 1903922 h 3150215"/>
              <a:gd name="connsiteX436" fmla="*/ 3189625 w 12192002"/>
              <a:gd name="connsiteY436" fmla="*/ 1903922 h 3150215"/>
              <a:gd name="connsiteX437" fmla="*/ 3189625 w 12192002"/>
              <a:gd name="connsiteY437" fmla="*/ 1955646 h 3150215"/>
              <a:gd name="connsiteX438" fmla="*/ 3076326 w 12192002"/>
              <a:gd name="connsiteY438" fmla="*/ 1955646 h 3150215"/>
              <a:gd name="connsiteX439" fmla="*/ 3009824 w 12192002"/>
              <a:gd name="connsiteY439" fmla="*/ 1852198 h 3150215"/>
              <a:gd name="connsiteX440" fmla="*/ 3009824 w 12192002"/>
              <a:gd name="connsiteY440" fmla="*/ 1773381 h 3150215"/>
              <a:gd name="connsiteX441" fmla="*/ 2906376 w 12192002"/>
              <a:gd name="connsiteY441" fmla="*/ 1773381 h 3150215"/>
              <a:gd name="connsiteX442" fmla="*/ 2906376 w 12192002"/>
              <a:gd name="connsiteY442" fmla="*/ 1967961 h 3150215"/>
              <a:gd name="connsiteX443" fmla="*/ 2933470 w 12192002"/>
              <a:gd name="connsiteY443" fmla="*/ 1967961 h 3150215"/>
              <a:gd name="connsiteX444" fmla="*/ 2933470 w 12192002"/>
              <a:gd name="connsiteY444" fmla="*/ 2770909 h 3150215"/>
              <a:gd name="connsiteX445" fmla="*/ 2881746 w 12192002"/>
              <a:gd name="connsiteY445" fmla="*/ 2770909 h 3150215"/>
              <a:gd name="connsiteX446" fmla="*/ 2881746 w 12192002"/>
              <a:gd name="connsiteY446" fmla="*/ 1967961 h 3150215"/>
              <a:gd name="connsiteX447" fmla="*/ 2908839 w 12192002"/>
              <a:gd name="connsiteY447" fmla="*/ 1967961 h 3150215"/>
              <a:gd name="connsiteX448" fmla="*/ 2773373 w 12192002"/>
              <a:gd name="connsiteY448" fmla="*/ 1903922 h 3150215"/>
              <a:gd name="connsiteX449" fmla="*/ 2773373 w 12192002"/>
              <a:gd name="connsiteY449" fmla="*/ 1800475 h 3150215"/>
              <a:gd name="connsiteX450" fmla="*/ 2628054 w 12192002"/>
              <a:gd name="connsiteY450" fmla="*/ 1800475 h 3150215"/>
              <a:gd name="connsiteX451" fmla="*/ 2628054 w 12192002"/>
              <a:gd name="connsiteY451" fmla="*/ 1995054 h 3150215"/>
              <a:gd name="connsiteX452" fmla="*/ 2586182 w 12192002"/>
              <a:gd name="connsiteY452" fmla="*/ 1995054 h 3150215"/>
              <a:gd name="connsiteX453" fmla="*/ 2586182 w 12192002"/>
              <a:gd name="connsiteY453" fmla="*/ 2773372 h 3150215"/>
              <a:gd name="connsiteX454" fmla="*/ 2534459 w 12192002"/>
              <a:gd name="connsiteY454" fmla="*/ 2773372 h 3150215"/>
              <a:gd name="connsiteX455" fmla="*/ 2534459 w 12192002"/>
              <a:gd name="connsiteY455" fmla="*/ 2330026 h 3150215"/>
              <a:gd name="connsiteX456" fmla="*/ 2443327 w 12192002"/>
              <a:gd name="connsiteY456" fmla="*/ 2330026 h 3150215"/>
              <a:gd name="connsiteX457" fmla="*/ 2443327 w 12192002"/>
              <a:gd name="connsiteY457" fmla="*/ 2650220 h 3150215"/>
              <a:gd name="connsiteX458" fmla="*/ 2391603 w 12192002"/>
              <a:gd name="connsiteY458" fmla="*/ 2650220 h 3150215"/>
              <a:gd name="connsiteX459" fmla="*/ 2391603 w 12192002"/>
              <a:gd name="connsiteY459" fmla="*/ 2305396 h 3150215"/>
              <a:gd name="connsiteX460" fmla="*/ 2418696 w 12192002"/>
              <a:gd name="connsiteY460" fmla="*/ 2305396 h 3150215"/>
              <a:gd name="connsiteX461" fmla="*/ 2418696 w 12192002"/>
              <a:gd name="connsiteY461" fmla="*/ 2273377 h 3150215"/>
              <a:gd name="connsiteX462" fmla="*/ 2534459 w 12192002"/>
              <a:gd name="connsiteY462" fmla="*/ 2273377 h 3150215"/>
              <a:gd name="connsiteX463" fmla="*/ 2534459 w 12192002"/>
              <a:gd name="connsiteY463" fmla="*/ 1992591 h 3150215"/>
              <a:gd name="connsiteX464" fmla="*/ 2561552 w 12192002"/>
              <a:gd name="connsiteY464" fmla="*/ 1992591 h 3150215"/>
              <a:gd name="connsiteX465" fmla="*/ 2561552 w 12192002"/>
              <a:gd name="connsiteY465" fmla="*/ 1773381 h 3150215"/>
              <a:gd name="connsiteX466" fmla="*/ 2325101 w 12192002"/>
              <a:gd name="connsiteY466" fmla="*/ 1773381 h 3150215"/>
              <a:gd name="connsiteX467" fmla="*/ 2325101 w 12192002"/>
              <a:gd name="connsiteY467" fmla="*/ 1967961 h 3150215"/>
              <a:gd name="connsiteX468" fmla="*/ 2283230 w 12192002"/>
              <a:gd name="connsiteY468" fmla="*/ 1967961 h 3150215"/>
              <a:gd name="connsiteX469" fmla="*/ 2283230 w 12192002"/>
              <a:gd name="connsiteY469" fmla="*/ 2770909 h 3150215"/>
              <a:gd name="connsiteX470" fmla="*/ 2231506 w 12192002"/>
              <a:gd name="connsiteY470" fmla="*/ 2770909 h 3150215"/>
              <a:gd name="connsiteX471" fmla="*/ 2231506 w 12192002"/>
              <a:gd name="connsiteY471" fmla="*/ 1967961 h 3150215"/>
              <a:gd name="connsiteX472" fmla="*/ 2258599 w 12192002"/>
              <a:gd name="connsiteY472" fmla="*/ 1967961 h 3150215"/>
              <a:gd name="connsiteX473" fmla="*/ 2258599 w 12192002"/>
              <a:gd name="connsiteY473" fmla="*/ 1721658 h 3150215"/>
              <a:gd name="connsiteX474" fmla="*/ 2157615 w 12192002"/>
              <a:gd name="connsiteY474" fmla="*/ 1721658 h 3150215"/>
              <a:gd name="connsiteX475" fmla="*/ 2157615 w 12192002"/>
              <a:gd name="connsiteY475" fmla="*/ 1876829 h 3150215"/>
              <a:gd name="connsiteX476" fmla="*/ 2012296 w 12192002"/>
              <a:gd name="connsiteY476" fmla="*/ 1876829 h 3150215"/>
              <a:gd name="connsiteX477" fmla="*/ 2012296 w 12192002"/>
              <a:gd name="connsiteY477" fmla="*/ 1992591 h 3150215"/>
              <a:gd name="connsiteX478" fmla="*/ 2039390 w 12192002"/>
              <a:gd name="connsiteY478" fmla="*/ 1992591 h 3150215"/>
              <a:gd name="connsiteX479" fmla="*/ 2039390 w 12192002"/>
              <a:gd name="connsiteY479" fmla="*/ 2770909 h 3150215"/>
              <a:gd name="connsiteX480" fmla="*/ 1987666 w 12192002"/>
              <a:gd name="connsiteY480" fmla="*/ 2770909 h 3150215"/>
              <a:gd name="connsiteX481" fmla="*/ 1987666 w 12192002"/>
              <a:gd name="connsiteY481" fmla="*/ 1992591 h 3150215"/>
              <a:gd name="connsiteX482" fmla="*/ 1935942 w 12192002"/>
              <a:gd name="connsiteY482" fmla="*/ 1992591 h 3150215"/>
              <a:gd name="connsiteX483" fmla="*/ 1935942 w 12192002"/>
              <a:gd name="connsiteY483" fmla="*/ 1889144 h 3150215"/>
              <a:gd name="connsiteX484" fmla="*/ 1822643 w 12192002"/>
              <a:gd name="connsiteY484" fmla="*/ 1889144 h 3150215"/>
              <a:gd name="connsiteX485" fmla="*/ 1822643 w 12192002"/>
              <a:gd name="connsiteY485" fmla="*/ 1953183 h 3150215"/>
              <a:gd name="connsiteX486" fmla="*/ 1642841 w 12192002"/>
              <a:gd name="connsiteY486" fmla="*/ 1953183 h 3150215"/>
              <a:gd name="connsiteX487" fmla="*/ 1642841 w 12192002"/>
              <a:gd name="connsiteY487" fmla="*/ 2342341 h 3150215"/>
              <a:gd name="connsiteX488" fmla="*/ 1669935 w 12192002"/>
              <a:gd name="connsiteY488" fmla="*/ 2342341 h 3150215"/>
              <a:gd name="connsiteX489" fmla="*/ 1669935 w 12192002"/>
              <a:gd name="connsiteY489" fmla="*/ 2618201 h 3150215"/>
              <a:gd name="connsiteX490" fmla="*/ 1618211 w 12192002"/>
              <a:gd name="connsiteY490" fmla="*/ 2618201 h 3150215"/>
              <a:gd name="connsiteX491" fmla="*/ 1618211 w 12192002"/>
              <a:gd name="connsiteY491" fmla="*/ 2342341 h 3150215"/>
              <a:gd name="connsiteX492" fmla="*/ 1519690 w 12192002"/>
              <a:gd name="connsiteY492" fmla="*/ 2342341 h 3150215"/>
              <a:gd name="connsiteX493" fmla="*/ 1519690 w 12192002"/>
              <a:gd name="connsiteY493" fmla="*/ 1864513 h 3150215"/>
              <a:gd name="connsiteX494" fmla="*/ 1330037 w 12192002"/>
              <a:gd name="connsiteY494" fmla="*/ 1864513 h 3150215"/>
              <a:gd name="connsiteX495" fmla="*/ 1330037 w 12192002"/>
              <a:gd name="connsiteY495" fmla="*/ 1955646 h 3150215"/>
              <a:gd name="connsiteX496" fmla="*/ 1241368 w 12192002"/>
              <a:gd name="connsiteY496" fmla="*/ 1955646 h 3150215"/>
              <a:gd name="connsiteX497" fmla="*/ 1241368 w 12192002"/>
              <a:gd name="connsiteY497" fmla="*/ 1985202 h 3150215"/>
              <a:gd name="connsiteX498" fmla="*/ 1024621 w 12192002"/>
              <a:gd name="connsiteY498" fmla="*/ 1985202 h 3150215"/>
              <a:gd name="connsiteX499" fmla="*/ 1024621 w 12192002"/>
              <a:gd name="connsiteY499" fmla="*/ 2044315 h 3150215"/>
              <a:gd name="connsiteX500" fmla="*/ 1241368 w 12192002"/>
              <a:gd name="connsiteY500" fmla="*/ 2044315 h 3150215"/>
              <a:gd name="connsiteX501" fmla="*/ 1241368 w 12192002"/>
              <a:gd name="connsiteY501" fmla="*/ 2073871 h 3150215"/>
              <a:gd name="connsiteX502" fmla="*/ 1268461 w 12192002"/>
              <a:gd name="connsiteY502" fmla="*/ 2073871 h 3150215"/>
              <a:gd name="connsiteX503" fmla="*/ 1268461 w 12192002"/>
              <a:gd name="connsiteY503" fmla="*/ 2524606 h 3150215"/>
              <a:gd name="connsiteX504" fmla="*/ 1216737 w 12192002"/>
              <a:gd name="connsiteY504" fmla="*/ 2524606 h 3150215"/>
              <a:gd name="connsiteX505" fmla="*/ 1216737 w 12192002"/>
              <a:gd name="connsiteY505" fmla="*/ 2103428 h 3150215"/>
              <a:gd name="connsiteX506" fmla="*/ 1027084 w 12192002"/>
              <a:gd name="connsiteY506" fmla="*/ 2103428 h 3150215"/>
              <a:gd name="connsiteX507" fmla="*/ 1027084 w 12192002"/>
              <a:gd name="connsiteY507" fmla="*/ 2524606 h 3150215"/>
              <a:gd name="connsiteX508" fmla="*/ 975360 w 12192002"/>
              <a:gd name="connsiteY508" fmla="*/ 2524606 h 3150215"/>
              <a:gd name="connsiteX509" fmla="*/ 975360 w 12192002"/>
              <a:gd name="connsiteY509" fmla="*/ 1955646 h 3150215"/>
              <a:gd name="connsiteX510" fmla="*/ 1002454 w 12192002"/>
              <a:gd name="connsiteY510" fmla="*/ 1955646 h 3150215"/>
              <a:gd name="connsiteX511" fmla="*/ 1002454 w 12192002"/>
              <a:gd name="connsiteY511" fmla="*/ 1926089 h 3150215"/>
              <a:gd name="connsiteX512" fmla="*/ 1243831 w 12192002"/>
              <a:gd name="connsiteY512" fmla="*/ 1926089 h 3150215"/>
              <a:gd name="connsiteX513" fmla="*/ 1243831 w 12192002"/>
              <a:gd name="connsiteY513" fmla="*/ 1800475 h 3150215"/>
              <a:gd name="connsiteX514" fmla="*/ 1165014 w 12192002"/>
              <a:gd name="connsiteY514" fmla="*/ 1800475 h 3150215"/>
              <a:gd name="connsiteX515" fmla="*/ 1165014 w 12192002"/>
              <a:gd name="connsiteY515" fmla="*/ 1554172 h 3150215"/>
              <a:gd name="connsiteX516" fmla="*/ 985212 w 12192002"/>
              <a:gd name="connsiteY516" fmla="*/ 1554172 h 3150215"/>
              <a:gd name="connsiteX517" fmla="*/ 985212 w 12192002"/>
              <a:gd name="connsiteY517" fmla="*/ 1632989 h 3150215"/>
              <a:gd name="connsiteX518" fmla="*/ 886691 w 12192002"/>
              <a:gd name="connsiteY518" fmla="*/ 1632989 h 3150215"/>
              <a:gd name="connsiteX519" fmla="*/ 886691 w 12192002"/>
              <a:gd name="connsiteY519" fmla="*/ 1839883 h 3150215"/>
              <a:gd name="connsiteX520" fmla="*/ 785707 w 12192002"/>
              <a:gd name="connsiteY520" fmla="*/ 1839883 h 3150215"/>
              <a:gd name="connsiteX521" fmla="*/ 785707 w 12192002"/>
              <a:gd name="connsiteY521" fmla="*/ 1568950 h 3150215"/>
              <a:gd name="connsiteX522" fmla="*/ 672407 w 12192002"/>
              <a:gd name="connsiteY522" fmla="*/ 1568950 h 3150215"/>
              <a:gd name="connsiteX523" fmla="*/ 672407 w 12192002"/>
              <a:gd name="connsiteY523" fmla="*/ 1477818 h 3150215"/>
              <a:gd name="connsiteX524" fmla="*/ 492606 w 12192002"/>
              <a:gd name="connsiteY524" fmla="*/ 1554172 h 3150215"/>
              <a:gd name="connsiteX525" fmla="*/ 347287 w 12192002"/>
              <a:gd name="connsiteY525" fmla="*/ 1490133 h 3150215"/>
              <a:gd name="connsiteX526" fmla="*/ 347287 w 12192002"/>
              <a:gd name="connsiteY526" fmla="*/ 1568950 h 3150215"/>
              <a:gd name="connsiteX527" fmla="*/ 290638 w 12192002"/>
              <a:gd name="connsiteY527" fmla="*/ 1568950 h 3150215"/>
              <a:gd name="connsiteX528" fmla="*/ 290638 w 12192002"/>
              <a:gd name="connsiteY528" fmla="*/ 1901459 h 3150215"/>
              <a:gd name="connsiteX529" fmla="*/ 743835 w 12192002"/>
              <a:gd name="connsiteY529" fmla="*/ 1901459 h 3150215"/>
              <a:gd name="connsiteX530" fmla="*/ 743835 w 12192002"/>
              <a:gd name="connsiteY530" fmla="*/ 1931015 h 3150215"/>
              <a:gd name="connsiteX531" fmla="*/ 770929 w 12192002"/>
              <a:gd name="connsiteY531" fmla="*/ 1931015 h 3150215"/>
              <a:gd name="connsiteX532" fmla="*/ 770929 w 12192002"/>
              <a:gd name="connsiteY532" fmla="*/ 2192097 h 3150215"/>
              <a:gd name="connsiteX533" fmla="*/ 849746 w 12192002"/>
              <a:gd name="connsiteY533" fmla="*/ 2192097 h 3150215"/>
              <a:gd name="connsiteX534" fmla="*/ 849746 w 12192002"/>
              <a:gd name="connsiteY534" fmla="*/ 2221653 h 3150215"/>
              <a:gd name="connsiteX535" fmla="*/ 874376 w 12192002"/>
              <a:gd name="connsiteY535" fmla="*/ 2221653 h 3150215"/>
              <a:gd name="connsiteX536" fmla="*/ 874376 w 12192002"/>
              <a:gd name="connsiteY536" fmla="*/ 2527069 h 3150215"/>
              <a:gd name="connsiteX537" fmla="*/ 822652 w 12192002"/>
              <a:gd name="connsiteY537" fmla="*/ 2527069 h 3150215"/>
              <a:gd name="connsiteX538" fmla="*/ 822652 w 12192002"/>
              <a:gd name="connsiteY538" fmla="*/ 2248746 h 3150215"/>
              <a:gd name="connsiteX539" fmla="*/ 482754 w 12192002"/>
              <a:gd name="connsiteY539" fmla="*/ 2248746 h 3150215"/>
              <a:gd name="connsiteX540" fmla="*/ 482754 w 12192002"/>
              <a:gd name="connsiteY540" fmla="*/ 2524606 h 3150215"/>
              <a:gd name="connsiteX541" fmla="*/ 431030 w 12192002"/>
              <a:gd name="connsiteY541" fmla="*/ 2524606 h 3150215"/>
              <a:gd name="connsiteX542" fmla="*/ 431030 w 12192002"/>
              <a:gd name="connsiteY542" fmla="*/ 2219190 h 3150215"/>
              <a:gd name="connsiteX543" fmla="*/ 455661 w 12192002"/>
              <a:gd name="connsiteY543" fmla="*/ 2219190 h 3150215"/>
              <a:gd name="connsiteX544" fmla="*/ 455661 w 12192002"/>
              <a:gd name="connsiteY544" fmla="*/ 2189634 h 3150215"/>
              <a:gd name="connsiteX545" fmla="*/ 719205 w 12192002"/>
              <a:gd name="connsiteY545" fmla="*/ 2189634 h 3150215"/>
              <a:gd name="connsiteX546" fmla="*/ 719205 w 12192002"/>
              <a:gd name="connsiteY546" fmla="*/ 1958109 h 3150215"/>
              <a:gd name="connsiteX547" fmla="*/ 290638 w 12192002"/>
              <a:gd name="connsiteY547" fmla="*/ 1958109 h 3150215"/>
              <a:gd name="connsiteX548" fmla="*/ 290638 w 12192002"/>
              <a:gd name="connsiteY548" fmla="*/ 1928552 h 3150215"/>
              <a:gd name="connsiteX549" fmla="*/ 0 w 12192002"/>
              <a:gd name="connsiteY549" fmla="*/ 1928552 h 3150215"/>
              <a:gd name="connsiteX550" fmla="*/ 0 w 12192002"/>
              <a:gd name="connsiteY550" fmla="*/ 3150215 h 3150215"/>
              <a:gd name="connsiteX551" fmla="*/ 12192002 w 12192002"/>
              <a:gd name="connsiteY551" fmla="*/ 3150215 h 3150215"/>
              <a:gd name="connsiteX552" fmla="*/ 12192002 w 12192002"/>
              <a:gd name="connsiteY552" fmla="*/ 2706870 h 3150215"/>
              <a:gd name="connsiteX553" fmla="*/ 12110722 w 12192002"/>
              <a:gd name="connsiteY553" fmla="*/ 2706870 h 3150215"/>
              <a:gd name="connsiteX554" fmla="*/ 7761010 w 12192002"/>
              <a:gd name="connsiteY554" fmla="*/ 1652693 h 3150215"/>
              <a:gd name="connsiteX555" fmla="*/ 7711750 w 12192002"/>
              <a:gd name="connsiteY555" fmla="*/ 1652693 h 3150215"/>
              <a:gd name="connsiteX556" fmla="*/ 7711750 w 12192002"/>
              <a:gd name="connsiteY556" fmla="*/ 1834957 h 3150215"/>
              <a:gd name="connsiteX557" fmla="*/ 7662489 w 12192002"/>
              <a:gd name="connsiteY557" fmla="*/ 1834957 h 3150215"/>
              <a:gd name="connsiteX558" fmla="*/ 7662489 w 12192002"/>
              <a:gd name="connsiteY558" fmla="*/ 1504911 h 3150215"/>
              <a:gd name="connsiteX559" fmla="*/ 7758547 w 12192002"/>
              <a:gd name="connsiteY559" fmla="*/ 1504911 h 3150215"/>
              <a:gd name="connsiteX560" fmla="*/ 7758547 w 12192002"/>
              <a:gd name="connsiteY560" fmla="*/ 1652693 h 3150215"/>
              <a:gd name="connsiteX561" fmla="*/ 3054158 w 12192002"/>
              <a:gd name="connsiteY561" fmla="*/ 2073871 h 3150215"/>
              <a:gd name="connsiteX562" fmla="*/ 3078789 w 12192002"/>
              <a:gd name="connsiteY562" fmla="*/ 2073871 h 3150215"/>
              <a:gd name="connsiteX563" fmla="*/ 3078789 w 12192002"/>
              <a:gd name="connsiteY563" fmla="*/ 2044315 h 3150215"/>
              <a:gd name="connsiteX564" fmla="*/ 3110808 w 12192002"/>
              <a:gd name="connsiteY564" fmla="*/ 2044315 h 3150215"/>
              <a:gd name="connsiteX565" fmla="*/ 3110808 w 12192002"/>
              <a:gd name="connsiteY565" fmla="*/ 1967961 h 3150215"/>
              <a:gd name="connsiteX566" fmla="*/ 3162531 w 12192002"/>
              <a:gd name="connsiteY566" fmla="*/ 1967961 h 3150215"/>
              <a:gd name="connsiteX567" fmla="*/ 3162531 w 12192002"/>
              <a:gd name="connsiteY567" fmla="*/ 2073871 h 3150215"/>
              <a:gd name="connsiteX568" fmla="*/ 3135438 w 12192002"/>
              <a:gd name="connsiteY568" fmla="*/ 2073871 h 3150215"/>
              <a:gd name="connsiteX569" fmla="*/ 3135438 w 12192002"/>
              <a:gd name="connsiteY569" fmla="*/ 2103428 h 3150215"/>
              <a:gd name="connsiteX570" fmla="*/ 3103419 w 12192002"/>
              <a:gd name="connsiteY570" fmla="*/ 2103428 h 3150215"/>
              <a:gd name="connsiteX571" fmla="*/ 3103419 w 12192002"/>
              <a:gd name="connsiteY571" fmla="*/ 2684702 h 3150215"/>
              <a:gd name="connsiteX572" fmla="*/ 3054158 w 12192002"/>
              <a:gd name="connsiteY572" fmla="*/ 2684702 h 3150215"/>
              <a:gd name="connsiteX573" fmla="*/ 3054158 w 12192002"/>
              <a:gd name="connsiteY573" fmla="*/ 2073871 h 3150215"/>
              <a:gd name="connsiteX574" fmla="*/ 3480263 w 12192002"/>
              <a:gd name="connsiteY574" fmla="*/ 3059083 h 3150215"/>
              <a:gd name="connsiteX575" fmla="*/ 3428539 w 12192002"/>
              <a:gd name="connsiteY575" fmla="*/ 3059083 h 3150215"/>
              <a:gd name="connsiteX576" fmla="*/ 3428539 w 12192002"/>
              <a:gd name="connsiteY576" fmla="*/ 2889134 h 3150215"/>
              <a:gd name="connsiteX577" fmla="*/ 2586182 w 12192002"/>
              <a:gd name="connsiteY577" fmla="*/ 2889134 h 3150215"/>
              <a:gd name="connsiteX578" fmla="*/ 2586182 w 12192002"/>
              <a:gd name="connsiteY578" fmla="*/ 3059083 h 3150215"/>
              <a:gd name="connsiteX579" fmla="*/ 2534459 w 12192002"/>
              <a:gd name="connsiteY579" fmla="*/ 3059083 h 3150215"/>
              <a:gd name="connsiteX580" fmla="*/ 2534459 w 12192002"/>
              <a:gd name="connsiteY580" fmla="*/ 2889134 h 3150215"/>
              <a:gd name="connsiteX581" fmla="*/ 2406381 w 12192002"/>
              <a:gd name="connsiteY581" fmla="*/ 2889134 h 3150215"/>
              <a:gd name="connsiteX582" fmla="*/ 2406381 w 12192002"/>
              <a:gd name="connsiteY582" fmla="*/ 2921153 h 3150215"/>
              <a:gd name="connsiteX583" fmla="*/ 2379288 w 12192002"/>
              <a:gd name="connsiteY583" fmla="*/ 2921153 h 3150215"/>
              <a:gd name="connsiteX584" fmla="*/ 2379288 w 12192002"/>
              <a:gd name="connsiteY584" fmla="*/ 2950710 h 3150215"/>
              <a:gd name="connsiteX585" fmla="*/ 2145300 w 12192002"/>
              <a:gd name="connsiteY585" fmla="*/ 2950710 h 3150215"/>
              <a:gd name="connsiteX586" fmla="*/ 2145300 w 12192002"/>
              <a:gd name="connsiteY586" fmla="*/ 3061546 h 3150215"/>
              <a:gd name="connsiteX587" fmla="*/ 2093576 w 12192002"/>
              <a:gd name="connsiteY587" fmla="*/ 3061546 h 3150215"/>
              <a:gd name="connsiteX588" fmla="*/ 2093576 w 12192002"/>
              <a:gd name="connsiteY588" fmla="*/ 2921153 h 3150215"/>
              <a:gd name="connsiteX589" fmla="*/ 2120670 w 12192002"/>
              <a:gd name="connsiteY589" fmla="*/ 2921153 h 3150215"/>
              <a:gd name="connsiteX590" fmla="*/ 2120670 w 12192002"/>
              <a:gd name="connsiteY590" fmla="*/ 2891597 h 3150215"/>
              <a:gd name="connsiteX591" fmla="*/ 2354657 w 12192002"/>
              <a:gd name="connsiteY591" fmla="*/ 2891597 h 3150215"/>
              <a:gd name="connsiteX592" fmla="*/ 2354657 w 12192002"/>
              <a:gd name="connsiteY592" fmla="*/ 2891597 h 3150215"/>
              <a:gd name="connsiteX593" fmla="*/ 1800475 w 12192002"/>
              <a:gd name="connsiteY593" fmla="*/ 2891597 h 3150215"/>
              <a:gd name="connsiteX594" fmla="*/ 1647768 w 12192002"/>
              <a:gd name="connsiteY594" fmla="*/ 2891597 h 3150215"/>
              <a:gd name="connsiteX595" fmla="*/ 1647768 w 12192002"/>
              <a:gd name="connsiteY595" fmla="*/ 3061546 h 3150215"/>
              <a:gd name="connsiteX596" fmla="*/ 1596044 w 12192002"/>
              <a:gd name="connsiteY596" fmla="*/ 3061546 h 3150215"/>
              <a:gd name="connsiteX597" fmla="*/ 1596044 w 12192002"/>
              <a:gd name="connsiteY597" fmla="*/ 2857115 h 3150215"/>
              <a:gd name="connsiteX598" fmla="*/ 1623137 w 12192002"/>
              <a:gd name="connsiteY598" fmla="*/ 2857115 h 3150215"/>
              <a:gd name="connsiteX599" fmla="*/ 1623137 w 12192002"/>
              <a:gd name="connsiteY599" fmla="*/ 2827558 h 3150215"/>
              <a:gd name="connsiteX600" fmla="*/ 1773382 w 12192002"/>
              <a:gd name="connsiteY600" fmla="*/ 2827558 h 3150215"/>
              <a:gd name="connsiteX601" fmla="*/ 1773382 w 12192002"/>
              <a:gd name="connsiteY601" fmla="*/ 2714259 h 3150215"/>
              <a:gd name="connsiteX602" fmla="*/ 1495060 w 12192002"/>
              <a:gd name="connsiteY602" fmla="*/ 2714259 h 3150215"/>
              <a:gd name="connsiteX603" fmla="*/ 1495060 w 12192002"/>
              <a:gd name="connsiteY603" fmla="*/ 2684702 h 3150215"/>
              <a:gd name="connsiteX604" fmla="*/ 1467966 w 12192002"/>
              <a:gd name="connsiteY604" fmla="*/ 2684702 h 3150215"/>
              <a:gd name="connsiteX605" fmla="*/ 1467966 w 12192002"/>
              <a:gd name="connsiteY605" fmla="*/ 2647757 h 3150215"/>
              <a:gd name="connsiteX606" fmla="*/ 1172403 w 12192002"/>
              <a:gd name="connsiteY606" fmla="*/ 2647757 h 3150215"/>
              <a:gd name="connsiteX607" fmla="*/ 1172403 w 12192002"/>
              <a:gd name="connsiteY607" fmla="*/ 2684702 h 3150215"/>
              <a:gd name="connsiteX608" fmla="*/ 1145309 w 12192002"/>
              <a:gd name="connsiteY608" fmla="*/ 2684702 h 3150215"/>
              <a:gd name="connsiteX609" fmla="*/ 1145309 w 12192002"/>
              <a:gd name="connsiteY609" fmla="*/ 2714259 h 3150215"/>
              <a:gd name="connsiteX610" fmla="*/ 243840 w 12192002"/>
              <a:gd name="connsiteY610" fmla="*/ 2714259 h 3150215"/>
              <a:gd name="connsiteX611" fmla="*/ 243840 w 12192002"/>
              <a:gd name="connsiteY611" fmla="*/ 3029527 h 3150215"/>
              <a:gd name="connsiteX612" fmla="*/ 192116 w 12192002"/>
              <a:gd name="connsiteY612" fmla="*/ 3029527 h 3150215"/>
              <a:gd name="connsiteX613" fmla="*/ 192116 w 12192002"/>
              <a:gd name="connsiteY613" fmla="*/ 2684702 h 3150215"/>
              <a:gd name="connsiteX614" fmla="*/ 219210 w 12192002"/>
              <a:gd name="connsiteY614" fmla="*/ 2684702 h 3150215"/>
              <a:gd name="connsiteX615" fmla="*/ 219210 w 12192002"/>
              <a:gd name="connsiteY615" fmla="*/ 2655146 h 3150215"/>
              <a:gd name="connsiteX616" fmla="*/ 1123142 w 12192002"/>
              <a:gd name="connsiteY616" fmla="*/ 2655146 h 3150215"/>
              <a:gd name="connsiteX617" fmla="*/ 1123142 w 12192002"/>
              <a:gd name="connsiteY617" fmla="*/ 2618201 h 3150215"/>
              <a:gd name="connsiteX618" fmla="*/ 1147772 w 12192002"/>
              <a:gd name="connsiteY618" fmla="*/ 2618201 h 3150215"/>
              <a:gd name="connsiteX619" fmla="*/ 1147772 w 12192002"/>
              <a:gd name="connsiteY619" fmla="*/ 2588644 h 3150215"/>
              <a:gd name="connsiteX620" fmla="*/ 1495060 w 12192002"/>
              <a:gd name="connsiteY620" fmla="*/ 2588644 h 3150215"/>
              <a:gd name="connsiteX621" fmla="*/ 1495060 w 12192002"/>
              <a:gd name="connsiteY621" fmla="*/ 2618201 h 3150215"/>
              <a:gd name="connsiteX622" fmla="*/ 1522153 w 12192002"/>
              <a:gd name="connsiteY622" fmla="*/ 2618201 h 3150215"/>
              <a:gd name="connsiteX623" fmla="*/ 1522153 w 12192002"/>
              <a:gd name="connsiteY623" fmla="*/ 2655146 h 3150215"/>
              <a:gd name="connsiteX624" fmla="*/ 1802938 w 12192002"/>
              <a:gd name="connsiteY624" fmla="*/ 2655146 h 3150215"/>
              <a:gd name="connsiteX625" fmla="*/ 1802938 w 12192002"/>
              <a:gd name="connsiteY625" fmla="*/ 2684702 h 3150215"/>
              <a:gd name="connsiteX626" fmla="*/ 1830032 w 12192002"/>
              <a:gd name="connsiteY626" fmla="*/ 2684702 h 3150215"/>
              <a:gd name="connsiteX627" fmla="*/ 1830032 w 12192002"/>
              <a:gd name="connsiteY627" fmla="*/ 2827558 h 3150215"/>
              <a:gd name="connsiteX628" fmla="*/ 3460558 w 12192002"/>
              <a:gd name="connsiteY628" fmla="*/ 2827558 h 3150215"/>
              <a:gd name="connsiteX629" fmla="*/ 3460558 w 12192002"/>
              <a:gd name="connsiteY629" fmla="*/ 2857115 h 3150215"/>
              <a:gd name="connsiteX630" fmla="*/ 3487652 w 12192002"/>
              <a:gd name="connsiteY630" fmla="*/ 2857115 h 3150215"/>
              <a:gd name="connsiteX631" fmla="*/ 3487652 w 12192002"/>
              <a:gd name="connsiteY631" fmla="*/ 3059083 h 3150215"/>
              <a:gd name="connsiteX632" fmla="*/ 4381732 w 12192002"/>
              <a:gd name="connsiteY632" fmla="*/ 3029527 h 3150215"/>
              <a:gd name="connsiteX633" fmla="*/ 4330008 w 12192002"/>
              <a:gd name="connsiteY633" fmla="*/ 3029527 h 3150215"/>
              <a:gd name="connsiteX634" fmla="*/ 4330008 w 12192002"/>
              <a:gd name="connsiteY634" fmla="*/ 2209338 h 3150215"/>
              <a:gd name="connsiteX635" fmla="*/ 3990110 w 12192002"/>
              <a:gd name="connsiteY635" fmla="*/ 2209338 h 3150215"/>
              <a:gd name="connsiteX636" fmla="*/ 3990110 w 12192002"/>
              <a:gd name="connsiteY636" fmla="*/ 2273377 h 3150215"/>
              <a:gd name="connsiteX637" fmla="*/ 4022129 w 12192002"/>
              <a:gd name="connsiteY637" fmla="*/ 2273377 h 3150215"/>
              <a:gd name="connsiteX638" fmla="*/ 4022129 w 12192002"/>
              <a:gd name="connsiteY638" fmla="*/ 2302933 h 3150215"/>
              <a:gd name="connsiteX639" fmla="*/ 4049222 w 12192002"/>
              <a:gd name="connsiteY639" fmla="*/ 2302933 h 3150215"/>
              <a:gd name="connsiteX640" fmla="*/ 4049222 w 12192002"/>
              <a:gd name="connsiteY640" fmla="*/ 3029527 h 3150215"/>
              <a:gd name="connsiteX641" fmla="*/ 3997499 w 12192002"/>
              <a:gd name="connsiteY641" fmla="*/ 3029527 h 3150215"/>
              <a:gd name="connsiteX642" fmla="*/ 3997499 w 12192002"/>
              <a:gd name="connsiteY642" fmla="*/ 2332489 h 3150215"/>
              <a:gd name="connsiteX643" fmla="*/ 3965480 w 12192002"/>
              <a:gd name="connsiteY643" fmla="*/ 2332489 h 3150215"/>
              <a:gd name="connsiteX644" fmla="*/ 3965480 w 12192002"/>
              <a:gd name="connsiteY644" fmla="*/ 2302933 h 3150215"/>
              <a:gd name="connsiteX645" fmla="*/ 3938386 w 12192002"/>
              <a:gd name="connsiteY645" fmla="*/ 2302933 h 3150215"/>
              <a:gd name="connsiteX646" fmla="*/ 3938386 w 12192002"/>
              <a:gd name="connsiteY646" fmla="*/ 2189634 h 3150215"/>
              <a:gd name="connsiteX647" fmla="*/ 3881737 w 12192002"/>
              <a:gd name="connsiteY647" fmla="*/ 2103428 h 3150215"/>
              <a:gd name="connsiteX648" fmla="*/ 3756122 w 12192002"/>
              <a:gd name="connsiteY648" fmla="*/ 2103428 h 3150215"/>
              <a:gd name="connsiteX649" fmla="*/ 3655138 w 12192002"/>
              <a:gd name="connsiteY649" fmla="*/ 2165003 h 3150215"/>
              <a:gd name="connsiteX650" fmla="*/ 3655138 w 12192002"/>
              <a:gd name="connsiteY650" fmla="*/ 2300470 h 3150215"/>
              <a:gd name="connsiteX651" fmla="*/ 3628044 w 12192002"/>
              <a:gd name="connsiteY651" fmla="*/ 2300470 h 3150215"/>
              <a:gd name="connsiteX652" fmla="*/ 3628044 w 12192002"/>
              <a:gd name="connsiteY652" fmla="*/ 2330026 h 3150215"/>
              <a:gd name="connsiteX653" fmla="*/ 3591099 w 12192002"/>
              <a:gd name="connsiteY653" fmla="*/ 2330026 h 3150215"/>
              <a:gd name="connsiteX654" fmla="*/ 3591099 w 12192002"/>
              <a:gd name="connsiteY654" fmla="*/ 3029527 h 3150215"/>
              <a:gd name="connsiteX655" fmla="*/ 3539375 w 12192002"/>
              <a:gd name="connsiteY655" fmla="*/ 3029527 h 3150215"/>
              <a:gd name="connsiteX656" fmla="*/ 3539375 w 12192002"/>
              <a:gd name="connsiteY656" fmla="*/ 2300470 h 3150215"/>
              <a:gd name="connsiteX657" fmla="*/ 3566469 w 12192002"/>
              <a:gd name="connsiteY657" fmla="*/ 2300470 h 3150215"/>
              <a:gd name="connsiteX658" fmla="*/ 3566469 w 12192002"/>
              <a:gd name="connsiteY658" fmla="*/ 2270913 h 3150215"/>
              <a:gd name="connsiteX659" fmla="*/ 3603414 w 12192002"/>
              <a:gd name="connsiteY659" fmla="*/ 2270913 h 3150215"/>
              <a:gd name="connsiteX660" fmla="*/ 3603414 w 12192002"/>
              <a:gd name="connsiteY660" fmla="*/ 2147762 h 3150215"/>
              <a:gd name="connsiteX661" fmla="*/ 3630507 w 12192002"/>
              <a:gd name="connsiteY661" fmla="*/ 2147762 h 3150215"/>
              <a:gd name="connsiteX662" fmla="*/ 3618192 w 12192002"/>
              <a:gd name="connsiteY662" fmla="*/ 2120669 h 3150215"/>
              <a:gd name="connsiteX663" fmla="*/ 3738881 w 12192002"/>
              <a:gd name="connsiteY663" fmla="*/ 2049241 h 3150215"/>
              <a:gd name="connsiteX664" fmla="*/ 3751196 w 12192002"/>
              <a:gd name="connsiteY664" fmla="*/ 2076334 h 3150215"/>
              <a:gd name="connsiteX665" fmla="*/ 3751196 w 12192002"/>
              <a:gd name="connsiteY665" fmla="*/ 2044315 h 3150215"/>
              <a:gd name="connsiteX666" fmla="*/ 3896515 w 12192002"/>
              <a:gd name="connsiteY666" fmla="*/ 2044315 h 3150215"/>
              <a:gd name="connsiteX667" fmla="*/ 3896515 w 12192002"/>
              <a:gd name="connsiteY667" fmla="*/ 2073871 h 3150215"/>
              <a:gd name="connsiteX668" fmla="*/ 3916219 w 12192002"/>
              <a:gd name="connsiteY668" fmla="*/ 2056630 h 3150215"/>
              <a:gd name="connsiteX669" fmla="*/ 3977795 w 12192002"/>
              <a:gd name="connsiteY669" fmla="*/ 2150225 h 3150215"/>
              <a:gd name="connsiteX670" fmla="*/ 4357101 w 12192002"/>
              <a:gd name="connsiteY670" fmla="*/ 2150225 h 3150215"/>
              <a:gd name="connsiteX671" fmla="*/ 4357101 w 12192002"/>
              <a:gd name="connsiteY671" fmla="*/ 2179781 h 3150215"/>
              <a:gd name="connsiteX672" fmla="*/ 4381732 w 12192002"/>
              <a:gd name="connsiteY672" fmla="*/ 2179781 h 3150215"/>
              <a:gd name="connsiteX673" fmla="*/ 4381732 w 12192002"/>
              <a:gd name="connsiteY673" fmla="*/ 3029527 h 3150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</a:cxnLst>
            <a:rect l="l" t="t" r="r" b="b"/>
            <a:pathLst>
              <a:path w="12192002" h="3150215">
                <a:moveTo>
                  <a:pt x="12110722" y="2706870"/>
                </a:moveTo>
                <a:lnTo>
                  <a:pt x="12110722" y="1955646"/>
                </a:lnTo>
                <a:lnTo>
                  <a:pt x="11886586" y="1955646"/>
                </a:lnTo>
                <a:lnTo>
                  <a:pt x="11886586" y="1852198"/>
                </a:lnTo>
                <a:lnTo>
                  <a:pt x="11785602" y="1852198"/>
                </a:lnTo>
                <a:lnTo>
                  <a:pt x="11785602" y="1657619"/>
                </a:lnTo>
                <a:lnTo>
                  <a:pt x="11733878" y="1657619"/>
                </a:lnTo>
                <a:lnTo>
                  <a:pt x="11733878" y="1852198"/>
                </a:lnTo>
                <a:lnTo>
                  <a:pt x="11650135" y="1852198"/>
                </a:lnTo>
                <a:lnTo>
                  <a:pt x="11650135" y="1967961"/>
                </a:lnTo>
                <a:lnTo>
                  <a:pt x="11369350" y="1967961"/>
                </a:lnTo>
                <a:lnTo>
                  <a:pt x="11369350" y="2128058"/>
                </a:lnTo>
                <a:lnTo>
                  <a:pt x="11393980" y="2130521"/>
                </a:lnTo>
                <a:lnTo>
                  <a:pt x="11325015" y="2913764"/>
                </a:lnTo>
                <a:lnTo>
                  <a:pt x="11273292" y="2908838"/>
                </a:lnTo>
                <a:lnTo>
                  <a:pt x="11339793" y="2162540"/>
                </a:lnTo>
                <a:lnTo>
                  <a:pt x="10721572" y="2162540"/>
                </a:lnTo>
                <a:lnTo>
                  <a:pt x="10721572" y="2938395"/>
                </a:lnTo>
                <a:lnTo>
                  <a:pt x="10669849" y="2938395"/>
                </a:lnTo>
                <a:lnTo>
                  <a:pt x="10669849" y="2162540"/>
                </a:lnTo>
                <a:lnTo>
                  <a:pt x="10696942" y="2162540"/>
                </a:lnTo>
                <a:cubicBezTo>
                  <a:pt x="10696942" y="2162540"/>
                  <a:pt x="10709257" y="413789"/>
                  <a:pt x="10595958" y="0"/>
                </a:cubicBezTo>
                <a:cubicBezTo>
                  <a:pt x="10595958" y="0"/>
                  <a:pt x="10551623" y="130541"/>
                  <a:pt x="10393990" y="0"/>
                </a:cubicBezTo>
                <a:cubicBezTo>
                  <a:pt x="10393990" y="0"/>
                  <a:pt x="10337340" y="103447"/>
                  <a:pt x="10337340" y="155171"/>
                </a:cubicBezTo>
                <a:lnTo>
                  <a:pt x="10280690" y="64039"/>
                </a:lnTo>
                <a:cubicBezTo>
                  <a:pt x="10280690" y="64039"/>
                  <a:pt x="10157538" y="763539"/>
                  <a:pt x="10167390" y="1152698"/>
                </a:cubicBezTo>
                <a:lnTo>
                  <a:pt x="10194484" y="1155161"/>
                </a:lnTo>
                <a:lnTo>
                  <a:pt x="10155075" y="2098501"/>
                </a:lnTo>
                <a:lnTo>
                  <a:pt x="10224041" y="2098501"/>
                </a:lnTo>
                <a:lnTo>
                  <a:pt x="10224041" y="2073871"/>
                </a:lnTo>
                <a:lnTo>
                  <a:pt x="10251134" y="2073871"/>
                </a:lnTo>
                <a:lnTo>
                  <a:pt x="10251134" y="2044315"/>
                </a:lnTo>
                <a:lnTo>
                  <a:pt x="10458029" y="2044315"/>
                </a:lnTo>
                <a:lnTo>
                  <a:pt x="10458029" y="2073871"/>
                </a:lnTo>
                <a:lnTo>
                  <a:pt x="10482659" y="2073871"/>
                </a:lnTo>
                <a:lnTo>
                  <a:pt x="10482659" y="2189634"/>
                </a:lnTo>
                <a:lnTo>
                  <a:pt x="10578717" y="2189634"/>
                </a:lnTo>
                <a:lnTo>
                  <a:pt x="10578717" y="2248746"/>
                </a:lnTo>
                <a:lnTo>
                  <a:pt x="10458029" y="2248746"/>
                </a:lnTo>
                <a:lnTo>
                  <a:pt x="10458029" y="2219190"/>
                </a:lnTo>
                <a:lnTo>
                  <a:pt x="10430935" y="2219190"/>
                </a:lnTo>
                <a:lnTo>
                  <a:pt x="10430935" y="2103428"/>
                </a:lnTo>
                <a:lnTo>
                  <a:pt x="10275764" y="2103428"/>
                </a:lnTo>
                <a:lnTo>
                  <a:pt x="10275764" y="2125595"/>
                </a:lnTo>
                <a:lnTo>
                  <a:pt x="10248671" y="2125595"/>
                </a:lnTo>
                <a:lnTo>
                  <a:pt x="10248671" y="2155151"/>
                </a:lnTo>
                <a:lnTo>
                  <a:pt x="10127983" y="2155151"/>
                </a:lnTo>
                <a:lnTo>
                  <a:pt x="10044239" y="2155151"/>
                </a:lnTo>
                <a:lnTo>
                  <a:pt x="10044239" y="2908838"/>
                </a:lnTo>
                <a:lnTo>
                  <a:pt x="9992516" y="2908838"/>
                </a:lnTo>
                <a:lnTo>
                  <a:pt x="9992516" y="2408843"/>
                </a:lnTo>
                <a:lnTo>
                  <a:pt x="9736360" y="2408843"/>
                </a:lnTo>
                <a:lnTo>
                  <a:pt x="9736360" y="2379287"/>
                </a:lnTo>
                <a:lnTo>
                  <a:pt x="9711730" y="2379287"/>
                </a:lnTo>
                <a:lnTo>
                  <a:pt x="9711730" y="2219190"/>
                </a:lnTo>
                <a:lnTo>
                  <a:pt x="9763454" y="2219190"/>
                </a:lnTo>
                <a:lnTo>
                  <a:pt x="9763454" y="2349730"/>
                </a:lnTo>
                <a:lnTo>
                  <a:pt x="9994978" y="2349730"/>
                </a:lnTo>
                <a:lnTo>
                  <a:pt x="9994978" y="2125595"/>
                </a:lnTo>
                <a:lnTo>
                  <a:pt x="10019609" y="2125595"/>
                </a:lnTo>
                <a:lnTo>
                  <a:pt x="10019609" y="2096038"/>
                </a:lnTo>
                <a:lnTo>
                  <a:pt x="10103352" y="2096038"/>
                </a:lnTo>
                <a:lnTo>
                  <a:pt x="10142760" y="1150235"/>
                </a:lnTo>
                <a:lnTo>
                  <a:pt x="10034387" y="1150235"/>
                </a:lnTo>
                <a:lnTo>
                  <a:pt x="10034387" y="1214274"/>
                </a:lnTo>
                <a:lnTo>
                  <a:pt x="10014683" y="1214274"/>
                </a:lnTo>
                <a:cubicBezTo>
                  <a:pt x="10014683" y="1197032"/>
                  <a:pt x="10014683" y="1182254"/>
                  <a:pt x="10014683" y="1165013"/>
                </a:cubicBezTo>
                <a:cubicBezTo>
                  <a:pt x="10014683" y="1096048"/>
                  <a:pt x="10012220" y="1029546"/>
                  <a:pt x="10009757" y="960582"/>
                </a:cubicBezTo>
                <a:cubicBezTo>
                  <a:pt x="10004831" y="891617"/>
                  <a:pt x="9999905" y="825115"/>
                  <a:pt x="9990053" y="756150"/>
                </a:cubicBezTo>
                <a:cubicBezTo>
                  <a:pt x="9980201" y="825115"/>
                  <a:pt x="9972811" y="891617"/>
                  <a:pt x="9970348" y="960582"/>
                </a:cubicBezTo>
                <a:cubicBezTo>
                  <a:pt x="9965422" y="1029546"/>
                  <a:pt x="9965422" y="1096048"/>
                  <a:pt x="9965422" y="1165013"/>
                </a:cubicBezTo>
                <a:cubicBezTo>
                  <a:pt x="9965422" y="1182254"/>
                  <a:pt x="9965422" y="1197032"/>
                  <a:pt x="9965422" y="1214274"/>
                </a:cubicBezTo>
                <a:lnTo>
                  <a:pt x="9921087" y="1214274"/>
                </a:lnTo>
                <a:lnTo>
                  <a:pt x="9921087" y="2120669"/>
                </a:lnTo>
                <a:lnTo>
                  <a:pt x="9317645" y="2120669"/>
                </a:lnTo>
                <a:lnTo>
                  <a:pt x="9317645" y="3029527"/>
                </a:lnTo>
                <a:lnTo>
                  <a:pt x="9265922" y="3029527"/>
                </a:lnTo>
                <a:lnTo>
                  <a:pt x="9265922" y="2123132"/>
                </a:lnTo>
                <a:lnTo>
                  <a:pt x="9169863" y="2123132"/>
                </a:lnTo>
                <a:lnTo>
                  <a:pt x="9169863" y="2157614"/>
                </a:lnTo>
                <a:lnTo>
                  <a:pt x="9063953" y="2157614"/>
                </a:lnTo>
                <a:lnTo>
                  <a:pt x="9063953" y="3029527"/>
                </a:lnTo>
                <a:lnTo>
                  <a:pt x="9014692" y="3029527"/>
                </a:lnTo>
                <a:lnTo>
                  <a:pt x="9014692" y="2128058"/>
                </a:lnTo>
                <a:lnTo>
                  <a:pt x="9041786" y="2128058"/>
                </a:lnTo>
                <a:lnTo>
                  <a:pt x="9041786" y="2098501"/>
                </a:lnTo>
                <a:lnTo>
                  <a:pt x="9150159" y="2098501"/>
                </a:lnTo>
                <a:lnTo>
                  <a:pt x="9150159" y="2044315"/>
                </a:lnTo>
                <a:lnTo>
                  <a:pt x="8588588" y="2044315"/>
                </a:lnTo>
                <a:lnTo>
                  <a:pt x="8588588" y="2238894"/>
                </a:lnTo>
                <a:lnTo>
                  <a:pt x="8226523" y="2238894"/>
                </a:lnTo>
                <a:lnTo>
                  <a:pt x="8226523" y="1256145"/>
                </a:lnTo>
                <a:lnTo>
                  <a:pt x="7497466" y="1256145"/>
                </a:lnTo>
                <a:lnTo>
                  <a:pt x="7182198" y="1204422"/>
                </a:lnTo>
                <a:lnTo>
                  <a:pt x="7182198" y="1852198"/>
                </a:lnTo>
                <a:lnTo>
                  <a:pt x="7209291" y="1852198"/>
                </a:lnTo>
                <a:lnTo>
                  <a:pt x="7209291" y="2667461"/>
                </a:lnTo>
                <a:lnTo>
                  <a:pt x="7157568" y="2667461"/>
                </a:lnTo>
                <a:lnTo>
                  <a:pt x="7157568" y="1852198"/>
                </a:lnTo>
                <a:lnTo>
                  <a:pt x="7184661" y="1852198"/>
                </a:lnTo>
                <a:lnTo>
                  <a:pt x="7049194" y="1775844"/>
                </a:lnTo>
                <a:lnTo>
                  <a:pt x="7049194" y="1711806"/>
                </a:lnTo>
                <a:lnTo>
                  <a:pt x="6825058" y="1711806"/>
                </a:lnTo>
                <a:lnTo>
                  <a:pt x="6825058" y="2125595"/>
                </a:lnTo>
                <a:lnTo>
                  <a:pt x="6852152" y="2125595"/>
                </a:lnTo>
                <a:lnTo>
                  <a:pt x="6852152" y="2677313"/>
                </a:lnTo>
                <a:lnTo>
                  <a:pt x="6953136" y="2677313"/>
                </a:lnTo>
                <a:lnTo>
                  <a:pt x="6953136" y="2706870"/>
                </a:lnTo>
                <a:lnTo>
                  <a:pt x="6980229" y="2706870"/>
                </a:lnTo>
                <a:lnTo>
                  <a:pt x="6980229" y="2763519"/>
                </a:lnTo>
                <a:lnTo>
                  <a:pt x="6985155" y="2763519"/>
                </a:lnTo>
                <a:lnTo>
                  <a:pt x="6985155" y="2706870"/>
                </a:lnTo>
                <a:lnTo>
                  <a:pt x="7012249" y="2706870"/>
                </a:lnTo>
                <a:lnTo>
                  <a:pt x="7012249" y="2677313"/>
                </a:lnTo>
                <a:lnTo>
                  <a:pt x="7162493" y="2677313"/>
                </a:lnTo>
                <a:lnTo>
                  <a:pt x="7162493" y="2706870"/>
                </a:lnTo>
                <a:lnTo>
                  <a:pt x="7189587" y="2706870"/>
                </a:lnTo>
                <a:lnTo>
                  <a:pt x="7189587" y="2763519"/>
                </a:lnTo>
                <a:lnTo>
                  <a:pt x="7258552" y="2763519"/>
                </a:lnTo>
                <a:lnTo>
                  <a:pt x="7258552" y="2667461"/>
                </a:lnTo>
                <a:lnTo>
                  <a:pt x="7285645" y="2667461"/>
                </a:lnTo>
                <a:lnTo>
                  <a:pt x="7285645" y="2637905"/>
                </a:lnTo>
                <a:lnTo>
                  <a:pt x="7426038" y="2637905"/>
                </a:lnTo>
                <a:lnTo>
                  <a:pt x="7426038" y="1992591"/>
                </a:lnTo>
                <a:lnTo>
                  <a:pt x="7453131" y="1992591"/>
                </a:lnTo>
                <a:lnTo>
                  <a:pt x="7453131" y="1963035"/>
                </a:lnTo>
                <a:lnTo>
                  <a:pt x="8076278" y="1963035"/>
                </a:lnTo>
                <a:lnTo>
                  <a:pt x="8076278" y="1992591"/>
                </a:lnTo>
                <a:lnTo>
                  <a:pt x="8103371" y="1992591"/>
                </a:lnTo>
                <a:lnTo>
                  <a:pt x="8103371" y="2502438"/>
                </a:lnTo>
                <a:lnTo>
                  <a:pt x="8182189" y="2502438"/>
                </a:lnTo>
                <a:lnTo>
                  <a:pt x="8182189" y="2531995"/>
                </a:lnTo>
                <a:lnTo>
                  <a:pt x="8209281" y="2531995"/>
                </a:lnTo>
                <a:lnTo>
                  <a:pt x="8209281" y="2573866"/>
                </a:lnTo>
                <a:lnTo>
                  <a:pt x="8396472" y="2573866"/>
                </a:lnTo>
                <a:lnTo>
                  <a:pt x="8396472" y="2603422"/>
                </a:lnTo>
                <a:lnTo>
                  <a:pt x="8423565" y="2603422"/>
                </a:lnTo>
                <a:lnTo>
                  <a:pt x="8423565" y="2635442"/>
                </a:lnTo>
                <a:lnTo>
                  <a:pt x="8490067" y="2635442"/>
                </a:lnTo>
                <a:lnTo>
                  <a:pt x="8490067" y="2635442"/>
                </a:lnTo>
                <a:lnTo>
                  <a:pt x="8490067" y="2519680"/>
                </a:lnTo>
                <a:lnTo>
                  <a:pt x="8517160" y="2519680"/>
                </a:lnTo>
                <a:lnTo>
                  <a:pt x="8517160" y="2490123"/>
                </a:lnTo>
                <a:lnTo>
                  <a:pt x="8541790" y="2490123"/>
                </a:lnTo>
                <a:lnTo>
                  <a:pt x="8743759" y="2490123"/>
                </a:lnTo>
                <a:lnTo>
                  <a:pt x="8743759" y="2519680"/>
                </a:lnTo>
                <a:lnTo>
                  <a:pt x="8768389" y="2519680"/>
                </a:lnTo>
                <a:lnTo>
                  <a:pt x="8768389" y="2576329"/>
                </a:lnTo>
                <a:lnTo>
                  <a:pt x="8921098" y="2576329"/>
                </a:lnTo>
                <a:lnTo>
                  <a:pt x="8921098" y="2605886"/>
                </a:lnTo>
                <a:lnTo>
                  <a:pt x="8948190" y="2605886"/>
                </a:lnTo>
                <a:lnTo>
                  <a:pt x="8948190" y="3093565"/>
                </a:lnTo>
                <a:lnTo>
                  <a:pt x="8896467" y="3093565"/>
                </a:lnTo>
                <a:lnTo>
                  <a:pt x="8896467" y="2635442"/>
                </a:lnTo>
                <a:lnTo>
                  <a:pt x="8743759" y="2635442"/>
                </a:lnTo>
                <a:lnTo>
                  <a:pt x="8743759" y="2605886"/>
                </a:lnTo>
                <a:lnTo>
                  <a:pt x="8716666" y="2605886"/>
                </a:lnTo>
                <a:lnTo>
                  <a:pt x="8716666" y="2549236"/>
                </a:lnTo>
                <a:lnTo>
                  <a:pt x="8541790" y="2549236"/>
                </a:lnTo>
                <a:lnTo>
                  <a:pt x="8541790" y="2635442"/>
                </a:lnTo>
                <a:lnTo>
                  <a:pt x="8541790" y="2635442"/>
                </a:lnTo>
                <a:lnTo>
                  <a:pt x="8635386" y="2635442"/>
                </a:lnTo>
                <a:lnTo>
                  <a:pt x="8635386" y="2664998"/>
                </a:lnTo>
                <a:lnTo>
                  <a:pt x="8662479" y="2664998"/>
                </a:lnTo>
                <a:lnTo>
                  <a:pt x="8662479" y="3029527"/>
                </a:lnTo>
                <a:lnTo>
                  <a:pt x="8610756" y="3029527"/>
                </a:lnTo>
                <a:lnTo>
                  <a:pt x="8610756" y="2697018"/>
                </a:lnTo>
                <a:lnTo>
                  <a:pt x="8398935" y="2697018"/>
                </a:lnTo>
                <a:lnTo>
                  <a:pt x="8398935" y="2667461"/>
                </a:lnTo>
                <a:lnTo>
                  <a:pt x="8371841" y="2667461"/>
                </a:lnTo>
                <a:lnTo>
                  <a:pt x="8371841" y="2635442"/>
                </a:lnTo>
                <a:lnTo>
                  <a:pt x="8184651" y="2635442"/>
                </a:lnTo>
                <a:lnTo>
                  <a:pt x="8184651" y="2605886"/>
                </a:lnTo>
                <a:lnTo>
                  <a:pt x="8157558" y="2605886"/>
                </a:lnTo>
                <a:lnTo>
                  <a:pt x="8157558" y="2561551"/>
                </a:lnTo>
                <a:lnTo>
                  <a:pt x="8078741" y="2561551"/>
                </a:lnTo>
                <a:lnTo>
                  <a:pt x="8007313" y="2561551"/>
                </a:lnTo>
                <a:lnTo>
                  <a:pt x="8007313" y="3029527"/>
                </a:lnTo>
                <a:lnTo>
                  <a:pt x="7955589" y="3029527"/>
                </a:lnTo>
                <a:lnTo>
                  <a:pt x="7955589" y="2531995"/>
                </a:lnTo>
                <a:lnTo>
                  <a:pt x="7982683" y="2531995"/>
                </a:lnTo>
                <a:lnTo>
                  <a:pt x="7982683" y="2502438"/>
                </a:lnTo>
                <a:lnTo>
                  <a:pt x="8054111" y="2502438"/>
                </a:lnTo>
                <a:lnTo>
                  <a:pt x="8054111" y="2024610"/>
                </a:lnTo>
                <a:lnTo>
                  <a:pt x="7482687" y="2024610"/>
                </a:lnTo>
                <a:lnTo>
                  <a:pt x="7482687" y="2637905"/>
                </a:lnTo>
                <a:lnTo>
                  <a:pt x="7519633" y="2637905"/>
                </a:lnTo>
                <a:lnTo>
                  <a:pt x="7519633" y="2667461"/>
                </a:lnTo>
                <a:lnTo>
                  <a:pt x="7544263" y="2667461"/>
                </a:lnTo>
                <a:lnTo>
                  <a:pt x="7544263" y="2763519"/>
                </a:lnTo>
                <a:lnTo>
                  <a:pt x="7852142" y="2763519"/>
                </a:lnTo>
                <a:lnTo>
                  <a:pt x="7852142" y="2793076"/>
                </a:lnTo>
                <a:lnTo>
                  <a:pt x="7879235" y="2793076"/>
                </a:lnTo>
                <a:lnTo>
                  <a:pt x="7879235" y="3031990"/>
                </a:lnTo>
                <a:lnTo>
                  <a:pt x="7827512" y="3031990"/>
                </a:lnTo>
                <a:lnTo>
                  <a:pt x="7827512" y="2825095"/>
                </a:lnTo>
                <a:lnTo>
                  <a:pt x="7519633" y="2825095"/>
                </a:lnTo>
                <a:lnTo>
                  <a:pt x="7519633" y="2795539"/>
                </a:lnTo>
                <a:lnTo>
                  <a:pt x="7492540" y="2795539"/>
                </a:lnTo>
                <a:lnTo>
                  <a:pt x="7492540" y="2699481"/>
                </a:lnTo>
                <a:lnTo>
                  <a:pt x="7312738" y="2699481"/>
                </a:lnTo>
                <a:lnTo>
                  <a:pt x="7312738" y="2795539"/>
                </a:lnTo>
                <a:lnTo>
                  <a:pt x="7285645" y="2795539"/>
                </a:lnTo>
                <a:lnTo>
                  <a:pt x="7285645" y="2825095"/>
                </a:lnTo>
                <a:lnTo>
                  <a:pt x="7251163" y="2825095"/>
                </a:lnTo>
                <a:lnTo>
                  <a:pt x="7251163" y="3061546"/>
                </a:lnTo>
                <a:lnTo>
                  <a:pt x="7199439" y="3061546"/>
                </a:lnTo>
                <a:lnTo>
                  <a:pt x="7199439" y="2825095"/>
                </a:lnTo>
                <a:lnTo>
                  <a:pt x="7164956" y="2825095"/>
                </a:lnTo>
                <a:lnTo>
                  <a:pt x="7164956" y="2795539"/>
                </a:lnTo>
                <a:lnTo>
                  <a:pt x="7137863" y="2795539"/>
                </a:lnTo>
                <a:lnTo>
                  <a:pt x="7137863" y="2738889"/>
                </a:lnTo>
                <a:lnTo>
                  <a:pt x="7039342" y="2738889"/>
                </a:lnTo>
                <a:lnTo>
                  <a:pt x="7039342" y="2795539"/>
                </a:lnTo>
                <a:lnTo>
                  <a:pt x="7012249" y="2795539"/>
                </a:lnTo>
                <a:lnTo>
                  <a:pt x="7012249" y="2825095"/>
                </a:lnTo>
                <a:lnTo>
                  <a:pt x="6955599" y="2825095"/>
                </a:lnTo>
                <a:lnTo>
                  <a:pt x="6955599" y="2795539"/>
                </a:lnTo>
                <a:lnTo>
                  <a:pt x="6928505" y="2795539"/>
                </a:lnTo>
                <a:lnTo>
                  <a:pt x="6928505" y="2738889"/>
                </a:lnTo>
                <a:lnTo>
                  <a:pt x="6854614" y="2738889"/>
                </a:lnTo>
                <a:lnTo>
                  <a:pt x="6854614" y="2741352"/>
                </a:lnTo>
                <a:lnTo>
                  <a:pt x="6827522" y="2741352"/>
                </a:lnTo>
                <a:lnTo>
                  <a:pt x="6827522" y="2770909"/>
                </a:lnTo>
                <a:lnTo>
                  <a:pt x="6714222" y="2770909"/>
                </a:lnTo>
                <a:lnTo>
                  <a:pt x="6714222" y="3029527"/>
                </a:lnTo>
                <a:lnTo>
                  <a:pt x="6662498" y="3029527"/>
                </a:lnTo>
                <a:lnTo>
                  <a:pt x="6662498" y="2738889"/>
                </a:lnTo>
                <a:lnTo>
                  <a:pt x="6689592" y="2738889"/>
                </a:lnTo>
                <a:lnTo>
                  <a:pt x="6689592" y="2709333"/>
                </a:lnTo>
                <a:lnTo>
                  <a:pt x="6802891" y="2709333"/>
                </a:lnTo>
                <a:lnTo>
                  <a:pt x="6802891" y="2123132"/>
                </a:lnTo>
                <a:lnTo>
                  <a:pt x="6625553" y="2123132"/>
                </a:lnTo>
                <a:lnTo>
                  <a:pt x="6625553" y="2214264"/>
                </a:lnTo>
                <a:lnTo>
                  <a:pt x="6495013" y="2214264"/>
                </a:lnTo>
                <a:lnTo>
                  <a:pt x="6495013" y="2596033"/>
                </a:lnTo>
                <a:lnTo>
                  <a:pt x="6443289" y="2596033"/>
                </a:lnTo>
                <a:lnTo>
                  <a:pt x="6443289" y="2214264"/>
                </a:lnTo>
                <a:lnTo>
                  <a:pt x="6470382" y="2214264"/>
                </a:lnTo>
                <a:lnTo>
                  <a:pt x="6470382" y="2083723"/>
                </a:lnTo>
                <a:lnTo>
                  <a:pt x="6302896" y="2083723"/>
                </a:lnTo>
                <a:cubicBezTo>
                  <a:pt x="6302896" y="2083723"/>
                  <a:pt x="5820142" y="1849735"/>
                  <a:pt x="5270886" y="2004906"/>
                </a:cubicBezTo>
                <a:lnTo>
                  <a:pt x="5192069" y="2096038"/>
                </a:lnTo>
                <a:lnTo>
                  <a:pt x="5219162" y="2096038"/>
                </a:lnTo>
                <a:lnTo>
                  <a:pt x="5219162" y="2241357"/>
                </a:lnTo>
                <a:lnTo>
                  <a:pt x="5167439" y="2241357"/>
                </a:lnTo>
                <a:lnTo>
                  <a:pt x="5167439" y="2096038"/>
                </a:lnTo>
                <a:lnTo>
                  <a:pt x="4950692" y="2096038"/>
                </a:lnTo>
                <a:lnTo>
                  <a:pt x="4950692" y="1862050"/>
                </a:lnTo>
                <a:lnTo>
                  <a:pt x="4669907" y="1862050"/>
                </a:lnTo>
                <a:lnTo>
                  <a:pt x="4669907" y="2029537"/>
                </a:lnTo>
                <a:lnTo>
                  <a:pt x="4697000" y="2029537"/>
                </a:lnTo>
                <a:lnTo>
                  <a:pt x="4697000" y="2118206"/>
                </a:lnTo>
                <a:lnTo>
                  <a:pt x="4765965" y="2118206"/>
                </a:lnTo>
                <a:lnTo>
                  <a:pt x="4765965" y="2147762"/>
                </a:lnTo>
                <a:lnTo>
                  <a:pt x="4790595" y="2147762"/>
                </a:lnTo>
                <a:lnTo>
                  <a:pt x="4790595" y="2310322"/>
                </a:lnTo>
                <a:lnTo>
                  <a:pt x="4903895" y="2310322"/>
                </a:lnTo>
                <a:lnTo>
                  <a:pt x="4903895" y="2339878"/>
                </a:lnTo>
                <a:lnTo>
                  <a:pt x="4930988" y="2339878"/>
                </a:lnTo>
                <a:lnTo>
                  <a:pt x="4930988" y="2369435"/>
                </a:lnTo>
                <a:lnTo>
                  <a:pt x="4953155" y="2369435"/>
                </a:lnTo>
                <a:lnTo>
                  <a:pt x="4953155" y="2339878"/>
                </a:lnTo>
                <a:lnTo>
                  <a:pt x="4980248" y="2339878"/>
                </a:lnTo>
                <a:lnTo>
                  <a:pt x="4980248" y="2310322"/>
                </a:lnTo>
                <a:lnTo>
                  <a:pt x="5113252" y="2310322"/>
                </a:lnTo>
                <a:lnTo>
                  <a:pt x="5113252" y="2339878"/>
                </a:lnTo>
                <a:lnTo>
                  <a:pt x="5140345" y="2339878"/>
                </a:lnTo>
                <a:lnTo>
                  <a:pt x="5140345" y="2369435"/>
                </a:lnTo>
                <a:lnTo>
                  <a:pt x="5162513" y="2369435"/>
                </a:lnTo>
                <a:lnTo>
                  <a:pt x="5162513" y="2339878"/>
                </a:lnTo>
                <a:lnTo>
                  <a:pt x="5187143" y="2339878"/>
                </a:lnTo>
                <a:lnTo>
                  <a:pt x="5187143" y="2310322"/>
                </a:lnTo>
                <a:lnTo>
                  <a:pt x="5315221" y="2310322"/>
                </a:lnTo>
                <a:lnTo>
                  <a:pt x="5315221" y="2339878"/>
                </a:lnTo>
                <a:lnTo>
                  <a:pt x="5342314" y="2339878"/>
                </a:lnTo>
                <a:lnTo>
                  <a:pt x="5342314" y="2369435"/>
                </a:lnTo>
                <a:lnTo>
                  <a:pt x="5448224" y="2369435"/>
                </a:lnTo>
                <a:lnTo>
                  <a:pt x="5448224" y="2398991"/>
                </a:lnTo>
                <a:lnTo>
                  <a:pt x="5472854" y="2398991"/>
                </a:lnTo>
                <a:lnTo>
                  <a:pt x="5472854" y="2761056"/>
                </a:lnTo>
                <a:lnTo>
                  <a:pt x="5541819" y="2761056"/>
                </a:lnTo>
                <a:lnTo>
                  <a:pt x="5541819" y="2128058"/>
                </a:lnTo>
                <a:lnTo>
                  <a:pt x="5568913" y="2128058"/>
                </a:lnTo>
                <a:lnTo>
                  <a:pt x="5568913" y="2098501"/>
                </a:lnTo>
                <a:lnTo>
                  <a:pt x="5630489" y="2098501"/>
                </a:lnTo>
                <a:lnTo>
                  <a:pt x="5630489" y="2076334"/>
                </a:lnTo>
                <a:lnTo>
                  <a:pt x="5655119" y="2076334"/>
                </a:lnTo>
                <a:lnTo>
                  <a:pt x="5655119" y="2044315"/>
                </a:lnTo>
                <a:lnTo>
                  <a:pt x="5839846" y="2044315"/>
                </a:lnTo>
                <a:lnTo>
                  <a:pt x="5839846" y="2073871"/>
                </a:lnTo>
                <a:lnTo>
                  <a:pt x="5866939" y="2073871"/>
                </a:lnTo>
                <a:lnTo>
                  <a:pt x="5866939" y="2150225"/>
                </a:lnTo>
                <a:lnTo>
                  <a:pt x="5918663" y="2150225"/>
                </a:lnTo>
                <a:lnTo>
                  <a:pt x="5918663" y="2073871"/>
                </a:lnTo>
                <a:lnTo>
                  <a:pt x="5945756" y="2073871"/>
                </a:lnTo>
                <a:lnTo>
                  <a:pt x="5945756" y="2044315"/>
                </a:lnTo>
                <a:lnTo>
                  <a:pt x="6100927" y="2044315"/>
                </a:lnTo>
                <a:lnTo>
                  <a:pt x="6100927" y="2073871"/>
                </a:lnTo>
                <a:lnTo>
                  <a:pt x="6128021" y="2073871"/>
                </a:lnTo>
                <a:lnTo>
                  <a:pt x="6128021" y="2150225"/>
                </a:lnTo>
                <a:lnTo>
                  <a:pt x="6219153" y="2150225"/>
                </a:lnTo>
                <a:lnTo>
                  <a:pt x="6219153" y="2179781"/>
                </a:lnTo>
                <a:lnTo>
                  <a:pt x="6246246" y="2179781"/>
                </a:lnTo>
                <a:lnTo>
                  <a:pt x="6246246" y="2674850"/>
                </a:lnTo>
                <a:lnTo>
                  <a:pt x="6411269" y="2674850"/>
                </a:lnTo>
                <a:lnTo>
                  <a:pt x="6411269" y="2704407"/>
                </a:lnTo>
                <a:lnTo>
                  <a:pt x="6438362" y="2704407"/>
                </a:lnTo>
                <a:lnTo>
                  <a:pt x="6438362" y="2761056"/>
                </a:lnTo>
                <a:lnTo>
                  <a:pt x="6578755" y="2761056"/>
                </a:lnTo>
                <a:lnTo>
                  <a:pt x="6578755" y="2790613"/>
                </a:lnTo>
                <a:lnTo>
                  <a:pt x="6605849" y="2790613"/>
                </a:lnTo>
                <a:lnTo>
                  <a:pt x="6605849" y="3056620"/>
                </a:lnTo>
                <a:lnTo>
                  <a:pt x="6554125" y="3056620"/>
                </a:lnTo>
                <a:lnTo>
                  <a:pt x="6554125" y="2820169"/>
                </a:lnTo>
                <a:lnTo>
                  <a:pt x="6403880" y="2820169"/>
                </a:lnTo>
                <a:lnTo>
                  <a:pt x="6403880" y="2790613"/>
                </a:lnTo>
                <a:lnTo>
                  <a:pt x="6376787" y="2790613"/>
                </a:lnTo>
                <a:lnTo>
                  <a:pt x="6376787" y="2733963"/>
                </a:lnTo>
                <a:lnTo>
                  <a:pt x="6238857" y="2733963"/>
                </a:lnTo>
                <a:lnTo>
                  <a:pt x="6238857" y="2736426"/>
                </a:lnTo>
                <a:lnTo>
                  <a:pt x="6211764" y="2736426"/>
                </a:lnTo>
                <a:lnTo>
                  <a:pt x="6211764" y="2765983"/>
                </a:lnTo>
                <a:lnTo>
                  <a:pt x="6120632" y="2765983"/>
                </a:lnTo>
                <a:lnTo>
                  <a:pt x="6120632" y="2982729"/>
                </a:lnTo>
                <a:lnTo>
                  <a:pt x="6068908" y="2982729"/>
                </a:lnTo>
                <a:lnTo>
                  <a:pt x="6068908" y="2736426"/>
                </a:lnTo>
                <a:lnTo>
                  <a:pt x="6096001" y="2736426"/>
                </a:lnTo>
                <a:lnTo>
                  <a:pt x="6096001" y="2709333"/>
                </a:lnTo>
                <a:lnTo>
                  <a:pt x="6187133" y="2709333"/>
                </a:lnTo>
                <a:lnTo>
                  <a:pt x="6187133" y="2209338"/>
                </a:lnTo>
                <a:lnTo>
                  <a:pt x="6096001" y="2209338"/>
                </a:lnTo>
                <a:lnTo>
                  <a:pt x="6096001" y="2179781"/>
                </a:lnTo>
                <a:lnTo>
                  <a:pt x="6068908" y="2179781"/>
                </a:lnTo>
                <a:lnTo>
                  <a:pt x="6068908" y="2103428"/>
                </a:lnTo>
                <a:lnTo>
                  <a:pt x="5965461" y="2103428"/>
                </a:lnTo>
                <a:lnTo>
                  <a:pt x="5965461" y="2179781"/>
                </a:lnTo>
                <a:lnTo>
                  <a:pt x="5940830" y="2179781"/>
                </a:lnTo>
                <a:lnTo>
                  <a:pt x="5940830" y="2209338"/>
                </a:lnTo>
                <a:lnTo>
                  <a:pt x="5913737" y="2209338"/>
                </a:lnTo>
                <a:lnTo>
                  <a:pt x="5913737" y="2664998"/>
                </a:lnTo>
                <a:lnTo>
                  <a:pt x="5862013" y="2664998"/>
                </a:lnTo>
                <a:lnTo>
                  <a:pt x="5862013" y="2209338"/>
                </a:lnTo>
                <a:lnTo>
                  <a:pt x="5837383" y="2209338"/>
                </a:lnTo>
                <a:lnTo>
                  <a:pt x="5837383" y="2179781"/>
                </a:lnTo>
                <a:lnTo>
                  <a:pt x="5812753" y="2179781"/>
                </a:lnTo>
                <a:lnTo>
                  <a:pt x="5812753" y="2103428"/>
                </a:lnTo>
                <a:lnTo>
                  <a:pt x="5679749" y="2103428"/>
                </a:lnTo>
                <a:lnTo>
                  <a:pt x="5679749" y="2125595"/>
                </a:lnTo>
                <a:lnTo>
                  <a:pt x="5652656" y="2125595"/>
                </a:lnTo>
                <a:lnTo>
                  <a:pt x="5652656" y="2155151"/>
                </a:lnTo>
                <a:lnTo>
                  <a:pt x="5591080" y="2155151"/>
                </a:lnTo>
                <a:lnTo>
                  <a:pt x="5591080" y="2761056"/>
                </a:lnTo>
                <a:lnTo>
                  <a:pt x="6009795" y="2761056"/>
                </a:lnTo>
                <a:lnTo>
                  <a:pt x="6009795" y="2790613"/>
                </a:lnTo>
                <a:lnTo>
                  <a:pt x="6036889" y="2790613"/>
                </a:lnTo>
                <a:lnTo>
                  <a:pt x="6036889" y="2982729"/>
                </a:lnTo>
                <a:lnTo>
                  <a:pt x="5985165" y="2982729"/>
                </a:lnTo>
                <a:lnTo>
                  <a:pt x="5985165" y="2820169"/>
                </a:lnTo>
                <a:lnTo>
                  <a:pt x="5445761" y="2820169"/>
                </a:lnTo>
                <a:lnTo>
                  <a:pt x="5406353" y="2820169"/>
                </a:lnTo>
                <a:lnTo>
                  <a:pt x="5406353" y="2982729"/>
                </a:lnTo>
                <a:lnTo>
                  <a:pt x="5354629" y="2982729"/>
                </a:lnTo>
                <a:lnTo>
                  <a:pt x="5354629" y="2790613"/>
                </a:lnTo>
                <a:lnTo>
                  <a:pt x="5379259" y="2790613"/>
                </a:lnTo>
                <a:lnTo>
                  <a:pt x="5379259" y="2761056"/>
                </a:lnTo>
                <a:lnTo>
                  <a:pt x="5418668" y="2761056"/>
                </a:lnTo>
                <a:lnTo>
                  <a:pt x="5418668" y="2428547"/>
                </a:lnTo>
                <a:lnTo>
                  <a:pt x="5312757" y="2428547"/>
                </a:lnTo>
                <a:lnTo>
                  <a:pt x="5312757" y="2398991"/>
                </a:lnTo>
                <a:lnTo>
                  <a:pt x="5285664" y="2398991"/>
                </a:lnTo>
                <a:lnTo>
                  <a:pt x="5285664" y="2369435"/>
                </a:lnTo>
                <a:lnTo>
                  <a:pt x="5209310" y="2369435"/>
                </a:lnTo>
                <a:lnTo>
                  <a:pt x="5209310" y="2398991"/>
                </a:lnTo>
                <a:lnTo>
                  <a:pt x="5182217" y="2398991"/>
                </a:lnTo>
                <a:lnTo>
                  <a:pt x="5182217" y="2428547"/>
                </a:lnTo>
                <a:lnTo>
                  <a:pt x="5108326" y="2428547"/>
                </a:lnTo>
                <a:lnTo>
                  <a:pt x="5108326" y="2398991"/>
                </a:lnTo>
                <a:lnTo>
                  <a:pt x="5081233" y="2398991"/>
                </a:lnTo>
                <a:lnTo>
                  <a:pt x="5081233" y="2369435"/>
                </a:lnTo>
                <a:lnTo>
                  <a:pt x="4999953" y="2369435"/>
                </a:lnTo>
                <a:lnTo>
                  <a:pt x="4999953" y="2398991"/>
                </a:lnTo>
                <a:lnTo>
                  <a:pt x="4972859" y="2398991"/>
                </a:lnTo>
                <a:lnTo>
                  <a:pt x="4972859" y="2428547"/>
                </a:lnTo>
                <a:lnTo>
                  <a:pt x="4898968" y="2428547"/>
                </a:lnTo>
                <a:lnTo>
                  <a:pt x="4898968" y="2398991"/>
                </a:lnTo>
                <a:lnTo>
                  <a:pt x="4876801" y="2398991"/>
                </a:lnTo>
                <a:lnTo>
                  <a:pt x="4876801" y="2369435"/>
                </a:lnTo>
                <a:lnTo>
                  <a:pt x="4790595" y="2369435"/>
                </a:lnTo>
                <a:lnTo>
                  <a:pt x="4790595" y="2445789"/>
                </a:lnTo>
                <a:lnTo>
                  <a:pt x="4765965" y="2445789"/>
                </a:lnTo>
                <a:lnTo>
                  <a:pt x="4765965" y="2475345"/>
                </a:lnTo>
                <a:lnTo>
                  <a:pt x="4697000" y="2475345"/>
                </a:lnTo>
                <a:lnTo>
                  <a:pt x="4697000" y="3029527"/>
                </a:lnTo>
                <a:lnTo>
                  <a:pt x="4645276" y="3029527"/>
                </a:lnTo>
                <a:lnTo>
                  <a:pt x="4645276" y="2445789"/>
                </a:lnTo>
                <a:lnTo>
                  <a:pt x="4669907" y="2445789"/>
                </a:lnTo>
                <a:lnTo>
                  <a:pt x="4669907" y="2416232"/>
                </a:lnTo>
                <a:lnTo>
                  <a:pt x="4738871" y="2416232"/>
                </a:lnTo>
                <a:lnTo>
                  <a:pt x="4738871" y="2177318"/>
                </a:lnTo>
                <a:lnTo>
                  <a:pt x="4669907" y="2177318"/>
                </a:lnTo>
                <a:lnTo>
                  <a:pt x="4669907" y="2147762"/>
                </a:lnTo>
                <a:lnTo>
                  <a:pt x="4645276" y="2147762"/>
                </a:lnTo>
                <a:lnTo>
                  <a:pt x="4645276" y="2034463"/>
                </a:lnTo>
                <a:lnTo>
                  <a:pt x="4492568" y="2034463"/>
                </a:lnTo>
                <a:lnTo>
                  <a:pt x="4492568" y="1657619"/>
                </a:lnTo>
                <a:lnTo>
                  <a:pt x="4155133" y="1657619"/>
                </a:lnTo>
                <a:lnTo>
                  <a:pt x="4155133" y="1967961"/>
                </a:lnTo>
                <a:lnTo>
                  <a:pt x="3965480" y="1967961"/>
                </a:lnTo>
                <a:lnTo>
                  <a:pt x="3965480" y="1889144"/>
                </a:lnTo>
                <a:lnTo>
                  <a:pt x="3775826" y="1889144"/>
                </a:lnTo>
                <a:lnTo>
                  <a:pt x="3775826" y="1798012"/>
                </a:lnTo>
                <a:lnTo>
                  <a:pt x="3349722" y="1798012"/>
                </a:lnTo>
                <a:lnTo>
                  <a:pt x="3349722" y="1901459"/>
                </a:lnTo>
                <a:lnTo>
                  <a:pt x="3371889" y="1886681"/>
                </a:lnTo>
                <a:lnTo>
                  <a:pt x="3418687" y="1977813"/>
                </a:lnTo>
                <a:lnTo>
                  <a:pt x="3396519" y="1992591"/>
                </a:lnTo>
                <a:lnTo>
                  <a:pt x="3421150" y="1992591"/>
                </a:lnTo>
                <a:lnTo>
                  <a:pt x="3421150" y="2209338"/>
                </a:lnTo>
                <a:lnTo>
                  <a:pt x="3504893" y="2209338"/>
                </a:lnTo>
                <a:lnTo>
                  <a:pt x="3504893" y="2241357"/>
                </a:lnTo>
                <a:lnTo>
                  <a:pt x="3531986" y="2241357"/>
                </a:lnTo>
                <a:lnTo>
                  <a:pt x="3531986" y="2652683"/>
                </a:lnTo>
                <a:lnTo>
                  <a:pt x="3480263" y="2652683"/>
                </a:lnTo>
                <a:lnTo>
                  <a:pt x="3480263" y="2270913"/>
                </a:lnTo>
                <a:lnTo>
                  <a:pt x="3396519" y="2270913"/>
                </a:lnTo>
                <a:lnTo>
                  <a:pt x="3374352" y="2270913"/>
                </a:lnTo>
                <a:lnTo>
                  <a:pt x="3374352" y="2684702"/>
                </a:lnTo>
                <a:lnTo>
                  <a:pt x="3322628" y="2684702"/>
                </a:lnTo>
                <a:lnTo>
                  <a:pt x="3322628" y="2241357"/>
                </a:lnTo>
                <a:lnTo>
                  <a:pt x="3347259" y="2241357"/>
                </a:lnTo>
                <a:lnTo>
                  <a:pt x="3347259" y="2211801"/>
                </a:lnTo>
                <a:lnTo>
                  <a:pt x="3369426" y="2211801"/>
                </a:lnTo>
                <a:lnTo>
                  <a:pt x="3369426" y="2002443"/>
                </a:lnTo>
                <a:lnTo>
                  <a:pt x="3325092" y="1918700"/>
                </a:lnTo>
                <a:lnTo>
                  <a:pt x="3347259" y="1903922"/>
                </a:lnTo>
                <a:lnTo>
                  <a:pt x="3189625" y="1903922"/>
                </a:lnTo>
                <a:lnTo>
                  <a:pt x="3189625" y="1955646"/>
                </a:lnTo>
                <a:lnTo>
                  <a:pt x="3076326" y="1955646"/>
                </a:lnTo>
                <a:lnTo>
                  <a:pt x="3009824" y="1852198"/>
                </a:lnTo>
                <a:lnTo>
                  <a:pt x="3009824" y="1773381"/>
                </a:lnTo>
                <a:lnTo>
                  <a:pt x="2906376" y="1773381"/>
                </a:lnTo>
                <a:lnTo>
                  <a:pt x="2906376" y="1967961"/>
                </a:lnTo>
                <a:lnTo>
                  <a:pt x="2933470" y="1967961"/>
                </a:lnTo>
                <a:lnTo>
                  <a:pt x="2933470" y="2770909"/>
                </a:lnTo>
                <a:lnTo>
                  <a:pt x="2881746" y="2770909"/>
                </a:lnTo>
                <a:lnTo>
                  <a:pt x="2881746" y="1967961"/>
                </a:lnTo>
                <a:lnTo>
                  <a:pt x="2908839" y="1967961"/>
                </a:lnTo>
                <a:lnTo>
                  <a:pt x="2773373" y="1903922"/>
                </a:lnTo>
                <a:lnTo>
                  <a:pt x="2773373" y="1800475"/>
                </a:lnTo>
                <a:lnTo>
                  <a:pt x="2628054" y="1800475"/>
                </a:lnTo>
                <a:lnTo>
                  <a:pt x="2628054" y="1995054"/>
                </a:lnTo>
                <a:lnTo>
                  <a:pt x="2586182" y="1995054"/>
                </a:lnTo>
                <a:lnTo>
                  <a:pt x="2586182" y="2773372"/>
                </a:lnTo>
                <a:lnTo>
                  <a:pt x="2534459" y="2773372"/>
                </a:lnTo>
                <a:lnTo>
                  <a:pt x="2534459" y="2330026"/>
                </a:lnTo>
                <a:lnTo>
                  <a:pt x="2443327" y="2330026"/>
                </a:lnTo>
                <a:lnTo>
                  <a:pt x="2443327" y="2650220"/>
                </a:lnTo>
                <a:lnTo>
                  <a:pt x="2391603" y="2650220"/>
                </a:lnTo>
                <a:lnTo>
                  <a:pt x="2391603" y="2305396"/>
                </a:lnTo>
                <a:lnTo>
                  <a:pt x="2418696" y="2305396"/>
                </a:lnTo>
                <a:lnTo>
                  <a:pt x="2418696" y="2273377"/>
                </a:lnTo>
                <a:lnTo>
                  <a:pt x="2534459" y="2273377"/>
                </a:lnTo>
                <a:lnTo>
                  <a:pt x="2534459" y="1992591"/>
                </a:lnTo>
                <a:lnTo>
                  <a:pt x="2561552" y="1992591"/>
                </a:lnTo>
                <a:lnTo>
                  <a:pt x="2561552" y="1773381"/>
                </a:lnTo>
                <a:lnTo>
                  <a:pt x="2325101" y="1773381"/>
                </a:lnTo>
                <a:lnTo>
                  <a:pt x="2325101" y="1967961"/>
                </a:lnTo>
                <a:lnTo>
                  <a:pt x="2283230" y="1967961"/>
                </a:lnTo>
                <a:lnTo>
                  <a:pt x="2283230" y="2770909"/>
                </a:lnTo>
                <a:lnTo>
                  <a:pt x="2231506" y="2770909"/>
                </a:lnTo>
                <a:lnTo>
                  <a:pt x="2231506" y="1967961"/>
                </a:lnTo>
                <a:lnTo>
                  <a:pt x="2258599" y="1967961"/>
                </a:lnTo>
                <a:lnTo>
                  <a:pt x="2258599" y="1721658"/>
                </a:lnTo>
                <a:lnTo>
                  <a:pt x="2157615" y="1721658"/>
                </a:lnTo>
                <a:lnTo>
                  <a:pt x="2157615" y="1876829"/>
                </a:lnTo>
                <a:lnTo>
                  <a:pt x="2012296" y="1876829"/>
                </a:lnTo>
                <a:lnTo>
                  <a:pt x="2012296" y="1992591"/>
                </a:lnTo>
                <a:lnTo>
                  <a:pt x="2039390" y="1992591"/>
                </a:lnTo>
                <a:lnTo>
                  <a:pt x="2039390" y="2770909"/>
                </a:lnTo>
                <a:lnTo>
                  <a:pt x="1987666" y="2770909"/>
                </a:lnTo>
                <a:lnTo>
                  <a:pt x="1987666" y="1992591"/>
                </a:lnTo>
                <a:lnTo>
                  <a:pt x="1935942" y="1992591"/>
                </a:lnTo>
                <a:lnTo>
                  <a:pt x="1935942" y="1889144"/>
                </a:lnTo>
                <a:lnTo>
                  <a:pt x="1822643" y="1889144"/>
                </a:lnTo>
                <a:lnTo>
                  <a:pt x="1822643" y="1953183"/>
                </a:lnTo>
                <a:lnTo>
                  <a:pt x="1642841" y="1953183"/>
                </a:lnTo>
                <a:lnTo>
                  <a:pt x="1642841" y="2342341"/>
                </a:lnTo>
                <a:lnTo>
                  <a:pt x="1669935" y="2342341"/>
                </a:lnTo>
                <a:lnTo>
                  <a:pt x="1669935" y="2618201"/>
                </a:lnTo>
                <a:lnTo>
                  <a:pt x="1618211" y="2618201"/>
                </a:lnTo>
                <a:lnTo>
                  <a:pt x="1618211" y="2342341"/>
                </a:lnTo>
                <a:lnTo>
                  <a:pt x="1519690" y="2342341"/>
                </a:lnTo>
                <a:lnTo>
                  <a:pt x="1519690" y="1864513"/>
                </a:lnTo>
                <a:lnTo>
                  <a:pt x="1330037" y="1864513"/>
                </a:lnTo>
                <a:lnTo>
                  <a:pt x="1330037" y="1955646"/>
                </a:lnTo>
                <a:lnTo>
                  <a:pt x="1241368" y="1955646"/>
                </a:lnTo>
                <a:lnTo>
                  <a:pt x="1241368" y="1985202"/>
                </a:lnTo>
                <a:lnTo>
                  <a:pt x="1024621" y="1985202"/>
                </a:lnTo>
                <a:lnTo>
                  <a:pt x="1024621" y="2044315"/>
                </a:lnTo>
                <a:lnTo>
                  <a:pt x="1241368" y="2044315"/>
                </a:lnTo>
                <a:lnTo>
                  <a:pt x="1241368" y="2073871"/>
                </a:lnTo>
                <a:lnTo>
                  <a:pt x="1268461" y="2073871"/>
                </a:lnTo>
                <a:lnTo>
                  <a:pt x="1268461" y="2524606"/>
                </a:lnTo>
                <a:lnTo>
                  <a:pt x="1216737" y="2524606"/>
                </a:lnTo>
                <a:lnTo>
                  <a:pt x="1216737" y="2103428"/>
                </a:lnTo>
                <a:lnTo>
                  <a:pt x="1027084" y="2103428"/>
                </a:lnTo>
                <a:lnTo>
                  <a:pt x="1027084" y="2524606"/>
                </a:lnTo>
                <a:lnTo>
                  <a:pt x="975360" y="2524606"/>
                </a:lnTo>
                <a:lnTo>
                  <a:pt x="975360" y="1955646"/>
                </a:lnTo>
                <a:lnTo>
                  <a:pt x="1002454" y="1955646"/>
                </a:lnTo>
                <a:lnTo>
                  <a:pt x="1002454" y="1926089"/>
                </a:lnTo>
                <a:lnTo>
                  <a:pt x="1243831" y="1926089"/>
                </a:lnTo>
                <a:lnTo>
                  <a:pt x="1243831" y="1800475"/>
                </a:lnTo>
                <a:lnTo>
                  <a:pt x="1165014" y="1800475"/>
                </a:lnTo>
                <a:lnTo>
                  <a:pt x="1165014" y="1554172"/>
                </a:lnTo>
                <a:lnTo>
                  <a:pt x="985212" y="1554172"/>
                </a:lnTo>
                <a:lnTo>
                  <a:pt x="985212" y="1632989"/>
                </a:lnTo>
                <a:lnTo>
                  <a:pt x="886691" y="1632989"/>
                </a:lnTo>
                <a:lnTo>
                  <a:pt x="886691" y="1839883"/>
                </a:lnTo>
                <a:lnTo>
                  <a:pt x="785707" y="1839883"/>
                </a:lnTo>
                <a:lnTo>
                  <a:pt x="785707" y="1568950"/>
                </a:lnTo>
                <a:lnTo>
                  <a:pt x="672407" y="1568950"/>
                </a:lnTo>
                <a:lnTo>
                  <a:pt x="672407" y="1477818"/>
                </a:lnTo>
                <a:lnTo>
                  <a:pt x="492606" y="1554172"/>
                </a:lnTo>
                <a:lnTo>
                  <a:pt x="347287" y="1490133"/>
                </a:lnTo>
                <a:lnTo>
                  <a:pt x="347287" y="1568950"/>
                </a:lnTo>
                <a:lnTo>
                  <a:pt x="290638" y="1568950"/>
                </a:lnTo>
                <a:lnTo>
                  <a:pt x="290638" y="1901459"/>
                </a:lnTo>
                <a:lnTo>
                  <a:pt x="743835" y="1901459"/>
                </a:lnTo>
                <a:lnTo>
                  <a:pt x="743835" y="1931015"/>
                </a:lnTo>
                <a:lnTo>
                  <a:pt x="770929" y="1931015"/>
                </a:lnTo>
                <a:lnTo>
                  <a:pt x="770929" y="2192097"/>
                </a:lnTo>
                <a:lnTo>
                  <a:pt x="849746" y="2192097"/>
                </a:lnTo>
                <a:lnTo>
                  <a:pt x="849746" y="2221653"/>
                </a:lnTo>
                <a:lnTo>
                  <a:pt x="874376" y="2221653"/>
                </a:lnTo>
                <a:lnTo>
                  <a:pt x="874376" y="2527069"/>
                </a:lnTo>
                <a:lnTo>
                  <a:pt x="822652" y="2527069"/>
                </a:lnTo>
                <a:lnTo>
                  <a:pt x="822652" y="2248746"/>
                </a:lnTo>
                <a:lnTo>
                  <a:pt x="482754" y="2248746"/>
                </a:lnTo>
                <a:lnTo>
                  <a:pt x="482754" y="2524606"/>
                </a:lnTo>
                <a:lnTo>
                  <a:pt x="431030" y="2524606"/>
                </a:lnTo>
                <a:lnTo>
                  <a:pt x="431030" y="2219190"/>
                </a:lnTo>
                <a:lnTo>
                  <a:pt x="455661" y="2219190"/>
                </a:lnTo>
                <a:lnTo>
                  <a:pt x="455661" y="2189634"/>
                </a:lnTo>
                <a:lnTo>
                  <a:pt x="719205" y="2189634"/>
                </a:lnTo>
                <a:lnTo>
                  <a:pt x="719205" y="1958109"/>
                </a:lnTo>
                <a:lnTo>
                  <a:pt x="290638" y="1958109"/>
                </a:lnTo>
                <a:lnTo>
                  <a:pt x="290638" y="1928552"/>
                </a:lnTo>
                <a:lnTo>
                  <a:pt x="0" y="1928552"/>
                </a:lnTo>
                <a:lnTo>
                  <a:pt x="0" y="3150215"/>
                </a:lnTo>
                <a:lnTo>
                  <a:pt x="12192002" y="3150215"/>
                </a:lnTo>
                <a:lnTo>
                  <a:pt x="12192002" y="2706870"/>
                </a:lnTo>
                <a:lnTo>
                  <a:pt x="12110722" y="2706870"/>
                </a:lnTo>
                <a:close/>
                <a:moveTo>
                  <a:pt x="7761010" y="1652693"/>
                </a:moveTo>
                <a:lnTo>
                  <a:pt x="7711750" y="1652693"/>
                </a:lnTo>
                <a:lnTo>
                  <a:pt x="7711750" y="1834957"/>
                </a:lnTo>
                <a:lnTo>
                  <a:pt x="7662489" y="1834957"/>
                </a:lnTo>
                <a:lnTo>
                  <a:pt x="7662489" y="1504911"/>
                </a:lnTo>
                <a:lnTo>
                  <a:pt x="7758547" y="1504911"/>
                </a:lnTo>
                <a:lnTo>
                  <a:pt x="7758547" y="1652693"/>
                </a:lnTo>
                <a:close/>
                <a:moveTo>
                  <a:pt x="3054158" y="2073871"/>
                </a:moveTo>
                <a:lnTo>
                  <a:pt x="3078789" y="2073871"/>
                </a:lnTo>
                <a:lnTo>
                  <a:pt x="3078789" y="2044315"/>
                </a:lnTo>
                <a:lnTo>
                  <a:pt x="3110808" y="2044315"/>
                </a:lnTo>
                <a:lnTo>
                  <a:pt x="3110808" y="1967961"/>
                </a:lnTo>
                <a:lnTo>
                  <a:pt x="3162531" y="1967961"/>
                </a:lnTo>
                <a:lnTo>
                  <a:pt x="3162531" y="2073871"/>
                </a:lnTo>
                <a:lnTo>
                  <a:pt x="3135438" y="2073871"/>
                </a:lnTo>
                <a:lnTo>
                  <a:pt x="3135438" y="2103428"/>
                </a:lnTo>
                <a:lnTo>
                  <a:pt x="3103419" y="2103428"/>
                </a:lnTo>
                <a:lnTo>
                  <a:pt x="3103419" y="2684702"/>
                </a:lnTo>
                <a:lnTo>
                  <a:pt x="3054158" y="2684702"/>
                </a:lnTo>
                <a:lnTo>
                  <a:pt x="3054158" y="2073871"/>
                </a:lnTo>
                <a:close/>
                <a:moveTo>
                  <a:pt x="3480263" y="3059083"/>
                </a:moveTo>
                <a:lnTo>
                  <a:pt x="3428539" y="3059083"/>
                </a:lnTo>
                <a:lnTo>
                  <a:pt x="3428539" y="2889134"/>
                </a:lnTo>
                <a:lnTo>
                  <a:pt x="2586182" y="2889134"/>
                </a:lnTo>
                <a:lnTo>
                  <a:pt x="2586182" y="3059083"/>
                </a:lnTo>
                <a:lnTo>
                  <a:pt x="2534459" y="3059083"/>
                </a:lnTo>
                <a:lnTo>
                  <a:pt x="2534459" y="2889134"/>
                </a:lnTo>
                <a:lnTo>
                  <a:pt x="2406381" y="2889134"/>
                </a:lnTo>
                <a:lnTo>
                  <a:pt x="2406381" y="2921153"/>
                </a:lnTo>
                <a:lnTo>
                  <a:pt x="2379288" y="2921153"/>
                </a:lnTo>
                <a:lnTo>
                  <a:pt x="2379288" y="2950710"/>
                </a:lnTo>
                <a:lnTo>
                  <a:pt x="2145300" y="2950710"/>
                </a:lnTo>
                <a:lnTo>
                  <a:pt x="2145300" y="3061546"/>
                </a:lnTo>
                <a:lnTo>
                  <a:pt x="2093576" y="3061546"/>
                </a:lnTo>
                <a:lnTo>
                  <a:pt x="2093576" y="2921153"/>
                </a:lnTo>
                <a:lnTo>
                  <a:pt x="2120670" y="2921153"/>
                </a:lnTo>
                <a:lnTo>
                  <a:pt x="2120670" y="2891597"/>
                </a:lnTo>
                <a:lnTo>
                  <a:pt x="2354657" y="2891597"/>
                </a:lnTo>
                <a:lnTo>
                  <a:pt x="2354657" y="2891597"/>
                </a:lnTo>
                <a:lnTo>
                  <a:pt x="1800475" y="2891597"/>
                </a:lnTo>
                <a:lnTo>
                  <a:pt x="1647768" y="2891597"/>
                </a:lnTo>
                <a:lnTo>
                  <a:pt x="1647768" y="3061546"/>
                </a:lnTo>
                <a:lnTo>
                  <a:pt x="1596044" y="3061546"/>
                </a:lnTo>
                <a:lnTo>
                  <a:pt x="1596044" y="2857115"/>
                </a:lnTo>
                <a:lnTo>
                  <a:pt x="1623137" y="2857115"/>
                </a:lnTo>
                <a:lnTo>
                  <a:pt x="1623137" y="2827558"/>
                </a:lnTo>
                <a:lnTo>
                  <a:pt x="1773382" y="2827558"/>
                </a:lnTo>
                <a:lnTo>
                  <a:pt x="1773382" y="2714259"/>
                </a:lnTo>
                <a:lnTo>
                  <a:pt x="1495060" y="2714259"/>
                </a:lnTo>
                <a:lnTo>
                  <a:pt x="1495060" y="2684702"/>
                </a:lnTo>
                <a:lnTo>
                  <a:pt x="1467966" y="2684702"/>
                </a:lnTo>
                <a:lnTo>
                  <a:pt x="1467966" y="2647757"/>
                </a:lnTo>
                <a:lnTo>
                  <a:pt x="1172403" y="2647757"/>
                </a:lnTo>
                <a:lnTo>
                  <a:pt x="1172403" y="2684702"/>
                </a:lnTo>
                <a:lnTo>
                  <a:pt x="1145309" y="2684702"/>
                </a:lnTo>
                <a:lnTo>
                  <a:pt x="1145309" y="2714259"/>
                </a:lnTo>
                <a:lnTo>
                  <a:pt x="243840" y="2714259"/>
                </a:lnTo>
                <a:lnTo>
                  <a:pt x="243840" y="3029527"/>
                </a:lnTo>
                <a:lnTo>
                  <a:pt x="192116" y="3029527"/>
                </a:lnTo>
                <a:lnTo>
                  <a:pt x="192116" y="2684702"/>
                </a:lnTo>
                <a:lnTo>
                  <a:pt x="219210" y="2684702"/>
                </a:lnTo>
                <a:lnTo>
                  <a:pt x="219210" y="2655146"/>
                </a:lnTo>
                <a:lnTo>
                  <a:pt x="1123142" y="2655146"/>
                </a:lnTo>
                <a:lnTo>
                  <a:pt x="1123142" y="2618201"/>
                </a:lnTo>
                <a:lnTo>
                  <a:pt x="1147772" y="2618201"/>
                </a:lnTo>
                <a:lnTo>
                  <a:pt x="1147772" y="2588644"/>
                </a:lnTo>
                <a:lnTo>
                  <a:pt x="1495060" y="2588644"/>
                </a:lnTo>
                <a:lnTo>
                  <a:pt x="1495060" y="2618201"/>
                </a:lnTo>
                <a:lnTo>
                  <a:pt x="1522153" y="2618201"/>
                </a:lnTo>
                <a:lnTo>
                  <a:pt x="1522153" y="2655146"/>
                </a:lnTo>
                <a:lnTo>
                  <a:pt x="1802938" y="2655146"/>
                </a:lnTo>
                <a:lnTo>
                  <a:pt x="1802938" y="2684702"/>
                </a:lnTo>
                <a:lnTo>
                  <a:pt x="1830032" y="2684702"/>
                </a:lnTo>
                <a:lnTo>
                  <a:pt x="1830032" y="2827558"/>
                </a:lnTo>
                <a:lnTo>
                  <a:pt x="3460558" y="2827558"/>
                </a:lnTo>
                <a:lnTo>
                  <a:pt x="3460558" y="2857115"/>
                </a:lnTo>
                <a:lnTo>
                  <a:pt x="3487652" y="2857115"/>
                </a:lnTo>
                <a:lnTo>
                  <a:pt x="3487652" y="3059083"/>
                </a:lnTo>
                <a:close/>
                <a:moveTo>
                  <a:pt x="4381732" y="3029527"/>
                </a:moveTo>
                <a:lnTo>
                  <a:pt x="4330008" y="3029527"/>
                </a:lnTo>
                <a:lnTo>
                  <a:pt x="4330008" y="2209338"/>
                </a:lnTo>
                <a:lnTo>
                  <a:pt x="3990110" y="2209338"/>
                </a:lnTo>
                <a:lnTo>
                  <a:pt x="3990110" y="2273377"/>
                </a:lnTo>
                <a:lnTo>
                  <a:pt x="4022129" y="2273377"/>
                </a:lnTo>
                <a:lnTo>
                  <a:pt x="4022129" y="2302933"/>
                </a:lnTo>
                <a:lnTo>
                  <a:pt x="4049222" y="2302933"/>
                </a:lnTo>
                <a:lnTo>
                  <a:pt x="4049222" y="3029527"/>
                </a:lnTo>
                <a:lnTo>
                  <a:pt x="3997499" y="3029527"/>
                </a:lnTo>
                <a:lnTo>
                  <a:pt x="3997499" y="2332489"/>
                </a:lnTo>
                <a:lnTo>
                  <a:pt x="3965480" y="2332489"/>
                </a:lnTo>
                <a:lnTo>
                  <a:pt x="3965480" y="2302933"/>
                </a:lnTo>
                <a:lnTo>
                  <a:pt x="3938386" y="2302933"/>
                </a:lnTo>
                <a:lnTo>
                  <a:pt x="3938386" y="2189634"/>
                </a:lnTo>
                <a:lnTo>
                  <a:pt x="3881737" y="2103428"/>
                </a:lnTo>
                <a:lnTo>
                  <a:pt x="3756122" y="2103428"/>
                </a:lnTo>
                <a:lnTo>
                  <a:pt x="3655138" y="2165003"/>
                </a:lnTo>
                <a:lnTo>
                  <a:pt x="3655138" y="2300470"/>
                </a:lnTo>
                <a:lnTo>
                  <a:pt x="3628044" y="2300470"/>
                </a:lnTo>
                <a:lnTo>
                  <a:pt x="3628044" y="2330026"/>
                </a:lnTo>
                <a:lnTo>
                  <a:pt x="3591099" y="2330026"/>
                </a:lnTo>
                <a:lnTo>
                  <a:pt x="3591099" y="3029527"/>
                </a:lnTo>
                <a:lnTo>
                  <a:pt x="3539375" y="3029527"/>
                </a:lnTo>
                <a:lnTo>
                  <a:pt x="3539375" y="2300470"/>
                </a:lnTo>
                <a:lnTo>
                  <a:pt x="3566469" y="2300470"/>
                </a:lnTo>
                <a:lnTo>
                  <a:pt x="3566469" y="2270913"/>
                </a:lnTo>
                <a:lnTo>
                  <a:pt x="3603414" y="2270913"/>
                </a:lnTo>
                <a:lnTo>
                  <a:pt x="3603414" y="2147762"/>
                </a:lnTo>
                <a:lnTo>
                  <a:pt x="3630507" y="2147762"/>
                </a:lnTo>
                <a:lnTo>
                  <a:pt x="3618192" y="2120669"/>
                </a:lnTo>
                <a:lnTo>
                  <a:pt x="3738881" y="2049241"/>
                </a:lnTo>
                <a:lnTo>
                  <a:pt x="3751196" y="2076334"/>
                </a:lnTo>
                <a:lnTo>
                  <a:pt x="3751196" y="2044315"/>
                </a:lnTo>
                <a:lnTo>
                  <a:pt x="3896515" y="2044315"/>
                </a:lnTo>
                <a:lnTo>
                  <a:pt x="3896515" y="2073871"/>
                </a:lnTo>
                <a:lnTo>
                  <a:pt x="3916219" y="2056630"/>
                </a:lnTo>
                <a:lnTo>
                  <a:pt x="3977795" y="2150225"/>
                </a:lnTo>
                <a:lnTo>
                  <a:pt x="4357101" y="2150225"/>
                </a:lnTo>
                <a:lnTo>
                  <a:pt x="4357101" y="2179781"/>
                </a:lnTo>
                <a:lnTo>
                  <a:pt x="4381732" y="2179781"/>
                </a:lnTo>
                <a:lnTo>
                  <a:pt x="4381732" y="3029527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47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常州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391083" y="3276157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changzhou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37C73AE5-7C5E-4AFC-8815-FA9A7AA14E67}"/>
              </a:ext>
            </a:extLst>
          </p:cNvPr>
          <p:cNvSpPr/>
          <p:nvPr/>
        </p:nvSpPr>
        <p:spPr>
          <a:xfrm>
            <a:off x="2061030" y="3848146"/>
            <a:ext cx="8063792" cy="1698994"/>
          </a:xfrm>
          <a:custGeom>
            <a:avLst/>
            <a:gdLst>
              <a:gd name="connsiteX0" fmla="*/ 12118209 w 12187889"/>
              <a:gd name="connsiteY0" fmla="*/ 1465333 h 2567918"/>
              <a:gd name="connsiteX1" fmla="*/ 12118209 w 12187889"/>
              <a:gd name="connsiteY1" fmla="*/ 1485827 h 2567918"/>
              <a:gd name="connsiteX2" fmla="*/ 11775956 w 12187889"/>
              <a:gd name="connsiteY2" fmla="*/ 1485827 h 2567918"/>
              <a:gd name="connsiteX3" fmla="*/ 11775956 w 12187889"/>
              <a:gd name="connsiteY3" fmla="*/ 1465333 h 2567918"/>
              <a:gd name="connsiteX4" fmla="*/ 11755462 w 12187889"/>
              <a:gd name="connsiteY4" fmla="*/ 1465333 h 2567918"/>
              <a:gd name="connsiteX5" fmla="*/ 11755462 w 12187889"/>
              <a:gd name="connsiteY5" fmla="*/ 1387455 h 2567918"/>
              <a:gd name="connsiteX6" fmla="*/ 11353777 w 12187889"/>
              <a:gd name="connsiteY6" fmla="*/ 1387455 h 2567918"/>
              <a:gd name="connsiteX7" fmla="*/ 11353777 w 12187889"/>
              <a:gd name="connsiteY7" fmla="*/ 1688719 h 2567918"/>
              <a:gd name="connsiteX8" fmla="*/ 11312788 w 12187889"/>
              <a:gd name="connsiteY8" fmla="*/ 1688719 h 2567918"/>
              <a:gd name="connsiteX9" fmla="*/ 11312788 w 12187889"/>
              <a:gd name="connsiteY9" fmla="*/ 1366960 h 2567918"/>
              <a:gd name="connsiteX10" fmla="*/ 11333282 w 12187889"/>
              <a:gd name="connsiteY10" fmla="*/ 1366960 h 2567918"/>
              <a:gd name="connsiteX11" fmla="*/ 11333282 w 12187889"/>
              <a:gd name="connsiteY11" fmla="*/ 1346466 h 2567918"/>
              <a:gd name="connsiteX12" fmla="*/ 11773907 w 12187889"/>
              <a:gd name="connsiteY12" fmla="*/ 1346466 h 2567918"/>
              <a:gd name="connsiteX13" fmla="*/ 11773907 w 12187889"/>
              <a:gd name="connsiteY13" fmla="*/ 1366960 h 2567918"/>
              <a:gd name="connsiteX14" fmla="*/ 11794401 w 12187889"/>
              <a:gd name="connsiteY14" fmla="*/ 1366960 h 2567918"/>
              <a:gd name="connsiteX15" fmla="*/ 11794401 w 12187889"/>
              <a:gd name="connsiteY15" fmla="*/ 1444838 h 2567918"/>
              <a:gd name="connsiteX16" fmla="*/ 12116160 w 12187889"/>
              <a:gd name="connsiteY16" fmla="*/ 1444838 h 2567918"/>
              <a:gd name="connsiteX17" fmla="*/ 12116160 w 12187889"/>
              <a:gd name="connsiteY17" fmla="*/ 1207106 h 2567918"/>
              <a:gd name="connsiteX18" fmla="*/ 12075172 w 12187889"/>
              <a:gd name="connsiteY18" fmla="*/ 1207106 h 2567918"/>
              <a:gd name="connsiteX19" fmla="*/ 12075172 w 12187889"/>
              <a:gd name="connsiteY19" fmla="*/ 836162 h 2567918"/>
              <a:gd name="connsiteX20" fmla="*/ 11898921 w 12187889"/>
              <a:gd name="connsiteY20" fmla="*/ 836162 h 2567918"/>
              <a:gd name="connsiteX21" fmla="*/ 11898921 w 12187889"/>
              <a:gd name="connsiteY21" fmla="*/ 780827 h 2567918"/>
              <a:gd name="connsiteX22" fmla="*/ 11689882 w 12187889"/>
              <a:gd name="connsiteY22" fmla="*/ 780827 h 2567918"/>
              <a:gd name="connsiteX23" fmla="*/ 11689882 w 12187889"/>
              <a:gd name="connsiteY23" fmla="*/ 852557 h 2567918"/>
              <a:gd name="connsiteX24" fmla="*/ 11521829 w 12187889"/>
              <a:gd name="connsiteY24" fmla="*/ 852557 h 2567918"/>
              <a:gd name="connsiteX25" fmla="*/ 11521829 w 12187889"/>
              <a:gd name="connsiteY25" fmla="*/ 1065696 h 2567918"/>
              <a:gd name="connsiteX26" fmla="*/ 11948108 w 12187889"/>
              <a:gd name="connsiteY26" fmla="*/ 1065696 h 2567918"/>
              <a:gd name="connsiteX27" fmla="*/ 11948108 w 12187889"/>
              <a:gd name="connsiteY27" fmla="*/ 1086191 h 2567918"/>
              <a:gd name="connsiteX28" fmla="*/ 11968602 w 12187889"/>
              <a:gd name="connsiteY28" fmla="*/ 1086191 h 2567918"/>
              <a:gd name="connsiteX29" fmla="*/ 11968602 w 12187889"/>
              <a:gd name="connsiteY29" fmla="*/ 1321873 h 2567918"/>
              <a:gd name="connsiteX30" fmla="*/ 11927614 w 12187889"/>
              <a:gd name="connsiteY30" fmla="*/ 1321873 h 2567918"/>
              <a:gd name="connsiteX31" fmla="*/ 11927614 w 12187889"/>
              <a:gd name="connsiteY31" fmla="*/ 1106685 h 2567918"/>
              <a:gd name="connsiteX32" fmla="*/ 11521829 w 12187889"/>
              <a:gd name="connsiteY32" fmla="*/ 1106685 h 2567918"/>
              <a:gd name="connsiteX33" fmla="*/ 11521829 w 12187889"/>
              <a:gd name="connsiteY33" fmla="*/ 1086191 h 2567918"/>
              <a:gd name="connsiteX34" fmla="*/ 11450099 w 12187889"/>
              <a:gd name="connsiteY34" fmla="*/ 1086191 h 2567918"/>
              <a:gd name="connsiteX35" fmla="*/ 11450099 w 12187889"/>
              <a:gd name="connsiteY35" fmla="*/ 1022659 h 2567918"/>
              <a:gd name="connsiteX36" fmla="*/ 11409111 w 12187889"/>
              <a:gd name="connsiteY36" fmla="*/ 1022659 h 2567918"/>
              <a:gd name="connsiteX37" fmla="*/ 11409111 w 12187889"/>
              <a:gd name="connsiteY37" fmla="*/ 918138 h 2567918"/>
              <a:gd name="connsiteX38" fmla="*/ 11271800 w 12187889"/>
              <a:gd name="connsiteY38" fmla="*/ 918138 h 2567918"/>
              <a:gd name="connsiteX39" fmla="*/ 11271800 w 12187889"/>
              <a:gd name="connsiteY39" fmla="*/ 1014461 h 2567918"/>
              <a:gd name="connsiteX40" fmla="*/ 11222613 w 12187889"/>
              <a:gd name="connsiteY40" fmla="*/ 1014461 h 2567918"/>
              <a:gd name="connsiteX41" fmla="*/ 11222613 w 12187889"/>
              <a:gd name="connsiteY41" fmla="*/ 957077 h 2567918"/>
              <a:gd name="connsiteX42" fmla="*/ 11148835 w 12187889"/>
              <a:gd name="connsiteY42" fmla="*/ 957077 h 2567918"/>
              <a:gd name="connsiteX43" fmla="*/ 11148835 w 12187889"/>
              <a:gd name="connsiteY43" fmla="*/ 1686669 h 2567918"/>
              <a:gd name="connsiteX44" fmla="*/ 11107846 w 12187889"/>
              <a:gd name="connsiteY44" fmla="*/ 1686669 h 2567918"/>
              <a:gd name="connsiteX45" fmla="*/ 11107846 w 12187889"/>
              <a:gd name="connsiteY45" fmla="*/ 957077 h 2567918"/>
              <a:gd name="connsiteX46" fmla="*/ 11128341 w 12187889"/>
              <a:gd name="connsiteY46" fmla="*/ 957077 h 2567918"/>
              <a:gd name="connsiteX47" fmla="*/ 11128341 w 12187889"/>
              <a:gd name="connsiteY47" fmla="*/ 610726 h 2567918"/>
              <a:gd name="connsiteX48" fmla="*/ 11040216 w 12187889"/>
              <a:gd name="connsiteY48" fmla="*/ 610726 h 2567918"/>
              <a:gd name="connsiteX49" fmla="*/ 11040216 w 12187889"/>
              <a:gd name="connsiteY49" fmla="*/ 506206 h 2567918"/>
              <a:gd name="connsiteX50" fmla="*/ 10927498 w 12187889"/>
              <a:gd name="connsiteY50" fmla="*/ 506206 h 2567918"/>
              <a:gd name="connsiteX51" fmla="*/ 10927498 w 12187889"/>
              <a:gd name="connsiteY51" fmla="*/ 610726 h 2567918"/>
              <a:gd name="connsiteX52" fmla="*/ 10726655 w 12187889"/>
              <a:gd name="connsiteY52" fmla="*/ 610726 h 2567918"/>
              <a:gd name="connsiteX53" fmla="*/ 10726655 w 12187889"/>
              <a:gd name="connsiteY53" fmla="*/ 1182513 h 2567918"/>
              <a:gd name="connsiteX54" fmla="*/ 10704111 w 12187889"/>
              <a:gd name="connsiteY54" fmla="*/ 1182513 h 2567918"/>
              <a:gd name="connsiteX55" fmla="*/ 10704111 w 12187889"/>
              <a:gd name="connsiteY55" fmla="*/ 1846524 h 2567918"/>
              <a:gd name="connsiteX56" fmla="*/ 10663122 w 12187889"/>
              <a:gd name="connsiteY56" fmla="*/ 1846524 h 2567918"/>
              <a:gd name="connsiteX57" fmla="*/ 10663122 w 12187889"/>
              <a:gd name="connsiteY57" fmla="*/ 1182513 h 2567918"/>
              <a:gd name="connsiteX58" fmla="*/ 10620085 w 12187889"/>
              <a:gd name="connsiteY58" fmla="*/ 1182513 h 2567918"/>
              <a:gd name="connsiteX59" fmla="*/ 10620085 w 12187889"/>
              <a:gd name="connsiteY59" fmla="*/ 1094388 h 2567918"/>
              <a:gd name="connsiteX60" fmla="*/ 10523762 w 12187889"/>
              <a:gd name="connsiteY60" fmla="*/ 1094388 h 2567918"/>
              <a:gd name="connsiteX61" fmla="*/ 10523762 w 12187889"/>
              <a:gd name="connsiteY61" fmla="*/ 1135377 h 2567918"/>
              <a:gd name="connsiteX62" fmla="*/ 10452033 w 12187889"/>
              <a:gd name="connsiteY62" fmla="*/ 1135377 h 2567918"/>
              <a:gd name="connsiteX63" fmla="*/ 10452033 w 12187889"/>
              <a:gd name="connsiteY63" fmla="*/ 1409998 h 2567918"/>
              <a:gd name="connsiteX64" fmla="*/ 10347512 w 12187889"/>
              <a:gd name="connsiteY64" fmla="*/ 1409998 h 2567918"/>
              <a:gd name="connsiteX65" fmla="*/ 10347512 w 12187889"/>
              <a:gd name="connsiteY65" fmla="*/ 1489925 h 2567918"/>
              <a:gd name="connsiteX66" fmla="*/ 10259387 w 12187889"/>
              <a:gd name="connsiteY66" fmla="*/ 1489925 h 2567918"/>
              <a:gd name="connsiteX67" fmla="*/ 10259387 w 12187889"/>
              <a:gd name="connsiteY67" fmla="*/ 1352615 h 2567918"/>
              <a:gd name="connsiteX68" fmla="*/ 9913036 w 12187889"/>
              <a:gd name="connsiteY68" fmla="*/ 1352615 h 2567918"/>
              <a:gd name="connsiteX69" fmla="*/ 9913036 w 12187889"/>
              <a:gd name="connsiteY69" fmla="*/ 1424344 h 2567918"/>
              <a:gd name="connsiteX70" fmla="*/ 9884343 w 12187889"/>
              <a:gd name="connsiteY70" fmla="*/ 1424344 h 2567918"/>
              <a:gd name="connsiteX71" fmla="*/ 9884343 w 12187889"/>
              <a:gd name="connsiteY71" fmla="*/ 1977687 h 2567918"/>
              <a:gd name="connsiteX72" fmla="*/ 10884459 w 12187889"/>
              <a:gd name="connsiteY72" fmla="*/ 1977687 h 2567918"/>
              <a:gd name="connsiteX73" fmla="*/ 10884459 w 12187889"/>
              <a:gd name="connsiteY73" fmla="*/ 1715361 h 2567918"/>
              <a:gd name="connsiteX74" fmla="*/ 10904953 w 12187889"/>
              <a:gd name="connsiteY74" fmla="*/ 1715361 h 2567918"/>
              <a:gd name="connsiteX75" fmla="*/ 10904953 w 12187889"/>
              <a:gd name="connsiteY75" fmla="*/ 1694867 h 2567918"/>
              <a:gd name="connsiteX76" fmla="*/ 11054562 w 12187889"/>
              <a:gd name="connsiteY76" fmla="*/ 1694867 h 2567918"/>
              <a:gd name="connsiteX77" fmla="*/ 11054562 w 12187889"/>
              <a:gd name="connsiteY77" fmla="*/ 1715361 h 2567918"/>
              <a:gd name="connsiteX78" fmla="*/ 11075056 w 12187889"/>
              <a:gd name="connsiteY78" fmla="*/ 1715361 h 2567918"/>
              <a:gd name="connsiteX79" fmla="*/ 11075056 w 12187889"/>
              <a:gd name="connsiteY79" fmla="*/ 1758399 h 2567918"/>
              <a:gd name="connsiteX80" fmla="*/ 11415259 w 12187889"/>
              <a:gd name="connsiteY80" fmla="*/ 1758399 h 2567918"/>
              <a:gd name="connsiteX81" fmla="*/ 11415259 w 12187889"/>
              <a:gd name="connsiteY81" fmla="*/ 1778893 h 2567918"/>
              <a:gd name="connsiteX82" fmla="*/ 11435753 w 12187889"/>
              <a:gd name="connsiteY82" fmla="*/ 1778893 h 2567918"/>
              <a:gd name="connsiteX83" fmla="*/ 11435753 w 12187889"/>
              <a:gd name="connsiteY83" fmla="*/ 2151887 h 2567918"/>
              <a:gd name="connsiteX84" fmla="*/ 11536175 w 12187889"/>
              <a:gd name="connsiteY84" fmla="*/ 2151887 h 2567918"/>
              <a:gd name="connsiteX85" fmla="*/ 11536175 w 12187889"/>
              <a:gd name="connsiteY85" fmla="*/ 2039169 h 2567918"/>
              <a:gd name="connsiteX86" fmla="*/ 11556669 w 12187889"/>
              <a:gd name="connsiteY86" fmla="*/ 2039169 h 2567918"/>
              <a:gd name="connsiteX87" fmla="*/ 11556669 w 12187889"/>
              <a:gd name="connsiteY87" fmla="*/ 2018675 h 2567918"/>
              <a:gd name="connsiteX88" fmla="*/ 11626349 w 12187889"/>
              <a:gd name="connsiteY88" fmla="*/ 2018675 h 2567918"/>
              <a:gd name="connsiteX89" fmla="*/ 11626349 w 12187889"/>
              <a:gd name="connsiteY89" fmla="*/ 1920303 h 2567918"/>
              <a:gd name="connsiteX90" fmla="*/ 11646843 w 12187889"/>
              <a:gd name="connsiteY90" fmla="*/ 1920303 h 2567918"/>
              <a:gd name="connsiteX91" fmla="*/ 11646843 w 12187889"/>
              <a:gd name="connsiteY91" fmla="*/ 1899809 h 2567918"/>
              <a:gd name="connsiteX92" fmla="*/ 11778006 w 12187889"/>
              <a:gd name="connsiteY92" fmla="*/ 1899809 h 2567918"/>
              <a:gd name="connsiteX93" fmla="*/ 11778006 w 12187889"/>
              <a:gd name="connsiteY93" fmla="*/ 1920303 h 2567918"/>
              <a:gd name="connsiteX94" fmla="*/ 11798501 w 12187889"/>
              <a:gd name="connsiteY94" fmla="*/ 1920303 h 2567918"/>
              <a:gd name="connsiteX95" fmla="*/ 11798501 w 12187889"/>
              <a:gd name="connsiteY95" fmla="*/ 2018675 h 2567918"/>
              <a:gd name="connsiteX96" fmla="*/ 11857933 w 12187889"/>
              <a:gd name="connsiteY96" fmla="*/ 2018675 h 2567918"/>
              <a:gd name="connsiteX97" fmla="*/ 11857933 w 12187889"/>
              <a:gd name="connsiteY97" fmla="*/ 2039169 h 2567918"/>
              <a:gd name="connsiteX98" fmla="*/ 11878427 w 12187889"/>
              <a:gd name="connsiteY98" fmla="*/ 2039169 h 2567918"/>
              <a:gd name="connsiteX99" fmla="*/ 11878427 w 12187889"/>
              <a:gd name="connsiteY99" fmla="*/ 2180579 h 2567918"/>
              <a:gd name="connsiteX100" fmla="*/ 12038283 w 12187889"/>
              <a:gd name="connsiteY100" fmla="*/ 2180579 h 2567918"/>
              <a:gd name="connsiteX101" fmla="*/ 12038283 w 12187889"/>
              <a:gd name="connsiteY101" fmla="*/ 2201073 h 2567918"/>
              <a:gd name="connsiteX102" fmla="*/ 12058777 w 12187889"/>
              <a:gd name="connsiteY102" fmla="*/ 2201073 h 2567918"/>
              <a:gd name="connsiteX103" fmla="*/ 12058777 w 12187889"/>
              <a:gd name="connsiteY103" fmla="*/ 2438805 h 2567918"/>
              <a:gd name="connsiteX104" fmla="*/ 12017789 w 12187889"/>
              <a:gd name="connsiteY104" fmla="*/ 2438805 h 2567918"/>
              <a:gd name="connsiteX105" fmla="*/ 12017789 w 12187889"/>
              <a:gd name="connsiteY105" fmla="*/ 2217468 h 2567918"/>
              <a:gd name="connsiteX106" fmla="*/ 11857933 w 12187889"/>
              <a:gd name="connsiteY106" fmla="*/ 2217468 h 2567918"/>
              <a:gd name="connsiteX107" fmla="*/ 11857933 w 12187889"/>
              <a:gd name="connsiteY107" fmla="*/ 2196974 h 2567918"/>
              <a:gd name="connsiteX108" fmla="*/ 11837439 w 12187889"/>
              <a:gd name="connsiteY108" fmla="*/ 2196974 h 2567918"/>
              <a:gd name="connsiteX109" fmla="*/ 11837439 w 12187889"/>
              <a:gd name="connsiteY109" fmla="*/ 2057614 h 2567918"/>
              <a:gd name="connsiteX110" fmla="*/ 11778006 w 12187889"/>
              <a:gd name="connsiteY110" fmla="*/ 2057614 h 2567918"/>
              <a:gd name="connsiteX111" fmla="*/ 11778006 w 12187889"/>
              <a:gd name="connsiteY111" fmla="*/ 2037120 h 2567918"/>
              <a:gd name="connsiteX112" fmla="*/ 11757512 w 12187889"/>
              <a:gd name="connsiteY112" fmla="*/ 2037120 h 2567918"/>
              <a:gd name="connsiteX113" fmla="*/ 11757512 w 12187889"/>
              <a:gd name="connsiteY113" fmla="*/ 1938748 h 2567918"/>
              <a:gd name="connsiteX114" fmla="*/ 11667337 w 12187889"/>
              <a:gd name="connsiteY114" fmla="*/ 1938748 h 2567918"/>
              <a:gd name="connsiteX115" fmla="*/ 11667337 w 12187889"/>
              <a:gd name="connsiteY115" fmla="*/ 2037120 h 2567918"/>
              <a:gd name="connsiteX116" fmla="*/ 11646843 w 12187889"/>
              <a:gd name="connsiteY116" fmla="*/ 2037120 h 2567918"/>
              <a:gd name="connsiteX117" fmla="*/ 11646843 w 12187889"/>
              <a:gd name="connsiteY117" fmla="*/ 2057614 h 2567918"/>
              <a:gd name="connsiteX118" fmla="*/ 11577164 w 12187889"/>
              <a:gd name="connsiteY118" fmla="*/ 2057614 h 2567918"/>
              <a:gd name="connsiteX119" fmla="*/ 11577164 w 12187889"/>
              <a:gd name="connsiteY119" fmla="*/ 2170332 h 2567918"/>
              <a:gd name="connsiteX120" fmla="*/ 11556669 w 12187889"/>
              <a:gd name="connsiteY120" fmla="*/ 2170332 h 2567918"/>
              <a:gd name="connsiteX121" fmla="*/ 11556669 w 12187889"/>
              <a:gd name="connsiteY121" fmla="*/ 2190826 h 2567918"/>
              <a:gd name="connsiteX122" fmla="*/ 11435753 w 12187889"/>
              <a:gd name="connsiteY122" fmla="*/ 2190826 h 2567918"/>
              <a:gd name="connsiteX123" fmla="*/ 11435753 w 12187889"/>
              <a:gd name="connsiteY123" fmla="*/ 2438805 h 2567918"/>
              <a:gd name="connsiteX124" fmla="*/ 11394765 w 12187889"/>
              <a:gd name="connsiteY124" fmla="*/ 2438805 h 2567918"/>
              <a:gd name="connsiteX125" fmla="*/ 11394765 w 12187889"/>
              <a:gd name="connsiteY125" fmla="*/ 1799387 h 2567918"/>
              <a:gd name="connsiteX126" fmla="*/ 11054562 w 12187889"/>
              <a:gd name="connsiteY126" fmla="*/ 1799387 h 2567918"/>
              <a:gd name="connsiteX127" fmla="*/ 11054562 w 12187889"/>
              <a:gd name="connsiteY127" fmla="*/ 1778893 h 2567918"/>
              <a:gd name="connsiteX128" fmla="*/ 11034068 w 12187889"/>
              <a:gd name="connsiteY128" fmla="*/ 1778893 h 2567918"/>
              <a:gd name="connsiteX129" fmla="*/ 11034068 w 12187889"/>
              <a:gd name="connsiteY129" fmla="*/ 1733806 h 2567918"/>
              <a:gd name="connsiteX130" fmla="*/ 10923399 w 12187889"/>
              <a:gd name="connsiteY130" fmla="*/ 1733806 h 2567918"/>
              <a:gd name="connsiteX131" fmla="*/ 10923399 w 12187889"/>
              <a:gd name="connsiteY131" fmla="*/ 1996131 h 2567918"/>
              <a:gd name="connsiteX132" fmla="*/ 10923399 w 12187889"/>
              <a:gd name="connsiteY132" fmla="*/ 2438805 h 2567918"/>
              <a:gd name="connsiteX133" fmla="*/ 10882410 w 12187889"/>
              <a:gd name="connsiteY133" fmla="*/ 2438805 h 2567918"/>
              <a:gd name="connsiteX134" fmla="*/ 10882410 w 12187889"/>
              <a:gd name="connsiteY134" fmla="*/ 2018675 h 2567918"/>
              <a:gd name="connsiteX135" fmla="*/ 9882295 w 12187889"/>
              <a:gd name="connsiteY135" fmla="*/ 2018675 h 2567918"/>
              <a:gd name="connsiteX136" fmla="*/ 9882295 w 12187889"/>
              <a:gd name="connsiteY136" fmla="*/ 2438805 h 2567918"/>
              <a:gd name="connsiteX137" fmla="*/ 9841306 w 12187889"/>
              <a:gd name="connsiteY137" fmla="*/ 2438805 h 2567918"/>
              <a:gd name="connsiteX138" fmla="*/ 9841306 w 12187889"/>
              <a:gd name="connsiteY138" fmla="*/ 1424344 h 2567918"/>
              <a:gd name="connsiteX139" fmla="*/ 9861800 w 12187889"/>
              <a:gd name="connsiteY139" fmla="*/ 1424344 h 2567918"/>
              <a:gd name="connsiteX140" fmla="*/ 9861800 w 12187889"/>
              <a:gd name="connsiteY140" fmla="*/ 588182 h 2567918"/>
              <a:gd name="connsiteX141" fmla="*/ 9708094 w 12187889"/>
              <a:gd name="connsiteY141" fmla="*/ 588182 h 2567918"/>
              <a:gd name="connsiteX142" fmla="*/ 9708094 w 12187889"/>
              <a:gd name="connsiteY142" fmla="*/ 387340 h 2567918"/>
              <a:gd name="connsiteX143" fmla="*/ 9628166 w 12187889"/>
              <a:gd name="connsiteY143" fmla="*/ 299215 h 2567918"/>
              <a:gd name="connsiteX144" fmla="*/ 9628166 w 12187889"/>
              <a:gd name="connsiteY144" fmla="*/ 184447 h 2567918"/>
              <a:gd name="connsiteX145" fmla="*/ 9378138 w 12187889"/>
              <a:gd name="connsiteY145" fmla="*/ 184447 h 2567918"/>
              <a:gd name="connsiteX146" fmla="*/ 9378138 w 12187889"/>
              <a:gd name="connsiteY146" fmla="*/ 143459 h 2567918"/>
              <a:gd name="connsiteX147" fmla="*/ 9318705 w 12187889"/>
              <a:gd name="connsiteY147" fmla="*/ 143459 h 2567918"/>
              <a:gd name="connsiteX148" fmla="*/ 9318705 w 12187889"/>
              <a:gd name="connsiteY148" fmla="*/ 0 h 2567918"/>
              <a:gd name="connsiteX149" fmla="*/ 9277716 w 12187889"/>
              <a:gd name="connsiteY149" fmla="*/ 0 h 2567918"/>
              <a:gd name="connsiteX150" fmla="*/ 9277716 w 12187889"/>
              <a:gd name="connsiteY150" fmla="*/ 145509 h 2567918"/>
              <a:gd name="connsiteX151" fmla="*/ 9191640 w 12187889"/>
              <a:gd name="connsiteY151" fmla="*/ 145509 h 2567918"/>
              <a:gd name="connsiteX152" fmla="*/ 9191640 w 12187889"/>
              <a:gd name="connsiteY152" fmla="*/ 354549 h 2567918"/>
              <a:gd name="connsiteX153" fmla="*/ 9087120 w 12187889"/>
              <a:gd name="connsiteY153" fmla="*/ 354549 h 2567918"/>
              <a:gd name="connsiteX154" fmla="*/ 9087120 w 12187889"/>
              <a:gd name="connsiteY154" fmla="*/ 604578 h 2567918"/>
              <a:gd name="connsiteX155" fmla="*/ 9046132 w 12187889"/>
              <a:gd name="connsiteY155" fmla="*/ 604578 h 2567918"/>
              <a:gd name="connsiteX156" fmla="*/ 9046132 w 12187889"/>
              <a:gd name="connsiteY156" fmla="*/ 557441 h 2567918"/>
              <a:gd name="connsiteX157" fmla="*/ 8941611 w 12187889"/>
              <a:gd name="connsiteY157" fmla="*/ 557441 h 2567918"/>
              <a:gd name="connsiteX158" fmla="*/ 8941611 w 12187889"/>
              <a:gd name="connsiteY158" fmla="*/ 620973 h 2567918"/>
              <a:gd name="connsiteX159" fmla="*/ 8845289 w 12187889"/>
              <a:gd name="connsiteY159" fmla="*/ 620973 h 2567918"/>
              <a:gd name="connsiteX160" fmla="*/ 8845289 w 12187889"/>
              <a:gd name="connsiteY160" fmla="*/ 1442789 h 2567918"/>
              <a:gd name="connsiteX161" fmla="*/ 8761263 w 12187889"/>
              <a:gd name="connsiteY161" fmla="*/ 1442789 h 2567918"/>
              <a:gd name="connsiteX162" fmla="*/ 8761263 w 12187889"/>
              <a:gd name="connsiteY162" fmla="*/ 2201073 h 2567918"/>
              <a:gd name="connsiteX163" fmla="*/ 8720274 w 12187889"/>
              <a:gd name="connsiteY163" fmla="*/ 2201073 h 2567918"/>
              <a:gd name="connsiteX164" fmla="*/ 8720274 w 12187889"/>
              <a:gd name="connsiteY164" fmla="*/ 1442789 h 2567918"/>
              <a:gd name="connsiteX165" fmla="*/ 8740768 w 12187889"/>
              <a:gd name="connsiteY165" fmla="*/ 1442789 h 2567918"/>
              <a:gd name="connsiteX166" fmla="*/ 8740768 w 12187889"/>
              <a:gd name="connsiteY166" fmla="*/ 500058 h 2567918"/>
              <a:gd name="connsiteX167" fmla="*/ 8677236 w 12187889"/>
              <a:gd name="connsiteY167" fmla="*/ 500058 h 2567918"/>
              <a:gd name="connsiteX168" fmla="*/ 8677236 w 12187889"/>
              <a:gd name="connsiteY168" fmla="*/ 428328 h 2567918"/>
              <a:gd name="connsiteX169" fmla="*/ 8523530 w 12187889"/>
              <a:gd name="connsiteY169" fmla="*/ 428328 h 2567918"/>
              <a:gd name="connsiteX170" fmla="*/ 8523530 w 12187889"/>
              <a:gd name="connsiteY170" fmla="*/ 516453 h 2567918"/>
              <a:gd name="connsiteX171" fmla="*/ 8474344 w 12187889"/>
              <a:gd name="connsiteY171" fmla="*/ 516453 h 2567918"/>
              <a:gd name="connsiteX172" fmla="*/ 8474344 w 12187889"/>
              <a:gd name="connsiteY172" fmla="*/ 409883 h 2567918"/>
              <a:gd name="connsiteX173" fmla="*/ 8320638 w 12187889"/>
              <a:gd name="connsiteY173" fmla="*/ 409883 h 2567918"/>
              <a:gd name="connsiteX174" fmla="*/ 8320638 w 12187889"/>
              <a:gd name="connsiteY174" fmla="*/ 538996 h 2567918"/>
              <a:gd name="connsiteX175" fmla="*/ 8257106 w 12187889"/>
              <a:gd name="connsiteY175" fmla="*/ 538996 h 2567918"/>
              <a:gd name="connsiteX176" fmla="*/ 8257106 w 12187889"/>
              <a:gd name="connsiteY176" fmla="*/ 1215304 h 2567918"/>
              <a:gd name="connsiteX177" fmla="*/ 8277600 w 12187889"/>
              <a:gd name="connsiteY177" fmla="*/ 1215304 h 2567918"/>
              <a:gd name="connsiteX178" fmla="*/ 8277600 w 12187889"/>
              <a:gd name="connsiteY178" fmla="*/ 2373224 h 2567918"/>
              <a:gd name="connsiteX179" fmla="*/ 8236612 w 12187889"/>
              <a:gd name="connsiteY179" fmla="*/ 2373224 h 2567918"/>
              <a:gd name="connsiteX180" fmla="*/ 8236612 w 12187889"/>
              <a:gd name="connsiteY180" fmla="*/ 1215304 h 2567918"/>
              <a:gd name="connsiteX181" fmla="*/ 8043966 w 12187889"/>
              <a:gd name="connsiteY181" fmla="*/ 1215304 h 2567918"/>
              <a:gd name="connsiteX182" fmla="*/ 8043966 w 12187889"/>
              <a:gd name="connsiteY182" fmla="*/ 2373224 h 2567918"/>
              <a:gd name="connsiteX183" fmla="*/ 8002978 w 12187889"/>
              <a:gd name="connsiteY183" fmla="*/ 2373224 h 2567918"/>
              <a:gd name="connsiteX184" fmla="*/ 8002978 w 12187889"/>
              <a:gd name="connsiteY184" fmla="*/ 1215304 h 2567918"/>
              <a:gd name="connsiteX185" fmla="*/ 8023472 w 12187889"/>
              <a:gd name="connsiteY185" fmla="*/ 1215304 h 2567918"/>
              <a:gd name="connsiteX186" fmla="*/ 8023472 w 12187889"/>
              <a:gd name="connsiteY186" fmla="*/ 475465 h 2567918"/>
              <a:gd name="connsiteX187" fmla="*/ 7982484 w 12187889"/>
              <a:gd name="connsiteY187" fmla="*/ 475465 h 2567918"/>
              <a:gd name="connsiteX188" fmla="*/ 7982484 w 12187889"/>
              <a:gd name="connsiteY188" fmla="*/ 395537 h 2567918"/>
              <a:gd name="connsiteX189" fmla="*/ 7765246 w 12187889"/>
              <a:gd name="connsiteY189" fmla="*/ 395537 h 2567918"/>
              <a:gd name="connsiteX190" fmla="*/ 7765246 w 12187889"/>
              <a:gd name="connsiteY190" fmla="*/ 354549 h 2567918"/>
              <a:gd name="connsiteX191" fmla="*/ 7693516 w 12187889"/>
              <a:gd name="connsiteY191" fmla="*/ 354549 h 2567918"/>
              <a:gd name="connsiteX192" fmla="*/ 7693516 w 12187889"/>
              <a:gd name="connsiteY192" fmla="*/ 190596 h 2567918"/>
              <a:gd name="connsiteX193" fmla="*/ 7652528 w 12187889"/>
              <a:gd name="connsiteY193" fmla="*/ 190596 h 2567918"/>
              <a:gd name="connsiteX194" fmla="*/ 7652528 w 12187889"/>
              <a:gd name="connsiteY194" fmla="*/ 354549 h 2567918"/>
              <a:gd name="connsiteX195" fmla="*/ 7586946 w 12187889"/>
              <a:gd name="connsiteY195" fmla="*/ 354549 h 2567918"/>
              <a:gd name="connsiteX196" fmla="*/ 7586946 w 12187889"/>
              <a:gd name="connsiteY196" fmla="*/ 491860 h 2567918"/>
              <a:gd name="connsiteX197" fmla="*/ 7531612 w 12187889"/>
              <a:gd name="connsiteY197" fmla="*/ 491860 h 2567918"/>
              <a:gd name="connsiteX198" fmla="*/ 7531612 w 12187889"/>
              <a:gd name="connsiteY198" fmla="*/ 692703 h 2567918"/>
              <a:gd name="connsiteX199" fmla="*/ 7552106 w 12187889"/>
              <a:gd name="connsiteY199" fmla="*/ 692703 h 2567918"/>
              <a:gd name="connsiteX200" fmla="*/ 7552106 w 12187889"/>
              <a:gd name="connsiteY200" fmla="*/ 2199024 h 2567918"/>
              <a:gd name="connsiteX201" fmla="*/ 7511118 w 12187889"/>
              <a:gd name="connsiteY201" fmla="*/ 2199024 h 2567918"/>
              <a:gd name="connsiteX202" fmla="*/ 7511118 w 12187889"/>
              <a:gd name="connsiteY202" fmla="*/ 1235798 h 2567918"/>
              <a:gd name="connsiteX203" fmla="*/ 7384054 w 12187889"/>
              <a:gd name="connsiteY203" fmla="*/ 1235798 h 2567918"/>
              <a:gd name="connsiteX204" fmla="*/ 7384054 w 12187889"/>
              <a:gd name="connsiteY204" fmla="*/ 1471481 h 2567918"/>
              <a:gd name="connsiteX205" fmla="*/ 7363559 w 12187889"/>
              <a:gd name="connsiteY205" fmla="*/ 1471481 h 2567918"/>
              <a:gd name="connsiteX206" fmla="*/ 7363559 w 12187889"/>
              <a:gd name="connsiteY206" fmla="*/ 1491975 h 2567918"/>
              <a:gd name="connsiteX207" fmla="*/ 7295929 w 12187889"/>
              <a:gd name="connsiteY207" fmla="*/ 1491975 h 2567918"/>
              <a:gd name="connsiteX208" fmla="*/ 7242644 w 12187889"/>
              <a:gd name="connsiteY208" fmla="*/ 1491975 h 2567918"/>
              <a:gd name="connsiteX209" fmla="*/ 7209853 w 12187889"/>
              <a:gd name="connsiteY209" fmla="*/ 1491975 h 2567918"/>
              <a:gd name="connsiteX210" fmla="*/ 7209853 w 12187889"/>
              <a:gd name="connsiteY210" fmla="*/ 1903908 h 2567918"/>
              <a:gd name="connsiteX211" fmla="*/ 7168865 w 12187889"/>
              <a:gd name="connsiteY211" fmla="*/ 1903908 h 2567918"/>
              <a:gd name="connsiteX212" fmla="*/ 7168865 w 12187889"/>
              <a:gd name="connsiteY212" fmla="*/ 1473530 h 2567918"/>
              <a:gd name="connsiteX213" fmla="*/ 7189359 w 12187889"/>
              <a:gd name="connsiteY213" fmla="*/ 1473530 h 2567918"/>
              <a:gd name="connsiteX214" fmla="*/ 7189359 w 12187889"/>
              <a:gd name="connsiteY214" fmla="*/ 1453036 h 2567918"/>
              <a:gd name="connsiteX215" fmla="*/ 7242644 w 12187889"/>
              <a:gd name="connsiteY215" fmla="*/ 1453036 h 2567918"/>
              <a:gd name="connsiteX216" fmla="*/ 7295929 w 12187889"/>
              <a:gd name="connsiteY216" fmla="*/ 1453036 h 2567918"/>
              <a:gd name="connsiteX217" fmla="*/ 7351263 w 12187889"/>
              <a:gd name="connsiteY217" fmla="*/ 1453036 h 2567918"/>
              <a:gd name="connsiteX218" fmla="*/ 7351263 w 12187889"/>
              <a:gd name="connsiteY218" fmla="*/ 1215304 h 2567918"/>
              <a:gd name="connsiteX219" fmla="*/ 7371758 w 12187889"/>
              <a:gd name="connsiteY219" fmla="*/ 1215304 h 2567918"/>
              <a:gd name="connsiteX220" fmla="*/ 7371758 w 12187889"/>
              <a:gd name="connsiteY220" fmla="*/ 1194810 h 2567918"/>
              <a:gd name="connsiteX221" fmla="*/ 7519315 w 12187889"/>
              <a:gd name="connsiteY221" fmla="*/ 1194810 h 2567918"/>
              <a:gd name="connsiteX222" fmla="*/ 7519315 w 12187889"/>
              <a:gd name="connsiteY222" fmla="*/ 692703 h 2567918"/>
              <a:gd name="connsiteX223" fmla="*/ 7474228 w 12187889"/>
              <a:gd name="connsiteY223" fmla="*/ 692703 h 2567918"/>
              <a:gd name="connsiteX224" fmla="*/ 7474228 w 12187889"/>
              <a:gd name="connsiteY224" fmla="*/ 596380 h 2567918"/>
              <a:gd name="connsiteX225" fmla="*/ 7369708 w 12187889"/>
              <a:gd name="connsiteY225" fmla="*/ 596380 h 2567918"/>
              <a:gd name="connsiteX226" fmla="*/ 7369708 w 12187889"/>
              <a:gd name="connsiteY226" fmla="*/ 516453 h 2567918"/>
              <a:gd name="connsiteX227" fmla="*/ 7281583 w 12187889"/>
              <a:gd name="connsiteY227" fmla="*/ 516453 h 2567918"/>
              <a:gd name="connsiteX228" fmla="*/ 7281583 w 12187889"/>
              <a:gd name="connsiteY228" fmla="*/ 635319 h 2567918"/>
              <a:gd name="connsiteX229" fmla="*/ 7111481 w 12187889"/>
              <a:gd name="connsiteY229" fmla="*/ 635319 h 2567918"/>
              <a:gd name="connsiteX230" fmla="*/ 7111481 w 12187889"/>
              <a:gd name="connsiteY230" fmla="*/ 1278836 h 2567918"/>
              <a:gd name="connsiteX231" fmla="*/ 7015158 w 12187889"/>
              <a:gd name="connsiteY231" fmla="*/ 1278836 h 2567918"/>
              <a:gd name="connsiteX232" fmla="*/ 7015158 w 12187889"/>
              <a:gd name="connsiteY232" fmla="*/ 1157920 h 2567918"/>
              <a:gd name="connsiteX233" fmla="*/ 6853254 w 12187889"/>
              <a:gd name="connsiteY233" fmla="*/ 1157920 h 2567918"/>
              <a:gd name="connsiteX234" fmla="*/ 6853254 w 12187889"/>
              <a:gd name="connsiteY234" fmla="*/ 1270638 h 2567918"/>
              <a:gd name="connsiteX235" fmla="*/ 6804069 w 12187889"/>
              <a:gd name="connsiteY235" fmla="*/ 1270638 h 2567918"/>
              <a:gd name="connsiteX236" fmla="*/ 6804069 w 12187889"/>
              <a:gd name="connsiteY236" fmla="*/ 1512469 h 2567918"/>
              <a:gd name="connsiteX237" fmla="*/ 6691351 w 12187889"/>
              <a:gd name="connsiteY237" fmla="*/ 1512469 h 2567918"/>
              <a:gd name="connsiteX238" fmla="*/ 6691351 w 12187889"/>
              <a:gd name="connsiteY238" fmla="*/ 1264490 h 2567918"/>
              <a:gd name="connsiteX239" fmla="*/ 6619621 w 12187889"/>
              <a:gd name="connsiteY239" fmla="*/ 1264490 h 2567918"/>
              <a:gd name="connsiteX240" fmla="*/ 6619621 w 12187889"/>
              <a:gd name="connsiteY240" fmla="*/ 1223501 h 2567918"/>
              <a:gd name="connsiteX241" fmla="*/ 6474112 w 12187889"/>
              <a:gd name="connsiteY241" fmla="*/ 1223501 h 2567918"/>
              <a:gd name="connsiteX242" fmla="*/ 6474112 w 12187889"/>
              <a:gd name="connsiteY242" fmla="*/ 1694867 h 2567918"/>
              <a:gd name="connsiteX243" fmla="*/ 6713894 w 12187889"/>
              <a:gd name="connsiteY243" fmla="*/ 1694867 h 2567918"/>
              <a:gd name="connsiteX244" fmla="*/ 6713894 w 12187889"/>
              <a:gd name="connsiteY244" fmla="*/ 1715361 h 2567918"/>
              <a:gd name="connsiteX245" fmla="*/ 6734388 w 12187889"/>
              <a:gd name="connsiteY245" fmla="*/ 1715361 h 2567918"/>
              <a:gd name="connsiteX246" fmla="*/ 6734388 w 12187889"/>
              <a:gd name="connsiteY246" fmla="*/ 1795288 h 2567918"/>
              <a:gd name="connsiteX247" fmla="*/ 6945478 w 12187889"/>
              <a:gd name="connsiteY247" fmla="*/ 1795288 h 2567918"/>
              <a:gd name="connsiteX248" fmla="*/ 6945478 w 12187889"/>
              <a:gd name="connsiteY248" fmla="*/ 1815783 h 2567918"/>
              <a:gd name="connsiteX249" fmla="*/ 6965972 w 12187889"/>
              <a:gd name="connsiteY249" fmla="*/ 1815783 h 2567918"/>
              <a:gd name="connsiteX250" fmla="*/ 6965972 w 12187889"/>
              <a:gd name="connsiteY250" fmla="*/ 1938748 h 2567918"/>
              <a:gd name="connsiteX251" fmla="*/ 7125827 w 12187889"/>
              <a:gd name="connsiteY251" fmla="*/ 1938748 h 2567918"/>
              <a:gd name="connsiteX252" fmla="*/ 7125827 w 12187889"/>
              <a:gd name="connsiteY252" fmla="*/ 1959242 h 2567918"/>
              <a:gd name="connsiteX253" fmla="*/ 7146322 w 12187889"/>
              <a:gd name="connsiteY253" fmla="*/ 1959242 h 2567918"/>
              <a:gd name="connsiteX254" fmla="*/ 7146322 w 12187889"/>
              <a:gd name="connsiteY254" fmla="*/ 2153936 h 2567918"/>
              <a:gd name="connsiteX255" fmla="*/ 7256990 w 12187889"/>
              <a:gd name="connsiteY255" fmla="*/ 2153936 h 2567918"/>
              <a:gd name="connsiteX256" fmla="*/ 7256990 w 12187889"/>
              <a:gd name="connsiteY256" fmla="*/ 2174430 h 2567918"/>
              <a:gd name="connsiteX257" fmla="*/ 7277484 w 12187889"/>
              <a:gd name="connsiteY257" fmla="*/ 2174430 h 2567918"/>
              <a:gd name="connsiteX258" fmla="*/ 7277484 w 12187889"/>
              <a:gd name="connsiteY258" fmla="*/ 2291247 h 2567918"/>
              <a:gd name="connsiteX259" fmla="*/ 7488574 w 12187889"/>
              <a:gd name="connsiteY259" fmla="*/ 2291247 h 2567918"/>
              <a:gd name="connsiteX260" fmla="*/ 7488574 w 12187889"/>
              <a:gd name="connsiteY260" fmla="*/ 2311741 h 2567918"/>
              <a:gd name="connsiteX261" fmla="*/ 7509068 w 12187889"/>
              <a:gd name="connsiteY261" fmla="*/ 2311741 h 2567918"/>
              <a:gd name="connsiteX262" fmla="*/ 7509068 w 12187889"/>
              <a:gd name="connsiteY262" fmla="*/ 2440855 h 2567918"/>
              <a:gd name="connsiteX263" fmla="*/ 7468080 w 12187889"/>
              <a:gd name="connsiteY263" fmla="*/ 2440855 h 2567918"/>
              <a:gd name="connsiteX264" fmla="*/ 7468080 w 12187889"/>
              <a:gd name="connsiteY264" fmla="*/ 2330186 h 2567918"/>
              <a:gd name="connsiteX265" fmla="*/ 7254941 w 12187889"/>
              <a:gd name="connsiteY265" fmla="*/ 2330186 h 2567918"/>
              <a:gd name="connsiteX266" fmla="*/ 7254941 w 12187889"/>
              <a:gd name="connsiteY266" fmla="*/ 2309692 h 2567918"/>
              <a:gd name="connsiteX267" fmla="*/ 7234446 w 12187889"/>
              <a:gd name="connsiteY267" fmla="*/ 2309692 h 2567918"/>
              <a:gd name="connsiteX268" fmla="*/ 7234446 w 12187889"/>
              <a:gd name="connsiteY268" fmla="*/ 2190826 h 2567918"/>
              <a:gd name="connsiteX269" fmla="*/ 7123778 w 12187889"/>
              <a:gd name="connsiteY269" fmla="*/ 2190826 h 2567918"/>
              <a:gd name="connsiteX270" fmla="*/ 7123778 w 12187889"/>
              <a:gd name="connsiteY270" fmla="*/ 2170332 h 2567918"/>
              <a:gd name="connsiteX271" fmla="*/ 7103284 w 12187889"/>
              <a:gd name="connsiteY271" fmla="*/ 2170332 h 2567918"/>
              <a:gd name="connsiteX272" fmla="*/ 7103284 w 12187889"/>
              <a:gd name="connsiteY272" fmla="*/ 1975637 h 2567918"/>
              <a:gd name="connsiteX273" fmla="*/ 6943429 w 12187889"/>
              <a:gd name="connsiteY273" fmla="*/ 1975637 h 2567918"/>
              <a:gd name="connsiteX274" fmla="*/ 6943429 w 12187889"/>
              <a:gd name="connsiteY274" fmla="*/ 1955143 h 2567918"/>
              <a:gd name="connsiteX275" fmla="*/ 6922935 w 12187889"/>
              <a:gd name="connsiteY275" fmla="*/ 1955143 h 2567918"/>
              <a:gd name="connsiteX276" fmla="*/ 6922935 w 12187889"/>
              <a:gd name="connsiteY276" fmla="*/ 1832178 h 2567918"/>
              <a:gd name="connsiteX277" fmla="*/ 6711845 w 12187889"/>
              <a:gd name="connsiteY277" fmla="*/ 1832178 h 2567918"/>
              <a:gd name="connsiteX278" fmla="*/ 6711845 w 12187889"/>
              <a:gd name="connsiteY278" fmla="*/ 1811684 h 2567918"/>
              <a:gd name="connsiteX279" fmla="*/ 6691351 w 12187889"/>
              <a:gd name="connsiteY279" fmla="*/ 1811684 h 2567918"/>
              <a:gd name="connsiteX280" fmla="*/ 6691351 w 12187889"/>
              <a:gd name="connsiteY280" fmla="*/ 1731757 h 2567918"/>
              <a:gd name="connsiteX281" fmla="*/ 6470014 w 12187889"/>
              <a:gd name="connsiteY281" fmla="*/ 1731757 h 2567918"/>
              <a:gd name="connsiteX282" fmla="*/ 6470014 w 12187889"/>
              <a:gd name="connsiteY282" fmla="*/ 2065811 h 2567918"/>
              <a:gd name="connsiteX283" fmla="*/ 6429025 w 12187889"/>
              <a:gd name="connsiteY283" fmla="*/ 2065811 h 2567918"/>
              <a:gd name="connsiteX284" fmla="*/ 6429025 w 12187889"/>
              <a:gd name="connsiteY284" fmla="*/ 1223501 h 2567918"/>
              <a:gd name="connsiteX285" fmla="*/ 6406482 w 12187889"/>
              <a:gd name="connsiteY285" fmla="*/ 1223501 h 2567918"/>
              <a:gd name="connsiteX286" fmla="*/ 6406482 w 12187889"/>
              <a:gd name="connsiteY286" fmla="*/ 651714 h 2567918"/>
              <a:gd name="connsiteX287" fmla="*/ 6088822 w 12187889"/>
              <a:gd name="connsiteY287" fmla="*/ 651714 h 2567918"/>
              <a:gd name="connsiteX288" fmla="*/ 6088822 w 12187889"/>
              <a:gd name="connsiteY288" fmla="*/ 602528 h 2567918"/>
              <a:gd name="connsiteX289" fmla="*/ 5986351 w 12187889"/>
              <a:gd name="connsiteY289" fmla="*/ 602528 h 2567918"/>
              <a:gd name="connsiteX290" fmla="*/ 5986351 w 12187889"/>
              <a:gd name="connsiteY290" fmla="*/ 569738 h 2567918"/>
              <a:gd name="connsiteX291" fmla="*/ 5902325 w 12187889"/>
              <a:gd name="connsiteY291" fmla="*/ 569738 h 2567918"/>
              <a:gd name="connsiteX292" fmla="*/ 5902325 w 12187889"/>
              <a:gd name="connsiteY292" fmla="*/ 1416146 h 2567918"/>
              <a:gd name="connsiteX293" fmla="*/ 5861336 w 12187889"/>
              <a:gd name="connsiteY293" fmla="*/ 1416146 h 2567918"/>
              <a:gd name="connsiteX294" fmla="*/ 5861336 w 12187889"/>
              <a:gd name="connsiteY294" fmla="*/ 571787 h 2567918"/>
              <a:gd name="connsiteX295" fmla="*/ 5881830 w 12187889"/>
              <a:gd name="connsiteY295" fmla="*/ 571787 h 2567918"/>
              <a:gd name="connsiteX296" fmla="*/ 5881830 w 12187889"/>
              <a:gd name="connsiteY296" fmla="*/ 483662 h 2567918"/>
              <a:gd name="connsiteX297" fmla="*/ 5818298 w 12187889"/>
              <a:gd name="connsiteY297" fmla="*/ 483662 h 2567918"/>
              <a:gd name="connsiteX298" fmla="*/ 5818298 w 12187889"/>
              <a:gd name="connsiteY298" fmla="*/ 420130 h 2567918"/>
              <a:gd name="connsiteX299" fmla="*/ 5769112 w 12187889"/>
              <a:gd name="connsiteY299" fmla="*/ 420130 h 2567918"/>
              <a:gd name="connsiteX300" fmla="*/ 5769112 w 12187889"/>
              <a:gd name="connsiteY300" fmla="*/ 491860 h 2567918"/>
              <a:gd name="connsiteX301" fmla="*/ 5697383 w 12187889"/>
              <a:gd name="connsiteY301" fmla="*/ 491860 h 2567918"/>
              <a:gd name="connsiteX302" fmla="*/ 5697383 w 12187889"/>
              <a:gd name="connsiteY302" fmla="*/ 555392 h 2567918"/>
              <a:gd name="connsiteX303" fmla="*/ 5496540 w 12187889"/>
              <a:gd name="connsiteY303" fmla="*/ 555392 h 2567918"/>
              <a:gd name="connsiteX304" fmla="*/ 5496540 w 12187889"/>
              <a:gd name="connsiteY304" fmla="*/ 985769 h 2567918"/>
              <a:gd name="connsiteX305" fmla="*/ 5332587 w 12187889"/>
              <a:gd name="connsiteY305" fmla="*/ 985769 h 2567918"/>
              <a:gd name="connsiteX306" fmla="*/ 5332587 w 12187889"/>
              <a:gd name="connsiteY306" fmla="*/ 694752 h 2567918"/>
              <a:gd name="connsiteX307" fmla="*/ 5291598 w 12187889"/>
              <a:gd name="connsiteY307" fmla="*/ 694752 h 2567918"/>
              <a:gd name="connsiteX308" fmla="*/ 5291598 w 12187889"/>
              <a:gd name="connsiteY308" fmla="*/ 985769 h 2567918"/>
              <a:gd name="connsiteX309" fmla="*/ 5258807 w 12187889"/>
              <a:gd name="connsiteY309" fmla="*/ 985769 h 2567918"/>
              <a:gd name="connsiteX310" fmla="*/ 5258807 w 12187889"/>
              <a:gd name="connsiteY310" fmla="*/ 1846524 h 2567918"/>
              <a:gd name="connsiteX311" fmla="*/ 5217819 w 12187889"/>
              <a:gd name="connsiteY311" fmla="*/ 1846524 h 2567918"/>
              <a:gd name="connsiteX312" fmla="*/ 5217819 w 12187889"/>
              <a:gd name="connsiteY312" fmla="*/ 985769 h 2567918"/>
              <a:gd name="connsiteX313" fmla="*/ 5238313 w 12187889"/>
              <a:gd name="connsiteY313" fmla="*/ 985769 h 2567918"/>
              <a:gd name="connsiteX314" fmla="*/ 5238313 w 12187889"/>
              <a:gd name="connsiteY314" fmla="*/ 827964 h 2567918"/>
              <a:gd name="connsiteX315" fmla="*/ 5045668 w 12187889"/>
              <a:gd name="connsiteY315" fmla="*/ 827964 h 2567918"/>
              <a:gd name="connsiteX316" fmla="*/ 5045668 w 12187889"/>
              <a:gd name="connsiteY316" fmla="*/ 885348 h 2567918"/>
              <a:gd name="connsiteX317" fmla="*/ 4828430 w 12187889"/>
              <a:gd name="connsiteY317" fmla="*/ 885348 h 2567918"/>
              <a:gd name="connsiteX318" fmla="*/ 4828430 w 12187889"/>
              <a:gd name="connsiteY318" fmla="*/ 948880 h 2567918"/>
              <a:gd name="connsiteX319" fmla="*/ 4715712 w 12187889"/>
              <a:gd name="connsiteY319" fmla="*/ 948880 h 2567918"/>
              <a:gd name="connsiteX320" fmla="*/ 4715712 w 12187889"/>
              <a:gd name="connsiteY320" fmla="*/ 985769 h 2567918"/>
              <a:gd name="connsiteX321" fmla="*/ 4590697 w 12187889"/>
              <a:gd name="connsiteY321" fmla="*/ 985769 h 2567918"/>
              <a:gd name="connsiteX322" fmla="*/ 4590697 w 12187889"/>
              <a:gd name="connsiteY322" fmla="*/ 1369010 h 2567918"/>
              <a:gd name="connsiteX323" fmla="*/ 4527165 w 12187889"/>
              <a:gd name="connsiteY323" fmla="*/ 1369010 h 2567918"/>
              <a:gd name="connsiteX324" fmla="*/ 4527165 w 12187889"/>
              <a:gd name="connsiteY324" fmla="*/ 1424344 h 2567918"/>
              <a:gd name="connsiteX325" fmla="*/ 4467732 w 12187889"/>
              <a:gd name="connsiteY325" fmla="*/ 1424344 h 2567918"/>
              <a:gd name="connsiteX326" fmla="*/ 4467732 w 12187889"/>
              <a:gd name="connsiteY326" fmla="*/ 1936698 h 2567918"/>
              <a:gd name="connsiteX327" fmla="*/ 4580450 w 12187889"/>
              <a:gd name="connsiteY327" fmla="*/ 1936698 h 2567918"/>
              <a:gd name="connsiteX328" fmla="*/ 4580450 w 12187889"/>
              <a:gd name="connsiteY328" fmla="*/ 1846524 h 2567918"/>
              <a:gd name="connsiteX329" fmla="*/ 4600944 w 12187889"/>
              <a:gd name="connsiteY329" fmla="*/ 1846524 h 2567918"/>
              <a:gd name="connsiteX330" fmla="*/ 4600944 w 12187889"/>
              <a:gd name="connsiteY330" fmla="*/ 1826030 h 2567918"/>
              <a:gd name="connsiteX331" fmla="*/ 4670624 w 12187889"/>
              <a:gd name="connsiteY331" fmla="*/ 1826030 h 2567918"/>
              <a:gd name="connsiteX332" fmla="*/ 4670624 w 12187889"/>
              <a:gd name="connsiteY332" fmla="*/ 1742004 h 2567918"/>
              <a:gd name="connsiteX333" fmla="*/ 4691118 w 12187889"/>
              <a:gd name="connsiteY333" fmla="*/ 1742004 h 2567918"/>
              <a:gd name="connsiteX334" fmla="*/ 4691118 w 12187889"/>
              <a:gd name="connsiteY334" fmla="*/ 1721510 h 2567918"/>
              <a:gd name="connsiteX335" fmla="*/ 4912455 w 12187889"/>
              <a:gd name="connsiteY335" fmla="*/ 1721510 h 2567918"/>
              <a:gd name="connsiteX336" fmla="*/ 4912455 w 12187889"/>
              <a:gd name="connsiteY336" fmla="*/ 1742004 h 2567918"/>
              <a:gd name="connsiteX337" fmla="*/ 4932950 w 12187889"/>
              <a:gd name="connsiteY337" fmla="*/ 1742004 h 2567918"/>
              <a:gd name="connsiteX338" fmla="*/ 4932950 w 12187889"/>
              <a:gd name="connsiteY338" fmla="*/ 1793239 h 2567918"/>
              <a:gd name="connsiteX339" fmla="*/ 5123546 w 12187889"/>
              <a:gd name="connsiteY339" fmla="*/ 1793239 h 2567918"/>
              <a:gd name="connsiteX340" fmla="*/ 5123546 w 12187889"/>
              <a:gd name="connsiteY340" fmla="*/ 1813733 h 2567918"/>
              <a:gd name="connsiteX341" fmla="*/ 5144040 w 12187889"/>
              <a:gd name="connsiteY341" fmla="*/ 1813733 h 2567918"/>
              <a:gd name="connsiteX342" fmla="*/ 5144040 w 12187889"/>
              <a:gd name="connsiteY342" fmla="*/ 2438805 h 2567918"/>
              <a:gd name="connsiteX343" fmla="*/ 5103051 w 12187889"/>
              <a:gd name="connsiteY343" fmla="*/ 2438805 h 2567918"/>
              <a:gd name="connsiteX344" fmla="*/ 5103051 w 12187889"/>
              <a:gd name="connsiteY344" fmla="*/ 1834227 h 2567918"/>
              <a:gd name="connsiteX345" fmla="*/ 4912455 w 12187889"/>
              <a:gd name="connsiteY345" fmla="*/ 1834227 h 2567918"/>
              <a:gd name="connsiteX346" fmla="*/ 4912455 w 12187889"/>
              <a:gd name="connsiteY346" fmla="*/ 1813733 h 2567918"/>
              <a:gd name="connsiteX347" fmla="*/ 4891961 w 12187889"/>
              <a:gd name="connsiteY347" fmla="*/ 1813733 h 2567918"/>
              <a:gd name="connsiteX348" fmla="*/ 4891961 w 12187889"/>
              <a:gd name="connsiteY348" fmla="*/ 1762498 h 2567918"/>
              <a:gd name="connsiteX349" fmla="*/ 4711612 w 12187889"/>
              <a:gd name="connsiteY349" fmla="*/ 1762498 h 2567918"/>
              <a:gd name="connsiteX350" fmla="*/ 4711612 w 12187889"/>
              <a:gd name="connsiteY350" fmla="*/ 1846524 h 2567918"/>
              <a:gd name="connsiteX351" fmla="*/ 4691118 w 12187889"/>
              <a:gd name="connsiteY351" fmla="*/ 1846524 h 2567918"/>
              <a:gd name="connsiteX352" fmla="*/ 4691118 w 12187889"/>
              <a:gd name="connsiteY352" fmla="*/ 1867018 h 2567918"/>
              <a:gd name="connsiteX353" fmla="*/ 4621438 w 12187889"/>
              <a:gd name="connsiteY353" fmla="*/ 1867018 h 2567918"/>
              <a:gd name="connsiteX354" fmla="*/ 4621438 w 12187889"/>
              <a:gd name="connsiteY354" fmla="*/ 1957192 h 2567918"/>
              <a:gd name="connsiteX355" fmla="*/ 4621438 w 12187889"/>
              <a:gd name="connsiteY355" fmla="*/ 2016625 h 2567918"/>
              <a:gd name="connsiteX356" fmla="*/ 4912455 w 12187889"/>
              <a:gd name="connsiteY356" fmla="*/ 2016625 h 2567918"/>
              <a:gd name="connsiteX357" fmla="*/ 4912455 w 12187889"/>
              <a:gd name="connsiteY357" fmla="*/ 2037120 h 2567918"/>
              <a:gd name="connsiteX358" fmla="*/ 4932950 w 12187889"/>
              <a:gd name="connsiteY358" fmla="*/ 2037120 h 2567918"/>
              <a:gd name="connsiteX359" fmla="*/ 4932950 w 12187889"/>
              <a:gd name="connsiteY359" fmla="*/ 2438805 h 2567918"/>
              <a:gd name="connsiteX360" fmla="*/ 4891961 w 12187889"/>
              <a:gd name="connsiteY360" fmla="*/ 2438805 h 2567918"/>
              <a:gd name="connsiteX361" fmla="*/ 4891961 w 12187889"/>
              <a:gd name="connsiteY361" fmla="*/ 2057614 h 2567918"/>
              <a:gd name="connsiteX362" fmla="*/ 4600944 w 12187889"/>
              <a:gd name="connsiteY362" fmla="*/ 2057614 h 2567918"/>
              <a:gd name="connsiteX363" fmla="*/ 4467732 w 12187889"/>
              <a:gd name="connsiteY363" fmla="*/ 2057614 h 2567918"/>
              <a:gd name="connsiteX364" fmla="*/ 4467732 w 12187889"/>
              <a:gd name="connsiteY364" fmla="*/ 2438805 h 2567918"/>
              <a:gd name="connsiteX365" fmla="*/ 4426743 w 12187889"/>
              <a:gd name="connsiteY365" fmla="*/ 2438805 h 2567918"/>
              <a:gd name="connsiteX366" fmla="*/ 4426743 w 12187889"/>
              <a:gd name="connsiteY366" fmla="*/ 2037120 h 2567918"/>
              <a:gd name="connsiteX367" fmla="*/ 4447238 w 12187889"/>
              <a:gd name="connsiteY367" fmla="*/ 2037120 h 2567918"/>
              <a:gd name="connsiteX368" fmla="*/ 4447238 w 12187889"/>
              <a:gd name="connsiteY368" fmla="*/ 2016625 h 2567918"/>
              <a:gd name="connsiteX369" fmla="*/ 4580450 w 12187889"/>
              <a:gd name="connsiteY369" fmla="*/ 2016625 h 2567918"/>
              <a:gd name="connsiteX370" fmla="*/ 4580450 w 12187889"/>
              <a:gd name="connsiteY370" fmla="*/ 1975637 h 2567918"/>
              <a:gd name="connsiteX371" fmla="*/ 3969723 w 12187889"/>
              <a:gd name="connsiteY371" fmla="*/ 1975637 h 2567918"/>
              <a:gd name="connsiteX372" fmla="*/ 3969723 w 12187889"/>
              <a:gd name="connsiteY372" fmla="*/ 2438805 h 2567918"/>
              <a:gd name="connsiteX373" fmla="*/ 3928735 w 12187889"/>
              <a:gd name="connsiteY373" fmla="*/ 2438805 h 2567918"/>
              <a:gd name="connsiteX374" fmla="*/ 3928735 w 12187889"/>
              <a:gd name="connsiteY374" fmla="*/ 1959242 h 2567918"/>
              <a:gd name="connsiteX375" fmla="*/ 3949229 w 12187889"/>
              <a:gd name="connsiteY375" fmla="*/ 1959242 h 2567918"/>
              <a:gd name="connsiteX376" fmla="*/ 3949229 w 12187889"/>
              <a:gd name="connsiteY376" fmla="*/ 1938748 h 2567918"/>
              <a:gd name="connsiteX377" fmla="*/ 4426743 w 12187889"/>
              <a:gd name="connsiteY377" fmla="*/ 1938748 h 2567918"/>
              <a:gd name="connsiteX378" fmla="*/ 4426743 w 12187889"/>
              <a:gd name="connsiteY378" fmla="*/ 1366960 h 2567918"/>
              <a:gd name="connsiteX379" fmla="*/ 4447238 w 12187889"/>
              <a:gd name="connsiteY379" fmla="*/ 1366960 h 2567918"/>
              <a:gd name="connsiteX380" fmla="*/ 4447238 w 12187889"/>
              <a:gd name="connsiteY380" fmla="*/ 1239897 h 2567918"/>
              <a:gd name="connsiteX381" fmla="*/ 4398052 w 12187889"/>
              <a:gd name="connsiteY381" fmla="*/ 1239897 h 2567918"/>
              <a:gd name="connsiteX382" fmla="*/ 4398052 w 12187889"/>
              <a:gd name="connsiteY382" fmla="*/ 1094388 h 2567918"/>
              <a:gd name="connsiteX383" fmla="*/ 4447238 w 12187889"/>
              <a:gd name="connsiteY383" fmla="*/ 1094388 h 2567918"/>
              <a:gd name="connsiteX384" fmla="*/ 4447238 w 12187889"/>
              <a:gd name="connsiteY384" fmla="*/ 692703 h 2567918"/>
              <a:gd name="connsiteX385" fmla="*/ 4398052 w 12187889"/>
              <a:gd name="connsiteY385" fmla="*/ 692703 h 2567918"/>
              <a:gd name="connsiteX386" fmla="*/ 4398052 w 12187889"/>
              <a:gd name="connsiteY386" fmla="*/ 200843 h 2567918"/>
              <a:gd name="connsiteX387" fmla="*/ 4340668 w 12187889"/>
              <a:gd name="connsiteY387" fmla="*/ 200843 h 2567918"/>
              <a:gd name="connsiteX388" fmla="*/ 4340668 w 12187889"/>
              <a:gd name="connsiteY388" fmla="*/ 69680 h 2567918"/>
              <a:gd name="connsiteX389" fmla="*/ 4299680 w 12187889"/>
              <a:gd name="connsiteY389" fmla="*/ 69680 h 2567918"/>
              <a:gd name="connsiteX390" fmla="*/ 4299680 w 12187889"/>
              <a:gd name="connsiteY390" fmla="*/ 200843 h 2567918"/>
              <a:gd name="connsiteX391" fmla="*/ 3691002 w 12187889"/>
              <a:gd name="connsiteY391" fmla="*/ 200843 h 2567918"/>
              <a:gd name="connsiteX392" fmla="*/ 3691002 w 12187889"/>
              <a:gd name="connsiteY392" fmla="*/ 69680 h 2567918"/>
              <a:gd name="connsiteX393" fmla="*/ 3650014 w 12187889"/>
              <a:gd name="connsiteY393" fmla="*/ 69680 h 2567918"/>
              <a:gd name="connsiteX394" fmla="*/ 3650014 w 12187889"/>
              <a:gd name="connsiteY394" fmla="*/ 200843 h 2567918"/>
              <a:gd name="connsiteX395" fmla="*/ 3551642 w 12187889"/>
              <a:gd name="connsiteY395" fmla="*/ 200843 h 2567918"/>
              <a:gd name="connsiteX396" fmla="*/ 3551642 w 12187889"/>
              <a:gd name="connsiteY396" fmla="*/ 250029 h 2567918"/>
              <a:gd name="connsiteX397" fmla="*/ 3572136 w 12187889"/>
              <a:gd name="connsiteY397" fmla="*/ 250029 h 2567918"/>
              <a:gd name="connsiteX398" fmla="*/ 3572136 w 12187889"/>
              <a:gd name="connsiteY398" fmla="*/ 1959242 h 2567918"/>
              <a:gd name="connsiteX399" fmla="*/ 3572136 w 12187889"/>
              <a:gd name="connsiteY399" fmla="*/ 2160085 h 2567918"/>
              <a:gd name="connsiteX400" fmla="*/ 3725842 w 12187889"/>
              <a:gd name="connsiteY400" fmla="*/ 2160085 h 2567918"/>
              <a:gd name="connsiteX401" fmla="*/ 3725842 w 12187889"/>
              <a:gd name="connsiteY401" fmla="*/ 2180579 h 2567918"/>
              <a:gd name="connsiteX402" fmla="*/ 3746337 w 12187889"/>
              <a:gd name="connsiteY402" fmla="*/ 2180579 h 2567918"/>
              <a:gd name="connsiteX403" fmla="*/ 3746337 w 12187889"/>
              <a:gd name="connsiteY403" fmla="*/ 2438805 h 2567918"/>
              <a:gd name="connsiteX404" fmla="*/ 3705348 w 12187889"/>
              <a:gd name="connsiteY404" fmla="*/ 2438805 h 2567918"/>
              <a:gd name="connsiteX405" fmla="*/ 3705348 w 12187889"/>
              <a:gd name="connsiteY405" fmla="*/ 2199024 h 2567918"/>
              <a:gd name="connsiteX406" fmla="*/ 3551642 w 12187889"/>
              <a:gd name="connsiteY406" fmla="*/ 2199024 h 2567918"/>
              <a:gd name="connsiteX407" fmla="*/ 3551642 w 12187889"/>
              <a:gd name="connsiteY407" fmla="*/ 2178529 h 2567918"/>
              <a:gd name="connsiteX408" fmla="*/ 3531148 w 12187889"/>
              <a:gd name="connsiteY408" fmla="*/ 2178529 h 2567918"/>
              <a:gd name="connsiteX409" fmla="*/ 3531148 w 12187889"/>
              <a:gd name="connsiteY409" fmla="*/ 1977687 h 2567918"/>
              <a:gd name="connsiteX410" fmla="*/ 3313909 w 12187889"/>
              <a:gd name="connsiteY410" fmla="*/ 1977687 h 2567918"/>
              <a:gd name="connsiteX411" fmla="*/ 3313909 w 12187889"/>
              <a:gd name="connsiteY411" fmla="*/ 2127294 h 2567918"/>
              <a:gd name="connsiteX412" fmla="*/ 3272921 w 12187889"/>
              <a:gd name="connsiteY412" fmla="*/ 2127294 h 2567918"/>
              <a:gd name="connsiteX413" fmla="*/ 3272921 w 12187889"/>
              <a:gd name="connsiteY413" fmla="*/ 1959242 h 2567918"/>
              <a:gd name="connsiteX414" fmla="*/ 3293415 w 12187889"/>
              <a:gd name="connsiteY414" fmla="*/ 1959242 h 2567918"/>
              <a:gd name="connsiteX415" fmla="*/ 3293415 w 12187889"/>
              <a:gd name="connsiteY415" fmla="*/ 1938748 h 2567918"/>
              <a:gd name="connsiteX416" fmla="*/ 3529098 w 12187889"/>
              <a:gd name="connsiteY416" fmla="*/ 1938748 h 2567918"/>
              <a:gd name="connsiteX417" fmla="*/ 3529098 w 12187889"/>
              <a:gd name="connsiteY417" fmla="*/ 250029 h 2567918"/>
              <a:gd name="connsiteX418" fmla="*/ 2815901 w 12187889"/>
              <a:gd name="connsiteY418" fmla="*/ 250029 h 2567918"/>
              <a:gd name="connsiteX419" fmla="*/ 2815901 w 12187889"/>
              <a:gd name="connsiteY419" fmla="*/ 409883 h 2567918"/>
              <a:gd name="connsiteX420" fmla="*/ 2744171 w 12187889"/>
              <a:gd name="connsiteY420" fmla="*/ 409883 h 2567918"/>
              <a:gd name="connsiteX421" fmla="*/ 2744171 w 12187889"/>
              <a:gd name="connsiteY421" fmla="*/ 676307 h 2567918"/>
              <a:gd name="connsiteX422" fmla="*/ 2815901 w 12187889"/>
              <a:gd name="connsiteY422" fmla="*/ 676307 h 2567918"/>
              <a:gd name="connsiteX423" fmla="*/ 2815901 w 12187889"/>
              <a:gd name="connsiteY423" fmla="*/ 1264490 h 2567918"/>
              <a:gd name="connsiteX424" fmla="*/ 2766715 w 12187889"/>
              <a:gd name="connsiteY424" fmla="*/ 1264490 h 2567918"/>
              <a:gd name="connsiteX425" fmla="*/ 2766715 w 12187889"/>
              <a:gd name="connsiteY425" fmla="*/ 1772745 h 2567918"/>
              <a:gd name="connsiteX426" fmla="*/ 2645799 w 12187889"/>
              <a:gd name="connsiteY426" fmla="*/ 1772745 h 2567918"/>
              <a:gd name="connsiteX427" fmla="*/ 2645799 w 12187889"/>
              <a:gd name="connsiteY427" fmla="*/ 1256292 h 2567918"/>
              <a:gd name="connsiteX428" fmla="*/ 2516686 w 12187889"/>
              <a:gd name="connsiteY428" fmla="*/ 1256292 h 2567918"/>
              <a:gd name="connsiteX429" fmla="*/ 2516686 w 12187889"/>
              <a:gd name="connsiteY429" fmla="*/ 1155871 h 2567918"/>
              <a:gd name="connsiteX430" fmla="*/ 2354782 w 12187889"/>
              <a:gd name="connsiteY430" fmla="*/ 1155871 h 2567918"/>
              <a:gd name="connsiteX431" fmla="*/ 2354782 w 12187889"/>
              <a:gd name="connsiteY431" fmla="*/ 1231699 h 2567918"/>
              <a:gd name="connsiteX432" fmla="*/ 2276904 w 12187889"/>
              <a:gd name="connsiteY432" fmla="*/ 1231699 h 2567918"/>
              <a:gd name="connsiteX433" fmla="*/ 2276904 w 12187889"/>
              <a:gd name="connsiteY433" fmla="*/ 1252193 h 2567918"/>
              <a:gd name="connsiteX434" fmla="*/ 2127296 w 12187889"/>
              <a:gd name="connsiteY434" fmla="*/ 1252193 h 2567918"/>
              <a:gd name="connsiteX435" fmla="*/ 2127296 w 12187889"/>
              <a:gd name="connsiteY435" fmla="*/ 1795288 h 2567918"/>
              <a:gd name="connsiteX436" fmla="*/ 2487994 w 12187889"/>
              <a:gd name="connsiteY436" fmla="*/ 1795288 h 2567918"/>
              <a:gd name="connsiteX437" fmla="*/ 2487994 w 12187889"/>
              <a:gd name="connsiteY437" fmla="*/ 1815783 h 2567918"/>
              <a:gd name="connsiteX438" fmla="*/ 2508488 w 12187889"/>
              <a:gd name="connsiteY438" fmla="*/ 1815783 h 2567918"/>
              <a:gd name="connsiteX439" fmla="*/ 2508488 w 12187889"/>
              <a:gd name="connsiteY439" fmla="*/ 2108849 h 2567918"/>
              <a:gd name="connsiteX440" fmla="*/ 3180697 w 12187889"/>
              <a:gd name="connsiteY440" fmla="*/ 2108849 h 2567918"/>
              <a:gd name="connsiteX441" fmla="*/ 3180697 w 12187889"/>
              <a:gd name="connsiteY441" fmla="*/ 2129343 h 2567918"/>
              <a:gd name="connsiteX442" fmla="*/ 3201191 w 12187889"/>
              <a:gd name="connsiteY442" fmla="*/ 2129343 h 2567918"/>
              <a:gd name="connsiteX443" fmla="*/ 3201191 w 12187889"/>
              <a:gd name="connsiteY443" fmla="*/ 2438805 h 2567918"/>
              <a:gd name="connsiteX444" fmla="*/ 3160203 w 12187889"/>
              <a:gd name="connsiteY444" fmla="*/ 2438805 h 2567918"/>
              <a:gd name="connsiteX445" fmla="*/ 3160203 w 12187889"/>
              <a:gd name="connsiteY445" fmla="*/ 2145739 h 2567918"/>
              <a:gd name="connsiteX446" fmla="*/ 2508488 w 12187889"/>
              <a:gd name="connsiteY446" fmla="*/ 2145739 h 2567918"/>
              <a:gd name="connsiteX447" fmla="*/ 2508488 w 12187889"/>
              <a:gd name="connsiteY447" fmla="*/ 2438805 h 2567918"/>
              <a:gd name="connsiteX448" fmla="*/ 2467500 w 12187889"/>
              <a:gd name="connsiteY448" fmla="*/ 2438805 h 2567918"/>
              <a:gd name="connsiteX449" fmla="*/ 2467500 w 12187889"/>
              <a:gd name="connsiteY449" fmla="*/ 1834227 h 2567918"/>
              <a:gd name="connsiteX450" fmla="*/ 2127296 w 12187889"/>
              <a:gd name="connsiteY450" fmla="*/ 1834227 h 2567918"/>
              <a:gd name="connsiteX451" fmla="*/ 2127296 w 12187889"/>
              <a:gd name="connsiteY451" fmla="*/ 2438805 h 2567918"/>
              <a:gd name="connsiteX452" fmla="*/ 2086308 w 12187889"/>
              <a:gd name="connsiteY452" fmla="*/ 2438805 h 2567918"/>
              <a:gd name="connsiteX453" fmla="*/ 2086308 w 12187889"/>
              <a:gd name="connsiteY453" fmla="*/ 1813733 h 2567918"/>
              <a:gd name="connsiteX454" fmla="*/ 2086308 w 12187889"/>
              <a:gd name="connsiteY454" fmla="*/ 1231699 h 2567918"/>
              <a:gd name="connsiteX455" fmla="*/ 2106802 w 12187889"/>
              <a:gd name="connsiteY455" fmla="*/ 1231699 h 2567918"/>
              <a:gd name="connsiteX456" fmla="*/ 2106802 w 12187889"/>
              <a:gd name="connsiteY456" fmla="*/ 1211205 h 2567918"/>
              <a:gd name="connsiteX457" fmla="*/ 2233866 w 12187889"/>
              <a:gd name="connsiteY457" fmla="*/ 1211205 h 2567918"/>
              <a:gd name="connsiteX458" fmla="*/ 2233866 w 12187889"/>
              <a:gd name="connsiteY458" fmla="*/ 860755 h 2567918"/>
              <a:gd name="connsiteX459" fmla="*/ 2162136 w 12187889"/>
              <a:gd name="connsiteY459" fmla="*/ 860755 h 2567918"/>
              <a:gd name="connsiteX460" fmla="*/ 2162136 w 12187889"/>
              <a:gd name="connsiteY460" fmla="*/ 756235 h 2567918"/>
              <a:gd name="connsiteX461" fmla="*/ 2121148 w 12187889"/>
              <a:gd name="connsiteY461" fmla="*/ 756235 h 2567918"/>
              <a:gd name="connsiteX462" fmla="*/ 2121148 w 12187889"/>
              <a:gd name="connsiteY462" fmla="*/ 676307 h 2567918"/>
              <a:gd name="connsiteX463" fmla="*/ 1813735 w 12187889"/>
              <a:gd name="connsiteY463" fmla="*/ 676307 h 2567918"/>
              <a:gd name="connsiteX464" fmla="*/ 1813735 w 12187889"/>
              <a:gd name="connsiteY464" fmla="*/ 739839 h 2567918"/>
              <a:gd name="connsiteX465" fmla="*/ 1750203 w 12187889"/>
              <a:gd name="connsiteY465" fmla="*/ 739839 h 2567918"/>
              <a:gd name="connsiteX466" fmla="*/ 1750203 w 12187889"/>
              <a:gd name="connsiteY466" fmla="*/ 1106685 h 2567918"/>
              <a:gd name="connsiteX467" fmla="*/ 1932601 w 12187889"/>
              <a:gd name="connsiteY467" fmla="*/ 1106685 h 2567918"/>
              <a:gd name="connsiteX468" fmla="*/ 1932601 w 12187889"/>
              <a:gd name="connsiteY468" fmla="*/ 1127179 h 2567918"/>
              <a:gd name="connsiteX469" fmla="*/ 1953096 w 12187889"/>
              <a:gd name="connsiteY469" fmla="*/ 1127179 h 2567918"/>
              <a:gd name="connsiteX470" fmla="*/ 1953096 w 12187889"/>
              <a:gd name="connsiteY470" fmla="*/ 2438805 h 2567918"/>
              <a:gd name="connsiteX471" fmla="*/ 1912107 w 12187889"/>
              <a:gd name="connsiteY471" fmla="*/ 2438805 h 2567918"/>
              <a:gd name="connsiteX472" fmla="*/ 1912107 w 12187889"/>
              <a:gd name="connsiteY472" fmla="*/ 1147673 h 2567918"/>
              <a:gd name="connsiteX473" fmla="*/ 1748154 w 12187889"/>
              <a:gd name="connsiteY473" fmla="*/ 1147673 h 2567918"/>
              <a:gd name="connsiteX474" fmla="*/ 1748154 w 12187889"/>
              <a:gd name="connsiteY474" fmla="*/ 1127179 h 2567918"/>
              <a:gd name="connsiteX475" fmla="*/ 1481729 w 12187889"/>
              <a:gd name="connsiteY475" fmla="*/ 1127179 h 2567918"/>
              <a:gd name="connsiteX476" fmla="*/ 1481729 w 12187889"/>
              <a:gd name="connsiteY476" fmla="*/ 1416146 h 2567918"/>
              <a:gd name="connsiteX477" fmla="*/ 1748154 w 12187889"/>
              <a:gd name="connsiteY477" fmla="*/ 1416146 h 2567918"/>
              <a:gd name="connsiteX478" fmla="*/ 1748154 w 12187889"/>
              <a:gd name="connsiteY478" fmla="*/ 1436641 h 2567918"/>
              <a:gd name="connsiteX479" fmla="*/ 1768648 w 12187889"/>
              <a:gd name="connsiteY479" fmla="*/ 1436641 h 2567918"/>
              <a:gd name="connsiteX480" fmla="*/ 1768648 w 12187889"/>
              <a:gd name="connsiteY480" fmla="*/ 2119096 h 2567918"/>
              <a:gd name="connsiteX481" fmla="*/ 1727660 w 12187889"/>
              <a:gd name="connsiteY481" fmla="*/ 2119096 h 2567918"/>
              <a:gd name="connsiteX482" fmla="*/ 1727660 w 12187889"/>
              <a:gd name="connsiteY482" fmla="*/ 1457135 h 2567918"/>
              <a:gd name="connsiteX483" fmla="*/ 1481729 w 12187889"/>
              <a:gd name="connsiteY483" fmla="*/ 1457135 h 2567918"/>
              <a:gd name="connsiteX484" fmla="*/ 1481729 w 12187889"/>
              <a:gd name="connsiteY484" fmla="*/ 1436641 h 2567918"/>
              <a:gd name="connsiteX485" fmla="*/ 1241947 w 12187889"/>
              <a:gd name="connsiteY485" fmla="*/ 1436641 h 2567918"/>
              <a:gd name="connsiteX486" fmla="*/ 1241947 w 12187889"/>
              <a:gd name="connsiteY486" fmla="*/ 1528864 h 2567918"/>
              <a:gd name="connsiteX487" fmla="*/ 1262442 w 12187889"/>
              <a:gd name="connsiteY487" fmla="*/ 1528864 h 2567918"/>
              <a:gd name="connsiteX488" fmla="*/ 1262442 w 12187889"/>
              <a:gd name="connsiteY488" fmla="*/ 1936698 h 2567918"/>
              <a:gd name="connsiteX489" fmla="*/ 1360814 w 12187889"/>
              <a:gd name="connsiteY489" fmla="*/ 1936698 h 2567918"/>
              <a:gd name="connsiteX490" fmla="*/ 1360814 w 12187889"/>
              <a:gd name="connsiteY490" fmla="*/ 1957192 h 2567918"/>
              <a:gd name="connsiteX491" fmla="*/ 1381308 w 12187889"/>
              <a:gd name="connsiteY491" fmla="*/ 1957192 h 2567918"/>
              <a:gd name="connsiteX492" fmla="*/ 1381308 w 12187889"/>
              <a:gd name="connsiteY492" fmla="*/ 2016625 h 2567918"/>
              <a:gd name="connsiteX493" fmla="*/ 1502224 w 12187889"/>
              <a:gd name="connsiteY493" fmla="*/ 2016625 h 2567918"/>
              <a:gd name="connsiteX494" fmla="*/ 1502224 w 12187889"/>
              <a:gd name="connsiteY494" fmla="*/ 2037120 h 2567918"/>
              <a:gd name="connsiteX495" fmla="*/ 1522718 w 12187889"/>
              <a:gd name="connsiteY495" fmla="*/ 2037120 h 2567918"/>
              <a:gd name="connsiteX496" fmla="*/ 1522718 w 12187889"/>
              <a:gd name="connsiteY496" fmla="*/ 2438805 h 2567918"/>
              <a:gd name="connsiteX497" fmla="*/ 1481729 w 12187889"/>
              <a:gd name="connsiteY497" fmla="*/ 2438805 h 2567918"/>
              <a:gd name="connsiteX498" fmla="*/ 1481729 w 12187889"/>
              <a:gd name="connsiteY498" fmla="*/ 2057614 h 2567918"/>
              <a:gd name="connsiteX499" fmla="*/ 1360814 w 12187889"/>
              <a:gd name="connsiteY499" fmla="*/ 2057614 h 2567918"/>
              <a:gd name="connsiteX500" fmla="*/ 1360814 w 12187889"/>
              <a:gd name="connsiteY500" fmla="*/ 2037120 h 2567918"/>
              <a:gd name="connsiteX501" fmla="*/ 1340320 w 12187889"/>
              <a:gd name="connsiteY501" fmla="*/ 2037120 h 2567918"/>
              <a:gd name="connsiteX502" fmla="*/ 1340320 w 12187889"/>
              <a:gd name="connsiteY502" fmla="*/ 1977687 h 2567918"/>
              <a:gd name="connsiteX503" fmla="*/ 1241947 w 12187889"/>
              <a:gd name="connsiteY503" fmla="*/ 1977687 h 2567918"/>
              <a:gd name="connsiteX504" fmla="*/ 1020610 w 12187889"/>
              <a:gd name="connsiteY504" fmla="*/ 1977687 h 2567918"/>
              <a:gd name="connsiteX505" fmla="*/ 1020610 w 12187889"/>
              <a:gd name="connsiteY505" fmla="*/ 2117047 h 2567918"/>
              <a:gd name="connsiteX506" fmla="*/ 1000116 w 12187889"/>
              <a:gd name="connsiteY506" fmla="*/ 2117047 h 2567918"/>
              <a:gd name="connsiteX507" fmla="*/ 1000116 w 12187889"/>
              <a:gd name="connsiteY507" fmla="*/ 2137541 h 2567918"/>
              <a:gd name="connsiteX508" fmla="*/ 618924 w 12187889"/>
              <a:gd name="connsiteY508" fmla="*/ 2137541 h 2567918"/>
              <a:gd name="connsiteX509" fmla="*/ 618924 w 12187889"/>
              <a:gd name="connsiteY509" fmla="*/ 2438805 h 2567918"/>
              <a:gd name="connsiteX510" fmla="*/ 577936 w 12187889"/>
              <a:gd name="connsiteY510" fmla="*/ 2438805 h 2567918"/>
              <a:gd name="connsiteX511" fmla="*/ 577936 w 12187889"/>
              <a:gd name="connsiteY511" fmla="*/ 2119096 h 2567918"/>
              <a:gd name="connsiteX512" fmla="*/ 598430 w 12187889"/>
              <a:gd name="connsiteY512" fmla="*/ 2119096 h 2567918"/>
              <a:gd name="connsiteX513" fmla="*/ 598430 w 12187889"/>
              <a:gd name="connsiteY513" fmla="*/ 2098602 h 2567918"/>
              <a:gd name="connsiteX514" fmla="*/ 979622 w 12187889"/>
              <a:gd name="connsiteY514" fmla="*/ 2098602 h 2567918"/>
              <a:gd name="connsiteX515" fmla="*/ 979622 w 12187889"/>
              <a:gd name="connsiteY515" fmla="*/ 1959242 h 2567918"/>
              <a:gd name="connsiteX516" fmla="*/ 1000116 w 12187889"/>
              <a:gd name="connsiteY516" fmla="*/ 1959242 h 2567918"/>
              <a:gd name="connsiteX517" fmla="*/ 1000116 w 12187889"/>
              <a:gd name="connsiteY517" fmla="*/ 1938748 h 2567918"/>
              <a:gd name="connsiteX518" fmla="*/ 1221453 w 12187889"/>
              <a:gd name="connsiteY518" fmla="*/ 1938748 h 2567918"/>
              <a:gd name="connsiteX519" fmla="*/ 1221453 w 12187889"/>
              <a:gd name="connsiteY519" fmla="*/ 1528864 h 2567918"/>
              <a:gd name="connsiteX520" fmla="*/ 1168168 w 12187889"/>
              <a:gd name="connsiteY520" fmla="*/ 1528864 h 2567918"/>
              <a:gd name="connsiteX521" fmla="*/ 1168168 w 12187889"/>
              <a:gd name="connsiteY521" fmla="*/ 1561655 h 2567918"/>
              <a:gd name="connsiteX522" fmla="*/ 967325 w 12187889"/>
              <a:gd name="connsiteY522" fmla="*/ 1561655 h 2567918"/>
              <a:gd name="connsiteX523" fmla="*/ 967325 w 12187889"/>
              <a:gd name="connsiteY523" fmla="*/ 1633385 h 2567918"/>
              <a:gd name="connsiteX524" fmla="*/ 871003 w 12187889"/>
              <a:gd name="connsiteY524" fmla="*/ 1633385 h 2567918"/>
              <a:gd name="connsiteX525" fmla="*/ 871003 w 12187889"/>
              <a:gd name="connsiteY525" fmla="*/ 1504271 h 2567918"/>
              <a:gd name="connsiteX526" fmla="*/ 791075 w 12187889"/>
              <a:gd name="connsiteY526" fmla="*/ 1504271 h 2567918"/>
              <a:gd name="connsiteX527" fmla="*/ 791075 w 12187889"/>
              <a:gd name="connsiteY527" fmla="*/ 1407949 h 2567918"/>
              <a:gd name="connsiteX528" fmla="*/ 678357 w 12187889"/>
              <a:gd name="connsiteY528" fmla="*/ 1407949 h 2567918"/>
              <a:gd name="connsiteX529" fmla="*/ 678357 w 12187889"/>
              <a:gd name="connsiteY529" fmla="*/ 1436641 h 2567918"/>
              <a:gd name="connsiteX530" fmla="*/ 606628 w 12187889"/>
              <a:gd name="connsiteY530" fmla="*/ 1436641 h 2567918"/>
              <a:gd name="connsiteX531" fmla="*/ 606628 w 12187889"/>
              <a:gd name="connsiteY531" fmla="*/ 1633385 h 2567918"/>
              <a:gd name="connsiteX532" fmla="*/ 489811 w 12187889"/>
              <a:gd name="connsiteY532" fmla="*/ 1633385 h 2567918"/>
              <a:gd name="connsiteX533" fmla="*/ 489811 w 12187889"/>
              <a:gd name="connsiteY533" fmla="*/ 2438805 h 2567918"/>
              <a:gd name="connsiteX534" fmla="*/ 448823 w 12187889"/>
              <a:gd name="connsiteY534" fmla="*/ 2438805 h 2567918"/>
              <a:gd name="connsiteX535" fmla="*/ 448823 w 12187889"/>
              <a:gd name="connsiteY535" fmla="*/ 1633385 h 2567918"/>
              <a:gd name="connsiteX536" fmla="*/ 469317 w 12187889"/>
              <a:gd name="connsiteY536" fmla="*/ 1633385 h 2567918"/>
              <a:gd name="connsiteX537" fmla="*/ 469317 w 12187889"/>
              <a:gd name="connsiteY537" fmla="*/ 1377208 h 2567918"/>
              <a:gd name="connsiteX538" fmla="*/ 411933 w 12187889"/>
              <a:gd name="connsiteY538" fmla="*/ 1377208 h 2567918"/>
              <a:gd name="connsiteX539" fmla="*/ 411933 w 12187889"/>
              <a:gd name="connsiteY539" fmla="*/ 1239897 h 2567918"/>
              <a:gd name="connsiteX540" fmla="*/ 274622 w 12187889"/>
              <a:gd name="connsiteY540" fmla="*/ 1239897 h 2567918"/>
              <a:gd name="connsiteX541" fmla="*/ 274622 w 12187889"/>
              <a:gd name="connsiteY541" fmla="*/ 1319824 h 2567918"/>
              <a:gd name="connsiteX542" fmla="*/ 81977 w 12187889"/>
              <a:gd name="connsiteY542" fmla="*/ 1319824 h 2567918"/>
              <a:gd name="connsiteX543" fmla="*/ 81977 w 12187889"/>
              <a:gd name="connsiteY543" fmla="*/ 1633385 h 2567918"/>
              <a:gd name="connsiteX544" fmla="*/ 0 w 12187889"/>
              <a:gd name="connsiteY544" fmla="*/ 1633385 h 2567918"/>
              <a:gd name="connsiteX545" fmla="*/ 0 w 12187889"/>
              <a:gd name="connsiteY545" fmla="*/ 2567918 h 2567918"/>
              <a:gd name="connsiteX546" fmla="*/ 12187890 w 12187889"/>
              <a:gd name="connsiteY546" fmla="*/ 2567918 h 2567918"/>
              <a:gd name="connsiteX547" fmla="*/ 12187890 w 12187889"/>
              <a:gd name="connsiteY547" fmla="*/ 1465333 h 2567918"/>
              <a:gd name="connsiteX548" fmla="*/ 12118209 w 12187889"/>
              <a:gd name="connsiteY548" fmla="*/ 1465333 h 2567918"/>
              <a:gd name="connsiteX549" fmla="*/ 6613473 w 12187889"/>
              <a:gd name="connsiteY549" fmla="*/ 2438805 h 2567918"/>
              <a:gd name="connsiteX550" fmla="*/ 6572485 w 12187889"/>
              <a:gd name="connsiteY550" fmla="*/ 2438805 h 2567918"/>
              <a:gd name="connsiteX551" fmla="*/ 6572485 w 12187889"/>
              <a:gd name="connsiteY551" fmla="*/ 2217468 h 2567918"/>
              <a:gd name="connsiteX552" fmla="*/ 6201540 w 12187889"/>
              <a:gd name="connsiteY552" fmla="*/ 2217468 h 2567918"/>
              <a:gd name="connsiteX553" fmla="*/ 5781409 w 12187889"/>
              <a:gd name="connsiteY553" fmla="*/ 2217468 h 2567918"/>
              <a:gd name="connsiteX554" fmla="*/ 5781409 w 12187889"/>
              <a:gd name="connsiteY554" fmla="*/ 2438805 h 2567918"/>
              <a:gd name="connsiteX555" fmla="*/ 5740421 w 12187889"/>
              <a:gd name="connsiteY555" fmla="*/ 2438805 h 2567918"/>
              <a:gd name="connsiteX556" fmla="*/ 5740421 w 12187889"/>
              <a:gd name="connsiteY556" fmla="*/ 2199024 h 2567918"/>
              <a:gd name="connsiteX557" fmla="*/ 5760915 w 12187889"/>
              <a:gd name="connsiteY557" fmla="*/ 2199024 h 2567918"/>
              <a:gd name="connsiteX558" fmla="*/ 5760915 w 12187889"/>
              <a:gd name="connsiteY558" fmla="*/ 2178529 h 2567918"/>
              <a:gd name="connsiteX559" fmla="*/ 6181046 w 12187889"/>
              <a:gd name="connsiteY559" fmla="*/ 2178529 h 2567918"/>
              <a:gd name="connsiteX560" fmla="*/ 6181046 w 12187889"/>
              <a:gd name="connsiteY560" fmla="*/ 1735855 h 2567918"/>
              <a:gd name="connsiteX561" fmla="*/ 5914621 w 12187889"/>
              <a:gd name="connsiteY561" fmla="*/ 1735855 h 2567918"/>
              <a:gd name="connsiteX562" fmla="*/ 5914621 w 12187889"/>
              <a:gd name="connsiteY562" fmla="*/ 2127294 h 2567918"/>
              <a:gd name="connsiteX563" fmla="*/ 5873633 w 12187889"/>
              <a:gd name="connsiteY563" fmla="*/ 2127294 h 2567918"/>
              <a:gd name="connsiteX564" fmla="*/ 5873633 w 12187889"/>
              <a:gd name="connsiteY564" fmla="*/ 1715361 h 2567918"/>
              <a:gd name="connsiteX565" fmla="*/ 5873633 w 12187889"/>
              <a:gd name="connsiteY565" fmla="*/ 1547309 h 2567918"/>
              <a:gd name="connsiteX566" fmla="*/ 5758865 w 12187889"/>
              <a:gd name="connsiteY566" fmla="*/ 1547309 h 2567918"/>
              <a:gd name="connsiteX567" fmla="*/ 5758865 w 12187889"/>
              <a:gd name="connsiteY567" fmla="*/ 1526815 h 2567918"/>
              <a:gd name="connsiteX568" fmla="*/ 5738371 w 12187889"/>
              <a:gd name="connsiteY568" fmla="*/ 1526815 h 2567918"/>
              <a:gd name="connsiteX569" fmla="*/ 5738371 w 12187889"/>
              <a:gd name="connsiteY569" fmla="*/ 1420245 h 2567918"/>
              <a:gd name="connsiteX570" fmla="*/ 5685086 w 12187889"/>
              <a:gd name="connsiteY570" fmla="*/ 1360812 h 2567918"/>
              <a:gd name="connsiteX571" fmla="*/ 5607208 w 12187889"/>
              <a:gd name="connsiteY571" fmla="*/ 1422295 h 2567918"/>
              <a:gd name="connsiteX572" fmla="*/ 5607208 w 12187889"/>
              <a:gd name="connsiteY572" fmla="*/ 1526815 h 2567918"/>
              <a:gd name="connsiteX573" fmla="*/ 5586714 w 12187889"/>
              <a:gd name="connsiteY573" fmla="*/ 1526815 h 2567918"/>
              <a:gd name="connsiteX574" fmla="*/ 5586714 w 12187889"/>
              <a:gd name="connsiteY574" fmla="*/ 1547309 h 2567918"/>
              <a:gd name="connsiteX575" fmla="*/ 5506787 w 12187889"/>
              <a:gd name="connsiteY575" fmla="*/ 1547309 h 2567918"/>
              <a:gd name="connsiteX576" fmla="*/ 5506787 w 12187889"/>
              <a:gd name="connsiteY576" fmla="*/ 1903908 h 2567918"/>
              <a:gd name="connsiteX577" fmla="*/ 5486293 w 12187889"/>
              <a:gd name="connsiteY577" fmla="*/ 1903908 h 2567918"/>
              <a:gd name="connsiteX578" fmla="*/ 5486293 w 12187889"/>
              <a:gd name="connsiteY578" fmla="*/ 1924402 h 2567918"/>
              <a:gd name="connsiteX579" fmla="*/ 5375624 w 12187889"/>
              <a:gd name="connsiteY579" fmla="*/ 1924402 h 2567918"/>
              <a:gd name="connsiteX580" fmla="*/ 5375624 w 12187889"/>
              <a:gd name="connsiteY580" fmla="*/ 2438805 h 2567918"/>
              <a:gd name="connsiteX581" fmla="*/ 5334635 w 12187889"/>
              <a:gd name="connsiteY581" fmla="*/ 2438805 h 2567918"/>
              <a:gd name="connsiteX582" fmla="*/ 5334635 w 12187889"/>
              <a:gd name="connsiteY582" fmla="*/ 1903908 h 2567918"/>
              <a:gd name="connsiteX583" fmla="*/ 5355130 w 12187889"/>
              <a:gd name="connsiteY583" fmla="*/ 1903908 h 2567918"/>
              <a:gd name="connsiteX584" fmla="*/ 5355130 w 12187889"/>
              <a:gd name="connsiteY584" fmla="*/ 1883413 h 2567918"/>
              <a:gd name="connsiteX585" fmla="*/ 5465799 w 12187889"/>
              <a:gd name="connsiteY585" fmla="*/ 1883413 h 2567918"/>
              <a:gd name="connsiteX586" fmla="*/ 5465799 w 12187889"/>
              <a:gd name="connsiteY586" fmla="*/ 1526815 h 2567918"/>
              <a:gd name="connsiteX587" fmla="*/ 5486293 w 12187889"/>
              <a:gd name="connsiteY587" fmla="*/ 1526815 h 2567918"/>
              <a:gd name="connsiteX588" fmla="*/ 5486293 w 12187889"/>
              <a:gd name="connsiteY588" fmla="*/ 1506321 h 2567918"/>
              <a:gd name="connsiteX589" fmla="*/ 5566220 w 12187889"/>
              <a:gd name="connsiteY589" fmla="*/ 1506321 h 2567918"/>
              <a:gd name="connsiteX590" fmla="*/ 5566220 w 12187889"/>
              <a:gd name="connsiteY590" fmla="*/ 1409998 h 2567918"/>
              <a:gd name="connsiteX591" fmla="*/ 5568270 w 12187889"/>
              <a:gd name="connsiteY591" fmla="*/ 1405899 h 2567918"/>
              <a:gd name="connsiteX592" fmla="*/ 5685086 w 12187889"/>
              <a:gd name="connsiteY592" fmla="*/ 1319824 h 2567918"/>
              <a:gd name="connsiteX593" fmla="*/ 5773211 w 12187889"/>
              <a:gd name="connsiteY593" fmla="*/ 1407949 h 2567918"/>
              <a:gd name="connsiteX594" fmla="*/ 5754766 w 12187889"/>
              <a:gd name="connsiteY594" fmla="*/ 1416146 h 2567918"/>
              <a:gd name="connsiteX595" fmla="*/ 5775260 w 12187889"/>
              <a:gd name="connsiteY595" fmla="*/ 1416146 h 2567918"/>
              <a:gd name="connsiteX596" fmla="*/ 5775260 w 12187889"/>
              <a:gd name="connsiteY596" fmla="*/ 1506321 h 2567918"/>
              <a:gd name="connsiteX597" fmla="*/ 5890028 w 12187889"/>
              <a:gd name="connsiteY597" fmla="*/ 1506321 h 2567918"/>
              <a:gd name="connsiteX598" fmla="*/ 5890028 w 12187889"/>
              <a:gd name="connsiteY598" fmla="*/ 1526815 h 2567918"/>
              <a:gd name="connsiteX599" fmla="*/ 5910522 w 12187889"/>
              <a:gd name="connsiteY599" fmla="*/ 1526815 h 2567918"/>
              <a:gd name="connsiteX600" fmla="*/ 5910522 w 12187889"/>
              <a:gd name="connsiteY600" fmla="*/ 1694867 h 2567918"/>
              <a:gd name="connsiteX601" fmla="*/ 6197441 w 12187889"/>
              <a:gd name="connsiteY601" fmla="*/ 1694867 h 2567918"/>
              <a:gd name="connsiteX602" fmla="*/ 6197441 w 12187889"/>
              <a:gd name="connsiteY602" fmla="*/ 1715361 h 2567918"/>
              <a:gd name="connsiteX603" fmla="*/ 6217935 w 12187889"/>
              <a:gd name="connsiteY603" fmla="*/ 1715361 h 2567918"/>
              <a:gd name="connsiteX604" fmla="*/ 6217935 w 12187889"/>
              <a:gd name="connsiteY604" fmla="*/ 2178529 h 2567918"/>
              <a:gd name="connsiteX605" fmla="*/ 6588880 w 12187889"/>
              <a:gd name="connsiteY605" fmla="*/ 2178529 h 2567918"/>
              <a:gd name="connsiteX606" fmla="*/ 6588880 w 12187889"/>
              <a:gd name="connsiteY606" fmla="*/ 2199024 h 2567918"/>
              <a:gd name="connsiteX607" fmla="*/ 6609374 w 12187889"/>
              <a:gd name="connsiteY607" fmla="*/ 2199024 h 2567918"/>
              <a:gd name="connsiteX608" fmla="*/ 6609374 w 12187889"/>
              <a:gd name="connsiteY608" fmla="*/ 2438805 h 2567918"/>
              <a:gd name="connsiteX609" fmla="*/ 9300259 w 12187889"/>
              <a:gd name="connsiteY609" fmla="*/ 2438805 h 2567918"/>
              <a:gd name="connsiteX610" fmla="*/ 9259271 w 12187889"/>
              <a:gd name="connsiteY610" fmla="*/ 2438805 h 2567918"/>
              <a:gd name="connsiteX611" fmla="*/ 9259271 w 12187889"/>
              <a:gd name="connsiteY611" fmla="*/ 2258456 h 2567918"/>
              <a:gd name="connsiteX612" fmla="*/ 9119911 w 12187889"/>
              <a:gd name="connsiteY612" fmla="*/ 2258456 h 2567918"/>
              <a:gd name="connsiteX613" fmla="*/ 9070725 w 12187889"/>
              <a:gd name="connsiteY613" fmla="*/ 2258456 h 2567918"/>
              <a:gd name="connsiteX614" fmla="*/ 9070725 w 12187889"/>
              <a:gd name="connsiteY614" fmla="*/ 2237962 h 2567918"/>
              <a:gd name="connsiteX615" fmla="*/ 9050231 w 12187889"/>
              <a:gd name="connsiteY615" fmla="*/ 2237962 h 2567918"/>
              <a:gd name="connsiteX616" fmla="*/ 9050231 w 12187889"/>
              <a:gd name="connsiteY616" fmla="*/ 2018675 h 2567918"/>
              <a:gd name="connsiteX617" fmla="*/ 8970303 w 12187889"/>
              <a:gd name="connsiteY617" fmla="*/ 2018675 h 2567918"/>
              <a:gd name="connsiteX618" fmla="*/ 8970303 w 12187889"/>
              <a:gd name="connsiteY618" fmla="*/ 2240012 h 2567918"/>
              <a:gd name="connsiteX619" fmla="*/ 8949809 w 12187889"/>
              <a:gd name="connsiteY619" fmla="*/ 2240012 h 2567918"/>
              <a:gd name="connsiteX620" fmla="*/ 8949809 w 12187889"/>
              <a:gd name="connsiteY620" fmla="*/ 2260506 h 2567918"/>
              <a:gd name="connsiteX621" fmla="*/ 8537876 w 12187889"/>
              <a:gd name="connsiteY621" fmla="*/ 2260506 h 2567918"/>
              <a:gd name="connsiteX622" fmla="*/ 8537876 w 12187889"/>
              <a:gd name="connsiteY622" fmla="*/ 2440855 h 2567918"/>
              <a:gd name="connsiteX623" fmla="*/ 8496888 w 12187889"/>
              <a:gd name="connsiteY623" fmla="*/ 2440855 h 2567918"/>
              <a:gd name="connsiteX624" fmla="*/ 8496888 w 12187889"/>
              <a:gd name="connsiteY624" fmla="*/ 2240012 h 2567918"/>
              <a:gd name="connsiteX625" fmla="*/ 8517382 w 12187889"/>
              <a:gd name="connsiteY625" fmla="*/ 2240012 h 2567918"/>
              <a:gd name="connsiteX626" fmla="*/ 8517382 w 12187889"/>
              <a:gd name="connsiteY626" fmla="*/ 2219518 h 2567918"/>
              <a:gd name="connsiteX627" fmla="*/ 8929315 w 12187889"/>
              <a:gd name="connsiteY627" fmla="*/ 2219518 h 2567918"/>
              <a:gd name="connsiteX628" fmla="*/ 8929315 w 12187889"/>
              <a:gd name="connsiteY628" fmla="*/ 1998181 h 2567918"/>
              <a:gd name="connsiteX629" fmla="*/ 8949809 w 12187889"/>
              <a:gd name="connsiteY629" fmla="*/ 1998181 h 2567918"/>
              <a:gd name="connsiteX630" fmla="*/ 8949809 w 12187889"/>
              <a:gd name="connsiteY630" fmla="*/ 1977687 h 2567918"/>
              <a:gd name="connsiteX631" fmla="*/ 9070725 w 12187889"/>
              <a:gd name="connsiteY631" fmla="*/ 1977687 h 2567918"/>
              <a:gd name="connsiteX632" fmla="*/ 9070725 w 12187889"/>
              <a:gd name="connsiteY632" fmla="*/ 1998181 h 2567918"/>
              <a:gd name="connsiteX633" fmla="*/ 9091219 w 12187889"/>
              <a:gd name="connsiteY633" fmla="*/ 1998181 h 2567918"/>
              <a:gd name="connsiteX634" fmla="*/ 9091219 w 12187889"/>
              <a:gd name="connsiteY634" fmla="*/ 2219518 h 2567918"/>
              <a:gd name="connsiteX635" fmla="*/ 9121960 w 12187889"/>
              <a:gd name="connsiteY635" fmla="*/ 2219518 h 2567918"/>
              <a:gd name="connsiteX636" fmla="*/ 9281815 w 12187889"/>
              <a:gd name="connsiteY636" fmla="*/ 2219518 h 2567918"/>
              <a:gd name="connsiteX637" fmla="*/ 9281815 w 12187889"/>
              <a:gd name="connsiteY637" fmla="*/ 2240012 h 2567918"/>
              <a:gd name="connsiteX638" fmla="*/ 9302309 w 12187889"/>
              <a:gd name="connsiteY638" fmla="*/ 2240012 h 2567918"/>
              <a:gd name="connsiteX639" fmla="*/ 9302309 w 12187889"/>
              <a:gd name="connsiteY639" fmla="*/ 2438805 h 256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</a:cxnLst>
            <a:rect l="l" t="t" r="r" b="b"/>
            <a:pathLst>
              <a:path w="12187889" h="2567918">
                <a:moveTo>
                  <a:pt x="12118209" y="1465333"/>
                </a:moveTo>
                <a:lnTo>
                  <a:pt x="12118209" y="1485827"/>
                </a:lnTo>
                <a:lnTo>
                  <a:pt x="11775956" y="1485827"/>
                </a:lnTo>
                <a:lnTo>
                  <a:pt x="11775956" y="1465333"/>
                </a:lnTo>
                <a:lnTo>
                  <a:pt x="11755462" y="1465333"/>
                </a:lnTo>
                <a:lnTo>
                  <a:pt x="11755462" y="1387455"/>
                </a:lnTo>
                <a:lnTo>
                  <a:pt x="11353777" y="1387455"/>
                </a:lnTo>
                <a:lnTo>
                  <a:pt x="11353777" y="1688719"/>
                </a:lnTo>
                <a:lnTo>
                  <a:pt x="11312788" y="1688719"/>
                </a:lnTo>
                <a:lnTo>
                  <a:pt x="11312788" y="1366960"/>
                </a:lnTo>
                <a:lnTo>
                  <a:pt x="11333282" y="1366960"/>
                </a:lnTo>
                <a:lnTo>
                  <a:pt x="11333282" y="1346466"/>
                </a:lnTo>
                <a:lnTo>
                  <a:pt x="11773907" y="1346466"/>
                </a:lnTo>
                <a:lnTo>
                  <a:pt x="11773907" y="1366960"/>
                </a:lnTo>
                <a:lnTo>
                  <a:pt x="11794401" y="1366960"/>
                </a:lnTo>
                <a:lnTo>
                  <a:pt x="11794401" y="1444838"/>
                </a:lnTo>
                <a:lnTo>
                  <a:pt x="12116160" y="1444838"/>
                </a:lnTo>
                <a:lnTo>
                  <a:pt x="12116160" y="1207106"/>
                </a:lnTo>
                <a:lnTo>
                  <a:pt x="12075172" y="1207106"/>
                </a:lnTo>
                <a:lnTo>
                  <a:pt x="12075172" y="836162"/>
                </a:lnTo>
                <a:lnTo>
                  <a:pt x="11898921" y="836162"/>
                </a:lnTo>
                <a:lnTo>
                  <a:pt x="11898921" y="780827"/>
                </a:lnTo>
                <a:lnTo>
                  <a:pt x="11689882" y="780827"/>
                </a:lnTo>
                <a:lnTo>
                  <a:pt x="11689882" y="852557"/>
                </a:lnTo>
                <a:lnTo>
                  <a:pt x="11521829" y="852557"/>
                </a:lnTo>
                <a:lnTo>
                  <a:pt x="11521829" y="1065696"/>
                </a:lnTo>
                <a:lnTo>
                  <a:pt x="11948108" y="1065696"/>
                </a:lnTo>
                <a:lnTo>
                  <a:pt x="11948108" y="1086191"/>
                </a:lnTo>
                <a:lnTo>
                  <a:pt x="11968602" y="1086191"/>
                </a:lnTo>
                <a:lnTo>
                  <a:pt x="11968602" y="1321873"/>
                </a:lnTo>
                <a:lnTo>
                  <a:pt x="11927614" y="1321873"/>
                </a:lnTo>
                <a:lnTo>
                  <a:pt x="11927614" y="1106685"/>
                </a:lnTo>
                <a:lnTo>
                  <a:pt x="11521829" y="1106685"/>
                </a:lnTo>
                <a:lnTo>
                  <a:pt x="11521829" y="1086191"/>
                </a:lnTo>
                <a:lnTo>
                  <a:pt x="11450099" y="1086191"/>
                </a:lnTo>
                <a:lnTo>
                  <a:pt x="11450099" y="1022659"/>
                </a:lnTo>
                <a:lnTo>
                  <a:pt x="11409111" y="1022659"/>
                </a:lnTo>
                <a:lnTo>
                  <a:pt x="11409111" y="918138"/>
                </a:lnTo>
                <a:lnTo>
                  <a:pt x="11271800" y="918138"/>
                </a:lnTo>
                <a:lnTo>
                  <a:pt x="11271800" y="1014461"/>
                </a:lnTo>
                <a:lnTo>
                  <a:pt x="11222613" y="1014461"/>
                </a:lnTo>
                <a:lnTo>
                  <a:pt x="11222613" y="957077"/>
                </a:lnTo>
                <a:lnTo>
                  <a:pt x="11148835" y="957077"/>
                </a:lnTo>
                <a:lnTo>
                  <a:pt x="11148835" y="1686669"/>
                </a:lnTo>
                <a:lnTo>
                  <a:pt x="11107846" y="1686669"/>
                </a:lnTo>
                <a:lnTo>
                  <a:pt x="11107846" y="957077"/>
                </a:lnTo>
                <a:lnTo>
                  <a:pt x="11128341" y="957077"/>
                </a:lnTo>
                <a:lnTo>
                  <a:pt x="11128341" y="610726"/>
                </a:lnTo>
                <a:lnTo>
                  <a:pt x="11040216" y="610726"/>
                </a:lnTo>
                <a:lnTo>
                  <a:pt x="11040216" y="506206"/>
                </a:lnTo>
                <a:lnTo>
                  <a:pt x="10927498" y="506206"/>
                </a:lnTo>
                <a:lnTo>
                  <a:pt x="10927498" y="610726"/>
                </a:lnTo>
                <a:lnTo>
                  <a:pt x="10726655" y="610726"/>
                </a:lnTo>
                <a:lnTo>
                  <a:pt x="10726655" y="1182513"/>
                </a:lnTo>
                <a:lnTo>
                  <a:pt x="10704111" y="1182513"/>
                </a:lnTo>
                <a:lnTo>
                  <a:pt x="10704111" y="1846524"/>
                </a:lnTo>
                <a:lnTo>
                  <a:pt x="10663122" y="1846524"/>
                </a:lnTo>
                <a:lnTo>
                  <a:pt x="10663122" y="1182513"/>
                </a:lnTo>
                <a:lnTo>
                  <a:pt x="10620085" y="1182513"/>
                </a:lnTo>
                <a:lnTo>
                  <a:pt x="10620085" y="1094388"/>
                </a:lnTo>
                <a:lnTo>
                  <a:pt x="10523762" y="1094388"/>
                </a:lnTo>
                <a:lnTo>
                  <a:pt x="10523762" y="1135377"/>
                </a:lnTo>
                <a:lnTo>
                  <a:pt x="10452033" y="1135377"/>
                </a:lnTo>
                <a:lnTo>
                  <a:pt x="10452033" y="1409998"/>
                </a:lnTo>
                <a:lnTo>
                  <a:pt x="10347512" y="1409998"/>
                </a:lnTo>
                <a:lnTo>
                  <a:pt x="10347512" y="1489925"/>
                </a:lnTo>
                <a:lnTo>
                  <a:pt x="10259387" y="1489925"/>
                </a:lnTo>
                <a:lnTo>
                  <a:pt x="10259387" y="1352615"/>
                </a:lnTo>
                <a:lnTo>
                  <a:pt x="9913036" y="1352615"/>
                </a:lnTo>
                <a:lnTo>
                  <a:pt x="9913036" y="1424344"/>
                </a:lnTo>
                <a:lnTo>
                  <a:pt x="9884343" y="1424344"/>
                </a:lnTo>
                <a:lnTo>
                  <a:pt x="9884343" y="1977687"/>
                </a:lnTo>
                <a:lnTo>
                  <a:pt x="10884459" y="1977687"/>
                </a:lnTo>
                <a:lnTo>
                  <a:pt x="10884459" y="1715361"/>
                </a:lnTo>
                <a:lnTo>
                  <a:pt x="10904953" y="1715361"/>
                </a:lnTo>
                <a:lnTo>
                  <a:pt x="10904953" y="1694867"/>
                </a:lnTo>
                <a:lnTo>
                  <a:pt x="11054562" y="1694867"/>
                </a:lnTo>
                <a:lnTo>
                  <a:pt x="11054562" y="1715361"/>
                </a:lnTo>
                <a:lnTo>
                  <a:pt x="11075056" y="1715361"/>
                </a:lnTo>
                <a:lnTo>
                  <a:pt x="11075056" y="1758399"/>
                </a:lnTo>
                <a:lnTo>
                  <a:pt x="11415259" y="1758399"/>
                </a:lnTo>
                <a:lnTo>
                  <a:pt x="11415259" y="1778893"/>
                </a:lnTo>
                <a:lnTo>
                  <a:pt x="11435753" y="1778893"/>
                </a:lnTo>
                <a:lnTo>
                  <a:pt x="11435753" y="2151887"/>
                </a:lnTo>
                <a:lnTo>
                  <a:pt x="11536175" y="2151887"/>
                </a:lnTo>
                <a:lnTo>
                  <a:pt x="11536175" y="2039169"/>
                </a:lnTo>
                <a:lnTo>
                  <a:pt x="11556669" y="2039169"/>
                </a:lnTo>
                <a:lnTo>
                  <a:pt x="11556669" y="2018675"/>
                </a:lnTo>
                <a:lnTo>
                  <a:pt x="11626349" y="2018675"/>
                </a:lnTo>
                <a:lnTo>
                  <a:pt x="11626349" y="1920303"/>
                </a:lnTo>
                <a:lnTo>
                  <a:pt x="11646843" y="1920303"/>
                </a:lnTo>
                <a:lnTo>
                  <a:pt x="11646843" y="1899809"/>
                </a:lnTo>
                <a:lnTo>
                  <a:pt x="11778006" y="1899809"/>
                </a:lnTo>
                <a:lnTo>
                  <a:pt x="11778006" y="1920303"/>
                </a:lnTo>
                <a:lnTo>
                  <a:pt x="11798501" y="1920303"/>
                </a:lnTo>
                <a:lnTo>
                  <a:pt x="11798501" y="2018675"/>
                </a:lnTo>
                <a:lnTo>
                  <a:pt x="11857933" y="2018675"/>
                </a:lnTo>
                <a:lnTo>
                  <a:pt x="11857933" y="2039169"/>
                </a:lnTo>
                <a:lnTo>
                  <a:pt x="11878427" y="2039169"/>
                </a:lnTo>
                <a:lnTo>
                  <a:pt x="11878427" y="2180579"/>
                </a:lnTo>
                <a:lnTo>
                  <a:pt x="12038283" y="2180579"/>
                </a:lnTo>
                <a:lnTo>
                  <a:pt x="12038283" y="2201073"/>
                </a:lnTo>
                <a:lnTo>
                  <a:pt x="12058777" y="2201073"/>
                </a:lnTo>
                <a:lnTo>
                  <a:pt x="12058777" y="2438805"/>
                </a:lnTo>
                <a:lnTo>
                  <a:pt x="12017789" y="2438805"/>
                </a:lnTo>
                <a:lnTo>
                  <a:pt x="12017789" y="2217468"/>
                </a:lnTo>
                <a:lnTo>
                  <a:pt x="11857933" y="2217468"/>
                </a:lnTo>
                <a:lnTo>
                  <a:pt x="11857933" y="2196974"/>
                </a:lnTo>
                <a:lnTo>
                  <a:pt x="11837439" y="2196974"/>
                </a:lnTo>
                <a:lnTo>
                  <a:pt x="11837439" y="2057614"/>
                </a:lnTo>
                <a:lnTo>
                  <a:pt x="11778006" y="2057614"/>
                </a:lnTo>
                <a:lnTo>
                  <a:pt x="11778006" y="2037120"/>
                </a:lnTo>
                <a:lnTo>
                  <a:pt x="11757512" y="2037120"/>
                </a:lnTo>
                <a:lnTo>
                  <a:pt x="11757512" y="1938748"/>
                </a:lnTo>
                <a:lnTo>
                  <a:pt x="11667337" y="1938748"/>
                </a:lnTo>
                <a:lnTo>
                  <a:pt x="11667337" y="2037120"/>
                </a:lnTo>
                <a:lnTo>
                  <a:pt x="11646843" y="2037120"/>
                </a:lnTo>
                <a:lnTo>
                  <a:pt x="11646843" y="2057614"/>
                </a:lnTo>
                <a:lnTo>
                  <a:pt x="11577164" y="2057614"/>
                </a:lnTo>
                <a:lnTo>
                  <a:pt x="11577164" y="2170332"/>
                </a:lnTo>
                <a:lnTo>
                  <a:pt x="11556669" y="2170332"/>
                </a:lnTo>
                <a:lnTo>
                  <a:pt x="11556669" y="2190826"/>
                </a:lnTo>
                <a:lnTo>
                  <a:pt x="11435753" y="2190826"/>
                </a:lnTo>
                <a:lnTo>
                  <a:pt x="11435753" y="2438805"/>
                </a:lnTo>
                <a:lnTo>
                  <a:pt x="11394765" y="2438805"/>
                </a:lnTo>
                <a:lnTo>
                  <a:pt x="11394765" y="1799387"/>
                </a:lnTo>
                <a:lnTo>
                  <a:pt x="11054562" y="1799387"/>
                </a:lnTo>
                <a:lnTo>
                  <a:pt x="11054562" y="1778893"/>
                </a:lnTo>
                <a:lnTo>
                  <a:pt x="11034068" y="1778893"/>
                </a:lnTo>
                <a:lnTo>
                  <a:pt x="11034068" y="1733806"/>
                </a:lnTo>
                <a:lnTo>
                  <a:pt x="10923399" y="1733806"/>
                </a:lnTo>
                <a:lnTo>
                  <a:pt x="10923399" y="1996131"/>
                </a:lnTo>
                <a:lnTo>
                  <a:pt x="10923399" y="2438805"/>
                </a:lnTo>
                <a:lnTo>
                  <a:pt x="10882410" y="2438805"/>
                </a:lnTo>
                <a:lnTo>
                  <a:pt x="10882410" y="2018675"/>
                </a:lnTo>
                <a:lnTo>
                  <a:pt x="9882295" y="2018675"/>
                </a:lnTo>
                <a:lnTo>
                  <a:pt x="9882295" y="2438805"/>
                </a:lnTo>
                <a:lnTo>
                  <a:pt x="9841306" y="2438805"/>
                </a:lnTo>
                <a:lnTo>
                  <a:pt x="9841306" y="1424344"/>
                </a:lnTo>
                <a:lnTo>
                  <a:pt x="9861800" y="1424344"/>
                </a:lnTo>
                <a:lnTo>
                  <a:pt x="9861800" y="588182"/>
                </a:lnTo>
                <a:lnTo>
                  <a:pt x="9708094" y="588182"/>
                </a:lnTo>
                <a:lnTo>
                  <a:pt x="9708094" y="387340"/>
                </a:lnTo>
                <a:lnTo>
                  <a:pt x="9628166" y="299215"/>
                </a:lnTo>
                <a:lnTo>
                  <a:pt x="9628166" y="184447"/>
                </a:lnTo>
                <a:lnTo>
                  <a:pt x="9378138" y="184447"/>
                </a:lnTo>
                <a:lnTo>
                  <a:pt x="9378138" y="143459"/>
                </a:lnTo>
                <a:lnTo>
                  <a:pt x="9318705" y="143459"/>
                </a:lnTo>
                <a:lnTo>
                  <a:pt x="9318705" y="0"/>
                </a:lnTo>
                <a:lnTo>
                  <a:pt x="9277716" y="0"/>
                </a:lnTo>
                <a:lnTo>
                  <a:pt x="9277716" y="145509"/>
                </a:lnTo>
                <a:lnTo>
                  <a:pt x="9191640" y="145509"/>
                </a:lnTo>
                <a:lnTo>
                  <a:pt x="9191640" y="354549"/>
                </a:lnTo>
                <a:lnTo>
                  <a:pt x="9087120" y="354549"/>
                </a:lnTo>
                <a:lnTo>
                  <a:pt x="9087120" y="604578"/>
                </a:lnTo>
                <a:lnTo>
                  <a:pt x="9046132" y="604578"/>
                </a:lnTo>
                <a:lnTo>
                  <a:pt x="9046132" y="557441"/>
                </a:lnTo>
                <a:lnTo>
                  <a:pt x="8941611" y="557441"/>
                </a:lnTo>
                <a:lnTo>
                  <a:pt x="8941611" y="620973"/>
                </a:lnTo>
                <a:lnTo>
                  <a:pt x="8845289" y="620973"/>
                </a:lnTo>
                <a:lnTo>
                  <a:pt x="8845289" y="1442789"/>
                </a:lnTo>
                <a:lnTo>
                  <a:pt x="8761263" y="1442789"/>
                </a:lnTo>
                <a:lnTo>
                  <a:pt x="8761263" y="2201073"/>
                </a:lnTo>
                <a:lnTo>
                  <a:pt x="8720274" y="2201073"/>
                </a:lnTo>
                <a:lnTo>
                  <a:pt x="8720274" y="1442789"/>
                </a:lnTo>
                <a:lnTo>
                  <a:pt x="8740768" y="1442789"/>
                </a:lnTo>
                <a:lnTo>
                  <a:pt x="8740768" y="500058"/>
                </a:lnTo>
                <a:lnTo>
                  <a:pt x="8677236" y="500058"/>
                </a:lnTo>
                <a:lnTo>
                  <a:pt x="8677236" y="428328"/>
                </a:lnTo>
                <a:lnTo>
                  <a:pt x="8523530" y="428328"/>
                </a:lnTo>
                <a:lnTo>
                  <a:pt x="8523530" y="516453"/>
                </a:lnTo>
                <a:lnTo>
                  <a:pt x="8474344" y="516453"/>
                </a:lnTo>
                <a:lnTo>
                  <a:pt x="8474344" y="409883"/>
                </a:lnTo>
                <a:lnTo>
                  <a:pt x="8320638" y="409883"/>
                </a:lnTo>
                <a:lnTo>
                  <a:pt x="8320638" y="538996"/>
                </a:lnTo>
                <a:lnTo>
                  <a:pt x="8257106" y="538996"/>
                </a:lnTo>
                <a:lnTo>
                  <a:pt x="8257106" y="1215304"/>
                </a:lnTo>
                <a:lnTo>
                  <a:pt x="8277600" y="1215304"/>
                </a:lnTo>
                <a:lnTo>
                  <a:pt x="8277600" y="2373224"/>
                </a:lnTo>
                <a:lnTo>
                  <a:pt x="8236612" y="2373224"/>
                </a:lnTo>
                <a:lnTo>
                  <a:pt x="8236612" y="1215304"/>
                </a:lnTo>
                <a:lnTo>
                  <a:pt x="8043966" y="1215304"/>
                </a:lnTo>
                <a:lnTo>
                  <a:pt x="8043966" y="2373224"/>
                </a:lnTo>
                <a:lnTo>
                  <a:pt x="8002978" y="2373224"/>
                </a:lnTo>
                <a:lnTo>
                  <a:pt x="8002978" y="1215304"/>
                </a:lnTo>
                <a:lnTo>
                  <a:pt x="8023472" y="1215304"/>
                </a:lnTo>
                <a:lnTo>
                  <a:pt x="8023472" y="475465"/>
                </a:lnTo>
                <a:lnTo>
                  <a:pt x="7982484" y="475465"/>
                </a:lnTo>
                <a:lnTo>
                  <a:pt x="7982484" y="395537"/>
                </a:lnTo>
                <a:lnTo>
                  <a:pt x="7765246" y="395537"/>
                </a:lnTo>
                <a:lnTo>
                  <a:pt x="7765246" y="354549"/>
                </a:lnTo>
                <a:lnTo>
                  <a:pt x="7693516" y="354549"/>
                </a:lnTo>
                <a:lnTo>
                  <a:pt x="7693516" y="190596"/>
                </a:lnTo>
                <a:lnTo>
                  <a:pt x="7652528" y="190596"/>
                </a:lnTo>
                <a:lnTo>
                  <a:pt x="7652528" y="354549"/>
                </a:lnTo>
                <a:lnTo>
                  <a:pt x="7586946" y="354549"/>
                </a:lnTo>
                <a:lnTo>
                  <a:pt x="7586946" y="491860"/>
                </a:lnTo>
                <a:lnTo>
                  <a:pt x="7531612" y="491860"/>
                </a:lnTo>
                <a:lnTo>
                  <a:pt x="7531612" y="692703"/>
                </a:lnTo>
                <a:lnTo>
                  <a:pt x="7552106" y="692703"/>
                </a:lnTo>
                <a:lnTo>
                  <a:pt x="7552106" y="2199024"/>
                </a:lnTo>
                <a:lnTo>
                  <a:pt x="7511118" y="2199024"/>
                </a:lnTo>
                <a:lnTo>
                  <a:pt x="7511118" y="1235798"/>
                </a:lnTo>
                <a:lnTo>
                  <a:pt x="7384054" y="1235798"/>
                </a:lnTo>
                <a:lnTo>
                  <a:pt x="7384054" y="1471481"/>
                </a:lnTo>
                <a:lnTo>
                  <a:pt x="7363559" y="1471481"/>
                </a:lnTo>
                <a:lnTo>
                  <a:pt x="7363559" y="1491975"/>
                </a:lnTo>
                <a:lnTo>
                  <a:pt x="7295929" y="1491975"/>
                </a:lnTo>
                <a:lnTo>
                  <a:pt x="7242644" y="1491975"/>
                </a:lnTo>
                <a:lnTo>
                  <a:pt x="7209853" y="1491975"/>
                </a:lnTo>
                <a:lnTo>
                  <a:pt x="7209853" y="1903908"/>
                </a:lnTo>
                <a:lnTo>
                  <a:pt x="7168865" y="1903908"/>
                </a:lnTo>
                <a:lnTo>
                  <a:pt x="7168865" y="1473530"/>
                </a:lnTo>
                <a:lnTo>
                  <a:pt x="7189359" y="1473530"/>
                </a:lnTo>
                <a:lnTo>
                  <a:pt x="7189359" y="1453036"/>
                </a:lnTo>
                <a:lnTo>
                  <a:pt x="7242644" y="1453036"/>
                </a:lnTo>
                <a:lnTo>
                  <a:pt x="7295929" y="1453036"/>
                </a:lnTo>
                <a:lnTo>
                  <a:pt x="7351263" y="1453036"/>
                </a:lnTo>
                <a:lnTo>
                  <a:pt x="7351263" y="1215304"/>
                </a:lnTo>
                <a:lnTo>
                  <a:pt x="7371758" y="1215304"/>
                </a:lnTo>
                <a:lnTo>
                  <a:pt x="7371758" y="1194810"/>
                </a:lnTo>
                <a:lnTo>
                  <a:pt x="7519315" y="1194810"/>
                </a:lnTo>
                <a:lnTo>
                  <a:pt x="7519315" y="692703"/>
                </a:lnTo>
                <a:lnTo>
                  <a:pt x="7474228" y="692703"/>
                </a:lnTo>
                <a:lnTo>
                  <a:pt x="7474228" y="596380"/>
                </a:lnTo>
                <a:lnTo>
                  <a:pt x="7369708" y="596380"/>
                </a:lnTo>
                <a:lnTo>
                  <a:pt x="7369708" y="516453"/>
                </a:lnTo>
                <a:lnTo>
                  <a:pt x="7281583" y="516453"/>
                </a:lnTo>
                <a:lnTo>
                  <a:pt x="7281583" y="635319"/>
                </a:lnTo>
                <a:lnTo>
                  <a:pt x="7111481" y="635319"/>
                </a:lnTo>
                <a:lnTo>
                  <a:pt x="7111481" y="1278836"/>
                </a:lnTo>
                <a:lnTo>
                  <a:pt x="7015158" y="1278836"/>
                </a:lnTo>
                <a:lnTo>
                  <a:pt x="7015158" y="1157920"/>
                </a:lnTo>
                <a:lnTo>
                  <a:pt x="6853254" y="1157920"/>
                </a:lnTo>
                <a:lnTo>
                  <a:pt x="6853254" y="1270638"/>
                </a:lnTo>
                <a:lnTo>
                  <a:pt x="6804069" y="1270638"/>
                </a:lnTo>
                <a:lnTo>
                  <a:pt x="6804069" y="1512469"/>
                </a:lnTo>
                <a:lnTo>
                  <a:pt x="6691351" y="1512469"/>
                </a:lnTo>
                <a:lnTo>
                  <a:pt x="6691351" y="1264490"/>
                </a:lnTo>
                <a:lnTo>
                  <a:pt x="6619621" y="1264490"/>
                </a:lnTo>
                <a:lnTo>
                  <a:pt x="6619621" y="1223501"/>
                </a:lnTo>
                <a:lnTo>
                  <a:pt x="6474112" y="1223501"/>
                </a:lnTo>
                <a:lnTo>
                  <a:pt x="6474112" y="1694867"/>
                </a:lnTo>
                <a:lnTo>
                  <a:pt x="6713894" y="1694867"/>
                </a:lnTo>
                <a:lnTo>
                  <a:pt x="6713894" y="1715361"/>
                </a:lnTo>
                <a:lnTo>
                  <a:pt x="6734388" y="1715361"/>
                </a:lnTo>
                <a:lnTo>
                  <a:pt x="6734388" y="1795288"/>
                </a:lnTo>
                <a:lnTo>
                  <a:pt x="6945478" y="1795288"/>
                </a:lnTo>
                <a:lnTo>
                  <a:pt x="6945478" y="1815783"/>
                </a:lnTo>
                <a:lnTo>
                  <a:pt x="6965972" y="1815783"/>
                </a:lnTo>
                <a:lnTo>
                  <a:pt x="6965972" y="1938748"/>
                </a:lnTo>
                <a:lnTo>
                  <a:pt x="7125827" y="1938748"/>
                </a:lnTo>
                <a:lnTo>
                  <a:pt x="7125827" y="1959242"/>
                </a:lnTo>
                <a:lnTo>
                  <a:pt x="7146322" y="1959242"/>
                </a:lnTo>
                <a:lnTo>
                  <a:pt x="7146322" y="2153936"/>
                </a:lnTo>
                <a:lnTo>
                  <a:pt x="7256990" y="2153936"/>
                </a:lnTo>
                <a:lnTo>
                  <a:pt x="7256990" y="2174430"/>
                </a:lnTo>
                <a:lnTo>
                  <a:pt x="7277484" y="2174430"/>
                </a:lnTo>
                <a:lnTo>
                  <a:pt x="7277484" y="2291247"/>
                </a:lnTo>
                <a:lnTo>
                  <a:pt x="7488574" y="2291247"/>
                </a:lnTo>
                <a:lnTo>
                  <a:pt x="7488574" y="2311741"/>
                </a:lnTo>
                <a:lnTo>
                  <a:pt x="7509068" y="2311741"/>
                </a:lnTo>
                <a:lnTo>
                  <a:pt x="7509068" y="2440855"/>
                </a:lnTo>
                <a:lnTo>
                  <a:pt x="7468080" y="2440855"/>
                </a:lnTo>
                <a:lnTo>
                  <a:pt x="7468080" y="2330186"/>
                </a:lnTo>
                <a:lnTo>
                  <a:pt x="7254941" y="2330186"/>
                </a:lnTo>
                <a:lnTo>
                  <a:pt x="7254941" y="2309692"/>
                </a:lnTo>
                <a:lnTo>
                  <a:pt x="7234446" y="2309692"/>
                </a:lnTo>
                <a:lnTo>
                  <a:pt x="7234446" y="2190826"/>
                </a:lnTo>
                <a:lnTo>
                  <a:pt x="7123778" y="2190826"/>
                </a:lnTo>
                <a:lnTo>
                  <a:pt x="7123778" y="2170332"/>
                </a:lnTo>
                <a:lnTo>
                  <a:pt x="7103284" y="2170332"/>
                </a:lnTo>
                <a:lnTo>
                  <a:pt x="7103284" y="1975637"/>
                </a:lnTo>
                <a:lnTo>
                  <a:pt x="6943429" y="1975637"/>
                </a:lnTo>
                <a:lnTo>
                  <a:pt x="6943429" y="1955143"/>
                </a:lnTo>
                <a:lnTo>
                  <a:pt x="6922935" y="1955143"/>
                </a:lnTo>
                <a:lnTo>
                  <a:pt x="6922935" y="1832178"/>
                </a:lnTo>
                <a:lnTo>
                  <a:pt x="6711845" y="1832178"/>
                </a:lnTo>
                <a:lnTo>
                  <a:pt x="6711845" y="1811684"/>
                </a:lnTo>
                <a:lnTo>
                  <a:pt x="6691351" y="1811684"/>
                </a:lnTo>
                <a:lnTo>
                  <a:pt x="6691351" y="1731757"/>
                </a:lnTo>
                <a:lnTo>
                  <a:pt x="6470014" y="1731757"/>
                </a:lnTo>
                <a:lnTo>
                  <a:pt x="6470014" y="2065811"/>
                </a:lnTo>
                <a:lnTo>
                  <a:pt x="6429025" y="2065811"/>
                </a:lnTo>
                <a:lnTo>
                  <a:pt x="6429025" y="1223501"/>
                </a:lnTo>
                <a:lnTo>
                  <a:pt x="6406482" y="1223501"/>
                </a:lnTo>
                <a:lnTo>
                  <a:pt x="6406482" y="651714"/>
                </a:lnTo>
                <a:lnTo>
                  <a:pt x="6088822" y="651714"/>
                </a:lnTo>
                <a:lnTo>
                  <a:pt x="6088822" y="602528"/>
                </a:lnTo>
                <a:lnTo>
                  <a:pt x="5986351" y="602528"/>
                </a:lnTo>
                <a:lnTo>
                  <a:pt x="5986351" y="569738"/>
                </a:lnTo>
                <a:lnTo>
                  <a:pt x="5902325" y="569738"/>
                </a:lnTo>
                <a:lnTo>
                  <a:pt x="5902325" y="1416146"/>
                </a:lnTo>
                <a:lnTo>
                  <a:pt x="5861336" y="1416146"/>
                </a:lnTo>
                <a:lnTo>
                  <a:pt x="5861336" y="571787"/>
                </a:lnTo>
                <a:lnTo>
                  <a:pt x="5881830" y="571787"/>
                </a:lnTo>
                <a:lnTo>
                  <a:pt x="5881830" y="483662"/>
                </a:lnTo>
                <a:lnTo>
                  <a:pt x="5818298" y="483662"/>
                </a:lnTo>
                <a:lnTo>
                  <a:pt x="5818298" y="420130"/>
                </a:lnTo>
                <a:lnTo>
                  <a:pt x="5769112" y="420130"/>
                </a:lnTo>
                <a:lnTo>
                  <a:pt x="5769112" y="491860"/>
                </a:lnTo>
                <a:lnTo>
                  <a:pt x="5697383" y="491860"/>
                </a:lnTo>
                <a:lnTo>
                  <a:pt x="5697383" y="555392"/>
                </a:lnTo>
                <a:lnTo>
                  <a:pt x="5496540" y="555392"/>
                </a:lnTo>
                <a:lnTo>
                  <a:pt x="5496540" y="985769"/>
                </a:lnTo>
                <a:lnTo>
                  <a:pt x="5332587" y="985769"/>
                </a:lnTo>
                <a:lnTo>
                  <a:pt x="5332587" y="694752"/>
                </a:lnTo>
                <a:lnTo>
                  <a:pt x="5291598" y="694752"/>
                </a:lnTo>
                <a:lnTo>
                  <a:pt x="5291598" y="985769"/>
                </a:lnTo>
                <a:lnTo>
                  <a:pt x="5258807" y="985769"/>
                </a:lnTo>
                <a:lnTo>
                  <a:pt x="5258807" y="1846524"/>
                </a:lnTo>
                <a:lnTo>
                  <a:pt x="5217819" y="1846524"/>
                </a:lnTo>
                <a:lnTo>
                  <a:pt x="5217819" y="985769"/>
                </a:lnTo>
                <a:lnTo>
                  <a:pt x="5238313" y="985769"/>
                </a:lnTo>
                <a:lnTo>
                  <a:pt x="5238313" y="827964"/>
                </a:lnTo>
                <a:lnTo>
                  <a:pt x="5045668" y="827964"/>
                </a:lnTo>
                <a:lnTo>
                  <a:pt x="5045668" y="885348"/>
                </a:lnTo>
                <a:lnTo>
                  <a:pt x="4828430" y="885348"/>
                </a:lnTo>
                <a:lnTo>
                  <a:pt x="4828430" y="948880"/>
                </a:lnTo>
                <a:lnTo>
                  <a:pt x="4715712" y="948880"/>
                </a:lnTo>
                <a:lnTo>
                  <a:pt x="4715712" y="985769"/>
                </a:lnTo>
                <a:lnTo>
                  <a:pt x="4590697" y="985769"/>
                </a:lnTo>
                <a:lnTo>
                  <a:pt x="4590697" y="1369010"/>
                </a:lnTo>
                <a:lnTo>
                  <a:pt x="4527165" y="1369010"/>
                </a:lnTo>
                <a:lnTo>
                  <a:pt x="4527165" y="1424344"/>
                </a:lnTo>
                <a:lnTo>
                  <a:pt x="4467732" y="1424344"/>
                </a:lnTo>
                <a:lnTo>
                  <a:pt x="4467732" y="1936698"/>
                </a:lnTo>
                <a:lnTo>
                  <a:pt x="4580450" y="1936698"/>
                </a:lnTo>
                <a:lnTo>
                  <a:pt x="4580450" y="1846524"/>
                </a:lnTo>
                <a:lnTo>
                  <a:pt x="4600944" y="1846524"/>
                </a:lnTo>
                <a:lnTo>
                  <a:pt x="4600944" y="1826030"/>
                </a:lnTo>
                <a:lnTo>
                  <a:pt x="4670624" y="1826030"/>
                </a:lnTo>
                <a:lnTo>
                  <a:pt x="4670624" y="1742004"/>
                </a:lnTo>
                <a:lnTo>
                  <a:pt x="4691118" y="1742004"/>
                </a:lnTo>
                <a:lnTo>
                  <a:pt x="4691118" y="1721510"/>
                </a:lnTo>
                <a:lnTo>
                  <a:pt x="4912455" y="1721510"/>
                </a:lnTo>
                <a:lnTo>
                  <a:pt x="4912455" y="1742004"/>
                </a:lnTo>
                <a:lnTo>
                  <a:pt x="4932950" y="1742004"/>
                </a:lnTo>
                <a:lnTo>
                  <a:pt x="4932950" y="1793239"/>
                </a:lnTo>
                <a:lnTo>
                  <a:pt x="5123546" y="1793239"/>
                </a:lnTo>
                <a:lnTo>
                  <a:pt x="5123546" y="1813733"/>
                </a:lnTo>
                <a:lnTo>
                  <a:pt x="5144040" y="1813733"/>
                </a:lnTo>
                <a:lnTo>
                  <a:pt x="5144040" y="2438805"/>
                </a:lnTo>
                <a:lnTo>
                  <a:pt x="5103051" y="2438805"/>
                </a:lnTo>
                <a:lnTo>
                  <a:pt x="5103051" y="1834227"/>
                </a:lnTo>
                <a:lnTo>
                  <a:pt x="4912455" y="1834227"/>
                </a:lnTo>
                <a:lnTo>
                  <a:pt x="4912455" y="1813733"/>
                </a:lnTo>
                <a:lnTo>
                  <a:pt x="4891961" y="1813733"/>
                </a:lnTo>
                <a:lnTo>
                  <a:pt x="4891961" y="1762498"/>
                </a:lnTo>
                <a:lnTo>
                  <a:pt x="4711612" y="1762498"/>
                </a:lnTo>
                <a:lnTo>
                  <a:pt x="4711612" y="1846524"/>
                </a:lnTo>
                <a:lnTo>
                  <a:pt x="4691118" y="1846524"/>
                </a:lnTo>
                <a:lnTo>
                  <a:pt x="4691118" y="1867018"/>
                </a:lnTo>
                <a:lnTo>
                  <a:pt x="4621438" y="1867018"/>
                </a:lnTo>
                <a:lnTo>
                  <a:pt x="4621438" y="1957192"/>
                </a:lnTo>
                <a:lnTo>
                  <a:pt x="4621438" y="2016625"/>
                </a:lnTo>
                <a:lnTo>
                  <a:pt x="4912455" y="2016625"/>
                </a:lnTo>
                <a:lnTo>
                  <a:pt x="4912455" y="2037120"/>
                </a:lnTo>
                <a:lnTo>
                  <a:pt x="4932950" y="2037120"/>
                </a:lnTo>
                <a:lnTo>
                  <a:pt x="4932950" y="2438805"/>
                </a:lnTo>
                <a:lnTo>
                  <a:pt x="4891961" y="2438805"/>
                </a:lnTo>
                <a:lnTo>
                  <a:pt x="4891961" y="2057614"/>
                </a:lnTo>
                <a:lnTo>
                  <a:pt x="4600944" y="2057614"/>
                </a:lnTo>
                <a:lnTo>
                  <a:pt x="4467732" y="2057614"/>
                </a:lnTo>
                <a:lnTo>
                  <a:pt x="4467732" y="2438805"/>
                </a:lnTo>
                <a:lnTo>
                  <a:pt x="4426743" y="2438805"/>
                </a:lnTo>
                <a:lnTo>
                  <a:pt x="4426743" y="2037120"/>
                </a:lnTo>
                <a:lnTo>
                  <a:pt x="4447238" y="2037120"/>
                </a:lnTo>
                <a:lnTo>
                  <a:pt x="4447238" y="2016625"/>
                </a:lnTo>
                <a:lnTo>
                  <a:pt x="4580450" y="2016625"/>
                </a:lnTo>
                <a:lnTo>
                  <a:pt x="4580450" y="1975637"/>
                </a:lnTo>
                <a:lnTo>
                  <a:pt x="3969723" y="1975637"/>
                </a:lnTo>
                <a:lnTo>
                  <a:pt x="3969723" y="2438805"/>
                </a:lnTo>
                <a:lnTo>
                  <a:pt x="3928735" y="2438805"/>
                </a:lnTo>
                <a:lnTo>
                  <a:pt x="3928735" y="1959242"/>
                </a:lnTo>
                <a:lnTo>
                  <a:pt x="3949229" y="1959242"/>
                </a:lnTo>
                <a:lnTo>
                  <a:pt x="3949229" y="1938748"/>
                </a:lnTo>
                <a:lnTo>
                  <a:pt x="4426743" y="1938748"/>
                </a:lnTo>
                <a:lnTo>
                  <a:pt x="4426743" y="1366960"/>
                </a:lnTo>
                <a:lnTo>
                  <a:pt x="4447238" y="1366960"/>
                </a:lnTo>
                <a:lnTo>
                  <a:pt x="4447238" y="1239897"/>
                </a:lnTo>
                <a:lnTo>
                  <a:pt x="4398052" y="1239897"/>
                </a:lnTo>
                <a:lnTo>
                  <a:pt x="4398052" y="1094388"/>
                </a:lnTo>
                <a:lnTo>
                  <a:pt x="4447238" y="1094388"/>
                </a:lnTo>
                <a:lnTo>
                  <a:pt x="4447238" y="692703"/>
                </a:lnTo>
                <a:lnTo>
                  <a:pt x="4398052" y="692703"/>
                </a:lnTo>
                <a:lnTo>
                  <a:pt x="4398052" y="200843"/>
                </a:lnTo>
                <a:lnTo>
                  <a:pt x="4340668" y="200843"/>
                </a:lnTo>
                <a:lnTo>
                  <a:pt x="4340668" y="69680"/>
                </a:lnTo>
                <a:lnTo>
                  <a:pt x="4299680" y="69680"/>
                </a:lnTo>
                <a:lnTo>
                  <a:pt x="4299680" y="200843"/>
                </a:lnTo>
                <a:lnTo>
                  <a:pt x="3691002" y="200843"/>
                </a:lnTo>
                <a:lnTo>
                  <a:pt x="3691002" y="69680"/>
                </a:lnTo>
                <a:lnTo>
                  <a:pt x="3650014" y="69680"/>
                </a:lnTo>
                <a:lnTo>
                  <a:pt x="3650014" y="200843"/>
                </a:lnTo>
                <a:lnTo>
                  <a:pt x="3551642" y="200843"/>
                </a:lnTo>
                <a:lnTo>
                  <a:pt x="3551642" y="250029"/>
                </a:lnTo>
                <a:lnTo>
                  <a:pt x="3572136" y="250029"/>
                </a:lnTo>
                <a:lnTo>
                  <a:pt x="3572136" y="1959242"/>
                </a:lnTo>
                <a:lnTo>
                  <a:pt x="3572136" y="2160085"/>
                </a:lnTo>
                <a:lnTo>
                  <a:pt x="3725842" y="2160085"/>
                </a:lnTo>
                <a:lnTo>
                  <a:pt x="3725842" y="2180579"/>
                </a:lnTo>
                <a:lnTo>
                  <a:pt x="3746337" y="2180579"/>
                </a:lnTo>
                <a:lnTo>
                  <a:pt x="3746337" y="2438805"/>
                </a:lnTo>
                <a:lnTo>
                  <a:pt x="3705348" y="2438805"/>
                </a:lnTo>
                <a:lnTo>
                  <a:pt x="3705348" y="2199024"/>
                </a:lnTo>
                <a:lnTo>
                  <a:pt x="3551642" y="2199024"/>
                </a:lnTo>
                <a:lnTo>
                  <a:pt x="3551642" y="2178529"/>
                </a:lnTo>
                <a:lnTo>
                  <a:pt x="3531148" y="2178529"/>
                </a:lnTo>
                <a:lnTo>
                  <a:pt x="3531148" y="1977687"/>
                </a:lnTo>
                <a:lnTo>
                  <a:pt x="3313909" y="1977687"/>
                </a:lnTo>
                <a:lnTo>
                  <a:pt x="3313909" y="2127294"/>
                </a:lnTo>
                <a:lnTo>
                  <a:pt x="3272921" y="2127294"/>
                </a:lnTo>
                <a:lnTo>
                  <a:pt x="3272921" y="1959242"/>
                </a:lnTo>
                <a:lnTo>
                  <a:pt x="3293415" y="1959242"/>
                </a:lnTo>
                <a:lnTo>
                  <a:pt x="3293415" y="1938748"/>
                </a:lnTo>
                <a:lnTo>
                  <a:pt x="3529098" y="1938748"/>
                </a:lnTo>
                <a:lnTo>
                  <a:pt x="3529098" y="250029"/>
                </a:lnTo>
                <a:lnTo>
                  <a:pt x="2815901" y="250029"/>
                </a:lnTo>
                <a:lnTo>
                  <a:pt x="2815901" y="409883"/>
                </a:lnTo>
                <a:lnTo>
                  <a:pt x="2744171" y="409883"/>
                </a:lnTo>
                <a:lnTo>
                  <a:pt x="2744171" y="676307"/>
                </a:lnTo>
                <a:lnTo>
                  <a:pt x="2815901" y="676307"/>
                </a:lnTo>
                <a:lnTo>
                  <a:pt x="2815901" y="1264490"/>
                </a:lnTo>
                <a:lnTo>
                  <a:pt x="2766715" y="1264490"/>
                </a:lnTo>
                <a:lnTo>
                  <a:pt x="2766715" y="1772745"/>
                </a:lnTo>
                <a:lnTo>
                  <a:pt x="2645799" y="1772745"/>
                </a:lnTo>
                <a:lnTo>
                  <a:pt x="2645799" y="1256292"/>
                </a:lnTo>
                <a:lnTo>
                  <a:pt x="2516686" y="1256292"/>
                </a:lnTo>
                <a:lnTo>
                  <a:pt x="2516686" y="1155871"/>
                </a:lnTo>
                <a:lnTo>
                  <a:pt x="2354782" y="1155871"/>
                </a:lnTo>
                <a:lnTo>
                  <a:pt x="2354782" y="1231699"/>
                </a:lnTo>
                <a:lnTo>
                  <a:pt x="2276904" y="1231699"/>
                </a:lnTo>
                <a:lnTo>
                  <a:pt x="2276904" y="1252193"/>
                </a:lnTo>
                <a:lnTo>
                  <a:pt x="2127296" y="1252193"/>
                </a:lnTo>
                <a:lnTo>
                  <a:pt x="2127296" y="1795288"/>
                </a:lnTo>
                <a:lnTo>
                  <a:pt x="2487994" y="1795288"/>
                </a:lnTo>
                <a:lnTo>
                  <a:pt x="2487994" y="1815783"/>
                </a:lnTo>
                <a:lnTo>
                  <a:pt x="2508488" y="1815783"/>
                </a:lnTo>
                <a:lnTo>
                  <a:pt x="2508488" y="2108849"/>
                </a:lnTo>
                <a:lnTo>
                  <a:pt x="3180697" y="2108849"/>
                </a:lnTo>
                <a:lnTo>
                  <a:pt x="3180697" y="2129343"/>
                </a:lnTo>
                <a:lnTo>
                  <a:pt x="3201191" y="2129343"/>
                </a:lnTo>
                <a:lnTo>
                  <a:pt x="3201191" y="2438805"/>
                </a:lnTo>
                <a:lnTo>
                  <a:pt x="3160203" y="2438805"/>
                </a:lnTo>
                <a:lnTo>
                  <a:pt x="3160203" y="2145739"/>
                </a:lnTo>
                <a:lnTo>
                  <a:pt x="2508488" y="2145739"/>
                </a:lnTo>
                <a:lnTo>
                  <a:pt x="2508488" y="2438805"/>
                </a:lnTo>
                <a:lnTo>
                  <a:pt x="2467500" y="2438805"/>
                </a:lnTo>
                <a:lnTo>
                  <a:pt x="2467500" y="1834227"/>
                </a:lnTo>
                <a:lnTo>
                  <a:pt x="2127296" y="1834227"/>
                </a:lnTo>
                <a:lnTo>
                  <a:pt x="2127296" y="2438805"/>
                </a:lnTo>
                <a:lnTo>
                  <a:pt x="2086308" y="2438805"/>
                </a:lnTo>
                <a:lnTo>
                  <a:pt x="2086308" y="1813733"/>
                </a:lnTo>
                <a:lnTo>
                  <a:pt x="2086308" y="1231699"/>
                </a:lnTo>
                <a:lnTo>
                  <a:pt x="2106802" y="1231699"/>
                </a:lnTo>
                <a:lnTo>
                  <a:pt x="2106802" y="1211205"/>
                </a:lnTo>
                <a:lnTo>
                  <a:pt x="2233866" y="1211205"/>
                </a:lnTo>
                <a:lnTo>
                  <a:pt x="2233866" y="860755"/>
                </a:lnTo>
                <a:lnTo>
                  <a:pt x="2162136" y="860755"/>
                </a:lnTo>
                <a:lnTo>
                  <a:pt x="2162136" y="756235"/>
                </a:lnTo>
                <a:lnTo>
                  <a:pt x="2121148" y="756235"/>
                </a:lnTo>
                <a:lnTo>
                  <a:pt x="2121148" y="676307"/>
                </a:lnTo>
                <a:lnTo>
                  <a:pt x="1813735" y="676307"/>
                </a:lnTo>
                <a:lnTo>
                  <a:pt x="1813735" y="739839"/>
                </a:lnTo>
                <a:lnTo>
                  <a:pt x="1750203" y="739839"/>
                </a:lnTo>
                <a:lnTo>
                  <a:pt x="1750203" y="1106685"/>
                </a:lnTo>
                <a:lnTo>
                  <a:pt x="1932601" y="1106685"/>
                </a:lnTo>
                <a:lnTo>
                  <a:pt x="1932601" y="1127179"/>
                </a:lnTo>
                <a:lnTo>
                  <a:pt x="1953096" y="1127179"/>
                </a:lnTo>
                <a:lnTo>
                  <a:pt x="1953096" y="2438805"/>
                </a:lnTo>
                <a:lnTo>
                  <a:pt x="1912107" y="2438805"/>
                </a:lnTo>
                <a:lnTo>
                  <a:pt x="1912107" y="1147673"/>
                </a:lnTo>
                <a:lnTo>
                  <a:pt x="1748154" y="1147673"/>
                </a:lnTo>
                <a:lnTo>
                  <a:pt x="1748154" y="1127179"/>
                </a:lnTo>
                <a:lnTo>
                  <a:pt x="1481729" y="1127179"/>
                </a:lnTo>
                <a:lnTo>
                  <a:pt x="1481729" y="1416146"/>
                </a:lnTo>
                <a:lnTo>
                  <a:pt x="1748154" y="1416146"/>
                </a:lnTo>
                <a:lnTo>
                  <a:pt x="1748154" y="1436641"/>
                </a:lnTo>
                <a:lnTo>
                  <a:pt x="1768648" y="1436641"/>
                </a:lnTo>
                <a:lnTo>
                  <a:pt x="1768648" y="2119096"/>
                </a:lnTo>
                <a:lnTo>
                  <a:pt x="1727660" y="2119096"/>
                </a:lnTo>
                <a:lnTo>
                  <a:pt x="1727660" y="1457135"/>
                </a:lnTo>
                <a:lnTo>
                  <a:pt x="1481729" y="1457135"/>
                </a:lnTo>
                <a:lnTo>
                  <a:pt x="1481729" y="1436641"/>
                </a:lnTo>
                <a:lnTo>
                  <a:pt x="1241947" y="1436641"/>
                </a:lnTo>
                <a:lnTo>
                  <a:pt x="1241947" y="1528864"/>
                </a:lnTo>
                <a:lnTo>
                  <a:pt x="1262442" y="1528864"/>
                </a:lnTo>
                <a:lnTo>
                  <a:pt x="1262442" y="1936698"/>
                </a:lnTo>
                <a:lnTo>
                  <a:pt x="1360814" y="1936698"/>
                </a:lnTo>
                <a:lnTo>
                  <a:pt x="1360814" y="1957192"/>
                </a:lnTo>
                <a:lnTo>
                  <a:pt x="1381308" y="1957192"/>
                </a:lnTo>
                <a:lnTo>
                  <a:pt x="1381308" y="2016625"/>
                </a:lnTo>
                <a:lnTo>
                  <a:pt x="1502224" y="2016625"/>
                </a:lnTo>
                <a:lnTo>
                  <a:pt x="1502224" y="2037120"/>
                </a:lnTo>
                <a:lnTo>
                  <a:pt x="1522718" y="2037120"/>
                </a:lnTo>
                <a:lnTo>
                  <a:pt x="1522718" y="2438805"/>
                </a:lnTo>
                <a:lnTo>
                  <a:pt x="1481729" y="2438805"/>
                </a:lnTo>
                <a:lnTo>
                  <a:pt x="1481729" y="2057614"/>
                </a:lnTo>
                <a:lnTo>
                  <a:pt x="1360814" y="2057614"/>
                </a:lnTo>
                <a:lnTo>
                  <a:pt x="1360814" y="2037120"/>
                </a:lnTo>
                <a:lnTo>
                  <a:pt x="1340320" y="2037120"/>
                </a:lnTo>
                <a:lnTo>
                  <a:pt x="1340320" y="1977687"/>
                </a:lnTo>
                <a:lnTo>
                  <a:pt x="1241947" y="1977687"/>
                </a:lnTo>
                <a:lnTo>
                  <a:pt x="1020610" y="1977687"/>
                </a:lnTo>
                <a:lnTo>
                  <a:pt x="1020610" y="2117047"/>
                </a:lnTo>
                <a:lnTo>
                  <a:pt x="1000116" y="2117047"/>
                </a:lnTo>
                <a:lnTo>
                  <a:pt x="1000116" y="2137541"/>
                </a:lnTo>
                <a:lnTo>
                  <a:pt x="618924" y="2137541"/>
                </a:lnTo>
                <a:lnTo>
                  <a:pt x="618924" y="2438805"/>
                </a:lnTo>
                <a:lnTo>
                  <a:pt x="577936" y="2438805"/>
                </a:lnTo>
                <a:lnTo>
                  <a:pt x="577936" y="2119096"/>
                </a:lnTo>
                <a:lnTo>
                  <a:pt x="598430" y="2119096"/>
                </a:lnTo>
                <a:lnTo>
                  <a:pt x="598430" y="2098602"/>
                </a:lnTo>
                <a:lnTo>
                  <a:pt x="979622" y="2098602"/>
                </a:lnTo>
                <a:lnTo>
                  <a:pt x="979622" y="1959242"/>
                </a:lnTo>
                <a:lnTo>
                  <a:pt x="1000116" y="1959242"/>
                </a:lnTo>
                <a:lnTo>
                  <a:pt x="1000116" y="1938748"/>
                </a:lnTo>
                <a:lnTo>
                  <a:pt x="1221453" y="1938748"/>
                </a:lnTo>
                <a:lnTo>
                  <a:pt x="1221453" y="1528864"/>
                </a:lnTo>
                <a:lnTo>
                  <a:pt x="1168168" y="1528864"/>
                </a:lnTo>
                <a:lnTo>
                  <a:pt x="1168168" y="1561655"/>
                </a:lnTo>
                <a:lnTo>
                  <a:pt x="967325" y="1561655"/>
                </a:lnTo>
                <a:lnTo>
                  <a:pt x="967325" y="1633385"/>
                </a:lnTo>
                <a:lnTo>
                  <a:pt x="871003" y="1633385"/>
                </a:lnTo>
                <a:lnTo>
                  <a:pt x="871003" y="1504271"/>
                </a:lnTo>
                <a:lnTo>
                  <a:pt x="791075" y="1504271"/>
                </a:lnTo>
                <a:lnTo>
                  <a:pt x="791075" y="1407949"/>
                </a:lnTo>
                <a:lnTo>
                  <a:pt x="678357" y="1407949"/>
                </a:lnTo>
                <a:lnTo>
                  <a:pt x="678357" y="1436641"/>
                </a:lnTo>
                <a:lnTo>
                  <a:pt x="606628" y="1436641"/>
                </a:lnTo>
                <a:lnTo>
                  <a:pt x="606628" y="1633385"/>
                </a:lnTo>
                <a:lnTo>
                  <a:pt x="489811" y="1633385"/>
                </a:lnTo>
                <a:lnTo>
                  <a:pt x="489811" y="2438805"/>
                </a:lnTo>
                <a:lnTo>
                  <a:pt x="448823" y="2438805"/>
                </a:lnTo>
                <a:lnTo>
                  <a:pt x="448823" y="1633385"/>
                </a:lnTo>
                <a:lnTo>
                  <a:pt x="469317" y="1633385"/>
                </a:lnTo>
                <a:lnTo>
                  <a:pt x="469317" y="1377208"/>
                </a:lnTo>
                <a:lnTo>
                  <a:pt x="411933" y="1377208"/>
                </a:lnTo>
                <a:lnTo>
                  <a:pt x="411933" y="1239897"/>
                </a:lnTo>
                <a:lnTo>
                  <a:pt x="274622" y="1239897"/>
                </a:lnTo>
                <a:lnTo>
                  <a:pt x="274622" y="1319824"/>
                </a:lnTo>
                <a:lnTo>
                  <a:pt x="81977" y="1319824"/>
                </a:lnTo>
                <a:lnTo>
                  <a:pt x="81977" y="1633385"/>
                </a:lnTo>
                <a:lnTo>
                  <a:pt x="0" y="1633385"/>
                </a:lnTo>
                <a:lnTo>
                  <a:pt x="0" y="2567918"/>
                </a:lnTo>
                <a:lnTo>
                  <a:pt x="12187890" y="2567918"/>
                </a:lnTo>
                <a:lnTo>
                  <a:pt x="12187890" y="1465333"/>
                </a:lnTo>
                <a:lnTo>
                  <a:pt x="12118209" y="1465333"/>
                </a:lnTo>
                <a:close/>
                <a:moveTo>
                  <a:pt x="6613473" y="2438805"/>
                </a:moveTo>
                <a:lnTo>
                  <a:pt x="6572485" y="2438805"/>
                </a:lnTo>
                <a:lnTo>
                  <a:pt x="6572485" y="2217468"/>
                </a:lnTo>
                <a:lnTo>
                  <a:pt x="6201540" y="2217468"/>
                </a:lnTo>
                <a:lnTo>
                  <a:pt x="5781409" y="2217468"/>
                </a:lnTo>
                <a:lnTo>
                  <a:pt x="5781409" y="2438805"/>
                </a:lnTo>
                <a:lnTo>
                  <a:pt x="5740421" y="2438805"/>
                </a:lnTo>
                <a:lnTo>
                  <a:pt x="5740421" y="2199024"/>
                </a:lnTo>
                <a:lnTo>
                  <a:pt x="5760915" y="2199024"/>
                </a:lnTo>
                <a:lnTo>
                  <a:pt x="5760915" y="2178529"/>
                </a:lnTo>
                <a:lnTo>
                  <a:pt x="6181046" y="2178529"/>
                </a:lnTo>
                <a:lnTo>
                  <a:pt x="6181046" y="1735855"/>
                </a:lnTo>
                <a:lnTo>
                  <a:pt x="5914621" y="1735855"/>
                </a:lnTo>
                <a:lnTo>
                  <a:pt x="5914621" y="2127294"/>
                </a:lnTo>
                <a:lnTo>
                  <a:pt x="5873633" y="2127294"/>
                </a:lnTo>
                <a:lnTo>
                  <a:pt x="5873633" y="1715361"/>
                </a:lnTo>
                <a:lnTo>
                  <a:pt x="5873633" y="1547309"/>
                </a:lnTo>
                <a:lnTo>
                  <a:pt x="5758865" y="1547309"/>
                </a:lnTo>
                <a:lnTo>
                  <a:pt x="5758865" y="1526815"/>
                </a:lnTo>
                <a:lnTo>
                  <a:pt x="5738371" y="1526815"/>
                </a:lnTo>
                <a:lnTo>
                  <a:pt x="5738371" y="1420245"/>
                </a:lnTo>
                <a:cubicBezTo>
                  <a:pt x="5726074" y="1393603"/>
                  <a:pt x="5707630" y="1362862"/>
                  <a:pt x="5685086" y="1360812"/>
                </a:cubicBezTo>
                <a:cubicBezTo>
                  <a:pt x="5654345" y="1358763"/>
                  <a:pt x="5621554" y="1401801"/>
                  <a:pt x="5607208" y="1422295"/>
                </a:cubicBezTo>
                <a:lnTo>
                  <a:pt x="5607208" y="1526815"/>
                </a:lnTo>
                <a:lnTo>
                  <a:pt x="5586714" y="1526815"/>
                </a:lnTo>
                <a:lnTo>
                  <a:pt x="5586714" y="1547309"/>
                </a:lnTo>
                <a:lnTo>
                  <a:pt x="5506787" y="1547309"/>
                </a:lnTo>
                <a:lnTo>
                  <a:pt x="5506787" y="1903908"/>
                </a:lnTo>
                <a:lnTo>
                  <a:pt x="5486293" y="1903908"/>
                </a:lnTo>
                <a:lnTo>
                  <a:pt x="5486293" y="1924402"/>
                </a:lnTo>
                <a:lnTo>
                  <a:pt x="5375624" y="1924402"/>
                </a:lnTo>
                <a:lnTo>
                  <a:pt x="5375624" y="2438805"/>
                </a:lnTo>
                <a:lnTo>
                  <a:pt x="5334635" y="2438805"/>
                </a:lnTo>
                <a:lnTo>
                  <a:pt x="5334635" y="1903908"/>
                </a:lnTo>
                <a:lnTo>
                  <a:pt x="5355130" y="1903908"/>
                </a:lnTo>
                <a:lnTo>
                  <a:pt x="5355130" y="1883413"/>
                </a:lnTo>
                <a:lnTo>
                  <a:pt x="5465799" y="1883413"/>
                </a:lnTo>
                <a:lnTo>
                  <a:pt x="5465799" y="1526815"/>
                </a:lnTo>
                <a:lnTo>
                  <a:pt x="5486293" y="1526815"/>
                </a:lnTo>
                <a:lnTo>
                  <a:pt x="5486293" y="1506321"/>
                </a:lnTo>
                <a:lnTo>
                  <a:pt x="5566220" y="1506321"/>
                </a:lnTo>
                <a:lnTo>
                  <a:pt x="5566220" y="1409998"/>
                </a:lnTo>
                <a:lnTo>
                  <a:pt x="5568270" y="1405899"/>
                </a:lnTo>
                <a:cubicBezTo>
                  <a:pt x="5574418" y="1395652"/>
                  <a:pt x="5623604" y="1315725"/>
                  <a:pt x="5685086" y="1319824"/>
                </a:cubicBezTo>
                <a:cubicBezTo>
                  <a:pt x="5721976" y="1321873"/>
                  <a:pt x="5750668" y="1352615"/>
                  <a:pt x="5773211" y="1407949"/>
                </a:cubicBezTo>
                <a:lnTo>
                  <a:pt x="5754766" y="1416146"/>
                </a:lnTo>
                <a:lnTo>
                  <a:pt x="5775260" y="1416146"/>
                </a:lnTo>
                <a:lnTo>
                  <a:pt x="5775260" y="1506321"/>
                </a:lnTo>
                <a:lnTo>
                  <a:pt x="5890028" y="1506321"/>
                </a:lnTo>
                <a:lnTo>
                  <a:pt x="5890028" y="1526815"/>
                </a:lnTo>
                <a:lnTo>
                  <a:pt x="5910522" y="1526815"/>
                </a:lnTo>
                <a:lnTo>
                  <a:pt x="5910522" y="1694867"/>
                </a:lnTo>
                <a:lnTo>
                  <a:pt x="6197441" y="1694867"/>
                </a:lnTo>
                <a:lnTo>
                  <a:pt x="6197441" y="1715361"/>
                </a:lnTo>
                <a:lnTo>
                  <a:pt x="6217935" y="1715361"/>
                </a:lnTo>
                <a:lnTo>
                  <a:pt x="6217935" y="2178529"/>
                </a:lnTo>
                <a:lnTo>
                  <a:pt x="6588880" y="2178529"/>
                </a:lnTo>
                <a:lnTo>
                  <a:pt x="6588880" y="2199024"/>
                </a:lnTo>
                <a:lnTo>
                  <a:pt x="6609374" y="2199024"/>
                </a:lnTo>
                <a:lnTo>
                  <a:pt x="6609374" y="2438805"/>
                </a:lnTo>
                <a:close/>
                <a:moveTo>
                  <a:pt x="9300259" y="2438805"/>
                </a:moveTo>
                <a:lnTo>
                  <a:pt x="9259271" y="2438805"/>
                </a:lnTo>
                <a:lnTo>
                  <a:pt x="9259271" y="2258456"/>
                </a:lnTo>
                <a:lnTo>
                  <a:pt x="9119911" y="2258456"/>
                </a:lnTo>
                <a:lnTo>
                  <a:pt x="9070725" y="2258456"/>
                </a:lnTo>
                <a:lnTo>
                  <a:pt x="9070725" y="2237962"/>
                </a:lnTo>
                <a:lnTo>
                  <a:pt x="9050231" y="2237962"/>
                </a:lnTo>
                <a:lnTo>
                  <a:pt x="9050231" y="2018675"/>
                </a:lnTo>
                <a:lnTo>
                  <a:pt x="8970303" y="2018675"/>
                </a:lnTo>
                <a:lnTo>
                  <a:pt x="8970303" y="2240012"/>
                </a:lnTo>
                <a:lnTo>
                  <a:pt x="8949809" y="2240012"/>
                </a:lnTo>
                <a:lnTo>
                  <a:pt x="8949809" y="2260506"/>
                </a:lnTo>
                <a:lnTo>
                  <a:pt x="8537876" y="2260506"/>
                </a:lnTo>
                <a:lnTo>
                  <a:pt x="8537876" y="2440855"/>
                </a:lnTo>
                <a:lnTo>
                  <a:pt x="8496888" y="2440855"/>
                </a:lnTo>
                <a:lnTo>
                  <a:pt x="8496888" y="2240012"/>
                </a:lnTo>
                <a:lnTo>
                  <a:pt x="8517382" y="2240012"/>
                </a:lnTo>
                <a:lnTo>
                  <a:pt x="8517382" y="2219518"/>
                </a:lnTo>
                <a:lnTo>
                  <a:pt x="8929315" y="2219518"/>
                </a:lnTo>
                <a:lnTo>
                  <a:pt x="8929315" y="1998181"/>
                </a:lnTo>
                <a:lnTo>
                  <a:pt x="8949809" y="1998181"/>
                </a:lnTo>
                <a:lnTo>
                  <a:pt x="8949809" y="1977687"/>
                </a:lnTo>
                <a:lnTo>
                  <a:pt x="9070725" y="1977687"/>
                </a:lnTo>
                <a:lnTo>
                  <a:pt x="9070725" y="1998181"/>
                </a:lnTo>
                <a:lnTo>
                  <a:pt x="9091219" y="1998181"/>
                </a:lnTo>
                <a:lnTo>
                  <a:pt x="9091219" y="2219518"/>
                </a:lnTo>
                <a:lnTo>
                  <a:pt x="9121960" y="2219518"/>
                </a:lnTo>
                <a:lnTo>
                  <a:pt x="9281815" y="2219518"/>
                </a:lnTo>
                <a:lnTo>
                  <a:pt x="9281815" y="2240012"/>
                </a:lnTo>
                <a:lnTo>
                  <a:pt x="9302309" y="2240012"/>
                </a:lnTo>
                <a:lnTo>
                  <a:pt x="9302309" y="2438805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8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镇江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67226" y="3276157"/>
            <a:ext cx="1255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zhenjiang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B3779886-0DE8-4E58-B108-389C2F50AF44}"/>
              </a:ext>
            </a:extLst>
          </p:cNvPr>
          <p:cNvSpPr/>
          <p:nvPr/>
        </p:nvSpPr>
        <p:spPr>
          <a:xfrm>
            <a:off x="2409371" y="3844696"/>
            <a:ext cx="7375470" cy="1624462"/>
          </a:xfrm>
          <a:custGeom>
            <a:avLst/>
            <a:gdLst>
              <a:gd name="connsiteX0" fmla="*/ 11880080 w 12108032"/>
              <a:gd name="connsiteY0" fmla="*/ 1662059 h 2666818"/>
              <a:gd name="connsiteX1" fmla="*/ 11880080 w 12108032"/>
              <a:gd name="connsiteY1" fmla="*/ 1500500 h 2666818"/>
              <a:gd name="connsiteX2" fmla="*/ 11490570 w 12108032"/>
              <a:gd name="connsiteY2" fmla="*/ 1500500 h 2666818"/>
              <a:gd name="connsiteX3" fmla="*/ 11490570 w 12108032"/>
              <a:gd name="connsiteY3" fmla="*/ 2250750 h 2666818"/>
              <a:gd name="connsiteX4" fmla="*/ 11510488 w 12108032"/>
              <a:gd name="connsiteY4" fmla="*/ 2250750 h 2666818"/>
              <a:gd name="connsiteX5" fmla="*/ 11510488 w 12108032"/>
              <a:gd name="connsiteY5" fmla="*/ 2472063 h 2666818"/>
              <a:gd name="connsiteX6" fmla="*/ 11470651 w 12108032"/>
              <a:gd name="connsiteY6" fmla="*/ 2472063 h 2666818"/>
              <a:gd name="connsiteX7" fmla="*/ 11470651 w 12108032"/>
              <a:gd name="connsiteY7" fmla="*/ 2250750 h 2666818"/>
              <a:gd name="connsiteX8" fmla="*/ 11315732 w 12108032"/>
              <a:gd name="connsiteY8" fmla="*/ 2250750 h 2666818"/>
              <a:gd name="connsiteX9" fmla="*/ 11315732 w 12108032"/>
              <a:gd name="connsiteY9" fmla="*/ 2075914 h 2666818"/>
              <a:gd name="connsiteX10" fmla="*/ 11180732 w 12108032"/>
              <a:gd name="connsiteY10" fmla="*/ 1956405 h 2666818"/>
              <a:gd name="connsiteX11" fmla="*/ 11180732 w 12108032"/>
              <a:gd name="connsiteY11" fmla="*/ 1794846 h 2666818"/>
              <a:gd name="connsiteX12" fmla="*/ 10992616 w 12108032"/>
              <a:gd name="connsiteY12" fmla="*/ 1794846 h 2666818"/>
              <a:gd name="connsiteX13" fmla="*/ 10992616 w 12108032"/>
              <a:gd name="connsiteY13" fmla="*/ 1699682 h 2666818"/>
              <a:gd name="connsiteX14" fmla="*/ 10764663 w 12108032"/>
              <a:gd name="connsiteY14" fmla="*/ 1699682 h 2666818"/>
              <a:gd name="connsiteX15" fmla="*/ 10764663 w 12108032"/>
              <a:gd name="connsiteY15" fmla="*/ 1914355 h 2666818"/>
              <a:gd name="connsiteX16" fmla="*/ 10645154 w 12108032"/>
              <a:gd name="connsiteY16" fmla="*/ 1914355 h 2666818"/>
              <a:gd name="connsiteX17" fmla="*/ 10645154 w 12108032"/>
              <a:gd name="connsiteY17" fmla="*/ 2162225 h 2666818"/>
              <a:gd name="connsiteX18" fmla="*/ 11101059 w 12108032"/>
              <a:gd name="connsiteY18" fmla="*/ 2162225 h 2666818"/>
              <a:gd name="connsiteX19" fmla="*/ 11101059 w 12108032"/>
              <a:gd name="connsiteY19" fmla="*/ 2182144 h 2666818"/>
              <a:gd name="connsiteX20" fmla="*/ 11120977 w 12108032"/>
              <a:gd name="connsiteY20" fmla="*/ 2182144 h 2666818"/>
              <a:gd name="connsiteX21" fmla="*/ 11120977 w 12108032"/>
              <a:gd name="connsiteY21" fmla="*/ 2545096 h 2666818"/>
              <a:gd name="connsiteX22" fmla="*/ 11081141 w 12108032"/>
              <a:gd name="connsiteY22" fmla="*/ 2545096 h 2666818"/>
              <a:gd name="connsiteX23" fmla="*/ 11081141 w 12108032"/>
              <a:gd name="connsiteY23" fmla="*/ 2206488 h 2666818"/>
              <a:gd name="connsiteX24" fmla="*/ 10645154 w 12108032"/>
              <a:gd name="connsiteY24" fmla="*/ 2206488 h 2666818"/>
              <a:gd name="connsiteX25" fmla="*/ 10645154 w 12108032"/>
              <a:gd name="connsiteY25" fmla="*/ 2186570 h 2666818"/>
              <a:gd name="connsiteX26" fmla="*/ 10476956 w 12108032"/>
              <a:gd name="connsiteY26" fmla="*/ 2186570 h 2666818"/>
              <a:gd name="connsiteX27" fmla="*/ 10476956 w 12108032"/>
              <a:gd name="connsiteY27" fmla="*/ 2549523 h 2666818"/>
              <a:gd name="connsiteX28" fmla="*/ 10437120 w 12108032"/>
              <a:gd name="connsiteY28" fmla="*/ 2549523 h 2666818"/>
              <a:gd name="connsiteX29" fmla="*/ 10437120 w 12108032"/>
              <a:gd name="connsiteY29" fmla="*/ 2184357 h 2666818"/>
              <a:gd name="connsiteX30" fmla="*/ 10457038 w 12108032"/>
              <a:gd name="connsiteY30" fmla="*/ 2184357 h 2666818"/>
              <a:gd name="connsiteX31" fmla="*/ 10457038 w 12108032"/>
              <a:gd name="connsiteY31" fmla="*/ 2064848 h 2666818"/>
              <a:gd name="connsiteX32" fmla="*/ 10322037 w 12108032"/>
              <a:gd name="connsiteY32" fmla="*/ 2064848 h 2666818"/>
              <a:gd name="connsiteX33" fmla="*/ 10322037 w 12108032"/>
              <a:gd name="connsiteY33" fmla="*/ 1850174 h 2666818"/>
              <a:gd name="connsiteX34" fmla="*/ 10173758 w 12108032"/>
              <a:gd name="connsiteY34" fmla="*/ 1850174 h 2666818"/>
              <a:gd name="connsiteX35" fmla="*/ 10173758 w 12108032"/>
              <a:gd name="connsiteY35" fmla="*/ 2011733 h 2666818"/>
              <a:gd name="connsiteX36" fmla="*/ 10038757 w 12108032"/>
              <a:gd name="connsiteY36" fmla="*/ 2011733 h 2666818"/>
              <a:gd name="connsiteX37" fmla="*/ 10038757 w 12108032"/>
              <a:gd name="connsiteY37" fmla="*/ 2244111 h 2666818"/>
              <a:gd name="connsiteX38" fmla="*/ 10058675 w 12108032"/>
              <a:gd name="connsiteY38" fmla="*/ 2244111 h 2666818"/>
              <a:gd name="connsiteX39" fmla="*/ 10058675 w 12108032"/>
              <a:gd name="connsiteY39" fmla="*/ 2547310 h 2666818"/>
              <a:gd name="connsiteX40" fmla="*/ 10018839 w 12108032"/>
              <a:gd name="connsiteY40" fmla="*/ 2547310 h 2666818"/>
              <a:gd name="connsiteX41" fmla="*/ 10018839 w 12108032"/>
              <a:gd name="connsiteY41" fmla="*/ 2244111 h 2666818"/>
              <a:gd name="connsiteX42" fmla="*/ 9877198 w 12108032"/>
              <a:gd name="connsiteY42" fmla="*/ 2244111 h 2666818"/>
              <a:gd name="connsiteX43" fmla="*/ 9877198 w 12108032"/>
              <a:gd name="connsiteY43" fmla="*/ 723693 h 2666818"/>
              <a:gd name="connsiteX44" fmla="*/ 9582852 w 12108032"/>
              <a:gd name="connsiteY44" fmla="*/ 723693 h 2666818"/>
              <a:gd name="connsiteX45" fmla="*/ 9582852 w 12108032"/>
              <a:gd name="connsiteY45" fmla="*/ 575413 h 2666818"/>
              <a:gd name="connsiteX46" fmla="*/ 9476622 w 12108032"/>
              <a:gd name="connsiteY46" fmla="*/ 575413 h 2666818"/>
              <a:gd name="connsiteX47" fmla="*/ 9476622 w 12108032"/>
              <a:gd name="connsiteY47" fmla="*/ 681643 h 2666818"/>
              <a:gd name="connsiteX48" fmla="*/ 9301784 w 12108032"/>
              <a:gd name="connsiteY48" fmla="*/ 681643 h 2666818"/>
              <a:gd name="connsiteX49" fmla="*/ 9301784 w 12108032"/>
              <a:gd name="connsiteY49" fmla="*/ 1312385 h 2666818"/>
              <a:gd name="connsiteX50" fmla="*/ 9321703 w 12108032"/>
              <a:gd name="connsiteY50" fmla="*/ 1312385 h 2666818"/>
              <a:gd name="connsiteX51" fmla="*/ 9321703 w 12108032"/>
              <a:gd name="connsiteY51" fmla="*/ 1467304 h 2666818"/>
              <a:gd name="connsiteX52" fmla="*/ 9649246 w 12108032"/>
              <a:gd name="connsiteY52" fmla="*/ 1467304 h 2666818"/>
              <a:gd name="connsiteX53" fmla="*/ 9649246 w 12108032"/>
              <a:gd name="connsiteY53" fmla="*/ 1487222 h 2666818"/>
              <a:gd name="connsiteX54" fmla="*/ 9669164 w 12108032"/>
              <a:gd name="connsiteY54" fmla="*/ 1487222 h 2666818"/>
              <a:gd name="connsiteX55" fmla="*/ 9669164 w 12108032"/>
              <a:gd name="connsiteY55" fmla="*/ 2472063 h 2666818"/>
              <a:gd name="connsiteX56" fmla="*/ 9629328 w 12108032"/>
              <a:gd name="connsiteY56" fmla="*/ 2472063 h 2666818"/>
              <a:gd name="connsiteX57" fmla="*/ 9629328 w 12108032"/>
              <a:gd name="connsiteY57" fmla="*/ 2000667 h 2666818"/>
              <a:gd name="connsiteX58" fmla="*/ 8932192 w 12108032"/>
              <a:gd name="connsiteY58" fmla="*/ 2000667 h 2666818"/>
              <a:gd name="connsiteX59" fmla="*/ 8932192 w 12108032"/>
              <a:gd name="connsiteY59" fmla="*/ 2111324 h 2666818"/>
              <a:gd name="connsiteX60" fmla="*/ 8896782 w 12108032"/>
              <a:gd name="connsiteY60" fmla="*/ 2111324 h 2666818"/>
              <a:gd name="connsiteX61" fmla="*/ 8896782 w 12108032"/>
              <a:gd name="connsiteY61" fmla="*/ 1980749 h 2666818"/>
              <a:gd name="connsiteX62" fmla="*/ 8916700 w 12108032"/>
              <a:gd name="connsiteY62" fmla="*/ 1980749 h 2666818"/>
              <a:gd name="connsiteX63" fmla="*/ 8916700 w 12108032"/>
              <a:gd name="connsiteY63" fmla="*/ 1960831 h 2666818"/>
              <a:gd name="connsiteX64" fmla="*/ 9633754 w 12108032"/>
              <a:gd name="connsiteY64" fmla="*/ 1960831 h 2666818"/>
              <a:gd name="connsiteX65" fmla="*/ 9633754 w 12108032"/>
              <a:gd name="connsiteY65" fmla="*/ 1509353 h 2666818"/>
              <a:gd name="connsiteX66" fmla="*/ 9306211 w 12108032"/>
              <a:gd name="connsiteY66" fmla="*/ 1509353 h 2666818"/>
              <a:gd name="connsiteX67" fmla="*/ 9306211 w 12108032"/>
              <a:gd name="connsiteY67" fmla="*/ 1489435 h 2666818"/>
              <a:gd name="connsiteX68" fmla="*/ 9286293 w 12108032"/>
              <a:gd name="connsiteY68" fmla="*/ 1489435 h 2666818"/>
              <a:gd name="connsiteX69" fmla="*/ 9286293 w 12108032"/>
              <a:gd name="connsiteY69" fmla="*/ 1314598 h 2666818"/>
              <a:gd name="connsiteX70" fmla="*/ 8958749 w 12108032"/>
              <a:gd name="connsiteY70" fmla="*/ 1314598 h 2666818"/>
              <a:gd name="connsiteX71" fmla="*/ 8852519 w 12108032"/>
              <a:gd name="connsiteY71" fmla="*/ 1449598 h 2666818"/>
              <a:gd name="connsiteX72" fmla="*/ 8872437 w 12108032"/>
              <a:gd name="connsiteY72" fmla="*/ 1449598 h 2666818"/>
              <a:gd name="connsiteX73" fmla="*/ 8872437 w 12108032"/>
              <a:gd name="connsiteY73" fmla="*/ 1836896 h 2666818"/>
              <a:gd name="connsiteX74" fmla="*/ 8832601 w 12108032"/>
              <a:gd name="connsiteY74" fmla="*/ 1836896 h 2666818"/>
              <a:gd name="connsiteX75" fmla="*/ 8832601 w 12108032"/>
              <a:gd name="connsiteY75" fmla="*/ 1447385 h 2666818"/>
              <a:gd name="connsiteX76" fmla="*/ 8476287 w 12108032"/>
              <a:gd name="connsiteY76" fmla="*/ 1447385 h 2666818"/>
              <a:gd name="connsiteX77" fmla="*/ 8476287 w 12108032"/>
              <a:gd name="connsiteY77" fmla="*/ 1770502 h 2666818"/>
              <a:gd name="connsiteX78" fmla="*/ 8354565 w 12108032"/>
              <a:gd name="connsiteY78" fmla="*/ 1770502 h 2666818"/>
              <a:gd name="connsiteX79" fmla="*/ 8354565 w 12108032"/>
              <a:gd name="connsiteY79" fmla="*/ 2025012 h 2666818"/>
              <a:gd name="connsiteX80" fmla="*/ 8294810 w 12108032"/>
              <a:gd name="connsiteY80" fmla="*/ 2025012 h 2666818"/>
              <a:gd name="connsiteX81" fmla="*/ 8294810 w 12108032"/>
              <a:gd name="connsiteY81" fmla="*/ 2288374 h 2666818"/>
              <a:gd name="connsiteX82" fmla="*/ 8918913 w 12108032"/>
              <a:gd name="connsiteY82" fmla="*/ 2288374 h 2666818"/>
              <a:gd name="connsiteX83" fmla="*/ 8918913 w 12108032"/>
              <a:gd name="connsiteY83" fmla="*/ 2308292 h 2666818"/>
              <a:gd name="connsiteX84" fmla="*/ 8938831 w 12108032"/>
              <a:gd name="connsiteY84" fmla="*/ 2308292 h 2666818"/>
              <a:gd name="connsiteX85" fmla="*/ 8938831 w 12108032"/>
              <a:gd name="connsiteY85" fmla="*/ 2472063 h 2666818"/>
              <a:gd name="connsiteX86" fmla="*/ 8896782 w 12108032"/>
              <a:gd name="connsiteY86" fmla="*/ 2472063 h 2666818"/>
              <a:gd name="connsiteX87" fmla="*/ 8896782 w 12108032"/>
              <a:gd name="connsiteY87" fmla="*/ 2328210 h 2666818"/>
              <a:gd name="connsiteX88" fmla="*/ 8292598 w 12108032"/>
              <a:gd name="connsiteY88" fmla="*/ 2328210 h 2666818"/>
              <a:gd name="connsiteX89" fmla="*/ 8292598 w 12108032"/>
              <a:gd name="connsiteY89" fmla="*/ 2472063 h 2666818"/>
              <a:gd name="connsiteX90" fmla="*/ 8252761 w 12108032"/>
              <a:gd name="connsiteY90" fmla="*/ 2472063 h 2666818"/>
              <a:gd name="connsiteX91" fmla="*/ 8252761 w 12108032"/>
              <a:gd name="connsiteY91" fmla="*/ 1971896 h 2666818"/>
              <a:gd name="connsiteX92" fmla="*/ 8272679 w 12108032"/>
              <a:gd name="connsiteY92" fmla="*/ 1971896 h 2666818"/>
              <a:gd name="connsiteX93" fmla="*/ 8272679 w 12108032"/>
              <a:gd name="connsiteY93" fmla="*/ 548856 h 2666818"/>
              <a:gd name="connsiteX94" fmla="*/ 7951775 w 12108032"/>
              <a:gd name="connsiteY94" fmla="*/ 548856 h 2666818"/>
              <a:gd name="connsiteX95" fmla="*/ 7951775 w 12108032"/>
              <a:gd name="connsiteY95" fmla="*/ 763529 h 2666818"/>
              <a:gd name="connsiteX96" fmla="*/ 7657429 w 12108032"/>
              <a:gd name="connsiteY96" fmla="*/ 763529 h 2666818"/>
              <a:gd name="connsiteX97" fmla="*/ 7657429 w 12108032"/>
              <a:gd name="connsiteY97" fmla="*/ 670578 h 2666818"/>
              <a:gd name="connsiteX98" fmla="*/ 7456034 w 12108032"/>
              <a:gd name="connsiteY98" fmla="*/ 670578 h 2666818"/>
              <a:gd name="connsiteX99" fmla="*/ 7456034 w 12108032"/>
              <a:gd name="connsiteY99" fmla="*/ 1582386 h 2666818"/>
              <a:gd name="connsiteX100" fmla="*/ 7343165 w 12108032"/>
              <a:gd name="connsiteY100" fmla="*/ 1582386 h 2666818"/>
              <a:gd name="connsiteX101" fmla="*/ 7343165 w 12108032"/>
              <a:gd name="connsiteY101" fmla="*/ 2226406 h 2666818"/>
              <a:gd name="connsiteX102" fmla="*/ 7630872 w 12108032"/>
              <a:gd name="connsiteY102" fmla="*/ 2226406 h 2666818"/>
              <a:gd name="connsiteX103" fmla="*/ 7630872 w 12108032"/>
              <a:gd name="connsiteY103" fmla="*/ 2246324 h 2666818"/>
              <a:gd name="connsiteX104" fmla="*/ 7650790 w 12108032"/>
              <a:gd name="connsiteY104" fmla="*/ 2246324 h 2666818"/>
              <a:gd name="connsiteX105" fmla="*/ 7650790 w 12108032"/>
              <a:gd name="connsiteY105" fmla="*/ 2476490 h 2666818"/>
              <a:gd name="connsiteX106" fmla="*/ 7610953 w 12108032"/>
              <a:gd name="connsiteY106" fmla="*/ 2476490 h 2666818"/>
              <a:gd name="connsiteX107" fmla="*/ 7610953 w 12108032"/>
              <a:gd name="connsiteY107" fmla="*/ 2268456 h 2666818"/>
              <a:gd name="connsiteX108" fmla="*/ 6873982 w 12108032"/>
              <a:gd name="connsiteY108" fmla="*/ 2268456 h 2666818"/>
              <a:gd name="connsiteX109" fmla="*/ 6873982 w 12108032"/>
              <a:gd name="connsiteY109" fmla="*/ 2476490 h 2666818"/>
              <a:gd name="connsiteX110" fmla="*/ 6834145 w 12108032"/>
              <a:gd name="connsiteY110" fmla="*/ 2476490 h 2666818"/>
              <a:gd name="connsiteX111" fmla="*/ 6834145 w 12108032"/>
              <a:gd name="connsiteY111" fmla="*/ 2246324 h 2666818"/>
              <a:gd name="connsiteX112" fmla="*/ 6854064 w 12108032"/>
              <a:gd name="connsiteY112" fmla="*/ 2246324 h 2666818"/>
              <a:gd name="connsiteX113" fmla="*/ 6854064 w 12108032"/>
              <a:gd name="connsiteY113" fmla="*/ 2226406 h 2666818"/>
              <a:gd name="connsiteX114" fmla="*/ 7303329 w 12108032"/>
              <a:gd name="connsiteY114" fmla="*/ 2226406 h 2666818"/>
              <a:gd name="connsiteX115" fmla="*/ 7303329 w 12108032"/>
              <a:gd name="connsiteY115" fmla="*/ 1582386 h 2666818"/>
              <a:gd name="connsiteX116" fmla="*/ 7323247 w 12108032"/>
              <a:gd name="connsiteY116" fmla="*/ 1582386 h 2666818"/>
              <a:gd name="connsiteX117" fmla="*/ 7323247 w 12108032"/>
              <a:gd name="connsiteY117" fmla="*/ 590905 h 2666818"/>
              <a:gd name="connsiteX118" fmla="*/ 7015622 w 12108032"/>
              <a:gd name="connsiteY118" fmla="*/ 590905 h 2666818"/>
              <a:gd name="connsiteX119" fmla="*/ 7015622 w 12108032"/>
              <a:gd name="connsiteY119" fmla="*/ 349674 h 2666818"/>
              <a:gd name="connsiteX120" fmla="*/ 6723488 w 12108032"/>
              <a:gd name="connsiteY120" fmla="*/ 349674 h 2666818"/>
              <a:gd name="connsiteX121" fmla="*/ 6723488 w 12108032"/>
              <a:gd name="connsiteY121" fmla="*/ 0 h 2666818"/>
              <a:gd name="connsiteX122" fmla="*/ 6661521 w 12108032"/>
              <a:gd name="connsiteY122" fmla="*/ 0 h 2666818"/>
              <a:gd name="connsiteX123" fmla="*/ 6661521 w 12108032"/>
              <a:gd name="connsiteY123" fmla="*/ 349674 h 2666818"/>
              <a:gd name="connsiteX124" fmla="*/ 6382666 w 12108032"/>
              <a:gd name="connsiteY124" fmla="*/ 349674 h 2666818"/>
              <a:gd name="connsiteX125" fmla="*/ 6382666 w 12108032"/>
              <a:gd name="connsiteY125" fmla="*/ 551069 h 2666818"/>
              <a:gd name="connsiteX126" fmla="*/ 6088320 w 12108032"/>
              <a:gd name="connsiteY126" fmla="*/ 551069 h 2666818"/>
              <a:gd name="connsiteX127" fmla="*/ 6088320 w 12108032"/>
              <a:gd name="connsiteY127" fmla="*/ 1836896 h 2666818"/>
              <a:gd name="connsiteX128" fmla="*/ 6108238 w 12108032"/>
              <a:gd name="connsiteY128" fmla="*/ 1836896 h 2666818"/>
              <a:gd name="connsiteX129" fmla="*/ 6108238 w 12108032"/>
              <a:gd name="connsiteY129" fmla="*/ 2091405 h 2666818"/>
              <a:gd name="connsiteX130" fmla="*/ 6491110 w 12108032"/>
              <a:gd name="connsiteY130" fmla="*/ 2091405 h 2666818"/>
              <a:gd name="connsiteX131" fmla="*/ 6491110 w 12108032"/>
              <a:gd name="connsiteY131" fmla="*/ 2111324 h 2666818"/>
              <a:gd name="connsiteX132" fmla="*/ 6511028 w 12108032"/>
              <a:gd name="connsiteY132" fmla="*/ 2111324 h 2666818"/>
              <a:gd name="connsiteX133" fmla="*/ 6511028 w 12108032"/>
              <a:gd name="connsiteY133" fmla="*/ 2396817 h 2666818"/>
              <a:gd name="connsiteX134" fmla="*/ 6471192 w 12108032"/>
              <a:gd name="connsiteY134" fmla="*/ 2396817 h 2666818"/>
              <a:gd name="connsiteX135" fmla="*/ 6471192 w 12108032"/>
              <a:gd name="connsiteY135" fmla="*/ 2131242 h 2666818"/>
              <a:gd name="connsiteX136" fmla="*/ 6088320 w 12108032"/>
              <a:gd name="connsiteY136" fmla="*/ 2131242 h 2666818"/>
              <a:gd name="connsiteX137" fmla="*/ 5793974 w 12108032"/>
              <a:gd name="connsiteY137" fmla="*/ 2131242 h 2666818"/>
              <a:gd name="connsiteX138" fmla="*/ 5793974 w 12108032"/>
              <a:gd name="connsiteY138" fmla="*/ 2394604 h 2666818"/>
              <a:gd name="connsiteX139" fmla="*/ 5754138 w 12108032"/>
              <a:gd name="connsiteY139" fmla="*/ 2394604 h 2666818"/>
              <a:gd name="connsiteX140" fmla="*/ 5754138 w 12108032"/>
              <a:gd name="connsiteY140" fmla="*/ 2111324 h 2666818"/>
              <a:gd name="connsiteX141" fmla="*/ 5774056 w 12108032"/>
              <a:gd name="connsiteY141" fmla="*/ 2111324 h 2666818"/>
              <a:gd name="connsiteX142" fmla="*/ 5774056 w 12108032"/>
              <a:gd name="connsiteY142" fmla="*/ 2091405 h 2666818"/>
              <a:gd name="connsiteX143" fmla="*/ 6068402 w 12108032"/>
              <a:gd name="connsiteY143" fmla="*/ 2091405 h 2666818"/>
              <a:gd name="connsiteX144" fmla="*/ 6068402 w 12108032"/>
              <a:gd name="connsiteY144" fmla="*/ 1836896 h 2666818"/>
              <a:gd name="connsiteX145" fmla="*/ 5767417 w 12108032"/>
              <a:gd name="connsiteY145" fmla="*/ 1836896 h 2666818"/>
              <a:gd name="connsiteX146" fmla="*/ 5767417 w 12108032"/>
              <a:gd name="connsiteY146" fmla="*/ 1635501 h 2666818"/>
              <a:gd name="connsiteX147" fmla="*/ 5486349 w 12108032"/>
              <a:gd name="connsiteY147" fmla="*/ 1635501 h 2666818"/>
              <a:gd name="connsiteX148" fmla="*/ 5486349 w 12108032"/>
              <a:gd name="connsiteY148" fmla="*/ 1434107 h 2666818"/>
              <a:gd name="connsiteX149" fmla="*/ 5110117 w 12108032"/>
              <a:gd name="connsiteY149" fmla="*/ 1434107 h 2666818"/>
              <a:gd name="connsiteX150" fmla="*/ 5110117 w 12108032"/>
              <a:gd name="connsiteY150" fmla="*/ 1635501 h 2666818"/>
              <a:gd name="connsiteX151" fmla="*/ 5130035 w 12108032"/>
              <a:gd name="connsiteY151" fmla="*/ 1635501 h 2666818"/>
              <a:gd name="connsiteX152" fmla="*/ 5130035 w 12108032"/>
              <a:gd name="connsiteY152" fmla="*/ 1850174 h 2666818"/>
              <a:gd name="connsiteX153" fmla="*/ 5271675 w 12108032"/>
              <a:gd name="connsiteY153" fmla="*/ 1850174 h 2666818"/>
              <a:gd name="connsiteX154" fmla="*/ 5271675 w 12108032"/>
              <a:gd name="connsiteY154" fmla="*/ 1870093 h 2666818"/>
              <a:gd name="connsiteX155" fmla="*/ 5291594 w 12108032"/>
              <a:gd name="connsiteY155" fmla="*/ 1870093 h 2666818"/>
              <a:gd name="connsiteX156" fmla="*/ 5291594 w 12108032"/>
              <a:gd name="connsiteY156" fmla="*/ 2547310 h 2666818"/>
              <a:gd name="connsiteX157" fmla="*/ 5251757 w 12108032"/>
              <a:gd name="connsiteY157" fmla="*/ 2547310 h 2666818"/>
              <a:gd name="connsiteX158" fmla="*/ 5251757 w 12108032"/>
              <a:gd name="connsiteY158" fmla="*/ 2328210 h 2666818"/>
              <a:gd name="connsiteX159" fmla="*/ 4997247 w 12108032"/>
              <a:gd name="connsiteY159" fmla="*/ 2328210 h 2666818"/>
              <a:gd name="connsiteX160" fmla="*/ 4997247 w 12108032"/>
              <a:gd name="connsiteY160" fmla="*/ 2547310 h 2666818"/>
              <a:gd name="connsiteX161" fmla="*/ 4957411 w 12108032"/>
              <a:gd name="connsiteY161" fmla="*/ 2547310 h 2666818"/>
              <a:gd name="connsiteX162" fmla="*/ 4957411 w 12108032"/>
              <a:gd name="connsiteY162" fmla="*/ 2308292 h 2666818"/>
              <a:gd name="connsiteX163" fmla="*/ 4977329 w 12108032"/>
              <a:gd name="connsiteY163" fmla="*/ 2308292 h 2666818"/>
              <a:gd name="connsiteX164" fmla="*/ 4977329 w 12108032"/>
              <a:gd name="connsiteY164" fmla="*/ 2288374 h 2666818"/>
              <a:gd name="connsiteX165" fmla="*/ 5251757 w 12108032"/>
              <a:gd name="connsiteY165" fmla="*/ 2288374 h 2666818"/>
              <a:gd name="connsiteX166" fmla="*/ 5251757 w 12108032"/>
              <a:gd name="connsiteY166" fmla="*/ 1890011 h 2666818"/>
              <a:gd name="connsiteX167" fmla="*/ 5110117 w 12108032"/>
              <a:gd name="connsiteY167" fmla="*/ 1890011 h 2666818"/>
              <a:gd name="connsiteX168" fmla="*/ 5110117 w 12108032"/>
              <a:gd name="connsiteY168" fmla="*/ 1870093 h 2666818"/>
              <a:gd name="connsiteX169" fmla="*/ 5090199 w 12108032"/>
              <a:gd name="connsiteY169" fmla="*/ 1870093 h 2666818"/>
              <a:gd name="connsiteX170" fmla="*/ 5090199 w 12108032"/>
              <a:gd name="connsiteY170" fmla="*/ 1635501 h 2666818"/>
              <a:gd name="connsiteX171" fmla="*/ 4990608 w 12108032"/>
              <a:gd name="connsiteY171" fmla="*/ 1635501 h 2666818"/>
              <a:gd name="connsiteX172" fmla="*/ 4990608 w 12108032"/>
              <a:gd name="connsiteY172" fmla="*/ 1327876 h 2666818"/>
              <a:gd name="connsiteX173" fmla="*/ 4789213 w 12108032"/>
              <a:gd name="connsiteY173" fmla="*/ 1327876 h 2666818"/>
              <a:gd name="connsiteX174" fmla="*/ 4789213 w 12108032"/>
              <a:gd name="connsiteY174" fmla="*/ 925087 h 2666818"/>
              <a:gd name="connsiteX175" fmla="*/ 4749377 w 12108032"/>
              <a:gd name="connsiteY175" fmla="*/ 925087 h 2666818"/>
              <a:gd name="connsiteX176" fmla="*/ 4749377 w 12108032"/>
              <a:gd name="connsiteY176" fmla="*/ 670578 h 2666818"/>
              <a:gd name="connsiteX177" fmla="*/ 4709541 w 12108032"/>
              <a:gd name="connsiteY177" fmla="*/ 670578 h 2666818"/>
              <a:gd name="connsiteX178" fmla="*/ 4709541 w 12108032"/>
              <a:gd name="connsiteY178" fmla="*/ 925087 h 2666818"/>
              <a:gd name="connsiteX179" fmla="*/ 4643147 w 12108032"/>
              <a:gd name="connsiteY179" fmla="*/ 925087 h 2666818"/>
              <a:gd name="connsiteX180" fmla="*/ 4643147 w 12108032"/>
              <a:gd name="connsiteY180" fmla="*/ 1166318 h 2666818"/>
              <a:gd name="connsiteX181" fmla="*/ 4521424 w 12108032"/>
              <a:gd name="connsiteY181" fmla="*/ 1166318 h 2666818"/>
              <a:gd name="connsiteX182" fmla="*/ 4521424 w 12108032"/>
              <a:gd name="connsiteY182" fmla="*/ 1327876 h 2666818"/>
              <a:gd name="connsiteX183" fmla="*/ 4401915 w 12108032"/>
              <a:gd name="connsiteY183" fmla="*/ 1327876 h 2666818"/>
              <a:gd name="connsiteX184" fmla="*/ 4401915 w 12108032"/>
              <a:gd name="connsiteY184" fmla="*/ 1677551 h 2666818"/>
              <a:gd name="connsiteX185" fmla="*/ 4302324 w 12108032"/>
              <a:gd name="connsiteY185" fmla="*/ 1677551 h 2666818"/>
              <a:gd name="connsiteX186" fmla="*/ 4302324 w 12108032"/>
              <a:gd name="connsiteY186" fmla="*/ 2226406 h 2666818"/>
              <a:gd name="connsiteX187" fmla="*/ 4725032 w 12108032"/>
              <a:gd name="connsiteY187" fmla="*/ 2226406 h 2666818"/>
              <a:gd name="connsiteX188" fmla="*/ 4725032 w 12108032"/>
              <a:gd name="connsiteY188" fmla="*/ 2246324 h 2666818"/>
              <a:gd name="connsiteX189" fmla="*/ 4744950 w 12108032"/>
              <a:gd name="connsiteY189" fmla="*/ 2246324 h 2666818"/>
              <a:gd name="connsiteX190" fmla="*/ 4744950 w 12108032"/>
              <a:gd name="connsiteY190" fmla="*/ 2549523 h 2666818"/>
              <a:gd name="connsiteX191" fmla="*/ 4705114 w 12108032"/>
              <a:gd name="connsiteY191" fmla="*/ 2549523 h 2666818"/>
              <a:gd name="connsiteX192" fmla="*/ 4705114 w 12108032"/>
              <a:gd name="connsiteY192" fmla="*/ 2266242 h 2666818"/>
              <a:gd name="connsiteX193" fmla="*/ 4302324 w 12108032"/>
              <a:gd name="connsiteY193" fmla="*/ 2266242 h 2666818"/>
              <a:gd name="connsiteX194" fmla="*/ 4302324 w 12108032"/>
              <a:gd name="connsiteY194" fmla="*/ 2549523 h 2666818"/>
              <a:gd name="connsiteX195" fmla="*/ 4262488 w 12108032"/>
              <a:gd name="connsiteY195" fmla="*/ 2549523 h 2666818"/>
              <a:gd name="connsiteX196" fmla="*/ 4262488 w 12108032"/>
              <a:gd name="connsiteY196" fmla="*/ 1675337 h 2666818"/>
              <a:gd name="connsiteX197" fmla="*/ 4001339 w 12108032"/>
              <a:gd name="connsiteY197" fmla="*/ 1675337 h 2666818"/>
              <a:gd name="connsiteX198" fmla="*/ 4001339 w 12108032"/>
              <a:gd name="connsiteY198" fmla="*/ 898530 h 2666818"/>
              <a:gd name="connsiteX199" fmla="*/ 3673796 w 12108032"/>
              <a:gd name="connsiteY199" fmla="*/ 898530 h 2666818"/>
              <a:gd name="connsiteX200" fmla="*/ 3673796 w 12108032"/>
              <a:gd name="connsiteY200" fmla="*/ 683856 h 2666818"/>
              <a:gd name="connsiteX201" fmla="*/ 3525516 w 12108032"/>
              <a:gd name="connsiteY201" fmla="*/ 683856 h 2666818"/>
              <a:gd name="connsiteX202" fmla="*/ 3525516 w 12108032"/>
              <a:gd name="connsiteY202" fmla="*/ 790086 h 2666818"/>
              <a:gd name="connsiteX203" fmla="*/ 3445843 w 12108032"/>
              <a:gd name="connsiteY203" fmla="*/ 869759 h 2666818"/>
              <a:gd name="connsiteX204" fmla="*/ 3445843 w 12108032"/>
              <a:gd name="connsiteY204" fmla="*/ 1949765 h 2666818"/>
              <a:gd name="connsiteX205" fmla="*/ 4023470 w 12108032"/>
              <a:gd name="connsiteY205" fmla="*/ 1949765 h 2666818"/>
              <a:gd name="connsiteX206" fmla="*/ 4023470 w 12108032"/>
              <a:gd name="connsiteY206" fmla="*/ 1969683 h 2666818"/>
              <a:gd name="connsiteX207" fmla="*/ 4043388 w 12108032"/>
              <a:gd name="connsiteY207" fmla="*/ 1969683 h 2666818"/>
              <a:gd name="connsiteX208" fmla="*/ 4043388 w 12108032"/>
              <a:gd name="connsiteY208" fmla="*/ 2547310 h 2666818"/>
              <a:gd name="connsiteX209" fmla="*/ 4003552 w 12108032"/>
              <a:gd name="connsiteY209" fmla="*/ 2547310 h 2666818"/>
              <a:gd name="connsiteX210" fmla="*/ 4003552 w 12108032"/>
              <a:gd name="connsiteY210" fmla="*/ 1991815 h 2666818"/>
              <a:gd name="connsiteX211" fmla="*/ 3448056 w 12108032"/>
              <a:gd name="connsiteY211" fmla="*/ 1991815 h 2666818"/>
              <a:gd name="connsiteX212" fmla="*/ 3448056 w 12108032"/>
              <a:gd name="connsiteY212" fmla="*/ 1971896 h 2666818"/>
              <a:gd name="connsiteX213" fmla="*/ 3226743 w 12108032"/>
              <a:gd name="connsiteY213" fmla="*/ 1971896 h 2666818"/>
              <a:gd name="connsiteX214" fmla="*/ 3226743 w 12108032"/>
              <a:gd name="connsiteY214" fmla="*/ 2290587 h 2666818"/>
              <a:gd name="connsiteX215" fmla="*/ 3649451 w 12108032"/>
              <a:gd name="connsiteY215" fmla="*/ 2290587 h 2666818"/>
              <a:gd name="connsiteX216" fmla="*/ 3649451 w 12108032"/>
              <a:gd name="connsiteY216" fmla="*/ 2310505 h 2666818"/>
              <a:gd name="connsiteX217" fmla="*/ 3669369 w 12108032"/>
              <a:gd name="connsiteY217" fmla="*/ 2310505 h 2666818"/>
              <a:gd name="connsiteX218" fmla="*/ 3669369 w 12108032"/>
              <a:gd name="connsiteY218" fmla="*/ 2549523 h 2666818"/>
              <a:gd name="connsiteX219" fmla="*/ 3629533 w 12108032"/>
              <a:gd name="connsiteY219" fmla="*/ 2549523 h 2666818"/>
              <a:gd name="connsiteX220" fmla="*/ 3629533 w 12108032"/>
              <a:gd name="connsiteY220" fmla="*/ 2330423 h 2666818"/>
              <a:gd name="connsiteX221" fmla="*/ 3226743 w 12108032"/>
              <a:gd name="connsiteY221" fmla="*/ 2330423 h 2666818"/>
              <a:gd name="connsiteX222" fmla="*/ 3226743 w 12108032"/>
              <a:gd name="connsiteY222" fmla="*/ 2374686 h 2666818"/>
              <a:gd name="connsiteX223" fmla="*/ 3206825 w 12108032"/>
              <a:gd name="connsiteY223" fmla="*/ 2374686 h 2666818"/>
              <a:gd name="connsiteX224" fmla="*/ 3206825 w 12108032"/>
              <a:gd name="connsiteY224" fmla="*/ 2394604 h 2666818"/>
              <a:gd name="connsiteX225" fmla="*/ 3113874 w 12108032"/>
              <a:gd name="connsiteY225" fmla="*/ 2394604 h 2666818"/>
              <a:gd name="connsiteX226" fmla="*/ 3113874 w 12108032"/>
              <a:gd name="connsiteY226" fmla="*/ 2374686 h 2666818"/>
              <a:gd name="connsiteX227" fmla="*/ 3093956 w 12108032"/>
              <a:gd name="connsiteY227" fmla="*/ 2374686 h 2666818"/>
              <a:gd name="connsiteX228" fmla="*/ 3093956 w 12108032"/>
              <a:gd name="connsiteY228" fmla="*/ 2266242 h 2666818"/>
              <a:gd name="connsiteX229" fmla="*/ 2866003 w 12108032"/>
              <a:gd name="connsiteY229" fmla="*/ 2266242 h 2666818"/>
              <a:gd name="connsiteX230" fmla="*/ 2866003 w 12108032"/>
              <a:gd name="connsiteY230" fmla="*/ 2549523 h 2666818"/>
              <a:gd name="connsiteX231" fmla="*/ 2826167 w 12108032"/>
              <a:gd name="connsiteY231" fmla="*/ 2549523 h 2666818"/>
              <a:gd name="connsiteX232" fmla="*/ 2826167 w 12108032"/>
              <a:gd name="connsiteY232" fmla="*/ 2246324 h 2666818"/>
              <a:gd name="connsiteX233" fmla="*/ 2846085 w 12108032"/>
              <a:gd name="connsiteY233" fmla="*/ 2246324 h 2666818"/>
              <a:gd name="connsiteX234" fmla="*/ 2846085 w 12108032"/>
              <a:gd name="connsiteY234" fmla="*/ 2226406 h 2666818"/>
              <a:gd name="connsiteX235" fmla="*/ 3113874 w 12108032"/>
              <a:gd name="connsiteY235" fmla="*/ 2226406 h 2666818"/>
              <a:gd name="connsiteX236" fmla="*/ 3113874 w 12108032"/>
              <a:gd name="connsiteY236" fmla="*/ 2246324 h 2666818"/>
              <a:gd name="connsiteX237" fmla="*/ 3133792 w 12108032"/>
              <a:gd name="connsiteY237" fmla="*/ 2246324 h 2666818"/>
              <a:gd name="connsiteX238" fmla="*/ 3133792 w 12108032"/>
              <a:gd name="connsiteY238" fmla="*/ 2354768 h 2666818"/>
              <a:gd name="connsiteX239" fmla="*/ 3186907 w 12108032"/>
              <a:gd name="connsiteY239" fmla="*/ 2354768 h 2666818"/>
              <a:gd name="connsiteX240" fmla="*/ 3186907 w 12108032"/>
              <a:gd name="connsiteY240" fmla="*/ 1971896 h 2666818"/>
              <a:gd name="connsiteX241" fmla="*/ 3206825 w 12108032"/>
              <a:gd name="connsiteY241" fmla="*/ 1971896 h 2666818"/>
              <a:gd name="connsiteX242" fmla="*/ 3206825 w 12108032"/>
              <a:gd name="connsiteY242" fmla="*/ 1555829 h 2666818"/>
              <a:gd name="connsiteX243" fmla="*/ 2952315 w 12108032"/>
              <a:gd name="connsiteY243" fmla="*/ 1555829 h 2666818"/>
              <a:gd name="connsiteX244" fmla="*/ 2952315 w 12108032"/>
              <a:gd name="connsiteY244" fmla="*/ 1420828 h 2666818"/>
              <a:gd name="connsiteX245" fmla="*/ 2602641 w 12108032"/>
              <a:gd name="connsiteY245" fmla="*/ 1420828 h 2666818"/>
              <a:gd name="connsiteX246" fmla="*/ 2602641 w 12108032"/>
              <a:gd name="connsiteY246" fmla="*/ 1969683 h 2666818"/>
              <a:gd name="connsiteX247" fmla="*/ 2622559 w 12108032"/>
              <a:gd name="connsiteY247" fmla="*/ 1969683 h 2666818"/>
              <a:gd name="connsiteX248" fmla="*/ 2622559 w 12108032"/>
              <a:gd name="connsiteY248" fmla="*/ 2547310 h 2666818"/>
              <a:gd name="connsiteX249" fmla="*/ 2582723 w 12108032"/>
              <a:gd name="connsiteY249" fmla="*/ 2547310 h 2666818"/>
              <a:gd name="connsiteX250" fmla="*/ 2582723 w 12108032"/>
              <a:gd name="connsiteY250" fmla="*/ 1971896 h 2666818"/>
              <a:gd name="connsiteX251" fmla="*/ 2496411 w 12108032"/>
              <a:gd name="connsiteY251" fmla="*/ 1971896 h 2666818"/>
              <a:gd name="connsiteX252" fmla="*/ 2496411 w 12108032"/>
              <a:gd name="connsiteY252" fmla="*/ 1232712 h 2666818"/>
              <a:gd name="connsiteX253" fmla="*/ 2390180 w 12108032"/>
              <a:gd name="connsiteY253" fmla="*/ 1232712 h 2666818"/>
              <a:gd name="connsiteX254" fmla="*/ 2390180 w 12108032"/>
              <a:gd name="connsiteY254" fmla="*/ 1338942 h 2666818"/>
              <a:gd name="connsiteX255" fmla="*/ 2310508 w 12108032"/>
              <a:gd name="connsiteY255" fmla="*/ 1338942 h 2666818"/>
              <a:gd name="connsiteX256" fmla="*/ 2310508 w 12108032"/>
              <a:gd name="connsiteY256" fmla="*/ 1487222 h 2666818"/>
              <a:gd name="connsiteX257" fmla="*/ 2244114 w 12108032"/>
              <a:gd name="connsiteY257" fmla="*/ 1487222 h 2666818"/>
              <a:gd name="connsiteX258" fmla="*/ 2244114 w 12108032"/>
              <a:gd name="connsiteY258" fmla="*/ 1821404 h 2666818"/>
              <a:gd name="connsiteX259" fmla="*/ 1923210 w 12108032"/>
              <a:gd name="connsiteY259" fmla="*/ 1821404 h 2666818"/>
              <a:gd name="connsiteX260" fmla="*/ 1923210 w 12108032"/>
              <a:gd name="connsiteY260" fmla="*/ 1487222 h 2666818"/>
              <a:gd name="connsiteX261" fmla="*/ 1480584 w 12108032"/>
              <a:gd name="connsiteY261" fmla="*/ 1487222 h 2666818"/>
              <a:gd name="connsiteX262" fmla="*/ 1480584 w 12108032"/>
              <a:gd name="connsiteY262" fmla="*/ 2230832 h 2666818"/>
              <a:gd name="connsiteX263" fmla="*/ 1903292 w 12108032"/>
              <a:gd name="connsiteY263" fmla="*/ 2230832 h 2666818"/>
              <a:gd name="connsiteX264" fmla="*/ 1903292 w 12108032"/>
              <a:gd name="connsiteY264" fmla="*/ 2250750 h 2666818"/>
              <a:gd name="connsiteX265" fmla="*/ 1923210 w 12108032"/>
              <a:gd name="connsiteY265" fmla="*/ 2250750 h 2666818"/>
              <a:gd name="connsiteX266" fmla="*/ 1923210 w 12108032"/>
              <a:gd name="connsiteY266" fmla="*/ 2379112 h 2666818"/>
              <a:gd name="connsiteX267" fmla="*/ 2345918 w 12108032"/>
              <a:gd name="connsiteY267" fmla="*/ 2379112 h 2666818"/>
              <a:gd name="connsiteX268" fmla="*/ 2345918 w 12108032"/>
              <a:gd name="connsiteY268" fmla="*/ 2399030 h 2666818"/>
              <a:gd name="connsiteX269" fmla="*/ 2365836 w 12108032"/>
              <a:gd name="connsiteY269" fmla="*/ 2399030 h 2666818"/>
              <a:gd name="connsiteX270" fmla="*/ 2365836 w 12108032"/>
              <a:gd name="connsiteY270" fmla="*/ 2547310 h 2666818"/>
              <a:gd name="connsiteX271" fmla="*/ 2326000 w 12108032"/>
              <a:gd name="connsiteY271" fmla="*/ 2547310 h 2666818"/>
              <a:gd name="connsiteX272" fmla="*/ 2326000 w 12108032"/>
              <a:gd name="connsiteY272" fmla="*/ 2418948 h 2666818"/>
              <a:gd name="connsiteX273" fmla="*/ 1923210 w 12108032"/>
              <a:gd name="connsiteY273" fmla="*/ 2418948 h 2666818"/>
              <a:gd name="connsiteX274" fmla="*/ 1923210 w 12108032"/>
              <a:gd name="connsiteY274" fmla="*/ 2547310 h 2666818"/>
              <a:gd name="connsiteX275" fmla="*/ 1883373 w 12108032"/>
              <a:gd name="connsiteY275" fmla="*/ 2547310 h 2666818"/>
              <a:gd name="connsiteX276" fmla="*/ 1883373 w 12108032"/>
              <a:gd name="connsiteY276" fmla="*/ 2272882 h 2666818"/>
              <a:gd name="connsiteX277" fmla="*/ 1460666 w 12108032"/>
              <a:gd name="connsiteY277" fmla="*/ 2272882 h 2666818"/>
              <a:gd name="connsiteX278" fmla="*/ 918449 w 12108032"/>
              <a:gd name="connsiteY278" fmla="*/ 2272882 h 2666818"/>
              <a:gd name="connsiteX279" fmla="*/ 918449 w 12108032"/>
              <a:gd name="connsiteY279" fmla="*/ 2547310 h 2666818"/>
              <a:gd name="connsiteX280" fmla="*/ 878613 w 12108032"/>
              <a:gd name="connsiteY280" fmla="*/ 2547310 h 2666818"/>
              <a:gd name="connsiteX281" fmla="*/ 878613 w 12108032"/>
              <a:gd name="connsiteY281" fmla="*/ 2252964 h 2666818"/>
              <a:gd name="connsiteX282" fmla="*/ 898531 w 12108032"/>
              <a:gd name="connsiteY282" fmla="*/ 2252964 h 2666818"/>
              <a:gd name="connsiteX283" fmla="*/ 898531 w 12108032"/>
              <a:gd name="connsiteY283" fmla="*/ 2233046 h 2666818"/>
              <a:gd name="connsiteX284" fmla="*/ 1440748 w 12108032"/>
              <a:gd name="connsiteY284" fmla="*/ 2233046 h 2666818"/>
              <a:gd name="connsiteX285" fmla="*/ 1440748 w 12108032"/>
              <a:gd name="connsiteY285" fmla="*/ 1489435 h 2666818"/>
              <a:gd name="connsiteX286" fmla="*/ 1460666 w 12108032"/>
              <a:gd name="connsiteY286" fmla="*/ 1489435 h 2666818"/>
              <a:gd name="connsiteX287" fmla="*/ 1460666 w 12108032"/>
              <a:gd name="connsiteY287" fmla="*/ 1004760 h 2666818"/>
              <a:gd name="connsiteX288" fmla="*/ 1292468 w 12108032"/>
              <a:gd name="connsiteY288" fmla="*/ 1004760 h 2666818"/>
              <a:gd name="connsiteX289" fmla="*/ 1292468 w 12108032"/>
              <a:gd name="connsiteY289" fmla="*/ 670578 h 2666818"/>
              <a:gd name="connsiteX290" fmla="*/ 1252631 w 12108032"/>
              <a:gd name="connsiteY290" fmla="*/ 670578 h 2666818"/>
              <a:gd name="connsiteX291" fmla="*/ 1252631 w 12108032"/>
              <a:gd name="connsiteY291" fmla="*/ 1006973 h 2666818"/>
              <a:gd name="connsiteX292" fmla="*/ 1106565 w 12108032"/>
              <a:gd name="connsiteY292" fmla="*/ 1006973 h 2666818"/>
              <a:gd name="connsiteX293" fmla="*/ 1106565 w 12108032"/>
              <a:gd name="connsiteY293" fmla="*/ 670578 h 2666818"/>
              <a:gd name="connsiteX294" fmla="*/ 1066729 w 12108032"/>
              <a:gd name="connsiteY294" fmla="*/ 670578 h 2666818"/>
              <a:gd name="connsiteX295" fmla="*/ 1066729 w 12108032"/>
              <a:gd name="connsiteY295" fmla="*/ 1006973 h 2666818"/>
              <a:gd name="connsiteX296" fmla="*/ 1018040 w 12108032"/>
              <a:gd name="connsiteY296" fmla="*/ 1006973 h 2666818"/>
              <a:gd name="connsiteX297" fmla="*/ 1018040 w 12108032"/>
              <a:gd name="connsiteY297" fmla="*/ 1086646 h 2666818"/>
              <a:gd name="connsiteX298" fmla="*/ 869760 w 12108032"/>
              <a:gd name="connsiteY298" fmla="*/ 1086646 h 2666818"/>
              <a:gd name="connsiteX299" fmla="*/ 869760 w 12108032"/>
              <a:gd name="connsiteY299" fmla="*/ 1971896 h 2666818"/>
              <a:gd name="connsiteX300" fmla="*/ 688283 w 12108032"/>
              <a:gd name="connsiteY300" fmla="*/ 1971896 h 2666818"/>
              <a:gd name="connsiteX301" fmla="*/ 688283 w 12108032"/>
              <a:gd name="connsiteY301" fmla="*/ 2374686 h 2666818"/>
              <a:gd name="connsiteX302" fmla="*/ 648447 w 12108032"/>
              <a:gd name="connsiteY302" fmla="*/ 2374686 h 2666818"/>
              <a:gd name="connsiteX303" fmla="*/ 648447 w 12108032"/>
              <a:gd name="connsiteY303" fmla="*/ 1971896 h 2666818"/>
              <a:gd name="connsiteX304" fmla="*/ 668365 w 12108032"/>
              <a:gd name="connsiteY304" fmla="*/ 1971896 h 2666818"/>
              <a:gd name="connsiteX305" fmla="*/ 668365 w 12108032"/>
              <a:gd name="connsiteY305" fmla="*/ 1004760 h 2666818"/>
              <a:gd name="connsiteX306" fmla="*/ 376232 w 12108032"/>
              <a:gd name="connsiteY306" fmla="*/ 1004760 h 2666818"/>
              <a:gd name="connsiteX307" fmla="*/ 376232 w 12108032"/>
              <a:gd name="connsiteY307" fmla="*/ 1139761 h 2666818"/>
              <a:gd name="connsiteX308" fmla="*/ 227952 w 12108032"/>
              <a:gd name="connsiteY308" fmla="*/ 1139761 h 2666818"/>
              <a:gd name="connsiteX309" fmla="*/ 227952 w 12108032"/>
              <a:gd name="connsiteY309" fmla="*/ 1420828 h 2666818"/>
              <a:gd name="connsiteX310" fmla="*/ 0 w 12108032"/>
              <a:gd name="connsiteY310" fmla="*/ 1420828 h 2666818"/>
              <a:gd name="connsiteX311" fmla="*/ 0 w 12108032"/>
              <a:gd name="connsiteY311" fmla="*/ 2666818 h 2666818"/>
              <a:gd name="connsiteX312" fmla="*/ 12108033 w 12108032"/>
              <a:gd name="connsiteY312" fmla="*/ 2666818 h 2666818"/>
              <a:gd name="connsiteX313" fmla="*/ 12108033 w 12108032"/>
              <a:gd name="connsiteY313" fmla="*/ 1662059 h 2666818"/>
              <a:gd name="connsiteX314" fmla="*/ 11880080 w 12108032"/>
              <a:gd name="connsiteY314" fmla="*/ 1662059 h 266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</a:cxnLst>
            <a:rect l="l" t="t" r="r" b="b"/>
            <a:pathLst>
              <a:path w="12108032" h="2666818">
                <a:moveTo>
                  <a:pt x="11880080" y="1662059"/>
                </a:moveTo>
                <a:lnTo>
                  <a:pt x="11880080" y="1500500"/>
                </a:lnTo>
                <a:lnTo>
                  <a:pt x="11490570" y="1500500"/>
                </a:lnTo>
                <a:lnTo>
                  <a:pt x="11490570" y="2250750"/>
                </a:lnTo>
                <a:lnTo>
                  <a:pt x="11510488" y="2250750"/>
                </a:lnTo>
                <a:lnTo>
                  <a:pt x="11510488" y="2472063"/>
                </a:lnTo>
                <a:lnTo>
                  <a:pt x="11470651" y="2472063"/>
                </a:lnTo>
                <a:lnTo>
                  <a:pt x="11470651" y="2250750"/>
                </a:lnTo>
                <a:lnTo>
                  <a:pt x="11315732" y="2250750"/>
                </a:lnTo>
                <a:lnTo>
                  <a:pt x="11315732" y="2075914"/>
                </a:lnTo>
                <a:lnTo>
                  <a:pt x="11180732" y="1956405"/>
                </a:lnTo>
                <a:lnTo>
                  <a:pt x="11180732" y="1794846"/>
                </a:lnTo>
                <a:lnTo>
                  <a:pt x="10992616" y="1794846"/>
                </a:lnTo>
                <a:lnTo>
                  <a:pt x="10992616" y="1699682"/>
                </a:lnTo>
                <a:lnTo>
                  <a:pt x="10764663" y="1699682"/>
                </a:lnTo>
                <a:lnTo>
                  <a:pt x="10764663" y="1914355"/>
                </a:lnTo>
                <a:lnTo>
                  <a:pt x="10645154" y="1914355"/>
                </a:lnTo>
                <a:lnTo>
                  <a:pt x="10645154" y="2162225"/>
                </a:lnTo>
                <a:lnTo>
                  <a:pt x="11101059" y="2162225"/>
                </a:lnTo>
                <a:lnTo>
                  <a:pt x="11101059" y="2182144"/>
                </a:lnTo>
                <a:lnTo>
                  <a:pt x="11120977" y="2182144"/>
                </a:lnTo>
                <a:lnTo>
                  <a:pt x="11120977" y="2545096"/>
                </a:lnTo>
                <a:lnTo>
                  <a:pt x="11081141" y="2545096"/>
                </a:lnTo>
                <a:lnTo>
                  <a:pt x="11081141" y="2206488"/>
                </a:lnTo>
                <a:lnTo>
                  <a:pt x="10645154" y="2206488"/>
                </a:lnTo>
                <a:lnTo>
                  <a:pt x="10645154" y="2186570"/>
                </a:lnTo>
                <a:lnTo>
                  <a:pt x="10476956" y="2186570"/>
                </a:lnTo>
                <a:lnTo>
                  <a:pt x="10476956" y="2549523"/>
                </a:lnTo>
                <a:lnTo>
                  <a:pt x="10437120" y="2549523"/>
                </a:lnTo>
                <a:lnTo>
                  <a:pt x="10437120" y="2184357"/>
                </a:lnTo>
                <a:lnTo>
                  <a:pt x="10457038" y="2184357"/>
                </a:lnTo>
                <a:lnTo>
                  <a:pt x="10457038" y="2064848"/>
                </a:lnTo>
                <a:lnTo>
                  <a:pt x="10322037" y="2064848"/>
                </a:lnTo>
                <a:lnTo>
                  <a:pt x="10322037" y="1850174"/>
                </a:lnTo>
                <a:lnTo>
                  <a:pt x="10173758" y="1850174"/>
                </a:lnTo>
                <a:lnTo>
                  <a:pt x="10173758" y="2011733"/>
                </a:lnTo>
                <a:lnTo>
                  <a:pt x="10038757" y="2011733"/>
                </a:lnTo>
                <a:lnTo>
                  <a:pt x="10038757" y="2244111"/>
                </a:lnTo>
                <a:lnTo>
                  <a:pt x="10058675" y="2244111"/>
                </a:lnTo>
                <a:lnTo>
                  <a:pt x="10058675" y="2547310"/>
                </a:lnTo>
                <a:lnTo>
                  <a:pt x="10018839" y="2547310"/>
                </a:lnTo>
                <a:lnTo>
                  <a:pt x="10018839" y="2244111"/>
                </a:lnTo>
                <a:lnTo>
                  <a:pt x="9877198" y="2244111"/>
                </a:lnTo>
                <a:lnTo>
                  <a:pt x="9877198" y="723693"/>
                </a:lnTo>
                <a:lnTo>
                  <a:pt x="9582852" y="723693"/>
                </a:lnTo>
                <a:lnTo>
                  <a:pt x="9582852" y="575413"/>
                </a:lnTo>
                <a:lnTo>
                  <a:pt x="9476622" y="575413"/>
                </a:lnTo>
                <a:lnTo>
                  <a:pt x="9476622" y="681643"/>
                </a:lnTo>
                <a:lnTo>
                  <a:pt x="9301784" y="681643"/>
                </a:lnTo>
                <a:lnTo>
                  <a:pt x="9301784" y="1312385"/>
                </a:lnTo>
                <a:lnTo>
                  <a:pt x="9321703" y="1312385"/>
                </a:lnTo>
                <a:lnTo>
                  <a:pt x="9321703" y="1467304"/>
                </a:lnTo>
                <a:lnTo>
                  <a:pt x="9649246" y="1467304"/>
                </a:lnTo>
                <a:lnTo>
                  <a:pt x="9649246" y="1487222"/>
                </a:lnTo>
                <a:lnTo>
                  <a:pt x="9669164" y="1487222"/>
                </a:lnTo>
                <a:lnTo>
                  <a:pt x="9669164" y="2472063"/>
                </a:lnTo>
                <a:lnTo>
                  <a:pt x="9629328" y="2472063"/>
                </a:lnTo>
                <a:lnTo>
                  <a:pt x="9629328" y="2000667"/>
                </a:lnTo>
                <a:lnTo>
                  <a:pt x="8932192" y="2000667"/>
                </a:lnTo>
                <a:lnTo>
                  <a:pt x="8932192" y="2111324"/>
                </a:lnTo>
                <a:lnTo>
                  <a:pt x="8896782" y="2111324"/>
                </a:lnTo>
                <a:lnTo>
                  <a:pt x="8896782" y="1980749"/>
                </a:lnTo>
                <a:lnTo>
                  <a:pt x="8916700" y="1980749"/>
                </a:lnTo>
                <a:lnTo>
                  <a:pt x="8916700" y="1960831"/>
                </a:lnTo>
                <a:lnTo>
                  <a:pt x="9633754" y="1960831"/>
                </a:lnTo>
                <a:lnTo>
                  <a:pt x="9633754" y="1509353"/>
                </a:lnTo>
                <a:lnTo>
                  <a:pt x="9306211" y="1509353"/>
                </a:lnTo>
                <a:lnTo>
                  <a:pt x="9306211" y="1489435"/>
                </a:lnTo>
                <a:lnTo>
                  <a:pt x="9286293" y="1489435"/>
                </a:lnTo>
                <a:lnTo>
                  <a:pt x="9286293" y="1314598"/>
                </a:lnTo>
                <a:lnTo>
                  <a:pt x="8958749" y="1314598"/>
                </a:lnTo>
                <a:lnTo>
                  <a:pt x="8852519" y="1449598"/>
                </a:lnTo>
                <a:lnTo>
                  <a:pt x="8872437" y="1449598"/>
                </a:lnTo>
                <a:lnTo>
                  <a:pt x="8872437" y="1836896"/>
                </a:lnTo>
                <a:lnTo>
                  <a:pt x="8832601" y="1836896"/>
                </a:lnTo>
                <a:lnTo>
                  <a:pt x="8832601" y="1447385"/>
                </a:lnTo>
                <a:lnTo>
                  <a:pt x="8476287" y="1447385"/>
                </a:lnTo>
                <a:lnTo>
                  <a:pt x="8476287" y="1770502"/>
                </a:lnTo>
                <a:lnTo>
                  <a:pt x="8354565" y="1770502"/>
                </a:lnTo>
                <a:lnTo>
                  <a:pt x="8354565" y="2025012"/>
                </a:lnTo>
                <a:lnTo>
                  <a:pt x="8294810" y="2025012"/>
                </a:lnTo>
                <a:lnTo>
                  <a:pt x="8294810" y="2288374"/>
                </a:lnTo>
                <a:lnTo>
                  <a:pt x="8918913" y="2288374"/>
                </a:lnTo>
                <a:lnTo>
                  <a:pt x="8918913" y="2308292"/>
                </a:lnTo>
                <a:lnTo>
                  <a:pt x="8938831" y="2308292"/>
                </a:lnTo>
                <a:lnTo>
                  <a:pt x="8938831" y="2472063"/>
                </a:lnTo>
                <a:lnTo>
                  <a:pt x="8896782" y="2472063"/>
                </a:lnTo>
                <a:lnTo>
                  <a:pt x="8896782" y="2328210"/>
                </a:lnTo>
                <a:lnTo>
                  <a:pt x="8292598" y="2328210"/>
                </a:lnTo>
                <a:lnTo>
                  <a:pt x="8292598" y="2472063"/>
                </a:lnTo>
                <a:lnTo>
                  <a:pt x="8252761" y="2472063"/>
                </a:lnTo>
                <a:lnTo>
                  <a:pt x="8252761" y="1971896"/>
                </a:lnTo>
                <a:lnTo>
                  <a:pt x="8272679" y="1971896"/>
                </a:lnTo>
                <a:lnTo>
                  <a:pt x="8272679" y="548856"/>
                </a:lnTo>
                <a:lnTo>
                  <a:pt x="7951775" y="548856"/>
                </a:lnTo>
                <a:lnTo>
                  <a:pt x="7951775" y="763529"/>
                </a:lnTo>
                <a:lnTo>
                  <a:pt x="7657429" y="763529"/>
                </a:lnTo>
                <a:lnTo>
                  <a:pt x="7657429" y="670578"/>
                </a:lnTo>
                <a:lnTo>
                  <a:pt x="7456034" y="670578"/>
                </a:lnTo>
                <a:lnTo>
                  <a:pt x="7456034" y="1582386"/>
                </a:lnTo>
                <a:lnTo>
                  <a:pt x="7343165" y="1582386"/>
                </a:lnTo>
                <a:lnTo>
                  <a:pt x="7343165" y="2226406"/>
                </a:lnTo>
                <a:lnTo>
                  <a:pt x="7630872" y="2226406"/>
                </a:lnTo>
                <a:lnTo>
                  <a:pt x="7630872" y="2246324"/>
                </a:lnTo>
                <a:lnTo>
                  <a:pt x="7650790" y="2246324"/>
                </a:lnTo>
                <a:lnTo>
                  <a:pt x="7650790" y="2476490"/>
                </a:lnTo>
                <a:lnTo>
                  <a:pt x="7610953" y="2476490"/>
                </a:lnTo>
                <a:lnTo>
                  <a:pt x="7610953" y="2268456"/>
                </a:lnTo>
                <a:lnTo>
                  <a:pt x="6873982" y="2268456"/>
                </a:lnTo>
                <a:lnTo>
                  <a:pt x="6873982" y="2476490"/>
                </a:lnTo>
                <a:lnTo>
                  <a:pt x="6834145" y="2476490"/>
                </a:lnTo>
                <a:lnTo>
                  <a:pt x="6834145" y="2246324"/>
                </a:lnTo>
                <a:lnTo>
                  <a:pt x="6854064" y="2246324"/>
                </a:lnTo>
                <a:lnTo>
                  <a:pt x="6854064" y="2226406"/>
                </a:lnTo>
                <a:lnTo>
                  <a:pt x="7303329" y="2226406"/>
                </a:lnTo>
                <a:lnTo>
                  <a:pt x="7303329" y="1582386"/>
                </a:lnTo>
                <a:lnTo>
                  <a:pt x="7323247" y="1582386"/>
                </a:lnTo>
                <a:lnTo>
                  <a:pt x="7323247" y="590905"/>
                </a:lnTo>
                <a:lnTo>
                  <a:pt x="7015622" y="590905"/>
                </a:lnTo>
                <a:lnTo>
                  <a:pt x="7015622" y="349674"/>
                </a:lnTo>
                <a:lnTo>
                  <a:pt x="6723488" y="349674"/>
                </a:lnTo>
                <a:lnTo>
                  <a:pt x="6723488" y="0"/>
                </a:lnTo>
                <a:lnTo>
                  <a:pt x="6661521" y="0"/>
                </a:lnTo>
                <a:lnTo>
                  <a:pt x="6661521" y="349674"/>
                </a:lnTo>
                <a:lnTo>
                  <a:pt x="6382666" y="349674"/>
                </a:lnTo>
                <a:lnTo>
                  <a:pt x="6382666" y="551069"/>
                </a:lnTo>
                <a:lnTo>
                  <a:pt x="6088320" y="551069"/>
                </a:lnTo>
                <a:lnTo>
                  <a:pt x="6088320" y="1836896"/>
                </a:lnTo>
                <a:lnTo>
                  <a:pt x="6108238" y="1836896"/>
                </a:lnTo>
                <a:lnTo>
                  <a:pt x="6108238" y="2091405"/>
                </a:lnTo>
                <a:lnTo>
                  <a:pt x="6491110" y="2091405"/>
                </a:lnTo>
                <a:lnTo>
                  <a:pt x="6491110" y="2111324"/>
                </a:lnTo>
                <a:lnTo>
                  <a:pt x="6511028" y="2111324"/>
                </a:lnTo>
                <a:lnTo>
                  <a:pt x="6511028" y="2396817"/>
                </a:lnTo>
                <a:lnTo>
                  <a:pt x="6471192" y="2396817"/>
                </a:lnTo>
                <a:lnTo>
                  <a:pt x="6471192" y="2131242"/>
                </a:lnTo>
                <a:lnTo>
                  <a:pt x="6088320" y="2131242"/>
                </a:lnTo>
                <a:lnTo>
                  <a:pt x="5793974" y="2131242"/>
                </a:lnTo>
                <a:lnTo>
                  <a:pt x="5793974" y="2394604"/>
                </a:lnTo>
                <a:lnTo>
                  <a:pt x="5754138" y="2394604"/>
                </a:lnTo>
                <a:lnTo>
                  <a:pt x="5754138" y="2111324"/>
                </a:lnTo>
                <a:lnTo>
                  <a:pt x="5774056" y="2111324"/>
                </a:lnTo>
                <a:lnTo>
                  <a:pt x="5774056" y="2091405"/>
                </a:lnTo>
                <a:lnTo>
                  <a:pt x="6068402" y="2091405"/>
                </a:lnTo>
                <a:lnTo>
                  <a:pt x="6068402" y="1836896"/>
                </a:lnTo>
                <a:lnTo>
                  <a:pt x="5767417" y="1836896"/>
                </a:lnTo>
                <a:lnTo>
                  <a:pt x="5767417" y="1635501"/>
                </a:lnTo>
                <a:lnTo>
                  <a:pt x="5486349" y="1635501"/>
                </a:lnTo>
                <a:lnTo>
                  <a:pt x="5486349" y="1434107"/>
                </a:lnTo>
                <a:lnTo>
                  <a:pt x="5110117" y="1434107"/>
                </a:lnTo>
                <a:lnTo>
                  <a:pt x="5110117" y="1635501"/>
                </a:lnTo>
                <a:lnTo>
                  <a:pt x="5130035" y="1635501"/>
                </a:lnTo>
                <a:lnTo>
                  <a:pt x="5130035" y="1850174"/>
                </a:lnTo>
                <a:lnTo>
                  <a:pt x="5271675" y="1850174"/>
                </a:lnTo>
                <a:lnTo>
                  <a:pt x="5271675" y="1870093"/>
                </a:lnTo>
                <a:lnTo>
                  <a:pt x="5291594" y="1870093"/>
                </a:lnTo>
                <a:lnTo>
                  <a:pt x="5291594" y="2547310"/>
                </a:lnTo>
                <a:lnTo>
                  <a:pt x="5251757" y="2547310"/>
                </a:lnTo>
                <a:lnTo>
                  <a:pt x="5251757" y="2328210"/>
                </a:lnTo>
                <a:lnTo>
                  <a:pt x="4997247" y="2328210"/>
                </a:lnTo>
                <a:lnTo>
                  <a:pt x="4997247" y="2547310"/>
                </a:lnTo>
                <a:lnTo>
                  <a:pt x="4957411" y="2547310"/>
                </a:lnTo>
                <a:lnTo>
                  <a:pt x="4957411" y="2308292"/>
                </a:lnTo>
                <a:lnTo>
                  <a:pt x="4977329" y="2308292"/>
                </a:lnTo>
                <a:lnTo>
                  <a:pt x="4977329" y="2288374"/>
                </a:lnTo>
                <a:lnTo>
                  <a:pt x="5251757" y="2288374"/>
                </a:lnTo>
                <a:lnTo>
                  <a:pt x="5251757" y="1890011"/>
                </a:lnTo>
                <a:lnTo>
                  <a:pt x="5110117" y="1890011"/>
                </a:lnTo>
                <a:lnTo>
                  <a:pt x="5110117" y="1870093"/>
                </a:lnTo>
                <a:lnTo>
                  <a:pt x="5090199" y="1870093"/>
                </a:lnTo>
                <a:lnTo>
                  <a:pt x="5090199" y="1635501"/>
                </a:lnTo>
                <a:lnTo>
                  <a:pt x="4990608" y="1635501"/>
                </a:lnTo>
                <a:lnTo>
                  <a:pt x="4990608" y="1327876"/>
                </a:lnTo>
                <a:lnTo>
                  <a:pt x="4789213" y="1327876"/>
                </a:lnTo>
                <a:lnTo>
                  <a:pt x="4789213" y="925087"/>
                </a:lnTo>
                <a:lnTo>
                  <a:pt x="4749377" y="925087"/>
                </a:lnTo>
                <a:lnTo>
                  <a:pt x="4749377" y="670578"/>
                </a:lnTo>
                <a:lnTo>
                  <a:pt x="4709541" y="670578"/>
                </a:lnTo>
                <a:lnTo>
                  <a:pt x="4709541" y="925087"/>
                </a:lnTo>
                <a:lnTo>
                  <a:pt x="4643147" y="925087"/>
                </a:lnTo>
                <a:lnTo>
                  <a:pt x="4643147" y="1166318"/>
                </a:lnTo>
                <a:lnTo>
                  <a:pt x="4521424" y="1166318"/>
                </a:lnTo>
                <a:lnTo>
                  <a:pt x="4521424" y="1327876"/>
                </a:lnTo>
                <a:lnTo>
                  <a:pt x="4401915" y="1327876"/>
                </a:lnTo>
                <a:lnTo>
                  <a:pt x="4401915" y="1677551"/>
                </a:lnTo>
                <a:lnTo>
                  <a:pt x="4302324" y="1677551"/>
                </a:lnTo>
                <a:lnTo>
                  <a:pt x="4302324" y="2226406"/>
                </a:lnTo>
                <a:lnTo>
                  <a:pt x="4725032" y="2226406"/>
                </a:lnTo>
                <a:lnTo>
                  <a:pt x="4725032" y="2246324"/>
                </a:lnTo>
                <a:lnTo>
                  <a:pt x="4744950" y="2246324"/>
                </a:lnTo>
                <a:lnTo>
                  <a:pt x="4744950" y="2549523"/>
                </a:lnTo>
                <a:lnTo>
                  <a:pt x="4705114" y="2549523"/>
                </a:lnTo>
                <a:lnTo>
                  <a:pt x="4705114" y="2266242"/>
                </a:lnTo>
                <a:lnTo>
                  <a:pt x="4302324" y="2266242"/>
                </a:lnTo>
                <a:lnTo>
                  <a:pt x="4302324" y="2549523"/>
                </a:lnTo>
                <a:lnTo>
                  <a:pt x="4262488" y="2549523"/>
                </a:lnTo>
                <a:lnTo>
                  <a:pt x="4262488" y="1675337"/>
                </a:lnTo>
                <a:lnTo>
                  <a:pt x="4001339" y="1675337"/>
                </a:lnTo>
                <a:lnTo>
                  <a:pt x="4001339" y="898530"/>
                </a:lnTo>
                <a:lnTo>
                  <a:pt x="3673796" y="898530"/>
                </a:lnTo>
                <a:lnTo>
                  <a:pt x="3673796" y="683856"/>
                </a:lnTo>
                <a:lnTo>
                  <a:pt x="3525516" y="683856"/>
                </a:lnTo>
                <a:lnTo>
                  <a:pt x="3525516" y="790086"/>
                </a:lnTo>
                <a:lnTo>
                  <a:pt x="3445843" y="869759"/>
                </a:lnTo>
                <a:lnTo>
                  <a:pt x="3445843" y="1949765"/>
                </a:lnTo>
                <a:lnTo>
                  <a:pt x="4023470" y="1949765"/>
                </a:lnTo>
                <a:lnTo>
                  <a:pt x="4023470" y="1969683"/>
                </a:lnTo>
                <a:lnTo>
                  <a:pt x="4043388" y="1969683"/>
                </a:lnTo>
                <a:lnTo>
                  <a:pt x="4043388" y="2547310"/>
                </a:lnTo>
                <a:lnTo>
                  <a:pt x="4003552" y="2547310"/>
                </a:lnTo>
                <a:lnTo>
                  <a:pt x="4003552" y="1991815"/>
                </a:lnTo>
                <a:lnTo>
                  <a:pt x="3448056" y="1991815"/>
                </a:lnTo>
                <a:lnTo>
                  <a:pt x="3448056" y="1971896"/>
                </a:lnTo>
                <a:lnTo>
                  <a:pt x="3226743" y="1971896"/>
                </a:lnTo>
                <a:lnTo>
                  <a:pt x="3226743" y="2290587"/>
                </a:lnTo>
                <a:lnTo>
                  <a:pt x="3649451" y="2290587"/>
                </a:lnTo>
                <a:lnTo>
                  <a:pt x="3649451" y="2310505"/>
                </a:lnTo>
                <a:lnTo>
                  <a:pt x="3669369" y="2310505"/>
                </a:lnTo>
                <a:lnTo>
                  <a:pt x="3669369" y="2549523"/>
                </a:lnTo>
                <a:lnTo>
                  <a:pt x="3629533" y="2549523"/>
                </a:lnTo>
                <a:lnTo>
                  <a:pt x="3629533" y="2330423"/>
                </a:lnTo>
                <a:lnTo>
                  <a:pt x="3226743" y="2330423"/>
                </a:lnTo>
                <a:lnTo>
                  <a:pt x="3226743" y="2374686"/>
                </a:lnTo>
                <a:lnTo>
                  <a:pt x="3206825" y="2374686"/>
                </a:lnTo>
                <a:lnTo>
                  <a:pt x="3206825" y="2394604"/>
                </a:lnTo>
                <a:lnTo>
                  <a:pt x="3113874" y="2394604"/>
                </a:lnTo>
                <a:lnTo>
                  <a:pt x="3113874" y="2374686"/>
                </a:lnTo>
                <a:lnTo>
                  <a:pt x="3093956" y="2374686"/>
                </a:lnTo>
                <a:lnTo>
                  <a:pt x="3093956" y="2266242"/>
                </a:lnTo>
                <a:lnTo>
                  <a:pt x="2866003" y="2266242"/>
                </a:lnTo>
                <a:lnTo>
                  <a:pt x="2866003" y="2549523"/>
                </a:lnTo>
                <a:lnTo>
                  <a:pt x="2826167" y="2549523"/>
                </a:lnTo>
                <a:lnTo>
                  <a:pt x="2826167" y="2246324"/>
                </a:lnTo>
                <a:lnTo>
                  <a:pt x="2846085" y="2246324"/>
                </a:lnTo>
                <a:lnTo>
                  <a:pt x="2846085" y="2226406"/>
                </a:lnTo>
                <a:lnTo>
                  <a:pt x="3113874" y="2226406"/>
                </a:lnTo>
                <a:lnTo>
                  <a:pt x="3113874" y="2246324"/>
                </a:lnTo>
                <a:lnTo>
                  <a:pt x="3133792" y="2246324"/>
                </a:lnTo>
                <a:lnTo>
                  <a:pt x="3133792" y="2354768"/>
                </a:lnTo>
                <a:lnTo>
                  <a:pt x="3186907" y="2354768"/>
                </a:lnTo>
                <a:lnTo>
                  <a:pt x="3186907" y="1971896"/>
                </a:lnTo>
                <a:lnTo>
                  <a:pt x="3206825" y="1971896"/>
                </a:lnTo>
                <a:lnTo>
                  <a:pt x="3206825" y="1555829"/>
                </a:lnTo>
                <a:lnTo>
                  <a:pt x="2952315" y="1555829"/>
                </a:lnTo>
                <a:lnTo>
                  <a:pt x="2952315" y="1420828"/>
                </a:lnTo>
                <a:lnTo>
                  <a:pt x="2602641" y="1420828"/>
                </a:lnTo>
                <a:lnTo>
                  <a:pt x="2602641" y="1969683"/>
                </a:lnTo>
                <a:lnTo>
                  <a:pt x="2622559" y="1969683"/>
                </a:lnTo>
                <a:lnTo>
                  <a:pt x="2622559" y="2547310"/>
                </a:lnTo>
                <a:lnTo>
                  <a:pt x="2582723" y="2547310"/>
                </a:lnTo>
                <a:lnTo>
                  <a:pt x="2582723" y="1971896"/>
                </a:lnTo>
                <a:lnTo>
                  <a:pt x="2496411" y="1971896"/>
                </a:lnTo>
                <a:lnTo>
                  <a:pt x="2496411" y="1232712"/>
                </a:lnTo>
                <a:lnTo>
                  <a:pt x="2390180" y="1232712"/>
                </a:lnTo>
                <a:lnTo>
                  <a:pt x="2390180" y="1338942"/>
                </a:lnTo>
                <a:lnTo>
                  <a:pt x="2310508" y="1338942"/>
                </a:lnTo>
                <a:lnTo>
                  <a:pt x="2310508" y="1487222"/>
                </a:lnTo>
                <a:lnTo>
                  <a:pt x="2244114" y="1487222"/>
                </a:lnTo>
                <a:lnTo>
                  <a:pt x="2244114" y="1821404"/>
                </a:lnTo>
                <a:cubicBezTo>
                  <a:pt x="2244114" y="1821404"/>
                  <a:pt x="1963046" y="1821404"/>
                  <a:pt x="1923210" y="1821404"/>
                </a:cubicBezTo>
                <a:cubicBezTo>
                  <a:pt x="1883373" y="1821404"/>
                  <a:pt x="1923210" y="1487222"/>
                  <a:pt x="1923210" y="1487222"/>
                </a:cubicBezTo>
                <a:lnTo>
                  <a:pt x="1480584" y="1487222"/>
                </a:lnTo>
                <a:lnTo>
                  <a:pt x="1480584" y="2230832"/>
                </a:lnTo>
                <a:lnTo>
                  <a:pt x="1903292" y="2230832"/>
                </a:lnTo>
                <a:lnTo>
                  <a:pt x="1903292" y="2250750"/>
                </a:lnTo>
                <a:lnTo>
                  <a:pt x="1923210" y="2250750"/>
                </a:lnTo>
                <a:lnTo>
                  <a:pt x="1923210" y="2379112"/>
                </a:lnTo>
                <a:lnTo>
                  <a:pt x="2345918" y="2379112"/>
                </a:lnTo>
                <a:lnTo>
                  <a:pt x="2345918" y="2399030"/>
                </a:lnTo>
                <a:lnTo>
                  <a:pt x="2365836" y="2399030"/>
                </a:lnTo>
                <a:lnTo>
                  <a:pt x="2365836" y="2547310"/>
                </a:lnTo>
                <a:lnTo>
                  <a:pt x="2326000" y="2547310"/>
                </a:lnTo>
                <a:lnTo>
                  <a:pt x="2326000" y="2418948"/>
                </a:lnTo>
                <a:lnTo>
                  <a:pt x="1923210" y="2418948"/>
                </a:lnTo>
                <a:lnTo>
                  <a:pt x="1923210" y="2547310"/>
                </a:lnTo>
                <a:lnTo>
                  <a:pt x="1883373" y="2547310"/>
                </a:lnTo>
                <a:lnTo>
                  <a:pt x="1883373" y="2272882"/>
                </a:lnTo>
                <a:lnTo>
                  <a:pt x="1460666" y="2272882"/>
                </a:lnTo>
                <a:lnTo>
                  <a:pt x="918449" y="2272882"/>
                </a:lnTo>
                <a:lnTo>
                  <a:pt x="918449" y="2547310"/>
                </a:lnTo>
                <a:lnTo>
                  <a:pt x="878613" y="2547310"/>
                </a:lnTo>
                <a:lnTo>
                  <a:pt x="878613" y="2252964"/>
                </a:lnTo>
                <a:lnTo>
                  <a:pt x="898531" y="2252964"/>
                </a:lnTo>
                <a:lnTo>
                  <a:pt x="898531" y="2233046"/>
                </a:lnTo>
                <a:lnTo>
                  <a:pt x="1440748" y="2233046"/>
                </a:lnTo>
                <a:lnTo>
                  <a:pt x="1440748" y="1489435"/>
                </a:lnTo>
                <a:lnTo>
                  <a:pt x="1460666" y="1489435"/>
                </a:lnTo>
                <a:lnTo>
                  <a:pt x="1460666" y="1004760"/>
                </a:lnTo>
                <a:lnTo>
                  <a:pt x="1292468" y="1004760"/>
                </a:lnTo>
                <a:lnTo>
                  <a:pt x="1292468" y="670578"/>
                </a:lnTo>
                <a:lnTo>
                  <a:pt x="1252631" y="670578"/>
                </a:lnTo>
                <a:lnTo>
                  <a:pt x="1252631" y="1006973"/>
                </a:lnTo>
                <a:lnTo>
                  <a:pt x="1106565" y="1006973"/>
                </a:lnTo>
                <a:lnTo>
                  <a:pt x="1106565" y="670578"/>
                </a:lnTo>
                <a:lnTo>
                  <a:pt x="1066729" y="670578"/>
                </a:lnTo>
                <a:lnTo>
                  <a:pt x="1066729" y="1006973"/>
                </a:lnTo>
                <a:lnTo>
                  <a:pt x="1018040" y="1006973"/>
                </a:lnTo>
                <a:lnTo>
                  <a:pt x="1018040" y="1086646"/>
                </a:lnTo>
                <a:lnTo>
                  <a:pt x="869760" y="1086646"/>
                </a:lnTo>
                <a:lnTo>
                  <a:pt x="869760" y="1971896"/>
                </a:lnTo>
                <a:lnTo>
                  <a:pt x="688283" y="1971896"/>
                </a:lnTo>
                <a:lnTo>
                  <a:pt x="688283" y="2374686"/>
                </a:lnTo>
                <a:lnTo>
                  <a:pt x="648447" y="2374686"/>
                </a:lnTo>
                <a:lnTo>
                  <a:pt x="648447" y="1971896"/>
                </a:lnTo>
                <a:lnTo>
                  <a:pt x="668365" y="1971896"/>
                </a:lnTo>
                <a:lnTo>
                  <a:pt x="668365" y="1004760"/>
                </a:lnTo>
                <a:lnTo>
                  <a:pt x="376232" y="1004760"/>
                </a:lnTo>
                <a:lnTo>
                  <a:pt x="376232" y="1139761"/>
                </a:lnTo>
                <a:lnTo>
                  <a:pt x="227952" y="1139761"/>
                </a:lnTo>
                <a:lnTo>
                  <a:pt x="227952" y="1420828"/>
                </a:lnTo>
                <a:lnTo>
                  <a:pt x="0" y="1420828"/>
                </a:lnTo>
                <a:lnTo>
                  <a:pt x="0" y="2666818"/>
                </a:lnTo>
                <a:lnTo>
                  <a:pt x="12108033" y="2666818"/>
                </a:lnTo>
                <a:lnTo>
                  <a:pt x="12108033" y="1662059"/>
                </a:lnTo>
                <a:lnTo>
                  <a:pt x="11880080" y="1662059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42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4" y="2233888"/>
            <a:ext cx="17235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汕头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554749" y="3276157"/>
            <a:ext cx="1080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shantou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4ACA1B96-94F3-4DFB-ADC9-1B2472CE879A}"/>
              </a:ext>
            </a:extLst>
          </p:cNvPr>
          <p:cNvSpPr/>
          <p:nvPr/>
        </p:nvSpPr>
        <p:spPr>
          <a:xfrm>
            <a:off x="1814287" y="3964880"/>
            <a:ext cx="8552368" cy="1661558"/>
          </a:xfrm>
          <a:custGeom>
            <a:avLst/>
            <a:gdLst>
              <a:gd name="connsiteX0" fmla="*/ 12131178 w 12180941"/>
              <a:gd name="connsiteY0" fmla="*/ 254346 h 2366519"/>
              <a:gd name="connsiteX1" fmla="*/ 12131178 w 12180941"/>
              <a:gd name="connsiteY1" fmla="*/ 49763 h 2366519"/>
              <a:gd name="connsiteX2" fmla="*/ 12028887 w 12180941"/>
              <a:gd name="connsiteY2" fmla="*/ 49763 h 2366519"/>
              <a:gd name="connsiteX3" fmla="*/ 12028887 w 12180941"/>
              <a:gd name="connsiteY3" fmla="*/ 118879 h 2366519"/>
              <a:gd name="connsiteX4" fmla="*/ 11970830 w 12180941"/>
              <a:gd name="connsiteY4" fmla="*/ 118879 h 2366519"/>
              <a:gd name="connsiteX5" fmla="*/ 11970830 w 12180941"/>
              <a:gd name="connsiteY5" fmla="*/ 58057 h 2366519"/>
              <a:gd name="connsiteX6" fmla="*/ 11843657 w 12180941"/>
              <a:gd name="connsiteY6" fmla="*/ 58057 h 2366519"/>
              <a:gd name="connsiteX7" fmla="*/ 11843657 w 12180941"/>
              <a:gd name="connsiteY7" fmla="*/ 165878 h 2366519"/>
              <a:gd name="connsiteX8" fmla="*/ 11534019 w 12180941"/>
              <a:gd name="connsiteY8" fmla="*/ 165878 h 2366519"/>
              <a:gd name="connsiteX9" fmla="*/ 11534019 w 12180941"/>
              <a:gd name="connsiteY9" fmla="*/ 248816 h 2366519"/>
              <a:gd name="connsiteX10" fmla="*/ 11500844 w 12180941"/>
              <a:gd name="connsiteY10" fmla="*/ 248816 h 2366519"/>
              <a:gd name="connsiteX11" fmla="*/ 11500844 w 12180941"/>
              <a:gd name="connsiteY11" fmla="*/ 425752 h 2366519"/>
              <a:gd name="connsiteX12" fmla="*/ 11373671 w 12180941"/>
              <a:gd name="connsiteY12" fmla="*/ 425752 h 2366519"/>
              <a:gd name="connsiteX13" fmla="*/ 11373671 w 12180941"/>
              <a:gd name="connsiteY13" fmla="*/ 489339 h 2366519"/>
              <a:gd name="connsiteX14" fmla="*/ 11393023 w 12180941"/>
              <a:gd name="connsiteY14" fmla="*/ 489339 h 2366519"/>
              <a:gd name="connsiteX15" fmla="*/ 11393023 w 12180941"/>
              <a:gd name="connsiteY15" fmla="*/ 829388 h 2366519"/>
              <a:gd name="connsiteX16" fmla="*/ 11484256 w 12180941"/>
              <a:gd name="connsiteY16" fmla="*/ 829388 h 2366519"/>
              <a:gd name="connsiteX17" fmla="*/ 11484256 w 12180941"/>
              <a:gd name="connsiteY17" fmla="*/ 848740 h 2366519"/>
              <a:gd name="connsiteX18" fmla="*/ 11503608 w 12180941"/>
              <a:gd name="connsiteY18" fmla="*/ 848740 h 2366519"/>
              <a:gd name="connsiteX19" fmla="*/ 11503608 w 12180941"/>
              <a:gd name="connsiteY19" fmla="*/ 904033 h 2366519"/>
              <a:gd name="connsiteX20" fmla="*/ 11699897 w 12180941"/>
              <a:gd name="connsiteY20" fmla="*/ 904033 h 2366519"/>
              <a:gd name="connsiteX21" fmla="*/ 11699897 w 12180941"/>
              <a:gd name="connsiteY21" fmla="*/ 923385 h 2366519"/>
              <a:gd name="connsiteX22" fmla="*/ 11719249 w 12180941"/>
              <a:gd name="connsiteY22" fmla="*/ 923385 h 2366519"/>
              <a:gd name="connsiteX23" fmla="*/ 11719249 w 12180941"/>
              <a:gd name="connsiteY23" fmla="*/ 2148114 h 2366519"/>
              <a:gd name="connsiteX24" fmla="*/ 11680544 w 12180941"/>
              <a:gd name="connsiteY24" fmla="*/ 2148114 h 2366519"/>
              <a:gd name="connsiteX25" fmla="*/ 11680544 w 12180941"/>
              <a:gd name="connsiteY25" fmla="*/ 942737 h 2366519"/>
              <a:gd name="connsiteX26" fmla="*/ 11484256 w 12180941"/>
              <a:gd name="connsiteY26" fmla="*/ 942737 h 2366519"/>
              <a:gd name="connsiteX27" fmla="*/ 11484256 w 12180941"/>
              <a:gd name="connsiteY27" fmla="*/ 923385 h 2366519"/>
              <a:gd name="connsiteX28" fmla="*/ 11464904 w 12180941"/>
              <a:gd name="connsiteY28" fmla="*/ 923385 h 2366519"/>
              <a:gd name="connsiteX29" fmla="*/ 11464904 w 12180941"/>
              <a:gd name="connsiteY29" fmla="*/ 868092 h 2366519"/>
              <a:gd name="connsiteX30" fmla="*/ 11323908 w 12180941"/>
              <a:gd name="connsiteY30" fmla="*/ 868092 h 2366519"/>
              <a:gd name="connsiteX31" fmla="*/ 11323908 w 12180941"/>
              <a:gd name="connsiteY31" fmla="*/ 951031 h 2366519"/>
              <a:gd name="connsiteX32" fmla="*/ 11307320 w 12180941"/>
              <a:gd name="connsiteY32" fmla="*/ 951031 h 2366519"/>
              <a:gd name="connsiteX33" fmla="*/ 11307320 w 12180941"/>
              <a:gd name="connsiteY33" fmla="*/ 970384 h 2366519"/>
              <a:gd name="connsiteX34" fmla="*/ 11180147 w 12180941"/>
              <a:gd name="connsiteY34" fmla="*/ 970384 h 2366519"/>
              <a:gd name="connsiteX35" fmla="*/ 11180147 w 12180941"/>
              <a:gd name="connsiteY35" fmla="*/ 2178525 h 2366519"/>
              <a:gd name="connsiteX36" fmla="*/ 11141442 w 12180941"/>
              <a:gd name="connsiteY36" fmla="*/ 2178525 h 2366519"/>
              <a:gd name="connsiteX37" fmla="*/ 11141442 w 12180941"/>
              <a:gd name="connsiteY37" fmla="*/ 951031 h 2366519"/>
              <a:gd name="connsiteX38" fmla="*/ 11160795 w 12180941"/>
              <a:gd name="connsiteY38" fmla="*/ 951031 h 2366519"/>
              <a:gd name="connsiteX39" fmla="*/ 11160795 w 12180941"/>
              <a:gd name="connsiteY39" fmla="*/ 931679 h 2366519"/>
              <a:gd name="connsiteX40" fmla="*/ 11287967 w 12180941"/>
              <a:gd name="connsiteY40" fmla="*/ 931679 h 2366519"/>
              <a:gd name="connsiteX41" fmla="*/ 11287967 w 12180941"/>
              <a:gd name="connsiteY41" fmla="*/ 848740 h 2366519"/>
              <a:gd name="connsiteX42" fmla="*/ 11307320 w 12180941"/>
              <a:gd name="connsiteY42" fmla="*/ 848740 h 2366519"/>
              <a:gd name="connsiteX43" fmla="*/ 11307320 w 12180941"/>
              <a:gd name="connsiteY43" fmla="*/ 829388 h 2366519"/>
              <a:gd name="connsiteX44" fmla="*/ 11357083 w 12180941"/>
              <a:gd name="connsiteY44" fmla="*/ 829388 h 2366519"/>
              <a:gd name="connsiteX45" fmla="*/ 11357083 w 12180941"/>
              <a:gd name="connsiteY45" fmla="*/ 489339 h 2366519"/>
              <a:gd name="connsiteX46" fmla="*/ 11243734 w 12180941"/>
              <a:gd name="connsiteY46" fmla="*/ 489339 h 2366519"/>
              <a:gd name="connsiteX47" fmla="*/ 11243734 w 12180941"/>
              <a:gd name="connsiteY47" fmla="*/ 395341 h 2366519"/>
              <a:gd name="connsiteX48" fmla="*/ 11077856 w 12180941"/>
              <a:gd name="connsiteY48" fmla="*/ 395341 h 2366519"/>
              <a:gd name="connsiteX49" fmla="*/ 11077856 w 12180941"/>
              <a:gd name="connsiteY49" fmla="*/ 326226 h 2366519"/>
              <a:gd name="connsiteX50" fmla="*/ 11008740 w 12180941"/>
              <a:gd name="connsiteY50" fmla="*/ 326226 h 2366519"/>
              <a:gd name="connsiteX51" fmla="*/ 11008740 w 12180941"/>
              <a:gd name="connsiteY51" fmla="*/ 229464 h 2366519"/>
              <a:gd name="connsiteX52" fmla="*/ 10939625 w 12180941"/>
              <a:gd name="connsiteY52" fmla="*/ 229464 h 2366519"/>
              <a:gd name="connsiteX53" fmla="*/ 10939625 w 12180941"/>
              <a:gd name="connsiteY53" fmla="*/ 317932 h 2366519"/>
              <a:gd name="connsiteX54" fmla="*/ 10851156 w 12180941"/>
              <a:gd name="connsiteY54" fmla="*/ 317932 h 2366519"/>
              <a:gd name="connsiteX55" fmla="*/ 10851156 w 12180941"/>
              <a:gd name="connsiteY55" fmla="*/ 362166 h 2366519"/>
              <a:gd name="connsiteX56" fmla="*/ 10743336 w 12180941"/>
              <a:gd name="connsiteY56" fmla="*/ 362166 h 2366519"/>
              <a:gd name="connsiteX57" fmla="*/ 10743336 w 12180941"/>
              <a:gd name="connsiteY57" fmla="*/ 121644 h 2366519"/>
              <a:gd name="connsiteX58" fmla="*/ 10497285 w 12180941"/>
              <a:gd name="connsiteY58" fmla="*/ 121644 h 2366519"/>
              <a:gd name="connsiteX59" fmla="*/ 10419875 w 12180941"/>
              <a:gd name="connsiteY59" fmla="*/ 204582 h 2366519"/>
              <a:gd name="connsiteX60" fmla="*/ 10419875 w 12180941"/>
              <a:gd name="connsiteY60" fmla="*/ 342814 h 2366519"/>
              <a:gd name="connsiteX61" fmla="*/ 10439227 w 12180941"/>
              <a:gd name="connsiteY61" fmla="*/ 342814 h 2366519"/>
              <a:gd name="connsiteX62" fmla="*/ 10439227 w 12180941"/>
              <a:gd name="connsiteY62" fmla="*/ 494868 h 2366519"/>
              <a:gd name="connsiteX63" fmla="*/ 10400523 w 12180941"/>
              <a:gd name="connsiteY63" fmla="*/ 494868 h 2366519"/>
              <a:gd name="connsiteX64" fmla="*/ 10400523 w 12180941"/>
              <a:gd name="connsiteY64" fmla="*/ 342814 h 2366519"/>
              <a:gd name="connsiteX65" fmla="*/ 10325878 w 12180941"/>
              <a:gd name="connsiteY65" fmla="*/ 342814 h 2366519"/>
              <a:gd name="connsiteX66" fmla="*/ 10325878 w 12180941"/>
              <a:gd name="connsiteY66" fmla="*/ 265404 h 2366519"/>
              <a:gd name="connsiteX67" fmla="*/ 10154470 w 12180941"/>
              <a:gd name="connsiteY67" fmla="*/ 265404 h 2366519"/>
              <a:gd name="connsiteX68" fmla="*/ 10154470 w 12180941"/>
              <a:gd name="connsiteY68" fmla="*/ 398106 h 2366519"/>
              <a:gd name="connsiteX69" fmla="*/ 10126824 w 12180941"/>
              <a:gd name="connsiteY69" fmla="*/ 398106 h 2366519"/>
              <a:gd name="connsiteX70" fmla="*/ 10126824 w 12180941"/>
              <a:gd name="connsiteY70" fmla="*/ 796212 h 2366519"/>
              <a:gd name="connsiteX71" fmla="*/ 10088120 w 12180941"/>
              <a:gd name="connsiteY71" fmla="*/ 796212 h 2366519"/>
              <a:gd name="connsiteX72" fmla="*/ 10088120 w 12180941"/>
              <a:gd name="connsiteY72" fmla="*/ 400871 h 2366519"/>
              <a:gd name="connsiteX73" fmla="*/ 10027298 w 12180941"/>
              <a:gd name="connsiteY73" fmla="*/ 400871 h 2366519"/>
              <a:gd name="connsiteX74" fmla="*/ 10027298 w 12180941"/>
              <a:gd name="connsiteY74" fmla="*/ 304109 h 2366519"/>
              <a:gd name="connsiteX75" fmla="*/ 9894596 w 12180941"/>
              <a:gd name="connsiteY75" fmla="*/ 304109 h 2366519"/>
              <a:gd name="connsiteX76" fmla="*/ 9894596 w 12180941"/>
              <a:gd name="connsiteY76" fmla="*/ 171407 h 2366519"/>
              <a:gd name="connsiteX77" fmla="*/ 9836538 w 12180941"/>
              <a:gd name="connsiteY77" fmla="*/ 171407 h 2366519"/>
              <a:gd name="connsiteX78" fmla="*/ 9836538 w 12180941"/>
              <a:gd name="connsiteY78" fmla="*/ 323461 h 2366519"/>
              <a:gd name="connsiteX79" fmla="*/ 9767423 w 12180941"/>
              <a:gd name="connsiteY79" fmla="*/ 323461 h 2366519"/>
              <a:gd name="connsiteX80" fmla="*/ 9767423 w 12180941"/>
              <a:gd name="connsiteY80" fmla="*/ 367695 h 2366519"/>
              <a:gd name="connsiteX81" fmla="*/ 9645779 w 12180941"/>
              <a:gd name="connsiteY81" fmla="*/ 367695 h 2366519"/>
              <a:gd name="connsiteX82" fmla="*/ 9645779 w 12180941"/>
              <a:gd name="connsiteY82" fmla="*/ 185230 h 2366519"/>
              <a:gd name="connsiteX83" fmla="*/ 9576664 w 12180941"/>
              <a:gd name="connsiteY83" fmla="*/ 185230 h 2366519"/>
              <a:gd name="connsiteX84" fmla="*/ 9576664 w 12180941"/>
              <a:gd name="connsiteY84" fmla="*/ 298580 h 2366519"/>
              <a:gd name="connsiteX85" fmla="*/ 9526901 w 12180941"/>
              <a:gd name="connsiteY85" fmla="*/ 298580 h 2366519"/>
              <a:gd name="connsiteX86" fmla="*/ 9526901 w 12180941"/>
              <a:gd name="connsiteY86" fmla="*/ 381518 h 2366519"/>
              <a:gd name="connsiteX87" fmla="*/ 9316789 w 12180941"/>
              <a:gd name="connsiteY87" fmla="*/ 381518 h 2366519"/>
              <a:gd name="connsiteX88" fmla="*/ 9316789 w 12180941"/>
              <a:gd name="connsiteY88" fmla="*/ 666275 h 2366519"/>
              <a:gd name="connsiteX89" fmla="*/ 9247673 w 12180941"/>
              <a:gd name="connsiteY89" fmla="*/ 666275 h 2366519"/>
              <a:gd name="connsiteX90" fmla="*/ 9247673 w 12180941"/>
              <a:gd name="connsiteY90" fmla="*/ 597159 h 2366519"/>
              <a:gd name="connsiteX91" fmla="*/ 9178558 w 12180941"/>
              <a:gd name="connsiteY91" fmla="*/ 597159 h 2366519"/>
              <a:gd name="connsiteX92" fmla="*/ 9178558 w 12180941"/>
              <a:gd name="connsiteY92" fmla="*/ 956560 h 2366519"/>
              <a:gd name="connsiteX93" fmla="*/ 9233850 w 12180941"/>
              <a:gd name="connsiteY93" fmla="*/ 956560 h 2366519"/>
              <a:gd name="connsiteX94" fmla="*/ 9233850 w 12180941"/>
              <a:gd name="connsiteY94" fmla="*/ 898503 h 2366519"/>
              <a:gd name="connsiteX95" fmla="*/ 9253203 w 12180941"/>
              <a:gd name="connsiteY95" fmla="*/ 898503 h 2366519"/>
              <a:gd name="connsiteX96" fmla="*/ 9253203 w 12180941"/>
              <a:gd name="connsiteY96" fmla="*/ 879151 h 2366519"/>
              <a:gd name="connsiteX97" fmla="*/ 9355494 w 12180941"/>
              <a:gd name="connsiteY97" fmla="*/ 879151 h 2366519"/>
              <a:gd name="connsiteX98" fmla="*/ 9355494 w 12180941"/>
              <a:gd name="connsiteY98" fmla="*/ 898503 h 2366519"/>
              <a:gd name="connsiteX99" fmla="*/ 9374846 w 12180941"/>
              <a:gd name="connsiteY99" fmla="*/ 898503 h 2366519"/>
              <a:gd name="connsiteX100" fmla="*/ 9374846 w 12180941"/>
              <a:gd name="connsiteY100" fmla="*/ 931679 h 2366519"/>
              <a:gd name="connsiteX101" fmla="*/ 9463314 w 12180941"/>
              <a:gd name="connsiteY101" fmla="*/ 931679 h 2366519"/>
              <a:gd name="connsiteX102" fmla="*/ 9463314 w 12180941"/>
              <a:gd name="connsiteY102" fmla="*/ 951031 h 2366519"/>
              <a:gd name="connsiteX103" fmla="*/ 9482667 w 12180941"/>
              <a:gd name="connsiteY103" fmla="*/ 951031 h 2366519"/>
              <a:gd name="connsiteX104" fmla="*/ 9482667 w 12180941"/>
              <a:gd name="connsiteY104" fmla="*/ 995265 h 2366519"/>
              <a:gd name="connsiteX105" fmla="*/ 9615368 w 12180941"/>
              <a:gd name="connsiteY105" fmla="*/ 995265 h 2366519"/>
              <a:gd name="connsiteX106" fmla="*/ 9615368 w 12180941"/>
              <a:gd name="connsiteY106" fmla="*/ 1014618 h 2366519"/>
              <a:gd name="connsiteX107" fmla="*/ 9634721 w 12180941"/>
              <a:gd name="connsiteY107" fmla="*/ 1014618 h 2366519"/>
              <a:gd name="connsiteX108" fmla="*/ 9634721 w 12180941"/>
              <a:gd name="connsiteY108" fmla="*/ 1042264 h 2366519"/>
              <a:gd name="connsiteX109" fmla="*/ 9634721 w 12180941"/>
              <a:gd name="connsiteY109" fmla="*/ 1080969 h 2366519"/>
              <a:gd name="connsiteX110" fmla="*/ 9728718 w 12180941"/>
              <a:gd name="connsiteY110" fmla="*/ 1080969 h 2366519"/>
              <a:gd name="connsiteX111" fmla="*/ 9728718 w 12180941"/>
              <a:gd name="connsiteY111" fmla="*/ 1014618 h 2366519"/>
              <a:gd name="connsiteX112" fmla="*/ 9748071 w 12180941"/>
              <a:gd name="connsiteY112" fmla="*/ 1014618 h 2366519"/>
              <a:gd name="connsiteX113" fmla="*/ 9748071 w 12180941"/>
              <a:gd name="connsiteY113" fmla="*/ 995265 h 2366519"/>
              <a:gd name="connsiteX114" fmla="*/ 9781246 w 12180941"/>
              <a:gd name="connsiteY114" fmla="*/ 995265 h 2366519"/>
              <a:gd name="connsiteX115" fmla="*/ 9814422 w 12180941"/>
              <a:gd name="connsiteY115" fmla="*/ 995265 h 2366519"/>
              <a:gd name="connsiteX116" fmla="*/ 9814422 w 12180941"/>
              <a:gd name="connsiteY116" fmla="*/ 848740 h 2366519"/>
              <a:gd name="connsiteX117" fmla="*/ 9833774 w 12180941"/>
              <a:gd name="connsiteY117" fmla="*/ 848740 h 2366519"/>
              <a:gd name="connsiteX118" fmla="*/ 9833774 w 12180941"/>
              <a:gd name="connsiteY118" fmla="*/ 829388 h 2366519"/>
              <a:gd name="connsiteX119" fmla="*/ 10245704 w 12180941"/>
              <a:gd name="connsiteY119" fmla="*/ 829388 h 2366519"/>
              <a:gd name="connsiteX120" fmla="*/ 10245704 w 12180941"/>
              <a:gd name="connsiteY120" fmla="*/ 798977 h 2366519"/>
              <a:gd name="connsiteX121" fmla="*/ 10265055 w 12180941"/>
              <a:gd name="connsiteY121" fmla="*/ 798977 h 2366519"/>
              <a:gd name="connsiteX122" fmla="*/ 10265055 w 12180941"/>
              <a:gd name="connsiteY122" fmla="*/ 779624 h 2366519"/>
              <a:gd name="connsiteX123" fmla="*/ 10400523 w 12180941"/>
              <a:gd name="connsiteY123" fmla="*/ 779624 h 2366519"/>
              <a:gd name="connsiteX124" fmla="*/ 10400523 w 12180941"/>
              <a:gd name="connsiteY124" fmla="*/ 575042 h 2366519"/>
              <a:gd name="connsiteX125" fmla="*/ 10419875 w 12180941"/>
              <a:gd name="connsiteY125" fmla="*/ 575042 h 2366519"/>
              <a:gd name="connsiteX126" fmla="*/ 10419875 w 12180941"/>
              <a:gd name="connsiteY126" fmla="*/ 555690 h 2366519"/>
              <a:gd name="connsiteX127" fmla="*/ 10535989 w 12180941"/>
              <a:gd name="connsiteY127" fmla="*/ 555690 h 2366519"/>
              <a:gd name="connsiteX128" fmla="*/ 10535989 w 12180941"/>
              <a:gd name="connsiteY128" fmla="*/ 497633 h 2366519"/>
              <a:gd name="connsiteX129" fmla="*/ 10555341 w 12180941"/>
              <a:gd name="connsiteY129" fmla="*/ 497633 h 2366519"/>
              <a:gd name="connsiteX130" fmla="*/ 10555341 w 12180941"/>
              <a:gd name="connsiteY130" fmla="*/ 478280 h 2366519"/>
              <a:gd name="connsiteX131" fmla="*/ 10707396 w 12180941"/>
              <a:gd name="connsiteY131" fmla="*/ 478280 h 2366519"/>
              <a:gd name="connsiteX132" fmla="*/ 10707396 w 12180941"/>
              <a:gd name="connsiteY132" fmla="*/ 497633 h 2366519"/>
              <a:gd name="connsiteX133" fmla="*/ 10726748 w 12180941"/>
              <a:gd name="connsiteY133" fmla="*/ 497633 h 2366519"/>
              <a:gd name="connsiteX134" fmla="*/ 10726748 w 12180941"/>
              <a:gd name="connsiteY134" fmla="*/ 555690 h 2366519"/>
              <a:gd name="connsiteX135" fmla="*/ 10867744 w 12180941"/>
              <a:gd name="connsiteY135" fmla="*/ 555690 h 2366519"/>
              <a:gd name="connsiteX136" fmla="*/ 10867744 w 12180941"/>
              <a:gd name="connsiteY136" fmla="*/ 575042 h 2366519"/>
              <a:gd name="connsiteX137" fmla="*/ 10887096 w 12180941"/>
              <a:gd name="connsiteY137" fmla="*/ 575042 h 2366519"/>
              <a:gd name="connsiteX138" fmla="*/ 10887096 w 12180941"/>
              <a:gd name="connsiteY138" fmla="*/ 599924 h 2366519"/>
              <a:gd name="connsiteX139" fmla="*/ 10887096 w 12180941"/>
              <a:gd name="connsiteY139" fmla="*/ 630335 h 2366519"/>
              <a:gd name="connsiteX140" fmla="*/ 10887096 w 12180941"/>
              <a:gd name="connsiteY140" fmla="*/ 879151 h 2366519"/>
              <a:gd name="connsiteX141" fmla="*/ 10936860 w 12180941"/>
              <a:gd name="connsiteY141" fmla="*/ 879151 h 2366519"/>
              <a:gd name="connsiteX142" fmla="*/ 10936860 w 12180941"/>
              <a:gd name="connsiteY142" fmla="*/ 801741 h 2366519"/>
              <a:gd name="connsiteX143" fmla="*/ 10956212 w 12180941"/>
              <a:gd name="connsiteY143" fmla="*/ 801741 h 2366519"/>
              <a:gd name="connsiteX144" fmla="*/ 10956212 w 12180941"/>
              <a:gd name="connsiteY144" fmla="*/ 782389 h 2366519"/>
              <a:gd name="connsiteX145" fmla="*/ 11113796 w 12180941"/>
              <a:gd name="connsiteY145" fmla="*/ 782389 h 2366519"/>
              <a:gd name="connsiteX146" fmla="*/ 11113796 w 12180941"/>
              <a:gd name="connsiteY146" fmla="*/ 801741 h 2366519"/>
              <a:gd name="connsiteX147" fmla="*/ 11133149 w 12180941"/>
              <a:gd name="connsiteY147" fmla="*/ 801741 h 2366519"/>
              <a:gd name="connsiteX148" fmla="*/ 11133149 w 12180941"/>
              <a:gd name="connsiteY148" fmla="*/ 868092 h 2366519"/>
              <a:gd name="connsiteX149" fmla="*/ 11202264 w 12180941"/>
              <a:gd name="connsiteY149" fmla="*/ 868092 h 2366519"/>
              <a:gd name="connsiteX150" fmla="*/ 11202264 w 12180941"/>
              <a:gd name="connsiteY150" fmla="*/ 906797 h 2366519"/>
              <a:gd name="connsiteX151" fmla="*/ 11113796 w 12180941"/>
              <a:gd name="connsiteY151" fmla="*/ 906797 h 2366519"/>
              <a:gd name="connsiteX152" fmla="*/ 11113796 w 12180941"/>
              <a:gd name="connsiteY152" fmla="*/ 884680 h 2366519"/>
              <a:gd name="connsiteX153" fmla="*/ 11094443 w 12180941"/>
              <a:gd name="connsiteY153" fmla="*/ 884680 h 2366519"/>
              <a:gd name="connsiteX154" fmla="*/ 11094443 w 12180941"/>
              <a:gd name="connsiteY154" fmla="*/ 818329 h 2366519"/>
              <a:gd name="connsiteX155" fmla="*/ 10978329 w 12180941"/>
              <a:gd name="connsiteY155" fmla="*/ 818329 h 2366519"/>
              <a:gd name="connsiteX156" fmla="*/ 10978329 w 12180941"/>
              <a:gd name="connsiteY156" fmla="*/ 895739 h 2366519"/>
              <a:gd name="connsiteX157" fmla="*/ 10958977 w 12180941"/>
              <a:gd name="connsiteY157" fmla="*/ 895739 h 2366519"/>
              <a:gd name="connsiteX158" fmla="*/ 10958977 w 12180941"/>
              <a:gd name="connsiteY158" fmla="*/ 915091 h 2366519"/>
              <a:gd name="connsiteX159" fmla="*/ 10870509 w 12180941"/>
              <a:gd name="connsiteY159" fmla="*/ 915091 h 2366519"/>
              <a:gd name="connsiteX160" fmla="*/ 10870509 w 12180941"/>
              <a:gd name="connsiteY160" fmla="*/ 895739 h 2366519"/>
              <a:gd name="connsiteX161" fmla="*/ 10851156 w 12180941"/>
              <a:gd name="connsiteY161" fmla="*/ 895739 h 2366519"/>
              <a:gd name="connsiteX162" fmla="*/ 10851156 w 12180941"/>
              <a:gd name="connsiteY162" fmla="*/ 627570 h 2366519"/>
              <a:gd name="connsiteX163" fmla="*/ 10851156 w 12180941"/>
              <a:gd name="connsiteY163" fmla="*/ 597159 h 2366519"/>
              <a:gd name="connsiteX164" fmla="*/ 10851156 w 12180941"/>
              <a:gd name="connsiteY164" fmla="*/ 591630 h 2366519"/>
              <a:gd name="connsiteX165" fmla="*/ 10710160 w 12180941"/>
              <a:gd name="connsiteY165" fmla="*/ 591630 h 2366519"/>
              <a:gd name="connsiteX166" fmla="*/ 10710160 w 12180941"/>
              <a:gd name="connsiteY166" fmla="*/ 572278 h 2366519"/>
              <a:gd name="connsiteX167" fmla="*/ 10690809 w 12180941"/>
              <a:gd name="connsiteY167" fmla="*/ 572278 h 2366519"/>
              <a:gd name="connsiteX168" fmla="*/ 10690809 w 12180941"/>
              <a:gd name="connsiteY168" fmla="*/ 514220 h 2366519"/>
              <a:gd name="connsiteX169" fmla="*/ 10577459 w 12180941"/>
              <a:gd name="connsiteY169" fmla="*/ 514220 h 2366519"/>
              <a:gd name="connsiteX170" fmla="*/ 10577459 w 12180941"/>
              <a:gd name="connsiteY170" fmla="*/ 572278 h 2366519"/>
              <a:gd name="connsiteX171" fmla="*/ 10558106 w 12180941"/>
              <a:gd name="connsiteY171" fmla="*/ 572278 h 2366519"/>
              <a:gd name="connsiteX172" fmla="*/ 10558106 w 12180941"/>
              <a:gd name="connsiteY172" fmla="*/ 591630 h 2366519"/>
              <a:gd name="connsiteX173" fmla="*/ 10441992 w 12180941"/>
              <a:gd name="connsiteY173" fmla="*/ 591630 h 2366519"/>
              <a:gd name="connsiteX174" fmla="*/ 10441992 w 12180941"/>
              <a:gd name="connsiteY174" fmla="*/ 776860 h 2366519"/>
              <a:gd name="connsiteX175" fmla="*/ 10502813 w 12180941"/>
              <a:gd name="connsiteY175" fmla="*/ 776860 h 2366519"/>
              <a:gd name="connsiteX176" fmla="*/ 10502813 w 12180941"/>
              <a:gd name="connsiteY176" fmla="*/ 796212 h 2366519"/>
              <a:gd name="connsiteX177" fmla="*/ 10522166 w 12180941"/>
              <a:gd name="connsiteY177" fmla="*/ 796212 h 2366519"/>
              <a:gd name="connsiteX178" fmla="*/ 10522166 w 12180941"/>
              <a:gd name="connsiteY178" fmla="*/ 873622 h 2366519"/>
              <a:gd name="connsiteX179" fmla="*/ 10524931 w 12180941"/>
              <a:gd name="connsiteY179" fmla="*/ 873622 h 2366519"/>
              <a:gd name="connsiteX180" fmla="*/ 10599575 w 12180941"/>
              <a:gd name="connsiteY180" fmla="*/ 873622 h 2366519"/>
              <a:gd name="connsiteX181" fmla="*/ 10787570 w 12180941"/>
              <a:gd name="connsiteY181" fmla="*/ 873622 h 2366519"/>
              <a:gd name="connsiteX182" fmla="*/ 10787570 w 12180941"/>
              <a:gd name="connsiteY182" fmla="*/ 892974 h 2366519"/>
              <a:gd name="connsiteX183" fmla="*/ 10806922 w 12180941"/>
              <a:gd name="connsiteY183" fmla="*/ 892974 h 2366519"/>
              <a:gd name="connsiteX184" fmla="*/ 10806922 w 12180941"/>
              <a:gd name="connsiteY184" fmla="*/ 1492898 h 2366519"/>
              <a:gd name="connsiteX185" fmla="*/ 10768218 w 12180941"/>
              <a:gd name="connsiteY185" fmla="*/ 1492898 h 2366519"/>
              <a:gd name="connsiteX186" fmla="*/ 10768218 w 12180941"/>
              <a:gd name="connsiteY186" fmla="*/ 912326 h 2366519"/>
              <a:gd name="connsiteX187" fmla="*/ 10599575 w 12180941"/>
              <a:gd name="connsiteY187" fmla="*/ 912326 h 2366519"/>
              <a:gd name="connsiteX188" fmla="*/ 10524931 w 12180941"/>
              <a:gd name="connsiteY188" fmla="*/ 912326 h 2366519"/>
              <a:gd name="connsiteX189" fmla="*/ 10502813 w 12180941"/>
              <a:gd name="connsiteY189" fmla="*/ 912326 h 2366519"/>
              <a:gd name="connsiteX190" fmla="*/ 10502813 w 12180941"/>
              <a:gd name="connsiteY190" fmla="*/ 892974 h 2366519"/>
              <a:gd name="connsiteX191" fmla="*/ 10477932 w 12180941"/>
              <a:gd name="connsiteY191" fmla="*/ 892974 h 2366519"/>
              <a:gd name="connsiteX192" fmla="*/ 10477932 w 12180941"/>
              <a:gd name="connsiteY192" fmla="*/ 815565 h 2366519"/>
              <a:gd name="connsiteX193" fmla="*/ 10281643 w 12180941"/>
              <a:gd name="connsiteY193" fmla="*/ 815565 h 2366519"/>
              <a:gd name="connsiteX194" fmla="*/ 10281643 w 12180941"/>
              <a:gd name="connsiteY194" fmla="*/ 845975 h 2366519"/>
              <a:gd name="connsiteX195" fmla="*/ 10262291 w 12180941"/>
              <a:gd name="connsiteY195" fmla="*/ 845975 h 2366519"/>
              <a:gd name="connsiteX196" fmla="*/ 10262291 w 12180941"/>
              <a:gd name="connsiteY196" fmla="*/ 865328 h 2366519"/>
              <a:gd name="connsiteX197" fmla="*/ 9850362 w 12180941"/>
              <a:gd name="connsiteY197" fmla="*/ 865328 h 2366519"/>
              <a:gd name="connsiteX198" fmla="*/ 9850362 w 12180941"/>
              <a:gd name="connsiteY198" fmla="*/ 995265 h 2366519"/>
              <a:gd name="connsiteX199" fmla="*/ 9927772 w 12180941"/>
              <a:gd name="connsiteY199" fmla="*/ 995265 h 2366519"/>
              <a:gd name="connsiteX200" fmla="*/ 9927772 w 12180941"/>
              <a:gd name="connsiteY200" fmla="*/ 1014618 h 2366519"/>
              <a:gd name="connsiteX201" fmla="*/ 9947123 w 12180941"/>
              <a:gd name="connsiteY201" fmla="*/ 1014618 h 2366519"/>
              <a:gd name="connsiteX202" fmla="*/ 9947123 w 12180941"/>
              <a:gd name="connsiteY202" fmla="*/ 1119673 h 2366519"/>
              <a:gd name="connsiteX203" fmla="*/ 10074296 w 12180941"/>
              <a:gd name="connsiteY203" fmla="*/ 1119673 h 2366519"/>
              <a:gd name="connsiteX204" fmla="*/ 10074296 w 12180941"/>
              <a:gd name="connsiteY204" fmla="*/ 1139026 h 2366519"/>
              <a:gd name="connsiteX205" fmla="*/ 10093649 w 12180941"/>
              <a:gd name="connsiteY205" fmla="*/ 1139026 h 2366519"/>
              <a:gd name="connsiteX206" fmla="*/ 10093649 w 12180941"/>
              <a:gd name="connsiteY206" fmla="*/ 1208141 h 2366519"/>
              <a:gd name="connsiteX207" fmla="*/ 10157235 w 12180941"/>
              <a:gd name="connsiteY207" fmla="*/ 1208141 h 2366519"/>
              <a:gd name="connsiteX208" fmla="*/ 10157235 w 12180941"/>
              <a:gd name="connsiteY208" fmla="*/ 1139026 h 2366519"/>
              <a:gd name="connsiteX209" fmla="*/ 10176588 w 12180941"/>
              <a:gd name="connsiteY209" fmla="*/ 1139026 h 2366519"/>
              <a:gd name="connsiteX210" fmla="*/ 10176588 w 12180941"/>
              <a:gd name="connsiteY210" fmla="*/ 1119673 h 2366519"/>
              <a:gd name="connsiteX211" fmla="*/ 10328642 w 12180941"/>
              <a:gd name="connsiteY211" fmla="*/ 1119673 h 2366519"/>
              <a:gd name="connsiteX212" fmla="*/ 10328642 w 12180941"/>
              <a:gd name="connsiteY212" fmla="*/ 1100321 h 2366519"/>
              <a:gd name="connsiteX213" fmla="*/ 10347994 w 12180941"/>
              <a:gd name="connsiteY213" fmla="*/ 1100321 h 2366519"/>
              <a:gd name="connsiteX214" fmla="*/ 10347994 w 12180941"/>
              <a:gd name="connsiteY214" fmla="*/ 1080969 h 2366519"/>
              <a:gd name="connsiteX215" fmla="*/ 10441992 w 12180941"/>
              <a:gd name="connsiteY215" fmla="*/ 1080969 h 2366519"/>
              <a:gd name="connsiteX216" fmla="*/ 10441992 w 12180941"/>
              <a:gd name="connsiteY216" fmla="*/ 1100321 h 2366519"/>
              <a:gd name="connsiteX217" fmla="*/ 10461344 w 12180941"/>
              <a:gd name="connsiteY217" fmla="*/ 1100321 h 2366519"/>
              <a:gd name="connsiteX218" fmla="*/ 10461344 w 12180941"/>
              <a:gd name="connsiteY218" fmla="*/ 1208141 h 2366519"/>
              <a:gd name="connsiteX219" fmla="*/ 10555341 w 12180941"/>
              <a:gd name="connsiteY219" fmla="*/ 1208141 h 2366519"/>
              <a:gd name="connsiteX220" fmla="*/ 10555341 w 12180941"/>
              <a:gd name="connsiteY220" fmla="*/ 1227494 h 2366519"/>
              <a:gd name="connsiteX221" fmla="*/ 10574694 w 12180941"/>
              <a:gd name="connsiteY221" fmla="*/ 1227494 h 2366519"/>
              <a:gd name="connsiteX222" fmla="*/ 10574694 w 12180941"/>
              <a:gd name="connsiteY222" fmla="*/ 1548190 h 2366519"/>
              <a:gd name="connsiteX223" fmla="*/ 10746101 w 12180941"/>
              <a:gd name="connsiteY223" fmla="*/ 1548190 h 2366519"/>
              <a:gd name="connsiteX224" fmla="*/ 10746101 w 12180941"/>
              <a:gd name="connsiteY224" fmla="*/ 1567543 h 2366519"/>
              <a:gd name="connsiteX225" fmla="*/ 10765453 w 12180941"/>
              <a:gd name="connsiteY225" fmla="*/ 1567543 h 2366519"/>
              <a:gd name="connsiteX226" fmla="*/ 10765453 w 12180941"/>
              <a:gd name="connsiteY226" fmla="*/ 1628365 h 2366519"/>
              <a:gd name="connsiteX227" fmla="*/ 10817981 w 12180941"/>
              <a:gd name="connsiteY227" fmla="*/ 1628365 h 2366519"/>
              <a:gd name="connsiteX228" fmla="*/ 10817981 w 12180941"/>
              <a:gd name="connsiteY228" fmla="*/ 1647717 h 2366519"/>
              <a:gd name="connsiteX229" fmla="*/ 10837333 w 12180941"/>
              <a:gd name="connsiteY229" fmla="*/ 1647717 h 2366519"/>
              <a:gd name="connsiteX230" fmla="*/ 10837333 w 12180941"/>
              <a:gd name="connsiteY230" fmla="*/ 1667069 h 2366519"/>
              <a:gd name="connsiteX231" fmla="*/ 10837333 w 12180941"/>
              <a:gd name="connsiteY231" fmla="*/ 1700245 h 2366519"/>
              <a:gd name="connsiteX232" fmla="*/ 10837333 w 12180941"/>
              <a:gd name="connsiteY232" fmla="*/ 1705774 h 2366519"/>
              <a:gd name="connsiteX233" fmla="*/ 10914743 w 12180941"/>
              <a:gd name="connsiteY233" fmla="*/ 1705774 h 2366519"/>
              <a:gd name="connsiteX234" fmla="*/ 10914743 w 12180941"/>
              <a:gd name="connsiteY234" fmla="*/ 1725126 h 2366519"/>
              <a:gd name="connsiteX235" fmla="*/ 10934095 w 12180941"/>
              <a:gd name="connsiteY235" fmla="*/ 1725126 h 2366519"/>
              <a:gd name="connsiteX236" fmla="*/ 10934095 w 12180941"/>
              <a:gd name="connsiteY236" fmla="*/ 2026471 h 2366519"/>
              <a:gd name="connsiteX237" fmla="*/ 10895391 w 12180941"/>
              <a:gd name="connsiteY237" fmla="*/ 2026471 h 2366519"/>
              <a:gd name="connsiteX238" fmla="*/ 10895391 w 12180941"/>
              <a:gd name="connsiteY238" fmla="*/ 1747243 h 2366519"/>
              <a:gd name="connsiteX239" fmla="*/ 10817981 w 12180941"/>
              <a:gd name="connsiteY239" fmla="*/ 1747243 h 2366519"/>
              <a:gd name="connsiteX240" fmla="*/ 10817981 w 12180941"/>
              <a:gd name="connsiteY240" fmla="*/ 1727891 h 2366519"/>
              <a:gd name="connsiteX241" fmla="*/ 10798629 w 12180941"/>
              <a:gd name="connsiteY241" fmla="*/ 1727891 h 2366519"/>
              <a:gd name="connsiteX242" fmla="*/ 10798629 w 12180941"/>
              <a:gd name="connsiteY242" fmla="*/ 1703009 h 2366519"/>
              <a:gd name="connsiteX243" fmla="*/ 10798629 w 12180941"/>
              <a:gd name="connsiteY243" fmla="*/ 1669834 h 2366519"/>
              <a:gd name="connsiteX244" fmla="*/ 10798629 w 12180941"/>
              <a:gd name="connsiteY244" fmla="*/ 1669834 h 2366519"/>
              <a:gd name="connsiteX245" fmla="*/ 10765453 w 12180941"/>
              <a:gd name="connsiteY245" fmla="*/ 1669834 h 2366519"/>
              <a:gd name="connsiteX246" fmla="*/ 10765453 w 12180941"/>
              <a:gd name="connsiteY246" fmla="*/ 1730656 h 2366519"/>
              <a:gd name="connsiteX247" fmla="*/ 10746101 w 12180941"/>
              <a:gd name="connsiteY247" fmla="*/ 1730656 h 2366519"/>
              <a:gd name="connsiteX248" fmla="*/ 10746101 w 12180941"/>
              <a:gd name="connsiteY248" fmla="*/ 1750008 h 2366519"/>
              <a:gd name="connsiteX249" fmla="*/ 10613398 w 12180941"/>
              <a:gd name="connsiteY249" fmla="*/ 1750008 h 2366519"/>
              <a:gd name="connsiteX250" fmla="*/ 10613398 w 12180941"/>
              <a:gd name="connsiteY250" fmla="*/ 2032000 h 2366519"/>
              <a:gd name="connsiteX251" fmla="*/ 10574694 w 12180941"/>
              <a:gd name="connsiteY251" fmla="*/ 2032000 h 2366519"/>
              <a:gd name="connsiteX252" fmla="*/ 10574694 w 12180941"/>
              <a:gd name="connsiteY252" fmla="*/ 1727891 h 2366519"/>
              <a:gd name="connsiteX253" fmla="*/ 10594047 w 12180941"/>
              <a:gd name="connsiteY253" fmla="*/ 1727891 h 2366519"/>
              <a:gd name="connsiteX254" fmla="*/ 10594047 w 12180941"/>
              <a:gd name="connsiteY254" fmla="*/ 1708539 h 2366519"/>
              <a:gd name="connsiteX255" fmla="*/ 10726748 w 12180941"/>
              <a:gd name="connsiteY255" fmla="*/ 1708539 h 2366519"/>
              <a:gd name="connsiteX256" fmla="*/ 10726748 w 12180941"/>
              <a:gd name="connsiteY256" fmla="*/ 1586895 h 2366519"/>
              <a:gd name="connsiteX257" fmla="*/ 10555341 w 12180941"/>
              <a:gd name="connsiteY257" fmla="*/ 1586895 h 2366519"/>
              <a:gd name="connsiteX258" fmla="*/ 10124060 w 12180941"/>
              <a:gd name="connsiteY258" fmla="*/ 1586895 h 2366519"/>
              <a:gd name="connsiteX259" fmla="*/ 10124060 w 12180941"/>
              <a:gd name="connsiteY259" fmla="*/ 1614541 h 2366519"/>
              <a:gd name="connsiteX260" fmla="*/ 10124060 w 12180941"/>
              <a:gd name="connsiteY260" fmla="*/ 1647717 h 2366519"/>
              <a:gd name="connsiteX261" fmla="*/ 10124060 w 12180941"/>
              <a:gd name="connsiteY261" fmla="*/ 2029235 h 2366519"/>
              <a:gd name="connsiteX262" fmla="*/ 10085355 w 12180941"/>
              <a:gd name="connsiteY262" fmla="*/ 2029235 h 2366519"/>
              <a:gd name="connsiteX263" fmla="*/ 10085355 w 12180941"/>
              <a:gd name="connsiteY263" fmla="*/ 1647717 h 2366519"/>
              <a:gd name="connsiteX264" fmla="*/ 10085355 w 12180941"/>
              <a:gd name="connsiteY264" fmla="*/ 1614541 h 2366519"/>
              <a:gd name="connsiteX265" fmla="*/ 10085355 w 12180941"/>
              <a:gd name="connsiteY265" fmla="*/ 1567543 h 2366519"/>
              <a:gd name="connsiteX266" fmla="*/ 10104707 w 12180941"/>
              <a:gd name="connsiteY266" fmla="*/ 1567543 h 2366519"/>
              <a:gd name="connsiteX267" fmla="*/ 10104707 w 12180941"/>
              <a:gd name="connsiteY267" fmla="*/ 1548190 h 2366519"/>
              <a:gd name="connsiteX268" fmla="*/ 10533224 w 12180941"/>
              <a:gd name="connsiteY268" fmla="*/ 1548190 h 2366519"/>
              <a:gd name="connsiteX269" fmla="*/ 10533224 w 12180941"/>
              <a:gd name="connsiteY269" fmla="*/ 1249611 h 2366519"/>
              <a:gd name="connsiteX270" fmla="*/ 10439227 w 12180941"/>
              <a:gd name="connsiteY270" fmla="*/ 1249611 h 2366519"/>
              <a:gd name="connsiteX271" fmla="*/ 10439227 w 12180941"/>
              <a:gd name="connsiteY271" fmla="*/ 1230258 h 2366519"/>
              <a:gd name="connsiteX272" fmla="*/ 10422639 w 12180941"/>
              <a:gd name="connsiteY272" fmla="*/ 1230258 h 2366519"/>
              <a:gd name="connsiteX273" fmla="*/ 10422639 w 12180941"/>
              <a:gd name="connsiteY273" fmla="*/ 1122438 h 2366519"/>
              <a:gd name="connsiteX274" fmla="*/ 10367347 w 12180941"/>
              <a:gd name="connsiteY274" fmla="*/ 1122438 h 2366519"/>
              <a:gd name="connsiteX275" fmla="*/ 10367347 w 12180941"/>
              <a:gd name="connsiteY275" fmla="*/ 1141790 h 2366519"/>
              <a:gd name="connsiteX276" fmla="*/ 10347994 w 12180941"/>
              <a:gd name="connsiteY276" fmla="*/ 1141790 h 2366519"/>
              <a:gd name="connsiteX277" fmla="*/ 10347994 w 12180941"/>
              <a:gd name="connsiteY277" fmla="*/ 1161143 h 2366519"/>
              <a:gd name="connsiteX278" fmla="*/ 10195940 w 12180941"/>
              <a:gd name="connsiteY278" fmla="*/ 1161143 h 2366519"/>
              <a:gd name="connsiteX279" fmla="*/ 10195940 w 12180941"/>
              <a:gd name="connsiteY279" fmla="*/ 1230258 h 2366519"/>
              <a:gd name="connsiteX280" fmla="*/ 10176588 w 12180941"/>
              <a:gd name="connsiteY280" fmla="*/ 1230258 h 2366519"/>
              <a:gd name="connsiteX281" fmla="*/ 10176588 w 12180941"/>
              <a:gd name="connsiteY281" fmla="*/ 1249611 h 2366519"/>
              <a:gd name="connsiteX282" fmla="*/ 10074296 w 12180941"/>
              <a:gd name="connsiteY282" fmla="*/ 1249611 h 2366519"/>
              <a:gd name="connsiteX283" fmla="*/ 10074296 w 12180941"/>
              <a:gd name="connsiteY283" fmla="*/ 1230258 h 2366519"/>
              <a:gd name="connsiteX284" fmla="*/ 10054945 w 12180941"/>
              <a:gd name="connsiteY284" fmla="*/ 1230258 h 2366519"/>
              <a:gd name="connsiteX285" fmla="*/ 10054945 w 12180941"/>
              <a:gd name="connsiteY285" fmla="*/ 1161143 h 2366519"/>
              <a:gd name="connsiteX286" fmla="*/ 9927772 w 12180941"/>
              <a:gd name="connsiteY286" fmla="*/ 1161143 h 2366519"/>
              <a:gd name="connsiteX287" fmla="*/ 9927772 w 12180941"/>
              <a:gd name="connsiteY287" fmla="*/ 1141790 h 2366519"/>
              <a:gd name="connsiteX288" fmla="*/ 9908419 w 12180941"/>
              <a:gd name="connsiteY288" fmla="*/ 1141790 h 2366519"/>
              <a:gd name="connsiteX289" fmla="*/ 9908419 w 12180941"/>
              <a:gd name="connsiteY289" fmla="*/ 1036735 h 2366519"/>
              <a:gd name="connsiteX290" fmla="*/ 9775717 w 12180941"/>
              <a:gd name="connsiteY290" fmla="*/ 1036735 h 2366519"/>
              <a:gd name="connsiteX291" fmla="*/ 9761894 w 12180941"/>
              <a:gd name="connsiteY291" fmla="*/ 1036735 h 2366519"/>
              <a:gd name="connsiteX292" fmla="*/ 9761894 w 12180941"/>
              <a:gd name="connsiteY292" fmla="*/ 1103086 h 2366519"/>
              <a:gd name="connsiteX293" fmla="*/ 9742541 w 12180941"/>
              <a:gd name="connsiteY293" fmla="*/ 1103086 h 2366519"/>
              <a:gd name="connsiteX294" fmla="*/ 9742541 w 12180941"/>
              <a:gd name="connsiteY294" fmla="*/ 1122438 h 2366519"/>
              <a:gd name="connsiteX295" fmla="*/ 9695543 w 12180941"/>
              <a:gd name="connsiteY295" fmla="*/ 1122438 h 2366519"/>
              <a:gd name="connsiteX296" fmla="*/ 9695543 w 12180941"/>
              <a:gd name="connsiteY296" fmla="*/ 2239347 h 2366519"/>
              <a:gd name="connsiteX297" fmla="*/ 9656838 w 12180941"/>
              <a:gd name="connsiteY297" fmla="*/ 2239347 h 2366519"/>
              <a:gd name="connsiteX298" fmla="*/ 9656838 w 12180941"/>
              <a:gd name="connsiteY298" fmla="*/ 1122438 h 2366519"/>
              <a:gd name="connsiteX299" fmla="*/ 9609840 w 12180941"/>
              <a:gd name="connsiteY299" fmla="*/ 1122438 h 2366519"/>
              <a:gd name="connsiteX300" fmla="*/ 9609840 w 12180941"/>
              <a:gd name="connsiteY300" fmla="*/ 1103086 h 2366519"/>
              <a:gd name="connsiteX301" fmla="*/ 9590487 w 12180941"/>
              <a:gd name="connsiteY301" fmla="*/ 1103086 h 2366519"/>
              <a:gd name="connsiteX302" fmla="*/ 9590487 w 12180941"/>
              <a:gd name="connsiteY302" fmla="*/ 1045028 h 2366519"/>
              <a:gd name="connsiteX303" fmla="*/ 9590487 w 12180941"/>
              <a:gd name="connsiteY303" fmla="*/ 1036735 h 2366519"/>
              <a:gd name="connsiteX304" fmla="*/ 9457785 w 12180941"/>
              <a:gd name="connsiteY304" fmla="*/ 1036735 h 2366519"/>
              <a:gd name="connsiteX305" fmla="*/ 9457785 w 12180941"/>
              <a:gd name="connsiteY305" fmla="*/ 1017382 h 2366519"/>
              <a:gd name="connsiteX306" fmla="*/ 9438432 w 12180941"/>
              <a:gd name="connsiteY306" fmla="*/ 1017382 h 2366519"/>
              <a:gd name="connsiteX307" fmla="*/ 9438432 w 12180941"/>
              <a:gd name="connsiteY307" fmla="*/ 973148 h 2366519"/>
              <a:gd name="connsiteX308" fmla="*/ 9349965 w 12180941"/>
              <a:gd name="connsiteY308" fmla="*/ 973148 h 2366519"/>
              <a:gd name="connsiteX309" fmla="*/ 9349965 w 12180941"/>
              <a:gd name="connsiteY309" fmla="*/ 953796 h 2366519"/>
              <a:gd name="connsiteX310" fmla="*/ 9330612 w 12180941"/>
              <a:gd name="connsiteY310" fmla="*/ 953796 h 2366519"/>
              <a:gd name="connsiteX311" fmla="*/ 9330612 w 12180941"/>
              <a:gd name="connsiteY311" fmla="*/ 920620 h 2366519"/>
              <a:gd name="connsiteX312" fmla="*/ 9267026 w 12180941"/>
              <a:gd name="connsiteY312" fmla="*/ 920620 h 2366519"/>
              <a:gd name="connsiteX313" fmla="*/ 9267026 w 12180941"/>
              <a:gd name="connsiteY313" fmla="*/ 978678 h 2366519"/>
              <a:gd name="connsiteX314" fmla="*/ 9247673 w 12180941"/>
              <a:gd name="connsiteY314" fmla="*/ 978678 h 2366519"/>
              <a:gd name="connsiteX315" fmla="*/ 9247673 w 12180941"/>
              <a:gd name="connsiteY315" fmla="*/ 995265 h 2366519"/>
              <a:gd name="connsiteX316" fmla="*/ 9173028 w 12180941"/>
              <a:gd name="connsiteY316" fmla="*/ 995265 h 2366519"/>
              <a:gd name="connsiteX317" fmla="*/ 9173028 w 12180941"/>
              <a:gd name="connsiteY317" fmla="*/ 1141790 h 2366519"/>
              <a:gd name="connsiteX318" fmla="*/ 9134324 w 12180941"/>
              <a:gd name="connsiteY318" fmla="*/ 1141790 h 2366519"/>
              <a:gd name="connsiteX319" fmla="*/ 9134324 w 12180941"/>
              <a:gd name="connsiteY319" fmla="*/ 575042 h 2366519"/>
              <a:gd name="connsiteX320" fmla="*/ 9153676 w 12180941"/>
              <a:gd name="connsiteY320" fmla="*/ 575042 h 2366519"/>
              <a:gd name="connsiteX321" fmla="*/ 9153676 w 12180941"/>
              <a:gd name="connsiteY321" fmla="*/ 312403 h 2366519"/>
              <a:gd name="connsiteX322" fmla="*/ 9090089 w 12180941"/>
              <a:gd name="connsiteY322" fmla="*/ 312403 h 2366519"/>
              <a:gd name="connsiteX323" fmla="*/ 9090089 w 12180941"/>
              <a:gd name="connsiteY323" fmla="*/ 176936 h 2366519"/>
              <a:gd name="connsiteX324" fmla="*/ 8968446 w 12180941"/>
              <a:gd name="connsiteY324" fmla="*/ 176936 h 2366519"/>
              <a:gd name="connsiteX325" fmla="*/ 8885507 w 12180941"/>
              <a:gd name="connsiteY325" fmla="*/ 82939 h 2366519"/>
              <a:gd name="connsiteX326" fmla="*/ 8808098 w 12180941"/>
              <a:gd name="connsiteY326" fmla="*/ 82939 h 2366519"/>
              <a:gd name="connsiteX327" fmla="*/ 8656044 w 12180941"/>
              <a:gd name="connsiteY327" fmla="*/ 160348 h 2366519"/>
              <a:gd name="connsiteX328" fmla="*/ 8553752 w 12180941"/>
              <a:gd name="connsiteY328" fmla="*/ 121644 h 2366519"/>
              <a:gd name="connsiteX329" fmla="*/ 8440402 w 12180941"/>
              <a:gd name="connsiteY329" fmla="*/ 185230 h 2366519"/>
              <a:gd name="connsiteX330" fmla="*/ 8282819 w 12180941"/>
              <a:gd name="connsiteY330" fmla="*/ 185230 h 2366519"/>
              <a:gd name="connsiteX331" fmla="*/ 8282819 w 12180941"/>
              <a:gd name="connsiteY331" fmla="*/ 458928 h 2366519"/>
              <a:gd name="connsiteX332" fmla="*/ 8302171 w 12180941"/>
              <a:gd name="connsiteY332" fmla="*/ 458928 h 2366519"/>
              <a:gd name="connsiteX333" fmla="*/ 8302171 w 12180941"/>
              <a:gd name="connsiteY333" fmla="*/ 1061616 h 2366519"/>
              <a:gd name="connsiteX334" fmla="*/ 8390639 w 12180941"/>
              <a:gd name="connsiteY334" fmla="*/ 1061616 h 2366519"/>
              <a:gd name="connsiteX335" fmla="*/ 8390639 w 12180941"/>
              <a:gd name="connsiteY335" fmla="*/ 951031 h 2366519"/>
              <a:gd name="connsiteX336" fmla="*/ 8409992 w 12180941"/>
              <a:gd name="connsiteY336" fmla="*/ 951031 h 2366519"/>
              <a:gd name="connsiteX337" fmla="*/ 8409992 w 12180941"/>
              <a:gd name="connsiteY337" fmla="*/ 931679 h 2366519"/>
              <a:gd name="connsiteX338" fmla="*/ 8526106 w 12180941"/>
              <a:gd name="connsiteY338" fmla="*/ 931679 h 2366519"/>
              <a:gd name="connsiteX339" fmla="*/ 8526106 w 12180941"/>
              <a:gd name="connsiteY339" fmla="*/ 898503 h 2366519"/>
              <a:gd name="connsiteX340" fmla="*/ 8545459 w 12180941"/>
              <a:gd name="connsiteY340" fmla="*/ 898503 h 2366519"/>
              <a:gd name="connsiteX341" fmla="*/ 8545459 w 12180941"/>
              <a:gd name="connsiteY341" fmla="*/ 879151 h 2366519"/>
              <a:gd name="connsiteX342" fmla="*/ 8808098 w 12180941"/>
              <a:gd name="connsiteY342" fmla="*/ 879151 h 2366519"/>
              <a:gd name="connsiteX343" fmla="*/ 8808098 w 12180941"/>
              <a:gd name="connsiteY343" fmla="*/ 898503 h 2366519"/>
              <a:gd name="connsiteX344" fmla="*/ 8827450 w 12180941"/>
              <a:gd name="connsiteY344" fmla="*/ 898503 h 2366519"/>
              <a:gd name="connsiteX345" fmla="*/ 8827450 w 12180941"/>
              <a:gd name="connsiteY345" fmla="*/ 995265 h 2366519"/>
              <a:gd name="connsiteX346" fmla="*/ 8921448 w 12180941"/>
              <a:gd name="connsiteY346" fmla="*/ 995265 h 2366519"/>
              <a:gd name="connsiteX347" fmla="*/ 8921448 w 12180941"/>
              <a:gd name="connsiteY347" fmla="*/ 1014618 h 2366519"/>
              <a:gd name="connsiteX348" fmla="*/ 8940800 w 12180941"/>
              <a:gd name="connsiteY348" fmla="*/ 1014618 h 2366519"/>
              <a:gd name="connsiteX349" fmla="*/ 8940800 w 12180941"/>
              <a:gd name="connsiteY349" fmla="*/ 1119673 h 2366519"/>
              <a:gd name="connsiteX350" fmla="*/ 8998857 w 12180941"/>
              <a:gd name="connsiteY350" fmla="*/ 1119673 h 2366519"/>
              <a:gd name="connsiteX351" fmla="*/ 8998857 w 12180941"/>
              <a:gd name="connsiteY351" fmla="*/ 1139026 h 2366519"/>
              <a:gd name="connsiteX352" fmla="*/ 9018210 w 12180941"/>
              <a:gd name="connsiteY352" fmla="*/ 1139026 h 2366519"/>
              <a:gd name="connsiteX353" fmla="*/ 9018210 w 12180941"/>
              <a:gd name="connsiteY353" fmla="*/ 1227494 h 2366519"/>
              <a:gd name="connsiteX354" fmla="*/ 9242144 w 12180941"/>
              <a:gd name="connsiteY354" fmla="*/ 1227494 h 2366519"/>
              <a:gd name="connsiteX355" fmla="*/ 9242144 w 12180941"/>
              <a:gd name="connsiteY355" fmla="*/ 1246846 h 2366519"/>
              <a:gd name="connsiteX356" fmla="*/ 9261497 w 12180941"/>
              <a:gd name="connsiteY356" fmla="*/ 1246846 h 2366519"/>
              <a:gd name="connsiteX357" fmla="*/ 9261497 w 12180941"/>
              <a:gd name="connsiteY357" fmla="*/ 2239347 h 2366519"/>
              <a:gd name="connsiteX358" fmla="*/ 9222792 w 12180941"/>
              <a:gd name="connsiteY358" fmla="*/ 2239347 h 2366519"/>
              <a:gd name="connsiteX359" fmla="*/ 9222792 w 12180941"/>
              <a:gd name="connsiteY359" fmla="*/ 1268963 h 2366519"/>
              <a:gd name="connsiteX360" fmla="*/ 8998857 w 12180941"/>
              <a:gd name="connsiteY360" fmla="*/ 1268963 h 2366519"/>
              <a:gd name="connsiteX361" fmla="*/ 8998857 w 12180941"/>
              <a:gd name="connsiteY361" fmla="*/ 1249611 h 2366519"/>
              <a:gd name="connsiteX362" fmla="*/ 8985034 w 12180941"/>
              <a:gd name="connsiteY362" fmla="*/ 1249611 h 2366519"/>
              <a:gd name="connsiteX363" fmla="*/ 8985034 w 12180941"/>
              <a:gd name="connsiteY363" fmla="*/ 1161143 h 2366519"/>
              <a:gd name="connsiteX364" fmla="*/ 8926977 w 12180941"/>
              <a:gd name="connsiteY364" fmla="*/ 1161143 h 2366519"/>
              <a:gd name="connsiteX365" fmla="*/ 8891037 w 12180941"/>
              <a:gd name="connsiteY365" fmla="*/ 1161143 h 2366519"/>
              <a:gd name="connsiteX366" fmla="*/ 8891037 w 12180941"/>
              <a:gd name="connsiteY366" fmla="*/ 1230258 h 2366519"/>
              <a:gd name="connsiteX367" fmla="*/ 8871684 w 12180941"/>
              <a:gd name="connsiteY367" fmla="*/ 1230258 h 2366519"/>
              <a:gd name="connsiteX368" fmla="*/ 8871684 w 12180941"/>
              <a:gd name="connsiteY368" fmla="*/ 1249611 h 2366519"/>
              <a:gd name="connsiteX369" fmla="*/ 8736218 w 12180941"/>
              <a:gd name="connsiteY369" fmla="*/ 1249611 h 2366519"/>
              <a:gd name="connsiteX370" fmla="*/ 8736218 w 12180941"/>
              <a:gd name="connsiteY370" fmla="*/ 1703009 h 2366519"/>
              <a:gd name="connsiteX371" fmla="*/ 8697513 w 12180941"/>
              <a:gd name="connsiteY371" fmla="*/ 1703009 h 2366519"/>
              <a:gd name="connsiteX372" fmla="*/ 8697513 w 12180941"/>
              <a:gd name="connsiteY372" fmla="*/ 1227494 h 2366519"/>
              <a:gd name="connsiteX373" fmla="*/ 8716865 w 12180941"/>
              <a:gd name="connsiteY373" fmla="*/ 1227494 h 2366519"/>
              <a:gd name="connsiteX374" fmla="*/ 8716865 w 12180941"/>
              <a:gd name="connsiteY374" fmla="*/ 1208141 h 2366519"/>
              <a:gd name="connsiteX375" fmla="*/ 8852332 w 12180941"/>
              <a:gd name="connsiteY375" fmla="*/ 1208141 h 2366519"/>
              <a:gd name="connsiteX376" fmla="*/ 8852332 w 12180941"/>
              <a:gd name="connsiteY376" fmla="*/ 1139026 h 2366519"/>
              <a:gd name="connsiteX377" fmla="*/ 8871684 w 12180941"/>
              <a:gd name="connsiteY377" fmla="*/ 1139026 h 2366519"/>
              <a:gd name="connsiteX378" fmla="*/ 8871684 w 12180941"/>
              <a:gd name="connsiteY378" fmla="*/ 1119673 h 2366519"/>
              <a:gd name="connsiteX379" fmla="*/ 8907625 w 12180941"/>
              <a:gd name="connsiteY379" fmla="*/ 1119673 h 2366519"/>
              <a:gd name="connsiteX380" fmla="*/ 8907625 w 12180941"/>
              <a:gd name="connsiteY380" fmla="*/ 1033970 h 2366519"/>
              <a:gd name="connsiteX381" fmla="*/ 8813627 w 12180941"/>
              <a:gd name="connsiteY381" fmla="*/ 1033970 h 2366519"/>
              <a:gd name="connsiteX382" fmla="*/ 8813627 w 12180941"/>
              <a:gd name="connsiteY382" fmla="*/ 1014618 h 2366519"/>
              <a:gd name="connsiteX383" fmla="*/ 8794275 w 12180941"/>
              <a:gd name="connsiteY383" fmla="*/ 1014618 h 2366519"/>
              <a:gd name="connsiteX384" fmla="*/ 8794275 w 12180941"/>
              <a:gd name="connsiteY384" fmla="*/ 915091 h 2366519"/>
              <a:gd name="connsiteX385" fmla="*/ 8570340 w 12180941"/>
              <a:gd name="connsiteY385" fmla="*/ 915091 h 2366519"/>
              <a:gd name="connsiteX386" fmla="*/ 8570340 w 12180941"/>
              <a:gd name="connsiteY386" fmla="*/ 948267 h 2366519"/>
              <a:gd name="connsiteX387" fmla="*/ 8550987 w 12180941"/>
              <a:gd name="connsiteY387" fmla="*/ 948267 h 2366519"/>
              <a:gd name="connsiteX388" fmla="*/ 8550987 w 12180941"/>
              <a:gd name="connsiteY388" fmla="*/ 967619 h 2366519"/>
              <a:gd name="connsiteX389" fmla="*/ 8432109 w 12180941"/>
              <a:gd name="connsiteY389" fmla="*/ 967619 h 2366519"/>
              <a:gd name="connsiteX390" fmla="*/ 8432109 w 12180941"/>
              <a:gd name="connsiteY390" fmla="*/ 1078204 h 2366519"/>
              <a:gd name="connsiteX391" fmla="*/ 8412756 w 12180941"/>
              <a:gd name="connsiteY391" fmla="*/ 1078204 h 2366519"/>
              <a:gd name="connsiteX392" fmla="*/ 8412756 w 12180941"/>
              <a:gd name="connsiteY392" fmla="*/ 1097556 h 2366519"/>
              <a:gd name="connsiteX393" fmla="*/ 8304936 w 12180941"/>
              <a:gd name="connsiteY393" fmla="*/ 1097556 h 2366519"/>
              <a:gd name="connsiteX394" fmla="*/ 8304936 w 12180941"/>
              <a:gd name="connsiteY394" fmla="*/ 1548190 h 2366519"/>
              <a:gd name="connsiteX395" fmla="*/ 8462520 w 12180941"/>
              <a:gd name="connsiteY395" fmla="*/ 1548190 h 2366519"/>
              <a:gd name="connsiteX396" fmla="*/ 8462520 w 12180941"/>
              <a:gd name="connsiteY396" fmla="*/ 1567543 h 2366519"/>
              <a:gd name="connsiteX397" fmla="*/ 8481872 w 12180941"/>
              <a:gd name="connsiteY397" fmla="*/ 1567543 h 2366519"/>
              <a:gd name="connsiteX398" fmla="*/ 8481872 w 12180941"/>
              <a:gd name="connsiteY398" fmla="*/ 1708539 h 2366519"/>
              <a:gd name="connsiteX399" fmla="*/ 8639456 w 12180941"/>
              <a:gd name="connsiteY399" fmla="*/ 1708539 h 2366519"/>
              <a:gd name="connsiteX400" fmla="*/ 8639456 w 12180941"/>
              <a:gd name="connsiteY400" fmla="*/ 1727891 h 2366519"/>
              <a:gd name="connsiteX401" fmla="*/ 8658809 w 12180941"/>
              <a:gd name="connsiteY401" fmla="*/ 1727891 h 2366519"/>
              <a:gd name="connsiteX402" fmla="*/ 8658809 w 12180941"/>
              <a:gd name="connsiteY402" fmla="*/ 2239347 h 2366519"/>
              <a:gd name="connsiteX403" fmla="*/ 8620103 w 12180941"/>
              <a:gd name="connsiteY403" fmla="*/ 2239347 h 2366519"/>
              <a:gd name="connsiteX404" fmla="*/ 8620103 w 12180941"/>
              <a:gd name="connsiteY404" fmla="*/ 1747243 h 2366519"/>
              <a:gd name="connsiteX405" fmla="*/ 8462520 w 12180941"/>
              <a:gd name="connsiteY405" fmla="*/ 1747243 h 2366519"/>
              <a:gd name="connsiteX406" fmla="*/ 8462520 w 12180941"/>
              <a:gd name="connsiteY406" fmla="*/ 1727891 h 2366519"/>
              <a:gd name="connsiteX407" fmla="*/ 8443167 w 12180941"/>
              <a:gd name="connsiteY407" fmla="*/ 1727891 h 2366519"/>
              <a:gd name="connsiteX408" fmla="*/ 8443167 w 12180941"/>
              <a:gd name="connsiteY408" fmla="*/ 1586895 h 2366519"/>
              <a:gd name="connsiteX409" fmla="*/ 8304936 w 12180941"/>
              <a:gd name="connsiteY409" fmla="*/ 1586895 h 2366519"/>
              <a:gd name="connsiteX410" fmla="*/ 8304936 w 12180941"/>
              <a:gd name="connsiteY410" fmla="*/ 1703009 h 2366519"/>
              <a:gd name="connsiteX411" fmla="*/ 8285584 w 12180941"/>
              <a:gd name="connsiteY411" fmla="*/ 1703009 h 2366519"/>
              <a:gd name="connsiteX412" fmla="*/ 8285584 w 12180941"/>
              <a:gd name="connsiteY412" fmla="*/ 1722362 h 2366519"/>
              <a:gd name="connsiteX413" fmla="*/ 8072708 w 12180941"/>
              <a:gd name="connsiteY413" fmla="*/ 1722362 h 2366519"/>
              <a:gd name="connsiteX414" fmla="*/ 7978711 w 12180941"/>
              <a:gd name="connsiteY414" fmla="*/ 1772125 h 2366519"/>
              <a:gd name="connsiteX415" fmla="*/ 7978711 w 12180941"/>
              <a:gd name="connsiteY415" fmla="*/ 2239347 h 2366519"/>
              <a:gd name="connsiteX416" fmla="*/ 7940006 w 12180941"/>
              <a:gd name="connsiteY416" fmla="*/ 2239347 h 2366519"/>
              <a:gd name="connsiteX417" fmla="*/ 7940006 w 12180941"/>
              <a:gd name="connsiteY417" fmla="*/ 1761067 h 2366519"/>
              <a:gd name="connsiteX418" fmla="*/ 7959358 w 12180941"/>
              <a:gd name="connsiteY418" fmla="*/ 1761067 h 2366519"/>
              <a:gd name="connsiteX419" fmla="*/ 7951064 w 12180941"/>
              <a:gd name="connsiteY419" fmla="*/ 1744479 h 2366519"/>
              <a:gd name="connsiteX420" fmla="*/ 8058885 w 12180941"/>
              <a:gd name="connsiteY420" fmla="*/ 1686422 h 2366519"/>
              <a:gd name="connsiteX421" fmla="*/ 8067178 w 12180941"/>
              <a:gd name="connsiteY421" fmla="*/ 1703009 h 2366519"/>
              <a:gd name="connsiteX422" fmla="*/ 8067178 w 12180941"/>
              <a:gd name="connsiteY422" fmla="*/ 1683657 h 2366519"/>
              <a:gd name="connsiteX423" fmla="*/ 8266232 w 12180941"/>
              <a:gd name="connsiteY423" fmla="*/ 1683657 h 2366519"/>
              <a:gd name="connsiteX424" fmla="*/ 8266232 w 12180941"/>
              <a:gd name="connsiteY424" fmla="*/ 456163 h 2366519"/>
              <a:gd name="connsiteX425" fmla="*/ 8210939 w 12180941"/>
              <a:gd name="connsiteY425" fmla="*/ 456163 h 2366519"/>
              <a:gd name="connsiteX426" fmla="*/ 8210939 w 12180941"/>
              <a:gd name="connsiteY426" fmla="*/ 229464 h 2366519"/>
              <a:gd name="connsiteX427" fmla="*/ 7818362 w 12180941"/>
              <a:gd name="connsiteY427" fmla="*/ 229464 h 2366519"/>
              <a:gd name="connsiteX428" fmla="*/ 7818362 w 12180941"/>
              <a:gd name="connsiteY428" fmla="*/ 387048 h 2366519"/>
              <a:gd name="connsiteX429" fmla="*/ 7671837 w 12180941"/>
              <a:gd name="connsiteY429" fmla="*/ 337284 h 2366519"/>
              <a:gd name="connsiteX430" fmla="*/ 7691190 w 12180941"/>
              <a:gd name="connsiteY430" fmla="*/ 337284 h 2366519"/>
              <a:gd name="connsiteX431" fmla="*/ 7691190 w 12180941"/>
              <a:gd name="connsiteY431" fmla="*/ 1614541 h 2366519"/>
              <a:gd name="connsiteX432" fmla="*/ 7652484 w 12180941"/>
              <a:gd name="connsiteY432" fmla="*/ 1614541 h 2366519"/>
              <a:gd name="connsiteX433" fmla="*/ 7652484 w 12180941"/>
              <a:gd name="connsiteY433" fmla="*/ 337284 h 2366519"/>
              <a:gd name="connsiteX434" fmla="*/ 7564017 w 12180941"/>
              <a:gd name="connsiteY434" fmla="*/ 337284 h 2366519"/>
              <a:gd name="connsiteX435" fmla="*/ 7564017 w 12180941"/>
              <a:gd name="connsiteY435" fmla="*/ 356637 h 2366519"/>
              <a:gd name="connsiteX436" fmla="*/ 7456197 w 12180941"/>
              <a:gd name="connsiteY436" fmla="*/ 356637 h 2366519"/>
              <a:gd name="connsiteX437" fmla="*/ 7456197 w 12180941"/>
              <a:gd name="connsiteY437" fmla="*/ 337284 h 2366519"/>
              <a:gd name="connsiteX438" fmla="*/ 7436844 w 12180941"/>
              <a:gd name="connsiteY438" fmla="*/ 337284 h 2366519"/>
              <a:gd name="connsiteX439" fmla="*/ 7436844 w 12180941"/>
              <a:gd name="connsiteY439" fmla="*/ 301344 h 2366519"/>
              <a:gd name="connsiteX440" fmla="*/ 7387081 w 12180941"/>
              <a:gd name="connsiteY440" fmla="*/ 301344 h 2366519"/>
              <a:gd name="connsiteX441" fmla="*/ 7387081 w 12180941"/>
              <a:gd name="connsiteY441" fmla="*/ 351107 h 2366519"/>
              <a:gd name="connsiteX442" fmla="*/ 7367728 w 12180941"/>
              <a:gd name="connsiteY442" fmla="*/ 351107 h 2366519"/>
              <a:gd name="connsiteX443" fmla="*/ 7367728 w 12180941"/>
              <a:gd name="connsiteY443" fmla="*/ 370460 h 2366519"/>
              <a:gd name="connsiteX444" fmla="*/ 7143793 w 12180941"/>
              <a:gd name="connsiteY444" fmla="*/ 370460 h 2366519"/>
              <a:gd name="connsiteX445" fmla="*/ 7143793 w 12180941"/>
              <a:gd name="connsiteY445" fmla="*/ 1349137 h 2366519"/>
              <a:gd name="connsiteX446" fmla="*/ 7105089 w 12180941"/>
              <a:gd name="connsiteY446" fmla="*/ 1349137 h 2366519"/>
              <a:gd name="connsiteX447" fmla="*/ 7105089 w 12180941"/>
              <a:gd name="connsiteY447" fmla="*/ 348343 h 2366519"/>
              <a:gd name="connsiteX448" fmla="*/ 7124441 w 12180941"/>
              <a:gd name="connsiteY448" fmla="*/ 348343 h 2366519"/>
              <a:gd name="connsiteX449" fmla="*/ 7124441 w 12180941"/>
              <a:gd name="connsiteY449" fmla="*/ 328990 h 2366519"/>
              <a:gd name="connsiteX450" fmla="*/ 7348375 w 12180941"/>
              <a:gd name="connsiteY450" fmla="*/ 328990 h 2366519"/>
              <a:gd name="connsiteX451" fmla="*/ 7348375 w 12180941"/>
              <a:gd name="connsiteY451" fmla="*/ 279227 h 2366519"/>
              <a:gd name="connsiteX452" fmla="*/ 7367728 w 12180941"/>
              <a:gd name="connsiteY452" fmla="*/ 279227 h 2366519"/>
              <a:gd name="connsiteX453" fmla="*/ 7367728 w 12180941"/>
              <a:gd name="connsiteY453" fmla="*/ 262639 h 2366519"/>
              <a:gd name="connsiteX454" fmla="*/ 7456197 w 12180941"/>
              <a:gd name="connsiteY454" fmla="*/ 262639 h 2366519"/>
              <a:gd name="connsiteX455" fmla="*/ 7456197 w 12180941"/>
              <a:gd name="connsiteY455" fmla="*/ 281992 h 2366519"/>
              <a:gd name="connsiteX456" fmla="*/ 7475548 w 12180941"/>
              <a:gd name="connsiteY456" fmla="*/ 281992 h 2366519"/>
              <a:gd name="connsiteX457" fmla="*/ 7475548 w 12180941"/>
              <a:gd name="connsiteY457" fmla="*/ 317932 h 2366519"/>
              <a:gd name="connsiteX458" fmla="*/ 7564017 w 12180941"/>
              <a:gd name="connsiteY458" fmla="*/ 317932 h 2366519"/>
              <a:gd name="connsiteX459" fmla="*/ 7564017 w 12180941"/>
              <a:gd name="connsiteY459" fmla="*/ 190759 h 2366519"/>
              <a:gd name="connsiteX460" fmla="*/ 7423021 w 12180941"/>
              <a:gd name="connsiteY460" fmla="*/ 116114 h 2366519"/>
              <a:gd name="connsiteX461" fmla="*/ 7320729 w 12180941"/>
              <a:gd name="connsiteY461" fmla="*/ 116114 h 2366519"/>
              <a:gd name="connsiteX462" fmla="*/ 7320729 w 12180941"/>
              <a:gd name="connsiteY462" fmla="*/ 204582 h 2366519"/>
              <a:gd name="connsiteX463" fmla="*/ 7257143 w 12180941"/>
              <a:gd name="connsiteY463" fmla="*/ 204582 h 2366519"/>
              <a:gd name="connsiteX464" fmla="*/ 7257143 w 12180941"/>
              <a:gd name="connsiteY464" fmla="*/ 132702 h 2366519"/>
              <a:gd name="connsiteX465" fmla="*/ 7066384 w 12180941"/>
              <a:gd name="connsiteY465" fmla="*/ 132702 h 2366519"/>
              <a:gd name="connsiteX466" fmla="*/ 7066384 w 12180941"/>
              <a:gd name="connsiteY466" fmla="*/ 207347 h 2366519"/>
              <a:gd name="connsiteX467" fmla="*/ 6864566 w 12180941"/>
              <a:gd name="connsiteY467" fmla="*/ 207347 h 2366519"/>
              <a:gd name="connsiteX468" fmla="*/ 6864566 w 12180941"/>
              <a:gd name="connsiteY468" fmla="*/ 251581 h 2366519"/>
              <a:gd name="connsiteX469" fmla="*/ 6610221 w 12180941"/>
              <a:gd name="connsiteY469" fmla="*/ 251581 h 2366519"/>
              <a:gd name="connsiteX470" fmla="*/ 6610221 w 12180941"/>
              <a:gd name="connsiteY470" fmla="*/ 210112 h 2366519"/>
              <a:gd name="connsiteX471" fmla="*/ 6369698 w 12180941"/>
              <a:gd name="connsiteY471" fmla="*/ 210112 h 2366519"/>
              <a:gd name="connsiteX472" fmla="*/ 6369698 w 12180941"/>
              <a:gd name="connsiteY472" fmla="*/ 248816 h 2366519"/>
              <a:gd name="connsiteX473" fmla="*/ 6389051 w 12180941"/>
              <a:gd name="connsiteY473" fmla="*/ 248816 h 2366519"/>
              <a:gd name="connsiteX474" fmla="*/ 6389051 w 12180941"/>
              <a:gd name="connsiteY474" fmla="*/ 428517 h 2366519"/>
              <a:gd name="connsiteX475" fmla="*/ 6389051 w 12180941"/>
              <a:gd name="connsiteY475" fmla="*/ 428517 h 2366519"/>
              <a:gd name="connsiteX476" fmla="*/ 6477519 w 12180941"/>
              <a:gd name="connsiteY476" fmla="*/ 428517 h 2366519"/>
              <a:gd name="connsiteX477" fmla="*/ 6565987 w 12180941"/>
              <a:gd name="connsiteY477" fmla="*/ 428517 h 2366519"/>
              <a:gd name="connsiteX478" fmla="*/ 6579810 w 12180941"/>
              <a:gd name="connsiteY478" fmla="*/ 428517 h 2366519"/>
              <a:gd name="connsiteX479" fmla="*/ 6579810 w 12180941"/>
              <a:gd name="connsiteY479" fmla="*/ 375989 h 2366519"/>
              <a:gd name="connsiteX480" fmla="*/ 6599162 w 12180941"/>
              <a:gd name="connsiteY480" fmla="*/ 375989 h 2366519"/>
              <a:gd name="connsiteX481" fmla="*/ 6599162 w 12180941"/>
              <a:gd name="connsiteY481" fmla="*/ 356637 h 2366519"/>
              <a:gd name="connsiteX482" fmla="*/ 6800980 w 12180941"/>
              <a:gd name="connsiteY482" fmla="*/ 356637 h 2366519"/>
              <a:gd name="connsiteX483" fmla="*/ 6800980 w 12180941"/>
              <a:gd name="connsiteY483" fmla="*/ 375989 h 2366519"/>
              <a:gd name="connsiteX484" fmla="*/ 6820332 w 12180941"/>
              <a:gd name="connsiteY484" fmla="*/ 375989 h 2366519"/>
              <a:gd name="connsiteX485" fmla="*/ 6820332 w 12180941"/>
              <a:gd name="connsiteY485" fmla="*/ 458928 h 2366519"/>
              <a:gd name="connsiteX486" fmla="*/ 6986210 w 12180941"/>
              <a:gd name="connsiteY486" fmla="*/ 458928 h 2366519"/>
              <a:gd name="connsiteX487" fmla="*/ 6986210 w 12180941"/>
              <a:gd name="connsiteY487" fmla="*/ 478280 h 2366519"/>
              <a:gd name="connsiteX488" fmla="*/ 7005562 w 12180941"/>
              <a:gd name="connsiteY488" fmla="*/ 478280 h 2366519"/>
              <a:gd name="connsiteX489" fmla="*/ 7005562 w 12180941"/>
              <a:gd name="connsiteY489" fmla="*/ 1365725 h 2366519"/>
              <a:gd name="connsiteX490" fmla="*/ 6966857 w 12180941"/>
              <a:gd name="connsiteY490" fmla="*/ 1365725 h 2366519"/>
              <a:gd name="connsiteX491" fmla="*/ 6966857 w 12180941"/>
              <a:gd name="connsiteY491" fmla="*/ 494868 h 2366519"/>
              <a:gd name="connsiteX492" fmla="*/ 6800980 w 12180941"/>
              <a:gd name="connsiteY492" fmla="*/ 494868 h 2366519"/>
              <a:gd name="connsiteX493" fmla="*/ 6800980 w 12180941"/>
              <a:gd name="connsiteY493" fmla="*/ 475516 h 2366519"/>
              <a:gd name="connsiteX494" fmla="*/ 6781628 w 12180941"/>
              <a:gd name="connsiteY494" fmla="*/ 475516 h 2366519"/>
              <a:gd name="connsiteX495" fmla="*/ 6781628 w 12180941"/>
              <a:gd name="connsiteY495" fmla="*/ 392577 h 2366519"/>
              <a:gd name="connsiteX496" fmla="*/ 6621279 w 12180941"/>
              <a:gd name="connsiteY496" fmla="*/ 392577 h 2366519"/>
              <a:gd name="connsiteX497" fmla="*/ 6621279 w 12180941"/>
              <a:gd name="connsiteY497" fmla="*/ 445105 h 2366519"/>
              <a:gd name="connsiteX498" fmla="*/ 6601927 w 12180941"/>
              <a:gd name="connsiteY498" fmla="*/ 445105 h 2366519"/>
              <a:gd name="connsiteX499" fmla="*/ 6601927 w 12180941"/>
              <a:gd name="connsiteY499" fmla="*/ 464457 h 2366519"/>
              <a:gd name="connsiteX500" fmla="*/ 6568751 w 12180941"/>
              <a:gd name="connsiteY500" fmla="*/ 464457 h 2366519"/>
              <a:gd name="connsiteX501" fmla="*/ 6480283 w 12180941"/>
              <a:gd name="connsiteY501" fmla="*/ 464457 h 2366519"/>
              <a:gd name="connsiteX502" fmla="*/ 6391815 w 12180941"/>
              <a:gd name="connsiteY502" fmla="*/ 464457 h 2366519"/>
              <a:gd name="connsiteX503" fmla="*/ 6391815 w 12180941"/>
              <a:gd name="connsiteY503" fmla="*/ 464457 h 2366519"/>
              <a:gd name="connsiteX504" fmla="*/ 6391815 w 12180941"/>
              <a:gd name="connsiteY504" fmla="*/ 1393371 h 2366519"/>
              <a:gd name="connsiteX505" fmla="*/ 6353111 w 12180941"/>
              <a:gd name="connsiteY505" fmla="*/ 1393371 h 2366519"/>
              <a:gd name="connsiteX506" fmla="*/ 6353111 w 12180941"/>
              <a:gd name="connsiteY506" fmla="*/ 248816 h 2366519"/>
              <a:gd name="connsiteX507" fmla="*/ 6297818 w 12180941"/>
              <a:gd name="connsiteY507" fmla="*/ 248816 h 2366519"/>
              <a:gd name="connsiteX508" fmla="*/ 6297818 w 12180941"/>
              <a:gd name="connsiteY508" fmla="*/ 176936 h 2366519"/>
              <a:gd name="connsiteX509" fmla="*/ 6118117 w 12180941"/>
              <a:gd name="connsiteY509" fmla="*/ 176936 h 2366519"/>
              <a:gd name="connsiteX510" fmla="*/ 6118117 w 12180941"/>
              <a:gd name="connsiteY510" fmla="*/ 234993 h 2366519"/>
              <a:gd name="connsiteX511" fmla="*/ 6051766 w 12180941"/>
              <a:gd name="connsiteY511" fmla="*/ 234993 h 2366519"/>
              <a:gd name="connsiteX512" fmla="*/ 6051766 w 12180941"/>
              <a:gd name="connsiteY512" fmla="*/ 293050 h 2366519"/>
              <a:gd name="connsiteX513" fmla="*/ 5988180 w 12180941"/>
              <a:gd name="connsiteY513" fmla="*/ 293050 h 2366519"/>
              <a:gd name="connsiteX514" fmla="*/ 5988180 w 12180941"/>
              <a:gd name="connsiteY514" fmla="*/ 351107 h 2366519"/>
              <a:gd name="connsiteX515" fmla="*/ 5841655 w 12180941"/>
              <a:gd name="connsiteY515" fmla="*/ 351107 h 2366519"/>
              <a:gd name="connsiteX516" fmla="*/ 5841655 w 12180941"/>
              <a:gd name="connsiteY516" fmla="*/ 370460 h 2366519"/>
              <a:gd name="connsiteX517" fmla="*/ 5819538 w 12180941"/>
              <a:gd name="connsiteY517" fmla="*/ 370460 h 2366519"/>
              <a:gd name="connsiteX518" fmla="*/ 5819538 w 12180941"/>
              <a:gd name="connsiteY518" fmla="*/ 1503956 h 2366519"/>
              <a:gd name="connsiteX519" fmla="*/ 6483048 w 12180941"/>
              <a:gd name="connsiteY519" fmla="*/ 1503956 h 2366519"/>
              <a:gd name="connsiteX520" fmla="*/ 6483048 w 12180941"/>
              <a:gd name="connsiteY520" fmla="*/ 1523309 h 2366519"/>
              <a:gd name="connsiteX521" fmla="*/ 6502400 w 12180941"/>
              <a:gd name="connsiteY521" fmla="*/ 1523309 h 2366519"/>
              <a:gd name="connsiteX522" fmla="*/ 6502400 w 12180941"/>
              <a:gd name="connsiteY522" fmla="*/ 2242111 h 2366519"/>
              <a:gd name="connsiteX523" fmla="*/ 6463696 w 12180941"/>
              <a:gd name="connsiteY523" fmla="*/ 2242111 h 2366519"/>
              <a:gd name="connsiteX524" fmla="*/ 6463696 w 12180941"/>
              <a:gd name="connsiteY524" fmla="*/ 1542661 h 2366519"/>
              <a:gd name="connsiteX525" fmla="*/ 5819538 w 12180941"/>
              <a:gd name="connsiteY525" fmla="*/ 1542661 h 2366519"/>
              <a:gd name="connsiteX526" fmla="*/ 5819538 w 12180941"/>
              <a:gd name="connsiteY526" fmla="*/ 1785948 h 2366519"/>
              <a:gd name="connsiteX527" fmla="*/ 5780833 w 12180941"/>
              <a:gd name="connsiteY527" fmla="*/ 1785948 h 2366519"/>
              <a:gd name="connsiteX528" fmla="*/ 5780833 w 12180941"/>
              <a:gd name="connsiteY528" fmla="*/ 348343 h 2366519"/>
              <a:gd name="connsiteX529" fmla="*/ 5800185 w 12180941"/>
              <a:gd name="connsiteY529" fmla="*/ 348343 h 2366519"/>
              <a:gd name="connsiteX530" fmla="*/ 5800185 w 12180941"/>
              <a:gd name="connsiteY530" fmla="*/ 328990 h 2366519"/>
              <a:gd name="connsiteX531" fmla="*/ 5841655 w 12180941"/>
              <a:gd name="connsiteY531" fmla="*/ 328990 h 2366519"/>
              <a:gd name="connsiteX532" fmla="*/ 5841655 w 12180941"/>
              <a:gd name="connsiteY532" fmla="*/ 196288 h 2366519"/>
              <a:gd name="connsiteX533" fmla="*/ 5764245 w 12180941"/>
              <a:gd name="connsiteY533" fmla="*/ 196288 h 2366519"/>
              <a:gd name="connsiteX534" fmla="*/ 5764245 w 12180941"/>
              <a:gd name="connsiteY534" fmla="*/ 93997 h 2366519"/>
              <a:gd name="connsiteX535" fmla="*/ 5587309 w 12180941"/>
              <a:gd name="connsiteY535" fmla="*/ 93997 h 2366519"/>
              <a:gd name="connsiteX536" fmla="*/ 5587309 w 12180941"/>
              <a:gd name="connsiteY536" fmla="*/ 143761 h 2366519"/>
              <a:gd name="connsiteX537" fmla="*/ 5473959 w 12180941"/>
              <a:gd name="connsiteY537" fmla="*/ 143761 h 2366519"/>
              <a:gd name="connsiteX538" fmla="*/ 5473959 w 12180941"/>
              <a:gd name="connsiteY538" fmla="*/ 201818 h 2366519"/>
              <a:gd name="connsiteX539" fmla="*/ 5263848 w 12180941"/>
              <a:gd name="connsiteY539" fmla="*/ 201818 h 2366519"/>
              <a:gd name="connsiteX540" fmla="*/ 5263848 w 12180941"/>
              <a:gd name="connsiteY540" fmla="*/ 392577 h 2366519"/>
              <a:gd name="connsiteX541" fmla="*/ 5404844 w 12180941"/>
              <a:gd name="connsiteY541" fmla="*/ 392577 h 2366519"/>
              <a:gd name="connsiteX542" fmla="*/ 5404844 w 12180941"/>
              <a:gd name="connsiteY542" fmla="*/ 411929 h 2366519"/>
              <a:gd name="connsiteX543" fmla="*/ 5424196 w 12180941"/>
              <a:gd name="connsiteY543" fmla="*/ 411929 h 2366519"/>
              <a:gd name="connsiteX544" fmla="*/ 5424196 w 12180941"/>
              <a:gd name="connsiteY544" fmla="*/ 613747 h 2366519"/>
              <a:gd name="connsiteX545" fmla="*/ 5385491 w 12180941"/>
              <a:gd name="connsiteY545" fmla="*/ 613747 h 2366519"/>
              <a:gd name="connsiteX546" fmla="*/ 5385491 w 12180941"/>
              <a:gd name="connsiteY546" fmla="*/ 431282 h 2366519"/>
              <a:gd name="connsiteX547" fmla="*/ 5263848 w 12180941"/>
              <a:gd name="connsiteY547" fmla="*/ 431282 h 2366519"/>
              <a:gd name="connsiteX548" fmla="*/ 5263848 w 12180941"/>
              <a:gd name="connsiteY548" fmla="*/ 411929 h 2366519"/>
              <a:gd name="connsiteX549" fmla="*/ 5189203 w 12180941"/>
              <a:gd name="connsiteY549" fmla="*/ 411929 h 2366519"/>
              <a:gd name="connsiteX550" fmla="*/ 5189203 w 12180941"/>
              <a:gd name="connsiteY550" fmla="*/ 1255140 h 2366519"/>
              <a:gd name="connsiteX551" fmla="*/ 5330199 w 12180941"/>
              <a:gd name="connsiteY551" fmla="*/ 1255140 h 2366519"/>
              <a:gd name="connsiteX552" fmla="*/ 5330199 w 12180941"/>
              <a:gd name="connsiteY552" fmla="*/ 1274492 h 2366519"/>
              <a:gd name="connsiteX553" fmla="*/ 5349551 w 12180941"/>
              <a:gd name="connsiteY553" fmla="*/ 1274492 h 2366519"/>
              <a:gd name="connsiteX554" fmla="*/ 5349551 w 12180941"/>
              <a:gd name="connsiteY554" fmla="*/ 1404430 h 2366519"/>
              <a:gd name="connsiteX555" fmla="*/ 5310847 w 12180941"/>
              <a:gd name="connsiteY555" fmla="*/ 1404430 h 2366519"/>
              <a:gd name="connsiteX556" fmla="*/ 5310847 w 12180941"/>
              <a:gd name="connsiteY556" fmla="*/ 1293845 h 2366519"/>
              <a:gd name="connsiteX557" fmla="*/ 5139440 w 12180941"/>
              <a:gd name="connsiteY557" fmla="*/ 1293845 h 2366519"/>
              <a:gd name="connsiteX558" fmla="*/ 5139440 w 12180941"/>
              <a:gd name="connsiteY558" fmla="*/ 1448664 h 2366519"/>
              <a:gd name="connsiteX559" fmla="*/ 5120087 w 12180941"/>
              <a:gd name="connsiteY559" fmla="*/ 1448664 h 2366519"/>
              <a:gd name="connsiteX560" fmla="*/ 5120087 w 12180941"/>
              <a:gd name="connsiteY560" fmla="*/ 1468016 h 2366519"/>
              <a:gd name="connsiteX561" fmla="*/ 4940387 w 12180941"/>
              <a:gd name="connsiteY561" fmla="*/ 1468016 h 2366519"/>
              <a:gd name="connsiteX562" fmla="*/ 4940387 w 12180941"/>
              <a:gd name="connsiteY562" fmla="*/ 2239347 h 2366519"/>
              <a:gd name="connsiteX563" fmla="*/ 4901682 w 12180941"/>
              <a:gd name="connsiteY563" fmla="*/ 2239347 h 2366519"/>
              <a:gd name="connsiteX564" fmla="*/ 4901682 w 12180941"/>
              <a:gd name="connsiteY564" fmla="*/ 1346373 h 2366519"/>
              <a:gd name="connsiteX565" fmla="*/ 4735804 w 12180941"/>
              <a:gd name="connsiteY565" fmla="*/ 1346373 h 2366519"/>
              <a:gd name="connsiteX566" fmla="*/ 4666689 w 12180941"/>
              <a:gd name="connsiteY566" fmla="*/ 1379548 h 2366519"/>
              <a:gd name="connsiteX567" fmla="*/ 4666689 w 12180941"/>
              <a:gd name="connsiteY567" fmla="*/ 1437605 h 2366519"/>
              <a:gd name="connsiteX568" fmla="*/ 4644572 w 12180941"/>
              <a:gd name="connsiteY568" fmla="*/ 1437605 h 2366519"/>
              <a:gd name="connsiteX569" fmla="*/ 4644572 w 12180941"/>
              <a:gd name="connsiteY569" fmla="*/ 1456958 h 2366519"/>
              <a:gd name="connsiteX570" fmla="*/ 4486988 w 12180941"/>
              <a:gd name="connsiteY570" fmla="*/ 1456958 h 2366519"/>
              <a:gd name="connsiteX571" fmla="*/ 4486988 w 12180941"/>
              <a:gd name="connsiteY571" fmla="*/ 1437605 h 2366519"/>
              <a:gd name="connsiteX572" fmla="*/ 4467636 w 12180941"/>
              <a:gd name="connsiteY572" fmla="*/ 1437605 h 2366519"/>
              <a:gd name="connsiteX573" fmla="*/ 4467636 w 12180941"/>
              <a:gd name="connsiteY573" fmla="*/ 1180495 h 2366519"/>
              <a:gd name="connsiteX574" fmla="*/ 4359815 w 12180941"/>
              <a:gd name="connsiteY574" fmla="*/ 1180495 h 2366519"/>
              <a:gd name="connsiteX575" fmla="*/ 4359815 w 12180941"/>
              <a:gd name="connsiteY575" fmla="*/ 1246846 h 2366519"/>
              <a:gd name="connsiteX576" fmla="*/ 4340463 w 12180941"/>
              <a:gd name="connsiteY576" fmla="*/ 1246846 h 2366519"/>
              <a:gd name="connsiteX577" fmla="*/ 4340463 w 12180941"/>
              <a:gd name="connsiteY577" fmla="*/ 1266199 h 2366519"/>
              <a:gd name="connsiteX578" fmla="*/ 4265818 w 12180941"/>
              <a:gd name="connsiteY578" fmla="*/ 1266199 h 2366519"/>
              <a:gd name="connsiteX579" fmla="*/ 4265818 w 12180941"/>
              <a:gd name="connsiteY579" fmla="*/ 1246846 h 2366519"/>
              <a:gd name="connsiteX580" fmla="*/ 4246466 w 12180941"/>
              <a:gd name="connsiteY580" fmla="*/ 1246846 h 2366519"/>
              <a:gd name="connsiteX581" fmla="*/ 4246466 w 12180941"/>
              <a:gd name="connsiteY581" fmla="*/ 1094792 h 2366519"/>
              <a:gd name="connsiteX582" fmla="*/ 4022531 w 12180941"/>
              <a:gd name="connsiteY582" fmla="*/ 1094792 h 2366519"/>
              <a:gd name="connsiteX583" fmla="*/ 3889829 w 12180941"/>
              <a:gd name="connsiteY583" fmla="*/ 1191554 h 2366519"/>
              <a:gd name="connsiteX584" fmla="*/ 3889829 w 12180941"/>
              <a:gd name="connsiteY584" fmla="*/ 2239347 h 2366519"/>
              <a:gd name="connsiteX585" fmla="*/ 3851124 w 12180941"/>
              <a:gd name="connsiteY585" fmla="*/ 2239347 h 2366519"/>
              <a:gd name="connsiteX586" fmla="*/ 3851124 w 12180941"/>
              <a:gd name="connsiteY586" fmla="*/ 1183260 h 2366519"/>
              <a:gd name="connsiteX587" fmla="*/ 3870476 w 12180941"/>
              <a:gd name="connsiteY587" fmla="*/ 1183260 h 2366519"/>
              <a:gd name="connsiteX588" fmla="*/ 3859418 w 12180941"/>
              <a:gd name="connsiteY588" fmla="*/ 1166672 h 2366519"/>
              <a:gd name="connsiteX589" fmla="*/ 4005943 w 12180941"/>
              <a:gd name="connsiteY589" fmla="*/ 1061616 h 2366519"/>
              <a:gd name="connsiteX590" fmla="*/ 4017002 w 12180941"/>
              <a:gd name="connsiteY590" fmla="*/ 1078204 h 2366519"/>
              <a:gd name="connsiteX591" fmla="*/ 4017002 w 12180941"/>
              <a:gd name="connsiteY591" fmla="*/ 1058852 h 2366519"/>
              <a:gd name="connsiteX592" fmla="*/ 4265818 w 12180941"/>
              <a:gd name="connsiteY592" fmla="*/ 1058852 h 2366519"/>
              <a:gd name="connsiteX593" fmla="*/ 4265818 w 12180941"/>
              <a:gd name="connsiteY593" fmla="*/ 1078204 h 2366519"/>
              <a:gd name="connsiteX594" fmla="*/ 4285170 w 12180941"/>
              <a:gd name="connsiteY594" fmla="*/ 1078204 h 2366519"/>
              <a:gd name="connsiteX595" fmla="*/ 4285170 w 12180941"/>
              <a:gd name="connsiteY595" fmla="*/ 1230258 h 2366519"/>
              <a:gd name="connsiteX596" fmla="*/ 4318346 w 12180941"/>
              <a:gd name="connsiteY596" fmla="*/ 1230258 h 2366519"/>
              <a:gd name="connsiteX597" fmla="*/ 4318346 w 12180941"/>
              <a:gd name="connsiteY597" fmla="*/ 1163907 h 2366519"/>
              <a:gd name="connsiteX598" fmla="*/ 4337698 w 12180941"/>
              <a:gd name="connsiteY598" fmla="*/ 1163907 h 2366519"/>
              <a:gd name="connsiteX599" fmla="*/ 4337698 w 12180941"/>
              <a:gd name="connsiteY599" fmla="*/ 1144555 h 2366519"/>
              <a:gd name="connsiteX600" fmla="*/ 4484223 w 12180941"/>
              <a:gd name="connsiteY600" fmla="*/ 1144555 h 2366519"/>
              <a:gd name="connsiteX601" fmla="*/ 4484223 w 12180941"/>
              <a:gd name="connsiteY601" fmla="*/ 1163907 h 2366519"/>
              <a:gd name="connsiteX602" fmla="*/ 4503576 w 12180941"/>
              <a:gd name="connsiteY602" fmla="*/ 1163907 h 2366519"/>
              <a:gd name="connsiteX603" fmla="*/ 4503576 w 12180941"/>
              <a:gd name="connsiteY603" fmla="*/ 1421018 h 2366519"/>
              <a:gd name="connsiteX604" fmla="*/ 4619690 w 12180941"/>
              <a:gd name="connsiteY604" fmla="*/ 1421018 h 2366519"/>
              <a:gd name="connsiteX605" fmla="*/ 4619690 w 12180941"/>
              <a:gd name="connsiteY605" fmla="*/ 1368490 h 2366519"/>
              <a:gd name="connsiteX606" fmla="*/ 4639043 w 12180941"/>
              <a:gd name="connsiteY606" fmla="*/ 1368490 h 2366519"/>
              <a:gd name="connsiteX607" fmla="*/ 4630749 w 12180941"/>
              <a:gd name="connsiteY607" fmla="*/ 1351902 h 2366519"/>
              <a:gd name="connsiteX608" fmla="*/ 4713687 w 12180941"/>
              <a:gd name="connsiteY608" fmla="*/ 1310433 h 2366519"/>
              <a:gd name="connsiteX609" fmla="*/ 4721981 w 12180941"/>
              <a:gd name="connsiteY609" fmla="*/ 1327020 h 2366519"/>
              <a:gd name="connsiteX610" fmla="*/ 4721981 w 12180941"/>
              <a:gd name="connsiteY610" fmla="*/ 1307668 h 2366519"/>
              <a:gd name="connsiteX611" fmla="*/ 4912740 w 12180941"/>
              <a:gd name="connsiteY611" fmla="*/ 1307668 h 2366519"/>
              <a:gd name="connsiteX612" fmla="*/ 4912740 w 12180941"/>
              <a:gd name="connsiteY612" fmla="*/ 1327020 h 2366519"/>
              <a:gd name="connsiteX613" fmla="*/ 4932093 w 12180941"/>
              <a:gd name="connsiteY613" fmla="*/ 1327020 h 2366519"/>
              <a:gd name="connsiteX614" fmla="*/ 4932093 w 12180941"/>
              <a:gd name="connsiteY614" fmla="*/ 1429312 h 2366519"/>
              <a:gd name="connsiteX615" fmla="*/ 5092441 w 12180941"/>
              <a:gd name="connsiteY615" fmla="*/ 1429312 h 2366519"/>
              <a:gd name="connsiteX616" fmla="*/ 5092441 w 12180941"/>
              <a:gd name="connsiteY616" fmla="*/ 1274492 h 2366519"/>
              <a:gd name="connsiteX617" fmla="*/ 5111793 w 12180941"/>
              <a:gd name="connsiteY617" fmla="*/ 1274492 h 2366519"/>
              <a:gd name="connsiteX618" fmla="*/ 5111793 w 12180941"/>
              <a:gd name="connsiteY618" fmla="*/ 1255140 h 2366519"/>
              <a:gd name="connsiteX619" fmla="*/ 5142204 w 12180941"/>
              <a:gd name="connsiteY619" fmla="*/ 1255140 h 2366519"/>
              <a:gd name="connsiteX620" fmla="*/ 5142204 w 12180941"/>
              <a:gd name="connsiteY620" fmla="*/ 411929 h 2366519"/>
              <a:gd name="connsiteX621" fmla="*/ 5161557 w 12180941"/>
              <a:gd name="connsiteY621" fmla="*/ 411929 h 2366519"/>
              <a:gd name="connsiteX622" fmla="*/ 5161557 w 12180941"/>
              <a:gd name="connsiteY622" fmla="*/ 317932 h 2366519"/>
              <a:gd name="connsiteX623" fmla="*/ 5009502 w 12180941"/>
              <a:gd name="connsiteY623" fmla="*/ 317932 h 2366519"/>
              <a:gd name="connsiteX624" fmla="*/ 5009502 w 12180941"/>
              <a:gd name="connsiteY624" fmla="*/ 254346 h 2366519"/>
              <a:gd name="connsiteX625" fmla="*/ 4915505 w 12180941"/>
              <a:gd name="connsiteY625" fmla="*/ 254346 h 2366519"/>
              <a:gd name="connsiteX626" fmla="*/ 4915505 w 12180941"/>
              <a:gd name="connsiteY626" fmla="*/ 342814 h 2366519"/>
              <a:gd name="connsiteX627" fmla="*/ 4821508 w 12180941"/>
              <a:gd name="connsiteY627" fmla="*/ 342814 h 2366519"/>
              <a:gd name="connsiteX628" fmla="*/ 4821508 w 12180941"/>
              <a:gd name="connsiteY628" fmla="*/ 411929 h 2366519"/>
              <a:gd name="connsiteX629" fmla="*/ 4757922 w 12180941"/>
              <a:gd name="connsiteY629" fmla="*/ 411929 h 2366519"/>
              <a:gd name="connsiteX630" fmla="*/ 4757922 w 12180941"/>
              <a:gd name="connsiteY630" fmla="*/ 514220 h 2366519"/>
              <a:gd name="connsiteX631" fmla="*/ 4741334 w 12180941"/>
              <a:gd name="connsiteY631" fmla="*/ 514220 h 2366519"/>
              <a:gd name="connsiteX632" fmla="*/ 4741334 w 12180941"/>
              <a:gd name="connsiteY632" fmla="*/ 793448 h 2366519"/>
              <a:gd name="connsiteX633" fmla="*/ 4702629 w 12180941"/>
              <a:gd name="connsiteY633" fmla="*/ 793448 h 2366519"/>
              <a:gd name="connsiteX634" fmla="*/ 4702629 w 12180941"/>
              <a:gd name="connsiteY634" fmla="*/ 514220 h 2366519"/>
              <a:gd name="connsiteX635" fmla="*/ 4721981 w 12180941"/>
              <a:gd name="connsiteY635" fmla="*/ 514220 h 2366519"/>
              <a:gd name="connsiteX636" fmla="*/ 4721981 w 12180941"/>
              <a:gd name="connsiteY636" fmla="*/ 342814 h 2366519"/>
              <a:gd name="connsiteX637" fmla="*/ 4547810 w 12180941"/>
              <a:gd name="connsiteY637" fmla="*/ 342814 h 2366519"/>
              <a:gd name="connsiteX638" fmla="*/ 4547810 w 12180941"/>
              <a:gd name="connsiteY638" fmla="*/ 387048 h 2366519"/>
              <a:gd name="connsiteX639" fmla="*/ 4426166 w 12180941"/>
              <a:gd name="connsiteY639" fmla="*/ 387048 h 2366519"/>
              <a:gd name="connsiteX640" fmla="*/ 4426166 w 12180941"/>
              <a:gd name="connsiteY640" fmla="*/ 475516 h 2366519"/>
              <a:gd name="connsiteX641" fmla="*/ 4401285 w 12180941"/>
              <a:gd name="connsiteY641" fmla="*/ 475516 h 2366519"/>
              <a:gd name="connsiteX642" fmla="*/ 4401285 w 12180941"/>
              <a:gd name="connsiteY642" fmla="*/ 1111380 h 2366519"/>
              <a:gd name="connsiteX643" fmla="*/ 4362580 w 12180941"/>
              <a:gd name="connsiteY643" fmla="*/ 1111380 h 2366519"/>
              <a:gd name="connsiteX644" fmla="*/ 4362580 w 12180941"/>
              <a:gd name="connsiteY644" fmla="*/ 475516 h 2366519"/>
              <a:gd name="connsiteX645" fmla="*/ 4340463 w 12180941"/>
              <a:gd name="connsiteY645" fmla="*/ 475516 h 2366519"/>
              <a:gd name="connsiteX646" fmla="*/ 4340463 w 12180941"/>
              <a:gd name="connsiteY646" fmla="*/ 431282 h 2366519"/>
              <a:gd name="connsiteX647" fmla="*/ 4340463 w 12180941"/>
              <a:gd name="connsiteY647" fmla="*/ 392577 h 2366519"/>
              <a:gd name="connsiteX648" fmla="*/ 4290699 w 12180941"/>
              <a:gd name="connsiteY648" fmla="*/ 392577 h 2366519"/>
              <a:gd name="connsiteX649" fmla="*/ 4290699 w 12180941"/>
              <a:gd name="connsiteY649" fmla="*/ 201818 h 2366519"/>
              <a:gd name="connsiteX650" fmla="*/ 4169056 w 12180941"/>
              <a:gd name="connsiteY650" fmla="*/ 182465 h 2366519"/>
              <a:gd name="connsiteX651" fmla="*/ 4169056 w 12180941"/>
              <a:gd name="connsiteY651" fmla="*/ 284756 h 2366519"/>
              <a:gd name="connsiteX652" fmla="*/ 4130351 w 12180941"/>
              <a:gd name="connsiteY652" fmla="*/ 284756 h 2366519"/>
              <a:gd name="connsiteX653" fmla="*/ 4036354 w 12180941"/>
              <a:gd name="connsiteY653" fmla="*/ 406400 h 2366519"/>
              <a:gd name="connsiteX654" fmla="*/ 4036354 w 12180941"/>
              <a:gd name="connsiteY654" fmla="*/ 544631 h 2366519"/>
              <a:gd name="connsiteX655" fmla="*/ 3878770 w 12180941"/>
              <a:gd name="connsiteY655" fmla="*/ 544631 h 2366519"/>
              <a:gd name="connsiteX656" fmla="*/ 3878770 w 12180941"/>
              <a:gd name="connsiteY656" fmla="*/ 613747 h 2366519"/>
              <a:gd name="connsiteX657" fmla="*/ 3898123 w 12180941"/>
              <a:gd name="connsiteY657" fmla="*/ 613747 h 2366519"/>
              <a:gd name="connsiteX658" fmla="*/ 3898123 w 12180941"/>
              <a:gd name="connsiteY658" fmla="*/ 1111380 h 2366519"/>
              <a:gd name="connsiteX659" fmla="*/ 3859418 w 12180941"/>
              <a:gd name="connsiteY659" fmla="*/ 1111380 h 2366519"/>
              <a:gd name="connsiteX660" fmla="*/ 3859418 w 12180941"/>
              <a:gd name="connsiteY660" fmla="*/ 613747 h 2366519"/>
              <a:gd name="connsiteX661" fmla="*/ 3751597 w 12180941"/>
              <a:gd name="connsiteY661" fmla="*/ 613747 h 2366519"/>
              <a:gd name="connsiteX662" fmla="*/ 3751597 w 12180941"/>
              <a:gd name="connsiteY662" fmla="*/ 481045 h 2366519"/>
              <a:gd name="connsiteX663" fmla="*/ 3566367 w 12180941"/>
              <a:gd name="connsiteY663" fmla="*/ 481045 h 2366519"/>
              <a:gd name="connsiteX664" fmla="*/ 3566367 w 12180941"/>
              <a:gd name="connsiteY664" fmla="*/ 622041 h 2366519"/>
              <a:gd name="connsiteX665" fmla="*/ 3527663 w 12180941"/>
              <a:gd name="connsiteY665" fmla="*/ 622041 h 2366519"/>
              <a:gd name="connsiteX666" fmla="*/ 3527663 w 12180941"/>
              <a:gd name="connsiteY666" fmla="*/ 699450 h 2366519"/>
              <a:gd name="connsiteX667" fmla="*/ 3425372 w 12180941"/>
              <a:gd name="connsiteY667" fmla="*/ 699450 h 2366519"/>
              <a:gd name="connsiteX668" fmla="*/ 3425372 w 12180941"/>
              <a:gd name="connsiteY668" fmla="*/ 605453 h 2366519"/>
              <a:gd name="connsiteX669" fmla="*/ 3356256 w 12180941"/>
              <a:gd name="connsiteY669" fmla="*/ 605453 h 2366519"/>
              <a:gd name="connsiteX670" fmla="*/ 3356256 w 12180941"/>
              <a:gd name="connsiteY670" fmla="*/ 738155 h 2366519"/>
              <a:gd name="connsiteX671" fmla="*/ 3325845 w 12180941"/>
              <a:gd name="connsiteY671" fmla="*/ 738155 h 2366519"/>
              <a:gd name="connsiteX672" fmla="*/ 3325845 w 12180941"/>
              <a:gd name="connsiteY672" fmla="*/ 541867 h 2366519"/>
              <a:gd name="connsiteX673" fmla="*/ 3240142 w 12180941"/>
              <a:gd name="connsiteY673" fmla="*/ 541867 h 2366519"/>
              <a:gd name="connsiteX674" fmla="*/ 3240142 w 12180941"/>
              <a:gd name="connsiteY674" fmla="*/ 1155614 h 2366519"/>
              <a:gd name="connsiteX675" fmla="*/ 3201437 w 12180941"/>
              <a:gd name="connsiteY675" fmla="*/ 1155614 h 2366519"/>
              <a:gd name="connsiteX676" fmla="*/ 3201437 w 12180941"/>
              <a:gd name="connsiteY676" fmla="*/ 539102 h 2366519"/>
              <a:gd name="connsiteX677" fmla="*/ 3090852 w 12180941"/>
              <a:gd name="connsiteY677" fmla="*/ 539102 h 2366519"/>
              <a:gd name="connsiteX678" fmla="*/ 3090852 w 12180941"/>
              <a:gd name="connsiteY678" fmla="*/ 597159 h 2366519"/>
              <a:gd name="connsiteX679" fmla="*/ 2996855 w 12180941"/>
              <a:gd name="connsiteY679" fmla="*/ 597159 h 2366519"/>
              <a:gd name="connsiteX680" fmla="*/ 2996855 w 12180941"/>
              <a:gd name="connsiteY680" fmla="*/ 563984 h 2366519"/>
              <a:gd name="connsiteX681" fmla="*/ 2889034 w 12180941"/>
              <a:gd name="connsiteY681" fmla="*/ 563984 h 2366519"/>
              <a:gd name="connsiteX682" fmla="*/ 2889034 w 12180941"/>
              <a:gd name="connsiteY682" fmla="*/ 597159 h 2366519"/>
              <a:gd name="connsiteX683" fmla="*/ 2844800 w 12180941"/>
              <a:gd name="connsiteY683" fmla="*/ 597159 h 2366519"/>
              <a:gd name="connsiteX684" fmla="*/ 2844800 w 12180941"/>
              <a:gd name="connsiteY684" fmla="*/ 646922 h 2366519"/>
              <a:gd name="connsiteX685" fmla="*/ 2800566 w 12180941"/>
              <a:gd name="connsiteY685" fmla="*/ 646922 h 2366519"/>
              <a:gd name="connsiteX686" fmla="*/ 2800566 w 12180941"/>
              <a:gd name="connsiteY686" fmla="*/ 572278 h 2366519"/>
              <a:gd name="connsiteX687" fmla="*/ 2667864 w 12180941"/>
              <a:gd name="connsiteY687" fmla="*/ 572278 h 2366519"/>
              <a:gd name="connsiteX688" fmla="*/ 2667864 w 12180941"/>
              <a:gd name="connsiteY688" fmla="*/ 522514 h 2366519"/>
              <a:gd name="connsiteX689" fmla="*/ 2488163 w 12180941"/>
              <a:gd name="connsiteY689" fmla="*/ 522514 h 2366519"/>
              <a:gd name="connsiteX690" fmla="*/ 2488163 w 12180941"/>
              <a:gd name="connsiteY690" fmla="*/ 561219 h 2366519"/>
              <a:gd name="connsiteX691" fmla="*/ 2410754 w 12180941"/>
              <a:gd name="connsiteY691" fmla="*/ 561219 h 2366519"/>
              <a:gd name="connsiteX692" fmla="*/ 2410754 w 12180941"/>
              <a:gd name="connsiteY692" fmla="*/ 503162 h 2366519"/>
              <a:gd name="connsiteX693" fmla="*/ 2289110 w 12180941"/>
              <a:gd name="connsiteY693" fmla="*/ 503162 h 2366519"/>
              <a:gd name="connsiteX694" fmla="*/ 2289110 w 12180941"/>
              <a:gd name="connsiteY694" fmla="*/ 572278 h 2366519"/>
              <a:gd name="connsiteX695" fmla="*/ 2266993 w 12180941"/>
              <a:gd name="connsiteY695" fmla="*/ 572278 h 2366519"/>
              <a:gd name="connsiteX696" fmla="*/ 2266993 w 12180941"/>
              <a:gd name="connsiteY696" fmla="*/ 588865 h 2366519"/>
              <a:gd name="connsiteX697" fmla="*/ 2150879 w 12180941"/>
              <a:gd name="connsiteY697" fmla="*/ 588865 h 2366519"/>
              <a:gd name="connsiteX698" fmla="*/ 2150879 w 12180941"/>
              <a:gd name="connsiteY698" fmla="*/ 641393 h 2366519"/>
              <a:gd name="connsiteX699" fmla="*/ 2128762 w 12180941"/>
              <a:gd name="connsiteY699" fmla="*/ 641393 h 2366519"/>
              <a:gd name="connsiteX700" fmla="*/ 2128762 w 12180941"/>
              <a:gd name="connsiteY700" fmla="*/ 660746 h 2366519"/>
              <a:gd name="connsiteX701" fmla="*/ 2054117 w 12180941"/>
              <a:gd name="connsiteY701" fmla="*/ 660746 h 2366519"/>
              <a:gd name="connsiteX702" fmla="*/ 2054117 w 12180941"/>
              <a:gd name="connsiteY702" fmla="*/ 1799771 h 2366519"/>
              <a:gd name="connsiteX703" fmla="*/ 2015412 w 12180941"/>
              <a:gd name="connsiteY703" fmla="*/ 1799771 h 2366519"/>
              <a:gd name="connsiteX704" fmla="*/ 2015412 w 12180941"/>
              <a:gd name="connsiteY704" fmla="*/ 641393 h 2366519"/>
              <a:gd name="connsiteX705" fmla="*/ 2034765 w 12180941"/>
              <a:gd name="connsiteY705" fmla="*/ 641393 h 2366519"/>
              <a:gd name="connsiteX706" fmla="*/ 2034765 w 12180941"/>
              <a:gd name="connsiteY706" fmla="*/ 622041 h 2366519"/>
              <a:gd name="connsiteX707" fmla="*/ 2109410 w 12180941"/>
              <a:gd name="connsiteY707" fmla="*/ 622041 h 2366519"/>
              <a:gd name="connsiteX708" fmla="*/ 2109410 w 12180941"/>
              <a:gd name="connsiteY708" fmla="*/ 569513 h 2366519"/>
              <a:gd name="connsiteX709" fmla="*/ 2128762 w 12180941"/>
              <a:gd name="connsiteY709" fmla="*/ 569513 h 2366519"/>
              <a:gd name="connsiteX710" fmla="*/ 2128762 w 12180941"/>
              <a:gd name="connsiteY710" fmla="*/ 550161 h 2366519"/>
              <a:gd name="connsiteX711" fmla="*/ 2244876 w 12180941"/>
              <a:gd name="connsiteY711" fmla="*/ 550161 h 2366519"/>
              <a:gd name="connsiteX712" fmla="*/ 2244876 w 12180941"/>
              <a:gd name="connsiteY712" fmla="*/ 362166 h 2366519"/>
              <a:gd name="connsiteX713" fmla="*/ 2123233 w 12180941"/>
              <a:gd name="connsiteY713" fmla="*/ 362166 h 2366519"/>
              <a:gd name="connsiteX714" fmla="*/ 2123233 w 12180941"/>
              <a:gd name="connsiteY714" fmla="*/ 323461 h 2366519"/>
              <a:gd name="connsiteX715" fmla="*/ 2065175 w 12180941"/>
              <a:gd name="connsiteY715" fmla="*/ 323461 h 2366519"/>
              <a:gd name="connsiteX716" fmla="*/ 2065175 w 12180941"/>
              <a:gd name="connsiteY716" fmla="*/ 342814 h 2366519"/>
              <a:gd name="connsiteX717" fmla="*/ 2018177 w 12180941"/>
              <a:gd name="connsiteY717" fmla="*/ 342814 h 2366519"/>
              <a:gd name="connsiteX718" fmla="*/ 2018177 w 12180941"/>
              <a:gd name="connsiteY718" fmla="*/ 362166 h 2366519"/>
              <a:gd name="connsiteX719" fmla="*/ 1998825 w 12180941"/>
              <a:gd name="connsiteY719" fmla="*/ 362166 h 2366519"/>
              <a:gd name="connsiteX720" fmla="*/ 1998825 w 12180941"/>
              <a:gd name="connsiteY720" fmla="*/ 381518 h 2366519"/>
              <a:gd name="connsiteX721" fmla="*/ 1921415 w 12180941"/>
              <a:gd name="connsiteY721" fmla="*/ 381518 h 2366519"/>
              <a:gd name="connsiteX722" fmla="*/ 1921415 w 12180941"/>
              <a:gd name="connsiteY722" fmla="*/ 417458 h 2366519"/>
              <a:gd name="connsiteX723" fmla="*/ 1902063 w 12180941"/>
              <a:gd name="connsiteY723" fmla="*/ 417458 h 2366519"/>
              <a:gd name="connsiteX724" fmla="*/ 1902063 w 12180941"/>
              <a:gd name="connsiteY724" fmla="*/ 436811 h 2366519"/>
              <a:gd name="connsiteX725" fmla="*/ 1832947 w 12180941"/>
              <a:gd name="connsiteY725" fmla="*/ 436811 h 2366519"/>
              <a:gd name="connsiteX726" fmla="*/ 1832947 w 12180941"/>
              <a:gd name="connsiteY726" fmla="*/ 953796 h 2366519"/>
              <a:gd name="connsiteX727" fmla="*/ 1797007 w 12180941"/>
              <a:gd name="connsiteY727" fmla="*/ 953796 h 2366519"/>
              <a:gd name="connsiteX728" fmla="*/ 1797007 w 12180941"/>
              <a:gd name="connsiteY728" fmla="*/ 417458 h 2366519"/>
              <a:gd name="connsiteX729" fmla="*/ 1816359 w 12180941"/>
              <a:gd name="connsiteY729" fmla="*/ 417458 h 2366519"/>
              <a:gd name="connsiteX730" fmla="*/ 1816359 w 12180941"/>
              <a:gd name="connsiteY730" fmla="*/ 398106 h 2366519"/>
              <a:gd name="connsiteX731" fmla="*/ 1885475 w 12180941"/>
              <a:gd name="connsiteY731" fmla="*/ 398106 h 2366519"/>
              <a:gd name="connsiteX732" fmla="*/ 1885475 w 12180941"/>
              <a:gd name="connsiteY732" fmla="*/ 362166 h 2366519"/>
              <a:gd name="connsiteX733" fmla="*/ 1904827 w 12180941"/>
              <a:gd name="connsiteY733" fmla="*/ 362166 h 2366519"/>
              <a:gd name="connsiteX734" fmla="*/ 1904827 w 12180941"/>
              <a:gd name="connsiteY734" fmla="*/ 342814 h 2366519"/>
              <a:gd name="connsiteX735" fmla="*/ 1982237 w 12180941"/>
              <a:gd name="connsiteY735" fmla="*/ 342814 h 2366519"/>
              <a:gd name="connsiteX736" fmla="*/ 1982237 w 12180941"/>
              <a:gd name="connsiteY736" fmla="*/ 323461 h 2366519"/>
              <a:gd name="connsiteX737" fmla="*/ 2001589 w 12180941"/>
              <a:gd name="connsiteY737" fmla="*/ 323461 h 2366519"/>
              <a:gd name="connsiteX738" fmla="*/ 2001589 w 12180941"/>
              <a:gd name="connsiteY738" fmla="*/ 304109 h 2366519"/>
              <a:gd name="connsiteX739" fmla="*/ 2067940 w 12180941"/>
              <a:gd name="connsiteY739" fmla="*/ 304109 h 2366519"/>
              <a:gd name="connsiteX740" fmla="*/ 2067940 w 12180941"/>
              <a:gd name="connsiteY740" fmla="*/ 190759 h 2366519"/>
              <a:gd name="connsiteX741" fmla="*/ 2037529 w 12180941"/>
              <a:gd name="connsiteY741" fmla="*/ 190759 h 2366519"/>
              <a:gd name="connsiteX742" fmla="*/ 2037529 w 12180941"/>
              <a:gd name="connsiteY742" fmla="*/ 107820 h 2366519"/>
              <a:gd name="connsiteX743" fmla="*/ 1968414 w 12180941"/>
              <a:gd name="connsiteY743" fmla="*/ 107820 h 2366519"/>
              <a:gd name="connsiteX744" fmla="*/ 1968414 w 12180941"/>
              <a:gd name="connsiteY744" fmla="*/ 58057 h 2366519"/>
              <a:gd name="connsiteX745" fmla="*/ 1918650 w 12180941"/>
              <a:gd name="connsiteY745" fmla="*/ 58057 h 2366519"/>
              <a:gd name="connsiteX746" fmla="*/ 1813595 w 12180941"/>
              <a:gd name="connsiteY746" fmla="*/ 0 h 2366519"/>
              <a:gd name="connsiteX747" fmla="*/ 1691951 w 12180941"/>
              <a:gd name="connsiteY747" fmla="*/ 0 h 2366519"/>
              <a:gd name="connsiteX748" fmla="*/ 1691951 w 12180941"/>
              <a:gd name="connsiteY748" fmla="*/ 44234 h 2366519"/>
              <a:gd name="connsiteX749" fmla="*/ 1661540 w 12180941"/>
              <a:gd name="connsiteY749" fmla="*/ 44234 h 2366519"/>
              <a:gd name="connsiteX750" fmla="*/ 1661540 w 12180941"/>
              <a:gd name="connsiteY750" fmla="*/ 107820 h 2366519"/>
              <a:gd name="connsiteX751" fmla="*/ 1611777 w 12180941"/>
              <a:gd name="connsiteY751" fmla="*/ 107820 h 2366519"/>
              <a:gd name="connsiteX752" fmla="*/ 1611777 w 12180941"/>
              <a:gd name="connsiteY752" fmla="*/ 185230 h 2366519"/>
              <a:gd name="connsiteX753" fmla="*/ 1523309 w 12180941"/>
              <a:gd name="connsiteY753" fmla="*/ 185230 h 2366519"/>
              <a:gd name="connsiteX754" fmla="*/ 1523309 w 12180941"/>
              <a:gd name="connsiteY754" fmla="*/ 362166 h 2366519"/>
              <a:gd name="connsiteX755" fmla="*/ 1517780 w 12180941"/>
              <a:gd name="connsiteY755" fmla="*/ 362166 h 2366519"/>
              <a:gd name="connsiteX756" fmla="*/ 1517780 w 12180941"/>
              <a:gd name="connsiteY756" fmla="*/ 810035 h 2366519"/>
              <a:gd name="connsiteX757" fmla="*/ 1479075 w 12180941"/>
              <a:gd name="connsiteY757" fmla="*/ 810035 h 2366519"/>
              <a:gd name="connsiteX758" fmla="*/ 1479075 w 12180941"/>
              <a:gd name="connsiteY758" fmla="*/ 362166 h 2366519"/>
              <a:gd name="connsiteX759" fmla="*/ 1479075 w 12180941"/>
              <a:gd name="connsiteY759" fmla="*/ 362166 h 2366519"/>
              <a:gd name="connsiteX760" fmla="*/ 1479075 w 12180941"/>
              <a:gd name="connsiteY760" fmla="*/ 279227 h 2366519"/>
              <a:gd name="connsiteX761" fmla="*/ 1371254 w 12180941"/>
              <a:gd name="connsiteY761" fmla="*/ 279227 h 2366519"/>
              <a:gd name="connsiteX762" fmla="*/ 1371254 w 12180941"/>
              <a:gd name="connsiteY762" fmla="*/ 328990 h 2366519"/>
              <a:gd name="connsiteX763" fmla="*/ 1307668 w 12180941"/>
              <a:gd name="connsiteY763" fmla="*/ 328990 h 2366519"/>
              <a:gd name="connsiteX764" fmla="*/ 1307668 w 12180941"/>
              <a:gd name="connsiteY764" fmla="*/ 279227 h 2366519"/>
              <a:gd name="connsiteX765" fmla="*/ 1199848 w 12180941"/>
              <a:gd name="connsiteY765" fmla="*/ 279227 h 2366519"/>
              <a:gd name="connsiteX766" fmla="*/ 1199848 w 12180941"/>
              <a:gd name="connsiteY766" fmla="*/ 328990 h 2366519"/>
              <a:gd name="connsiteX767" fmla="*/ 1219200 w 12180941"/>
              <a:gd name="connsiteY767" fmla="*/ 328990 h 2366519"/>
              <a:gd name="connsiteX768" fmla="*/ 1219200 w 12180941"/>
              <a:gd name="connsiteY768" fmla="*/ 807271 h 2366519"/>
              <a:gd name="connsiteX769" fmla="*/ 1180495 w 12180941"/>
              <a:gd name="connsiteY769" fmla="*/ 807271 h 2366519"/>
              <a:gd name="connsiteX770" fmla="*/ 1180495 w 12180941"/>
              <a:gd name="connsiteY770" fmla="*/ 328990 h 2366519"/>
              <a:gd name="connsiteX771" fmla="*/ 1061616 w 12180941"/>
              <a:gd name="connsiteY771" fmla="*/ 328990 h 2366519"/>
              <a:gd name="connsiteX772" fmla="*/ 1061616 w 12180941"/>
              <a:gd name="connsiteY772" fmla="*/ 398106 h 2366519"/>
              <a:gd name="connsiteX773" fmla="*/ 857034 w 12180941"/>
              <a:gd name="connsiteY773" fmla="*/ 398106 h 2366519"/>
              <a:gd name="connsiteX774" fmla="*/ 857034 w 12180941"/>
              <a:gd name="connsiteY774" fmla="*/ 754743 h 2366519"/>
              <a:gd name="connsiteX775" fmla="*/ 876386 w 12180941"/>
              <a:gd name="connsiteY775" fmla="*/ 754743 h 2366519"/>
              <a:gd name="connsiteX776" fmla="*/ 876386 w 12180941"/>
              <a:gd name="connsiteY776" fmla="*/ 843211 h 2366519"/>
              <a:gd name="connsiteX777" fmla="*/ 1033970 w 12180941"/>
              <a:gd name="connsiteY777" fmla="*/ 843211 h 2366519"/>
              <a:gd name="connsiteX778" fmla="*/ 1033970 w 12180941"/>
              <a:gd name="connsiteY778" fmla="*/ 862563 h 2366519"/>
              <a:gd name="connsiteX779" fmla="*/ 1053322 w 12180941"/>
              <a:gd name="connsiteY779" fmla="*/ 862563 h 2366519"/>
              <a:gd name="connsiteX780" fmla="*/ 1053322 w 12180941"/>
              <a:gd name="connsiteY780" fmla="*/ 937208 h 2366519"/>
              <a:gd name="connsiteX781" fmla="*/ 1180495 w 12180941"/>
              <a:gd name="connsiteY781" fmla="*/ 937208 h 2366519"/>
              <a:gd name="connsiteX782" fmla="*/ 1180495 w 12180941"/>
              <a:gd name="connsiteY782" fmla="*/ 887445 h 2366519"/>
              <a:gd name="connsiteX783" fmla="*/ 1199848 w 12180941"/>
              <a:gd name="connsiteY783" fmla="*/ 887445 h 2366519"/>
              <a:gd name="connsiteX784" fmla="*/ 1199848 w 12180941"/>
              <a:gd name="connsiteY784" fmla="*/ 868092 h 2366519"/>
              <a:gd name="connsiteX785" fmla="*/ 1338079 w 12180941"/>
              <a:gd name="connsiteY785" fmla="*/ 868092 h 2366519"/>
              <a:gd name="connsiteX786" fmla="*/ 1338079 w 12180941"/>
              <a:gd name="connsiteY786" fmla="*/ 887445 h 2366519"/>
              <a:gd name="connsiteX787" fmla="*/ 1357431 w 12180941"/>
              <a:gd name="connsiteY787" fmla="*/ 887445 h 2366519"/>
              <a:gd name="connsiteX788" fmla="*/ 1357431 w 12180941"/>
              <a:gd name="connsiteY788" fmla="*/ 937208 h 2366519"/>
              <a:gd name="connsiteX789" fmla="*/ 1440370 w 12180941"/>
              <a:gd name="connsiteY789" fmla="*/ 937208 h 2366519"/>
              <a:gd name="connsiteX790" fmla="*/ 1440370 w 12180941"/>
              <a:gd name="connsiteY790" fmla="*/ 862563 h 2366519"/>
              <a:gd name="connsiteX791" fmla="*/ 1459722 w 12180941"/>
              <a:gd name="connsiteY791" fmla="*/ 862563 h 2366519"/>
              <a:gd name="connsiteX792" fmla="*/ 1459722 w 12180941"/>
              <a:gd name="connsiteY792" fmla="*/ 843211 h 2366519"/>
              <a:gd name="connsiteX793" fmla="*/ 1689186 w 12180941"/>
              <a:gd name="connsiteY793" fmla="*/ 843211 h 2366519"/>
              <a:gd name="connsiteX794" fmla="*/ 1689186 w 12180941"/>
              <a:gd name="connsiteY794" fmla="*/ 862563 h 2366519"/>
              <a:gd name="connsiteX795" fmla="*/ 1708539 w 12180941"/>
              <a:gd name="connsiteY795" fmla="*/ 862563 h 2366519"/>
              <a:gd name="connsiteX796" fmla="*/ 1708539 w 12180941"/>
              <a:gd name="connsiteY796" fmla="*/ 1022911 h 2366519"/>
              <a:gd name="connsiteX797" fmla="*/ 1816359 w 12180941"/>
              <a:gd name="connsiteY797" fmla="*/ 1022911 h 2366519"/>
              <a:gd name="connsiteX798" fmla="*/ 1816359 w 12180941"/>
              <a:gd name="connsiteY798" fmla="*/ 1042264 h 2366519"/>
              <a:gd name="connsiteX799" fmla="*/ 1835712 w 12180941"/>
              <a:gd name="connsiteY799" fmla="*/ 1042264 h 2366519"/>
              <a:gd name="connsiteX800" fmla="*/ 1835712 w 12180941"/>
              <a:gd name="connsiteY800" fmla="*/ 1896533 h 2366519"/>
              <a:gd name="connsiteX801" fmla="*/ 2515810 w 12180941"/>
              <a:gd name="connsiteY801" fmla="*/ 1896533 h 2366519"/>
              <a:gd name="connsiteX802" fmla="*/ 2515810 w 12180941"/>
              <a:gd name="connsiteY802" fmla="*/ 1915886 h 2366519"/>
              <a:gd name="connsiteX803" fmla="*/ 2535162 w 12180941"/>
              <a:gd name="connsiteY803" fmla="*/ 1915886 h 2366519"/>
              <a:gd name="connsiteX804" fmla="*/ 2535162 w 12180941"/>
              <a:gd name="connsiteY804" fmla="*/ 2239347 h 2366519"/>
              <a:gd name="connsiteX805" fmla="*/ 2496457 w 12180941"/>
              <a:gd name="connsiteY805" fmla="*/ 2239347 h 2366519"/>
              <a:gd name="connsiteX806" fmla="*/ 2496457 w 12180941"/>
              <a:gd name="connsiteY806" fmla="*/ 1935238 h 2366519"/>
              <a:gd name="connsiteX807" fmla="*/ 1161143 w 12180941"/>
              <a:gd name="connsiteY807" fmla="*/ 1935238 h 2366519"/>
              <a:gd name="connsiteX808" fmla="*/ 1161143 w 12180941"/>
              <a:gd name="connsiteY808" fmla="*/ 2239347 h 2366519"/>
              <a:gd name="connsiteX809" fmla="*/ 1122438 w 12180941"/>
              <a:gd name="connsiteY809" fmla="*/ 2239347 h 2366519"/>
              <a:gd name="connsiteX810" fmla="*/ 1122438 w 12180941"/>
              <a:gd name="connsiteY810" fmla="*/ 1918650 h 2366519"/>
              <a:gd name="connsiteX811" fmla="*/ 1141791 w 12180941"/>
              <a:gd name="connsiteY811" fmla="*/ 1918650 h 2366519"/>
              <a:gd name="connsiteX812" fmla="*/ 1141791 w 12180941"/>
              <a:gd name="connsiteY812" fmla="*/ 1899298 h 2366519"/>
              <a:gd name="connsiteX813" fmla="*/ 1797007 w 12180941"/>
              <a:gd name="connsiteY813" fmla="*/ 1899298 h 2366519"/>
              <a:gd name="connsiteX814" fmla="*/ 1797007 w 12180941"/>
              <a:gd name="connsiteY814" fmla="*/ 1061616 h 2366519"/>
              <a:gd name="connsiteX815" fmla="*/ 1689186 w 12180941"/>
              <a:gd name="connsiteY815" fmla="*/ 1061616 h 2366519"/>
              <a:gd name="connsiteX816" fmla="*/ 1689186 w 12180941"/>
              <a:gd name="connsiteY816" fmla="*/ 1042264 h 2366519"/>
              <a:gd name="connsiteX817" fmla="*/ 1669834 w 12180941"/>
              <a:gd name="connsiteY817" fmla="*/ 1042264 h 2366519"/>
              <a:gd name="connsiteX818" fmla="*/ 1669834 w 12180941"/>
              <a:gd name="connsiteY818" fmla="*/ 881916 h 2366519"/>
              <a:gd name="connsiteX819" fmla="*/ 1479075 w 12180941"/>
              <a:gd name="connsiteY819" fmla="*/ 881916 h 2366519"/>
              <a:gd name="connsiteX820" fmla="*/ 1479075 w 12180941"/>
              <a:gd name="connsiteY820" fmla="*/ 956560 h 2366519"/>
              <a:gd name="connsiteX821" fmla="*/ 1459722 w 12180941"/>
              <a:gd name="connsiteY821" fmla="*/ 956560 h 2366519"/>
              <a:gd name="connsiteX822" fmla="*/ 1459722 w 12180941"/>
              <a:gd name="connsiteY822" fmla="*/ 975913 h 2366519"/>
              <a:gd name="connsiteX823" fmla="*/ 1338079 w 12180941"/>
              <a:gd name="connsiteY823" fmla="*/ 975913 h 2366519"/>
              <a:gd name="connsiteX824" fmla="*/ 1338079 w 12180941"/>
              <a:gd name="connsiteY824" fmla="*/ 956560 h 2366519"/>
              <a:gd name="connsiteX825" fmla="*/ 1318727 w 12180941"/>
              <a:gd name="connsiteY825" fmla="*/ 956560 h 2366519"/>
              <a:gd name="connsiteX826" fmla="*/ 1318727 w 12180941"/>
              <a:gd name="connsiteY826" fmla="*/ 906797 h 2366519"/>
              <a:gd name="connsiteX827" fmla="*/ 1221965 w 12180941"/>
              <a:gd name="connsiteY827" fmla="*/ 906797 h 2366519"/>
              <a:gd name="connsiteX828" fmla="*/ 1221965 w 12180941"/>
              <a:gd name="connsiteY828" fmla="*/ 956560 h 2366519"/>
              <a:gd name="connsiteX829" fmla="*/ 1202612 w 12180941"/>
              <a:gd name="connsiteY829" fmla="*/ 956560 h 2366519"/>
              <a:gd name="connsiteX830" fmla="*/ 1202612 w 12180941"/>
              <a:gd name="connsiteY830" fmla="*/ 975913 h 2366519"/>
              <a:gd name="connsiteX831" fmla="*/ 1036735 w 12180941"/>
              <a:gd name="connsiteY831" fmla="*/ 975913 h 2366519"/>
              <a:gd name="connsiteX832" fmla="*/ 923385 w 12180941"/>
              <a:gd name="connsiteY832" fmla="*/ 975913 h 2366519"/>
              <a:gd name="connsiteX833" fmla="*/ 923385 w 12180941"/>
              <a:gd name="connsiteY833" fmla="*/ 1700245 h 2366519"/>
              <a:gd name="connsiteX834" fmla="*/ 884680 w 12180941"/>
              <a:gd name="connsiteY834" fmla="*/ 1700245 h 2366519"/>
              <a:gd name="connsiteX835" fmla="*/ 884680 w 12180941"/>
              <a:gd name="connsiteY835" fmla="*/ 956560 h 2366519"/>
              <a:gd name="connsiteX836" fmla="*/ 904033 w 12180941"/>
              <a:gd name="connsiteY836" fmla="*/ 956560 h 2366519"/>
              <a:gd name="connsiteX837" fmla="*/ 904033 w 12180941"/>
              <a:gd name="connsiteY837" fmla="*/ 937208 h 2366519"/>
              <a:gd name="connsiteX838" fmla="*/ 1017382 w 12180941"/>
              <a:gd name="connsiteY838" fmla="*/ 937208 h 2366519"/>
              <a:gd name="connsiteX839" fmla="*/ 1017382 w 12180941"/>
              <a:gd name="connsiteY839" fmla="*/ 884680 h 2366519"/>
              <a:gd name="connsiteX840" fmla="*/ 857034 w 12180941"/>
              <a:gd name="connsiteY840" fmla="*/ 884680 h 2366519"/>
              <a:gd name="connsiteX841" fmla="*/ 857034 w 12180941"/>
              <a:gd name="connsiteY841" fmla="*/ 865328 h 2366519"/>
              <a:gd name="connsiteX842" fmla="*/ 837682 w 12180941"/>
              <a:gd name="connsiteY842" fmla="*/ 865328 h 2366519"/>
              <a:gd name="connsiteX843" fmla="*/ 837682 w 12180941"/>
              <a:gd name="connsiteY843" fmla="*/ 757507 h 2366519"/>
              <a:gd name="connsiteX844" fmla="*/ 641393 w 12180941"/>
              <a:gd name="connsiteY844" fmla="*/ 757507 h 2366519"/>
              <a:gd name="connsiteX845" fmla="*/ 641393 w 12180941"/>
              <a:gd name="connsiteY845" fmla="*/ 796212 h 2366519"/>
              <a:gd name="connsiteX846" fmla="*/ 597159 w 12180941"/>
              <a:gd name="connsiteY846" fmla="*/ 796212 h 2366519"/>
              <a:gd name="connsiteX847" fmla="*/ 597159 w 12180941"/>
              <a:gd name="connsiteY847" fmla="*/ 857034 h 2366519"/>
              <a:gd name="connsiteX848" fmla="*/ 431282 w 12180941"/>
              <a:gd name="connsiteY848" fmla="*/ 857034 h 2366519"/>
              <a:gd name="connsiteX849" fmla="*/ 431282 w 12180941"/>
              <a:gd name="connsiteY849" fmla="*/ 895739 h 2366519"/>
              <a:gd name="connsiteX850" fmla="*/ 317932 w 12180941"/>
              <a:gd name="connsiteY850" fmla="*/ 895739 h 2366519"/>
              <a:gd name="connsiteX851" fmla="*/ 317932 w 12180941"/>
              <a:gd name="connsiteY851" fmla="*/ 939973 h 2366519"/>
              <a:gd name="connsiteX852" fmla="*/ 279227 w 12180941"/>
              <a:gd name="connsiteY852" fmla="*/ 939973 h 2366519"/>
              <a:gd name="connsiteX853" fmla="*/ 279227 w 12180941"/>
              <a:gd name="connsiteY853" fmla="*/ 1719597 h 2366519"/>
              <a:gd name="connsiteX854" fmla="*/ 149290 w 12180941"/>
              <a:gd name="connsiteY854" fmla="*/ 1719597 h 2366519"/>
              <a:gd name="connsiteX855" fmla="*/ 149290 w 12180941"/>
              <a:gd name="connsiteY855" fmla="*/ 1808065 h 2366519"/>
              <a:gd name="connsiteX856" fmla="*/ 58057 w 12180941"/>
              <a:gd name="connsiteY856" fmla="*/ 1808065 h 2366519"/>
              <a:gd name="connsiteX857" fmla="*/ 58057 w 12180941"/>
              <a:gd name="connsiteY857" fmla="*/ 1871651 h 2366519"/>
              <a:gd name="connsiteX858" fmla="*/ 0 w 12180941"/>
              <a:gd name="connsiteY858" fmla="*/ 1871651 h 2366519"/>
              <a:gd name="connsiteX859" fmla="*/ 0 w 12180941"/>
              <a:gd name="connsiteY859" fmla="*/ 2366520 h 2366519"/>
              <a:gd name="connsiteX860" fmla="*/ 12180942 w 12180941"/>
              <a:gd name="connsiteY860" fmla="*/ 2366520 h 2366519"/>
              <a:gd name="connsiteX861" fmla="*/ 12180942 w 12180941"/>
              <a:gd name="connsiteY861" fmla="*/ 254346 h 2366519"/>
              <a:gd name="connsiteX862" fmla="*/ 12131178 w 12180941"/>
              <a:gd name="connsiteY862" fmla="*/ 254346 h 2366519"/>
              <a:gd name="connsiteX863" fmla="*/ 4489752 w 12180941"/>
              <a:gd name="connsiteY863" fmla="*/ 920620 h 2366519"/>
              <a:gd name="connsiteX864" fmla="*/ 4509105 w 12180941"/>
              <a:gd name="connsiteY864" fmla="*/ 920620 h 2366519"/>
              <a:gd name="connsiteX865" fmla="*/ 4509105 w 12180941"/>
              <a:gd name="connsiteY865" fmla="*/ 901268 h 2366519"/>
              <a:gd name="connsiteX866" fmla="*/ 4603102 w 12180941"/>
              <a:gd name="connsiteY866" fmla="*/ 901268 h 2366519"/>
              <a:gd name="connsiteX867" fmla="*/ 4603102 w 12180941"/>
              <a:gd name="connsiteY867" fmla="*/ 845975 h 2366519"/>
              <a:gd name="connsiteX868" fmla="*/ 4622455 w 12180941"/>
              <a:gd name="connsiteY868" fmla="*/ 845975 h 2366519"/>
              <a:gd name="connsiteX869" fmla="*/ 4622455 w 12180941"/>
              <a:gd name="connsiteY869" fmla="*/ 826623 h 2366519"/>
              <a:gd name="connsiteX870" fmla="*/ 4768980 w 12180941"/>
              <a:gd name="connsiteY870" fmla="*/ 826623 h 2366519"/>
              <a:gd name="connsiteX871" fmla="*/ 4768980 w 12180941"/>
              <a:gd name="connsiteY871" fmla="*/ 845975 h 2366519"/>
              <a:gd name="connsiteX872" fmla="*/ 4788332 w 12180941"/>
              <a:gd name="connsiteY872" fmla="*/ 845975 h 2366519"/>
              <a:gd name="connsiteX873" fmla="*/ 4788332 w 12180941"/>
              <a:gd name="connsiteY873" fmla="*/ 931679 h 2366519"/>
              <a:gd name="connsiteX874" fmla="*/ 4824272 w 12180941"/>
              <a:gd name="connsiteY874" fmla="*/ 931679 h 2366519"/>
              <a:gd name="connsiteX875" fmla="*/ 4824272 w 12180941"/>
              <a:gd name="connsiteY875" fmla="*/ 951031 h 2366519"/>
              <a:gd name="connsiteX876" fmla="*/ 4843625 w 12180941"/>
              <a:gd name="connsiteY876" fmla="*/ 951031 h 2366519"/>
              <a:gd name="connsiteX877" fmla="*/ 4843625 w 12180941"/>
              <a:gd name="connsiteY877" fmla="*/ 1249611 h 2366519"/>
              <a:gd name="connsiteX878" fmla="*/ 4804920 w 12180941"/>
              <a:gd name="connsiteY878" fmla="*/ 1249611 h 2366519"/>
              <a:gd name="connsiteX879" fmla="*/ 4804920 w 12180941"/>
              <a:gd name="connsiteY879" fmla="*/ 970384 h 2366519"/>
              <a:gd name="connsiteX880" fmla="*/ 4768980 w 12180941"/>
              <a:gd name="connsiteY880" fmla="*/ 970384 h 2366519"/>
              <a:gd name="connsiteX881" fmla="*/ 4768980 w 12180941"/>
              <a:gd name="connsiteY881" fmla="*/ 951031 h 2366519"/>
              <a:gd name="connsiteX882" fmla="*/ 4749628 w 12180941"/>
              <a:gd name="connsiteY882" fmla="*/ 951031 h 2366519"/>
              <a:gd name="connsiteX883" fmla="*/ 4749628 w 12180941"/>
              <a:gd name="connsiteY883" fmla="*/ 865328 h 2366519"/>
              <a:gd name="connsiteX884" fmla="*/ 4641807 w 12180941"/>
              <a:gd name="connsiteY884" fmla="*/ 865328 h 2366519"/>
              <a:gd name="connsiteX885" fmla="*/ 4641807 w 12180941"/>
              <a:gd name="connsiteY885" fmla="*/ 920620 h 2366519"/>
              <a:gd name="connsiteX886" fmla="*/ 4622455 w 12180941"/>
              <a:gd name="connsiteY886" fmla="*/ 920620 h 2366519"/>
              <a:gd name="connsiteX887" fmla="*/ 4622455 w 12180941"/>
              <a:gd name="connsiteY887" fmla="*/ 939973 h 2366519"/>
              <a:gd name="connsiteX888" fmla="*/ 4528457 w 12180941"/>
              <a:gd name="connsiteY888" fmla="*/ 939973 h 2366519"/>
              <a:gd name="connsiteX889" fmla="*/ 4528457 w 12180941"/>
              <a:gd name="connsiteY889" fmla="*/ 1111380 h 2366519"/>
              <a:gd name="connsiteX890" fmla="*/ 4489752 w 12180941"/>
              <a:gd name="connsiteY890" fmla="*/ 1111380 h 2366519"/>
              <a:gd name="connsiteX891" fmla="*/ 4489752 w 12180941"/>
              <a:gd name="connsiteY891" fmla="*/ 920620 h 2366519"/>
              <a:gd name="connsiteX892" fmla="*/ 1014618 w 12180941"/>
              <a:gd name="connsiteY892" fmla="*/ 2239347 h 2366519"/>
              <a:gd name="connsiteX893" fmla="*/ 975913 w 12180941"/>
              <a:gd name="connsiteY893" fmla="*/ 2239347 h 2366519"/>
              <a:gd name="connsiteX894" fmla="*/ 975913 w 12180941"/>
              <a:gd name="connsiteY894" fmla="*/ 1899298 h 2366519"/>
              <a:gd name="connsiteX895" fmla="*/ 945502 w 12180941"/>
              <a:gd name="connsiteY895" fmla="*/ 1899298 h 2366519"/>
              <a:gd name="connsiteX896" fmla="*/ 945502 w 12180941"/>
              <a:gd name="connsiteY896" fmla="*/ 1879945 h 2366519"/>
              <a:gd name="connsiteX897" fmla="*/ 926150 w 12180941"/>
              <a:gd name="connsiteY897" fmla="*/ 1879945 h 2366519"/>
              <a:gd name="connsiteX898" fmla="*/ 926150 w 12180941"/>
              <a:gd name="connsiteY898" fmla="*/ 1797007 h 2366519"/>
              <a:gd name="connsiteX899" fmla="*/ 588865 w 12180941"/>
              <a:gd name="connsiteY899" fmla="*/ 1797007 h 2366519"/>
              <a:gd name="connsiteX900" fmla="*/ 588865 w 12180941"/>
              <a:gd name="connsiteY900" fmla="*/ 1827418 h 2366519"/>
              <a:gd name="connsiteX901" fmla="*/ 569513 w 12180941"/>
              <a:gd name="connsiteY901" fmla="*/ 1827418 h 2366519"/>
              <a:gd name="connsiteX902" fmla="*/ 569513 w 12180941"/>
              <a:gd name="connsiteY902" fmla="*/ 1846770 h 2366519"/>
              <a:gd name="connsiteX903" fmla="*/ 461693 w 12180941"/>
              <a:gd name="connsiteY903" fmla="*/ 1846770 h 2366519"/>
              <a:gd name="connsiteX904" fmla="*/ 461693 w 12180941"/>
              <a:gd name="connsiteY904" fmla="*/ 2239347 h 2366519"/>
              <a:gd name="connsiteX905" fmla="*/ 422988 w 12180941"/>
              <a:gd name="connsiteY905" fmla="*/ 2239347 h 2366519"/>
              <a:gd name="connsiteX906" fmla="*/ 422988 w 12180941"/>
              <a:gd name="connsiteY906" fmla="*/ 1827418 h 2366519"/>
              <a:gd name="connsiteX907" fmla="*/ 442340 w 12180941"/>
              <a:gd name="connsiteY907" fmla="*/ 1827418 h 2366519"/>
              <a:gd name="connsiteX908" fmla="*/ 442340 w 12180941"/>
              <a:gd name="connsiteY908" fmla="*/ 1808065 h 2366519"/>
              <a:gd name="connsiteX909" fmla="*/ 550161 w 12180941"/>
              <a:gd name="connsiteY909" fmla="*/ 1808065 h 2366519"/>
              <a:gd name="connsiteX910" fmla="*/ 550161 w 12180941"/>
              <a:gd name="connsiteY910" fmla="*/ 1777654 h 2366519"/>
              <a:gd name="connsiteX911" fmla="*/ 569513 w 12180941"/>
              <a:gd name="connsiteY911" fmla="*/ 1777654 h 2366519"/>
              <a:gd name="connsiteX912" fmla="*/ 569513 w 12180941"/>
              <a:gd name="connsiteY912" fmla="*/ 1758302 h 2366519"/>
              <a:gd name="connsiteX913" fmla="*/ 945502 w 12180941"/>
              <a:gd name="connsiteY913" fmla="*/ 1758302 h 2366519"/>
              <a:gd name="connsiteX914" fmla="*/ 945502 w 12180941"/>
              <a:gd name="connsiteY914" fmla="*/ 1777654 h 2366519"/>
              <a:gd name="connsiteX915" fmla="*/ 964854 w 12180941"/>
              <a:gd name="connsiteY915" fmla="*/ 1777654 h 2366519"/>
              <a:gd name="connsiteX916" fmla="*/ 964854 w 12180941"/>
              <a:gd name="connsiteY916" fmla="*/ 1860593 h 2366519"/>
              <a:gd name="connsiteX917" fmla="*/ 995265 w 12180941"/>
              <a:gd name="connsiteY917" fmla="*/ 1860593 h 2366519"/>
              <a:gd name="connsiteX918" fmla="*/ 995265 w 12180941"/>
              <a:gd name="connsiteY918" fmla="*/ 1879945 h 2366519"/>
              <a:gd name="connsiteX919" fmla="*/ 1014618 w 12180941"/>
              <a:gd name="connsiteY919" fmla="*/ 1879945 h 2366519"/>
              <a:gd name="connsiteX920" fmla="*/ 1014618 w 12180941"/>
              <a:gd name="connsiteY920" fmla="*/ 2239347 h 2366519"/>
              <a:gd name="connsiteX921" fmla="*/ 3809655 w 12180941"/>
              <a:gd name="connsiteY921" fmla="*/ 2239347 h 2366519"/>
              <a:gd name="connsiteX922" fmla="*/ 3770950 w 12180941"/>
              <a:gd name="connsiteY922" fmla="*/ 2239347 h 2366519"/>
              <a:gd name="connsiteX923" fmla="*/ 3770950 w 12180941"/>
              <a:gd name="connsiteY923" fmla="*/ 1202612 h 2366519"/>
              <a:gd name="connsiteX924" fmla="*/ 3585720 w 12180941"/>
              <a:gd name="connsiteY924" fmla="*/ 1202612 h 2366519"/>
              <a:gd name="connsiteX925" fmla="*/ 3585720 w 12180941"/>
              <a:gd name="connsiteY925" fmla="*/ 1183260 h 2366519"/>
              <a:gd name="connsiteX926" fmla="*/ 3566367 w 12180941"/>
              <a:gd name="connsiteY926" fmla="*/ 1183260 h 2366519"/>
              <a:gd name="connsiteX927" fmla="*/ 3566367 w 12180941"/>
              <a:gd name="connsiteY927" fmla="*/ 923385 h 2366519"/>
              <a:gd name="connsiteX928" fmla="*/ 3408784 w 12180941"/>
              <a:gd name="connsiteY928" fmla="*/ 923385 h 2366519"/>
              <a:gd name="connsiteX929" fmla="*/ 3408784 w 12180941"/>
              <a:gd name="connsiteY929" fmla="*/ 1152849 h 2366519"/>
              <a:gd name="connsiteX930" fmla="*/ 3389431 w 12180941"/>
              <a:gd name="connsiteY930" fmla="*/ 1152849 h 2366519"/>
              <a:gd name="connsiteX931" fmla="*/ 3389431 w 12180941"/>
              <a:gd name="connsiteY931" fmla="*/ 1172201 h 2366519"/>
              <a:gd name="connsiteX932" fmla="*/ 3312022 w 12180941"/>
              <a:gd name="connsiteY932" fmla="*/ 1172201 h 2366519"/>
              <a:gd name="connsiteX933" fmla="*/ 3312022 w 12180941"/>
              <a:gd name="connsiteY933" fmla="*/ 1274492 h 2366519"/>
              <a:gd name="connsiteX934" fmla="*/ 3292669 w 12180941"/>
              <a:gd name="connsiteY934" fmla="*/ 1274492 h 2366519"/>
              <a:gd name="connsiteX935" fmla="*/ 3292669 w 12180941"/>
              <a:gd name="connsiteY935" fmla="*/ 1293845 h 2366519"/>
              <a:gd name="connsiteX936" fmla="*/ 3218025 w 12180941"/>
              <a:gd name="connsiteY936" fmla="*/ 1293845 h 2366519"/>
              <a:gd name="connsiteX937" fmla="*/ 3218025 w 12180941"/>
              <a:gd name="connsiteY937" fmla="*/ 1274492 h 2366519"/>
              <a:gd name="connsiteX938" fmla="*/ 3198672 w 12180941"/>
              <a:gd name="connsiteY938" fmla="*/ 1274492 h 2366519"/>
              <a:gd name="connsiteX939" fmla="*/ 3198672 w 12180941"/>
              <a:gd name="connsiteY939" fmla="*/ 1241317 h 2366519"/>
              <a:gd name="connsiteX940" fmla="*/ 3135086 w 12180941"/>
              <a:gd name="connsiteY940" fmla="*/ 1241317 h 2366519"/>
              <a:gd name="connsiteX941" fmla="*/ 3135086 w 12180941"/>
              <a:gd name="connsiteY941" fmla="*/ 1327020 h 2366519"/>
              <a:gd name="connsiteX942" fmla="*/ 3135086 w 12180941"/>
              <a:gd name="connsiteY942" fmla="*/ 2239347 h 2366519"/>
              <a:gd name="connsiteX943" fmla="*/ 3096381 w 12180941"/>
              <a:gd name="connsiteY943" fmla="*/ 2239347 h 2366519"/>
              <a:gd name="connsiteX944" fmla="*/ 3096381 w 12180941"/>
              <a:gd name="connsiteY944" fmla="*/ 1346373 h 2366519"/>
              <a:gd name="connsiteX945" fmla="*/ 2999619 w 12180941"/>
              <a:gd name="connsiteY945" fmla="*/ 1346373 h 2366519"/>
              <a:gd name="connsiteX946" fmla="*/ 2985796 w 12180941"/>
              <a:gd name="connsiteY946" fmla="*/ 1346373 h 2366519"/>
              <a:gd name="connsiteX947" fmla="*/ 2985796 w 12180941"/>
              <a:gd name="connsiteY947" fmla="*/ 1409959 h 2366519"/>
              <a:gd name="connsiteX948" fmla="*/ 2966444 w 12180941"/>
              <a:gd name="connsiteY948" fmla="*/ 1409959 h 2366519"/>
              <a:gd name="connsiteX949" fmla="*/ 2966444 w 12180941"/>
              <a:gd name="connsiteY949" fmla="*/ 1429312 h 2366519"/>
              <a:gd name="connsiteX950" fmla="*/ 2908386 w 12180941"/>
              <a:gd name="connsiteY950" fmla="*/ 1429312 h 2366519"/>
              <a:gd name="connsiteX951" fmla="*/ 2908386 w 12180941"/>
              <a:gd name="connsiteY951" fmla="*/ 1409959 h 2366519"/>
              <a:gd name="connsiteX952" fmla="*/ 2894563 w 12180941"/>
              <a:gd name="connsiteY952" fmla="*/ 1423782 h 2366519"/>
              <a:gd name="connsiteX953" fmla="*/ 2869682 w 12180941"/>
              <a:gd name="connsiteY953" fmla="*/ 1398901 h 2366519"/>
              <a:gd name="connsiteX954" fmla="*/ 2792272 w 12180941"/>
              <a:gd name="connsiteY954" fmla="*/ 1398901 h 2366519"/>
              <a:gd name="connsiteX955" fmla="*/ 2792272 w 12180941"/>
              <a:gd name="connsiteY955" fmla="*/ 1440370 h 2366519"/>
              <a:gd name="connsiteX956" fmla="*/ 2772920 w 12180941"/>
              <a:gd name="connsiteY956" fmla="*/ 1440370 h 2366519"/>
              <a:gd name="connsiteX957" fmla="*/ 2772920 w 12180941"/>
              <a:gd name="connsiteY957" fmla="*/ 1459722 h 2366519"/>
              <a:gd name="connsiteX958" fmla="*/ 2670629 w 12180941"/>
              <a:gd name="connsiteY958" fmla="*/ 1459722 h 2366519"/>
              <a:gd name="connsiteX959" fmla="*/ 2670629 w 12180941"/>
              <a:gd name="connsiteY959" fmla="*/ 2280816 h 2366519"/>
              <a:gd name="connsiteX960" fmla="*/ 2626395 w 12180941"/>
              <a:gd name="connsiteY960" fmla="*/ 2280816 h 2366519"/>
              <a:gd name="connsiteX961" fmla="*/ 2626395 w 12180941"/>
              <a:gd name="connsiteY961" fmla="*/ 1440370 h 2366519"/>
              <a:gd name="connsiteX962" fmla="*/ 2645747 w 12180941"/>
              <a:gd name="connsiteY962" fmla="*/ 1440370 h 2366519"/>
              <a:gd name="connsiteX963" fmla="*/ 2645747 w 12180941"/>
              <a:gd name="connsiteY963" fmla="*/ 1421018 h 2366519"/>
              <a:gd name="connsiteX964" fmla="*/ 2748038 w 12180941"/>
              <a:gd name="connsiteY964" fmla="*/ 1421018 h 2366519"/>
              <a:gd name="connsiteX965" fmla="*/ 2748038 w 12180941"/>
              <a:gd name="connsiteY965" fmla="*/ 1379548 h 2366519"/>
              <a:gd name="connsiteX966" fmla="*/ 2767391 w 12180941"/>
              <a:gd name="connsiteY966" fmla="*/ 1379548 h 2366519"/>
              <a:gd name="connsiteX967" fmla="*/ 2767391 w 12180941"/>
              <a:gd name="connsiteY967" fmla="*/ 1360196 h 2366519"/>
              <a:gd name="connsiteX968" fmla="*/ 2872446 w 12180941"/>
              <a:gd name="connsiteY968" fmla="*/ 1360196 h 2366519"/>
              <a:gd name="connsiteX969" fmla="*/ 2872446 w 12180941"/>
              <a:gd name="connsiteY969" fmla="*/ 1379548 h 2366519"/>
              <a:gd name="connsiteX970" fmla="*/ 2886270 w 12180941"/>
              <a:gd name="connsiteY970" fmla="*/ 1365725 h 2366519"/>
              <a:gd name="connsiteX971" fmla="*/ 2911151 w 12180941"/>
              <a:gd name="connsiteY971" fmla="*/ 1390607 h 2366519"/>
              <a:gd name="connsiteX972" fmla="*/ 2941562 w 12180941"/>
              <a:gd name="connsiteY972" fmla="*/ 1390607 h 2366519"/>
              <a:gd name="connsiteX973" fmla="*/ 2941562 w 12180941"/>
              <a:gd name="connsiteY973" fmla="*/ 1327020 h 2366519"/>
              <a:gd name="connsiteX974" fmla="*/ 2960914 w 12180941"/>
              <a:gd name="connsiteY974" fmla="*/ 1327020 h 2366519"/>
              <a:gd name="connsiteX975" fmla="*/ 2960914 w 12180941"/>
              <a:gd name="connsiteY975" fmla="*/ 1307668 h 2366519"/>
              <a:gd name="connsiteX976" fmla="*/ 2974737 w 12180941"/>
              <a:gd name="connsiteY976" fmla="*/ 1307668 h 2366519"/>
              <a:gd name="connsiteX977" fmla="*/ 2974737 w 12180941"/>
              <a:gd name="connsiteY977" fmla="*/ 998030 h 2366519"/>
              <a:gd name="connsiteX978" fmla="*/ 2880740 w 12180941"/>
              <a:gd name="connsiteY978" fmla="*/ 998030 h 2366519"/>
              <a:gd name="connsiteX979" fmla="*/ 2880740 w 12180941"/>
              <a:gd name="connsiteY979" fmla="*/ 978678 h 2366519"/>
              <a:gd name="connsiteX980" fmla="*/ 2861388 w 12180941"/>
              <a:gd name="connsiteY980" fmla="*/ 978678 h 2366519"/>
              <a:gd name="connsiteX981" fmla="*/ 2861388 w 12180941"/>
              <a:gd name="connsiteY981" fmla="*/ 904033 h 2366519"/>
              <a:gd name="connsiteX982" fmla="*/ 2734215 w 12180941"/>
              <a:gd name="connsiteY982" fmla="*/ 904033 h 2366519"/>
              <a:gd name="connsiteX983" fmla="*/ 2734215 w 12180941"/>
              <a:gd name="connsiteY983" fmla="*/ 917856 h 2366519"/>
              <a:gd name="connsiteX984" fmla="*/ 2714863 w 12180941"/>
              <a:gd name="connsiteY984" fmla="*/ 917856 h 2366519"/>
              <a:gd name="connsiteX985" fmla="*/ 2714863 w 12180941"/>
              <a:gd name="connsiteY985" fmla="*/ 939973 h 2366519"/>
              <a:gd name="connsiteX986" fmla="*/ 2631924 w 12180941"/>
              <a:gd name="connsiteY986" fmla="*/ 939973 h 2366519"/>
              <a:gd name="connsiteX987" fmla="*/ 2631924 w 12180941"/>
              <a:gd name="connsiteY987" fmla="*/ 978678 h 2366519"/>
              <a:gd name="connsiteX988" fmla="*/ 2612572 w 12180941"/>
              <a:gd name="connsiteY988" fmla="*/ 978678 h 2366519"/>
              <a:gd name="connsiteX989" fmla="*/ 2612572 w 12180941"/>
              <a:gd name="connsiteY989" fmla="*/ 998030 h 2366519"/>
              <a:gd name="connsiteX990" fmla="*/ 2529633 w 12180941"/>
              <a:gd name="connsiteY990" fmla="*/ 998030 h 2366519"/>
              <a:gd name="connsiteX991" fmla="*/ 2529633 w 12180941"/>
              <a:gd name="connsiteY991" fmla="*/ 1111380 h 2366519"/>
              <a:gd name="connsiteX992" fmla="*/ 2515810 w 12180941"/>
              <a:gd name="connsiteY992" fmla="*/ 1111380 h 2366519"/>
              <a:gd name="connsiteX993" fmla="*/ 2515810 w 12180941"/>
              <a:gd name="connsiteY993" fmla="*/ 1130732 h 2366519"/>
              <a:gd name="connsiteX994" fmla="*/ 2482634 w 12180941"/>
              <a:gd name="connsiteY994" fmla="*/ 1130732 h 2366519"/>
              <a:gd name="connsiteX995" fmla="*/ 2482634 w 12180941"/>
              <a:gd name="connsiteY995" fmla="*/ 1111380 h 2366519"/>
              <a:gd name="connsiteX996" fmla="*/ 2460517 w 12180941"/>
              <a:gd name="connsiteY996" fmla="*/ 1111380 h 2366519"/>
              <a:gd name="connsiteX997" fmla="*/ 2460517 w 12180941"/>
              <a:gd name="connsiteY997" fmla="*/ 1061616 h 2366519"/>
              <a:gd name="connsiteX998" fmla="*/ 2338874 w 12180941"/>
              <a:gd name="connsiteY998" fmla="*/ 1061616 h 2366519"/>
              <a:gd name="connsiteX999" fmla="*/ 2338874 w 12180941"/>
              <a:gd name="connsiteY999" fmla="*/ 1078204 h 2366519"/>
              <a:gd name="connsiteX1000" fmla="*/ 2319521 w 12180941"/>
              <a:gd name="connsiteY1000" fmla="*/ 1078204 h 2366519"/>
              <a:gd name="connsiteX1001" fmla="*/ 2319521 w 12180941"/>
              <a:gd name="connsiteY1001" fmla="*/ 1097556 h 2366519"/>
              <a:gd name="connsiteX1002" fmla="*/ 2217230 w 12180941"/>
              <a:gd name="connsiteY1002" fmla="*/ 1097556 h 2366519"/>
              <a:gd name="connsiteX1003" fmla="*/ 2217230 w 12180941"/>
              <a:gd name="connsiteY1003" fmla="*/ 1802536 h 2366519"/>
              <a:gd name="connsiteX1004" fmla="*/ 2178525 w 12180941"/>
              <a:gd name="connsiteY1004" fmla="*/ 1802536 h 2366519"/>
              <a:gd name="connsiteX1005" fmla="*/ 2178525 w 12180941"/>
              <a:gd name="connsiteY1005" fmla="*/ 1078204 h 2366519"/>
              <a:gd name="connsiteX1006" fmla="*/ 2197878 w 12180941"/>
              <a:gd name="connsiteY1006" fmla="*/ 1078204 h 2366519"/>
              <a:gd name="connsiteX1007" fmla="*/ 2197878 w 12180941"/>
              <a:gd name="connsiteY1007" fmla="*/ 1058852 h 2366519"/>
              <a:gd name="connsiteX1008" fmla="*/ 2300169 w 12180941"/>
              <a:gd name="connsiteY1008" fmla="*/ 1058852 h 2366519"/>
              <a:gd name="connsiteX1009" fmla="*/ 2300169 w 12180941"/>
              <a:gd name="connsiteY1009" fmla="*/ 1045028 h 2366519"/>
              <a:gd name="connsiteX1010" fmla="*/ 2319521 w 12180941"/>
              <a:gd name="connsiteY1010" fmla="*/ 1045028 h 2366519"/>
              <a:gd name="connsiteX1011" fmla="*/ 2319521 w 12180941"/>
              <a:gd name="connsiteY1011" fmla="*/ 1022911 h 2366519"/>
              <a:gd name="connsiteX1012" fmla="*/ 2479869 w 12180941"/>
              <a:gd name="connsiteY1012" fmla="*/ 1022911 h 2366519"/>
              <a:gd name="connsiteX1013" fmla="*/ 2479869 w 12180941"/>
              <a:gd name="connsiteY1013" fmla="*/ 1042264 h 2366519"/>
              <a:gd name="connsiteX1014" fmla="*/ 2493693 w 12180941"/>
              <a:gd name="connsiteY1014" fmla="*/ 1042264 h 2366519"/>
              <a:gd name="connsiteX1015" fmla="*/ 2493693 w 12180941"/>
              <a:gd name="connsiteY1015" fmla="*/ 978678 h 2366519"/>
              <a:gd name="connsiteX1016" fmla="*/ 2515810 w 12180941"/>
              <a:gd name="connsiteY1016" fmla="*/ 978678 h 2366519"/>
              <a:gd name="connsiteX1017" fmla="*/ 2515810 w 12180941"/>
              <a:gd name="connsiteY1017" fmla="*/ 959325 h 2366519"/>
              <a:gd name="connsiteX1018" fmla="*/ 2598748 w 12180941"/>
              <a:gd name="connsiteY1018" fmla="*/ 959325 h 2366519"/>
              <a:gd name="connsiteX1019" fmla="*/ 2598748 w 12180941"/>
              <a:gd name="connsiteY1019" fmla="*/ 920620 h 2366519"/>
              <a:gd name="connsiteX1020" fmla="*/ 2618101 w 12180941"/>
              <a:gd name="connsiteY1020" fmla="*/ 920620 h 2366519"/>
              <a:gd name="connsiteX1021" fmla="*/ 2618101 w 12180941"/>
              <a:gd name="connsiteY1021" fmla="*/ 901268 h 2366519"/>
              <a:gd name="connsiteX1022" fmla="*/ 2701039 w 12180941"/>
              <a:gd name="connsiteY1022" fmla="*/ 901268 h 2366519"/>
              <a:gd name="connsiteX1023" fmla="*/ 2701039 w 12180941"/>
              <a:gd name="connsiteY1023" fmla="*/ 887445 h 2366519"/>
              <a:gd name="connsiteX1024" fmla="*/ 2720392 w 12180941"/>
              <a:gd name="connsiteY1024" fmla="*/ 887445 h 2366519"/>
              <a:gd name="connsiteX1025" fmla="*/ 2720392 w 12180941"/>
              <a:gd name="connsiteY1025" fmla="*/ 868092 h 2366519"/>
              <a:gd name="connsiteX1026" fmla="*/ 2886270 w 12180941"/>
              <a:gd name="connsiteY1026" fmla="*/ 868092 h 2366519"/>
              <a:gd name="connsiteX1027" fmla="*/ 2886270 w 12180941"/>
              <a:gd name="connsiteY1027" fmla="*/ 887445 h 2366519"/>
              <a:gd name="connsiteX1028" fmla="*/ 2905622 w 12180941"/>
              <a:gd name="connsiteY1028" fmla="*/ 887445 h 2366519"/>
              <a:gd name="connsiteX1029" fmla="*/ 2905622 w 12180941"/>
              <a:gd name="connsiteY1029" fmla="*/ 959325 h 2366519"/>
              <a:gd name="connsiteX1030" fmla="*/ 2999619 w 12180941"/>
              <a:gd name="connsiteY1030" fmla="*/ 959325 h 2366519"/>
              <a:gd name="connsiteX1031" fmla="*/ 2999619 w 12180941"/>
              <a:gd name="connsiteY1031" fmla="*/ 978678 h 2366519"/>
              <a:gd name="connsiteX1032" fmla="*/ 3018971 w 12180941"/>
              <a:gd name="connsiteY1032" fmla="*/ 978678 h 2366519"/>
              <a:gd name="connsiteX1033" fmla="*/ 3018971 w 12180941"/>
              <a:gd name="connsiteY1033" fmla="*/ 1304903 h 2366519"/>
              <a:gd name="connsiteX1034" fmla="*/ 3096381 w 12180941"/>
              <a:gd name="connsiteY1034" fmla="*/ 1304903 h 2366519"/>
              <a:gd name="connsiteX1035" fmla="*/ 3096381 w 12180941"/>
              <a:gd name="connsiteY1035" fmla="*/ 1219200 h 2366519"/>
              <a:gd name="connsiteX1036" fmla="*/ 3115733 w 12180941"/>
              <a:gd name="connsiteY1036" fmla="*/ 1219200 h 2366519"/>
              <a:gd name="connsiteX1037" fmla="*/ 3115733 w 12180941"/>
              <a:gd name="connsiteY1037" fmla="*/ 1199848 h 2366519"/>
              <a:gd name="connsiteX1038" fmla="*/ 3218025 w 12180941"/>
              <a:gd name="connsiteY1038" fmla="*/ 1199848 h 2366519"/>
              <a:gd name="connsiteX1039" fmla="*/ 3218025 w 12180941"/>
              <a:gd name="connsiteY1039" fmla="*/ 1219200 h 2366519"/>
              <a:gd name="connsiteX1040" fmla="*/ 3237377 w 12180941"/>
              <a:gd name="connsiteY1040" fmla="*/ 1219200 h 2366519"/>
              <a:gd name="connsiteX1041" fmla="*/ 3237377 w 12180941"/>
              <a:gd name="connsiteY1041" fmla="*/ 1252375 h 2366519"/>
              <a:gd name="connsiteX1042" fmla="*/ 3270553 w 12180941"/>
              <a:gd name="connsiteY1042" fmla="*/ 1252375 h 2366519"/>
              <a:gd name="connsiteX1043" fmla="*/ 3270553 w 12180941"/>
              <a:gd name="connsiteY1043" fmla="*/ 1150084 h 2366519"/>
              <a:gd name="connsiteX1044" fmla="*/ 3289905 w 12180941"/>
              <a:gd name="connsiteY1044" fmla="*/ 1150084 h 2366519"/>
              <a:gd name="connsiteX1045" fmla="*/ 3289905 w 12180941"/>
              <a:gd name="connsiteY1045" fmla="*/ 1133497 h 2366519"/>
              <a:gd name="connsiteX1046" fmla="*/ 3367314 w 12180941"/>
              <a:gd name="connsiteY1046" fmla="*/ 1133497 h 2366519"/>
              <a:gd name="connsiteX1047" fmla="*/ 3367314 w 12180941"/>
              <a:gd name="connsiteY1047" fmla="*/ 904033 h 2366519"/>
              <a:gd name="connsiteX1048" fmla="*/ 3386667 w 12180941"/>
              <a:gd name="connsiteY1048" fmla="*/ 904033 h 2366519"/>
              <a:gd name="connsiteX1049" fmla="*/ 3386667 w 12180941"/>
              <a:gd name="connsiteY1049" fmla="*/ 884680 h 2366519"/>
              <a:gd name="connsiteX1050" fmla="*/ 3582955 w 12180941"/>
              <a:gd name="connsiteY1050" fmla="*/ 884680 h 2366519"/>
              <a:gd name="connsiteX1051" fmla="*/ 3582955 w 12180941"/>
              <a:gd name="connsiteY1051" fmla="*/ 904033 h 2366519"/>
              <a:gd name="connsiteX1052" fmla="*/ 3602308 w 12180941"/>
              <a:gd name="connsiteY1052" fmla="*/ 904033 h 2366519"/>
              <a:gd name="connsiteX1053" fmla="*/ 3602308 w 12180941"/>
              <a:gd name="connsiteY1053" fmla="*/ 1163907 h 2366519"/>
              <a:gd name="connsiteX1054" fmla="*/ 3787538 w 12180941"/>
              <a:gd name="connsiteY1054" fmla="*/ 1163907 h 2366519"/>
              <a:gd name="connsiteX1055" fmla="*/ 3787538 w 12180941"/>
              <a:gd name="connsiteY1055" fmla="*/ 1183260 h 2366519"/>
              <a:gd name="connsiteX1056" fmla="*/ 3806890 w 12180941"/>
              <a:gd name="connsiteY1056" fmla="*/ 1183260 h 2366519"/>
              <a:gd name="connsiteX1057" fmla="*/ 3806890 w 12180941"/>
              <a:gd name="connsiteY1057" fmla="*/ 2239347 h 2366519"/>
              <a:gd name="connsiteX1058" fmla="*/ 5338493 w 12180941"/>
              <a:gd name="connsiteY1058" fmla="*/ 1221965 h 2366519"/>
              <a:gd name="connsiteX1059" fmla="*/ 5338493 w 12180941"/>
              <a:gd name="connsiteY1059" fmla="*/ 716038 h 2366519"/>
              <a:gd name="connsiteX1060" fmla="*/ 5357845 w 12180941"/>
              <a:gd name="connsiteY1060" fmla="*/ 716038 h 2366519"/>
              <a:gd name="connsiteX1061" fmla="*/ 5357845 w 12180941"/>
              <a:gd name="connsiteY1061" fmla="*/ 696686 h 2366519"/>
              <a:gd name="connsiteX1062" fmla="*/ 5432490 w 12180941"/>
              <a:gd name="connsiteY1062" fmla="*/ 696686 h 2366519"/>
              <a:gd name="connsiteX1063" fmla="*/ 5432490 w 12180941"/>
              <a:gd name="connsiteY1063" fmla="*/ 616512 h 2366519"/>
              <a:gd name="connsiteX1064" fmla="*/ 5451842 w 12180941"/>
              <a:gd name="connsiteY1064" fmla="*/ 616512 h 2366519"/>
              <a:gd name="connsiteX1065" fmla="*/ 5451842 w 12180941"/>
              <a:gd name="connsiteY1065" fmla="*/ 597159 h 2366519"/>
              <a:gd name="connsiteX1066" fmla="*/ 5775303 w 12180941"/>
              <a:gd name="connsiteY1066" fmla="*/ 597159 h 2366519"/>
              <a:gd name="connsiteX1067" fmla="*/ 5775303 w 12180941"/>
              <a:gd name="connsiteY1067" fmla="*/ 635864 h 2366519"/>
              <a:gd name="connsiteX1068" fmla="*/ 5471195 w 12180941"/>
              <a:gd name="connsiteY1068" fmla="*/ 635864 h 2366519"/>
              <a:gd name="connsiteX1069" fmla="*/ 5471195 w 12180941"/>
              <a:gd name="connsiteY1069" fmla="*/ 716038 h 2366519"/>
              <a:gd name="connsiteX1070" fmla="*/ 5451842 w 12180941"/>
              <a:gd name="connsiteY1070" fmla="*/ 716038 h 2366519"/>
              <a:gd name="connsiteX1071" fmla="*/ 5451842 w 12180941"/>
              <a:gd name="connsiteY1071" fmla="*/ 735390 h 2366519"/>
              <a:gd name="connsiteX1072" fmla="*/ 5377198 w 12180941"/>
              <a:gd name="connsiteY1072" fmla="*/ 735390 h 2366519"/>
              <a:gd name="connsiteX1073" fmla="*/ 5377198 w 12180941"/>
              <a:gd name="connsiteY1073" fmla="*/ 1221965 h 2366519"/>
              <a:gd name="connsiteX1074" fmla="*/ 5338493 w 12180941"/>
              <a:gd name="connsiteY1074" fmla="*/ 1221965 h 2366519"/>
              <a:gd name="connsiteX1075" fmla="*/ 6049002 w 12180941"/>
              <a:gd name="connsiteY1075" fmla="*/ 2239347 h 2366519"/>
              <a:gd name="connsiteX1076" fmla="*/ 6010297 w 12180941"/>
              <a:gd name="connsiteY1076" fmla="*/ 2239347 h 2366519"/>
              <a:gd name="connsiteX1077" fmla="*/ 6010297 w 12180941"/>
              <a:gd name="connsiteY1077" fmla="*/ 1918650 h 2366519"/>
              <a:gd name="connsiteX1078" fmla="*/ 5750422 w 12180941"/>
              <a:gd name="connsiteY1078" fmla="*/ 1918650 h 2366519"/>
              <a:gd name="connsiteX1079" fmla="*/ 5750422 w 12180941"/>
              <a:gd name="connsiteY1079" fmla="*/ 1899298 h 2366519"/>
              <a:gd name="connsiteX1080" fmla="*/ 5731070 w 12180941"/>
              <a:gd name="connsiteY1080" fmla="*/ 1899298 h 2366519"/>
              <a:gd name="connsiteX1081" fmla="*/ 5731070 w 12180941"/>
              <a:gd name="connsiteY1081" fmla="*/ 1680892 h 2366519"/>
              <a:gd name="connsiteX1082" fmla="*/ 5532017 w 12180941"/>
              <a:gd name="connsiteY1082" fmla="*/ 1578601 h 2366519"/>
              <a:gd name="connsiteX1083" fmla="*/ 5473959 w 12180941"/>
              <a:gd name="connsiteY1083" fmla="*/ 1578601 h 2366519"/>
              <a:gd name="connsiteX1084" fmla="*/ 5473959 w 12180941"/>
              <a:gd name="connsiteY1084" fmla="*/ 1899298 h 2366519"/>
              <a:gd name="connsiteX1085" fmla="*/ 5454607 w 12180941"/>
              <a:gd name="connsiteY1085" fmla="*/ 1899298 h 2366519"/>
              <a:gd name="connsiteX1086" fmla="*/ 5454607 w 12180941"/>
              <a:gd name="connsiteY1086" fmla="*/ 1918650 h 2366519"/>
              <a:gd name="connsiteX1087" fmla="*/ 5379962 w 12180941"/>
              <a:gd name="connsiteY1087" fmla="*/ 1918650 h 2366519"/>
              <a:gd name="connsiteX1088" fmla="*/ 5379962 w 12180941"/>
              <a:gd name="connsiteY1088" fmla="*/ 2239347 h 2366519"/>
              <a:gd name="connsiteX1089" fmla="*/ 5341257 w 12180941"/>
              <a:gd name="connsiteY1089" fmla="*/ 2239347 h 2366519"/>
              <a:gd name="connsiteX1090" fmla="*/ 5341257 w 12180941"/>
              <a:gd name="connsiteY1090" fmla="*/ 1409959 h 2366519"/>
              <a:gd name="connsiteX1091" fmla="*/ 5379962 w 12180941"/>
              <a:gd name="connsiteY1091" fmla="*/ 1409959 h 2366519"/>
              <a:gd name="connsiteX1092" fmla="*/ 5379962 w 12180941"/>
              <a:gd name="connsiteY1092" fmla="*/ 1879945 h 2366519"/>
              <a:gd name="connsiteX1093" fmla="*/ 5435255 w 12180941"/>
              <a:gd name="connsiteY1093" fmla="*/ 1879945 h 2366519"/>
              <a:gd name="connsiteX1094" fmla="*/ 5435255 w 12180941"/>
              <a:gd name="connsiteY1094" fmla="*/ 1559249 h 2366519"/>
              <a:gd name="connsiteX1095" fmla="*/ 5454607 w 12180941"/>
              <a:gd name="connsiteY1095" fmla="*/ 1559249 h 2366519"/>
              <a:gd name="connsiteX1096" fmla="*/ 5454607 w 12180941"/>
              <a:gd name="connsiteY1096" fmla="*/ 1539897 h 2366519"/>
              <a:gd name="connsiteX1097" fmla="*/ 5537546 w 12180941"/>
              <a:gd name="connsiteY1097" fmla="*/ 1539897 h 2366519"/>
              <a:gd name="connsiteX1098" fmla="*/ 5537546 w 12180941"/>
              <a:gd name="connsiteY1098" fmla="*/ 1559249 h 2366519"/>
              <a:gd name="connsiteX1099" fmla="*/ 5545840 w 12180941"/>
              <a:gd name="connsiteY1099" fmla="*/ 1542661 h 2366519"/>
              <a:gd name="connsiteX1100" fmla="*/ 5761480 w 12180941"/>
              <a:gd name="connsiteY1100" fmla="*/ 1653246 h 2366519"/>
              <a:gd name="connsiteX1101" fmla="*/ 5753187 w 12180941"/>
              <a:gd name="connsiteY1101" fmla="*/ 1669834 h 2366519"/>
              <a:gd name="connsiteX1102" fmla="*/ 5772539 w 12180941"/>
              <a:gd name="connsiteY1102" fmla="*/ 1669834 h 2366519"/>
              <a:gd name="connsiteX1103" fmla="*/ 5772539 w 12180941"/>
              <a:gd name="connsiteY1103" fmla="*/ 1879945 h 2366519"/>
              <a:gd name="connsiteX1104" fmla="*/ 6032414 w 12180941"/>
              <a:gd name="connsiteY1104" fmla="*/ 1879945 h 2366519"/>
              <a:gd name="connsiteX1105" fmla="*/ 6032414 w 12180941"/>
              <a:gd name="connsiteY1105" fmla="*/ 1899298 h 2366519"/>
              <a:gd name="connsiteX1106" fmla="*/ 6051766 w 12180941"/>
              <a:gd name="connsiteY1106" fmla="*/ 1899298 h 2366519"/>
              <a:gd name="connsiteX1107" fmla="*/ 6051766 w 12180941"/>
              <a:gd name="connsiteY1107" fmla="*/ 2239347 h 2366519"/>
              <a:gd name="connsiteX1108" fmla="*/ 7602721 w 12180941"/>
              <a:gd name="connsiteY1108" fmla="*/ 2239347 h 2366519"/>
              <a:gd name="connsiteX1109" fmla="*/ 7564017 w 12180941"/>
              <a:gd name="connsiteY1109" fmla="*/ 2239347 h 2366519"/>
              <a:gd name="connsiteX1110" fmla="*/ 7564017 w 12180941"/>
              <a:gd name="connsiteY1110" fmla="*/ 1631129 h 2366519"/>
              <a:gd name="connsiteX1111" fmla="*/ 7489372 w 12180941"/>
              <a:gd name="connsiteY1111" fmla="*/ 1631129 h 2366519"/>
              <a:gd name="connsiteX1112" fmla="*/ 7489372 w 12180941"/>
              <a:gd name="connsiteY1112" fmla="*/ 1611777 h 2366519"/>
              <a:gd name="connsiteX1113" fmla="*/ 7470020 w 12180941"/>
              <a:gd name="connsiteY1113" fmla="*/ 1611777 h 2366519"/>
              <a:gd name="connsiteX1114" fmla="*/ 7470020 w 12180941"/>
              <a:gd name="connsiteY1114" fmla="*/ 1539897 h 2366519"/>
              <a:gd name="connsiteX1115" fmla="*/ 7420256 w 12180941"/>
              <a:gd name="connsiteY1115" fmla="*/ 1539897 h 2366519"/>
              <a:gd name="connsiteX1116" fmla="*/ 7420256 w 12180941"/>
              <a:gd name="connsiteY1116" fmla="*/ 1520544 h 2366519"/>
              <a:gd name="connsiteX1117" fmla="*/ 7400904 w 12180941"/>
              <a:gd name="connsiteY1117" fmla="*/ 1520544 h 2366519"/>
              <a:gd name="connsiteX1118" fmla="*/ 7400904 w 12180941"/>
              <a:gd name="connsiteY1118" fmla="*/ 1456958 h 2366519"/>
              <a:gd name="connsiteX1119" fmla="*/ 7141028 w 12180941"/>
              <a:gd name="connsiteY1119" fmla="*/ 1456958 h 2366519"/>
              <a:gd name="connsiteX1120" fmla="*/ 7141028 w 12180941"/>
              <a:gd name="connsiteY1120" fmla="*/ 1470781 h 2366519"/>
              <a:gd name="connsiteX1121" fmla="*/ 7141028 w 12180941"/>
              <a:gd name="connsiteY1121" fmla="*/ 1495662 h 2366519"/>
              <a:gd name="connsiteX1122" fmla="*/ 7121677 w 12180941"/>
              <a:gd name="connsiteY1122" fmla="*/ 1495662 h 2366519"/>
              <a:gd name="connsiteX1123" fmla="*/ 7121677 w 12180941"/>
              <a:gd name="connsiteY1123" fmla="*/ 1515015 h 2366519"/>
              <a:gd name="connsiteX1124" fmla="*/ 6925388 w 12180941"/>
              <a:gd name="connsiteY1124" fmla="*/ 1515015 h 2366519"/>
              <a:gd name="connsiteX1125" fmla="*/ 6925388 w 12180941"/>
              <a:gd name="connsiteY1125" fmla="*/ 1495662 h 2366519"/>
              <a:gd name="connsiteX1126" fmla="*/ 6906036 w 12180941"/>
              <a:gd name="connsiteY1126" fmla="*/ 1495662 h 2366519"/>
              <a:gd name="connsiteX1127" fmla="*/ 6906036 w 12180941"/>
              <a:gd name="connsiteY1127" fmla="*/ 1421018 h 2366519"/>
              <a:gd name="connsiteX1128" fmla="*/ 6847978 w 12180941"/>
              <a:gd name="connsiteY1128" fmla="*/ 1421018 h 2366519"/>
              <a:gd name="connsiteX1129" fmla="*/ 6847978 w 12180941"/>
              <a:gd name="connsiteY1129" fmla="*/ 1495662 h 2366519"/>
              <a:gd name="connsiteX1130" fmla="*/ 6847978 w 12180941"/>
              <a:gd name="connsiteY1130" fmla="*/ 1520544 h 2366519"/>
              <a:gd name="connsiteX1131" fmla="*/ 6828626 w 12180941"/>
              <a:gd name="connsiteY1131" fmla="*/ 1520544 h 2366519"/>
              <a:gd name="connsiteX1132" fmla="*/ 6828626 w 12180941"/>
              <a:gd name="connsiteY1132" fmla="*/ 1539897 h 2366519"/>
              <a:gd name="connsiteX1133" fmla="*/ 6712512 w 12180941"/>
              <a:gd name="connsiteY1133" fmla="*/ 1539897 h 2366519"/>
              <a:gd name="connsiteX1134" fmla="*/ 6712512 w 12180941"/>
              <a:gd name="connsiteY1134" fmla="*/ 2239347 h 2366519"/>
              <a:gd name="connsiteX1135" fmla="*/ 6673807 w 12180941"/>
              <a:gd name="connsiteY1135" fmla="*/ 2239347 h 2366519"/>
              <a:gd name="connsiteX1136" fmla="*/ 6673807 w 12180941"/>
              <a:gd name="connsiteY1136" fmla="*/ 1520544 h 2366519"/>
              <a:gd name="connsiteX1137" fmla="*/ 6693160 w 12180941"/>
              <a:gd name="connsiteY1137" fmla="*/ 1520544 h 2366519"/>
              <a:gd name="connsiteX1138" fmla="*/ 6693160 w 12180941"/>
              <a:gd name="connsiteY1138" fmla="*/ 1501192 h 2366519"/>
              <a:gd name="connsiteX1139" fmla="*/ 6809274 w 12180941"/>
              <a:gd name="connsiteY1139" fmla="*/ 1501192 h 2366519"/>
              <a:gd name="connsiteX1140" fmla="*/ 6809274 w 12180941"/>
              <a:gd name="connsiteY1140" fmla="*/ 1495662 h 2366519"/>
              <a:gd name="connsiteX1141" fmla="*/ 6809274 w 12180941"/>
              <a:gd name="connsiteY1141" fmla="*/ 1401665 h 2366519"/>
              <a:gd name="connsiteX1142" fmla="*/ 6828626 w 12180941"/>
              <a:gd name="connsiteY1142" fmla="*/ 1401665 h 2366519"/>
              <a:gd name="connsiteX1143" fmla="*/ 6828626 w 12180941"/>
              <a:gd name="connsiteY1143" fmla="*/ 1382313 h 2366519"/>
              <a:gd name="connsiteX1144" fmla="*/ 6925388 w 12180941"/>
              <a:gd name="connsiteY1144" fmla="*/ 1382313 h 2366519"/>
              <a:gd name="connsiteX1145" fmla="*/ 6925388 w 12180941"/>
              <a:gd name="connsiteY1145" fmla="*/ 1401665 h 2366519"/>
              <a:gd name="connsiteX1146" fmla="*/ 6944740 w 12180941"/>
              <a:gd name="connsiteY1146" fmla="*/ 1401665 h 2366519"/>
              <a:gd name="connsiteX1147" fmla="*/ 6944740 w 12180941"/>
              <a:gd name="connsiteY1147" fmla="*/ 1476310 h 2366519"/>
              <a:gd name="connsiteX1148" fmla="*/ 7102324 w 12180941"/>
              <a:gd name="connsiteY1148" fmla="*/ 1476310 h 2366519"/>
              <a:gd name="connsiteX1149" fmla="*/ 7102324 w 12180941"/>
              <a:gd name="connsiteY1149" fmla="*/ 1470781 h 2366519"/>
              <a:gd name="connsiteX1150" fmla="*/ 7102324 w 12180941"/>
              <a:gd name="connsiteY1150" fmla="*/ 1437605 h 2366519"/>
              <a:gd name="connsiteX1151" fmla="*/ 7121677 w 12180941"/>
              <a:gd name="connsiteY1151" fmla="*/ 1437605 h 2366519"/>
              <a:gd name="connsiteX1152" fmla="*/ 7121677 w 12180941"/>
              <a:gd name="connsiteY1152" fmla="*/ 1418253 h 2366519"/>
              <a:gd name="connsiteX1153" fmla="*/ 7420256 w 12180941"/>
              <a:gd name="connsiteY1153" fmla="*/ 1418253 h 2366519"/>
              <a:gd name="connsiteX1154" fmla="*/ 7420256 w 12180941"/>
              <a:gd name="connsiteY1154" fmla="*/ 1437605 h 2366519"/>
              <a:gd name="connsiteX1155" fmla="*/ 7439609 w 12180941"/>
              <a:gd name="connsiteY1155" fmla="*/ 1437605 h 2366519"/>
              <a:gd name="connsiteX1156" fmla="*/ 7439609 w 12180941"/>
              <a:gd name="connsiteY1156" fmla="*/ 1501192 h 2366519"/>
              <a:gd name="connsiteX1157" fmla="*/ 7489372 w 12180941"/>
              <a:gd name="connsiteY1157" fmla="*/ 1501192 h 2366519"/>
              <a:gd name="connsiteX1158" fmla="*/ 7489372 w 12180941"/>
              <a:gd name="connsiteY1158" fmla="*/ 1520544 h 2366519"/>
              <a:gd name="connsiteX1159" fmla="*/ 7508724 w 12180941"/>
              <a:gd name="connsiteY1159" fmla="*/ 1520544 h 2366519"/>
              <a:gd name="connsiteX1160" fmla="*/ 7508724 w 12180941"/>
              <a:gd name="connsiteY1160" fmla="*/ 1592424 h 2366519"/>
              <a:gd name="connsiteX1161" fmla="*/ 7583369 w 12180941"/>
              <a:gd name="connsiteY1161" fmla="*/ 1592424 h 2366519"/>
              <a:gd name="connsiteX1162" fmla="*/ 7583369 w 12180941"/>
              <a:gd name="connsiteY1162" fmla="*/ 1611777 h 2366519"/>
              <a:gd name="connsiteX1163" fmla="*/ 7602721 w 12180941"/>
              <a:gd name="connsiteY1163" fmla="*/ 1611777 h 2366519"/>
              <a:gd name="connsiteX1164" fmla="*/ 7602721 w 12180941"/>
              <a:gd name="connsiteY1164" fmla="*/ 2239347 h 236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</a:cxnLst>
            <a:rect l="l" t="t" r="r" b="b"/>
            <a:pathLst>
              <a:path w="12180941" h="2366519">
                <a:moveTo>
                  <a:pt x="12131178" y="254346"/>
                </a:moveTo>
                <a:lnTo>
                  <a:pt x="12131178" y="49763"/>
                </a:lnTo>
                <a:lnTo>
                  <a:pt x="12028887" y="49763"/>
                </a:lnTo>
                <a:lnTo>
                  <a:pt x="12028887" y="118879"/>
                </a:lnTo>
                <a:lnTo>
                  <a:pt x="11970830" y="118879"/>
                </a:lnTo>
                <a:lnTo>
                  <a:pt x="11970830" y="58057"/>
                </a:lnTo>
                <a:lnTo>
                  <a:pt x="11843657" y="58057"/>
                </a:lnTo>
                <a:lnTo>
                  <a:pt x="11843657" y="165878"/>
                </a:lnTo>
                <a:lnTo>
                  <a:pt x="11534019" y="165878"/>
                </a:lnTo>
                <a:lnTo>
                  <a:pt x="11534019" y="248816"/>
                </a:lnTo>
                <a:lnTo>
                  <a:pt x="11500844" y="248816"/>
                </a:lnTo>
                <a:lnTo>
                  <a:pt x="11500844" y="425752"/>
                </a:lnTo>
                <a:lnTo>
                  <a:pt x="11373671" y="425752"/>
                </a:lnTo>
                <a:lnTo>
                  <a:pt x="11373671" y="489339"/>
                </a:lnTo>
                <a:lnTo>
                  <a:pt x="11393023" y="489339"/>
                </a:lnTo>
                <a:lnTo>
                  <a:pt x="11393023" y="829388"/>
                </a:lnTo>
                <a:lnTo>
                  <a:pt x="11484256" y="829388"/>
                </a:lnTo>
                <a:lnTo>
                  <a:pt x="11484256" y="848740"/>
                </a:lnTo>
                <a:lnTo>
                  <a:pt x="11503608" y="848740"/>
                </a:lnTo>
                <a:lnTo>
                  <a:pt x="11503608" y="904033"/>
                </a:lnTo>
                <a:lnTo>
                  <a:pt x="11699897" y="904033"/>
                </a:lnTo>
                <a:lnTo>
                  <a:pt x="11699897" y="923385"/>
                </a:lnTo>
                <a:lnTo>
                  <a:pt x="11719249" y="923385"/>
                </a:lnTo>
                <a:lnTo>
                  <a:pt x="11719249" y="2148114"/>
                </a:lnTo>
                <a:lnTo>
                  <a:pt x="11680544" y="2148114"/>
                </a:lnTo>
                <a:lnTo>
                  <a:pt x="11680544" y="942737"/>
                </a:lnTo>
                <a:lnTo>
                  <a:pt x="11484256" y="942737"/>
                </a:lnTo>
                <a:lnTo>
                  <a:pt x="11484256" y="923385"/>
                </a:lnTo>
                <a:lnTo>
                  <a:pt x="11464904" y="923385"/>
                </a:lnTo>
                <a:lnTo>
                  <a:pt x="11464904" y="868092"/>
                </a:lnTo>
                <a:lnTo>
                  <a:pt x="11323908" y="868092"/>
                </a:lnTo>
                <a:lnTo>
                  <a:pt x="11323908" y="951031"/>
                </a:lnTo>
                <a:lnTo>
                  <a:pt x="11307320" y="951031"/>
                </a:lnTo>
                <a:lnTo>
                  <a:pt x="11307320" y="970384"/>
                </a:lnTo>
                <a:lnTo>
                  <a:pt x="11180147" y="970384"/>
                </a:lnTo>
                <a:lnTo>
                  <a:pt x="11180147" y="2178525"/>
                </a:lnTo>
                <a:lnTo>
                  <a:pt x="11141442" y="2178525"/>
                </a:lnTo>
                <a:lnTo>
                  <a:pt x="11141442" y="951031"/>
                </a:lnTo>
                <a:lnTo>
                  <a:pt x="11160795" y="951031"/>
                </a:lnTo>
                <a:lnTo>
                  <a:pt x="11160795" y="931679"/>
                </a:lnTo>
                <a:lnTo>
                  <a:pt x="11287967" y="931679"/>
                </a:lnTo>
                <a:lnTo>
                  <a:pt x="11287967" y="848740"/>
                </a:lnTo>
                <a:lnTo>
                  <a:pt x="11307320" y="848740"/>
                </a:lnTo>
                <a:lnTo>
                  <a:pt x="11307320" y="829388"/>
                </a:lnTo>
                <a:lnTo>
                  <a:pt x="11357083" y="829388"/>
                </a:lnTo>
                <a:lnTo>
                  <a:pt x="11357083" y="489339"/>
                </a:lnTo>
                <a:lnTo>
                  <a:pt x="11243734" y="489339"/>
                </a:lnTo>
                <a:lnTo>
                  <a:pt x="11243734" y="395341"/>
                </a:lnTo>
                <a:lnTo>
                  <a:pt x="11077856" y="395341"/>
                </a:lnTo>
                <a:lnTo>
                  <a:pt x="11077856" y="326226"/>
                </a:lnTo>
                <a:lnTo>
                  <a:pt x="11008740" y="326226"/>
                </a:lnTo>
                <a:lnTo>
                  <a:pt x="11008740" y="229464"/>
                </a:lnTo>
                <a:lnTo>
                  <a:pt x="10939625" y="229464"/>
                </a:lnTo>
                <a:lnTo>
                  <a:pt x="10939625" y="317932"/>
                </a:lnTo>
                <a:lnTo>
                  <a:pt x="10851156" y="317932"/>
                </a:lnTo>
                <a:lnTo>
                  <a:pt x="10851156" y="362166"/>
                </a:lnTo>
                <a:lnTo>
                  <a:pt x="10743336" y="362166"/>
                </a:lnTo>
                <a:lnTo>
                  <a:pt x="10743336" y="121644"/>
                </a:lnTo>
                <a:lnTo>
                  <a:pt x="10497285" y="121644"/>
                </a:lnTo>
                <a:lnTo>
                  <a:pt x="10419875" y="204582"/>
                </a:lnTo>
                <a:lnTo>
                  <a:pt x="10419875" y="342814"/>
                </a:lnTo>
                <a:lnTo>
                  <a:pt x="10439227" y="342814"/>
                </a:lnTo>
                <a:lnTo>
                  <a:pt x="10439227" y="494868"/>
                </a:lnTo>
                <a:lnTo>
                  <a:pt x="10400523" y="494868"/>
                </a:lnTo>
                <a:lnTo>
                  <a:pt x="10400523" y="342814"/>
                </a:lnTo>
                <a:lnTo>
                  <a:pt x="10325878" y="342814"/>
                </a:lnTo>
                <a:lnTo>
                  <a:pt x="10325878" y="265404"/>
                </a:lnTo>
                <a:lnTo>
                  <a:pt x="10154470" y="265404"/>
                </a:lnTo>
                <a:lnTo>
                  <a:pt x="10154470" y="398106"/>
                </a:lnTo>
                <a:lnTo>
                  <a:pt x="10126824" y="398106"/>
                </a:lnTo>
                <a:lnTo>
                  <a:pt x="10126824" y="796212"/>
                </a:lnTo>
                <a:lnTo>
                  <a:pt x="10088120" y="796212"/>
                </a:lnTo>
                <a:lnTo>
                  <a:pt x="10088120" y="400871"/>
                </a:lnTo>
                <a:lnTo>
                  <a:pt x="10027298" y="400871"/>
                </a:lnTo>
                <a:lnTo>
                  <a:pt x="10027298" y="304109"/>
                </a:lnTo>
                <a:lnTo>
                  <a:pt x="9894596" y="304109"/>
                </a:lnTo>
                <a:lnTo>
                  <a:pt x="9894596" y="171407"/>
                </a:lnTo>
                <a:lnTo>
                  <a:pt x="9836538" y="171407"/>
                </a:lnTo>
                <a:lnTo>
                  <a:pt x="9836538" y="323461"/>
                </a:lnTo>
                <a:lnTo>
                  <a:pt x="9767423" y="323461"/>
                </a:lnTo>
                <a:lnTo>
                  <a:pt x="9767423" y="367695"/>
                </a:lnTo>
                <a:lnTo>
                  <a:pt x="9645779" y="367695"/>
                </a:lnTo>
                <a:lnTo>
                  <a:pt x="9645779" y="185230"/>
                </a:lnTo>
                <a:lnTo>
                  <a:pt x="9576664" y="185230"/>
                </a:lnTo>
                <a:lnTo>
                  <a:pt x="9576664" y="298580"/>
                </a:lnTo>
                <a:lnTo>
                  <a:pt x="9526901" y="298580"/>
                </a:lnTo>
                <a:lnTo>
                  <a:pt x="9526901" y="381518"/>
                </a:lnTo>
                <a:lnTo>
                  <a:pt x="9316789" y="381518"/>
                </a:lnTo>
                <a:lnTo>
                  <a:pt x="9316789" y="666275"/>
                </a:lnTo>
                <a:lnTo>
                  <a:pt x="9247673" y="666275"/>
                </a:lnTo>
                <a:lnTo>
                  <a:pt x="9247673" y="597159"/>
                </a:lnTo>
                <a:lnTo>
                  <a:pt x="9178558" y="597159"/>
                </a:lnTo>
                <a:lnTo>
                  <a:pt x="9178558" y="956560"/>
                </a:lnTo>
                <a:lnTo>
                  <a:pt x="9233850" y="956560"/>
                </a:lnTo>
                <a:lnTo>
                  <a:pt x="9233850" y="898503"/>
                </a:lnTo>
                <a:lnTo>
                  <a:pt x="9253203" y="898503"/>
                </a:lnTo>
                <a:lnTo>
                  <a:pt x="9253203" y="879151"/>
                </a:lnTo>
                <a:lnTo>
                  <a:pt x="9355494" y="879151"/>
                </a:lnTo>
                <a:lnTo>
                  <a:pt x="9355494" y="898503"/>
                </a:lnTo>
                <a:lnTo>
                  <a:pt x="9374846" y="898503"/>
                </a:lnTo>
                <a:lnTo>
                  <a:pt x="9374846" y="931679"/>
                </a:lnTo>
                <a:lnTo>
                  <a:pt x="9463314" y="931679"/>
                </a:lnTo>
                <a:lnTo>
                  <a:pt x="9463314" y="951031"/>
                </a:lnTo>
                <a:lnTo>
                  <a:pt x="9482667" y="951031"/>
                </a:lnTo>
                <a:lnTo>
                  <a:pt x="9482667" y="995265"/>
                </a:lnTo>
                <a:lnTo>
                  <a:pt x="9615368" y="995265"/>
                </a:lnTo>
                <a:lnTo>
                  <a:pt x="9615368" y="1014618"/>
                </a:lnTo>
                <a:lnTo>
                  <a:pt x="9634721" y="1014618"/>
                </a:lnTo>
                <a:lnTo>
                  <a:pt x="9634721" y="1042264"/>
                </a:lnTo>
                <a:lnTo>
                  <a:pt x="9634721" y="1080969"/>
                </a:lnTo>
                <a:lnTo>
                  <a:pt x="9728718" y="1080969"/>
                </a:lnTo>
                <a:lnTo>
                  <a:pt x="9728718" y="1014618"/>
                </a:lnTo>
                <a:lnTo>
                  <a:pt x="9748071" y="1014618"/>
                </a:lnTo>
                <a:lnTo>
                  <a:pt x="9748071" y="995265"/>
                </a:lnTo>
                <a:lnTo>
                  <a:pt x="9781246" y="995265"/>
                </a:lnTo>
                <a:lnTo>
                  <a:pt x="9814422" y="995265"/>
                </a:lnTo>
                <a:lnTo>
                  <a:pt x="9814422" y="848740"/>
                </a:lnTo>
                <a:lnTo>
                  <a:pt x="9833774" y="848740"/>
                </a:lnTo>
                <a:lnTo>
                  <a:pt x="9833774" y="829388"/>
                </a:lnTo>
                <a:lnTo>
                  <a:pt x="10245704" y="829388"/>
                </a:lnTo>
                <a:lnTo>
                  <a:pt x="10245704" y="798977"/>
                </a:lnTo>
                <a:lnTo>
                  <a:pt x="10265055" y="798977"/>
                </a:lnTo>
                <a:lnTo>
                  <a:pt x="10265055" y="779624"/>
                </a:lnTo>
                <a:lnTo>
                  <a:pt x="10400523" y="779624"/>
                </a:lnTo>
                <a:lnTo>
                  <a:pt x="10400523" y="575042"/>
                </a:lnTo>
                <a:lnTo>
                  <a:pt x="10419875" y="575042"/>
                </a:lnTo>
                <a:lnTo>
                  <a:pt x="10419875" y="555690"/>
                </a:lnTo>
                <a:lnTo>
                  <a:pt x="10535989" y="555690"/>
                </a:lnTo>
                <a:lnTo>
                  <a:pt x="10535989" y="497633"/>
                </a:lnTo>
                <a:lnTo>
                  <a:pt x="10555341" y="497633"/>
                </a:lnTo>
                <a:lnTo>
                  <a:pt x="10555341" y="478280"/>
                </a:lnTo>
                <a:lnTo>
                  <a:pt x="10707396" y="478280"/>
                </a:lnTo>
                <a:lnTo>
                  <a:pt x="10707396" y="497633"/>
                </a:lnTo>
                <a:lnTo>
                  <a:pt x="10726748" y="497633"/>
                </a:lnTo>
                <a:lnTo>
                  <a:pt x="10726748" y="555690"/>
                </a:lnTo>
                <a:lnTo>
                  <a:pt x="10867744" y="555690"/>
                </a:lnTo>
                <a:lnTo>
                  <a:pt x="10867744" y="575042"/>
                </a:lnTo>
                <a:lnTo>
                  <a:pt x="10887096" y="575042"/>
                </a:lnTo>
                <a:lnTo>
                  <a:pt x="10887096" y="599924"/>
                </a:lnTo>
                <a:lnTo>
                  <a:pt x="10887096" y="630335"/>
                </a:lnTo>
                <a:lnTo>
                  <a:pt x="10887096" y="879151"/>
                </a:lnTo>
                <a:lnTo>
                  <a:pt x="10936860" y="879151"/>
                </a:lnTo>
                <a:lnTo>
                  <a:pt x="10936860" y="801741"/>
                </a:lnTo>
                <a:lnTo>
                  <a:pt x="10956212" y="801741"/>
                </a:lnTo>
                <a:lnTo>
                  <a:pt x="10956212" y="782389"/>
                </a:lnTo>
                <a:lnTo>
                  <a:pt x="11113796" y="782389"/>
                </a:lnTo>
                <a:lnTo>
                  <a:pt x="11113796" y="801741"/>
                </a:lnTo>
                <a:lnTo>
                  <a:pt x="11133149" y="801741"/>
                </a:lnTo>
                <a:lnTo>
                  <a:pt x="11133149" y="868092"/>
                </a:lnTo>
                <a:lnTo>
                  <a:pt x="11202264" y="868092"/>
                </a:lnTo>
                <a:lnTo>
                  <a:pt x="11202264" y="906797"/>
                </a:lnTo>
                <a:lnTo>
                  <a:pt x="11113796" y="906797"/>
                </a:lnTo>
                <a:lnTo>
                  <a:pt x="11113796" y="884680"/>
                </a:lnTo>
                <a:lnTo>
                  <a:pt x="11094443" y="884680"/>
                </a:lnTo>
                <a:lnTo>
                  <a:pt x="11094443" y="818329"/>
                </a:lnTo>
                <a:lnTo>
                  <a:pt x="10978329" y="818329"/>
                </a:lnTo>
                <a:lnTo>
                  <a:pt x="10978329" y="895739"/>
                </a:lnTo>
                <a:lnTo>
                  <a:pt x="10958977" y="895739"/>
                </a:lnTo>
                <a:lnTo>
                  <a:pt x="10958977" y="915091"/>
                </a:lnTo>
                <a:lnTo>
                  <a:pt x="10870509" y="915091"/>
                </a:lnTo>
                <a:lnTo>
                  <a:pt x="10870509" y="895739"/>
                </a:lnTo>
                <a:lnTo>
                  <a:pt x="10851156" y="895739"/>
                </a:lnTo>
                <a:lnTo>
                  <a:pt x="10851156" y="627570"/>
                </a:lnTo>
                <a:lnTo>
                  <a:pt x="10851156" y="597159"/>
                </a:lnTo>
                <a:lnTo>
                  <a:pt x="10851156" y="591630"/>
                </a:lnTo>
                <a:lnTo>
                  <a:pt x="10710160" y="591630"/>
                </a:lnTo>
                <a:lnTo>
                  <a:pt x="10710160" y="572278"/>
                </a:lnTo>
                <a:lnTo>
                  <a:pt x="10690809" y="572278"/>
                </a:lnTo>
                <a:lnTo>
                  <a:pt x="10690809" y="514220"/>
                </a:lnTo>
                <a:lnTo>
                  <a:pt x="10577459" y="514220"/>
                </a:lnTo>
                <a:lnTo>
                  <a:pt x="10577459" y="572278"/>
                </a:lnTo>
                <a:lnTo>
                  <a:pt x="10558106" y="572278"/>
                </a:lnTo>
                <a:lnTo>
                  <a:pt x="10558106" y="591630"/>
                </a:lnTo>
                <a:lnTo>
                  <a:pt x="10441992" y="591630"/>
                </a:lnTo>
                <a:lnTo>
                  <a:pt x="10441992" y="776860"/>
                </a:lnTo>
                <a:lnTo>
                  <a:pt x="10502813" y="776860"/>
                </a:lnTo>
                <a:lnTo>
                  <a:pt x="10502813" y="796212"/>
                </a:lnTo>
                <a:lnTo>
                  <a:pt x="10522166" y="796212"/>
                </a:lnTo>
                <a:lnTo>
                  <a:pt x="10522166" y="873622"/>
                </a:lnTo>
                <a:lnTo>
                  <a:pt x="10524931" y="873622"/>
                </a:lnTo>
                <a:lnTo>
                  <a:pt x="10599575" y="873622"/>
                </a:lnTo>
                <a:lnTo>
                  <a:pt x="10787570" y="873622"/>
                </a:lnTo>
                <a:lnTo>
                  <a:pt x="10787570" y="892974"/>
                </a:lnTo>
                <a:lnTo>
                  <a:pt x="10806922" y="892974"/>
                </a:lnTo>
                <a:lnTo>
                  <a:pt x="10806922" y="1492898"/>
                </a:lnTo>
                <a:lnTo>
                  <a:pt x="10768218" y="1492898"/>
                </a:lnTo>
                <a:lnTo>
                  <a:pt x="10768218" y="912326"/>
                </a:lnTo>
                <a:lnTo>
                  <a:pt x="10599575" y="912326"/>
                </a:lnTo>
                <a:lnTo>
                  <a:pt x="10524931" y="912326"/>
                </a:lnTo>
                <a:lnTo>
                  <a:pt x="10502813" y="912326"/>
                </a:lnTo>
                <a:lnTo>
                  <a:pt x="10502813" y="892974"/>
                </a:lnTo>
                <a:lnTo>
                  <a:pt x="10477932" y="892974"/>
                </a:lnTo>
                <a:lnTo>
                  <a:pt x="10477932" y="815565"/>
                </a:lnTo>
                <a:lnTo>
                  <a:pt x="10281643" y="815565"/>
                </a:lnTo>
                <a:lnTo>
                  <a:pt x="10281643" y="845975"/>
                </a:lnTo>
                <a:lnTo>
                  <a:pt x="10262291" y="845975"/>
                </a:lnTo>
                <a:lnTo>
                  <a:pt x="10262291" y="865328"/>
                </a:lnTo>
                <a:lnTo>
                  <a:pt x="9850362" y="865328"/>
                </a:lnTo>
                <a:lnTo>
                  <a:pt x="9850362" y="995265"/>
                </a:lnTo>
                <a:lnTo>
                  <a:pt x="9927772" y="995265"/>
                </a:lnTo>
                <a:lnTo>
                  <a:pt x="9927772" y="1014618"/>
                </a:lnTo>
                <a:lnTo>
                  <a:pt x="9947123" y="1014618"/>
                </a:lnTo>
                <a:lnTo>
                  <a:pt x="9947123" y="1119673"/>
                </a:lnTo>
                <a:lnTo>
                  <a:pt x="10074296" y="1119673"/>
                </a:lnTo>
                <a:lnTo>
                  <a:pt x="10074296" y="1139026"/>
                </a:lnTo>
                <a:lnTo>
                  <a:pt x="10093649" y="1139026"/>
                </a:lnTo>
                <a:lnTo>
                  <a:pt x="10093649" y="1208141"/>
                </a:lnTo>
                <a:lnTo>
                  <a:pt x="10157235" y="1208141"/>
                </a:lnTo>
                <a:lnTo>
                  <a:pt x="10157235" y="1139026"/>
                </a:lnTo>
                <a:lnTo>
                  <a:pt x="10176588" y="1139026"/>
                </a:lnTo>
                <a:lnTo>
                  <a:pt x="10176588" y="1119673"/>
                </a:lnTo>
                <a:lnTo>
                  <a:pt x="10328642" y="1119673"/>
                </a:lnTo>
                <a:lnTo>
                  <a:pt x="10328642" y="1100321"/>
                </a:lnTo>
                <a:lnTo>
                  <a:pt x="10347994" y="1100321"/>
                </a:lnTo>
                <a:lnTo>
                  <a:pt x="10347994" y="1080969"/>
                </a:lnTo>
                <a:lnTo>
                  <a:pt x="10441992" y="1080969"/>
                </a:lnTo>
                <a:lnTo>
                  <a:pt x="10441992" y="1100321"/>
                </a:lnTo>
                <a:lnTo>
                  <a:pt x="10461344" y="1100321"/>
                </a:lnTo>
                <a:lnTo>
                  <a:pt x="10461344" y="1208141"/>
                </a:lnTo>
                <a:lnTo>
                  <a:pt x="10555341" y="1208141"/>
                </a:lnTo>
                <a:lnTo>
                  <a:pt x="10555341" y="1227494"/>
                </a:lnTo>
                <a:lnTo>
                  <a:pt x="10574694" y="1227494"/>
                </a:lnTo>
                <a:lnTo>
                  <a:pt x="10574694" y="1548190"/>
                </a:lnTo>
                <a:lnTo>
                  <a:pt x="10746101" y="1548190"/>
                </a:lnTo>
                <a:lnTo>
                  <a:pt x="10746101" y="1567543"/>
                </a:lnTo>
                <a:lnTo>
                  <a:pt x="10765453" y="1567543"/>
                </a:lnTo>
                <a:lnTo>
                  <a:pt x="10765453" y="1628365"/>
                </a:lnTo>
                <a:lnTo>
                  <a:pt x="10817981" y="1628365"/>
                </a:lnTo>
                <a:lnTo>
                  <a:pt x="10817981" y="1647717"/>
                </a:lnTo>
                <a:lnTo>
                  <a:pt x="10837333" y="1647717"/>
                </a:lnTo>
                <a:lnTo>
                  <a:pt x="10837333" y="1667069"/>
                </a:lnTo>
                <a:lnTo>
                  <a:pt x="10837333" y="1700245"/>
                </a:lnTo>
                <a:lnTo>
                  <a:pt x="10837333" y="1705774"/>
                </a:lnTo>
                <a:lnTo>
                  <a:pt x="10914743" y="1705774"/>
                </a:lnTo>
                <a:lnTo>
                  <a:pt x="10914743" y="1725126"/>
                </a:lnTo>
                <a:lnTo>
                  <a:pt x="10934095" y="1725126"/>
                </a:lnTo>
                <a:lnTo>
                  <a:pt x="10934095" y="2026471"/>
                </a:lnTo>
                <a:lnTo>
                  <a:pt x="10895391" y="2026471"/>
                </a:lnTo>
                <a:lnTo>
                  <a:pt x="10895391" y="1747243"/>
                </a:lnTo>
                <a:lnTo>
                  <a:pt x="10817981" y="1747243"/>
                </a:lnTo>
                <a:lnTo>
                  <a:pt x="10817981" y="1727891"/>
                </a:lnTo>
                <a:lnTo>
                  <a:pt x="10798629" y="1727891"/>
                </a:lnTo>
                <a:lnTo>
                  <a:pt x="10798629" y="1703009"/>
                </a:lnTo>
                <a:lnTo>
                  <a:pt x="10798629" y="1669834"/>
                </a:lnTo>
                <a:lnTo>
                  <a:pt x="10798629" y="1669834"/>
                </a:lnTo>
                <a:lnTo>
                  <a:pt x="10765453" y="1669834"/>
                </a:lnTo>
                <a:lnTo>
                  <a:pt x="10765453" y="1730656"/>
                </a:lnTo>
                <a:lnTo>
                  <a:pt x="10746101" y="1730656"/>
                </a:lnTo>
                <a:lnTo>
                  <a:pt x="10746101" y="1750008"/>
                </a:lnTo>
                <a:lnTo>
                  <a:pt x="10613398" y="1750008"/>
                </a:lnTo>
                <a:lnTo>
                  <a:pt x="10613398" y="2032000"/>
                </a:lnTo>
                <a:lnTo>
                  <a:pt x="10574694" y="2032000"/>
                </a:lnTo>
                <a:lnTo>
                  <a:pt x="10574694" y="1727891"/>
                </a:lnTo>
                <a:lnTo>
                  <a:pt x="10594047" y="1727891"/>
                </a:lnTo>
                <a:lnTo>
                  <a:pt x="10594047" y="1708539"/>
                </a:lnTo>
                <a:lnTo>
                  <a:pt x="10726748" y="1708539"/>
                </a:lnTo>
                <a:lnTo>
                  <a:pt x="10726748" y="1586895"/>
                </a:lnTo>
                <a:lnTo>
                  <a:pt x="10555341" y="1586895"/>
                </a:lnTo>
                <a:lnTo>
                  <a:pt x="10124060" y="1586895"/>
                </a:lnTo>
                <a:lnTo>
                  <a:pt x="10124060" y="1614541"/>
                </a:lnTo>
                <a:lnTo>
                  <a:pt x="10124060" y="1647717"/>
                </a:lnTo>
                <a:lnTo>
                  <a:pt x="10124060" y="2029235"/>
                </a:lnTo>
                <a:lnTo>
                  <a:pt x="10085355" y="2029235"/>
                </a:lnTo>
                <a:lnTo>
                  <a:pt x="10085355" y="1647717"/>
                </a:lnTo>
                <a:lnTo>
                  <a:pt x="10085355" y="1614541"/>
                </a:lnTo>
                <a:lnTo>
                  <a:pt x="10085355" y="1567543"/>
                </a:lnTo>
                <a:lnTo>
                  <a:pt x="10104707" y="1567543"/>
                </a:lnTo>
                <a:lnTo>
                  <a:pt x="10104707" y="1548190"/>
                </a:lnTo>
                <a:lnTo>
                  <a:pt x="10533224" y="1548190"/>
                </a:lnTo>
                <a:lnTo>
                  <a:pt x="10533224" y="1249611"/>
                </a:lnTo>
                <a:lnTo>
                  <a:pt x="10439227" y="1249611"/>
                </a:lnTo>
                <a:lnTo>
                  <a:pt x="10439227" y="1230258"/>
                </a:lnTo>
                <a:lnTo>
                  <a:pt x="10422639" y="1230258"/>
                </a:lnTo>
                <a:lnTo>
                  <a:pt x="10422639" y="1122438"/>
                </a:lnTo>
                <a:lnTo>
                  <a:pt x="10367347" y="1122438"/>
                </a:lnTo>
                <a:lnTo>
                  <a:pt x="10367347" y="1141790"/>
                </a:lnTo>
                <a:lnTo>
                  <a:pt x="10347994" y="1141790"/>
                </a:lnTo>
                <a:lnTo>
                  <a:pt x="10347994" y="1161143"/>
                </a:lnTo>
                <a:lnTo>
                  <a:pt x="10195940" y="1161143"/>
                </a:lnTo>
                <a:lnTo>
                  <a:pt x="10195940" y="1230258"/>
                </a:lnTo>
                <a:lnTo>
                  <a:pt x="10176588" y="1230258"/>
                </a:lnTo>
                <a:lnTo>
                  <a:pt x="10176588" y="1249611"/>
                </a:lnTo>
                <a:lnTo>
                  <a:pt x="10074296" y="1249611"/>
                </a:lnTo>
                <a:lnTo>
                  <a:pt x="10074296" y="1230258"/>
                </a:lnTo>
                <a:lnTo>
                  <a:pt x="10054945" y="1230258"/>
                </a:lnTo>
                <a:lnTo>
                  <a:pt x="10054945" y="1161143"/>
                </a:lnTo>
                <a:lnTo>
                  <a:pt x="9927772" y="1161143"/>
                </a:lnTo>
                <a:lnTo>
                  <a:pt x="9927772" y="1141790"/>
                </a:lnTo>
                <a:lnTo>
                  <a:pt x="9908419" y="1141790"/>
                </a:lnTo>
                <a:lnTo>
                  <a:pt x="9908419" y="1036735"/>
                </a:lnTo>
                <a:lnTo>
                  <a:pt x="9775717" y="1036735"/>
                </a:lnTo>
                <a:lnTo>
                  <a:pt x="9761894" y="1036735"/>
                </a:lnTo>
                <a:lnTo>
                  <a:pt x="9761894" y="1103086"/>
                </a:lnTo>
                <a:lnTo>
                  <a:pt x="9742541" y="1103086"/>
                </a:lnTo>
                <a:lnTo>
                  <a:pt x="9742541" y="1122438"/>
                </a:lnTo>
                <a:lnTo>
                  <a:pt x="9695543" y="1122438"/>
                </a:lnTo>
                <a:lnTo>
                  <a:pt x="9695543" y="2239347"/>
                </a:lnTo>
                <a:lnTo>
                  <a:pt x="9656838" y="2239347"/>
                </a:lnTo>
                <a:lnTo>
                  <a:pt x="9656838" y="1122438"/>
                </a:lnTo>
                <a:lnTo>
                  <a:pt x="9609840" y="1122438"/>
                </a:lnTo>
                <a:lnTo>
                  <a:pt x="9609840" y="1103086"/>
                </a:lnTo>
                <a:lnTo>
                  <a:pt x="9590487" y="1103086"/>
                </a:lnTo>
                <a:lnTo>
                  <a:pt x="9590487" y="1045028"/>
                </a:lnTo>
                <a:lnTo>
                  <a:pt x="9590487" y="1036735"/>
                </a:lnTo>
                <a:lnTo>
                  <a:pt x="9457785" y="1036735"/>
                </a:lnTo>
                <a:lnTo>
                  <a:pt x="9457785" y="1017382"/>
                </a:lnTo>
                <a:lnTo>
                  <a:pt x="9438432" y="1017382"/>
                </a:lnTo>
                <a:lnTo>
                  <a:pt x="9438432" y="973148"/>
                </a:lnTo>
                <a:lnTo>
                  <a:pt x="9349965" y="973148"/>
                </a:lnTo>
                <a:lnTo>
                  <a:pt x="9349965" y="953796"/>
                </a:lnTo>
                <a:lnTo>
                  <a:pt x="9330612" y="953796"/>
                </a:lnTo>
                <a:lnTo>
                  <a:pt x="9330612" y="920620"/>
                </a:lnTo>
                <a:lnTo>
                  <a:pt x="9267026" y="920620"/>
                </a:lnTo>
                <a:lnTo>
                  <a:pt x="9267026" y="978678"/>
                </a:lnTo>
                <a:lnTo>
                  <a:pt x="9247673" y="978678"/>
                </a:lnTo>
                <a:lnTo>
                  <a:pt x="9247673" y="995265"/>
                </a:lnTo>
                <a:lnTo>
                  <a:pt x="9173028" y="995265"/>
                </a:lnTo>
                <a:lnTo>
                  <a:pt x="9173028" y="1141790"/>
                </a:lnTo>
                <a:lnTo>
                  <a:pt x="9134324" y="1141790"/>
                </a:lnTo>
                <a:lnTo>
                  <a:pt x="9134324" y="575042"/>
                </a:lnTo>
                <a:lnTo>
                  <a:pt x="9153676" y="575042"/>
                </a:lnTo>
                <a:lnTo>
                  <a:pt x="9153676" y="312403"/>
                </a:lnTo>
                <a:lnTo>
                  <a:pt x="9090089" y="312403"/>
                </a:lnTo>
                <a:lnTo>
                  <a:pt x="9090089" y="176936"/>
                </a:lnTo>
                <a:lnTo>
                  <a:pt x="8968446" y="176936"/>
                </a:lnTo>
                <a:lnTo>
                  <a:pt x="8885507" y="82939"/>
                </a:lnTo>
                <a:lnTo>
                  <a:pt x="8808098" y="82939"/>
                </a:lnTo>
                <a:lnTo>
                  <a:pt x="8656044" y="160348"/>
                </a:lnTo>
                <a:lnTo>
                  <a:pt x="8553752" y="121644"/>
                </a:lnTo>
                <a:lnTo>
                  <a:pt x="8440402" y="185230"/>
                </a:lnTo>
                <a:lnTo>
                  <a:pt x="8282819" y="185230"/>
                </a:lnTo>
                <a:lnTo>
                  <a:pt x="8282819" y="458928"/>
                </a:lnTo>
                <a:lnTo>
                  <a:pt x="8302171" y="458928"/>
                </a:lnTo>
                <a:lnTo>
                  <a:pt x="8302171" y="1061616"/>
                </a:lnTo>
                <a:lnTo>
                  <a:pt x="8390639" y="1061616"/>
                </a:lnTo>
                <a:lnTo>
                  <a:pt x="8390639" y="951031"/>
                </a:lnTo>
                <a:lnTo>
                  <a:pt x="8409992" y="951031"/>
                </a:lnTo>
                <a:lnTo>
                  <a:pt x="8409992" y="931679"/>
                </a:lnTo>
                <a:lnTo>
                  <a:pt x="8526106" y="931679"/>
                </a:lnTo>
                <a:lnTo>
                  <a:pt x="8526106" y="898503"/>
                </a:lnTo>
                <a:lnTo>
                  <a:pt x="8545459" y="898503"/>
                </a:lnTo>
                <a:lnTo>
                  <a:pt x="8545459" y="879151"/>
                </a:lnTo>
                <a:lnTo>
                  <a:pt x="8808098" y="879151"/>
                </a:lnTo>
                <a:lnTo>
                  <a:pt x="8808098" y="898503"/>
                </a:lnTo>
                <a:lnTo>
                  <a:pt x="8827450" y="898503"/>
                </a:lnTo>
                <a:lnTo>
                  <a:pt x="8827450" y="995265"/>
                </a:lnTo>
                <a:lnTo>
                  <a:pt x="8921448" y="995265"/>
                </a:lnTo>
                <a:lnTo>
                  <a:pt x="8921448" y="1014618"/>
                </a:lnTo>
                <a:lnTo>
                  <a:pt x="8940800" y="1014618"/>
                </a:lnTo>
                <a:lnTo>
                  <a:pt x="8940800" y="1119673"/>
                </a:lnTo>
                <a:lnTo>
                  <a:pt x="8998857" y="1119673"/>
                </a:lnTo>
                <a:lnTo>
                  <a:pt x="8998857" y="1139026"/>
                </a:lnTo>
                <a:lnTo>
                  <a:pt x="9018210" y="1139026"/>
                </a:lnTo>
                <a:lnTo>
                  <a:pt x="9018210" y="1227494"/>
                </a:lnTo>
                <a:lnTo>
                  <a:pt x="9242144" y="1227494"/>
                </a:lnTo>
                <a:lnTo>
                  <a:pt x="9242144" y="1246846"/>
                </a:lnTo>
                <a:lnTo>
                  <a:pt x="9261497" y="1246846"/>
                </a:lnTo>
                <a:lnTo>
                  <a:pt x="9261497" y="2239347"/>
                </a:lnTo>
                <a:lnTo>
                  <a:pt x="9222792" y="2239347"/>
                </a:lnTo>
                <a:lnTo>
                  <a:pt x="9222792" y="1268963"/>
                </a:lnTo>
                <a:lnTo>
                  <a:pt x="8998857" y="1268963"/>
                </a:lnTo>
                <a:lnTo>
                  <a:pt x="8998857" y="1249611"/>
                </a:lnTo>
                <a:lnTo>
                  <a:pt x="8985034" y="1249611"/>
                </a:lnTo>
                <a:lnTo>
                  <a:pt x="8985034" y="1161143"/>
                </a:lnTo>
                <a:lnTo>
                  <a:pt x="8926977" y="1161143"/>
                </a:lnTo>
                <a:lnTo>
                  <a:pt x="8891037" y="1161143"/>
                </a:lnTo>
                <a:lnTo>
                  <a:pt x="8891037" y="1230258"/>
                </a:lnTo>
                <a:lnTo>
                  <a:pt x="8871684" y="1230258"/>
                </a:lnTo>
                <a:lnTo>
                  <a:pt x="8871684" y="1249611"/>
                </a:lnTo>
                <a:lnTo>
                  <a:pt x="8736218" y="1249611"/>
                </a:lnTo>
                <a:lnTo>
                  <a:pt x="8736218" y="1703009"/>
                </a:lnTo>
                <a:lnTo>
                  <a:pt x="8697513" y="1703009"/>
                </a:lnTo>
                <a:lnTo>
                  <a:pt x="8697513" y="1227494"/>
                </a:lnTo>
                <a:lnTo>
                  <a:pt x="8716865" y="1227494"/>
                </a:lnTo>
                <a:lnTo>
                  <a:pt x="8716865" y="1208141"/>
                </a:lnTo>
                <a:lnTo>
                  <a:pt x="8852332" y="1208141"/>
                </a:lnTo>
                <a:lnTo>
                  <a:pt x="8852332" y="1139026"/>
                </a:lnTo>
                <a:lnTo>
                  <a:pt x="8871684" y="1139026"/>
                </a:lnTo>
                <a:lnTo>
                  <a:pt x="8871684" y="1119673"/>
                </a:lnTo>
                <a:lnTo>
                  <a:pt x="8907625" y="1119673"/>
                </a:lnTo>
                <a:lnTo>
                  <a:pt x="8907625" y="1033970"/>
                </a:lnTo>
                <a:lnTo>
                  <a:pt x="8813627" y="1033970"/>
                </a:lnTo>
                <a:lnTo>
                  <a:pt x="8813627" y="1014618"/>
                </a:lnTo>
                <a:lnTo>
                  <a:pt x="8794275" y="1014618"/>
                </a:lnTo>
                <a:lnTo>
                  <a:pt x="8794275" y="915091"/>
                </a:lnTo>
                <a:lnTo>
                  <a:pt x="8570340" y="915091"/>
                </a:lnTo>
                <a:lnTo>
                  <a:pt x="8570340" y="948267"/>
                </a:lnTo>
                <a:lnTo>
                  <a:pt x="8550987" y="948267"/>
                </a:lnTo>
                <a:lnTo>
                  <a:pt x="8550987" y="967619"/>
                </a:lnTo>
                <a:lnTo>
                  <a:pt x="8432109" y="967619"/>
                </a:lnTo>
                <a:lnTo>
                  <a:pt x="8432109" y="1078204"/>
                </a:lnTo>
                <a:lnTo>
                  <a:pt x="8412756" y="1078204"/>
                </a:lnTo>
                <a:lnTo>
                  <a:pt x="8412756" y="1097556"/>
                </a:lnTo>
                <a:lnTo>
                  <a:pt x="8304936" y="1097556"/>
                </a:lnTo>
                <a:lnTo>
                  <a:pt x="8304936" y="1548190"/>
                </a:lnTo>
                <a:lnTo>
                  <a:pt x="8462520" y="1548190"/>
                </a:lnTo>
                <a:lnTo>
                  <a:pt x="8462520" y="1567543"/>
                </a:lnTo>
                <a:lnTo>
                  <a:pt x="8481872" y="1567543"/>
                </a:lnTo>
                <a:lnTo>
                  <a:pt x="8481872" y="1708539"/>
                </a:lnTo>
                <a:lnTo>
                  <a:pt x="8639456" y="1708539"/>
                </a:lnTo>
                <a:lnTo>
                  <a:pt x="8639456" y="1727891"/>
                </a:lnTo>
                <a:lnTo>
                  <a:pt x="8658809" y="1727891"/>
                </a:lnTo>
                <a:lnTo>
                  <a:pt x="8658809" y="2239347"/>
                </a:lnTo>
                <a:lnTo>
                  <a:pt x="8620103" y="2239347"/>
                </a:lnTo>
                <a:lnTo>
                  <a:pt x="8620103" y="1747243"/>
                </a:lnTo>
                <a:lnTo>
                  <a:pt x="8462520" y="1747243"/>
                </a:lnTo>
                <a:lnTo>
                  <a:pt x="8462520" y="1727891"/>
                </a:lnTo>
                <a:lnTo>
                  <a:pt x="8443167" y="1727891"/>
                </a:lnTo>
                <a:lnTo>
                  <a:pt x="8443167" y="1586895"/>
                </a:lnTo>
                <a:lnTo>
                  <a:pt x="8304936" y="1586895"/>
                </a:lnTo>
                <a:lnTo>
                  <a:pt x="8304936" y="1703009"/>
                </a:lnTo>
                <a:lnTo>
                  <a:pt x="8285584" y="1703009"/>
                </a:lnTo>
                <a:lnTo>
                  <a:pt x="8285584" y="1722362"/>
                </a:lnTo>
                <a:lnTo>
                  <a:pt x="8072708" y="1722362"/>
                </a:lnTo>
                <a:lnTo>
                  <a:pt x="7978711" y="1772125"/>
                </a:lnTo>
                <a:lnTo>
                  <a:pt x="7978711" y="2239347"/>
                </a:lnTo>
                <a:lnTo>
                  <a:pt x="7940006" y="2239347"/>
                </a:lnTo>
                <a:lnTo>
                  <a:pt x="7940006" y="1761067"/>
                </a:lnTo>
                <a:lnTo>
                  <a:pt x="7959358" y="1761067"/>
                </a:lnTo>
                <a:lnTo>
                  <a:pt x="7951064" y="1744479"/>
                </a:lnTo>
                <a:lnTo>
                  <a:pt x="8058885" y="1686422"/>
                </a:lnTo>
                <a:lnTo>
                  <a:pt x="8067178" y="1703009"/>
                </a:lnTo>
                <a:lnTo>
                  <a:pt x="8067178" y="1683657"/>
                </a:lnTo>
                <a:lnTo>
                  <a:pt x="8266232" y="1683657"/>
                </a:lnTo>
                <a:lnTo>
                  <a:pt x="8266232" y="456163"/>
                </a:lnTo>
                <a:lnTo>
                  <a:pt x="8210939" y="456163"/>
                </a:lnTo>
                <a:lnTo>
                  <a:pt x="8210939" y="229464"/>
                </a:lnTo>
                <a:lnTo>
                  <a:pt x="7818362" y="229464"/>
                </a:lnTo>
                <a:lnTo>
                  <a:pt x="7818362" y="387048"/>
                </a:lnTo>
                <a:cubicBezTo>
                  <a:pt x="7818362" y="298580"/>
                  <a:pt x="7671837" y="337284"/>
                  <a:pt x="7671837" y="337284"/>
                </a:cubicBezTo>
                <a:lnTo>
                  <a:pt x="7691190" y="337284"/>
                </a:lnTo>
                <a:lnTo>
                  <a:pt x="7691190" y="1614541"/>
                </a:lnTo>
                <a:lnTo>
                  <a:pt x="7652484" y="1614541"/>
                </a:lnTo>
                <a:lnTo>
                  <a:pt x="7652484" y="337284"/>
                </a:lnTo>
                <a:lnTo>
                  <a:pt x="7564017" y="337284"/>
                </a:lnTo>
                <a:lnTo>
                  <a:pt x="7564017" y="356637"/>
                </a:lnTo>
                <a:lnTo>
                  <a:pt x="7456197" y="356637"/>
                </a:lnTo>
                <a:lnTo>
                  <a:pt x="7456197" y="337284"/>
                </a:lnTo>
                <a:lnTo>
                  <a:pt x="7436844" y="337284"/>
                </a:lnTo>
                <a:lnTo>
                  <a:pt x="7436844" y="301344"/>
                </a:lnTo>
                <a:lnTo>
                  <a:pt x="7387081" y="301344"/>
                </a:lnTo>
                <a:lnTo>
                  <a:pt x="7387081" y="351107"/>
                </a:lnTo>
                <a:lnTo>
                  <a:pt x="7367728" y="351107"/>
                </a:lnTo>
                <a:lnTo>
                  <a:pt x="7367728" y="370460"/>
                </a:lnTo>
                <a:lnTo>
                  <a:pt x="7143793" y="370460"/>
                </a:lnTo>
                <a:lnTo>
                  <a:pt x="7143793" y="1349137"/>
                </a:lnTo>
                <a:lnTo>
                  <a:pt x="7105089" y="1349137"/>
                </a:lnTo>
                <a:lnTo>
                  <a:pt x="7105089" y="348343"/>
                </a:lnTo>
                <a:lnTo>
                  <a:pt x="7124441" y="348343"/>
                </a:lnTo>
                <a:lnTo>
                  <a:pt x="7124441" y="328990"/>
                </a:lnTo>
                <a:lnTo>
                  <a:pt x="7348375" y="328990"/>
                </a:lnTo>
                <a:lnTo>
                  <a:pt x="7348375" y="279227"/>
                </a:lnTo>
                <a:lnTo>
                  <a:pt x="7367728" y="279227"/>
                </a:lnTo>
                <a:lnTo>
                  <a:pt x="7367728" y="262639"/>
                </a:lnTo>
                <a:lnTo>
                  <a:pt x="7456197" y="262639"/>
                </a:lnTo>
                <a:lnTo>
                  <a:pt x="7456197" y="281992"/>
                </a:lnTo>
                <a:lnTo>
                  <a:pt x="7475548" y="281992"/>
                </a:lnTo>
                <a:lnTo>
                  <a:pt x="7475548" y="317932"/>
                </a:lnTo>
                <a:lnTo>
                  <a:pt x="7564017" y="317932"/>
                </a:lnTo>
                <a:lnTo>
                  <a:pt x="7564017" y="190759"/>
                </a:lnTo>
                <a:lnTo>
                  <a:pt x="7423021" y="116114"/>
                </a:lnTo>
                <a:lnTo>
                  <a:pt x="7320729" y="116114"/>
                </a:lnTo>
                <a:lnTo>
                  <a:pt x="7320729" y="204582"/>
                </a:lnTo>
                <a:lnTo>
                  <a:pt x="7257143" y="204582"/>
                </a:lnTo>
                <a:lnTo>
                  <a:pt x="7257143" y="132702"/>
                </a:lnTo>
                <a:lnTo>
                  <a:pt x="7066384" y="132702"/>
                </a:lnTo>
                <a:lnTo>
                  <a:pt x="7066384" y="207347"/>
                </a:lnTo>
                <a:lnTo>
                  <a:pt x="6864566" y="207347"/>
                </a:lnTo>
                <a:lnTo>
                  <a:pt x="6864566" y="251581"/>
                </a:lnTo>
                <a:lnTo>
                  <a:pt x="6610221" y="251581"/>
                </a:lnTo>
                <a:lnTo>
                  <a:pt x="6610221" y="210112"/>
                </a:lnTo>
                <a:lnTo>
                  <a:pt x="6369698" y="210112"/>
                </a:lnTo>
                <a:lnTo>
                  <a:pt x="6369698" y="248816"/>
                </a:lnTo>
                <a:lnTo>
                  <a:pt x="6389051" y="248816"/>
                </a:lnTo>
                <a:lnTo>
                  <a:pt x="6389051" y="428517"/>
                </a:lnTo>
                <a:lnTo>
                  <a:pt x="6389051" y="428517"/>
                </a:lnTo>
                <a:lnTo>
                  <a:pt x="6477519" y="428517"/>
                </a:lnTo>
                <a:lnTo>
                  <a:pt x="6565987" y="428517"/>
                </a:lnTo>
                <a:lnTo>
                  <a:pt x="6579810" y="428517"/>
                </a:lnTo>
                <a:lnTo>
                  <a:pt x="6579810" y="375989"/>
                </a:lnTo>
                <a:lnTo>
                  <a:pt x="6599162" y="375989"/>
                </a:lnTo>
                <a:lnTo>
                  <a:pt x="6599162" y="356637"/>
                </a:lnTo>
                <a:lnTo>
                  <a:pt x="6800980" y="356637"/>
                </a:lnTo>
                <a:lnTo>
                  <a:pt x="6800980" y="375989"/>
                </a:lnTo>
                <a:lnTo>
                  <a:pt x="6820332" y="375989"/>
                </a:lnTo>
                <a:lnTo>
                  <a:pt x="6820332" y="458928"/>
                </a:lnTo>
                <a:lnTo>
                  <a:pt x="6986210" y="458928"/>
                </a:lnTo>
                <a:lnTo>
                  <a:pt x="6986210" y="478280"/>
                </a:lnTo>
                <a:lnTo>
                  <a:pt x="7005562" y="478280"/>
                </a:lnTo>
                <a:lnTo>
                  <a:pt x="7005562" y="1365725"/>
                </a:lnTo>
                <a:lnTo>
                  <a:pt x="6966857" y="1365725"/>
                </a:lnTo>
                <a:lnTo>
                  <a:pt x="6966857" y="494868"/>
                </a:lnTo>
                <a:lnTo>
                  <a:pt x="6800980" y="494868"/>
                </a:lnTo>
                <a:lnTo>
                  <a:pt x="6800980" y="475516"/>
                </a:lnTo>
                <a:lnTo>
                  <a:pt x="6781628" y="475516"/>
                </a:lnTo>
                <a:lnTo>
                  <a:pt x="6781628" y="392577"/>
                </a:lnTo>
                <a:lnTo>
                  <a:pt x="6621279" y="392577"/>
                </a:lnTo>
                <a:lnTo>
                  <a:pt x="6621279" y="445105"/>
                </a:lnTo>
                <a:lnTo>
                  <a:pt x="6601927" y="445105"/>
                </a:lnTo>
                <a:lnTo>
                  <a:pt x="6601927" y="464457"/>
                </a:lnTo>
                <a:lnTo>
                  <a:pt x="6568751" y="464457"/>
                </a:lnTo>
                <a:lnTo>
                  <a:pt x="6480283" y="464457"/>
                </a:lnTo>
                <a:lnTo>
                  <a:pt x="6391815" y="464457"/>
                </a:lnTo>
                <a:lnTo>
                  <a:pt x="6391815" y="464457"/>
                </a:lnTo>
                <a:lnTo>
                  <a:pt x="6391815" y="1393371"/>
                </a:lnTo>
                <a:lnTo>
                  <a:pt x="6353111" y="1393371"/>
                </a:lnTo>
                <a:lnTo>
                  <a:pt x="6353111" y="248816"/>
                </a:lnTo>
                <a:lnTo>
                  <a:pt x="6297818" y="248816"/>
                </a:lnTo>
                <a:lnTo>
                  <a:pt x="6297818" y="176936"/>
                </a:lnTo>
                <a:lnTo>
                  <a:pt x="6118117" y="176936"/>
                </a:lnTo>
                <a:lnTo>
                  <a:pt x="6118117" y="234993"/>
                </a:lnTo>
                <a:lnTo>
                  <a:pt x="6051766" y="234993"/>
                </a:lnTo>
                <a:lnTo>
                  <a:pt x="6051766" y="293050"/>
                </a:lnTo>
                <a:lnTo>
                  <a:pt x="5988180" y="293050"/>
                </a:lnTo>
                <a:lnTo>
                  <a:pt x="5988180" y="351107"/>
                </a:lnTo>
                <a:lnTo>
                  <a:pt x="5841655" y="351107"/>
                </a:lnTo>
                <a:lnTo>
                  <a:pt x="5841655" y="370460"/>
                </a:lnTo>
                <a:lnTo>
                  <a:pt x="5819538" y="370460"/>
                </a:lnTo>
                <a:lnTo>
                  <a:pt x="5819538" y="1503956"/>
                </a:lnTo>
                <a:lnTo>
                  <a:pt x="6483048" y="1503956"/>
                </a:lnTo>
                <a:lnTo>
                  <a:pt x="6483048" y="1523309"/>
                </a:lnTo>
                <a:lnTo>
                  <a:pt x="6502400" y="1523309"/>
                </a:lnTo>
                <a:lnTo>
                  <a:pt x="6502400" y="2242111"/>
                </a:lnTo>
                <a:lnTo>
                  <a:pt x="6463696" y="2242111"/>
                </a:lnTo>
                <a:lnTo>
                  <a:pt x="6463696" y="1542661"/>
                </a:lnTo>
                <a:lnTo>
                  <a:pt x="5819538" y="1542661"/>
                </a:lnTo>
                <a:lnTo>
                  <a:pt x="5819538" y="1785948"/>
                </a:lnTo>
                <a:lnTo>
                  <a:pt x="5780833" y="1785948"/>
                </a:lnTo>
                <a:lnTo>
                  <a:pt x="5780833" y="348343"/>
                </a:lnTo>
                <a:lnTo>
                  <a:pt x="5800185" y="348343"/>
                </a:lnTo>
                <a:lnTo>
                  <a:pt x="5800185" y="328990"/>
                </a:lnTo>
                <a:lnTo>
                  <a:pt x="5841655" y="328990"/>
                </a:lnTo>
                <a:lnTo>
                  <a:pt x="5841655" y="196288"/>
                </a:lnTo>
                <a:lnTo>
                  <a:pt x="5764245" y="196288"/>
                </a:lnTo>
                <a:lnTo>
                  <a:pt x="5764245" y="93997"/>
                </a:lnTo>
                <a:lnTo>
                  <a:pt x="5587309" y="93997"/>
                </a:lnTo>
                <a:lnTo>
                  <a:pt x="5587309" y="143761"/>
                </a:lnTo>
                <a:lnTo>
                  <a:pt x="5473959" y="143761"/>
                </a:lnTo>
                <a:lnTo>
                  <a:pt x="5473959" y="201818"/>
                </a:lnTo>
                <a:lnTo>
                  <a:pt x="5263848" y="201818"/>
                </a:lnTo>
                <a:lnTo>
                  <a:pt x="5263848" y="392577"/>
                </a:lnTo>
                <a:lnTo>
                  <a:pt x="5404844" y="392577"/>
                </a:lnTo>
                <a:lnTo>
                  <a:pt x="5404844" y="411929"/>
                </a:lnTo>
                <a:lnTo>
                  <a:pt x="5424196" y="411929"/>
                </a:lnTo>
                <a:lnTo>
                  <a:pt x="5424196" y="613747"/>
                </a:lnTo>
                <a:lnTo>
                  <a:pt x="5385491" y="613747"/>
                </a:lnTo>
                <a:lnTo>
                  <a:pt x="5385491" y="431282"/>
                </a:lnTo>
                <a:lnTo>
                  <a:pt x="5263848" y="431282"/>
                </a:lnTo>
                <a:lnTo>
                  <a:pt x="5263848" y="411929"/>
                </a:lnTo>
                <a:lnTo>
                  <a:pt x="5189203" y="411929"/>
                </a:lnTo>
                <a:lnTo>
                  <a:pt x="5189203" y="1255140"/>
                </a:lnTo>
                <a:lnTo>
                  <a:pt x="5330199" y="1255140"/>
                </a:lnTo>
                <a:lnTo>
                  <a:pt x="5330199" y="1274492"/>
                </a:lnTo>
                <a:lnTo>
                  <a:pt x="5349551" y="1274492"/>
                </a:lnTo>
                <a:lnTo>
                  <a:pt x="5349551" y="1404430"/>
                </a:lnTo>
                <a:lnTo>
                  <a:pt x="5310847" y="1404430"/>
                </a:lnTo>
                <a:lnTo>
                  <a:pt x="5310847" y="1293845"/>
                </a:lnTo>
                <a:lnTo>
                  <a:pt x="5139440" y="1293845"/>
                </a:lnTo>
                <a:lnTo>
                  <a:pt x="5139440" y="1448664"/>
                </a:lnTo>
                <a:lnTo>
                  <a:pt x="5120087" y="1448664"/>
                </a:lnTo>
                <a:lnTo>
                  <a:pt x="5120087" y="1468016"/>
                </a:lnTo>
                <a:lnTo>
                  <a:pt x="4940387" y="1468016"/>
                </a:lnTo>
                <a:lnTo>
                  <a:pt x="4940387" y="2239347"/>
                </a:lnTo>
                <a:lnTo>
                  <a:pt x="4901682" y="2239347"/>
                </a:lnTo>
                <a:lnTo>
                  <a:pt x="4901682" y="1346373"/>
                </a:lnTo>
                <a:lnTo>
                  <a:pt x="4735804" y="1346373"/>
                </a:lnTo>
                <a:lnTo>
                  <a:pt x="4666689" y="1379548"/>
                </a:lnTo>
                <a:lnTo>
                  <a:pt x="4666689" y="1437605"/>
                </a:lnTo>
                <a:lnTo>
                  <a:pt x="4644572" y="1437605"/>
                </a:lnTo>
                <a:lnTo>
                  <a:pt x="4644572" y="1456958"/>
                </a:lnTo>
                <a:lnTo>
                  <a:pt x="4486988" y="1456958"/>
                </a:lnTo>
                <a:lnTo>
                  <a:pt x="4486988" y="1437605"/>
                </a:lnTo>
                <a:lnTo>
                  <a:pt x="4467636" y="1437605"/>
                </a:lnTo>
                <a:lnTo>
                  <a:pt x="4467636" y="1180495"/>
                </a:lnTo>
                <a:lnTo>
                  <a:pt x="4359815" y="1180495"/>
                </a:lnTo>
                <a:lnTo>
                  <a:pt x="4359815" y="1246846"/>
                </a:lnTo>
                <a:lnTo>
                  <a:pt x="4340463" y="1246846"/>
                </a:lnTo>
                <a:lnTo>
                  <a:pt x="4340463" y="1266199"/>
                </a:lnTo>
                <a:lnTo>
                  <a:pt x="4265818" y="1266199"/>
                </a:lnTo>
                <a:lnTo>
                  <a:pt x="4265818" y="1246846"/>
                </a:lnTo>
                <a:lnTo>
                  <a:pt x="4246466" y="1246846"/>
                </a:lnTo>
                <a:lnTo>
                  <a:pt x="4246466" y="1094792"/>
                </a:lnTo>
                <a:lnTo>
                  <a:pt x="4022531" y="1094792"/>
                </a:lnTo>
                <a:lnTo>
                  <a:pt x="3889829" y="1191554"/>
                </a:lnTo>
                <a:lnTo>
                  <a:pt x="3889829" y="2239347"/>
                </a:lnTo>
                <a:lnTo>
                  <a:pt x="3851124" y="2239347"/>
                </a:lnTo>
                <a:lnTo>
                  <a:pt x="3851124" y="1183260"/>
                </a:lnTo>
                <a:lnTo>
                  <a:pt x="3870476" y="1183260"/>
                </a:lnTo>
                <a:lnTo>
                  <a:pt x="3859418" y="1166672"/>
                </a:lnTo>
                <a:lnTo>
                  <a:pt x="4005943" y="1061616"/>
                </a:lnTo>
                <a:lnTo>
                  <a:pt x="4017002" y="1078204"/>
                </a:lnTo>
                <a:lnTo>
                  <a:pt x="4017002" y="1058852"/>
                </a:lnTo>
                <a:lnTo>
                  <a:pt x="4265818" y="1058852"/>
                </a:lnTo>
                <a:lnTo>
                  <a:pt x="4265818" y="1078204"/>
                </a:lnTo>
                <a:lnTo>
                  <a:pt x="4285170" y="1078204"/>
                </a:lnTo>
                <a:lnTo>
                  <a:pt x="4285170" y="1230258"/>
                </a:lnTo>
                <a:lnTo>
                  <a:pt x="4318346" y="1230258"/>
                </a:lnTo>
                <a:lnTo>
                  <a:pt x="4318346" y="1163907"/>
                </a:lnTo>
                <a:lnTo>
                  <a:pt x="4337698" y="1163907"/>
                </a:lnTo>
                <a:lnTo>
                  <a:pt x="4337698" y="1144555"/>
                </a:lnTo>
                <a:lnTo>
                  <a:pt x="4484223" y="1144555"/>
                </a:lnTo>
                <a:lnTo>
                  <a:pt x="4484223" y="1163907"/>
                </a:lnTo>
                <a:lnTo>
                  <a:pt x="4503576" y="1163907"/>
                </a:lnTo>
                <a:lnTo>
                  <a:pt x="4503576" y="1421018"/>
                </a:lnTo>
                <a:lnTo>
                  <a:pt x="4619690" y="1421018"/>
                </a:lnTo>
                <a:lnTo>
                  <a:pt x="4619690" y="1368490"/>
                </a:lnTo>
                <a:lnTo>
                  <a:pt x="4639043" y="1368490"/>
                </a:lnTo>
                <a:lnTo>
                  <a:pt x="4630749" y="1351902"/>
                </a:lnTo>
                <a:lnTo>
                  <a:pt x="4713687" y="1310433"/>
                </a:lnTo>
                <a:lnTo>
                  <a:pt x="4721981" y="1327020"/>
                </a:lnTo>
                <a:lnTo>
                  <a:pt x="4721981" y="1307668"/>
                </a:lnTo>
                <a:lnTo>
                  <a:pt x="4912740" y="1307668"/>
                </a:lnTo>
                <a:lnTo>
                  <a:pt x="4912740" y="1327020"/>
                </a:lnTo>
                <a:lnTo>
                  <a:pt x="4932093" y="1327020"/>
                </a:lnTo>
                <a:lnTo>
                  <a:pt x="4932093" y="1429312"/>
                </a:lnTo>
                <a:lnTo>
                  <a:pt x="5092441" y="1429312"/>
                </a:lnTo>
                <a:lnTo>
                  <a:pt x="5092441" y="1274492"/>
                </a:lnTo>
                <a:lnTo>
                  <a:pt x="5111793" y="1274492"/>
                </a:lnTo>
                <a:lnTo>
                  <a:pt x="5111793" y="1255140"/>
                </a:lnTo>
                <a:lnTo>
                  <a:pt x="5142204" y="1255140"/>
                </a:lnTo>
                <a:lnTo>
                  <a:pt x="5142204" y="411929"/>
                </a:lnTo>
                <a:lnTo>
                  <a:pt x="5161557" y="411929"/>
                </a:lnTo>
                <a:lnTo>
                  <a:pt x="5161557" y="317932"/>
                </a:lnTo>
                <a:lnTo>
                  <a:pt x="5009502" y="317932"/>
                </a:lnTo>
                <a:lnTo>
                  <a:pt x="5009502" y="254346"/>
                </a:lnTo>
                <a:lnTo>
                  <a:pt x="4915505" y="254346"/>
                </a:lnTo>
                <a:lnTo>
                  <a:pt x="4915505" y="342814"/>
                </a:lnTo>
                <a:lnTo>
                  <a:pt x="4821508" y="342814"/>
                </a:lnTo>
                <a:lnTo>
                  <a:pt x="4821508" y="411929"/>
                </a:lnTo>
                <a:lnTo>
                  <a:pt x="4757922" y="411929"/>
                </a:lnTo>
                <a:lnTo>
                  <a:pt x="4757922" y="514220"/>
                </a:lnTo>
                <a:lnTo>
                  <a:pt x="4741334" y="514220"/>
                </a:lnTo>
                <a:lnTo>
                  <a:pt x="4741334" y="793448"/>
                </a:lnTo>
                <a:lnTo>
                  <a:pt x="4702629" y="793448"/>
                </a:lnTo>
                <a:lnTo>
                  <a:pt x="4702629" y="514220"/>
                </a:lnTo>
                <a:lnTo>
                  <a:pt x="4721981" y="514220"/>
                </a:lnTo>
                <a:lnTo>
                  <a:pt x="4721981" y="342814"/>
                </a:lnTo>
                <a:lnTo>
                  <a:pt x="4547810" y="342814"/>
                </a:lnTo>
                <a:lnTo>
                  <a:pt x="4547810" y="387048"/>
                </a:lnTo>
                <a:lnTo>
                  <a:pt x="4426166" y="387048"/>
                </a:lnTo>
                <a:lnTo>
                  <a:pt x="4426166" y="475516"/>
                </a:lnTo>
                <a:lnTo>
                  <a:pt x="4401285" y="475516"/>
                </a:lnTo>
                <a:lnTo>
                  <a:pt x="4401285" y="1111380"/>
                </a:lnTo>
                <a:lnTo>
                  <a:pt x="4362580" y="1111380"/>
                </a:lnTo>
                <a:lnTo>
                  <a:pt x="4362580" y="475516"/>
                </a:lnTo>
                <a:lnTo>
                  <a:pt x="4340463" y="475516"/>
                </a:lnTo>
                <a:lnTo>
                  <a:pt x="4340463" y="431282"/>
                </a:lnTo>
                <a:lnTo>
                  <a:pt x="4340463" y="392577"/>
                </a:lnTo>
                <a:lnTo>
                  <a:pt x="4290699" y="392577"/>
                </a:lnTo>
                <a:lnTo>
                  <a:pt x="4290699" y="201818"/>
                </a:lnTo>
                <a:lnTo>
                  <a:pt x="4169056" y="182465"/>
                </a:lnTo>
                <a:lnTo>
                  <a:pt x="4169056" y="284756"/>
                </a:lnTo>
                <a:lnTo>
                  <a:pt x="4130351" y="284756"/>
                </a:lnTo>
                <a:cubicBezTo>
                  <a:pt x="4130351" y="373224"/>
                  <a:pt x="4036354" y="406400"/>
                  <a:pt x="4036354" y="406400"/>
                </a:cubicBezTo>
                <a:lnTo>
                  <a:pt x="4036354" y="544631"/>
                </a:lnTo>
                <a:lnTo>
                  <a:pt x="3878770" y="544631"/>
                </a:lnTo>
                <a:lnTo>
                  <a:pt x="3878770" y="613747"/>
                </a:lnTo>
                <a:lnTo>
                  <a:pt x="3898123" y="613747"/>
                </a:lnTo>
                <a:lnTo>
                  <a:pt x="3898123" y="1111380"/>
                </a:lnTo>
                <a:lnTo>
                  <a:pt x="3859418" y="1111380"/>
                </a:lnTo>
                <a:lnTo>
                  <a:pt x="3859418" y="613747"/>
                </a:lnTo>
                <a:lnTo>
                  <a:pt x="3751597" y="613747"/>
                </a:lnTo>
                <a:lnTo>
                  <a:pt x="3751597" y="481045"/>
                </a:lnTo>
                <a:lnTo>
                  <a:pt x="3566367" y="481045"/>
                </a:lnTo>
                <a:lnTo>
                  <a:pt x="3566367" y="622041"/>
                </a:lnTo>
                <a:lnTo>
                  <a:pt x="3527663" y="622041"/>
                </a:lnTo>
                <a:lnTo>
                  <a:pt x="3527663" y="699450"/>
                </a:lnTo>
                <a:lnTo>
                  <a:pt x="3425372" y="699450"/>
                </a:lnTo>
                <a:lnTo>
                  <a:pt x="3425372" y="605453"/>
                </a:lnTo>
                <a:lnTo>
                  <a:pt x="3356256" y="605453"/>
                </a:lnTo>
                <a:lnTo>
                  <a:pt x="3356256" y="738155"/>
                </a:lnTo>
                <a:lnTo>
                  <a:pt x="3325845" y="738155"/>
                </a:lnTo>
                <a:lnTo>
                  <a:pt x="3325845" y="541867"/>
                </a:lnTo>
                <a:lnTo>
                  <a:pt x="3240142" y="541867"/>
                </a:lnTo>
                <a:lnTo>
                  <a:pt x="3240142" y="1155614"/>
                </a:lnTo>
                <a:lnTo>
                  <a:pt x="3201437" y="1155614"/>
                </a:lnTo>
                <a:lnTo>
                  <a:pt x="3201437" y="539102"/>
                </a:lnTo>
                <a:lnTo>
                  <a:pt x="3090852" y="539102"/>
                </a:lnTo>
                <a:lnTo>
                  <a:pt x="3090852" y="597159"/>
                </a:lnTo>
                <a:lnTo>
                  <a:pt x="2996855" y="597159"/>
                </a:lnTo>
                <a:lnTo>
                  <a:pt x="2996855" y="563984"/>
                </a:lnTo>
                <a:lnTo>
                  <a:pt x="2889034" y="563984"/>
                </a:lnTo>
                <a:lnTo>
                  <a:pt x="2889034" y="597159"/>
                </a:lnTo>
                <a:lnTo>
                  <a:pt x="2844800" y="597159"/>
                </a:lnTo>
                <a:lnTo>
                  <a:pt x="2844800" y="646922"/>
                </a:lnTo>
                <a:lnTo>
                  <a:pt x="2800566" y="646922"/>
                </a:lnTo>
                <a:lnTo>
                  <a:pt x="2800566" y="572278"/>
                </a:lnTo>
                <a:lnTo>
                  <a:pt x="2667864" y="572278"/>
                </a:lnTo>
                <a:lnTo>
                  <a:pt x="2667864" y="522514"/>
                </a:lnTo>
                <a:lnTo>
                  <a:pt x="2488163" y="522514"/>
                </a:lnTo>
                <a:lnTo>
                  <a:pt x="2488163" y="561219"/>
                </a:lnTo>
                <a:lnTo>
                  <a:pt x="2410754" y="561219"/>
                </a:lnTo>
                <a:lnTo>
                  <a:pt x="2410754" y="503162"/>
                </a:lnTo>
                <a:lnTo>
                  <a:pt x="2289110" y="503162"/>
                </a:lnTo>
                <a:lnTo>
                  <a:pt x="2289110" y="572278"/>
                </a:lnTo>
                <a:lnTo>
                  <a:pt x="2266993" y="572278"/>
                </a:lnTo>
                <a:lnTo>
                  <a:pt x="2266993" y="588865"/>
                </a:lnTo>
                <a:lnTo>
                  <a:pt x="2150879" y="588865"/>
                </a:lnTo>
                <a:lnTo>
                  <a:pt x="2150879" y="641393"/>
                </a:lnTo>
                <a:lnTo>
                  <a:pt x="2128762" y="641393"/>
                </a:lnTo>
                <a:lnTo>
                  <a:pt x="2128762" y="660746"/>
                </a:lnTo>
                <a:lnTo>
                  <a:pt x="2054117" y="660746"/>
                </a:lnTo>
                <a:lnTo>
                  <a:pt x="2054117" y="1799771"/>
                </a:lnTo>
                <a:lnTo>
                  <a:pt x="2015412" y="1799771"/>
                </a:lnTo>
                <a:lnTo>
                  <a:pt x="2015412" y="641393"/>
                </a:lnTo>
                <a:lnTo>
                  <a:pt x="2034765" y="641393"/>
                </a:lnTo>
                <a:lnTo>
                  <a:pt x="2034765" y="622041"/>
                </a:lnTo>
                <a:lnTo>
                  <a:pt x="2109410" y="622041"/>
                </a:lnTo>
                <a:lnTo>
                  <a:pt x="2109410" y="569513"/>
                </a:lnTo>
                <a:lnTo>
                  <a:pt x="2128762" y="569513"/>
                </a:lnTo>
                <a:lnTo>
                  <a:pt x="2128762" y="550161"/>
                </a:lnTo>
                <a:lnTo>
                  <a:pt x="2244876" y="550161"/>
                </a:lnTo>
                <a:lnTo>
                  <a:pt x="2244876" y="362166"/>
                </a:lnTo>
                <a:lnTo>
                  <a:pt x="2123233" y="362166"/>
                </a:lnTo>
                <a:lnTo>
                  <a:pt x="2123233" y="323461"/>
                </a:lnTo>
                <a:lnTo>
                  <a:pt x="2065175" y="323461"/>
                </a:lnTo>
                <a:lnTo>
                  <a:pt x="2065175" y="342814"/>
                </a:lnTo>
                <a:lnTo>
                  <a:pt x="2018177" y="342814"/>
                </a:lnTo>
                <a:lnTo>
                  <a:pt x="2018177" y="362166"/>
                </a:lnTo>
                <a:lnTo>
                  <a:pt x="1998825" y="362166"/>
                </a:lnTo>
                <a:lnTo>
                  <a:pt x="1998825" y="381518"/>
                </a:lnTo>
                <a:lnTo>
                  <a:pt x="1921415" y="381518"/>
                </a:lnTo>
                <a:lnTo>
                  <a:pt x="1921415" y="417458"/>
                </a:lnTo>
                <a:lnTo>
                  <a:pt x="1902063" y="417458"/>
                </a:lnTo>
                <a:lnTo>
                  <a:pt x="1902063" y="436811"/>
                </a:lnTo>
                <a:lnTo>
                  <a:pt x="1832947" y="436811"/>
                </a:lnTo>
                <a:lnTo>
                  <a:pt x="1832947" y="953796"/>
                </a:lnTo>
                <a:lnTo>
                  <a:pt x="1797007" y="953796"/>
                </a:lnTo>
                <a:lnTo>
                  <a:pt x="1797007" y="417458"/>
                </a:lnTo>
                <a:lnTo>
                  <a:pt x="1816359" y="417458"/>
                </a:lnTo>
                <a:lnTo>
                  <a:pt x="1816359" y="398106"/>
                </a:lnTo>
                <a:lnTo>
                  <a:pt x="1885475" y="398106"/>
                </a:lnTo>
                <a:lnTo>
                  <a:pt x="1885475" y="362166"/>
                </a:lnTo>
                <a:lnTo>
                  <a:pt x="1904827" y="362166"/>
                </a:lnTo>
                <a:lnTo>
                  <a:pt x="1904827" y="342814"/>
                </a:lnTo>
                <a:lnTo>
                  <a:pt x="1982237" y="342814"/>
                </a:lnTo>
                <a:lnTo>
                  <a:pt x="1982237" y="323461"/>
                </a:lnTo>
                <a:lnTo>
                  <a:pt x="2001589" y="323461"/>
                </a:lnTo>
                <a:lnTo>
                  <a:pt x="2001589" y="304109"/>
                </a:lnTo>
                <a:lnTo>
                  <a:pt x="2067940" y="304109"/>
                </a:lnTo>
                <a:lnTo>
                  <a:pt x="2067940" y="190759"/>
                </a:lnTo>
                <a:lnTo>
                  <a:pt x="2037529" y="190759"/>
                </a:lnTo>
                <a:lnTo>
                  <a:pt x="2037529" y="107820"/>
                </a:lnTo>
                <a:lnTo>
                  <a:pt x="1968414" y="107820"/>
                </a:lnTo>
                <a:lnTo>
                  <a:pt x="1968414" y="58057"/>
                </a:lnTo>
                <a:lnTo>
                  <a:pt x="1918650" y="58057"/>
                </a:lnTo>
                <a:lnTo>
                  <a:pt x="1813595" y="0"/>
                </a:lnTo>
                <a:lnTo>
                  <a:pt x="1691951" y="0"/>
                </a:lnTo>
                <a:lnTo>
                  <a:pt x="1691951" y="44234"/>
                </a:lnTo>
                <a:lnTo>
                  <a:pt x="1661540" y="44234"/>
                </a:lnTo>
                <a:lnTo>
                  <a:pt x="1661540" y="107820"/>
                </a:lnTo>
                <a:lnTo>
                  <a:pt x="1611777" y="107820"/>
                </a:lnTo>
                <a:lnTo>
                  <a:pt x="1611777" y="185230"/>
                </a:lnTo>
                <a:lnTo>
                  <a:pt x="1523309" y="185230"/>
                </a:lnTo>
                <a:lnTo>
                  <a:pt x="1523309" y="362166"/>
                </a:lnTo>
                <a:lnTo>
                  <a:pt x="1517780" y="362166"/>
                </a:lnTo>
                <a:lnTo>
                  <a:pt x="1517780" y="810035"/>
                </a:lnTo>
                <a:lnTo>
                  <a:pt x="1479075" y="810035"/>
                </a:lnTo>
                <a:lnTo>
                  <a:pt x="1479075" y="362166"/>
                </a:lnTo>
                <a:lnTo>
                  <a:pt x="1479075" y="362166"/>
                </a:lnTo>
                <a:lnTo>
                  <a:pt x="1479075" y="279227"/>
                </a:lnTo>
                <a:lnTo>
                  <a:pt x="1371254" y="279227"/>
                </a:lnTo>
                <a:lnTo>
                  <a:pt x="1371254" y="328990"/>
                </a:lnTo>
                <a:lnTo>
                  <a:pt x="1307668" y="328990"/>
                </a:lnTo>
                <a:lnTo>
                  <a:pt x="1307668" y="279227"/>
                </a:lnTo>
                <a:lnTo>
                  <a:pt x="1199848" y="279227"/>
                </a:lnTo>
                <a:lnTo>
                  <a:pt x="1199848" y="328990"/>
                </a:lnTo>
                <a:lnTo>
                  <a:pt x="1219200" y="328990"/>
                </a:lnTo>
                <a:lnTo>
                  <a:pt x="1219200" y="807271"/>
                </a:lnTo>
                <a:lnTo>
                  <a:pt x="1180495" y="807271"/>
                </a:lnTo>
                <a:lnTo>
                  <a:pt x="1180495" y="328990"/>
                </a:lnTo>
                <a:lnTo>
                  <a:pt x="1061616" y="328990"/>
                </a:lnTo>
                <a:lnTo>
                  <a:pt x="1061616" y="398106"/>
                </a:lnTo>
                <a:lnTo>
                  <a:pt x="857034" y="398106"/>
                </a:lnTo>
                <a:lnTo>
                  <a:pt x="857034" y="754743"/>
                </a:lnTo>
                <a:lnTo>
                  <a:pt x="876386" y="754743"/>
                </a:lnTo>
                <a:lnTo>
                  <a:pt x="876386" y="843211"/>
                </a:lnTo>
                <a:lnTo>
                  <a:pt x="1033970" y="843211"/>
                </a:lnTo>
                <a:lnTo>
                  <a:pt x="1033970" y="862563"/>
                </a:lnTo>
                <a:lnTo>
                  <a:pt x="1053322" y="862563"/>
                </a:lnTo>
                <a:lnTo>
                  <a:pt x="1053322" y="937208"/>
                </a:lnTo>
                <a:lnTo>
                  <a:pt x="1180495" y="937208"/>
                </a:lnTo>
                <a:lnTo>
                  <a:pt x="1180495" y="887445"/>
                </a:lnTo>
                <a:lnTo>
                  <a:pt x="1199848" y="887445"/>
                </a:lnTo>
                <a:lnTo>
                  <a:pt x="1199848" y="868092"/>
                </a:lnTo>
                <a:lnTo>
                  <a:pt x="1338079" y="868092"/>
                </a:lnTo>
                <a:lnTo>
                  <a:pt x="1338079" y="887445"/>
                </a:lnTo>
                <a:lnTo>
                  <a:pt x="1357431" y="887445"/>
                </a:lnTo>
                <a:lnTo>
                  <a:pt x="1357431" y="937208"/>
                </a:lnTo>
                <a:lnTo>
                  <a:pt x="1440370" y="937208"/>
                </a:lnTo>
                <a:lnTo>
                  <a:pt x="1440370" y="862563"/>
                </a:lnTo>
                <a:lnTo>
                  <a:pt x="1459722" y="862563"/>
                </a:lnTo>
                <a:lnTo>
                  <a:pt x="1459722" y="843211"/>
                </a:lnTo>
                <a:lnTo>
                  <a:pt x="1689186" y="843211"/>
                </a:lnTo>
                <a:lnTo>
                  <a:pt x="1689186" y="862563"/>
                </a:lnTo>
                <a:lnTo>
                  <a:pt x="1708539" y="862563"/>
                </a:lnTo>
                <a:lnTo>
                  <a:pt x="1708539" y="1022911"/>
                </a:lnTo>
                <a:lnTo>
                  <a:pt x="1816359" y="1022911"/>
                </a:lnTo>
                <a:lnTo>
                  <a:pt x="1816359" y="1042264"/>
                </a:lnTo>
                <a:lnTo>
                  <a:pt x="1835712" y="1042264"/>
                </a:lnTo>
                <a:lnTo>
                  <a:pt x="1835712" y="1896533"/>
                </a:lnTo>
                <a:lnTo>
                  <a:pt x="2515810" y="1896533"/>
                </a:lnTo>
                <a:lnTo>
                  <a:pt x="2515810" y="1915886"/>
                </a:lnTo>
                <a:lnTo>
                  <a:pt x="2535162" y="1915886"/>
                </a:lnTo>
                <a:lnTo>
                  <a:pt x="2535162" y="2239347"/>
                </a:lnTo>
                <a:lnTo>
                  <a:pt x="2496457" y="2239347"/>
                </a:lnTo>
                <a:lnTo>
                  <a:pt x="2496457" y="1935238"/>
                </a:lnTo>
                <a:lnTo>
                  <a:pt x="1161143" y="1935238"/>
                </a:lnTo>
                <a:lnTo>
                  <a:pt x="1161143" y="2239347"/>
                </a:lnTo>
                <a:lnTo>
                  <a:pt x="1122438" y="2239347"/>
                </a:lnTo>
                <a:lnTo>
                  <a:pt x="1122438" y="1918650"/>
                </a:lnTo>
                <a:lnTo>
                  <a:pt x="1141791" y="1918650"/>
                </a:lnTo>
                <a:lnTo>
                  <a:pt x="1141791" y="1899298"/>
                </a:lnTo>
                <a:lnTo>
                  <a:pt x="1797007" y="1899298"/>
                </a:lnTo>
                <a:lnTo>
                  <a:pt x="1797007" y="1061616"/>
                </a:lnTo>
                <a:lnTo>
                  <a:pt x="1689186" y="1061616"/>
                </a:lnTo>
                <a:lnTo>
                  <a:pt x="1689186" y="1042264"/>
                </a:lnTo>
                <a:lnTo>
                  <a:pt x="1669834" y="1042264"/>
                </a:lnTo>
                <a:lnTo>
                  <a:pt x="1669834" y="881916"/>
                </a:lnTo>
                <a:lnTo>
                  <a:pt x="1479075" y="881916"/>
                </a:lnTo>
                <a:lnTo>
                  <a:pt x="1479075" y="956560"/>
                </a:lnTo>
                <a:lnTo>
                  <a:pt x="1459722" y="956560"/>
                </a:lnTo>
                <a:lnTo>
                  <a:pt x="1459722" y="975913"/>
                </a:lnTo>
                <a:lnTo>
                  <a:pt x="1338079" y="975913"/>
                </a:lnTo>
                <a:lnTo>
                  <a:pt x="1338079" y="956560"/>
                </a:lnTo>
                <a:lnTo>
                  <a:pt x="1318727" y="956560"/>
                </a:lnTo>
                <a:lnTo>
                  <a:pt x="1318727" y="906797"/>
                </a:lnTo>
                <a:lnTo>
                  <a:pt x="1221965" y="906797"/>
                </a:lnTo>
                <a:lnTo>
                  <a:pt x="1221965" y="956560"/>
                </a:lnTo>
                <a:lnTo>
                  <a:pt x="1202612" y="956560"/>
                </a:lnTo>
                <a:lnTo>
                  <a:pt x="1202612" y="975913"/>
                </a:lnTo>
                <a:lnTo>
                  <a:pt x="1036735" y="975913"/>
                </a:lnTo>
                <a:lnTo>
                  <a:pt x="923385" y="975913"/>
                </a:lnTo>
                <a:lnTo>
                  <a:pt x="923385" y="1700245"/>
                </a:lnTo>
                <a:lnTo>
                  <a:pt x="884680" y="1700245"/>
                </a:lnTo>
                <a:lnTo>
                  <a:pt x="884680" y="956560"/>
                </a:lnTo>
                <a:lnTo>
                  <a:pt x="904033" y="956560"/>
                </a:lnTo>
                <a:lnTo>
                  <a:pt x="904033" y="937208"/>
                </a:lnTo>
                <a:lnTo>
                  <a:pt x="1017382" y="937208"/>
                </a:lnTo>
                <a:lnTo>
                  <a:pt x="1017382" y="884680"/>
                </a:lnTo>
                <a:lnTo>
                  <a:pt x="857034" y="884680"/>
                </a:lnTo>
                <a:lnTo>
                  <a:pt x="857034" y="865328"/>
                </a:lnTo>
                <a:lnTo>
                  <a:pt x="837682" y="865328"/>
                </a:lnTo>
                <a:lnTo>
                  <a:pt x="837682" y="757507"/>
                </a:lnTo>
                <a:lnTo>
                  <a:pt x="641393" y="757507"/>
                </a:lnTo>
                <a:lnTo>
                  <a:pt x="641393" y="796212"/>
                </a:lnTo>
                <a:lnTo>
                  <a:pt x="597159" y="796212"/>
                </a:lnTo>
                <a:lnTo>
                  <a:pt x="597159" y="857034"/>
                </a:lnTo>
                <a:lnTo>
                  <a:pt x="431282" y="857034"/>
                </a:lnTo>
                <a:lnTo>
                  <a:pt x="431282" y="895739"/>
                </a:lnTo>
                <a:lnTo>
                  <a:pt x="317932" y="895739"/>
                </a:lnTo>
                <a:lnTo>
                  <a:pt x="317932" y="939973"/>
                </a:lnTo>
                <a:lnTo>
                  <a:pt x="279227" y="939973"/>
                </a:lnTo>
                <a:lnTo>
                  <a:pt x="279227" y="1719597"/>
                </a:lnTo>
                <a:lnTo>
                  <a:pt x="149290" y="1719597"/>
                </a:lnTo>
                <a:lnTo>
                  <a:pt x="149290" y="1808065"/>
                </a:lnTo>
                <a:lnTo>
                  <a:pt x="58057" y="1808065"/>
                </a:lnTo>
                <a:lnTo>
                  <a:pt x="58057" y="1871651"/>
                </a:lnTo>
                <a:lnTo>
                  <a:pt x="0" y="1871651"/>
                </a:lnTo>
                <a:lnTo>
                  <a:pt x="0" y="2366520"/>
                </a:lnTo>
                <a:lnTo>
                  <a:pt x="12180942" y="2366520"/>
                </a:lnTo>
                <a:lnTo>
                  <a:pt x="12180942" y="254346"/>
                </a:lnTo>
                <a:lnTo>
                  <a:pt x="12131178" y="254346"/>
                </a:lnTo>
                <a:close/>
                <a:moveTo>
                  <a:pt x="4489752" y="920620"/>
                </a:moveTo>
                <a:lnTo>
                  <a:pt x="4509105" y="920620"/>
                </a:lnTo>
                <a:lnTo>
                  <a:pt x="4509105" y="901268"/>
                </a:lnTo>
                <a:lnTo>
                  <a:pt x="4603102" y="901268"/>
                </a:lnTo>
                <a:lnTo>
                  <a:pt x="4603102" y="845975"/>
                </a:lnTo>
                <a:lnTo>
                  <a:pt x="4622455" y="845975"/>
                </a:lnTo>
                <a:lnTo>
                  <a:pt x="4622455" y="826623"/>
                </a:lnTo>
                <a:lnTo>
                  <a:pt x="4768980" y="826623"/>
                </a:lnTo>
                <a:lnTo>
                  <a:pt x="4768980" y="845975"/>
                </a:lnTo>
                <a:lnTo>
                  <a:pt x="4788332" y="845975"/>
                </a:lnTo>
                <a:lnTo>
                  <a:pt x="4788332" y="931679"/>
                </a:lnTo>
                <a:lnTo>
                  <a:pt x="4824272" y="931679"/>
                </a:lnTo>
                <a:lnTo>
                  <a:pt x="4824272" y="951031"/>
                </a:lnTo>
                <a:lnTo>
                  <a:pt x="4843625" y="951031"/>
                </a:lnTo>
                <a:lnTo>
                  <a:pt x="4843625" y="1249611"/>
                </a:lnTo>
                <a:lnTo>
                  <a:pt x="4804920" y="1249611"/>
                </a:lnTo>
                <a:lnTo>
                  <a:pt x="4804920" y="970384"/>
                </a:lnTo>
                <a:lnTo>
                  <a:pt x="4768980" y="970384"/>
                </a:lnTo>
                <a:lnTo>
                  <a:pt x="4768980" y="951031"/>
                </a:lnTo>
                <a:lnTo>
                  <a:pt x="4749628" y="951031"/>
                </a:lnTo>
                <a:lnTo>
                  <a:pt x="4749628" y="865328"/>
                </a:lnTo>
                <a:lnTo>
                  <a:pt x="4641807" y="865328"/>
                </a:lnTo>
                <a:lnTo>
                  <a:pt x="4641807" y="920620"/>
                </a:lnTo>
                <a:lnTo>
                  <a:pt x="4622455" y="920620"/>
                </a:lnTo>
                <a:lnTo>
                  <a:pt x="4622455" y="939973"/>
                </a:lnTo>
                <a:lnTo>
                  <a:pt x="4528457" y="939973"/>
                </a:lnTo>
                <a:lnTo>
                  <a:pt x="4528457" y="1111380"/>
                </a:lnTo>
                <a:lnTo>
                  <a:pt x="4489752" y="1111380"/>
                </a:lnTo>
                <a:lnTo>
                  <a:pt x="4489752" y="920620"/>
                </a:lnTo>
                <a:close/>
                <a:moveTo>
                  <a:pt x="1014618" y="2239347"/>
                </a:moveTo>
                <a:lnTo>
                  <a:pt x="975913" y="2239347"/>
                </a:lnTo>
                <a:lnTo>
                  <a:pt x="975913" y="1899298"/>
                </a:lnTo>
                <a:lnTo>
                  <a:pt x="945502" y="1899298"/>
                </a:lnTo>
                <a:lnTo>
                  <a:pt x="945502" y="1879945"/>
                </a:lnTo>
                <a:lnTo>
                  <a:pt x="926150" y="1879945"/>
                </a:lnTo>
                <a:lnTo>
                  <a:pt x="926150" y="1797007"/>
                </a:lnTo>
                <a:lnTo>
                  <a:pt x="588865" y="1797007"/>
                </a:lnTo>
                <a:lnTo>
                  <a:pt x="588865" y="1827418"/>
                </a:lnTo>
                <a:lnTo>
                  <a:pt x="569513" y="1827418"/>
                </a:lnTo>
                <a:lnTo>
                  <a:pt x="569513" y="1846770"/>
                </a:lnTo>
                <a:lnTo>
                  <a:pt x="461693" y="1846770"/>
                </a:lnTo>
                <a:lnTo>
                  <a:pt x="461693" y="2239347"/>
                </a:lnTo>
                <a:lnTo>
                  <a:pt x="422988" y="2239347"/>
                </a:lnTo>
                <a:lnTo>
                  <a:pt x="422988" y="1827418"/>
                </a:lnTo>
                <a:lnTo>
                  <a:pt x="442340" y="1827418"/>
                </a:lnTo>
                <a:lnTo>
                  <a:pt x="442340" y="1808065"/>
                </a:lnTo>
                <a:lnTo>
                  <a:pt x="550161" y="1808065"/>
                </a:lnTo>
                <a:lnTo>
                  <a:pt x="550161" y="1777654"/>
                </a:lnTo>
                <a:lnTo>
                  <a:pt x="569513" y="1777654"/>
                </a:lnTo>
                <a:lnTo>
                  <a:pt x="569513" y="1758302"/>
                </a:lnTo>
                <a:lnTo>
                  <a:pt x="945502" y="1758302"/>
                </a:lnTo>
                <a:lnTo>
                  <a:pt x="945502" y="1777654"/>
                </a:lnTo>
                <a:lnTo>
                  <a:pt x="964854" y="1777654"/>
                </a:lnTo>
                <a:lnTo>
                  <a:pt x="964854" y="1860593"/>
                </a:lnTo>
                <a:lnTo>
                  <a:pt x="995265" y="1860593"/>
                </a:lnTo>
                <a:lnTo>
                  <a:pt x="995265" y="1879945"/>
                </a:lnTo>
                <a:lnTo>
                  <a:pt x="1014618" y="1879945"/>
                </a:lnTo>
                <a:lnTo>
                  <a:pt x="1014618" y="2239347"/>
                </a:lnTo>
                <a:close/>
                <a:moveTo>
                  <a:pt x="3809655" y="2239347"/>
                </a:moveTo>
                <a:lnTo>
                  <a:pt x="3770950" y="2239347"/>
                </a:lnTo>
                <a:lnTo>
                  <a:pt x="3770950" y="1202612"/>
                </a:lnTo>
                <a:lnTo>
                  <a:pt x="3585720" y="1202612"/>
                </a:lnTo>
                <a:lnTo>
                  <a:pt x="3585720" y="1183260"/>
                </a:lnTo>
                <a:lnTo>
                  <a:pt x="3566367" y="1183260"/>
                </a:lnTo>
                <a:lnTo>
                  <a:pt x="3566367" y="923385"/>
                </a:lnTo>
                <a:lnTo>
                  <a:pt x="3408784" y="923385"/>
                </a:lnTo>
                <a:lnTo>
                  <a:pt x="3408784" y="1152849"/>
                </a:lnTo>
                <a:lnTo>
                  <a:pt x="3389431" y="1152849"/>
                </a:lnTo>
                <a:lnTo>
                  <a:pt x="3389431" y="1172201"/>
                </a:lnTo>
                <a:lnTo>
                  <a:pt x="3312022" y="1172201"/>
                </a:lnTo>
                <a:lnTo>
                  <a:pt x="3312022" y="1274492"/>
                </a:lnTo>
                <a:lnTo>
                  <a:pt x="3292669" y="1274492"/>
                </a:lnTo>
                <a:lnTo>
                  <a:pt x="3292669" y="1293845"/>
                </a:lnTo>
                <a:lnTo>
                  <a:pt x="3218025" y="1293845"/>
                </a:lnTo>
                <a:lnTo>
                  <a:pt x="3218025" y="1274492"/>
                </a:lnTo>
                <a:lnTo>
                  <a:pt x="3198672" y="1274492"/>
                </a:lnTo>
                <a:lnTo>
                  <a:pt x="3198672" y="1241317"/>
                </a:lnTo>
                <a:lnTo>
                  <a:pt x="3135086" y="1241317"/>
                </a:lnTo>
                <a:lnTo>
                  <a:pt x="3135086" y="1327020"/>
                </a:lnTo>
                <a:lnTo>
                  <a:pt x="3135086" y="2239347"/>
                </a:lnTo>
                <a:lnTo>
                  <a:pt x="3096381" y="2239347"/>
                </a:lnTo>
                <a:lnTo>
                  <a:pt x="3096381" y="1346373"/>
                </a:lnTo>
                <a:lnTo>
                  <a:pt x="2999619" y="1346373"/>
                </a:lnTo>
                <a:lnTo>
                  <a:pt x="2985796" y="1346373"/>
                </a:lnTo>
                <a:lnTo>
                  <a:pt x="2985796" y="1409959"/>
                </a:lnTo>
                <a:lnTo>
                  <a:pt x="2966444" y="1409959"/>
                </a:lnTo>
                <a:lnTo>
                  <a:pt x="2966444" y="1429312"/>
                </a:lnTo>
                <a:lnTo>
                  <a:pt x="2908386" y="1429312"/>
                </a:lnTo>
                <a:lnTo>
                  <a:pt x="2908386" y="1409959"/>
                </a:lnTo>
                <a:lnTo>
                  <a:pt x="2894563" y="1423782"/>
                </a:lnTo>
                <a:lnTo>
                  <a:pt x="2869682" y="1398901"/>
                </a:lnTo>
                <a:lnTo>
                  <a:pt x="2792272" y="1398901"/>
                </a:lnTo>
                <a:lnTo>
                  <a:pt x="2792272" y="1440370"/>
                </a:lnTo>
                <a:lnTo>
                  <a:pt x="2772920" y="1440370"/>
                </a:lnTo>
                <a:lnTo>
                  <a:pt x="2772920" y="1459722"/>
                </a:lnTo>
                <a:lnTo>
                  <a:pt x="2670629" y="1459722"/>
                </a:lnTo>
                <a:lnTo>
                  <a:pt x="2670629" y="2280816"/>
                </a:lnTo>
                <a:lnTo>
                  <a:pt x="2626395" y="2280816"/>
                </a:lnTo>
                <a:lnTo>
                  <a:pt x="2626395" y="1440370"/>
                </a:lnTo>
                <a:lnTo>
                  <a:pt x="2645747" y="1440370"/>
                </a:lnTo>
                <a:lnTo>
                  <a:pt x="2645747" y="1421018"/>
                </a:lnTo>
                <a:lnTo>
                  <a:pt x="2748038" y="1421018"/>
                </a:lnTo>
                <a:lnTo>
                  <a:pt x="2748038" y="1379548"/>
                </a:lnTo>
                <a:lnTo>
                  <a:pt x="2767391" y="1379548"/>
                </a:lnTo>
                <a:lnTo>
                  <a:pt x="2767391" y="1360196"/>
                </a:lnTo>
                <a:lnTo>
                  <a:pt x="2872446" y="1360196"/>
                </a:lnTo>
                <a:lnTo>
                  <a:pt x="2872446" y="1379548"/>
                </a:lnTo>
                <a:lnTo>
                  <a:pt x="2886270" y="1365725"/>
                </a:lnTo>
                <a:lnTo>
                  <a:pt x="2911151" y="1390607"/>
                </a:lnTo>
                <a:lnTo>
                  <a:pt x="2941562" y="1390607"/>
                </a:lnTo>
                <a:lnTo>
                  <a:pt x="2941562" y="1327020"/>
                </a:lnTo>
                <a:lnTo>
                  <a:pt x="2960914" y="1327020"/>
                </a:lnTo>
                <a:lnTo>
                  <a:pt x="2960914" y="1307668"/>
                </a:lnTo>
                <a:lnTo>
                  <a:pt x="2974737" y="1307668"/>
                </a:lnTo>
                <a:lnTo>
                  <a:pt x="2974737" y="998030"/>
                </a:lnTo>
                <a:lnTo>
                  <a:pt x="2880740" y="998030"/>
                </a:lnTo>
                <a:lnTo>
                  <a:pt x="2880740" y="978678"/>
                </a:lnTo>
                <a:lnTo>
                  <a:pt x="2861388" y="978678"/>
                </a:lnTo>
                <a:lnTo>
                  <a:pt x="2861388" y="904033"/>
                </a:lnTo>
                <a:lnTo>
                  <a:pt x="2734215" y="904033"/>
                </a:lnTo>
                <a:lnTo>
                  <a:pt x="2734215" y="917856"/>
                </a:lnTo>
                <a:lnTo>
                  <a:pt x="2714863" y="917856"/>
                </a:lnTo>
                <a:lnTo>
                  <a:pt x="2714863" y="939973"/>
                </a:lnTo>
                <a:lnTo>
                  <a:pt x="2631924" y="939973"/>
                </a:lnTo>
                <a:lnTo>
                  <a:pt x="2631924" y="978678"/>
                </a:lnTo>
                <a:lnTo>
                  <a:pt x="2612572" y="978678"/>
                </a:lnTo>
                <a:lnTo>
                  <a:pt x="2612572" y="998030"/>
                </a:lnTo>
                <a:lnTo>
                  <a:pt x="2529633" y="998030"/>
                </a:lnTo>
                <a:lnTo>
                  <a:pt x="2529633" y="1111380"/>
                </a:lnTo>
                <a:lnTo>
                  <a:pt x="2515810" y="1111380"/>
                </a:lnTo>
                <a:lnTo>
                  <a:pt x="2515810" y="1130732"/>
                </a:lnTo>
                <a:lnTo>
                  <a:pt x="2482634" y="1130732"/>
                </a:lnTo>
                <a:lnTo>
                  <a:pt x="2482634" y="1111380"/>
                </a:lnTo>
                <a:lnTo>
                  <a:pt x="2460517" y="1111380"/>
                </a:lnTo>
                <a:lnTo>
                  <a:pt x="2460517" y="1061616"/>
                </a:lnTo>
                <a:lnTo>
                  <a:pt x="2338874" y="1061616"/>
                </a:lnTo>
                <a:lnTo>
                  <a:pt x="2338874" y="1078204"/>
                </a:lnTo>
                <a:lnTo>
                  <a:pt x="2319521" y="1078204"/>
                </a:lnTo>
                <a:lnTo>
                  <a:pt x="2319521" y="1097556"/>
                </a:lnTo>
                <a:lnTo>
                  <a:pt x="2217230" y="1097556"/>
                </a:lnTo>
                <a:lnTo>
                  <a:pt x="2217230" y="1802536"/>
                </a:lnTo>
                <a:lnTo>
                  <a:pt x="2178525" y="1802536"/>
                </a:lnTo>
                <a:lnTo>
                  <a:pt x="2178525" y="1078204"/>
                </a:lnTo>
                <a:lnTo>
                  <a:pt x="2197878" y="1078204"/>
                </a:lnTo>
                <a:lnTo>
                  <a:pt x="2197878" y="1058852"/>
                </a:lnTo>
                <a:lnTo>
                  <a:pt x="2300169" y="1058852"/>
                </a:lnTo>
                <a:lnTo>
                  <a:pt x="2300169" y="1045028"/>
                </a:lnTo>
                <a:lnTo>
                  <a:pt x="2319521" y="1045028"/>
                </a:lnTo>
                <a:lnTo>
                  <a:pt x="2319521" y="1022911"/>
                </a:lnTo>
                <a:lnTo>
                  <a:pt x="2479869" y="1022911"/>
                </a:lnTo>
                <a:lnTo>
                  <a:pt x="2479869" y="1042264"/>
                </a:lnTo>
                <a:lnTo>
                  <a:pt x="2493693" y="1042264"/>
                </a:lnTo>
                <a:lnTo>
                  <a:pt x="2493693" y="978678"/>
                </a:lnTo>
                <a:lnTo>
                  <a:pt x="2515810" y="978678"/>
                </a:lnTo>
                <a:lnTo>
                  <a:pt x="2515810" y="959325"/>
                </a:lnTo>
                <a:lnTo>
                  <a:pt x="2598748" y="959325"/>
                </a:lnTo>
                <a:lnTo>
                  <a:pt x="2598748" y="920620"/>
                </a:lnTo>
                <a:lnTo>
                  <a:pt x="2618101" y="920620"/>
                </a:lnTo>
                <a:lnTo>
                  <a:pt x="2618101" y="901268"/>
                </a:lnTo>
                <a:lnTo>
                  <a:pt x="2701039" y="901268"/>
                </a:lnTo>
                <a:lnTo>
                  <a:pt x="2701039" y="887445"/>
                </a:lnTo>
                <a:lnTo>
                  <a:pt x="2720392" y="887445"/>
                </a:lnTo>
                <a:lnTo>
                  <a:pt x="2720392" y="868092"/>
                </a:lnTo>
                <a:lnTo>
                  <a:pt x="2886270" y="868092"/>
                </a:lnTo>
                <a:lnTo>
                  <a:pt x="2886270" y="887445"/>
                </a:lnTo>
                <a:lnTo>
                  <a:pt x="2905622" y="887445"/>
                </a:lnTo>
                <a:lnTo>
                  <a:pt x="2905622" y="959325"/>
                </a:lnTo>
                <a:lnTo>
                  <a:pt x="2999619" y="959325"/>
                </a:lnTo>
                <a:lnTo>
                  <a:pt x="2999619" y="978678"/>
                </a:lnTo>
                <a:lnTo>
                  <a:pt x="3018971" y="978678"/>
                </a:lnTo>
                <a:lnTo>
                  <a:pt x="3018971" y="1304903"/>
                </a:lnTo>
                <a:lnTo>
                  <a:pt x="3096381" y="1304903"/>
                </a:lnTo>
                <a:lnTo>
                  <a:pt x="3096381" y="1219200"/>
                </a:lnTo>
                <a:lnTo>
                  <a:pt x="3115733" y="1219200"/>
                </a:lnTo>
                <a:lnTo>
                  <a:pt x="3115733" y="1199848"/>
                </a:lnTo>
                <a:lnTo>
                  <a:pt x="3218025" y="1199848"/>
                </a:lnTo>
                <a:lnTo>
                  <a:pt x="3218025" y="1219200"/>
                </a:lnTo>
                <a:lnTo>
                  <a:pt x="3237377" y="1219200"/>
                </a:lnTo>
                <a:lnTo>
                  <a:pt x="3237377" y="1252375"/>
                </a:lnTo>
                <a:lnTo>
                  <a:pt x="3270553" y="1252375"/>
                </a:lnTo>
                <a:lnTo>
                  <a:pt x="3270553" y="1150084"/>
                </a:lnTo>
                <a:lnTo>
                  <a:pt x="3289905" y="1150084"/>
                </a:lnTo>
                <a:lnTo>
                  <a:pt x="3289905" y="1133497"/>
                </a:lnTo>
                <a:lnTo>
                  <a:pt x="3367314" y="1133497"/>
                </a:lnTo>
                <a:lnTo>
                  <a:pt x="3367314" y="904033"/>
                </a:lnTo>
                <a:lnTo>
                  <a:pt x="3386667" y="904033"/>
                </a:lnTo>
                <a:lnTo>
                  <a:pt x="3386667" y="884680"/>
                </a:lnTo>
                <a:lnTo>
                  <a:pt x="3582955" y="884680"/>
                </a:lnTo>
                <a:lnTo>
                  <a:pt x="3582955" y="904033"/>
                </a:lnTo>
                <a:lnTo>
                  <a:pt x="3602308" y="904033"/>
                </a:lnTo>
                <a:lnTo>
                  <a:pt x="3602308" y="1163907"/>
                </a:lnTo>
                <a:lnTo>
                  <a:pt x="3787538" y="1163907"/>
                </a:lnTo>
                <a:lnTo>
                  <a:pt x="3787538" y="1183260"/>
                </a:lnTo>
                <a:lnTo>
                  <a:pt x="3806890" y="1183260"/>
                </a:lnTo>
                <a:lnTo>
                  <a:pt x="3806890" y="2239347"/>
                </a:lnTo>
                <a:close/>
                <a:moveTo>
                  <a:pt x="5338493" y="1221965"/>
                </a:moveTo>
                <a:lnTo>
                  <a:pt x="5338493" y="716038"/>
                </a:lnTo>
                <a:lnTo>
                  <a:pt x="5357845" y="716038"/>
                </a:lnTo>
                <a:lnTo>
                  <a:pt x="5357845" y="696686"/>
                </a:lnTo>
                <a:lnTo>
                  <a:pt x="5432490" y="696686"/>
                </a:lnTo>
                <a:lnTo>
                  <a:pt x="5432490" y="616512"/>
                </a:lnTo>
                <a:lnTo>
                  <a:pt x="5451842" y="616512"/>
                </a:lnTo>
                <a:lnTo>
                  <a:pt x="5451842" y="597159"/>
                </a:lnTo>
                <a:lnTo>
                  <a:pt x="5775303" y="597159"/>
                </a:lnTo>
                <a:lnTo>
                  <a:pt x="5775303" y="635864"/>
                </a:lnTo>
                <a:lnTo>
                  <a:pt x="5471195" y="635864"/>
                </a:lnTo>
                <a:lnTo>
                  <a:pt x="5471195" y="716038"/>
                </a:lnTo>
                <a:lnTo>
                  <a:pt x="5451842" y="716038"/>
                </a:lnTo>
                <a:lnTo>
                  <a:pt x="5451842" y="735390"/>
                </a:lnTo>
                <a:lnTo>
                  <a:pt x="5377198" y="735390"/>
                </a:lnTo>
                <a:lnTo>
                  <a:pt x="5377198" y="1221965"/>
                </a:lnTo>
                <a:lnTo>
                  <a:pt x="5338493" y="1221965"/>
                </a:lnTo>
                <a:close/>
                <a:moveTo>
                  <a:pt x="6049002" y="2239347"/>
                </a:moveTo>
                <a:lnTo>
                  <a:pt x="6010297" y="2239347"/>
                </a:lnTo>
                <a:lnTo>
                  <a:pt x="6010297" y="1918650"/>
                </a:lnTo>
                <a:lnTo>
                  <a:pt x="5750422" y="1918650"/>
                </a:lnTo>
                <a:lnTo>
                  <a:pt x="5750422" y="1899298"/>
                </a:lnTo>
                <a:lnTo>
                  <a:pt x="5731070" y="1899298"/>
                </a:lnTo>
                <a:lnTo>
                  <a:pt x="5731070" y="1680892"/>
                </a:lnTo>
                <a:lnTo>
                  <a:pt x="5532017" y="1578601"/>
                </a:lnTo>
                <a:lnTo>
                  <a:pt x="5473959" y="1578601"/>
                </a:lnTo>
                <a:lnTo>
                  <a:pt x="5473959" y="1899298"/>
                </a:lnTo>
                <a:lnTo>
                  <a:pt x="5454607" y="1899298"/>
                </a:lnTo>
                <a:lnTo>
                  <a:pt x="5454607" y="1918650"/>
                </a:lnTo>
                <a:lnTo>
                  <a:pt x="5379962" y="1918650"/>
                </a:lnTo>
                <a:lnTo>
                  <a:pt x="5379962" y="2239347"/>
                </a:lnTo>
                <a:lnTo>
                  <a:pt x="5341257" y="2239347"/>
                </a:lnTo>
                <a:lnTo>
                  <a:pt x="5341257" y="1409959"/>
                </a:lnTo>
                <a:lnTo>
                  <a:pt x="5379962" y="1409959"/>
                </a:lnTo>
                <a:lnTo>
                  <a:pt x="5379962" y="1879945"/>
                </a:lnTo>
                <a:lnTo>
                  <a:pt x="5435255" y="1879945"/>
                </a:lnTo>
                <a:lnTo>
                  <a:pt x="5435255" y="1559249"/>
                </a:lnTo>
                <a:lnTo>
                  <a:pt x="5454607" y="1559249"/>
                </a:lnTo>
                <a:lnTo>
                  <a:pt x="5454607" y="1539897"/>
                </a:lnTo>
                <a:lnTo>
                  <a:pt x="5537546" y="1539897"/>
                </a:lnTo>
                <a:lnTo>
                  <a:pt x="5537546" y="1559249"/>
                </a:lnTo>
                <a:lnTo>
                  <a:pt x="5545840" y="1542661"/>
                </a:lnTo>
                <a:lnTo>
                  <a:pt x="5761480" y="1653246"/>
                </a:lnTo>
                <a:lnTo>
                  <a:pt x="5753187" y="1669834"/>
                </a:lnTo>
                <a:lnTo>
                  <a:pt x="5772539" y="1669834"/>
                </a:lnTo>
                <a:lnTo>
                  <a:pt x="5772539" y="1879945"/>
                </a:lnTo>
                <a:lnTo>
                  <a:pt x="6032414" y="1879945"/>
                </a:lnTo>
                <a:lnTo>
                  <a:pt x="6032414" y="1899298"/>
                </a:lnTo>
                <a:lnTo>
                  <a:pt x="6051766" y="1899298"/>
                </a:lnTo>
                <a:lnTo>
                  <a:pt x="6051766" y="2239347"/>
                </a:lnTo>
                <a:close/>
                <a:moveTo>
                  <a:pt x="7602721" y="2239347"/>
                </a:moveTo>
                <a:lnTo>
                  <a:pt x="7564017" y="2239347"/>
                </a:lnTo>
                <a:lnTo>
                  <a:pt x="7564017" y="1631129"/>
                </a:lnTo>
                <a:lnTo>
                  <a:pt x="7489372" y="1631129"/>
                </a:lnTo>
                <a:lnTo>
                  <a:pt x="7489372" y="1611777"/>
                </a:lnTo>
                <a:lnTo>
                  <a:pt x="7470020" y="1611777"/>
                </a:lnTo>
                <a:lnTo>
                  <a:pt x="7470020" y="1539897"/>
                </a:lnTo>
                <a:lnTo>
                  <a:pt x="7420256" y="1539897"/>
                </a:lnTo>
                <a:lnTo>
                  <a:pt x="7420256" y="1520544"/>
                </a:lnTo>
                <a:lnTo>
                  <a:pt x="7400904" y="1520544"/>
                </a:lnTo>
                <a:lnTo>
                  <a:pt x="7400904" y="1456958"/>
                </a:lnTo>
                <a:lnTo>
                  <a:pt x="7141028" y="1456958"/>
                </a:lnTo>
                <a:lnTo>
                  <a:pt x="7141028" y="1470781"/>
                </a:lnTo>
                <a:lnTo>
                  <a:pt x="7141028" y="1495662"/>
                </a:lnTo>
                <a:lnTo>
                  <a:pt x="7121677" y="1495662"/>
                </a:lnTo>
                <a:lnTo>
                  <a:pt x="7121677" y="1515015"/>
                </a:lnTo>
                <a:lnTo>
                  <a:pt x="6925388" y="1515015"/>
                </a:lnTo>
                <a:lnTo>
                  <a:pt x="6925388" y="1495662"/>
                </a:lnTo>
                <a:lnTo>
                  <a:pt x="6906036" y="1495662"/>
                </a:lnTo>
                <a:lnTo>
                  <a:pt x="6906036" y="1421018"/>
                </a:lnTo>
                <a:lnTo>
                  <a:pt x="6847978" y="1421018"/>
                </a:lnTo>
                <a:lnTo>
                  <a:pt x="6847978" y="1495662"/>
                </a:lnTo>
                <a:lnTo>
                  <a:pt x="6847978" y="1520544"/>
                </a:lnTo>
                <a:lnTo>
                  <a:pt x="6828626" y="1520544"/>
                </a:lnTo>
                <a:lnTo>
                  <a:pt x="6828626" y="1539897"/>
                </a:lnTo>
                <a:lnTo>
                  <a:pt x="6712512" y="1539897"/>
                </a:lnTo>
                <a:lnTo>
                  <a:pt x="6712512" y="2239347"/>
                </a:lnTo>
                <a:lnTo>
                  <a:pt x="6673807" y="2239347"/>
                </a:lnTo>
                <a:lnTo>
                  <a:pt x="6673807" y="1520544"/>
                </a:lnTo>
                <a:lnTo>
                  <a:pt x="6693160" y="1520544"/>
                </a:lnTo>
                <a:lnTo>
                  <a:pt x="6693160" y="1501192"/>
                </a:lnTo>
                <a:lnTo>
                  <a:pt x="6809274" y="1501192"/>
                </a:lnTo>
                <a:lnTo>
                  <a:pt x="6809274" y="1495662"/>
                </a:lnTo>
                <a:lnTo>
                  <a:pt x="6809274" y="1401665"/>
                </a:lnTo>
                <a:lnTo>
                  <a:pt x="6828626" y="1401665"/>
                </a:lnTo>
                <a:lnTo>
                  <a:pt x="6828626" y="1382313"/>
                </a:lnTo>
                <a:lnTo>
                  <a:pt x="6925388" y="1382313"/>
                </a:lnTo>
                <a:lnTo>
                  <a:pt x="6925388" y="1401665"/>
                </a:lnTo>
                <a:lnTo>
                  <a:pt x="6944740" y="1401665"/>
                </a:lnTo>
                <a:lnTo>
                  <a:pt x="6944740" y="1476310"/>
                </a:lnTo>
                <a:lnTo>
                  <a:pt x="7102324" y="1476310"/>
                </a:lnTo>
                <a:lnTo>
                  <a:pt x="7102324" y="1470781"/>
                </a:lnTo>
                <a:lnTo>
                  <a:pt x="7102324" y="1437605"/>
                </a:lnTo>
                <a:lnTo>
                  <a:pt x="7121677" y="1437605"/>
                </a:lnTo>
                <a:lnTo>
                  <a:pt x="7121677" y="1418253"/>
                </a:lnTo>
                <a:lnTo>
                  <a:pt x="7420256" y="1418253"/>
                </a:lnTo>
                <a:lnTo>
                  <a:pt x="7420256" y="1437605"/>
                </a:lnTo>
                <a:lnTo>
                  <a:pt x="7439609" y="1437605"/>
                </a:lnTo>
                <a:lnTo>
                  <a:pt x="7439609" y="1501192"/>
                </a:lnTo>
                <a:lnTo>
                  <a:pt x="7489372" y="1501192"/>
                </a:lnTo>
                <a:lnTo>
                  <a:pt x="7489372" y="1520544"/>
                </a:lnTo>
                <a:lnTo>
                  <a:pt x="7508724" y="1520544"/>
                </a:lnTo>
                <a:lnTo>
                  <a:pt x="7508724" y="1592424"/>
                </a:lnTo>
                <a:lnTo>
                  <a:pt x="7583369" y="1592424"/>
                </a:lnTo>
                <a:lnTo>
                  <a:pt x="7583369" y="1611777"/>
                </a:lnTo>
                <a:lnTo>
                  <a:pt x="7602721" y="1611777"/>
                </a:lnTo>
                <a:lnTo>
                  <a:pt x="7602721" y="2239347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64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849504" y="2233888"/>
            <a:ext cx="24929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石家庄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313338" y="3276157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shijiazhuang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36736EC6-9C86-49AD-8906-36B99589EB4E}"/>
              </a:ext>
            </a:extLst>
          </p:cNvPr>
          <p:cNvSpPr/>
          <p:nvPr/>
        </p:nvSpPr>
        <p:spPr>
          <a:xfrm>
            <a:off x="3570515" y="3868685"/>
            <a:ext cx="5040174" cy="1234790"/>
          </a:xfrm>
          <a:custGeom>
            <a:avLst/>
            <a:gdLst>
              <a:gd name="connsiteX0" fmla="*/ 11990683 w 12202797"/>
              <a:gd name="connsiteY0" fmla="*/ 1729353 h 2989560"/>
              <a:gd name="connsiteX1" fmla="*/ 11990683 w 12202797"/>
              <a:gd name="connsiteY1" fmla="*/ 1569644 h 2989560"/>
              <a:gd name="connsiteX2" fmla="*/ 11858424 w 12202797"/>
              <a:gd name="connsiteY2" fmla="*/ 1569644 h 2989560"/>
              <a:gd name="connsiteX3" fmla="*/ 11751119 w 12202797"/>
              <a:gd name="connsiteY3" fmla="*/ 1849135 h 2989560"/>
              <a:gd name="connsiteX4" fmla="*/ 11771083 w 12202797"/>
              <a:gd name="connsiteY4" fmla="*/ 1844144 h 2989560"/>
              <a:gd name="connsiteX5" fmla="*/ 11830974 w 12202797"/>
              <a:gd name="connsiteY5" fmla="*/ 2141104 h 2989560"/>
              <a:gd name="connsiteX6" fmla="*/ 11811010 w 12202797"/>
              <a:gd name="connsiteY6" fmla="*/ 2146095 h 2989560"/>
              <a:gd name="connsiteX7" fmla="*/ 11830974 w 12202797"/>
              <a:gd name="connsiteY7" fmla="*/ 2146095 h 2989560"/>
              <a:gd name="connsiteX8" fmla="*/ 11830974 w 12202797"/>
              <a:gd name="connsiteY8" fmla="*/ 2759978 h 2989560"/>
              <a:gd name="connsiteX9" fmla="*/ 11791046 w 12202797"/>
              <a:gd name="connsiteY9" fmla="*/ 2759978 h 2989560"/>
              <a:gd name="connsiteX10" fmla="*/ 11791046 w 12202797"/>
              <a:gd name="connsiteY10" fmla="*/ 2146095 h 2989560"/>
              <a:gd name="connsiteX11" fmla="*/ 11731155 w 12202797"/>
              <a:gd name="connsiteY11" fmla="*/ 1851631 h 2989560"/>
              <a:gd name="connsiteX12" fmla="*/ 11751119 w 12202797"/>
              <a:gd name="connsiteY12" fmla="*/ 1846640 h 2989560"/>
              <a:gd name="connsiteX13" fmla="*/ 11751119 w 12202797"/>
              <a:gd name="connsiteY13" fmla="*/ 771097 h 2989560"/>
              <a:gd name="connsiteX14" fmla="*/ 11643814 w 12202797"/>
              <a:gd name="connsiteY14" fmla="*/ 771097 h 2989560"/>
              <a:gd name="connsiteX15" fmla="*/ 11643814 w 12202797"/>
              <a:gd name="connsiteY15" fmla="*/ 623865 h 2989560"/>
              <a:gd name="connsiteX16" fmla="*/ 11396764 w 12202797"/>
              <a:gd name="connsiteY16" fmla="*/ 316923 h 2989560"/>
              <a:gd name="connsiteX17" fmla="*/ 11396764 w 12202797"/>
              <a:gd name="connsiteY17" fmla="*/ 0 h 2989560"/>
              <a:gd name="connsiteX18" fmla="*/ 11356836 w 12202797"/>
              <a:gd name="connsiteY18" fmla="*/ 0 h 2989560"/>
              <a:gd name="connsiteX19" fmla="*/ 11356836 w 12202797"/>
              <a:gd name="connsiteY19" fmla="*/ 321914 h 2989560"/>
              <a:gd name="connsiteX20" fmla="*/ 11124758 w 12202797"/>
              <a:gd name="connsiteY20" fmla="*/ 651315 h 2989560"/>
              <a:gd name="connsiteX21" fmla="*/ 11124758 w 12202797"/>
              <a:gd name="connsiteY21" fmla="*/ 783574 h 2989560"/>
              <a:gd name="connsiteX22" fmla="*/ 11017454 w 12202797"/>
              <a:gd name="connsiteY22" fmla="*/ 783574 h 2989560"/>
              <a:gd name="connsiteX23" fmla="*/ 11017454 w 12202797"/>
              <a:gd name="connsiteY23" fmla="*/ 2240923 h 2989560"/>
              <a:gd name="connsiteX24" fmla="*/ 11037417 w 12202797"/>
              <a:gd name="connsiteY24" fmla="*/ 2240923 h 2989560"/>
              <a:gd name="connsiteX25" fmla="*/ 11037417 w 12202797"/>
              <a:gd name="connsiteY25" fmla="*/ 2757483 h 2989560"/>
              <a:gd name="connsiteX26" fmla="*/ 10997490 w 12202797"/>
              <a:gd name="connsiteY26" fmla="*/ 2757483 h 2989560"/>
              <a:gd name="connsiteX27" fmla="*/ 10997490 w 12202797"/>
              <a:gd name="connsiteY27" fmla="*/ 2285841 h 2989560"/>
              <a:gd name="connsiteX28" fmla="*/ 10870222 w 12202797"/>
              <a:gd name="connsiteY28" fmla="*/ 2285841 h 2989560"/>
              <a:gd name="connsiteX29" fmla="*/ 10870222 w 12202797"/>
              <a:gd name="connsiteY29" fmla="*/ 1729353 h 2989560"/>
              <a:gd name="connsiteX30" fmla="*/ 10802844 w 12202797"/>
              <a:gd name="connsiteY30" fmla="*/ 1729353 h 2989560"/>
              <a:gd name="connsiteX31" fmla="*/ 10802844 w 12202797"/>
              <a:gd name="connsiteY31" fmla="*/ 1557167 h 2989560"/>
              <a:gd name="connsiteX32" fmla="*/ 10590730 w 12202797"/>
              <a:gd name="connsiteY32" fmla="*/ 1557167 h 2989560"/>
              <a:gd name="connsiteX33" fmla="*/ 10590730 w 12202797"/>
              <a:gd name="connsiteY33" fmla="*/ 1649499 h 2989560"/>
              <a:gd name="connsiteX34" fmla="*/ 10523353 w 12202797"/>
              <a:gd name="connsiteY34" fmla="*/ 1649499 h 2989560"/>
              <a:gd name="connsiteX35" fmla="*/ 10523353 w 12202797"/>
              <a:gd name="connsiteY35" fmla="*/ 2141104 h 2989560"/>
              <a:gd name="connsiteX36" fmla="*/ 10416048 w 12202797"/>
              <a:gd name="connsiteY36" fmla="*/ 2141104 h 2989560"/>
              <a:gd name="connsiteX37" fmla="*/ 10416048 w 12202797"/>
              <a:gd name="connsiteY37" fmla="*/ 1195325 h 2989560"/>
              <a:gd name="connsiteX38" fmla="*/ 10196448 w 12202797"/>
              <a:gd name="connsiteY38" fmla="*/ 1195325 h 2989560"/>
              <a:gd name="connsiteX39" fmla="*/ 10196448 w 12202797"/>
              <a:gd name="connsiteY39" fmla="*/ 2181031 h 2989560"/>
              <a:gd name="connsiteX40" fmla="*/ 10460967 w 12202797"/>
              <a:gd name="connsiteY40" fmla="*/ 2181031 h 2989560"/>
              <a:gd name="connsiteX41" fmla="*/ 10460967 w 12202797"/>
              <a:gd name="connsiteY41" fmla="*/ 2200995 h 2989560"/>
              <a:gd name="connsiteX42" fmla="*/ 10480930 w 12202797"/>
              <a:gd name="connsiteY42" fmla="*/ 2200995 h 2989560"/>
              <a:gd name="connsiteX43" fmla="*/ 10480930 w 12202797"/>
              <a:gd name="connsiteY43" fmla="*/ 2348227 h 2989560"/>
              <a:gd name="connsiteX44" fmla="*/ 10600712 w 12202797"/>
              <a:gd name="connsiteY44" fmla="*/ 2348227 h 2989560"/>
              <a:gd name="connsiteX45" fmla="*/ 10600712 w 12202797"/>
              <a:gd name="connsiteY45" fmla="*/ 2368191 h 2989560"/>
              <a:gd name="connsiteX46" fmla="*/ 10620676 w 12202797"/>
              <a:gd name="connsiteY46" fmla="*/ 2368191 h 2989560"/>
              <a:gd name="connsiteX47" fmla="*/ 10620676 w 12202797"/>
              <a:gd name="connsiteY47" fmla="*/ 2652673 h 2989560"/>
              <a:gd name="connsiteX48" fmla="*/ 10780385 w 12202797"/>
              <a:gd name="connsiteY48" fmla="*/ 2652673 h 2989560"/>
              <a:gd name="connsiteX49" fmla="*/ 10780385 w 12202797"/>
              <a:gd name="connsiteY49" fmla="*/ 2672637 h 2989560"/>
              <a:gd name="connsiteX50" fmla="*/ 10800348 w 12202797"/>
              <a:gd name="connsiteY50" fmla="*/ 2672637 h 2989560"/>
              <a:gd name="connsiteX51" fmla="*/ 10800348 w 12202797"/>
              <a:gd name="connsiteY51" fmla="*/ 2759978 h 2989560"/>
              <a:gd name="connsiteX52" fmla="*/ 10760422 w 12202797"/>
              <a:gd name="connsiteY52" fmla="*/ 2759978 h 2989560"/>
              <a:gd name="connsiteX53" fmla="*/ 10760422 w 12202797"/>
              <a:gd name="connsiteY53" fmla="*/ 2692601 h 2989560"/>
              <a:gd name="connsiteX54" fmla="*/ 10605703 w 12202797"/>
              <a:gd name="connsiteY54" fmla="*/ 2692601 h 2989560"/>
              <a:gd name="connsiteX55" fmla="*/ 10485921 w 12202797"/>
              <a:gd name="connsiteY55" fmla="*/ 2692601 h 2989560"/>
              <a:gd name="connsiteX56" fmla="*/ 10485921 w 12202797"/>
              <a:gd name="connsiteY56" fmla="*/ 2759978 h 2989560"/>
              <a:gd name="connsiteX57" fmla="*/ 10445994 w 12202797"/>
              <a:gd name="connsiteY57" fmla="*/ 2759978 h 2989560"/>
              <a:gd name="connsiteX58" fmla="*/ 10445994 w 12202797"/>
              <a:gd name="connsiteY58" fmla="*/ 2672637 h 2989560"/>
              <a:gd name="connsiteX59" fmla="*/ 10465957 w 12202797"/>
              <a:gd name="connsiteY59" fmla="*/ 2672637 h 2989560"/>
              <a:gd name="connsiteX60" fmla="*/ 10465957 w 12202797"/>
              <a:gd name="connsiteY60" fmla="*/ 2652673 h 2989560"/>
              <a:gd name="connsiteX61" fmla="*/ 10585740 w 12202797"/>
              <a:gd name="connsiteY61" fmla="*/ 2652673 h 2989560"/>
              <a:gd name="connsiteX62" fmla="*/ 10585740 w 12202797"/>
              <a:gd name="connsiteY62" fmla="*/ 2385659 h 2989560"/>
              <a:gd name="connsiteX63" fmla="*/ 10465957 w 12202797"/>
              <a:gd name="connsiteY63" fmla="*/ 2385659 h 2989560"/>
              <a:gd name="connsiteX64" fmla="*/ 10465957 w 12202797"/>
              <a:gd name="connsiteY64" fmla="*/ 2365695 h 2989560"/>
              <a:gd name="connsiteX65" fmla="*/ 10445994 w 12202797"/>
              <a:gd name="connsiteY65" fmla="*/ 2365695 h 2989560"/>
              <a:gd name="connsiteX66" fmla="*/ 10445994 w 12202797"/>
              <a:gd name="connsiteY66" fmla="*/ 2220959 h 2989560"/>
              <a:gd name="connsiteX67" fmla="*/ 10201438 w 12202797"/>
              <a:gd name="connsiteY67" fmla="*/ 2220959 h 2989560"/>
              <a:gd name="connsiteX68" fmla="*/ 10201438 w 12202797"/>
              <a:gd name="connsiteY68" fmla="*/ 2757483 h 2989560"/>
              <a:gd name="connsiteX69" fmla="*/ 10161511 w 12202797"/>
              <a:gd name="connsiteY69" fmla="*/ 2757483 h 2989560"/>
              <a:gd name="connsiteX70" fmla="*/ 10161511 w 12202797"/>
              <a:gd name="connsiteY70" fmla="*/ 1195325 h 2989560"/>
              <a:gd name="connsiteX71" fmla="*/ 10181475 w 12202797"/>
              <a:gd name="connsiteY71" fmla="*/ 1195325 h 2989560"/>
              <a:gd name="connsiteX72" fmla="*/ 10181475 w 12202797"/>
              <a:gd name="connsiteY72" fmla="*/ 903356 h 2989560"/>
              <a:gd name="connsiteX73" fmla="*/ 10074170 w 12202797"/>
              <a:gd name="connsiteY73" fmla="*/ 903356 h 2989560"/>
              <a:gd name="connsiteX74" fmla="*/ 10074170 w 12202797"/>
              <a:gd name="connsiteY74" fmla="*/ 923320 h 2989560"/>
              <a:gd name="connsiteX75" fmla="*/ 9457792 w 12202797"/>
              <a:gd name="connsiteY75" fmla="*/ 923320 h 2989560"/>
              <a:gd name="connsiteX76" fmla="*/ 9457792 w 12202797"/>
              <a:gd name="connsiteY76" fmla="*/ 1080534 h 2989560"/>
              <a:gd name="connsiteX77" fmla="*/ 9437828 w 12202797"/>
              <a:gd name="connsiteY77" fmla="*/ 1080534 h 2989560"/>
              <a:gd name="connsiteX78" fmla="*/ 9437828 w 12202797"/>
              <a:gd name="connsiteY78" fmla="*/ 1100498 h 2989560"/>
              <a:gd name="connsiteX79" fmla="*/ 9365459 w 12202797"/>
              <a:gd name="connsiteY79" fmla="*/ 1100498 h 2989560"/>
              <a:gd name="connsiteX80" fmla="*/ 9365459 w 12202797"/>
              <a:gd name="connsiteY80" fmla="*/ 1060570 h 2989560"/>
              <a:gd name="connsiteX81" fmla="*/ 9417864 w 12202797"/>
              <a:gd name="connsiteY81" fmla="*/ 1060570 h 2989560"/>
              <a:gd name="connsiteX82" fmla="*/ 9417864 w 12202797"/>
              <a:gd name="connsiteY82" fmla="*/ 903356 h 2989560"/>
              <a:gd name="connsiteX83" fmla="*/ 9437828 w 12202797"/>
              <a:gd name="connsiteY83" fmla="*/ 903356 h 2989560"/>
              <a:gd name="connsiteX84" fmla="*/ 9437828 w 12202797"/>
              <a:gd name="connsiteY84" fmla="*/ 883393 h 2989560"/>
              <a:gd name="connsiteX85" fmla="*/ 10074170 w 12202797"/>
              <a:gd name="connsiteY85" fmla="*/ 883393 h 2989560"/>
              <a:gd name="connsiteX86" fmla="*/ 10074170 w 12202797"/>
              <a:gd name="connsiteY86" fmla="*/ 611388 h 2989560"/>
              <a:gd name="connsiteX87" fmla="*/ 9941911 w 12202797"/>
              <a:gd name="connsiteY87" fmla="*/ 611388 h 2989560"/>
              <a:gd name="connsiteX88" fmla="*/ 9941911 w 12202797"/>
              <a:gd name="connsiteY88" fmla="*/ 451678 h 2989560"/>
              <a:gd name="connsiteX89" fmla="*/ 9707337 w 12202797"/>
              <a:gd name="connsiteY89" fmla="*/ 451678 h 2989560"/>
              <a:gd name="connsiteX90" fmla="*/ 9707337 w 12202797"/>
              <a:gd name="connsiteY90" fmla="*/ 399273 h 2989560"/>
              <a:gd name="connsiteX91" fmla="*/ 9699851 w 12202797"/>
              <a:gd name="connsiteY91" fmla="*/ 219600 h 2989560"/>
              <a:gd name="connsiteX92" fmla="*/ 9677392 w 12202797"/>
              <a:gd name="connsiteY92" fmla="*/ 39927 h 2989560"/>
              <a:gd name="connsiteX93" fmla="*/ 9654933 w 12202797"/>
              <a:gd name="connsiteY93" fmla="*/ 219600 h 2989560"/>
              <a:gd name="connsiteX94" fmla="*/ 9647447 w 12202797"/>
              <a:gd name="connsiteY94" fmla="*/ 399273 h 2989560"/>
              <a:gd name="connsiteX95" fmla="*/ 9647447 w 12202797"/>
              <a:gd name="connsiteY95" fmla="*/ 451678 h 2989560"/>
              <a:gd name="connsiteX96" fmla="*/ 9570087 w 12202797"/>
              <a:gd name="connsiteY96" fmla="*/ 451678 h 2989560"/>
              <a:gd name="connsiteX97" fmla="*/ 9570087 w 12202797"/>
              <a:gd name="connsiteY97" fmla="*/ 359346 h 2989560"/>
              <a:gd name="connsiteX98" fmla="*/ 9290595 w 12202797"/>
              <a:gd name="connsiteY98" fmla="*/ 359346 h 2989560"/>
              <a:gd name="connsiteX99" fmla="*/ 9290595 w 12202797"/>
              <a:gd name="connsiteY99" fmla="*/ 1102993 h 2989560"/>
              <a:gd name="connsiteX100" fmla="*/ 9133382 w 12202797"/>
              <a:gd name="connsiteY100" fmla="*/ 1102993 h 2989560"/>
              <a:gd name="connsiteX101" fmla="*/ 9133382 w 12202797"/>
              <a:gd name="connsiteY101" fmla="*/ 1622049 h 2989560"/>
              <a:gd name="connsiteX102" fmla="*/ 9103436 w 12202797"/>
              <a:gd name="connsiteY102" fmla="*/ 1622049 h 2989560"/>
              <a:gd name="connsiteX103" fmla="*/ 9103436 w 12202797"/>
              <a:gd name="connsiteY103" fmla="*/ 2804896 h 2989560"/>
              <a:gd name="connsiteX104" fmla="*/ 9063509 w 12202797"/>
              <a:gd name="connsiteY104" fmla="*/ 2804896 h 2989560"/>
              <a:gd name="connsiteX105" fmla="*/ 9063509 w 12202797"/>
              <a:gd name="connsiteY105" fmla="*/ 1622049 h 2989560"/>
              <a:gd name="connsiteX106" fmla="*/ 8988645 w 12202797"/>
              <a:gd name="connsiteY106" fmla="*/ 1622049 h 2989560"/>
              <a:gd name="connsiteX107" fmla="*/ 8988645 w 12202797"/>
              <a:gd name="connsiteY107" fmla="*/ 998184 h 2989560"/>
              <a:gd name="connsiteX108" fmla="*/ 8749081 w 12202797"/>
              <a:gd name="connsiteY108" fmla="*/ 998184 h 2989560"/>
              <a:gd name="connsiteX109" fmla="*/ 8749081 w 12202797"/>
              <a:gd name="connsiteY109" fmla="*/ 798547 h 2989560"/>
              <a:gd name="connsiteX110" fmla="*/ 8536967 w 12202797"/>
              <a:gd name="connsiteY110" fmla="*/ 558983 h 2989560"/>
              <a:gd name="connsiteX111" fmla="*/ 8349808 w 12202797"/>
              <a:gd name="connsiteY111" fmla="*/ 811024 h 2989560"/>
              <a:gd name="connsiteX112" fmla="*/ 8349808 w 12202797"/>
              <a:gd name="connsiteY112" fmla="*/ 998184 h 2989560"/>
              <a:gd name="connsiteX113" fmla="*/ 8242503 w 12202797"/>
              <a:gd name="connsiteY113" fmla="*/ 998184 h 2989560"/>
              <a:gd name="connsiteX114" fmla="*/ 8242503 w 12202797"/>
              <a:gd name="connsiteY114" fmla="*/ 1018147 h 2989560"/>
              <a:gd name="connsiteX115" fmla="*/ 8080298 w 12202797"/>
              <a:gd name="connsiteY115" fmla="*/ 1018147 h 2989560"/>
              <a:gd name="connsiteX116" fmla="*/ 8017911 w 12202797"/>
              <a:gd name="connsiteY116" fmla="*/ 1335071 h 2989560"/>
              <a:gd name="connsiteX117" fmla="*/ 8017911 w 12202797"/>
              <a:gd name="connsiteY117" fmla="*/ 2143600 h 2989560"/>
              <a:gd name="connsiteX118" fmla="*/ 7977985 w 12202797"/>
              <a:gd name="connsiteY118" fmla="*/ 2143600 h 2989560"/>
              <a:gd name="connsiteX119" fmla="*/ 7977985 w 12202797"/>
              <a:gd name="connsiteY119" fmla="*/ 1332575 h 2989560"/>
              <a:gd name="connsiteX120" fmla="*/ 7997948 w 12202797"/>
              <a:gd name="connsiteY120" fmla="*/ 1332575 h 2989560"/>
              <a:gd name="connsiteX121" fmla="*/ 7977985 w 12202797"/>
              <a:gd name="connsiteY121" fmla="*/ 1327584 h 2989560"/>
              <a:gd name="connsiteX122" fmla="*/ 8045362 w 12202797"/>
              <a:gd name="connsiteY122" fmla="*/ 990697 h 2989560"/>
              <a:gd name="connsiteX123" fmla="*/ 8065326 w 12202797"/>
              <a:gd name="connsiteY123" fmla="*/ 995688 h 2989560"/>
              <a:gd name="connsiteX124" fmla="*/ 8065326 w 12202797"/>
              <a:gd name="connsiteY124" fmla="*/ 975725 h 2989560"/>
              <a:gd name="connsiteX125" fmla="*/ 8192594 w 12202797"/>
              <a:gd name="connsiteY125" fmla="*/ 975725 h 2989560"/>
              <a:gd name="connsiteX126" fmla="*/ 8192594 w 12202797"/>
              <a:gd name="connsiteY126" fmla="*/ 798547 h 2989560"/>
              <a:gd name="connsiteX127" fmla="*/ 7848220 w 12202797"/>
              <a:gd name="connsiteY127" fmla="*/ 798547 h 2989560"/>
              <a:gd name="connsiteX128" fmla="*/ 7848220 w 12202797"/>
              <a:gd name="connsiteY128" fmla="*/ 691242 h 2989560"/>
              <a:gd name="connsiteX129" fmla="*/ 7431478 w 12202797"/>
              <a:gd name="connsiteY129" fmla="*/ 691242 h 2989560"/>
              <a:gd name="connsiteX130" fmla="*/ 7244319 w 12202797"/>
              <a:gd name="connsiteY130" fmla="*/ 286978 h 2989560"/>
              <a:gd name="connsiteX131" fmla="*/ 7244319 w 12202797"/>
              <a:gd name="connsiteY131" fmla="*/ 107305 h 2989560"/>
              <a:gd name="connsiteX132" fmla="*/ 7204392 w 12202797"/>
              <a:gd name="connsiteY132" fmla="*/ 107305 h 2989560"/>
              <a:gd name="connsiteX133" fmla="*/ 7204392 w 12202797"/>
              <a:gd name="connsiteY133" fmla="*/ 289473 h 2989560"/>
              <a:gd name="connsiteX134" fmla="*/ 7052169 w 12202797"/>
              <a:gd name="connsiteY134" fmla="*/ 691242 h 2989560"/>
              <a:gd name="connsiteX135" fmla="*/ 6488195 w 12202797"/>
              <a:gd name="connsiteY135" fmla="*/ 691242 h 2989560"/>
              <a:gd name="connsiteX136" fmla="*/ 6488195 w 12202797"/>
              <a:gd name="connsiteY136" fmla="*/ 823502 h 2989560"/>
              <a:gd name="connsiteX137" fmla="*/ 6181253 w 12202797"/>
              <a:gd name="connsiteY137" fmla="*/ 823502 h 2989560"/>
              <a:gd name="connsiteX138" fmla="*/ 6181253 w 12202797"/>
              <a:gd name="connsiteY138" fmla="*/ 1287657 h 2989560"/>
              <a:gd name="connsiteX139" fmla="*/ 6201217 w 12202797"/>
              <a:gd name="connsiteY139" fmla="*/ 1287657 h 2989560"/>
              <a:gd name="connsiteX140" fmla="*/ 6201217 w 12202797"/>
              <a:gd name="connsiteY140" fmla="*/ 2345732 h 2989560"/>
              <a:gd name="connsiteX141" fmla="*/ 6627941 w 12202797"/>
              <a:gd name="connsiteY141" fmla="*/ 2345732 h 2989560"/>
              <a:gd name="connsiteX142" fmla="*/ 6787650 w 12202797"/>
              <a:gd name="connsiteY142" fmla="*/ 2186022 h 2989560"/>
              <a:gd name="connsiteX143" fmla="*/ 6802623 w 12202797"/>
              <a:gd name="connsiteY143" fmla="*/ 2200995 h 2989560"/>
              <a:gd name="connsiteX144" fmla="*/ 6817596 w 12202797"/>
              <a:gd name="connsiteY144" fmla="*/ 2186022 h 2989560"/>
              <a:gd name="connsiteX145" fmla="*/ 6979801 w 12202797"/>
              <a:gd name="connsiteY145" fmla="*/ 2348227 h 2989560"/>
              <a:gd name="connsiteX146" fmla="*/ 7371587 w 12202797"/>
              <a:gd name="connsiteY146" fmla="*/ 2348227 h 2989560"/>
              <a:gd name="connsiteX147" fmla="*/ 7371587 w 12202797"/>
              <a:gd name="connsiteY147" fmla="*/ 2238427 h 2989560"/>
              <a:gd name="connsiteX148" fmla="*/ 7391552 w 12202797"/>
              <a:gd name="connsiteY148" fmla="*/ 2238427 h 2989560"/>
              <a:gd name="connsiteX149" fmla="*/ 7391552 w 12202797"/>
              <a:gd name="connsiteY149" fmla="*/ 2220959 h 2989560"/>
              <a:gd name="connsiteX150" fmla="*/ 7995452 w 12202797"/>
              <a:gd name="connsiteY150" fmla="*/ 2220959 h 2989560"/>
              <a:gd name="connsiteX151" fmla="*/ 7995452 w 12202797"/>
              <a:gd name="connsiteY151" fmla="*/ 2240923 h 2989560"/>
              <a:gd name="connsiteX152" fmla="*/ 8015416 w 12202797"/>
              <a:gd name="connsiteY152" fmla="*/ 2240923 h 2989560"/>
              <a:gd name="connsiteX153" fmla="*/ 8015416 w 12202797"/>
              <a:gd name="connsiteY153" fmla="*/ 2804896 h 2989560"/>
              <a:gd name="connsiteX154" fmla="*/ 7975489 w 12202797"/>
              <a:gd name="connsiteY154" fmla="*/ 2804896 h 2989560"/>
              <a:gd name="connsiteX155" fmla="*/ 7975489 w 12202797"/>
              <a:gd name="connsiteY155" fmla="*/ 2260886 h 2989560"/>
              <a:gd name="connsiteX156" fmla="*/ 7411515 w 12202797"/>
              <a:gd name="connsiteY156" fmla="*/ 2260886 h 2989560"/>
              <a:gd name="connsiteX157" fmla="*/ 7411515 w 12202797"/>
              <a:gd name="connsiteY157" fmla="*/ 2370686 h 2989560"/>
              <a:gd name="connsiteX158" fmla="*/ 7391552 w 12202797"/>
              <a:gd name="connsiteY158" fmla="*/ 2370686 h 2989560"/>
              <a:gd name="connsiteX159" fmla="*/ 7391552 w 12202797"/>
              <a:gd name="connsiteY159" fmla="*/ 2390650 h 2989560"/>
              <a:gd name="connsiteX160" fmla="*/ 7286742 w 12202797"/>
              <a:gd name="connsiteY160" fmla="*/ 2390650 h 2989560"/>
              <a:gd name="connsiteX161" fmla="*/ 7286742 w 12202797"/>
              <a:gd name="connsiteY161" fmla="*/ 2804896 h 2989560"/>
              <a:gd name="connsiteX162" fmla="*/ 7246815 w 12202797"/>
              <a:gd name="connsiteY162" fmla="*/ 2804896 h 2989560"/>
              <a:gd name="connsiteX163" fmla="*/ 7246815 w 12202797"/>
              <a:gd name="connsiteY163" fmla="*/ 2390650 h 2989560"/>
              <a:gd name="connsiteX164" fmla="*/ 6972314 w 12202797"/>
              <a:gd name="connsiteY164" fmla="*/ 2390650 h 2989560"/>
              <a:gd name="connsiteX165" fmla="*/ 6972314 w 12202797"/>
              <a:gd name="connsiteY165" fmla="*/ 2370686 h 2989560"/>
              <a:gd name="connsiteX166" fmla="*/ 6957341 w 12202797"/>
              <a:gd name="connsiteY166" fmla="*/ 2385659 h 2989560"/>
              <a:gd name="connsiteX167" fmla="*/ 6802623 w 12202797"/>
              <a:gd name="connsiteY167" fmla="*/ 2230941 h 2989560"/>
              <a:gd name="connsiteX168" fmla="*/ 6650400 w 12202797"/>
              <a:gd name="connsiteY168" fmla="*/ 2383164 h 2989560"/>
              <a:gd name="connsiteX169" fmla="*/ 6635427 w 12202797"/>
              <a:gd name="connsiteY169" fmla="*/ 2368191 h 2989560"/>
              <a:gd name="connsiteX170" fmla="*/ 6635427 w 12202797"/>
              <a:gd name="connsiteY170" fmla="*/ 2388154 h 2989560"/>
              <a:gd name="connsiteX171" fmla="*/ 6198722 w 12202797"/>
              <a:gd name="connsiteY171" fmla="*/ 2388154 h 2989560"/>
              <a:gd name="connsiteX172" fmla="*/ 6198722 w 12202797"/>
              <a:gd name="connsiteY172" fmla="*/ 2759978 h 2989560"/>
              <a:gd name="connsiteX173" fmla="*/ 6158794 w 12202797"/>
              <a:gd name="connsiteY173" fmla="*/ 2759978 h 2989560"/>
              <a:gd name="connsiteX174" fmla="*/ 6158794 w 12202797"/>
              <a:gd name="connsiteY174" fmla="*/ 1290152 h 2989560"/>
              <a:gd name="connsiteX175" fmla="*/ 5951671 w 12202797"/>
              <a:gd name="connsiteY175" fmla="*/ 1290152 h 2989560"/>
              <a:gd name="connsiteX176" fmla="*/ 5951671 w 12202797"/>
              <a:gd name="connsiteY176" fmla="*/ 2747501 h 2989560"/>
              <a:gd name="connsiteX177" fmla="*/ 5914239 w 12202797"/>
              <a:gd name="connsiteY177" fmla="*/ 2747501 h 2989560"/>
              <a:gd name="connsiteX178" fmla="*/ 5914239 w 12202797"/>
              <a:gd name="connsiteY178" fmla="*/ 1290152 h 2989560"/>
              <a:gd name="connsiteX179" fmla="*/ 5889285 w 12202797"/>
              <a:gd name="connsiteY179" fmla="*/ 1290152 h 2989560"/>
              <a:gd name="connsiteX180" fmla="*/ 5889285 w 12202797"/>
              <a:gd name="connsiteY180" fmla="*/ 930806 h 2989560"/>
              <a:gd name="connsiteX181" fmla="*/ 5796953 w 12202797"/>
              <a:gd name="connsiteY181" fmla="*/ 930806 h 2989560"/>
              <a:gd name="connsiteX182" fmla="*/ 5796953 w 12202797"/>
              <a:gd name="connsiteY182" fmla="*/ 623865 h 2989560"/>
              <a:gd name="connsiteX183" fmla="*/ 5704621 w 12202797"/>
              <a:gd name="connsiteY183" fmla="*/ 623865 h 2989560"/>
              <a:gd name="connsiteX184" fmla="*/ 5400174 w 12202797"/>
              <a:gd name="connsiteY184" fmla="*/ 623865 h 2989560"/>
              <a:gd name="connsiteX185" fmla="*/ 5265420 w 12202797"/>
              <a:gd name="connsiteY185" fmla="*/ 623865 h 2989560"/>
              <a:gd name="connsiteX186" fmla="*/ 5265420 w 12202797"/>
              <a:gd name="connsiteY186" fmla="*/ 811024 h 2989560"/>
              <a:gd name="connsiteX187" fmla="*/ 5185565 w 12202797"/>
              <a:gd name="connsiteY187" fmla="*/ 811024 h 2989560"/>
              <a:gd name="connsiteX188" fmla="*/ 5185565 w 12202797"/>
              <a:gd name="connsiteY188" fmla="*/ 998184 h 2989560"/>
              <a:gd name="connsiteX189" fmla="*/ 5138151 w 12202797"/>
              <a:gd name="connsiteY189" fmla="*/ 998184 h 2989560"/>
              <a:gd name="connsiteX190" fmla="*/ 5138151 w 12202797"/>
              <a:gd name="connsiteY190" fmla="*/ 1931485 h 2989560"/>
              <a:gd name="connsiteX191" fmla="*/ 5450084 w 12202797"/>
              <a:gd name="connsiteY191" fmla="*/ 1931485 h 2989560"/>
              <a:gd name="connsiteX192" fmla="*/ 5450084 w 12202797"/>
              <a:gd name="connsiteY192" fmla="*/ 1951449 h 2989560"/>
              <a:gd name="connsiteX193" fmla="*/ 5470047 w 12202797"/>
              <a:gd name="connsiteY193" fmla="*/ 1951449 h 2989560"/>
              <a:gd name="connsiteX194" fmla="*/ 5470047 w 12202797"/>
              <a:gd name="connsiteY194" fmla="*/ 2096186 h 2989560"/>
              <a:gd name="connsiteX195" fmla="*/ 5594820 w 12202797"/>
              <a:gd name="connsiteY195" fmla="*/ 2096186 h 2989560"/>
              <a:gd name="connsiteX196" fmla="*/ 5594820 w 12202797"/>
              <a:gd name="connsiteY196" fmla="*/ 2116150 h 2989560"/>
              <a:gd name="connsiteX197" fmla="*/ 5614784 w 12202797"/>
              <a:gd name="connsiteY197" fmla="*/ 2116150 h 2989560"/>
              <a:gd name="connsiteX198" fmla="*/ 5614784 w 12202797"/>
              <a:gd name="connsiteY198" fmla="*/ 2567828 h 2989560"/>
              <a:gd name="connsiteX199" fmla="*/ 5687152 w 12202797"/>
              <a:gd name="connsiteY199" fmla="*/ 2567828 h 2989560"/>
              <a:gd name="connsiteX200" fmla="*/ 5687152 w 12202797"/>
              <a:gd name="connsiteY200" fmla="*/ 2587791 h 2989560"/>
              <a:gd name="connsiteX201" fmla="*/ 5699630 w 12202797"/>
              <a:gd name="connsiteY201" fmla="*/ 2572818 h 2989560"/>
              <a:gd name="connsiteX202" fmla="*/ 5791962 w 12202797"/>
              <a:gd name="connsiteY202" fmla="*/ 2657664 h 2989560"/>
              <a:gd name="connsiteX203" fmla="*/ 5779485 w 12202797"/>
              <a:gd name="connsiteY203" fmla="*/ 2672637 h 2989560"/>
              <a:gd name="connsiteX204" fmla="*/ 5794457 w 12202797"/>
              <a:gd name="connsiteY204" fmla="*/ 2657664 h 2989560"/>
              <a:gd name="connsiteX205" fmla="*/ 5871817 w 12202797"/>
              <a:gd name="connsiteY205" fmla="*/ 2732528 h 2989560"/>
              <a:gd name="connsiteX206" fmla="*/ 5844366 w 12202797"/>
              <a:gd name="connsiteY206" fmla="*/ 2759978 h 2989560"/>
              <a:gd name="connsiteX207" fmla="*/ 5769503 w 12202797"/>
              <a:gd name="connsiteY207" fmla="*/ 2685114 h 2989560"/>
              <a:gd name="connsiteX208" fmla="*/ 5682161 w 12202797"/>
              <a:gd name="connsiteY208" fmla="*/ 2605260 h 2989560"/>
              <a:gd name="connsiteX209" fmla="*/ 5260429 w 12202797"/>
              <a:gd name="connsiteY209" fmla="*/ 2605260 h 2989560"/>
              <a:gd name="connsiteX210" fmla="*/ 5260429 w 12202797"/>
              <a:gd name="connsiteY210" fmla="*/ 2757483 h 2989560"/>
              <a:gd name="connsiteX211" fmla="*/ 5220501 w 12202797"/>
              <a:gd name="connsiteY211" fmla="*/ 2757483 h 2989560"/>
              <a:gd name="connsiteX212" fmla="*/ 5220501 w 12202797"/>
              <a:gd name="connsiteY212" fmla="*/ 2585296 h 2989560"/>
              <a:gd name="connsiteX213" fmla="*/ 5240465 w 12202797"/>
              <a:gd name="connsiteY213" fmla="*/ 2585296 h 2989560"/>
              <a:gd name="connsiteX214" fmla="*/ 5240465 w 12202797"/>
              <a:gd name="connsiteY214" fmla="*/ 2565332 h 2989560"/>
              <a:gd name="connsiteX215" fmla="*/ 5577352 w 12202797"/>
              <a:gd name="connsiteY215" fmla="*/ 2565332 h 2989560"/>
              <a:gd name="connsiteX216" fmla="*/ 5577352 w 12202797"/>
              <a:gd name="connsiteY216" fmla="*/ 2133618 h 2989560"/>
              <a:gd name="connsiteX217" fmla="*/ 5452579 w 12202797"/>
              <a:gd name="connsiteY217" fmla="*/ 2133618 h 2989560"/>
              <a:gd name="connsiteX218" fmla="*/ 5452579 w 12202797"/>
              <a:gd name="connsiteY218" fmla="*/ 2113654 h 2989560"/>
              <a:gd name="connsiteX219" fmla="*/ 5432616 w 12202797"/>
              <a:gd name="connsiteY219" fmla="*/ 2113654 h 2989560"/>
              <a:gd name="connsiteX220" fmla="*/ 5432616 w 12202797"/>
              <a:gd name="connsiteY220" fmla="*/ 1968917 h 2989560"/>
              <a:gd name="connsiteX221" fmla="*/ 5138151 w 12202797"/>
              <a:gd name="connsiteY221" fmla="*/ 1968917 h 2989560"/>
              <a:gd name="connsiteX222" fmla="*/ 5138151 w 12202797"/>
              <a:gd name="connsiteY222" fmla="*/ 2757483 h 2989560"/>
              <a:gd name="connsiteX223" fmla="*/ 5098224 w 12202797"/>
              <a:gd name="connsiteY223" fmla="*/ 2757483 h 2989560"/>
              <a:gd name="connsiteX224" fmla="*/ 5098224 w 12202797"/>
              <a:gd name="connsiteY224" fmla="*/ 2520414 h 2989560"/>
              <a:gd name="connsiteX225" fmla="*/ 4936019 w 12202797"/>
              <a:gd name="connsiteY225" fmla="*/ 2520414 h 2989560"/>
              <a:gd name="connsiteX226" fmla="*/ 4936019 w 12202797"/>
              <a:gd name="connsiteY226" fmla="*/ 2804896 h 2989560"/>
              <a:gd name="connsiteX227" fmla="*/ 4896092 w 12202797"/>
              <a:gd name="connsiteY227" fmla="*/ 2804896 h 2989560"/>
              <a:gd name="connsiteX228" fmla="*/ 4896092 w 12202797"/>
              <a:gd name="connsiteY228" fmla="*/ 2500450 h 2989560"/>
              <a:gd name="connsiteX229" fmla="*/ 4916055 w 12202797"/>
              <a:gd name="connsiteY229" fmla="*/ 2500450 h 2989560"/>
              <a:gd name="connsiteX230" fmla="*/ 4916055 w 12202797"/>
              <a:gd name="connsiteY230" fmla="*/ 2480487 h 2989560"/>
              <a:gd name="connsiteX231" fmla="*/ 5098224 w 12202797"/>
              <a:gd name="connsiteY231" fmla="*/ 2480487 h 2989560"/>
              <a:gd name="connsiteX232" fmla="*/ 5098224 w 12202797"/>
              <a:gd name="connsiteY232" fmla="*/ 2193509 h 2989560"/>
              <a:gd name="connsiteX233" fmla="*/ 4928533 w 12202797"/>
              <a:gd name="connsiteY233" fmla="*/ 2363200 h 2989560"/>
              <a:gd name="connsiteX234" fmla="*/ 4913560 w 12202797"/>
              <a:gd name="connsiteY234" fmla="*/ 2348227 h 2989560"/>
              <a:gd name="connsiteX235" fmla="*/ 4913560 w 12202797"/>
              <a:gd name="connsiteY235" fmla="*/ 2368191 h 2989560"/>
              <a:gd name="connsiteX236" fmla="*/ 4781301 w 12202797"/>
              <a:gd name="connsiteY236" fmla="*/ 2368191 h 2989560"/>
              <a:gd name="connsiteX237" fmla="*/ 4781301 w 12202797"/>
              <a:gd name="connsiteY237" fmla="*/ 2348227 h 2989560"/>
              <a:gd name="connsiteX238" fmla="*/ 4761337 w 12202797"/>
              <a:gd name="connsiteY238" fmla="*/ 2348227 h 2989560"/>
              <a:gd name="connsiteX239" fmla="*/ 4761337 w 12202797"/>
              <a:gd name="connsiteY239" fmla="*/ 2101177 h 2989560"/>
              <a:gd name="connsiteX240" fmla="*/ 4733887 w 12202797"/>
              <a:gd name="connsiteY240" fmla="*/ 2101177 h 2989560"/>
              <a:gd name="connsiteX241" fmla="*/ 4733887 w 12202797"/>
              <a:gd name="connsiteY241" fmla="*/ 2143600 h 2989560"/>
              <a:gd name="connsiteX242" fmla="*/ 4716419 w 12202797"/>
              <a:gd name="connsiteY242" fmla="*/ 2143600 h 2989560"/>
              <a:gd name="connsiteX243" fmla="*/ 4716419 w 12202797"/>
              <a:gd name="connsiteY243" fmla="*/ 2163563 h 2989560"/>
              <a:gd name="connsiteX244" fmla="*/ 4596637 w 12202797"/>
              <a:gd name="connsiteY244" fmla="*/ 2163563 h 2989560"/>
              <a:gd name="connsiteX245" fmla="*/ 4596637 w 12202797"/>
              <a:gd name="connsiteY245" fmla="*/ 2757483 h 2989560"/>
              <a:gd name="connsiteX246" fmla="*/ 4556709 w 12202797"/>
              <a:gd name="connsiteY246" fmla="*/ 2757483 h 2989560"/>
              <a:gd name="connsiteX247" fmla="*/ 4556709 w 12202797"/>
              <a:gd name="connsiteY247" fmla="*/ 2143600 h 2989560"/>
              <a:gd name="connsiteX248" fmla="*/ 4576673 w 12202797"/>
              <a:gd name="connsiteY248" fmla="*/ 2143600 h 2989560"/>
              <a:gd name="connsiteX249" fmla="*/ 4576673 w 12202797"/>
              <a:gd name="connsiteY249" fmla="*/ 2123636 h 2989560"/>
              <a:gd name="connsiteX250" fmla="*/ 4696455 w 12202797"/>
              <a:gd name="connsiteY250" fmla="*/ 2123636 h 2989560"/>
              <a:gd name="connsiteX251" fmla="*/ 4696455 w 12202797"/>
              <a:gd name="connsiteY251" fmla="*/ 2081213 h 2989560"/>
              <a:gd name="connsiteX252" fmla="*/ 4716419 w 12202797"/>
              <a:gd name="connsiteY252" fmla="*/ 2081213 h 2989560"/>
              <a:gd name="connsiteX253" fmla="*/ 4716419 w 12202797"/>
              <a:gd name="connsiteY253" fmla="*/ 2061249 h 2989560"/>
              <a:gd name="connsiteX254" fmla="*/ 4783796 w 12202797"/>
              <a:gd name="connsiteY254" fmla="*/ 2061249 h 2989560"/>
              <a:gd name="connsiteX255" fmla="*/ 4783796 w 12202797"/>
              <a:gd name="connsiteY255" fmla="*/ 2081213 h 2989560"/>
              <a:gd name="connsiteX256" fmla="*/ 4803760 w 12202797"/>
              <a:gd name="connsiteY256" fmla="*/ 2081213 h 2989560"/>
              <a:gd name="connsiteX257" fmla="*/ 4803760 w 12202797"/>
              <a:gd name="connsiteY257" fmla="*/ 2328264 h 2989560"/>
              <a:gd name="connsiteX258" fmla="*/ 4908569 w 12202797"/>
              <a:gd name="connsiteY258" fmla="*/ 2328264 h 2989560"/>
              <a:gd name="connsiteX259" fmla="*/ 5100719 w 12202797"/>
              <a:gd name="connsiteY259" fmla="*/ 2136113 h 2989560"/>
              <a:gd name="connsiteX260" fmla="*/ 5100719 w 12202797"/>
              <a:gd name="connsiteY260" fmla="*/ 998184 h 2989560"/>
              <a:gd name="connsiteX261" fmla="*/ 5120683 w 12202797"/>
              <a:gd name="connsiteY261" fmla="*/ 998184 h 2989560"/>
              <a:gd name="connsiteX262" fmla="*/ 5120683 w 12202797"/>
              <a:gd name="connsiteY262" fmla="*/ 691242 h 2989560"/>
              <a:gd name="connsiteX263" fmla="*/ 5040828 w 12202797"/>
              <a:gd name="connsiteY263" fmla="*/ 691242 h 2989560"/>
              <a:gd name="connsiteX264" fmla="*/ 5040828 w 12202797"/>
              <a:gd name="connsiteY264" fmla="*/ 544010 h 2989560"/>
              <a:gd name="connsiteX265" fmla="*/ 4509296 w 12202797"/>
              <a:gd name="connsiteY265" fmla="*/ 544010 h 2989560"/>
              <a:gd name="connsiteX266" fmla="*/ 4509296 w 12202797"/>
              <a:gd name="connsiteY266" fmla="*/ 703720 h 2989560"/>
              <a:gd name="connsiteX267" fmla="*/ 4416964 w 12202797"/>
              <a:gd name="connsiteY267" fmla="*/ 783574 h 2989560"/>
              <a:gd name="connsiteX268" fmla="*/ 4416964 w 12202797"/>
              <a:gd name="connsiteY268" fmla="*/ 998184 h 2989560"/>
              <a:gd name="connsiteX269" fmla="*/ 4436927 w 12202797"/>
              <a:gd name="connsiteY269" fmla="*/ 998184 h 2989560"/>
              <a:gd name="connsiteX270" fmla="*/ 4436927 w 12202797"/>
              <a:gd name="connsiteY270" fmla="*/ 2759978 h 2989560"/>
              <a:gd name="connsiteX271" fmla="*/ 4397000 w 12202797"/>
              <a:gd name="connsiteY271" fmla="*/ 2759978 h 2989560"/>
              <a:gd name="connsiteX272" fmla="*/ 4397000 w 12202797"/>
              <a:gd name="connsiteY272" fmla="*/ 1379989 h 2989560"/>
              <a:gd name="connsiteX273" fmla="*/ 4042645 w 12202797"/>
              <a:gd name="connsiteY273" fmla="*/ 1379989 h 2989560"/>
              <a:gd name="connsiteX274" fmla="*/ 4042645 w 12202797"/>
              <a:gd name="connsiteY274" fmla="*/ 2283345 h 2989560"/>
              <a:gd name="connsiteX275" fmla="*/ 4367054 w 12202797"/>
              <a:gd name="connsiteY275" fmla="*/ 2283345 h 2989560"/>
              <a:gd name="connsiteX276" fmla="*/ 4367054 w 12202797"/>
              <a:gd name="connsiteY276" fmla="*/ 2323273 h 2989560"/>
              <a:gd name="connsiteX277" fmla="*/ 4042645 w 12202797"/>
              <a:gd name="connsiteY277" fmla="*/ 2323273 h 2989560"/>
              <a:gd name="connsiteX278" fmla="*/ 4042645 w 12202797"/>
              <a:gd name="connsiteY278" fmla="*/ 2802401 h 2989560"/>
              <a:gd name="connsiteX279" fmla="*/ 4002717 w 12202797"/>
              <a:gd name="connsiteY279" fmla="*/ 2802401 h 2989560"/>
              <a:gd name="connsiteX280" fmla="*/ 4002717 w 12202797"/>
              <a:gd name="connsiteY280" fmla="*/ 1360025 h 2989560"/>
              <a:gd name="connsiteX281" fmla="*/ 4022681 w 12202797"/>
              <a:gd name="connsiteY281" fmla="*/ 1360025 h 2989560"/>
              <a:gd name="connsiteX282" fmla="*/ 4022681 w 12202797"/>
              <a:gd name="connsiteY282" fmla="*/ 1340062 h 2989560"/>
              <a:gd name="connsiteX283" fmla="*/ 4397000 w 12202797"/>
              <a:gd name="connsiteY283" fmla="*/ 1340062 h 2989560"/>
              <a:gd name="connsiteX284" fmla="*/ 4397000 w 12202797"/>
              <a:gd name="connsiteY284" fmla="*/ 1023138 h 2989560"/>
              <a:gd name="connsiteX285" fmla="*/ 3965285 w 12202797"/>
              <a:gd name="connsiteY285" fmla="*/ 1023138 h 2989560"/>
              <a:gd name="connsiteX286" fmla="*/ 3965285 w 12202797"/>
              <a:gd name="connsiteY286" fmla="*/ 1182848 h 2989560"/>
              <a:gd name="connsiteX287" fmla="*/ 3665830 w 12202797"/>
              <a:gd name="connsiteY287" fmla="*/ 1182848 h 2989560"/>
              <a:gd name="connsiteX288" fmla="*/ 3665830 w 12202797"/>
              <a:gd name="connsiteY288" fmla="*/ 2804896 h 2989560"/>
              <a:gd name="connsiteX289" fmla="*/ 3625903 w 12202797"/>
              <a:gd name="connsiteY289" fmla="*/ 2804896 h 2989560"/>
              <a:gd name="connsiteX290" fmla="*/ 3625903 w 12202797"/>
              <a:gd name="connsiteY290" fmla="*/ 2355714 h 2989560"/>
              <a:gd name="connsiteX291" fmla="*/ 3513607 w 12202797"/>
              <a:gd name="connsiteY291" fmla="*/ 2355714 h 2989560"/>
              <a:gd name="connsiteX292" fmla="*/ 3513607 w 12202797"/>
              <a:gd name="connsiteY292" fmla="*/ 2335750 h 2989560"/>
              <a:gd name="connsiteX293" fmla="*/ 3493643 w 12202797"/>
              <a:gd name="connsiteY293" fmla="*/ 2335750 h 2989560"/>
              <a:gd name="connsiteX294" fmla="*/ 3493643 w 12202797"/>
              <a:gd name="connsiteY294" fmla="*/ 2230941 h 2989560"/>
              <a:gd name="connsiteX295" fmla="*/ 3421275 w 12202797"/>
              <a:gd name="connsiteY295" fmla="*/ 2230941 h 2989560"/>
              <a:gd name="connsiteX296" fmla="*/ 3421275 w 12202797"/>
              <a:gd name="connsiteY296" fmla="*/ 2370686 h 2989560"/>
              <a:gd name="connsiteX297" fmla="*/ 3401312 w 12202797"/>
              <a:gd name="connsiteY297" fmla="*/ 2370686 h 2989560"/>
              <a:gd name="connsiteX298" fmla="*/ 3401312 w 12202797"/>
              <a:gd name="connsiteY298" fmla="*/ 2390650 h 2989560"/>
              <a:gd name="connsiteX299" fmla="*/ 3049452 w 12202797"/>
              <a:gd name="connsiteY299" fmla="*/ 2390650 h 2989560"/>
              <a:gd name="connsiteX300" fmla="*/ 3049452 w 12202797"/>
              <a:gd name="connsiteY300" fmla="*/ 2370686 h 2989560"/>
              <a:gd name="connsiteX301" fmla="*/ 3029488 w 12202797"/>
              <a:gd name="connsiteY301" fmla="*/ 2370686 h 2989560"/>
              <a:gd name="connsiteX302" fmla="*/ 3029488 w 12202797"/>
              <a:gd name="connsiteY302" fmla="*/ 2263382 h 2989560"/>
              <a:gd name="connsiteX303" fmla="*/ 2977083 w 12202797"/>
              <a:gd name="connsiteY303" fmla="*/ 2263382 h 2989560"/>
              <a:gd name="connsiteX304" fmla="*/ 2977083 w 12202797"/>
              <a:gd name="connsiteY304" fmla="*/ 2243418 h 2989560"/>
              <a:gd name="connsiteX305" fmla="*/ 2957120 w 12202797"/>
              <a:gd name="connsiteY305" fmla="*/ 2243418 h 2989560"/>
              <a:gd name="connsiteX306" fmla="*/ 2957120 w 12202797"/>
              <a:gd name="connsiteY306" fmla="*/ 2071231 h 2989560"/>
              <a:gd name="connsiteX307" fmla="*/ 2929670 w 12202797"/>
              <a:gd name="connsiteY307" fmla="*/ 2071231 h 2989560"/>
              <a:gd name="connsiteX308" fmla="*/ 2929670 w 12202797"/>
              <a:gd name="connsiteY308" fmla="*/ 2243418 h 2989560"/>
              <a:gd name="connsiteX309" fmla="*/ 2909706 w 12202797"/>
              <a:gd name="connsiteY309" fmla="*/ 2243418 h 2989560"/>
              <a:gd name="connsiteX310" fmla="*/ 2909706 w 12202797"/>
              <a:gd name="connsiteY310" fmla="*/ 2263382 h 2989560"/>
              <a:gd name="connsiteX311" fmla="*/ 2842329 w 12202797"/>
              <a:gd name="connsiteY311" fmla="*/ 2263382 h 2989560"/>
              <a:gd name="connsiteX312" fmla="*/ 2842329 w 12202797"/>
              <a:gd name="connsiteY312" fmla="*/ 2370686 h 2989560"/>
              <a:gd name="connsiteX313" fmla="*/ 2802401 w 12202797"/>
              <a:gd name="connsiteY313" fmla="*/ 2370686 h 2989560"/>
              <a:gd name="connsiteX314" fmla="*/ 2802401 w 12202797"/>
              <a:gd name="connsiteY314" fmla="*/ 2243418 h 2989560"/>
              <a:gd name="connsiteX315" fmla="*/ 2822365 w 12202797"/>
              <a:gd name="connsiteY315" fmla="*/ 2243418 h 2989560"/>
              <a:gd name="connsiteX316" fmla="*/ 2822365 w 12202797"/>
              <a:gd name="connsiteY316" fmla="*/ 2220959 h 2989560"/>
              <a:gd name="connsiteX317" fmla="*/ 2889742 w 12202797"/>
              <a:gd name="connsiteY317" fmla="*/ 2220959 h 2989560"/>
              <a:gd name="connsiteX318" fmla="*/ 2889742 w 12202797"/>
              <a:gd name="connsiteY318" fmla="*/ 2048772 h 2989560"/>
              <a:gd name="connsiteX319" fmla="*/ 2909706 w 12202797"/>
              <a:gd name="connsiteY319" fmla="*/ 2048772 h 2989560"/>
              <a:gd name="connsiteX320" fmla="*/ 2909706 w 12202797"/>
              <a:gd name="connsiteY320" fmla="*/ 2028808 h 2989560"/>
              <a:gd name="connsiteX321" fmla="*/ 2977083 w 12202797"/>
              <a:gd name="connsiteY321" fmla="*/ 2028808 h 2989560"/>
              <a:gd name="connsiteX322" fmla="*/ 2977083 w 12202797"/>
              <a:gd name="connsiteY322" fmla="*/ 2048772 h 2989560"/>
              <a:gd name="connsiteX323" fmla="*/ 2997047 w 12202797"/>
              <a:gd name="connsiteY323" fmla="*/ 2048772 h 2989560"/>
              <a:gd name="connsiteX324" fmla="*/ 2997047 w 12202797"/>
              <a:gd name="connsiteY324" fmla="*/ 2220959 h 2989560"/>
              <a:gd name="connsiteX325" fmla="*/ 3049452 w 12202797"/>
              <a:gd name="connsiteY325" fmla="*/ 2220959 h 2989560"/>
              <a:gd name="connsiteX326" fmla="*/ 3049452 w 12202797"/>
              <a:gd name="connsiteY326" fmla="*/ 2240923 h 2989560"/>
              <a:gd name="connsiteX327" fmla="*/ 3069415 w 12202797"/>
              <a:gd name="connsiteY327" fmla="*/ 2240923 h 2989560"/>
              <a:gd name="connsiteX328" fmla="*/ 3069415 w 12202797"/>
              <a:gd name="connsiteY328" fmla="*/ 2348227 h 2989560"/>
              <a:gd name="connsiteX329" fmla="*/ 3381348 w 12202797"/>
              <a:gd name="connsiteY329" fmla="*/ 2348227 h 2989560"/>
              <a:gd name="connsiteX330" fmla="*/ 3381348 w 12202797"/>
              <a:gd name="connsiteY330" fmla="*/ 2208481 h 2989560"/>
              <a:gd name="connsiteX331" fmla="*/ 3401312 w 12202797"/>
              <a:gd name="connsiteY331" fmla="*/ 2208481 h 2989560"/>
              <a:gd name="connsiteX332" fmla="*/ 3401312 w 12202797"/>
              <a:gd name="connsiteY332" fmla="*/ 2188518 h 2989560"/>
              <a:gd name="connsiteX333" fmla="*/ 3513607 w 12202797"/>
              <a:gd name="connsiteY333" fmla="*/ 2188518 h 2989560"/>
              <a:gd name="connsiteX334" fmla="*/ 3513607 w 12202797"/>
              <a:gd name="connsiteY334" fmla="*/ 2208481 h 2989560"/>
              <a:gd name="connsiteX335" fmla="*/ 3533571 w 12202797"/>
              <a:gd name="connsiteY335" fmla="*/ 2208481 h 2989560"/>
              <a:gd name="connsiteX336" fmla="*/ 3533571 w 12202797"/>
              <a:gd name="connsiteY336" fmla="*/ 2313291 h 2989560"/>
              <a:gd name="connsiteX337" fmla="*/ 3625903 w 12202797"/>
              <a:gd name="connsiteY337" fmla="*/ 2313291 h 2989560"/>
              <a:gd name="connsiteX338" fmla="*/ 3625903 w 12202797"/>
              <a:gd name="connsiteY338" fmla="*/ 1182848 h 2989560"/>
              <a:gd name="connsiteX339" fmla="*/ 3645867 w 12202797"/>
              <a:gd name="connsiteY339" fmla="*/ 1182848 h 2989560"/>
              <a:gd name="connsiteX340" fmla="*/ 3645867 w 12202797"/>
              <a:gd name="connsiteY340" fmla="*/ 623865 h 2989560"/>
              <a:gd name="connsiteX341" fmla="*/ 3566012 w 12202797"/>
              <a:gd name="connsiteY341" fmla="*/ 623865 h 2989560"/>
              <a:gd name="connsiteX342" fmla="*/ 3566012 w 12202797"/>
              <a:gd name="connsiteY342" fmla="*/ 464155 h 2989560"/>
              <a:gd name="connsiteX343" fmla="*/ 3234116 w 12202797"/>
              <a:gd name="connsiteY343" fmla="*/ 464155 h 2989560"/>
              <a:gd name="connsiteX344" fmla="*/ 3234116 w 12202797"/>
              <a:gd name="connsiteY344" fmla="*/ 623865 h 2989560"/>
              <a:gd name="connsiteX345" fmla="*/ 2877265 w 12202797"/>
              <a:gd name="connsiteY345" fmla="*/ 623865 h 2989560"/>
              <a:gd name="connsiteX346" fmla="*/ 2874769 w 12202797"/>
              <a:gd name="connsiteY346" fmla="*/ 519056 h 2989560"/>
              <a:gd name="connsiteX347" fmla="*/ 2869779 w 12202797"/>
              <a:gd name="connsiteY347" fmla="*/ 404264 h 2989560"/>
              <a:gd name="connsiteX348" fmla="*/ 2847319 w 12202797"/>
              <a:gd name="connsiteY348" fmla="*/ 172187 h 2989560"/>
              <a:gd name="connsiteX349" fmla="*/ 2824860 w 12202797"/>
              <a:gd name="connsiteY349" fmla="*/ 404264 h 2989560"/>
              <a:gd name="connsiteX350" fmla="*/ 2819869 w 12202797"/>
              <a:gd name="connsiteY350" fmla="*/ 519056 h 2989560"/>
              <a:gd name="connsiteX351" fmla="*/ 2817374 w 12202797"/>
              <a:gd name="connsiteY351" fmla="*/ 623865 h 2989560"/>
              <a:gd name="connsiteX352" fmla="*/ 2655169 w 12202797"/>
              <a:gd name="connsiteY352" fmla="*/ 623865 h 2989560"/>
              <a:gd name="connsiteX353" fmla="*/ 2655169 w 12202797"/>
              <a:gd name="connsiteY353" fmla="*/ 384301 h 2989560"/>
              <a:gd name="connsiteX354" fmla="*/ 2615242 w 12202797"/>
              <a:gd name="connsiteY354" fmla="*/ 384301 h 2989560"/>
              <a:gd name="connsiteX355" fmla="*/ 2615242 w 12202797"/>
              <a:gd name="connsiteY355" fmla="*/ 623865 h 2989560"/>
              <a:gd name="connsiteX356" fmla="*/ 2542873 w 12202797"/>
              <a:gd name="connsiteY356" fmla="*/ 623865 h 2989560"/>
              <a:gd name="connsiteX357" fmla="*/ 2542873 w 12202797"/>
              <a:gd name="connsiteY357" fmla="*/ 464155 h 2989560"/>
              <a:gd name="connsiteX358" fmla="*/ 2205986 w 12202797"/>
              <a:gd name="connsiteY358" fmla="*/ 464155 h 2989560"/>
              <a:gd name="connsiteX359" fmla="*/ 2205986 w 12202797"/>
              <a:gd name="connsiteY359" fmla="*/ 636342 h 2989560"/>
              <a:gd name="connsiteX360" fmla="*/ 2223455 w 12202797"/>
              <a:gd name="connsiteY360" fmla="*/ 628856 h 2989560"/>
              <a:gd name="connsiteX361" fmla="*/ 2295823 w 12202797"/>
              <a:gd name="connsiteY361" fmla="*/ 801042 h 2989560"/>
              <a:gd name="connsiteX362" fmla="*/ 2348227 w 12202797"/>
              <a:gd name="connsiteY362" fmla="*/ 801042 h 2989560"/>
              <a:gd name="connsiteX363" fmla="*/ 2348227 w 12202797"/>
              <a:gd name="connsiteY363" fmla="*/ 823502 h 2989560"/>
              <a:gd name="connsiteX364" fmla="*/ 2370687 w 12202797"/>
              <a:gd name="connsiteY364" fmla="*/ 823502 h 2989560"/>
              <a:gd name="connsiteX365" fmla="*/ 2370687 w 12202797"/>
              <a:gd name="connsiteY365" fmla="*/ 2804896 h 2989560"/>
              <a:gd name="connsiteX366" fmla="*/ 2330759 w 12202797"/>
              <a:gd name="connsiteY366" fmla="*/ 2804896 h 2989560"/>
              <a:gd name="connsiteX367" fmla="*/ 2330759 w 12202797"/>
              <a:gd name="connsiteY367" fmla="*/ 843465 h 2989560"/>
              <a:gd name="connsiteX368" fmla="*/ 2285841 w 12202797"/>
              <a:gd name="connsiteY368" fmla="*/ 843465 h 2989560"/>
              <a:gd name="connsiteX369" fmla="*/ 2285841 w 12202797"/>
              <a:gd name="connsiteY369" fmla="*/ 823502 h 2989560"/>
              <a:gd name="connsiteX370" fmla="*/ 2268373 w 12202797"/>
              <a:gd name="connsiteY370" fmla="*/ 830988 h 2989560"/>
              <a:gd name="connsiteX371" fmla="*/ 2191014 w 12202797"/>
              <a:gd name="connsiteY371" fmla="*/ 646324 h 2989560"/>
              <a:gd name="connsiteX372" fmla="*/ 2208482 w 12202797"/>
              <a:gd name="connsiteY372" fmla="*/ 638838 h 2989560"/>
              <a:gd name="connsiteX373" fmla="*/ 2116150 w 12202797"/>
              <a:gd name="connsiteY373" fmla="*/ 466651 h 2989560"/>
              <a:gd name="connsiteX374" fmla="*/ 1884072 w 12202797"/>
              <a:gd name="connsiteY374" fmla="*/ 531533 h 2989560"/>
              <a:gd name="connsiteX375" fmla="*/ 1884072 w 12202797"/>
              <a:gd name="connsiteY375" fmla="*/ 294464 h 2989560"/>
              <a:gd name="connsiteX376" fmla="*/ 1844145 w 12202797"/>
              <a:gd name="connsiteY376" fmla="*/ 294464 h 2989560"/>
              <a:gd name="connsiteX377" fmla="*/ 1844145 w 12202797"/>
              <a:gd name="connsiteY377" fmla="*/ 524046 h 2989560"/>
              <a:gd name="connsiteX378" fmla="*/ 1637021 w 12202797"/>
              <a:gd name="connsiteY378" fmla="*/ 466651 h 2989560"/>
              <a:gd name="connsiteX379" fmla="*/ 1474817 w 12202797"/>
              <a:gd name="connsiteY379" fmla="*/ 823502 h 2989560"/>
              <a:gd name="connsiteX380" fmla="*/ 1382485 w 12202797"/>
              <a:gd name="connsiteY380" fmla="*/ 823502 h 2989560"/>
              <a:gd name="connsiteX381" fmla="*/ 1382485 w 12202797"/>
              <a:gd name="connsiteY381" fmla="*/ 1112975 h 2989560"/>
              <a:gd name="connsiteX382" fmla="*/ 1402448 w 12202797"/>
              <a:gd name="connsiteY382" fmla="*/ 1112975 h 2989560"/>
              <a:gd name="connsiteX383" fmla="*/ 1402448 w 12202797"/>
              <a:gd name="connsiteY383" fmla="*/ 2802401 h 2989560"/>
              <a:gd name="connsiteX384" fmla="*/ 1362521 w 12202797"/>
              <a:gd name="connsiteY384" fmla="*/ 2802401 h 2989560"/>
              <a:gd name="connsiteX385" fmla="*/ 1362521 w 12202797"/>
              <a:gd name="connsiteY385" fmla="*/ 1142920 h 2989560"/>
              <a:gd name="connsiteX386" fmla="*/ 1262703 w 12202797"/>
              <a:gd name="connsiteY386" fmla="*/ 1142920 h 2989560"/>
              <a:gd name="connsiteX387" fmla="*/ 1262703 w 12202797"/>
              <a:gd name="connsiteY387" fmla="*/ 1290152 h 2989560"/>
              <a:gd name="connsiteX388" fmla="*/ 1110480 w 12202797"/>
              <a:gd name="connsiteY388" fmla="*/ 1290152 h 2989560"/>
              <a:gd name="connsiteX389" fmla="*/ 1110480 w 12202797"/>
              <a:gd name="connsiteY389" fmla="*/ 2308300 h 2989560"/>
              <a:gd name="connsiteX390" fmla="*/ 1070552 w 12202797"/>
              <a:gd name="connsiteY390" fmla="*/ 2308300 h 2989560"/>
              <a:gd name="connsiteX391" fmla="*/ 1070552 w 12202797"/>
              <a:gd name="connsiteY391" fmla="*/ 1260207 h 2989560"/>
              <a:gd name="connsiteX392" fmla="*/ 1090516 w 12202797"/>
              <a:gd name="connsiteY392" fmla="*/ 1260207 h 2989560"/>
              <a:gd name="connsiteX393" fmla="*/ 1090516 w 12202797"/>
              <a:gd name="connsiteY393" fmla="*/ 1182848 h 2989560"/>
              <a:gd name="connsiteX394" fmla="*/ 863429 w 12202797"/>
              <a:gd name="connsiteY394" fmla="*/ 1182848 h 2989560"/>
              <a:gd name="connsiteX395" fmla="*/ 863429 w 12202797"/>
              <a:gd name="connsiteY395" fmla="*/ 1090516 h 2989560"/>
              <a:gd name="connsiteX396" fmla="*/ 544010 w 12202797"/>
              <a:gd name="connsiteY396" fmla="*/ 1090516 h 2989560"/>
              <a:gd name="connsiteX397" fmla="*/ 544010 w 12202797"/>
              <a:gd name="connsiteY397" fmla="*/ 1182848 h 2989560"/>
              <a:gd name="connsiteX398" fmla="*/ 391787 w 12202797"/>
              <a:gd name="connsiteY398" fmla="*/ 1182848 h 2989560"/>
              <a:gd name="connsiteX399" fmla="*/ 391787 w 12202797"/>
              <a:gd name="connsiteY399" fmla="*/ 771097 h 2989560"/>
              <a:gd name="connsiteX400" fmla="*/ 351860 w 12202797"/>
              <a:gd name="connsiteY400" fmla="*/ 771097 h 2989560"/>
              <a:gd name="connsiteX401" fmla="*/ 351860 w 12202797"/>
              <a:gd name="connsiteY401" fmla="*/ 1010661 h 2989560"/>
              <a:gd name="connsiteX402" fmla="*/ 314428 w 12202797"/>
              <a:gd name="connsiteY402" fmla="*/ 1010661 h 2989560"/>
              <a:gd name="connsiteX403" fmla="*/ 314428 w 12202797"/>
              <a:gd name="connsiteY403" fmla="*/ 2804896 h 2989560"/>
              <a:gd name="connsiteX404" fmla="*/ 274501 w 12202797"/>
              <a:gd name="connsiteY404" fmla="*/ 2804896 h 2989560"/>
              <a:gd name="connsiteX405" fmla="*/ 274501 w 12202797"/>
              <a:gd name="connsiteY405" fmla="*/ 1010661 h 2989560"/>
              <a:gd name="connsiteX406" fmla="*/ 252041 w 12202797"/>
              <a:gd name="connsiteY406" fmla="*/ 1010661 h 2989560"/>
              <a:gd name="connsiteX407" fmla="*/ 252041 w 12202797"/>
              <a:gd name="connsiteY407" fmla="*/ 531533 h 2989560"/>
              <a:gd name="connsiteX408" fmla="*/ 0 w 12202797"/>
              <a:gd name="connsiteY408" fmla="*/ 531533 h 2989560"/>
              <a:gd name="connsiteX409" fmla="*/ 0 w 12202797"/>
              <a:gd name="connsiteY409" fmla="*/ 2989560 h 2989560"/>
              <a:gd name="connsiteX410" fmla="*/ 12202797 w 12202797"/>
              <a:gd name="connsiteY410" fmla="*/ 2989560 h 2989560"/>
              <a:gd name="connsiteX411" fmla="*/ 12202797 w 12202797"/>
              <a:gd name="connsiteY411" fmla="*/ 1729353 h 2989560"/>
              <a:gd name="connsiteX412" fmla="*/ 11990683 w 12202797"/>
              <a:gd name="connsiteY412" fmla="*/ 1729353 h 2989560"/>
              <a:gd name="connsiteX413" fmla="*/ 7199401 w 12202797"/>
              <a:gd name="connsiteY413" fmla="*/ 691242 h 2989560"/>
              <a:gd name="connsiteX414" fmla="*/ 7089601 w 12202797"/>
              <a:gd name="connsiteY414" fmla="*/ 691242 h 2989560"/>
              <a:gd name="connsiteX415" fmla="*/ 7199401 w 12202797"/>
              <a:gd name="connsiteY415" fmla="*/ 401769 h 2989560"/>
              <a:gd name="connsiteX416" fmla="*/ 7199401 w 12202797"/>
              <a:gd name="connsiteY416" fmla="*/ 691242 h 2989560"/>
              <a:gd name="connsiteX417" fmla="*/ 7239328 w 12202797"/>
              <a:gd name="connsiteY417" fmla="*/ 691242 h 2989560"/>
              <a:gd name="connsiteX418" fmla="*/ 7239328 w 12202797"/>
              <a:gd name="connsiteY418" fmla="*/ 381805 h 2989560"/>
              <a:gd name="connsiteX419" fmla="*/ 7384065 w 12202797"/>
              <a:gd name="connsiteY419" fmla="*/ 691242 h 2989560"/>
              <a:gd name="connsiteX420" fmla="*/ 7239328 w 12202797"/>
              <a:gd name="connsiteY420" fmla="*/ 691242 h 2989560"/>
              <a:gd name="connsiteX421" fmla="*/ 1290153 w 12202797"/>
              <a:gd name="connsiteY421" fmla="*/ 2804896 h 2989560"/>
              <a:gd name="connsiteX422" fmla="*/ 1250225 w 12202797"/>
              <a:gd name="connsiteY422" fmla="*/ 2804896 h 2989560"/>
              <a:gd name="connsiteX423" fmla="*/ 1250225 w 12202797"/>
              <a:gd name="connsiteY423" fmla="*/ 2545368 h 2989560"/>
              <a:gd name="connsiteX424" fmla="*/ 481624 w 12202797"/>
              <a:gd name="connsiteY424" fmla="*/ 2545368 h 2989560"/>
              <a:gd name="connsiteX425" fmla="*/ 481624 w 12202797"/>
              <a:gd name="connsiteY425" fmla="*/ 2802401 h 2989560"/>
              <a:gd name="connsiteX426" fmla="*/ 441696 w 12202797"/>
              <a:gd name="connsiteY426" fmla="*/ 2802401 h 2989560"/>
              <a:gd name="connsiteX427" fmla="*/ 441696 w 12202797"/>
              <a:gd name="connsiteY427" fmla="*/ 2522909 h 2989560"/>
              <a:gd name="connsiteX428" fmla="*/ 461660 w 12202797"/>
              <a:gd name="connsiteY428" fmla="*/ 2522909 h 2989560"/>
              <a:gd name="connsiteX429" fmla="*/ 461660 w 12202797"/>
              <a:gd name="connsiteY429" fmla="*/ 2502946 h 2989560"/>
              <a:gd name="connsiteX430" fmla="*/ 1270189 w 12202797"/>
              <a:gd name="connsiteY430" fmla="*/ 2502946 h 2989560"/>
              <a:gd name="connsiteX431" fmla="*/ 1270189 w 12202797"/>
              <a:gd name="connsiteY431" fmla="*/ 2522909 h 2989560"/>
              <a:gd name="connsiteX432" fmla="*/ 1290153 w 12202797"/>
              <a:gd name="connsiteY432" fmla="*/ 2522909 h 2989560"/>
              <a:gd name="connsiteX433" fmla="*/ 1290153 w 12202797"/>
              <a:gd name="connsiteY433" fmla="*/ 2804896 h 2989560"/>
              <a:gd name="connsiteX434" fmla="*/ 2787428 w 12202797"/>
              <a:gd name="connsiteY434" fmla="*/ 2385659 h 2989560"/>
              <a:gd name="connsiteX435" fmla="*/ 2502946 w 12202797"/>
              <a:gd name="connsiteY435" fmla="*/ 2385659 h 2989560"/>
              <a:gd name="connsiteX436" fmla="*/ 2502946 w 12202797"/>
              <a:gd name="connsiteY436" fmla="*/ 2802401 h 2989560"/>
              <a:gd name="connsiteX437" fmla="*/ 2463019 w 12202797"/>
              <a:gd name="connsiteY437" fmla="*/ 2802401 h 2989560"/>
              <a:gd name="connsiteX438" fmla="*/ 2463019 w 12202797"/>
              <a:gd name="connsiteY438" fmla="*/ 2365695 h 2989560"/>
              <a:gd name="connsiteX439" fmla="*/ 2482982 w 12202797"/>
              <a:gd name="connsiteY439" fmla="*/ 2365695 h 2989560"/>
              <a:gd name="connsiteX440" fmla="*/ 2482982 w 12202797"/>
              <a:gd name="connsiteY440" fmla="*/ 2345732 h 2989560"/>
              <a:gd name="connsiteX441" fmla="*/ 2787428 w 12202797"/>
              <a:gd name="connsiteY441" fmla="*/ 2345732 h 2989560"/>
              <a:gd name="connsiteX442" fmla="*/ 2787428 w 12202797"/>
              <a:gd name="connsiteY442" fmla="*/ 2385659 h 29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12202797" h="2989560">
                <a:moveTo>
                  <a:pt x="11990683" y="1729353"/>
                </a:moveTo>
                <a:lnTo>
                  <a:pt x="11990683" y="1569644"/>
                </a:lnTo>
                <a:lnTo>
                  <a:pt x="11858424" y="1569644"/>
                </a:lnTo>
                <a:lnTo>
                  <a:pt x="11751119" y="1849135"/>
                </a:lnTo>
                <a:lnTo>
                  <a:pt x="11771083" y="1844144"/>
                </a:lnTo>
                <a:lnTo>
                  <a:pt x="11830974" y="2141104"/>
                </a:lnTo>
                <a:lnTo>
                  <a:pt x="11811010" y="2146095"/>
                </a:lnTo>
                <a:lnTo>
                  <a:pt x="11830974" y="2146095"/>
                </a:lnTo>
                <a:lnTo>
                  <a:pt x="11830974" y="2759978"/>
                </a:lnTo>
                <a:lnTo>
                  <a:pt x="11791046" y="2759978"/>
                </a:lnTo>
                <a:lnTo>
                  <a:pt x="11791046" y="2146095"/>
                </a:lnTo>
                <a:lnTo>
                  <a:pt x="11731155" y="1851631"/>
                </a:lnTo>
                <a:lnTo>
                  <a:pt x="11751119" y="1846640"/>
                </a:lnTo>
                <a:lnTo>
                  <a:pt x="11751119" y="771097"/>
                </a:lnTo>
                <a:lnTo>
                  <a:pt x="11643814" y="771097"/>
                </a:lnTo>
                <a:lnTo>
                  <a:pt x="11643814" y="623865"/>
                </a:lnTo>
                <a:lnTo>
                  <a:pt x="11396764" y="316923"/>
                </a:lnTo>
                <a:lnTo>
                  <a:pt x="11396764" y="0"/>
                </a:lnTo>
                <a:lnTo>
                  <a:pt x="11356836" y="0"/>
                </a:lnTo>
                <a:lnTo>
                  <a:pt x="11356836" y="321914"/>
                </a:lnTo>
                <a:lnTo>
                  <a:pt x="11124758" y="651315"/>
                </a:lnTo>
                <a:lnTo>
                  <a:pt x="11124758" y="783574"/>
                </a:lnTo>
                <a:lnTo>
                  <a:pt x="11017454" y="783574"/>
                </a:lnTo>
                <a:lnTo>
                  <a:pt x="11017454" y="2240923"/>
                </a:lnTo>
                <a:lnTo>
                  <a:pt x="11037417" y="2240923"/>
                </a:lnTo>
                <a:lnTo>
                  <a:pt x="11037417" y="2757483"/>
                </a:lnTo>
                <a:lnTo>
                  <a:pt x="10997490" y="2757483"/>
                </a:lnTo>
                <a:lnTo>
                  <a:pt x="10997490" y="2285841"/>
                </a:lnTo>
                <a:lnTo>
                  <a:pt x="10870222" y="2285841"/>
                </a:lnTo>
                <a:lnTo>
                  <a:pt x="10870222" y="1729353"/>
                </a:lnTo>
                <a:lnTo>
                  <a:pt x="10802844" y="1729353"/>
                </a:lnTo>
                <a:lnTo>
                  <a:pt x="10802844" y="1557167"/>
                </a:lnTo>
                <a:lnTo>
                  <a:pt x="10590730" y="1557167"/>
                </a:lnTo>
                <a:lnTo>
                  <a:pt x="10590730" y="1649499"/>
                </a:lnTo>
                <a:lnTo>
                  <a:pt x="10523353" y="1649499"/>
                </a:lnTo>
                <a:lnTo>
                  <a:pt x="10523353" y="2141104"/>
                </a:lnTo>
                <a:lnTo>
                  <a:pt x="10416048" y="2141104"/>
                </a:lnTo>
                <a:lnTo>
                  <a:pt x="10416048" y="1195325"/>
                </a:lnTo>
                <a:lnTo>
                  <a:pt x="10196448" y="1195325"/>
                </a:lnTo>
                <a:lnTo>
                  <a:pt x="10196448" y="2181031"/>
                </a:lnTo>
                <a:lnTo>
                  <a:pt x="10460967" y="2181031"/>
                </a:lnTo>
                <a:lnTo>
                  <a:pt x="10460967" y="2200995"/>
                </a:lnTo>
                <a:lnTo>
                  <a:pt x="10480930" y="2200995"/>
                </a:lnTo>
                <a:lnTo>
                  <a:pt x="10480930" y="2348227"/>
                </a:lnTo>
                <a:lnTo>
                  <a:pt x="10600712" y="2348227"/>
                </a:lnTo>
                <a:lnTo>
                  <a:pt x="10600712" y="2368191"/>
                </a:lnTo>
                <a:lnTo>
                  <a:pt x="10620676" y="2368191"/>
                </a:lnTo>
                <a:lnTo>
                  <a:pt x="10620676" y="2652673"/>
                </a:lnTo>
                <a:lnTo>
                  <a:pt x="10780385" y="2652673"/>
                </a:lnTo>
                <a:lnTo>
                  <a:pt x="10780385" y="2672637"/>
                </a:lnTo>
                <a:lnTo>
                  <a:pt x="10800348" y="2672637"/>
                </a:lnTo>
                <a:lnTo>
                  <a:pt x="10800348" y="2759978"/>
                </a:lnTo>
                <a:lnTo>
                  <a:pt x="10760422" y="2759978"/>
                </a:lnTo>
                <a:lnTo>
                  <a:pt x="10760422" y="2692601"/>
                </a:lnTo>
                <a:lnTo>
                  <a:pt x="10605703" y="2692601"/>
                </a:lnTo>
                <a:lnTo>
                  <a:pt x="10485921" y="2692601"/>
                </a:lnTo>
                <a:lnTo>
                  <a:pt x="10485921" y="2759978"/>
                </a:lnTo>
                <a:lnTo>
                  <a:pt x="10445994" y="2759978"/>
                </a:lnTo>
                <a:lnTo>
                  <a:pt x="10445994" y="2672637"/>
                </a:lnTo>
                <a:lnTo>
                  <a:pt x="10465957" y="2672637"/>
                </a:lnTo>
                <a:lnTo>
                  <a:pt x="10465957" y="2652673"/>
                </a:lnTo>
                <a:lnTo>
                  <a:pt x="10585740" y="2652673"/>
                </a:lnTo>
                <a:lnTo>
                  <a:pt x="10585740" y="2385659"/>
                </a:lnTo>
                <a:lnTo>
                  <a:pt x="10465957" y="2385659"/>
                </a:lnTo>
                <a:lnTo>
                  <a:pt x="10465957" y="2365695"/>
                </a:lnTo>
                <a:lnTo>
                  <a:pt x="10445994" y="2365695"/>
                </a:lnTo>
                <a:lnTo>
                  <a:pt x="10445994" y="2220959"/>
                </a:lnTo>
                <a:lnTo>
                  <a:pt x="10201438" y="2220959"/>
                </a:lnTo>
                <a:lnTo>
                  <a:pt x="10201438" y="2757483"/>
                </a:lnTo>
                <a:lnTo>
                  <a:pt x="10161511" y="2757483"/>
                </a:lnTo>
                <a:lnTo>
                  <a:pt x="10161511" y="1195325"/>
                </a:lnTo>
                <a:lnTo>
                  <a:pt x="10181475" y="1195325"/>
                </a:lnTo>
                <a:lnTo>
                  <a:pt x="10181475" y="903356"/>
                </a:lnTo>
                <a:lnTo>
                  <a:pt x="10074170" y="903356"/>
                </a:lnTo>
                <a:lnTo>
                  <a:pt x="10074170" y="923320"/>
                </a:lnTo>
                <a:lnTo>
                  <a:pt x="9457792" y="923320"/>
                </a:lnTo>
                <a:lnTo>
                  <a:pt x="9457792" y="1080534"/>
                </a:lnTo>
                <a:lnTo>
                  <a:pt x="9437828" y="1080534"/>
                </a:lnTo>
                <a:lnTo>
                  <a:pt x="9437828" y="1100498"/>
                </a:lnTo>
                <a:lnTo>
                  <a:pt x="9365459" y="1100498"/>
                </a:lnTo>
                <a:lnTo>
                  <a:pt x="9365459" y="1060570"/>
                </a:lnTo>
                <a:lnTo>
                  <a:pt x="9417864" y="1060570"/>
                </a:lnTo>
                <a:lnTo>
                  <a:pt x="9417864" y="903356"/>
                </a:lnTo>
                <a:lnTo>
                  <a:pt x="9437828" y="903356"/>
                </a:lnTo>
                <a:lnTo>
                  <a:pt x="9437828" y="883393"/>
                </a:lnTo>
                <a:lnTo>
                  <a:pt x="10074170" y="883393"/>
                </a:lnTo>
                <a:lnTo>
                  <a:pt x="10074170" y="611388"/>
                </a:lnTo>
                <a:lnTo>
                  <a:pt x="9941911" y="611388"/>
                </a:lnTo>
                <a:lnTo>
                  <a:pt x="9941911" y="451678"/>
                </a:lnTo>
                <a:lnTo>
                  <a:pt x="9707337" y="451678"/>
                </a:lnTo>
                <a:cubicBezTo>
                  <a:pt x="9707337" y="434210"/>
                  <a:pt x="9707337" y="416742"/>
                  <a:pt x="9707337" y="399273"/>
                </a:cubicBezTo>
                <a:cubicBezTo>
                  <a:pt x="9707337" y="339382"/>
                  <a:pt x="9704842" y="279491"/>
                  <a:pt x="9699851" y="219600"/>
                </a:cubicBezTo>
                <a:cubicBezTo>
                  <a:pt x="9694860" y="159709"/>
                  <a:pt x="9689869" y="99818"/>
                  <a:pt x="9677392" y="39927"/>
                </a:cubicBezTo>
                <a:cubicBezTo>
                  <a:pt x="9664914" y="99818"/>
                  <a:pt x="9657428" y="159709"/>
                  <a:pt x="9654933" y="219600"/>
                </a:cubicBezTo>
                <a:cubicBezTo>
                  <a:pt x="9649942" y="279491"/>
                  <a:pt x="9647447" y="339382"/>
                  <a:pt x="9647447" y="399273"/>
                </a:cubicBezTo>
                <a:cubicBezTo>
                  <a:pt x="9647447" y="416742"/>
                  <a:pt x="9647447" y="434210"/>
                  <a:pt x="9647447" y="451678"/>
                </a:cubicBezTo>
                <a:lnTo>
                  <a:pt x="9570087" y="451678"/>
                </a:lnTo>
                <a:lnTo>
                  <a:pt x="9570087" y="359346"/>
                </a:lnTo>
                <a:lnTo>
                  <a:pt x="9290595" y="359346"/>
                </a:lnTo>
                <a:lnTo>
                  <a:pt x="9290595" y="1102993"/>
                </a:lnTo>
                <a:lnTo>
                  <a:pt x="9133382" y="1102993"/>
                </a:lnTo>
                <a:lnTo>
                  <a:pt x="9133382" y="1622049"/>
                </a:lnTo>
                <a:lnTo>
                  <a:pt x="9103436" y="1622049"/>
                </a:lnTo>
                <a:lnTo>
                  <a:pt x="9103436" y="2804896"/>
                </a:lnTo>
                <a:lnTo>
                  <a:pt x="9063509" y="2804896"/>
                </a:lnTo>
                <a:lnTo>
                  <a:pt x="9063509" y="1622049"/>
                </a:lnTo>
                <a:lnTo>
                  <a:pt x="8988645" y="1622049"/>
                </a:lnTo>
                <a:lnTo>
                  <a:pt x="8988645" y="998184"/>
                </a:lnTo>
                <a:lnTo>
                  <a:pt x="8749081" y="998184"/>
                </a:lnTo>
                <a:lnTo>
                  <a:pt x="8749081" y="798547"/>
                </a:lnTo>
                <a:lnTo>
                  <a:pt x="8536967" y="558983"/>
                </a:lnTo>
                <a:lnTo>
                  <a:pt x="8349808" y="811024"/>
                </a:lnTo>
                <a:lnTo>
                  <a:pt x="8349808" y="998184"/>
                </a:lnTo>
                <a:lnTo>
                  <a:pt x="8242503" y="998184"/>
                </a:lnTo>
                <a:lnTo>
                  <a:pt x="8242503" y="1018147"/>
                </a:lnTo>
                <a:lnTo>
                  <a:pt x="8080298" y="1018147"/>
                </a:lnTo>
                <a:lnTo>
                  <a:pt x="8017911" y="1335071"/>
                </a:lnTo>
                <a:lnTo>
                  <a:pt x="8017911" y="2143600"/>
                </a:lnTo>
                <a:lnTo>
                  <a:pt x="7977985" y="2143600"/>
                </a:lnTo>
                <a:lnTo>
                  <a:pt x="7977985" y="1332575"/>
                </a:lnTo>
                <a:lnTo>
                  <a:pt x="7997948" y="1332575"/>
                </a:lnTo>
                <a:lnTo>
                  <a:pt x="7977985" y="1327584"/>
                </a:lnTo>
                <a:lnTo>
                  <a:pt x="8045362" y="990697"/>
                </a:lnTo>
                <a:lnTo>
                  <a:pt x="8065326" y="995688"/>
                </a:lnTo>
                <a:lnTo>
                  <a:pt x="8065326" y="975725"/>
                </a:lnTo>
                <a:lnTo>
                  <a:pt x="8192594" y="975725"/>
                </a:lnTo>
                <a:lnTo>
                  <a:pt x="8192594" y="798547"/>
                </a:lnTo>
                <a:lnTo>
                  <a:pt x="7848220" y="798547"/>
                </a:lnTo>
                <a:lnTo>
                  <a:pt x="7848220" y="691242"/>
                </a:lnTo>
                <a:lnTo>
                  <a:pt x="7431478" y="691242"/>
                </a:lnTo>
                <a:lnTo>
                  <a:pt x="7244319" y="286978"/>
                </a:lnTo>
                <a:lnTo>
                  <a:pt x="7244319" y="107305"/>
                </a:lnTo>
                <a:lnTo>
                  <a:pt x="7204392" y="107305"/>
                </a:lnTo>
                <a:lnTo>
                  <a:pt x="7204392" y="289473"/>
                </a:lnTo>
                <a:lnTo>
                  <a:pt x="7052169" y="691242"/>
                </a:lnTo>
                <a:lnTo>
                  <a:pt x="6488195" y="691242"/>
                </a:lnTo>
                <a:lnTo>
                  <a:pt x="6488195" y="823502"/>
                </a:lnTo>
                <a:lnTo>
                  <a:pt x="6181253" y="823502"/>
                </a:lnTo>
                <a:lnTo>
                  <a:pt x="6181253" y="1287657"/>
                </a:lnTo>
                <a:lnTo>
                  <a:pt x="6201217" y="1287657"/>
                </a:lnTo>
                <a:lnTo>
                  <a:pt x="6201217" y="2345732"/>
                </a:lnTo>
                <a:lnTo>
                  <a:pt x="6627941" y="2345732"/>
                </a:lnTo>
                <a:lnTo>
                  <a:pt x="6787650" y="2186022"/>
                </a:lnTo>
                <a:lnTo>
                  <a:pt x="6802623" y="2200995"/>
                </a:lnTo>
                <a:lnTo>
                  <a:pt x="6817596" y="2186022"/>
                </a:lnTo>
                <a:lnTo>
                  <a:pt x="6979801" y="2348227"/>
                </a:lnTo>
                <a:lnTo>
                  <a:pt x="7371587" y="2348227"/>
                </a:lnTo>
                <a:lnTo>
                  <a:pt x="7371587" y="2238427"/>
                </a:lnTo>
                <a:lnTo>
                  <a:pt x="7391552" y="2238427"/>
                </a:lnTo>
                <a:lnTo>
                  <a:pt x="7391552" y="2220959"/>
                </a:lnTo>
                <a:lnTo>
                  <a:pt x="7995452" y="2220959"/>
                </a:lnTo>
                <a:lnTo>
                  <a:pt x="7995452" y="2240923"/>
                </a:lnTo>
                <a:lnTo>
                  <a:pt x="8015416" y="2240923"/>
                </a:lnTo>
                <a:lnTo>
                  <a:pt x="8015416" y="2804896"/>
                </a:lnTo>
                <a:lnTo>
                  <a:pt x="7975489" y="2804896"/>
                </a:lnTo>
                <a:lnTo>
                  <a:pt x="7975489" y="2260886"/>
                </a:lnTo>
                <a:lnTo>
                  <a:pt x="7411515" y="2260886"/>
                </a:lnTo>
                <a:lnTo>
                  <a:pt x="7411515" y="2370686"/>
                </a:lnTo>
                <a:lnTo>
                  <a:pt x="7391552" y="2370686"/>
                </a:lnTo>
                <a:lnTo>
                  <a:pt x="7391552" y="2390650"/>
                </a:lnTo>
                <a:lnTo>
                  <a:pt x="7286742" y="2390650"/>
                </a:lnTo>
                <a:lnTo>
                  <a:pt x="7286742" y="2804896"/>
                </a:lnTo>
                <a:lnTo>
                  <a:pt x="7246815" y="2804896"/>
                </a:lnTo>
                <a:lnTo>
                  <a:pt x="7246815" y="2390650"/>
                </a:lnTo>
                <a:lnTo>
                  <a:pt x="6972314" y="2390650"/>
                </a:lnTo>
                <a:lnTo>
                  <a:pt x="6972314" y="2370686"/>
                </a:lnTo>
                <a:lnTo>
                  <a:pt x="6957341" y="2385659"/>
                </a:lnTo>
                <a:lnTo>
                  <a:pt x="6802623" y="2230941"/>
                </a:lnTo>
                <a:lnTo>
                  <a:pt x="6650400" y="2383164"/>
                </a:lnTo>
                <a:lnTo>
                  <a:pt x="6635427" y="2368191"/>
                </a:lnTo>
                <a:lnTo>
                  <a:pt x="6635427" y="2388154"/>
                </a:lnTo>
                <a:lnTo>
                  <a:pt x="6198722" y="2388154"/>
                </a:lnTo>
                <a:lnTo>
                  <a:pt x="6198722" y="2759978"/>
                </a:lnTo>
                <a:lnTo>
                  <a:pt x="6158794" y="2759978"/>
                </a:lnTo>
                <a:lnTo>
                  <a:pt x="6158794" y="1290152"/>
                </a:lnTo>
                <a:lnTo>
                  <a:pt x="5951671" y="1290152"/>
                </a:lnTo>
                <a:lnTo>
                  <a:pt x="5951671" y="2747501"/>
                </a:lnTo>
                <a:lnTo>
                  <a:pt x="5914239" y="2747501"/>
                </a:lnTo>
                <a:lnTo>
                  <a:pt x="5914239" y="1290152"/>
                </a:lnTo>
                <a:lnTo>
                  <a:pt x="5889285" y="1290152"/>
                </a:lnTo>
                <a:lnTo>
                  <a:pt x="5889285" y="930806"/>
                </a:lnTo>
                <a:lnTo>
                  <a:pt x="5796953" y="930806"/>
                </a:lnTo>
                <a:lnTo>
                  <a:pt x="5796953" y="623865"/>
                </a:lnTo>
                <a:lnTo>
                  <a:pt x="5704621" y="623865"/>
                </a:lnTo>
                <a:cubicBezTo>
                  <a:pt x="5517461" y="344373"/>
                  <a:pt x="5400174" y="623865"/>
                  <a:pt x="5400174" y="623865"/>
                </a:cubicBezTo>
                <a:lnTo>
                  <a:pt x="5265420" y="623865"/>
                </a:lnTo>
                <a:lnTo>
                  <a:pt x="5265420" y="811024"/>
                </a:lnTo>
                <a:lnTo>
                  <a:pt x="5185565" y="811024"/>
                </a:lnTo>
                <a:lnTo>
                  <a:pt x="5185565" y="998184"/>
                </a:lnTo>
                <a:lnTo>
                  <a:pt x="5138151" y="998184"/>
                </a:lnTo>
                <a:lnTo>
                  <a:pt x="5138151" y="1931485"/>
                </a:lnTo>
                <a:lnTo>
                  <a:pt x="5450084" y="1931485"/>
                </a:lnTo>
                <a:lnTo>
                  <a:pt x="5450084" y="1951449"/>
                </a:lnTo>
                <a:lnTo>
                  <a:pt x="5470047" y="1951449"/>
                </a:lnTo>
                <a:lnTo>
                  <a:pt x="5470047" y="2096186"/>
                </a:lnTo>
                <a:lnTo>
                  <a:pt x="5594820" y="2096186"/>
                </a:lnTo>
                <a:lnTo>
                  <a:pt x="5594820" y="2116150"/>
                </a:lnTo>
                <a:lnTo>
                  <a:pt x="5614784" y="2116150"/>
                </a:lnTo>
                <a:lnTo>
                  <a:pt x="5614784" y="2567828"/>
                </a:lnTo>
                <a:lnTo>
                  <a:pt x="5687152" y="2567828"/>
                </a:lnTo>
                <a:lnTo>
                  <a:pt x="5687152" y="2587791"/>
                </a:lnTo>
                <a:lnTo>
                  <a:pt x="5699630" y="2572818"/>
                </a:lnTo>
                <a:lnTo>
                  <a:pt x="5791962" y="2657664"/>
                </a:lnTo>
                <a:lnTo>
                  <a:pt x="5779485" y="2672637"/>
                </a:lnTo>
                <a:lnTo>
                  <a:pt x="5794457" y="2657664"/>
                </a:lnTo>
                <a:lnTo>
                  <a:pt x="5871817" y="2732528"/>
                </a:lnTo>
                <a:lnTo>
                  <a:pt x="5844366" y="2759978"/>
                </a:lnTo>
                <a:lnTo>
                  <a:pt x="5769503" y="2685114"/>
                </a:lnTo>
                <a:lnTo>
                  <a:pt x="5682161" y="2605260"/>
                </a:lnTo>
                <a:lnTo>
                  <a:pt x="5260429" y="2605260"/>
                </a:lnTo>
                <a:lnTo>
                  <a:pt x="5260429" y="2757483"/>
                </a:lnTo>
                <a:lnTo>
                  <a:pt x="5220501" y="2757483"/>
                </a:lnTo>
                <a:lnTo>
                  <a:pt x="5220501" y="2585296"/>
                </a:lnTo>
                <a:lnTo>
                  <a:pt x="5240465" y="2585296"/>
                </a:lnTo>
                <a:lnTo>
                  <a:pt x="5240465" y="2565332"/>
                </a:lnTo>
                <a:lnTo>
                  <a:pt x="5577352" y="2565332"/>
                </a:lnTo>
                <a:lnTo>
                  <a:pt x="5577352" y="2133618"/>
                </a:lnTo>
                <a:lnTo>
                  <a:pt x="5452579" y="2133618"/>
                </a:lnTo>
                <a:lnTo>
                  <a:pt x="5452579" y="2113654"/>
                </a:lnTo>
                <a:lnTo>
                  <a:pt x="5432616" y="2113654"/>
                </a:lnTo>
                <a:lnTo>
                  <a:pt x="5432616" y="1968917"/>
                </a:lnTo>
                <a:lnTo>
                  <a:pt x="5138151" y="1968917"/>
                </a:lnTo>
                <a:lnTo>
                  <a:pt x="5138151" y="2757483"/>
                </a:lnTo>
                <a:lnTo>
                  <a:pt x="5098224" y="2757483"/>
                </a:lnTo>
                <a:lnTo>
                  <a:pt x="5098224" y="2520414"/>
                </a:lnTo>
                <a:lnTo>
                  <a:pt x="4936019" y="2520414"/>
                </a:lnTo>
                <a:lnTo>
                  <a:pt x="4936019" y="2804896"/>
                </a:lnTo>
                <a:lnTo>
                  <a:pt x="4896092" y="2804896"/>
                </a:lnTo>
                <a:lnTo>
                  <a:pt x="4896092" y="2500450"/>
                </a:lnTo>
                <a:lnTo>
                  <a:pt x="4916055" y="2500450"/>
                </a:lnTo>
                <a:lnTo>
                  <a:pt x="4916055" y="2480487"/>
                </a:lnTo>
                <a:lnTo>
                  <a:pt x="5098224" y="2480487"/>
                </a:lnTo>
                <a:lnTo>
                  <a:pt x="5098224" y="2193509"/>
                </a:lnTo>
                <a:lnTo>
                  <a:pt x="4928533" y="2363200"/>
                </a:lnTo>
                <a:lnTo>
                  <a:pt x="4913560" y="2348227"/>
                </a:lnTo>
                <a:lnTo>
                  <a:pt x="4913560" y="2368191"/>
                </a:lnTo>
                <a:lnTo>
                  <a:pt x="4781301" y="2368191"/>
                </a:lnTo>
                <a:lnTo>
                  <a:pt x="4781301" y="2348227"/>
                </a:lnTo>
                <a:lnTo>
                  <a:pt x="4761337" y="2348227"/>
                </a:lnTo>
                <a:lnTo>
                  <a:pt x="4761337" y="2101177"/>
                </a:lnTo>
                <a:lnTo>
                  <a:pt x="4733887" y="2101177"/>
                </a:lnTo>
                <a:lnTo>
                  <a:pt x="4733887" y="2143600"/>
                </a:lnTo>
                <a:lnTo>
                  <a:pt x="4716419" y="2143600"/>
                </a:lnTo>
                <a:lnTo>
                  <a:pt x="4716419" y="2163563"/>
                </a:lnTo>
                <a:lnTo>
                  <a:pt x="4596637" y="2163563"/>
                </a:lnTo>
                <a:lnTo>
                  <a:pt x="4596637" y="2757483"/>
                </a:lnTo>
                <a:lnTo>
                  <a:pt x="4556709" y="2757483"/>
                </a:lnTo>
                <a:lnTo>
                  <a:pt x="4556709" y="2143600"/>
                </a:lnTo>
                <a:lnTo>
                  <a:pt x="4576673" y="2143600"/>
                </a:lnTo>
                <a:lnTo>
                  <a:pt x="4576673" y="2123636"/>
                </a:lnTo>
                <a:lnTo>
                  <a:pt x="4696455" y="2123636"/>
                </a:lnTo>
                <a:lnTo>
                  <a:pt x="4696455" y="2081213"/>
                </a:lnTo>
                <a:lnTo>
                  <a:pt x="4716419" y="2081213"/>
                </a:lnTo>
                <a:lnTo>
                  <a:pt x="4716419" y="2061249"/>
                </a:lnTo>
                <a:lnTo>
                  <a:pt x="4783796" y="2061249"/>
                </a:lnTo>
                <a:lnTo>
                  <a:pt x="4783796" y="2081213"/>
                </a:lnTo>
                <a:lnTo>
                  <a:pt x="4803760" y="2081213"/>
                </a:lnTo>
                <a:lnTo>
                  <a:pt x="4803760" y="2328264"/>
                </a:lnTo>
                <a:lnTo>
                  <a:pt x="4908569" y="2328264"/>
                </a:lnTo>
                <a:lnTo>
                  <a:pt x="5100719" y="2136113"/>
                </a:lnTo>
                <a:lnTo>
                  <a:pt x="5100719" y="998184"/>
                </a:lnTo>
                <a:lnTo>
                  <a:pt x="5120683" y="998184"/>
                </a:lnTo>
                <a:lnTo>
                  <a:pt x="5120683" y="691242"/>
                </a:lnTo>
                <a:lnTo>
                  <a:pt x="5040828" y="691242"/>
                </a:lnTo>
                <a:lnTo>
                  <a:pt x="5040828" y="544010"/>
                </a:lnTo>
                <a:lnTo>
                  <a:pt x="4509296" y="544010"/>
                </a:lnTo>
                <a:lnTo>
                  <a:pt x="4509296" y="703720"/>
                </a:lnTo>
                <a:lnTo>
                  <a:pt x="4416964" y="783574"/>
                </a:lnTo>
                <a:lnTo>
                  <a:pt x="4416964" y="998184"/>
                </a:lnTo>
                <a:lnTo>
                  <a:pt x="4436927" y="998184"/>
                </a:lnTo>
                <a:lnTo>
                  <a:pt x="4436927" y="2759978"/>
                </a:lnTo>
                <a:lnTo>
                  <a:pt x="4397000" y="2759978"/>
                </a:lnTo>
                <a:lnTo>
                  <a:pt x="4397000" y="1379989"/>
                </a:lnTo>
                <a:lnTo>
                  <a:pt x="4042645" y="1379989"/>
                </a:lnTo>
                <a:lnTo>
                  <a:pt x="4042645" y="2283345"/>
                </a:lnTo>
                <a:lnTo>
                  <a:pt x="4367054" y="2283345"/>
                </a:lnTo>
                <a:lnTo>
                  <a:pt x="4367054" y="2323273"/>
                </a:lnTo>
                <a:lnTo>
                  <a:pt x="4042645" y="2323273"/>
                </a:lnTo>
                <a:lnTo>
                  <a:pt x="4042645" y="2802401"/>
                </a:lnTo>
                <a:lnTo>
                  <a:pt x="4002717" y="2802401"/>
                </a:lnTo>
                <a:lnTo>
                  <a:pt x="4002717" y="1360025"/>
                </a:lnTo>
                <a:lnTo>
                  <a:pt x="4022681" y="1360025"/>
                </a:lnTo>
                <a:lnTo>
                  <a:pt x="4022681" y="1340062"/>
                </a:lnTo>
                <a:lnTo>
                  <a:pt x="4397000" y="1340062"/>
                </a:lnTo>
                <a:lnTo>
                  <a:pt x="4397000" y="1023138"/>
                </a:lnTo>
                <a:lnTo>
                  <a:pt x="3965285" y="1023138"/>
                </a:lnTo>
                <a:lnTo>
                  <a:pt x="3965285" y="1182848"/>
                </a:lnTo>
                <a:lnTo>
                  <a:pt x="3665830" y="1182848"/>
                </a:lnTo>
                <a:lnTo>
                  <a:pt x="3665830" y="2804896"/>
                </a:lnTo>
                <a:lnTo>
                  <a:pt x="3625903" y="2804896"/>
                </a:lnTo>
                <a:lnTo>
                  <a:pt x="3625903" y="2355714"/>
                </a:lnTo>
                <a:lnTo>
                  <a:pt x="3513607" y="2355714"/>
                </a:lnTo>
                <a:lnTo>
                  <a:pt x="3513607" y="2335750"/>
                </a:lnTo>
                <a:lnTo>
                  <a:pt x="3493643" y="2335750"/>
                </a:lnTo>
                <a:lnTo>
                  <a:pt x="3493643" y="2230941"/>
                </a:lnTo>
                <a:lnTo>
                  <a:pt x="3421275" y="2230941"/>
                </a:lnTo>
                <a:lnTo>
                  <a:pt x="3421275" y="2370686"/>
                </a:lnTo>
                <a:lnTo>
                  <a:pt x="3401312" y="2370686"/>
                </a:lnTo>
                <a:lnTo>
                  <a:pt x="3401312" y="2390650"/>
                </a:lnTo>
                <a:lnTo>
                  <a:pt x="3049452" y="2390650"/>
                </a:lnTo>
                <a:lnTo>
                  <a:pt x="3049452" y="2370686"/>
                </a:lnTo>
                <a:lnTo>
                  <a:pt x="3029488" y="2370686"/>
                </a:lnTo>
                <a:lnTo>
                  <a:pt x="3029488" y="2263382"/>
                </a:lnTo>
                <a:lnTo>
                  <a:pt x="2977083" y="2263382"/>
                </a:lnTo>
                <a:lnTo>
                  <a:pt x="2977083" y="2243418"/>
                </a:lnTo>
                <a:lnTo>
                  <a:pt x="2957120" y="2243418"/>
                </a:lnTo>
                <a:lnTo>
                  <a:pt x="2957120" y="2071231"/>
                </a:lnTo>
                <a:lnTo>
                  <a:pt x="2929670" y="2071231"/>
                </a:lnTo>
                <a:lnTo>
                  <a:pt x="2929670" y="2243418"/>
                </a:lnTo>
                <a:lnTo>
                  <a:pt x="2909706" y="2243418"/>
                </a:lnTo>
                <a:lnTo>
                  <a:pt x="2909706" y="2263382"/>
                </a:lnTo>
                <a:lnTo>
                  <a:pt x="2842329" y="2263382"/>
                </a:lnTo>
                <a:lnTo>
                  <a:pt x="2842329" y="2370686"/>
                </a:lnTo>
                <a:lnTo>
                  <a:pt x="2802401" y="2370686"/>
                </a:lnTo>
                <a:lnTo>
                  <a:pt x="2802401" y="2243418"/>
                </a:lnTo>
                <a:lnTo>
                  <a:pt x="2822365" y="2243418"/>
                </a:lnTo>
                <a:lnTo>
                  <a:pt x="2822365" y="2220959"/>
                </a:lnTo>
                <a:lnTo>
                  <a:pt x="2889742" y="2220959"/>
                </a:lnTo>
                <a:lnTo>
                  <a:pt x="2889742" y="2048772"/>
                </a:lnTo>
                <a:lnTo>
                  <a:pt x="2909706" y="2048772"/>
                </a:lnTo>
                <a:lnTo>
                  <a:pt x="2909706" y="2028808"/>
                </a:lnTo>
                <a:lnTo>
                  <a:pt x="2977083" y="2028808"/>
                </a:lnTo>
                <a:lnTo>
                  <a:pt x="2977083" y="2048772"/>
                </a:lnTo>
                <a:lnTo>
                  <a:pt x="2997047" y="2048772"/>
                </a:lnTo>
                <a:lnTo>
                  <a:pt x="2997047" y="2220959"/>
                </a:lnTo>
                <a:lnTo>
                  <a:pt x="3049452" y="2220959"/>
                </a:lnTo>
                <a:lnTo>
                  <a:pt x="3049452" y="2240923"/>
                </a:lnTo>
                <a:lnTo>
                  <a:pt x="3069415" y="2240923"/>
                </a:lnTo>
                <a:lnTo>
                  <a:pt x="3069415" y="2348227"/>
                </a:lnTo>
                <a:lnTo>
                  <a:pt x="3381348" y="2348227"/>
                </a:lnTo>
                <a:lnTo>
                  <a:pt x="3381348" y="2208481"/>
                </a:lnTo>
                <a:lnTo>
                  <a:pt x="3401312" y="2208481"/>
                </a:lnTo>
                <a:lnTo>
                  <a:pt x="3401312" y="2188518"/>
                </a:lnTo>
                <a:lnTo>
                  <a:pt x="3513607" y="2188518"/>
                </a:lnTo>
                <a:lnTo>
                  <a:pt x="3513607" y="2208481"/>
                </a:lnTo>
                <a:lnTo>
                  <a:pt x="3533571" y="2208481"/>
                </a:lnTo>
                <a:lnTo>
                  <a:pt x="3533571" y="2313291"/>
                </a:lnTo>
                <a:lnTo>
                  <a:pt x="3625903" y="2313291"/>
                </a:lnTo>
                <a:lnTo>
                  <a:pt x="3625903" y="1182848"/>
                </a:lnTo>
                <a:lnTo>
                  <a:pt x="3645867" y="1182848"/>
                </a:lnTo>
                <a:lnTo>
                  <a:pt x="3645867" y="623865"/>
                </a:lnTo>
                <a:lnTo>
                  <a:pt x="3566012" y="623865"/>
                </a:lnTo>
                <a:lnTo>
                  <a:pt x="3566012" y="464155"/>
                </a:lnTo>
                <a:lnTo>
                  <a:pt x="3234116" y="464155"/>
                </a:lnTo>
                <a:lnTo>
                  <a:pt x="3234116" y="623865"/>
                </a:lnTo>
                <a:lnTo>
                  <a:pt x="2877265" y="623865"/>
                </a:lnTo>
                <a:lnTo>
                  <a:pt x="2874769" y="519056"/>
                </a:lnTo>
                <a:cubicBezTo>
                  <a:pt x="2872274" y="481624"/>
                  <a:pt x="2872274" y="441696"/>
                  <a:pt x="2869779" y="404264"/>
                </a:cubicBezTo>
                <a:cubicBezTo>
                  <a:pt x="2864788" y="326905"/>
                  <a:pt x="2859797" y="249546"/>
                  <a:pt x="2847319" y="172187"/>
                </a:cubicBezTo>
                <a:cubicBezTo>
                  <a:pt x="2834842" y="249546"/>
                  <a:pt x="2827356" y="326905"/>
                  <a:pt x="2824860" y="404264"/>
                </a:cubicBezTo>
                <a:cubicBezTo>
                  <a:pt x="2822365" y="441696"/>
                  <a:pt x="2822365" y="481624"/>
                  <a:pt x="2819869" y="519056"/>
                </a:cubicBezTo>
                <a:lnTo>
                  <a:pt x="2817374" y="623865"/>
                </a:lnTo>
                <a:lnTo>
                  <a:pt x="2655169" y="623865"/>
                </a:lnTo>
                <a:lnTo>
                  <a:pt x="2655169" y="384301"/>
                </a:lnTo>
                <a:lnTo>
                  <a:pt x="2615242" y="384301"/>
                </a:lnTo>
                <a:lnTo>
                  <a:pt x="2615242" y="623865"/>
                </a:lnTo>
                <a:lnTo>
                  <a:pt x="2542873" y="623865"/>
                </a:lnTo>
                <a:lnTo>
                  <a:pt x="2542873" y="464155"/>
                </a:lnTo>
                <a:lnTo>
                  <a:pt x="2205986" y="464155"/>
                </a:lnTo>
                <a:lnTo>
                  <a:pt x="2205986" y="636342"/>
                </a:lnTo>
                <a:lnTo>
                  <a:pt x="2223455" y="628856"/>
                </a:lnTo>
                <a:lnTo>
                  <a:pt x="2295823" y="801042"/>
                </a:lnTo>
                <a:lnTo>
                  <a:pt x="2348227" y="801042"/>
                </a:lnTo>
                <a:lnTo>
                  <a:pt x="2348227" y="823502"/>
                </a:lnTo>
                <a:lnTo>
                  <a:pt x="2370687" y="823502"/>
                </a:lnTo>
                <a:lnTo>
                  <a:pt x="2370687" y="2804896"/>
                </a:lnTo>
                <a:lnTo>
                  <a:pt x="2330759" y="2804896"/>
                </a:lnTo>
                <a:lnTo>
                  <a:pt x="2330759" y="843465"/>
                </a:lnTo>
                <a:lnTo>
                  <a:pt x="2285841" y="843465"/>
                </a:lnTo>
                <a:lnTo>
                  <a:pt x="2285841" y="823502"/>
                </a:lnTo>
                <a:lnTo>
                  <a:pt x="2268373" y="830988"/>
                </a:lnTo>
                <a:lnTo>
                  <a:pt x="2191014" y="646324"/>
                </a:lnTo>
                <a:lnTo>
                  <a:pt x="2208482" y="638838"/>
                </a:lnTo>
                <a:lnTo>
                  <a:pt x="2116150" y="466651"/>
                </a:lnTo>
                <a:lnTo>
                  <a:pt x="1884072" y="531533"/>
                </a:lnTo>
                <a:lnTo>
                  <a:pt x="1884072" y="294464"/>
                </a:lnTo>
                <a:lnTo>
                  <a:pt x="1844145" y="294464"/>
                </a:lnTo>
                <a:lnTo>
                  <a:pt x="1844145" y="524046"/>
                </a:lnTo>
                <a:lnTo>
                  <a:pt x="1637021" y="466651"/>
                </a:lnTo>
                <a:lnTo>
                  <a:pt x="1474817" y="823502"/>
                </a:lnTo>
                <a:lnTo>
                  <a:pt x="1382485" y="823502"/>
                </a:lnTo>
                <a:lnTo>
                  <a:pt x="1382485" y="1112975"/>
                </a:lnTo>
                <a:lnTo>
                  <a:pt x="1402448" y="1112975"/>
                </a:lnTo>
                <a:lnTo>
                  <a:pt x="1402448" y="2802401"/>
                </a:lnTo>
                <a:lnTo>
                  <a:pt x="1362521" y="2802401"/>
                </a:lnTo>
                <a:lnTo>
                  <a:pt x="1362521" y="1142920"/>
                </a:lnTo>
                <a:lnTo>
                  <a:pt x="1262703" y="1142920"/>
                </a:lnTo>
                <a:lnTo>
                  <a:pt x="1262703" y="1290152"/>
                </a:lnTo>
                <a:lnTo>
                  <a:pt x="1110480" y="1290152"/>
                </a:lnTo>
                <a:lnTo>
                  <a:pt x="1110480" y="2308300"/>
                </a:lnTo>
                <a:lnTo>
                  <a:pt x="1070552" y="2308300"/>
                </a:lnTo>
                <a:lnTo>
                  <a:pt x="1070552" y="1260207"/>
                </a:lnTo>
                <a:lnTo>
                  <a:pt x="1090516" y="1260207"/>
                </a:lnTo>
                <a:lnTo>
                  <a:pt x="1090516" y="1182848"/>
                </a:lnTo>
                <a:lnTo>
                  <a:pt x="863429" y="1182848"/>
                </a:lnTo>
                <a:lnTo>
                  <a:pt x="863429" y="1090516"/>
                </a:lnTo>
                <a:lnTo>
                  <a:pt x="544010" y="1090516"/>
                </a:lnTo>
                <a:lnTo>
                  <a:pt x="544010" y="1182848"/>
                </a:lnTo>
                <a:lnTo>
                  <a:pt x="391787" y="1182848"/>
                </a:lnTo>
                <a:lnTo>
                  <a:pt x="391787" y="771097"/>
                </a:lnTo>
                <a:lnTo>
                  <a:pt x="351860" y="771097"/>
                </a:lnTo>
                <a:lnTo>
                  <a:pt x="351860" y="1010661"/>
                </a:lnTo>
                <a:lnTo>
                  <a:pt x="314428" y="1010661"/>
                </a:lnTo>
                <a:lnTo>
                  <a:pt x="314428" y="2804896"/>
                </a:lnTo>
                <a:lnTo>
                  <a:pt x="274501" y="2804896"/>
                </a:lnTo>
                <a:lnTo>
                  <a:pt x="274501" y="1010661"/>
                </a:lnTo>
                <a:lnTo>
                  <a:pt x="252041" y="1010661"/>
                </a:lnTo>
                <a:lnTo>
                  <a:pt x="252041" y="531533"/>
                </a:lnTo>
                <a:lnTo>
                  <a:pt x="0" y="531533"/>
                </a:lnTo>
                <a:lnTo>
                  <a:pt x="0" y="2989560"/>
                </a:lnTo>
                <a:lnTo>
                  <a:pt x="12202797" y="2989560"/>
                </a:lnTo>
                <a:lnTo>
                  <a:pt x="12202797" y="1729353"/>
                </a:lnTo>
                <a:lnTo>
                  <a:pt x="11990683" y="1729353"/>
                </a:lnTo>
                <a:close/>
                <a:moveTo>
                  <a:pt x="7199401" y="691242"/>
                </a:moveTo>
                <a:lnTo>
                  <a:pt x="7089601" y="691242"/>
                </a:lnTo>
                <a:lnTo>
                  <a:pt x="7199401" y="401769"/>
                </a:lnTo>
                <a:lnTo>
                  <a:pt x="7199401" y="691242"/>
                </a:lnTo>
                <a:close/>
                <a:moveTo>
                  <a:pt x="7239328" y="691242"/>
                </a:moveTo>
                <a:lnTo>
                  <a:pt x="7239328" y="381805"/>
                </a:lnTo>
                <a:lnTo>
                  <a:pt x="7384065" y="691242"/>
                </a:lnTo>
                <a:lnTo>
                  <a:pt x="7239328" y="691242"/>
                </a:lnTo>
                <a:close/>
                <a:moveTo>
                  <a:pt x="1290153" y="2804896"/>
                </a:moveTo>
                <a:lnTo>
                  <a:pt x="1250225" y="2804896"/>
                </a:lnTo>
                <a:lnTo>
                  <a:pt x="1250225" y="2545368"/>
                </a:lnTo>
                <a:lnTo>
                  <a:pt x="481624" y="2545368"/>
                </a:lnTo>
                <a:lnTo>
                  <a:pt x="481624" y="2802401"/>
                </a:lnTo>
                <a:lnTo>
                  <a:pt x="441696" y="2802401"/>
                </a:lnTo>
                <a:lnTo>
                  <a:pt x="441696" y="2522909"/>
                </a:lnTo>
                <a:lnTo>
                  <a:pt x="461660" y="2522909"/>
                </a:lnTo>
                <a:lnTo>
                  <a:pt x="461660" y="2502946"/>
                </a:lnTo>
                <a:lnTo>
                  <a:pt x="1270189" y="2502946"/>
                </a:lnTo>
                <a:lnTo>
                  <a:pt x="1270189" y="2522909"/>
                </a:lnTo>
                <a:lnTo>
                  <a:pt x="1290153" y="2522909"/>
                </a:lnTo>
                <a:lnTo>
                  <a:pt x="1290153" y="2804896"/>
                </a:lnTo>
                <a:close/>
                <a:moveTo>
                  <a:pt x="2787428" y="2385659"/>
                </a:moveTo>
                <a:lnTo>
                  <a:pt x="2502946" y="2385659"/>
                </a:lnTo>
                <a:lnTo>
                  <a:pt x="2502946" y="2802401"/>
                </a:lnTo>
                <a:lnTo>
                  <a:pt x="2463019" y="2802401"/>
                </a:lnTo>
                <a:lnTo>
                  <a:pt x="2463019" y="2365695"/>
                </a:lnTo>
                <a:lnTo>
                  <a:pt x="2482982" y="2365695"/>
                </a:lnTo>
                <a:lnTo>
                  <a:pt x="2482982" y="2345732"/>
                </a:lnTo>
                <a:lnTo>
                  <a:pt x="2787428" y="2345732"/>
                </a:lnTo>
                <a:lnTo>
                  <a:pt x="2787428" y="2385659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佛山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28327" y="3276157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foshan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AF644B54-942A-4D65-BD8E-DEC5BF2E0F5C}"/>
              </a:ext>
            </a:extLst>
          </p:cNvPr>
          <p:cNvSpPr/>
          <p:nvPr/>
        </p:nvSpPr>
        <p:spPr>
          <a:xfrm>
            <a:off x="2202211" y="4012230"/>
            <a:ext cx="7777612" cy="1536140"/>
          </a:xfrm>
          <a:custGeom>
            <a:avLst/>
            <a:gdLst>
              <a:gd name="connsiteX0" fmla="*/ 12127988 w 12197746"/>
              <a:gd name="connsiteY0" fmla="*/ 1061322 h 2409151"/>
              <a:gd name="connsiteX1" fmla="*/ 12127988 w 12197746"/>
              <a:gd name="connsiteY1" fmla="*/ 999038 h 2409151"/>
              <a:gd name="connsiteX2" fmla="*/ 12028333 w 12197746"/>
              <a:gd name="connsiteY2" fmla="*/ 999038 h 2409151"/>
              <a:gd name="connsiteX3" fmla="*/ 12028333 w 12197746"/>
              <a:gd name="connsiteY3" fmla="*/ 769832 h 2409151"/>
              <a:gd name="connsiteX4" fmla="*/ 11886325 w 12197746"/>
              <a:gd name="connsiteY4" fmla="*/ 769832 h 2409151"/>
              <a:gd name="connsiteX5" fmla="*/ 11886325 w 12197746"/>
              <a:gd name="connsiteY5" fmla="*/ 857030 h 2409151"/>
              <a:gd name="connsiteX6" fmla="*/ 11711930 w 12197746"/>
              <a:gd name="connsiteY6" fmla="*/ 857030 h 2409151"/>
              <a:gd name="connsiteX7" fmla="*/ 11711930 w 12197746"/>
              <a:gd name="connsiteY7" fmla="*/ 954194 h 2409151"/>
              <a:gd name="connsiteX8" fmla="*/ 11579887 w 12197746"/>
              <a:gd name="connsiteY8" fmla="*/ 954194 h 2409151"/>
              <a:gd name="connsiteX9" fmla="*/ 11579887 w 12197746"/>
              <a:gd name="connsiteY9" fmla="*/ 837099 h 2409151"/>
              <a:gd name="connsiteX10" fmla="*/ 11475249 w 12197746"/>
              <a:gd name="connsiteY10" fmla="*/ 837099 h 2409151"/>
              <a:gd name="connsiteX11" fmla="*/ 11475249 w 12197746"/>
              <a:gd name="connsiteY11" fmla="*/ 1350321 h 2409151"/>
              <a:gd name="connsiteX12" fmla="*/ 11435387 w 12197746"/>
              <a:gd name="connsiteY12" fmla="*/ 1350321 h 2409151"/>
              <a:gd name="connsiteX13" fmla="*/ 11435387 w 12197746"/>
              <a:gd name="connsiteY13" fmla="*/ 839591 h 2409151"/>
              <a:gd name="connsiteX14" fmla="*/ 11455318 w 12197746"/>
              <a:gd name="connsiteY14" fmla="*/ 839591 h 2409151"/>
              <a:gd name="connsiteX15" fmla="*/ 11455318 w 12197746"/>
              <a:gd name="connsiteY15" fmla="*/ 249137 h 2409151"/>
              <a:gd name="connsiteX16" fmla="*/ 10772683 w 12197746"/>
              <a:gd name="connsiteY16" fmla="*/ 249137 h 2409151"/>
              <a:gd name="connsiteX17" fmla="*/ 10772683 w 12197746"/>
              <a:gd name="connsiteY17" fmla="*/ 1195856 h 2409151"/>
              <a:gd name="connsiteX18" fmla="*/ 10555934 w 12197746"/>
              <a:gd name="connsiteY18" fmla="*/ 1195856 h 2409151"/>
              <a:gd name="connsiteX19" fmla="*/ 10555934 w 12197746"/>
              <a:gd name="connsiteY19" fmla="*/ 1098693 h 2409151"/>
              <a:gd name="connsiteX20" fmla="*/ 10389012 w 12197746"/>
              <a:gd name="connsiteY20" fmla="*/ 1098693 h 2409151"/>
              <a:gd name="connsiteX21" fmla="*/ 10389012 w 12197746"/>
              <a:gd name="connsiteY21" fmla="*/ 1160977 h 2409151"/>
              <a:gd name="connsiteX22" fmla="*/ 10314271 w 12197746"/>
              <a:gd name="connsiteY22" fmla="*/ 1160977 h 2409151"/>
              <a:gd name="connsiteX23" fmla="*/ 10314271 w 12197746"/>
              <a:gd name="connsiteY23" fmla="*/ 929280 h 2409151"/>
              <a:gd name="connsiteX24" fmla="*/ 10172263 w 12197746"/>
              <a:gd name="connsiteY24" fmla="*/ 929280 h 2409151"/>
              <a:gd name="connsiteX25" fmla="*/ 10172263 w 12197746"/>
              <a:gd name="connsiteY25" fmla="*/ 1170943 h 2409151"/>
              <a:gd name="connsiteX26" fmla="*/ 10080082 w 12197746"/>
              <a:gd name="connsiteY26" fmla="*/ 1170943 h 2409151"/>
              <a:gd name="connsiteX27" fmla="*/ 10080082 w 12197746"/>
              <a:gd name="connsiteY27" fmla="*/ 1250666 h 2409151"/>
              <a:gd name="connsiteX28" fmla="*/ 9945549 w 12197746"/>
              <a:gd name="connsiteY28" fmla="*/ 1250666 h 2409151"/>
              <a:gd name="connsiteX29" fmla="*/ 9945549 w 12197746"/>
              <a:gd name="connsiteY29" fmla="*/ 1631845 h 2409151"/>
              <a:gd name="connsiteX30" fmla="*/ 9905686 w 12197746"/>
              <a:gd name="connsiteY30" fmla="*/ 1631845 h 2409151"/>
              <a:gd name="connsiteX31" fmla="*/ 9905686 w 12197746"/>
              <a:gd name="connsiteY31" fmla="*/ 1248175 h 2409151"/>
              <a:gd name="connsiteX32" fmla="*/ 9806032 w 12197746"/>
              <a:gd name="connsiteY32" fmla="*/ 1248175 h 2409151"/>
              <a:gd name="connsiteX33" fmla="*/ 9806032 w 12197746"/>
              <a:gd name="connsiteY33" fmla="*/ 1185891 h 2409151"/>
              <a:gd name="connsiteX34" fmla="*/ 9574334 w 12197746"/>
              <a:gd name="connsiteY34" fmla="*/ 1185891 h 2409151"/>
              <a:gd name="connsiteX35" fmla="*/ 9574334 w 12197746"/>
              <a:gd name="connsiteY35" fmla="*/ 1033917 h 2409151"/>
              <a:gd name="connsiteX36" fmla="*/ 9367550 w 12197746"/>
              <a:gd name="connsiteY36" fmla="*/ 1033917 h 2409151"/>
              <a:gd name="connsiteX37" fmla="*/ 9367550 w 12197746"/>
              <a:gd name="connsiteY37" fmla="*/ 1113641 h 2409151"/>
              <a:gd name="connsiteX38" fmla="*/ 9280352 w 12197746"/>
              <a:gd name="connsiteY38" fmla="*/ 1113641 h 2409151"/>
              <a:gd name="connsiteX39" fmla="*/ 9280352 w 12197746"/>
              <a:gd name="connsiteY39" fmla="*/ 2164998 h 2409151"/>
              <a:gd name="connsiteX40" fmla="*/ 9242982 w 12197746"/>
              <a:gd name="connsiteY40" fmla="*/ 2164998 h 2409151"/>
              <a:gd name="connsiteX41" fmla="*/ 9242982 w 12197746"/>
              <a:gd name="connsiteY41" fmla="*/ 1116132 h 2409151"/>
              <a:gd name="connsiteX42" fmla="*/ 9203120 w 12197746"/>
              <a:gd name="connsiteY42" fmla="*/ 1116132 h 2409151"/>
              <a:gd name="connsiteX43" fmla="*/ 9203120 w 12197746"/>
              <a:gd name="connsiteY43" fmla="*/ 971633 h 2409151"/>
              <a:gd name="connsiteX44" fmla="*/ 8821941 w 12197746"/>
              <a:gd name="connsiteY44" fmla="*/ 971633 h 2409151"/>
              <a:gd name="connsiteX45" fmla="*/ 8821941 w 12197746"/>
              <a:gd name="connsiteY45" fmla="*/ 1096202 h 2409151"/>
              <a:gd name="connsiteX46" fmla="*/ 8841871 w 12197746"/>
              <a:gd name="connsiteY46" fmla="*/ 1096202 h 2409151"/>
              <a:gd name="connsiteX47" fmla="*/ 8841871 w 12197746"/>
              <a:gd name="connsiteY47" fmla="*/ 2164998 h 2409151"/>
              <a:gd name="connsiteX48" fmla="*/ 8802009 w 12197746"/>
              <a:gd name="connsiteY48" fmla="*/ 2164998 h 2409151"/>
              <a:gd name="connsiteX49" fmla="*/ 8802009 w 12197746"/>
              <a:gd name="connsiteY49" fmla="*/ 1098693 h 2409151"/>
              <a:gd name="connsiteX50" fmla="*/ 8515502 w 12197746"/>
              <a:gd name="connsiteY50" fmla="*/ 1098693 h 2409151"/>
              <a:gd name="connsiteX51" fmla="*/ 8515502 w 12197746"/>
              <a:gd name="connsiteY51" fmla="*/ 1188382 h 2409151"/>
              <a:gd name="connsiteX52" fmla="*/ 8333632 w 12197746"/>
              <a:gd name="connsiteY52" fmla="*/ 1188382 h 2409151"/>
              <a:gd name="connsiteX53" fmla="*/ 8333632 w 12197746"/>
              <a:gd name="connsiteY53" fmla="*/ 1081253 h 2409151"/>
              <a:gd name="connsiteX54" fmla="*/ 8196607 w 12197746"/>
              <a:gd name="connsiteY54" fmla="*/ 1081253 h 2409151"/>
              <a:gd name="connsiteX55" fmla="*/ 8196607 w 12197746"/>
              <a:gd name="connsiteY55" fmla="*/ 847065 h 2409151"/>
              <a:gd name="connsiteX56" fmla="*/ 8014737 w 12197746"/>
              <a:gd name="connsiteY56" fmla="*/ 847065 h 2409151"/>
              <a:gd name="connsiteX57" fmla="*/ 8014737 w 12197746"/>
              <a:gd name="connsiteY57" fmla="*/ 1033917 h 2409151"/>
              <a:gd name="connsiteX58" fmla="*/ 7773074 w 12197746"/>
              <a:gd name="connsiteY58" fmla="*/ 1033917 h 2409151"/>
              <a:gd name="connsiteX59" fmla="*/ 7773074 w 12197746"/>
              <a:gd name="connsiteY59" fmla="*/ 822151 h 2409151"/>
              <a:gd name="connsiteX60" fmla="*/ 7648506 w 12197746"/>
              <a:gd name="connsiteY60" fmla="*/ 724988 h 2409151"/>
              <a:gd name="connsiteX61" fmla="*/ 7556325 w 12197746"/>
              <a:gd name="connsiteY61" fmla="*/ 724988 h 2409151"/>
              <a:gd name="connsiteX62" fmla="*/ 7556325 w 12197746"/>
              <a:gd name="connsiteY62" fmla="*/ 590454 h 2409151"/>
              <a:gd name="connsiteX63" fmla="*/ 7349541 w 12197746"/>
              <a:gd name="connsiteY63" fmla="*/ 772324 h 2409151"/>
              <a:gd name="connsiteX64" fmla="*/ 6876181 w 12197746"/>
              <a:gd name="connsiteY64" fmla="*/ 772324 h 2409151"/>
              <a:gd name="connsiteX65" fmla="*/ 6876181 w 12197746"/>
              <a:gd name="connsiteY65" fmla="*/ 984090 h 2409151"/>
              <a:gd name="connsiteX66" fmla="*/ 6833827 w 12197746"/>
              <a:gd name="connsiteY66" fmla="*/ 984090 h 2409151"/>
              <a:gd name="connsiteX67" fmla="*/ 6833827 w 12197746"/>
              <a:gd name="connsiteY67" fmla="*/ 1066305 h 2409151"/>
              <a:gd name="connsiteX68" fmla="*/ 7160197 w 12197746"/>
              <a:gd name="connsiteY68" fmla="*/ 1066305 h 2409151"/>
              <a:gd name="connsiteX69" fmla="*/ 7160197 w 12197746"/>
              <a:gd name="connsiteY69" fmla="*/ 1088727 h 2409151"/>
              <a:gd name="connsiteX70" fmla="*/ 7180128 w 12197746"/>
              <a:gd name="connsiteY70" fmla="*/ 1088727 h 2409151"/>
              <a:gd name="connsiteX71" fmla="*/ 7180128 w 12197746"/>
              <a:gd name="connsiteY71" fmla="*/ 1158486 h 2409151"/>
              <a:gd name="connsiteX72" fmla="*/ 7224973 w 12197746"/>
              <a:gd name="connsiteY72" fmla="*/ 1158486 h 2409151"/>
              <a:gd name="connsiteX73" fmla="*/ 7224973 w 12197746"/>
              <a:gd name="connsiteY73" fmla="*/ 1116132 h 2409151"/>
              <a:gd name="connsiteX74" fmla="*/ 7244903 w 12197746"/>
              <a:gd name="connsiteY74" fmla="*/ 1116132 h 2409151"/>
              <a:gd name="connsiteX75" fmla="*/ 7244903 w 12197746"/>
              <a:gd name="connsiteY75" fmla="*/ 1093710 h 2409151"/>
              <a:gd name="connsiteX76" fmla="*/ 7369472 w 12197746"/>
              <a:gd name="connsiteY76" fmla="*/ 1093710 h 2409151"/>
              <a:gd name="connsiteX77" fmla="*/ 7369472 w 12197746"/>
              <a:gd name="connsiteY77" fmla="*/ 1116132 h 2409151"/>
              <a:gd name="connsiteX78" fmla="*/ 7389403 w 12197746"/>
              <a:gd name="connsiteY78" fmla="*/ 1116132 h 2409151"/>
              <a:gd name="connsiteX79" fmla="*/ 7389403 w 12197746"/>
              <a:gd name="connsiteY79" fmla="*/ 1205822 h 2409151"/>
              <a:gd name="connsiteX80" fmla="*/ 7499023 w 12197746"/>
              <a:gd name="connsiteY80" fmla="*/ 1205822 h 2409151"/>
              <a:gd name="connsiteX81" fmla="*/ 7499023 w 12197746"/>
              <a:gd name="connsiteY81" fmla="*/ 1228244 h 2409151"/>
              <a:gd name="connsiteX82" fmla="*/ 7518954 w 12197746"/>
              <a:gd name="connsiteY82" fmla="*/ 1228244 h 2409151"/>
              <a:gd name="connsiteX83" fmla="*/ 7518954 w 12197746"/>
              <a:gd name="connsiteY83" fmla="*/ 1230735 h 2409151"/>
              <a:gd name="connsiteX84" fmla="*/ 7758126 w 12197746"/>
              <a:gd name="connsiteY84" fmla="*/ 1230735 h 2409151"/>
              <a:gd name="connsiteX85" fmla="*/ 7758126 w 12197746"/>
              <a:gd name="connsiteY85" fmla="*/ 1210804 h 2409151"/>
              <a:gd name="connsiteX86" fmla="*/ 7778057 w 12197746"/>
              <a:gd name="connsiteY86" fmla="*/ 1210804 h 2409151"/>
              <a:gd name="connsiteX87" fmla="*/ 7778057 w 12197746"/>
              <a:gd name="connsiteY87" fmla="*/ 1188382 h 2409151"/>
              <a:gd name="connsiteX88" fmla="*/ 7807953 w 12197746"/>
              <a:gd name="connsiteY88" fmla="*/ 1188382 h 2409151"/>
              <a:gd name="connsiteX89" fmla="*/ 7807953 w 12197746"/>
              <a:gd name="connsiteY89" fmla="*/ 1148520 h 2409151"/>
              <a:gd name="connsiteX90" fmla="*/ 7827884 w 12197746"/>
              <a:gd name="connsiteY90" fmla="*/ 1148520 h 2409151"/>
              <a:gd name="connsiteX91" fmla="*/ 7827884 w 12197746"/>
              <a:gd name="connsiteY91" fmla="*/ 1121115 h 2409151"/>
              <a:gd name="connsiteX92" fmla="*/ 8027194 w 12197746"/>
              <a:gd name="connsiteY92" fmla="*/ 1121115 h 2409151"/>
              <a:gd name="connsiteX93" fmla="*/ 8027194 w 12197746"/>
              <a:gd name="connsiteY93" fmla="*/ 1143538 h 2409151"/>
              <a:gd name="connsiteX94" fmla="*/ 8047125 w 12197746"/>
              <a:gd name="connsiteY94" fmla="*/ 1143538 h 2409151"/>
              <a:gd name="connsiteX95" fmla="*/ 8047125 w 12197746"/>
              <a:gd name="connsiteY95" fmla="*/ 1203330 h 2409151"/>
              <a:gd name="connsiteX96" fmla="*/ 8206572 w 12197746"/>
              <a:gd name="connsiteY96" fmla="*/ 1203330 h 2409151"/>
              <a:gd name="connsiteX97" fmla="*/ 8206572 w 12197746"/>
              <a:gd name="connsiteY97" fmla="*/ 1225753 h 2409151"/>
              <a:gd name="connsiteX98" fmla="*/ 8226504 w 12197746"/>
              <a:gd name="connsiteY98" fmla="*/ 1225753 h 2409151"/>
              <a:gd name="connsiteX99" fmla="*/ 8226504 w 12197746"/>
              <a:gd name="connsiteY99" fmla="*/ 2167489 h 2409151"/>
              <a:gd name="connsiteX100" fmla="*/ 8186642 w 12197746"/>
              <a:gd name="connsiteY100" fmla="*/ 2167489 h 2409151"/>
              <a:gd name="connsiteX101" fmla="*/ 8186642 w 12197746"/>
              <a:gd name="connsiteY101" fmla="*/ 1245684 h 2409151"/>
              <a:gd name="connsiteX102" fmla="*/ 8027194 w 12197746"/>
              <a:gd name="connsiteY102" fmla="*/ 1245684 h 2409151"/>
              <a:gd name="connsiteX103" fmla="*/ 8027194 w 12197746"/>
              <a:gd name="connsiteY103" fmla="*/ 1223261 h 2409151"/>
              <a:gd name="connsiteX104" fmla="*/ 8007263 w 12197746"/>
              <a:gd name="connsiteY104" fmla="*/ 1223261 h 2409151"/>
              <a:gd name="connsiteX105" fmla="*/ 8007263 w 12197746"/>
              <a:gd name="connsiteY105" fmla="*/ 1163468 h 2409151"/>
              <a:gd name="connsiteX106" fmla="*/ 7847815 w 12197746"/>
              <a:gd name="connsiteY106" fmla="*/ 1163468 h 2409151"/>
              <a:gd name="connsiteX107" fmla="*/ 7847815 w 12197746"/>
              <a:gd name="connsiteY107" fmla="*/ 1203330 h 2409151"/>
              <a:gd name="connsiteX108" fmla="*/ 7827884 w 12197746"/>
              <a:gd name="connsiteY108" fmla="*/ 1203330 h 2409151"/>
              <a:gd name="connsiteX109" fmla="*/ 7827884 w 12197746"/>
              <a:gd name="connsiteY109" fmla="*/ 1225753 h 2409151"/>
              <a:gd name="connsiteX110" fmla="*/ 7797988 w 12197746"/>
              <a:gd name="connsiteY110" fmla="*/ 1225753 h 2409151"/>
              <a:gd name="connsiteX111" fmla="*/ 7797988 w 12197746"/>
              <a:gd name="connsiteY111" fmla="*/ 1245684 h 2409151"/>
              <a:gd name="connsiteX112" fmla="*/ 7778057 w 12197746"/>
              <a:gd name="connsiteY112" fmla="*/ 1245684 h 2409151"/>
              <a:gd name="connsiteX113" fmla="*/ 7778057 w 12197746"/>
              <a:gd name="connsiteY113" fmla="*/ 1268106 h 2409151"/>
              <a:gd name="connsiteX114" fmla="*/ 7518954 w 12197746"/>
              <a:gd name="connsiteY114" fmla="*/ 1268106 h 2409151"/>
              <a:gd name="connsiteX115" fmla="*/ 7518954 w 12197746"/>
              <a:gd name="connsiteY115" fmla="*/ 1733991 h 2409151"/>
              <a:gd name="connsiteX116" fmla="*/ 7479093 w 12197746"/>
              <a:gd name="connsiteY116" fmla="*/ 1733991 h 2409151"/>
              <a:gd name="connsiteX117" fmla="*/ 7479093 w 12197746"/>
              <a:gd name="connsiteY117" fmla="*/ 1243192 h 2409151"/>
              <a:gd name="connsiteX118" fmla="*/ 7369472 w 12197746"/>
              <a:gd name="connsiteY118" fmla="*/ 1243192 h 2409151"/>
              <a:gd name="connsiteX119" fmla="*/ 7369472 w 12197746"/>
              <a:gd name="connsiteY119" fmla="*/ 1220770 h 2409151"/>
              <a:gd name="connsiteX120" fmla="*/ 7349541 w 12197746"/>
              <a:gd name="connsiteY120" fmla="*/ 1220770 h 2409151"/>
              <a:gd name="connsiteX121" fmla="*/ 7349541 w 12197746"/>
              <a:gd name="connsiteY121" fmla="*/ 1131081 h 2409151"/>
              <a:gd name="connsiteX122" fmla="*/ 7264835 w 12197746"/>
              <a:gd name="connsiteY122" fmla="*/ 1131081 h 2409151"/>
              <a:gd name="connsiteX123" fmla="*/ 7264835 w 12197746"/>
              <a:gd name="connsiteY123" fmla="*/ 1173434 h 2409151"/>
              <a:gd name="connsiteX124" fmla="*/ 7244903 w 12197746"/>
              <a:gd name="connsiteY124" fmla="*/ 1173434 h 2409151"/>
              <a:gd name="connsiteX125" fmla="*/ 7244903 w 12197746"/>
              <a:gd name="connsiteY125" fmla="*/ 1195856 h 2409151"/>
              <a:gd name="connsiteX126" fmla="*/ 7160197 w 12197746"/>
              <a:gd name="connsiteY126" fmla="*/ 1195856 h 2409151"/>
              <a:gd name="connsiteX127" fmla="*/ 7160197 w 12197746"/>
              <a:gd name="connsiteY127" fmla="*/ 1173434 h 2409151"/>
              <a:gd name="connsiteX128" fmla="*/ 7140266 w 12197746"/>
              <a:gd name="connsiteY128" fmla="*/ 1173434 h 2409151"/>
              <a:gd name="connsiteX129" fmla="*/ 7140266 w 12197746"/>
              <a:gd name="connsiteY129" fmla="*/ 1103676 h 2409151"/>
              <a:gd name="connsiteX130" fmla="*/ 6833827 w 12197746"/>
              <a:gd name="connsiteY130" fmla="*/ 1103676 h 2409151"/>
              <a:gd name="connsiteX131" fmla="*/ 6833827 w 12197746"/>
              <a:gd name="connsiteY131" fmla="*/ 1138555 h 2409151"/>
              <a:gd name="connsiteX132" fmla="*/ 6786491 w 12197746"/>
              <a:gd name="connsiteY132" fmla="*/ 1138555 h 2409151"/>
              <a:gd name="connsiteX133" fmla="*/ 6786491 w 12197746"/>
              <a:gd name="connsiteY133" fmla="*/ 1160977 h 2409151"/>
              <a:gd name="connsiteX134" fmla="*/ 6671888 w 12197746"/>
              <a:gd name="connsiteY134" fmla="*/ 1160977 h 2409151"/>
              <a:gd name="connsiteX135" fmla="*/ 6671888 w 12197746"/>
              <a:gd name="connsiteY135" fmla="*/ 1863543 h 2409151"/>
              <a:gd name="connsiteX136" fmla="*/ 6699293 w 12197746"/>
              <a:gd name="connsiteY136" fmla="*/ 1863543 h 2409151"/>
              <a:gd name="connsiteX137" fmla="*/ 6699293 w 12197746"/>
              <a:gd name="connsiteY137" fmla="*/ 1818698 h 2409151"/>
              <a:gd name="connsiteX138" fmla="*/ 6719225 w 12197746"/>
              <a:gd name="connsiteY138" fmla="*/ 1818698 h 2409151"/>
              <a:gd name="connsiteX139" fmla="*/ 6719225 w 12197746"/>
              <a:gd name="connsiteY139" fmla="*/ 1796276 h 2409151"/>
              <a:gd name="connsiteX140" fmla="*/ 7025663 w 12197746"/>
              <a:gd name="connsiteY140" fmla="*/ 1796276 h 2409151"/>
              <a:gd name="connsiteX141" fmla="*/ 7025663 w 12197746"/>
              <a:gd name="connsiteY141" fmla="*/ 1761396 h 2409151"/>
              <a:gd name="connsiteX142" fmla="*/ 7045594 w 12197746"/>
              <a:gd name="connsiteY142" fmla="*/ 1761396 h 2409151"/>
              <a:gd name="connsiteX143" fmla="*/ 7045594 w 12197746"/>
              <a:gd name="connsiteY143" fmla="*/ 1738974 h 2409151"/>
              <a:gd name="connsiteX144" fmla="*/ 7369472 w 12197746"/>
              <a:gd name="connsiteY144" fmla="*/ 1738974 h 2409151"/>
              <a:gd name="connsiteX145" fmla="*/ 7369472 w 12197746"/>
              <a:gd name="connsiteY145" fmla="*/ 1761396 h 2409151"/>
              <a:gd name="connsiteX146" fmla="*/ 7389403 w 12197746"/>
              <a:gd name="connsiteY146" fmla="*/ 1761396 h 2409151"/>
              <a:gd name="connsiteX147" fmla="*/ 7389403 w 12197746"/>
              <a:gd name="connsiteY147" fmla="*/ 1831155 h 2409151"/>
              <a:gd name="connsiteX148" fmla="*/ 7499023 w 12197746"/>
              <a:gd name="connsiteY148" fmla="*/ 1831155 h 2409151"/>
              <a:gd name="connsiteX149" fmla="*/ 7499023 w 12197746"/>
              <a:gd name="connsiteY149" fmla="*/ 1853577 h 2409151"/>
              <a:gd name="connsiteX150" fmla="*/ 7518954 w 12197746"/>
              <a:gd name="connsiteY150" fmla="*/ 1853577 h 2409151"/>
              <a:gd name="connsiteX151" fmla="*/ 7518954 w 12197746"/>
              <a:gd name="connsiteY151" fmla="*/ 2167489 h 2409151"/>
              <a:gd name="connsiteX152" fmla="*/ 7479093 w 12197746"/>
              <a:gd name="connsiteY152" fmla="*/ 2167489 h 2409151"/>
              <a:gd name="connsiteX153" fmla="*/ 7479093 w 12197746"/>
              <a:gd name="connsiteY153" fmla="*/ 1873508 h 2409151"/>
              <a:gd name="connsiteX154" fmla="*/ 7369472 w 12197746"/>
              <a:gd name="connsiteY154" fmla="*/ 1873508 h 2409151"/>
              <a:gd name="connsiteX155" fmla="*/ 7369472 w 12197746"/>
              <a:gd name="connsiteY155" fmla="*/ 1851086 h 2409151"/>
              <a:gd name="connsiteX156" fmla="*/ 7349541 w 12197746"/>
              <a:gd name="connsiteY156" fmla="*/ 1851086 h 2409151"/>
              <a:gd name="connsiteX157" fmla="*/ 7349541 w 12197746"/>
              <a:gd name="connsiteY157" fmla="*/ 1781327 h 2409151"/>
              <a:gd name="connsiteX158" fmla="*/ 7065525 w 12197746"/>
              <a:gd name="connsiteY158" fmla="*/ 1781327 h 2409151"/>
              <a:gd name="connsiteX159" fmla="*/ 7065525 w 12197746"/>
              <a:gd name="connsiteY159" fmla="*/ 1818698 h 2409151"/>
              <a:gd name="connsiteX160" fmla="*/ 7045594 w 12197746"/>
              <a:gd name="connsiteY160" fmla="*/ 1818698 h 2409151"/>
              <a:gd name="connsiteX161" fmla="*/ 7045594 w 12197746"/>
              <a:gd name="connsiteY161" fmla="*/ 1841120 h 2409151"/>
              <a:gd name="connsiteX162" fmla="*/ 6739156 w 12197746"/>
              <a:gd name="connsiteY162" fmla="*/ 1841120 h 2409151"/>
              <a:gd name="connsiteX163" fmla="*/ 6739156 w 12197746"/>
              <a:gd name="connsiteY163" fmla="*/ 1888456 h 2409151"/>
              <a:gd name="connsiteX164" fmla="*/ 6719225 w 12197746"/>
              <a:gd name="connsiteY164" fmla="*/ 1888456 h 2409151"/>
              <a:gd name="connsiteX165" fmla="*/ 6719225 w 12197746"/>
              <a:gd name="connsiteY165" fmla="*/ 1910878 h 2409151"/>
              <a:gd name="connsiteX166" fmla="*/ 6651958 w 12197746"/>
              <a:gd name="connsiteY166" fmla="*/ 1910878 h 2409151"/>
              <a:gd name="connsiteX167" fmla="*/ 6328080 w 12197746"/>
              <a:gd name="connsiteY167" fmla="*/ 1910878 h 2409151"/>
              <a:gd name="connsiteX168" fmla="*/ 6328080 w 12197746"/>
              <a:gd name="connsiteY168" fmla="*/ 2167489 h 2409151"/>
              <a:gd name="connsiteX169" fmla="*/ 6288217 w 12197746"/>
              <a:gd name="connsiteY169" fmla="*/ 2167489 h 2409151"/>
              <a:gd name="connsiteX170" fmla="*/ 6288217 w 12197746"/>
              <a:gd name="connsiteY170" fmla="*/ 1888456 h 2409151"/>
              <a:gd name="connsiteX171" fmla="*/ 6308148 w 12197746"/>
              <a:gd name="connsiteY171" fmla="*/ 1888456 h 2409151"/>
              <a:gd name="connsiteX172" fmla="*/ 6308148 w 12197746"/>
              <a:gd name="connsiteY172" fmla="*/ 1866034 h 2409151"/>
              <a:gd name="connsiteX173" fmla="*/ 6632027 w 12197746"/>
              <a:gd name="connsiteY173" fmla="*/ 1866034 h 2409151"/>
              <a:gd name="connsiteX174" fmla="*/ 6632027 w 12197746"/>
              <a:gd name="connsiteY174" fmla="*/ 1143538 h 2409151"/>
              <a:gd name="connsiteX175" fmla="*/ 6651958 w 12197746"/>
              <a:gd name="connsiteY175" fmla="*/ 1143538 h 2409151"/>
              <a:gd name="connsiteX176" fmla="*/ 6651958 w 12197746"/>
              <a:gd name="connsiteY176" fmla="*/ 1121115 h 2409151"/>
              <a:gd name="connsiteX177" fmla="*/ 6766561 w 12197746"/>
              <a:gd name="connsiteY177" fmla="*/ 1121115 h 2409151"/>
              <a:gd name="connsiteX178" fmla="*/ 6766561 w 12197746"/>
              <a:gd name="connsiteY178" fmla="*/ 1009004 h 2409151"/>
              <a:gd name="connsiteX179" fmla="*/ 6462613 w 12197746"/>
              <a:gd name="connsiteY179" fmla="*/ 1009004 h 2409151"/>
              <a:gd name="connsiteX180" fmla="*/ 6462613 w 12197746"/>
              <a:gd name="connsiteY180" fmla="*/ 1086236 h 2409151"/>
              <a:gd name="connsiteX181" fmla="*/ 6442683 w 12197746"/>
              <a:gd name="connsiteY181" fmla="*/ 1086236 h 2409151"/>
              <a:gd name="connsiteX182" fmla="*/ 6442683 w 12197746"/>
              <a:gd name="connsiteY182" fmla="*/ 1108658 h 2409151"/>
              <a:gd name="connsiteX183" fmla="*/ 6273269 w 12197746"/>
              <a:gd name="connsiteY183" fmla="*/ 1108658 h 2409151"/>
              <a:gd name="connsiteX184" fmla="*/ 6273269 w 12197746"/>
              <a:gd name="connsiteY184" fmla="*/ 1178417 h 2409151"/>
              <a:gd name="connsiteX185" fmla="*/ 6253338 w 12197746"/>
              <a:gd name="connsiteY185" fmla="*/ 1178417 h 2409151"/>
              <a:gd name="connsiteX186" fmla="*/ 6253338 w 12197746"/>
              <a:gd name="connsiteY186" fmla="*/ 1195856 h 2409151"/>
              <a:gd name="connsiteX187" fmla="*/ 5929460 w 12197746"/>
              <a:gd name="connsiteY187" fmla="*/ 1195856 h 2409151"/>
              <a:gd name="connsiteX188" fmla="*/ 5929460 w 12197746"/>
              <a:gd name="connsiteY188" fmla="*/ 1512260 h 2409151"/>
              <a:gd name="connsiteX189" fmla="*/ 6183580 w 12197746"/>
              <a:gd name="connsiteY189" fmla="*/ 1512260 h 2409151"/>
              <a:gd name="connsiteX190" fmla="*/ 6183580 w 12197746"/>
              <a:gd name="connsiteY190" fmla="*/ 1534682 h 2409151"/>
              <a:gd name="connsiteX191" fmla="*/ 6203511 w 12197746"/>
              <a:gd name="connsiteY191" fmla="*/ 1534682 h 2409151"/>
              <a:gd name="connsiteX192" fmla="*/ 6203511 w 12197746"/>
              <a:gd name="connsiteY192" fmla="*/ 2127628 h 2409151"/>
              <a:gd name="connsiteX193" fmla="*/ 6163649 w 12197746"/>
              <a:gd name="connsiteY193" fmla="*/ 2127628 h 2409151"/>
              <a:gd name="connsiteX194" fmla="*/ 6163649 w 12197746"/>
              <a:gd name="connsiteY194" fmla="*/ 1554613 h 2409151"/>
              <a:gd name="connsiteX195" fmla="*/ 5929460 w 12197746"/>
              <a:gd name="connsiteY195" fmla="*/ 1554613 h 2409151"/>
              <a:gd name="connsiteX196" fmla="*/ 5929460 w 12197746"/>
              <a:gd name="connsiteY196" fmla="*/ 2127628 h 2409151"/>
              <a:gd name="connsiteX197" fmla="*/ 5889598 w 12197746"/>
              <a:gd name="connsiteY197" fmla="*/ 2127628 h 2409151"/>
              <a:gd name="connsiteX198" fmla="*/ 5889598 w 12197746"/>
              <a:gd name="connsiteY198" fmla="*/ 1175925 h 2409151"/>
              <a:gd name="connsiteX199" fmla="*/ 5909529 w 12197746"/>
              <a:gd name="connsiteY199" fmla="*/ 1175925 h 2409151"/>
              <a:gd name="connsiteX200" fmla="*/ 5909529 w 12197746"/>
              <a:gd name="connsiteY200" fmla="*/ 1153503 h 2409151"/>
              <a:gd name="connsiteX201" fmla="*/ 6233407 w 12197746"/>
              <a:gd name="connsiteY201" fmla="*/ 1153503 h 2409151"/>
              <a:gd name="connsiteX202" fmla="*/ 6233407 w 12197746"/>
              <a:gd name="connsiteY202" fmla="*/ 1083745 h 2409151"/>
              <a:gd name="connsiteX203" fmla="*/ 6253338 w 12197746"/>
              <a:gd name="connsiteY203" fmla="*/ 1083745 h 2409151"/>
              <a:gd name="connsiteX204" fmla="*/ 6253338 w 12197746"/>
              <a:gd name="connsiteY204" fmla="*/ 1061322 h 2409151"/>
              <a:gd name="connsiteX205" fmla="*/ 6422751 w 12197746"/>
              <a:gd name="connsiteY205" fmla="*/ 1061322 h 2409151"/>
              <a:gd name="connsiteX206" fmla="*/ 6422751 w 12197746"/>
              <a:gd name="connsiteY206" fmla="*/ 1006512 h 2409151"/>
              <a:gd name="connsiteX207" fmla="*/ 6442683 w 12197746"/>
              <a:gd name="connsiteY207" fmla="*/ 1006512 h 2409151"/>
              <a:gd name="connsiteX208" fmla="*/ 6442683 w 12197746"/>
              <a:gd name="connsiteY208" fmla="*/ 117094 h 2409151"/>
              <a:gd name="connsiteX209" fmla="*/ 6218459 w 12197746"/>
              <a:gd name="connsiteY209" fmla="*/ 117094 h 2409151"/>
              <a:gd name="connsiteX210" fmla="*/ 6218459 w 12197746"/>
              <a:gd name="connsiteY210" fmla="*/ 0 h 2409151"/>
              <a:gd name="connsiteX211" fmla="*/ 6029115 w 12197746"/>
              <a:gd name="connsiteY211" fmla="*/ 0 h 2409151"/>
              <a:gd name="connsiteX212" fmla="*/ 6029115 w 12197746"/>
              <a:gd name="connsiteY212" fmla="*/ 79724 h 2409151"/>
              <a:gd name="connsiteX213" fmla="*/ 5907038 w 12197746"/>
              <a:gd name="connsiteY213" fmla="*/ 79724 h 2409151"/>
              <a:gd name="connsiteX214" fmla="*/ 5907038 w 12197746"/>
              <a:gd name="connsiteY214" fmla="*/ 1083745 h 2409151"/>
              <a:gd name="connsiteX215" fmla="*/ 5867176 w 12197746"/>
              <a:gd name="connsiteY215" fmla="*/ 1083745 h 2409151"/>
              <a:gd name="connsiteX216" fmla="*/ 5867176 w 12197746"/>
              <a:gd name="connsiteY216" fmla="*/ 79724 h 2409151"/>
              <a:gd name="connsiteX217" fmla="*/ 5887107 w 12197746"/>
              <a:gd name="connsiteY217" fmla="*/ 79724 h 2409151"/>
              <a:gd name="connsiteX218" fmla="*/ 5887107 w 12197746"/>
              <a:gd name="connsiteY218" fmla="*/ 0 h 2409151"/>
              <a:gd name="connsiteX219" fmla="*/ 5495962 w 12197746"/>
              <a:gd name="connsiteY219" fmla="*/ 0 h 2409151"/>
              <a:gd name="connsiteX220" fmla="*/ 5495962 w 12197746"/>
              <a:gd name="connsiteY220" fmla="*/ 839591 h 2409151"/>
              <a:gd name="connsiteX221" fmla="*/ 5356445 w 12197746"/>
              <a:gd name="connsiteY221" fmla="*/ 839591 h 2409151"/>
              <a:gd name="connsiteX222" fmla="*/ 5356445 w 12197746"/>
              <a:gd name="connsiteY222" fmla="*/ 906858 h 2409151"/>
              <a:gd name="connsiteX223" fmla="*/ 5463574 w 12197746"/>
              <a:gd name="connsiteY223" fmla="*/ 906858 h 2409151"/>
              <a:gd name="connsiteX224" fmla="*/ 5463574 w 12197746"/>
              <a:gd name="connsiteY224" fmla="*/ 929280 h 2409151"/>
              <a:gd name="connsiteX225" fmla="*/ 5483505 w 12197746"/>
              <a:gd name="connsiteY225" fmla="*/ 929280 h 2409151"/>
              <a:gd name="connsiteX226" fmla="*/ 5483505 w 12197746"/>
              <a:gd name="connsiteY226" fmla="*/ 1091219 h 2409151"/>
              <a:gd name="connsiteX227" fmla="*/ 5543298 w 12197746"/>
              <a:gd name="connsiteY227" fmla="*/ 1091219 h 2409151"/>
              <a:gd name="connsiteX228" fmla="*/ 5543298 w 12197746"/>
              <a:gd name="connsiteY228" fmla="*/ 1113641 h 2409151"/>
              <a:gd name="connsiteX229" fmla="*/ 5563229 w 12197746"/>
              <a:gd name="connsiteY229" fmla="*/ 1113641 h 2409151"/>
              <a:gd name="connsiteX230" fmla="*/ 5563229 w 12197746"/>
              <a:gd name="connsiteY230" fmla="*/ 2130119 h 2409151"/>
              <a:gd name="connsiteX231" fmla="*/ 5523367 w 12197746"/>
              <a:gd name="connsiteY231" fmla="*/ 2130119 h 2409151"/>
              <a:gd name="connsiteX232" fmla="*/ 5523367 w 12197746"/>
              <a:gd name="connsiteY232" fmla="*/ 1482363 h 2409151"/>
              <a:gd name="connsiteX233" fmla="*/ 5463574 w 12197746"/>
              <a:gd name="connsiteY233" fmla="*/ 1482363 h 2409151"/>
              <a:gd name="connsiteX234" fmla="*/ 5463574 w 12197746"/>
              <a:gd name="connsiteY234" fmla="*/ 1459941 h 2409151"/>
              <a:gd name="connsiteX235" fmla="*/ 5443643 w 12197746"/>
              <a:gd name="connsiteY235" fmla="*/ 1459941 h 2409151"/>
              <a:gd name="connsiteX236" fmla="*/ 5443643 w 12197746"/>
              <a:gd name="connsiteY236" fmla="*/ 1417588 h 2409151"/>
              <a:gd name="connsiteX237" fmla="*/ 5376376 w 12197746"/>
              <a:gd name="connsiteY237" fmla="*/ 1417588 h 2409151"/>
              <a:gd name="connsiteX238" fmla="*/ 5376376 w 12197746"/>
              <a:gd name="connsiteY238" fmla="*/ 1534682 h 2409151"/>
              <a:gd name="connsiteX239" fmla="*/ 5356445 w 12197746"/>
              <a:gd name="connsiteY239" fmla="*/ 1534682 h 2409151"/>
              <a:gd name="connsiteX240" fmla="*/ 5356445 w 12197746"/>
              <a:gd name="connsiteY240" fmla="*/ 1557104 h 2409151"/>
              <a:gd name="connsiteX241" fmla="*/ 5256791 w 12197746"/>
              <a:gd name="connsiteY241" fmla="*/ 1557104 h 2409151"/>
              <a:gd name="connsiteX242" fmla="*/ 5256791 w 12197746"/>
              <a:gd name="connsiteY242" fmla="*/ 2050395 h 2409151"/>
              <a:gd name="connsiteX243" fmla="*/ 5216928 w 12197746"/>
              <a:gd name="connsiteY243" fmla="*/ 2050395 h 2409151"/>
              <a:gd name="connsiteX244" fmla="*/ 5216928 w 12197746"/>
              <a:gd name="connsiteY244" fmla="*/ 1534682 h 2409151"/>
              <a:gd name="connsiteX245" fmla="*/ 5236859 w 12197746"/>
              <a:gd name="connsiteY245" fmla="*/ 1534682 h 2409151"/>
              <a:gd name="connsiteX246" fmla="*/ 5236859 w 12197746"/>
              <a:gd name="connsiteY246" fmla="*/ 1512260 h 2409151"/>
              <a:gd name="connsiteX247" fmla="*/ 5334023 w 12197746"/>
              <a:gd name="connsiteY247" fmla="*/ 1512260 h 2409151"/>
              <a:gd name="connsiteX248" fmla="*/ 5334023 w 12197746"/>
              <a:gd name="connsiteY248" fmla="*/ 1395166 h 2409151"/>
              <a:gd name="connsiteX249" fmla="*/ 5353954 w 12197746"/>
              <a:gd name="connsiteY249" fmla="*/ 1395166 h 2409151"/>
              <a:gd name="connsiteX250" fmla="*/ 5353954 w 12197746"/>
              <a:gd name="connsiteY250" fmla="*/ 1372743 h 2409151"/>
              <a:gd name="connsiteX251" fmla="*/ 5461083 w 12197746"/>
              <a:gd name="connsiteY251" fmla="*/ 1372743 h 2409151"/>
              <a:gd name="connsiteX252" fmla="*/ 5461083 w 12197746"/>
              <a:gd name="connsiteY252" fmla="*/ 1395166 h 2409151"/>
              <a:gd name="connsiteX253" fmla="*/ 5481014 w 12197746"/>
              <a:gd name="connsiteY253" fmla="*/ 1395166 h 2409151"/>
              <a:gd name="connsiteX254" fmla="*/ 5481014 w 12197746"/>
              <a:gd name="connsiteY254" fmla="*/ 1437519 h 2409151"/>
              <a:gd name="connsiteX255" fmla="*/ 5520876 w 12197746"/>
              <a:gd name="connsiteY255" fmla="*/ 1437519 h 2409151"/>
              <a:gd name="connsiteX256" fmla="*/ 5520876 w 12197746"/>
              <a:gd name="connsiteY256" fmla="*/ 1133572 h 2409151"/>
              <a:gd name="connsiteX257" fmla="*/ 5461083 w 12197746"/>
              <a:gd name="connsiteY257" fmla="*/ 1133572 h 2409151"/>
              <a:gd name="connsiteX258" fmla="*/ 5461083 w 12197746"/>
              <a:gd name="connsiteY258" fmla="*/ 1111150 h 2409151"/>
              <a:gd name="connsiteX259" fmla="*/ 5441152 w 12197746"/>
              <a:gd name="connsiteY259" fmla="*/ 1111150 h 2409151"/>
              <a:gd name="connsiteX260" fmla="*/ 5441152 w 12197746"/>
              <a:gd name="connsiteY260" fmla="*/ 949211 h 2409151"/>
              <a:gd name="connsiteX261" fmla="*/ 5356445 w 12197746"/>
              <a:gd name="connsiteY261" fmla="*/ 949211 h 2409151"/>
              <a:gd name="connsiteX262" fmla="*/ 5356445 w 12197746"/>
              <a:gd name="connsiteY262" fmla="*/ 926789 h 2409151"/>
              <a:gd name="connsiteX263" fmla="*/ 5189524 w 12197746"/>
              <a:gd name="connsiteY263" fmla="*/ 926789 h 2409151"/>
              <a:gd name="connsiteX264" fmla="*/ 5189524 w 12197746"/>
              <a:gd name="connsiteY264" fmla="*/ 1043883 h 2409151"/>
              <a:gd name="connsiteX265" fmla="*/ 5097343 w 12197746"/>
              <a:gd name="connsiteY265" fmla="*/ 1043883 h 2409151"/>
              <a:gd name="connsiteX266" fmla="*/ 5097343 w 12197746"/>
              <a:gd name="connsiteY266" fmla="*/ 1285545 h 2409151"/>
              <a:gd name="connsiteX267" fmla="*/ 5040041 w 12197746"/>
              <a:gd name="connsiteY267" fmla="*/ 1285545 h 2409151"/>
              <a:gd name="connsiteX268" fmla="*/ 5040041 w 12197746"/>
              <a:gd name="connsiteY268" fmla="*/ 401110 h 2409151"/>
              <a:gd name="connsiteX269" fmla="*/ 4940387 w 12197746"/>
              <a:gd name="connsiteY269" fmla="*/ 401110 h 2409151"/>
              <a:gd name="connsiteX270" fmla="*/ 4940387 w 12197746"/>
              <a:gd name="connsiteY270" fmla="*/ 435989 h 2409151"/>
              <a:gd name="connsiteX271" fmla="*/ 4898033 w 12197746"/>
              <a:gd name="connsiteY271" fmla="*/ 435989 h 2409151"/>
              <a:gd name="connsiteX272" fmla="*/ 4898033 w 12197746"/>
              <a:gd name="connsiteY272" fmla="*/ 356266 h 2409151"/>
              <a:gd name="connsiteX273" fmla="*/ 4656370 w 12197746"/>
              <a:gd name="connsiteY273" fmla="*/ 356266 h 2409151"/>
              <a:gd name="connsiteX274" fmla="*/ 4656370 w 12197746"/>
              <a:gd name="connsiteY274" fmla="*/ 418550 h 2409151"/>
              <a:gd name="connsiteX275" fmla="*/ 4439621 w 12197746"/>
              <a:gd name="connsiteY275" fmla="*/ 418550 h 2409151"/>
              <a:gd name="connsiteX276" fmla="*/ 4439621 w 12197746"/>
              <a:gd name="connsiteY276" fmla="*/ 1038900 h 2409151"/>
              <a:gd name="connsiteX277" fmla="*/ 4536785 w 12197746"/>
              <a:gd name="connsiteY277" fmla="*/ 1038900 h 2409151"/>
              <a:gd name="connsiteX278" fmla="*/ 4536785 w 12197746"/>
              <a:gd name="connsiteY278" fmla="*/ 1061322 h 2409151"/>
              <a:gd name="connsiteX279" fmla="*/ 4556715 w 12197746"/>
              <a:gd name="connsiteY279" fmla="*/ 1061322 h 2409151"/>
              <a:gd name="connsiteX280" fmla="*/ 4556715 w 12197746"/>
              <a:gd name="connsiteY280" fmla="*/ 1200839 h 2409151"/>
              <a:gd name="connsiteX281" fmla="*/ 4571664 w 12197746"/>
              <a:gd name="connsiteY281" fmla="*/ 1200839 h 2409151"/>
              <a:gd name="connsiteX282" fmla="*/ 4661353 w 12197746"/>
              <a:gd name="connsiteY282" fmla="*/ 1200839 h 2409151"/>
              <a:gd name="connsiteX283" fmla="*/ 4661353 w 12197746"/>
              <a:gd name="connsiteY283" fmla="*/ 1223261 h 2409151"/>
              <a:gd name="connsiteX284" fmla="*/ 4681284 w 12197746"/>
              <a:gd name="connsiteY284" fmla="*/ 1223261 h 2409151"/>
              <a:gd name="connsiteX285" fmla="*/ 4681284 w 12197746"/>
              <a:gd name="connsiteY285" fmla="*/ 1375235 h 2409151"/>
              <a:gd name="connsiteX286" fmla="*/ 5064955 w 12197746"/>
              <a:gd name="connsiteY286" fmla="*/ 1375235 h 2409151"/>
              <a:gd name="connsiteX287" fmla="*/ 5064955 w 12197746"/>
              <a:gd name="connsiteY287" fmla="*/ 1395166 h 2409151"/>
              <a:gd name="connsiteX288" fmla="*/ 5084886 w 12197746"/>
              <a:gd name="connsiteY288" fmla="*/ 1395166 h 2409151"/>
              <a:gd name="connsiteX289" fmla="*/ 5084886 w 12197746"/>
              <a:gd name="connsiteY289" fmla="*/ 2127628 h 2409151"/>
              <a:gd name="connsiteX290" fmla="*/ 5045024 w 12197746"/>
              <a:gd name="connsiteY290" fmla="*/ 2127628 h 2409151"/>
              <a:gd name="connsiteX291" fmla="*/ 5045024 w 12197746"/>
              <a:gd name="connsiteY291" fmla="*/ 1783819 h 2409151"/>
              <a:gd name="connsiteX292" fmla="*/ 4683775 w 12197746"/>
              <a:gd name="connsiteY292" fmla="*/ 1783819 h 2409151"/>
              <a:gd name="connsiteX293" fmla="*/ 4683775 w 12197746"/>
              <a:gd name="connsiteY293" fmla="*/ 2164998 h 2409151"/>
              <a:gd name="connsiteX294" fmla="*/ 4643913 w 12197746"/>
              <a:gd name="connsiteY294" fmla="*/ 2164998 h 2409151"/>
              <a:gd name="connsiteX295" fmla="*/ 4643913 w 12197746"/>
              <a:gd name="connsiteY295" fmla="*/ 1761396 h 2409151"/>
              <a:gd name="connsiteX296" fmla="*/ 4663844 w 12197746"/>
              <a:gd name="connsiteY296" fmla="*/ 1761396 h 2409151"/>
              <a:gd name="connsiteX297" fmla="*/ 4663844 w 12197746"/>
              <a:gd name="connsiteY297" fmla="*/ 1738974 h 2409151"/>
              <a:gd name="connsiteX298" fmla="*/ 5047516 w 12197746"/>
              <a:gd name="connsiteY298" fmla="*/ 1738974 h 2409151"/>
              <a:gd name="connsiteX299" fmla="*/ 5047516 w 12197746"/>
              <a:gd name="connsiteY299" fmla="*/ 1415097 h 2409151"/>
              <a:gd name="connsiteX300" fmla="*/ 4663844 w 12197746"/>
              <a:gd name="connsiteY300" fmla="*/ 1415097 h 2409151"/>
              <a:gd name="connsiteX301" fmla="*/ 4663844 w 12197746"/>
              <a:gd name="connsiteY301" fmla="*/ 1395166 h 2409151"/>
              <a:gd name="connsiteX302" fmla="*/ 4643913 w 12197746"/>
              <a:gd name="connsiteY302" fmla="*/ 1395166 h 2409151"/>
              <a:gd name="connsiteX303" fmla="*/ 4643913 w 12197746"/>
              <a:gd name="connsiteY303" fmla="*/ 1243192 h 2409151"/>
              <a:gd name="connsiteX304" fmla="*/ 4574155 w 12197746"/>
              <a:gd name="connsiteY304" fmla="*/ 1243192 h 2409151"/>
              <a:gd name="connsiteX305" fmla="*/ 4509380 w 12197746"/>
              <a:gd name="connsiteY305" fmla="*/ 1243192 h 2409151"/>
              <a:gd name="connsiteX306" fmla="*/ 4509380 w 12197746"/>
              <a:gd name="connsiteY306" fmla="*/ 1395166 h 2409151"/>
              <a:gd name="connsiteX307" fmla="*/ 4489449 w 12197746"/>
              <a:gd name="connsiteY307" fmla="*/ 1395166 h 2409151"/>
              <a:gd name="connsiteX308" fmla="*/ 4489449 w 12197746"/>
              <a:gd name="connsiteY308" fmla="*/ 1417588 h 2409151"/>
              <a:gd name="connsiteX309" fmla="*/ 4399759 w 12197746"/>
              <a:gd name="connsiteY309" fmla="*/ 1417588 h 2409151"/>
              <a:gd name="connsiteX310" fmla="*/ 4399759 w 12197746"/>
              <a:gd name="connsiteY310" fmla="*/ 1674199 h 2409151"/>
              <a:gd name="connsiteX311" fmla="*/ 4379828 w 12197746"/>
              <a:gd name="connsiteY311" fmla="*/ 1674199 h 2409151"/>
              <a:gd name="connsiteX312" fmla="*/ 4379828 w 12197746"/>
              <a:gd name="connsiteY312" fmla="*/ 1694130 h 2409151"/>
              <a:gd name="connsiteX313" fmla="*/ 4305087 w 12197746"/>
              <a:gd name="connsiteY313" fmla="*/ 1694130 h 2409151"/>
              <a:gd name="connsiteX314" fmla="*/ 4305087 w 12197746"/>
              <a:gd name="connsiteY314" fmla="*/ 2239739 h 2409151"/>
              <a:gd name="connsiteX315" fmla="*/ 4265225 w 12197746"/>
              <a:gd name="connsiteY315" fmla="*/ 2239739 h 2409151"/>
              <a:gd name="connsiteX316" fmla="*/ 4265225 w 12197746"/>
              <a:gd name="connsiteY316" fmla="*/ 1674199 h 2409151"/>
              <a:gd name="connsiteX317" fmla="*/ 4285156 w 12197746"/>
              <a:gd name="connsiteY317" fmla="*/ 1674199 h 2409151"/>
              <a:gd name="connsiteX318" fmla="*/ 4285156 w 12197746"/>
              <a:gd name="connsiteY318" fmla="*/ 1651776 h 2409151"/>
              <a:gd name="connsiteX319" fmla="*/ 4359897 w 12197746"/>
              <a:gd name="connsiteY319" fmla="*/ 1651776 h 2409151"/>
              <a:gd name="connsiteX320" fmla="*/ 4359897 w 12197746"/>
              <a:gd name="connsiteY320" fmla="*/ 1395166 h 2409151"/>
              <a:gd name="connsiteX321" fmla="*/ 4379828 w 12197746"/>
              <a:gd name="connsiteY321" fmla="*/ 1395166 h 2409151"/>
              <a:gd name="connsiteX322" fmla="*/ 4379828 w 12197746"/>
              <a:gd name="connsiteY322" fmla="*/ 1372743 h 2409151"/>
              <a:gd name="connsiteX323" fmla="*/ 4469518 w 12197746"/>
              <a:gd name="connsiteY323" fmla="*/ 1372743 h 2409151"/>
              <a:gd name="connsiteX324" fmla="*/ 4469518 w 12197746"/>
              <a:gd name="connsiteY324" fmla="*/ 1220770 h 2409151"/>
              <a:gd name="connsiteX325" fmla="*/ 4489449 w 12197746"/>
              <a:gd name="connsiteY325" fmla="*/ 1220770 h 2409151"/>
              <a:gd name="connsiteX326" fmla="*/ 4489449 w 12197746"/>
              <a:gd name="connsiteY326" fmla="*/ 1198348 h 2409151"/>
              <a:gd name="connsiteX327" fmla="*/ 4519345 w 12197746"/>
              <a:gd name="connsiteY327" fmla="*/ 1198348 h 2409151"/>
              <a:gd name="connsiteX328" fmla="*/ 4519345 w 12197746"/>
              <a:gd name="connsiteY328" fmla="*/ 1081253 h 2409151"/>
              <a:gd name="connsiteX329" fmla="*/ 4442113 w 12197746"/>
              <a:gd name="connsiteY329" fmla="*/ 1081253 h 2409151"/>
              <a:gd name="connsiteX330" fmla="*/ 4442113 w 12197746"/>
              <a:gd name="connsiteY330" fmla="*/ 1058831 h 2409151"/>
              <a:gd name="connsiteX331" fmla="*/ 4267717 w 12197746"/>
              <a:gd name="connsiteY331" fmla="*/ 1058831 h 2409151"/>
              <a:gd name="connsiteX332" fmla="*/ 4267717 w 12197746"/>
              <a:gd name="connsiteY332" fmla="*/ 1218279 h 2409151"/>
              <a:gd name="connsiteX333" fmla="*/ 4148131 w 12197746"/>
              <a:gd name="connsiteY333" fmla="*/ 1218279 h 2409151"/>
              <a:gd name="connsiteX334" fmla="*/ 4148131 w 12197746"/>
              <a:gd name="connsiteY334" fmla="*/ 2237248 h 2409151"/>
              <a:gd name="connsiteX335" fmla="*/ 4108269 w 12197746"/>
              <a:gd name="connsiteY335" fmla="*/ 2237248 h 2409151"/>
              <a:gd name="connsiteX336" fmla="*/ 4108269 w 12197746"/>
              <a:gd name="connsiteY336" fmla="*/ 1223261 h 2409151"/>
              <a:gd name="connsiteX337" fmla="*/ 4085847 w 12197746"/>
              <a:gd name="connsiteY337" fmla="*/ 1223261 h 2409151"/>
              <a:gd name="connsiteX338" fmla="*/ 4085847 w 12197746"/>
              <a:gd name="connsiteY338" fmla="*/ 1143538 h 2409151"/>
              <a:gd name="connsiteX339" fmla="*/ 3886537 w 12197746"/>
              <a:gd name="connsiteY339" fmla="*/ 1143538 h 2409151"/>
              <a:gd name="connsiteX340" fmla="*/ 3886537 w 12197746"/>
              <a:gd name="connsiteY340" fmla="*/ 1088727 h 2409151"/>
              <a:gd name="connsiteX341" fmla="*/ 3737055 w 12197746"/>
              <a:gd name="connsiteY341" fmla="*/ 1088727 h 2409151"/>
              <a:gd name="connsiteX342" fmla="*/ 3737055 w 12197746"/>
              <a:gd name="connsiteY342" fmla="*/ 1203330 h 2409151"/>
              <a:gd name="connsiteX343" fmla="*/ 3619961 w 12197746"/>
              <a:gd name="connsiteY343" fmla="*/ 1203330 h 2409151"/>
              <a:gd name="connsiteX344" fmla="*/ 3619961 w 12197746"/>
              <a:gd name="connsiteY344" fmla="*/ 2239739 h 2409151"/>
              <a:gd name="connsiteX345" fmla="*/ 3580098 w 12197746"/>
              <a:gd name="connsiteY345" fmla="*/ 2239739 h 2409151"/>
              <a:gd name="connsiteX346" fmla="*/ 3580098 w 12197746"/>
              <a:gd name="connsiteY346" fmla="*/ 1529699 h 2409151"/>
              <a:gd name="connsiteX347" fmla="*/ 3136635 w 12197746"/>
              <a:gd name="connsiteY347" fmla="*/ 1529699 h 2409151"/>
              <a:gd name="connsiteX348" fmla="*/ 3136635 w 12197746"/>
              <a:gd name="connsiteY348" fmla="*/ 1534682 h 2409151"/>
              <a:gd name="connsiteX349" fmla="*/ 3136635 w 12197746"/>
              <a:gd name="connsiteY349" fmla="*/ 1594475 h 2409151"/>
              <a:gd name="connsiteX350" fmla="*/ 3136635 w 12197746"/>
              <a:gd name="connsiteY350" fmla="*/ 2242230 h 2409151"/>
              <a:gd name="connsiteX351" fmla="*/ 3096773 w 12197746"/>
              <a:gd name="connsiteY351" fmla="*/ 2242230 h 2409151"/>
              <a:gd name="connsiteX352" fmla="*/ 3096773 w 12197746"/>
              <a:gd name="connsiteY352" fmla="*/ 1594475 h 2409151"/>
              <a:gd name="connsiteX353" fmla="*/ 3096773 w 12197746"/>
              <a:gd name="connsiteY353" fmla="*/ 1534682 h 2409151"/>
              <a:gd name="connsiteX354" fmla="*/ 3096773 w 12197746"/>
              <a:gd name="connsiteY354" fmla="*/ 1507277 h 2409151"/>
              <a:gd name="connsiteX355" fmla="*/ 3116704 w 12197746"/>
              <a:gd name="connsiteY355" fmla="*/ 1507277 h 2409151"/>
              <a:gd name="connsiteX356" fmla="*/ 3116704 w 12197746"/>
              <a:gd name="connsiteY356" fmla="*/ 1484855 h 2409151"/>
              <a:gd name="connsiteX357" fmla="*/ 3580098 w 12197746"/>
              <a:gd name="connsiteY357" fmla="*/ 1484855 h 2409151"/>
              <a:gd name="connsiteX358" fmla="*/ 3580098 w 12197746"/>
              <a:gd name="connsiteY358" fmla="*/ 1203330 h 2409151"/>
              <a:gd name="connsiteX359" fmla="*/ 3580098 w 12197746"/>
              <a:gd name="connsiteY359" fmla="*/ 1203330 h 2409151"/>
              <a:gd name="connsiteX360" fmla="*/ 3580098 w 12197746"/>
              <a:gd name="connsiteY360" fmla="*/ 989073 h 2409151"/>
              <a:gd name="connsiteX361" fmla="*/ 2857601 w 12197746"/>
              <a:gd name="connsiteY361" fmla="*/ 989073 h 2409151"/>
              <a:gd name="connsiteX362" fmla="*/ 2857601 w 12197746"/>
              <a:gd name="connsiteY362" fmla="*/ 1195856 h 2409151"/>
              <a:gd name="connsiteX363" fmla="*/ 2832688 w 12197746"/>
              <a:gd name="connsiteY363" fmla="*/ 1195856 h 2409151"/>
              <a:gd name="connsiteX364" fmla="*/ 2832688 w 12197746"/>
              <a:gd name="connsiteY364" fmla="*/ 2239739 h 2409151"/>
              <a:gd name="connsiteX365" fmla="*/ 2790334 w 12197746"/>
              <a:gd name="connsiteY365" fmla="*/ 2239739 h 2409151"/>
              <a:gd name="connsiteX366" fmla="*/ 2790334 w 12197746"/>
              <a:gd name="connsiteY366" fmla="*/ 1195856 h 2409151"/>
              <a:gd name="connsiteX367" fmla="*/ 2762929 w 12197746"/>
              <a:gd name="connsiteY367" fmla="*/ 1195856 h 2409151"/>
              <a:gd name="connsiteX368" fmla="*/ 2762929 w 12197746"/>
              <a:gd name="connsiteY368" fmla="*/ 1016478 h 2409151"/>
              <a:gd name="connsiteX369" fmla="*/ 2700645 w 12197746"/>
              <a:gd name="connsiteY369" fmla="*/ 1016478 h 2409151"/>
              <a:gd name="connsiteX370" fmla="*/ 2700645 w 12197746"/>
              <a:gd name="connsiteY370" fmla="*/ 1038900 h 2409151"/>
              <a:gd name="connsiteX371" fmla="*/ 2578568 w 12197746"/>
              <a:gd name="connsiteY371" fmla="*/ 1038900 h 2409151"/>
              <a:gd name="connsiteX372" fmla="*/ 2578568 w 12197746"/>
              <a:gd name="connsiteY372" fmla="*/ 1205822 h 2409151"/>
              <a:gd name="connsiteX373" fmla="*/ 2558637 w 12197746"/>
              <a:gd name="connsiteY373" fmla="*/ 1205822 h 2409151"/>
              <a:gd name="connsiteX374" fmla="*/ 2558637 w 12197746"/>
              <a:gd name="connsiteY374" fmla="*/ 1228244 h 2409151"/>
              <a:gd name="connsiteX375" fmla="*/ 2389224 w 12197746"/>
              <a:gd name="connsiteY375" fmla="*/ 1228244 h 2409151"/>
              <a:gd name="connsiteX376" fmla="*/ 2389224 w 12197746"/>
              <a:gd name="connsiteY376" fmla="*/ 2242230 h 2409151"/>
              <a:gd name="connsiteX377" fmla="*/ 2349362 w 12197746"/>
              <a:gd name="connsiteY377" fmla="*/ 2242230 h 2409151"/>
              <a:gd name="connsiteX378" fmla="*/ 2349362 w 12197746"/>
              <a:gd name="connsiteY378" fmla="*/ 1203330 h 2409151"/>
              <a:gd name="connsiteX379" fmla="*/ 2369293 w 12197746"/>
              <a:gd name="connsiteY379" fmla="*/ 1203330 h 2409151"/>
              <a:gd name="connsiteX380" fmla="*/ 2369293 w 12197746"/>
              <a:gd name="connsiteY380" fmla="*/ 1180908 h 2409151"/>
              <a:gd name="connsiteX381" fmla="*/ 2538706 w 12197746"/>
              <a:gd name="connsiteY381" fmla="*/ 1180908 h 2409151"/>
              <a:gd name="connsiteX382" fmla="*/ 2538706 w 12197746"/>
              <a:gd name="connsiteY382" fmla="*/ 1013986 h 2409151"/>
              <a:gd name="connsiteX383" fmla="*/ 2558637 w 12197746"/>
              <a:gd name="connsiteY383" fmla="*/ 1013986 h 2409151"/>
              <a:gd name="connsiteX384" fmla="*/ 2558637 w 12197746"/>
              <a:gd name="connsiteY384" fmla="*/ 996547 h 2409151"/>
              <a:gd name="connsiteX385" fmla="*/ 2645835 w 12197746"/>
              <a:gd name="connsiteY385" fmla="*/ 996547 h 2409151"/>
              <a:gd name="connsiteX386" fmla="*/ 2645835 w 12197746"/>
              <a:gd name="connsiteY386" fmla="*/ 839591 h 2409151"/>
              <a:gd name="connsiteX387" fmla="*/ 2563620 w 12197746"/>
              <a:gd name="connsiteY387" fmla="*/ 839591 h 2409151"/>
              <a:gd name="connsiteX388" fmla="*/ 2563620 w 12197746"/>
              <a:gd name="connsiteY388" fmla="*/ 625333 h 2409151"/>
              <a:gd name="connsiteX389" fmla="*/ 2172475 w 12197746"/>
              <a:gd name="connsiteY389" fmla="*/ 625333 h 2409151"/>
              <a:gd name="connsiteX390" fmla="*/ 2172475 w 12197746"/>
              <a:gd name="connsiteY390" fmla="*/ 1268106 h 2409151"/>
              <a:gd name="connsiteX391" fmla="*/ 1900915 w 12197746"/>
              <a:gd name="connsiteY391" fmla="*/ 1268106 h 2409151"/>
              <a:gd name="connsiteX392" fmla="*/ 1900915 w 12197746"/>
              <a:gd name="connsiteY392" fmla="*/ 2264653 h 2409151"/>
              <a:gd name="connsiteX393" fmla="*/ 1861053 w 12197746"/>
              <a:gd name="connsiteY393" fmla="*/ 2264653 h 2409151"/>
              <a:gd name="connsiteX394" fmla="*/ 1861053 w 12197746"/>
              <a:gd name="connsiteY394" fmla="*/ 1268106 h 2409151"/>
              <a:gd name="connsiteX395" fmla="*/ 1880984 w 12197746"/>
              <a:gd name="connsiteY395" fmla="*/ 1268106 h 2409151"/>
              <a:gd name="connsiteX396" fmla="*/ 1880984 w 12197746"/>
              <a:gd name="connsiteY396" fmla="*/ 1026443 h 2409151"/>
              <a:gd name="connsiteX397" fmla="*/ 1738976 w 12197746"/>
              <a:gd name="connsiteY397" fmla="*/ 1026443 h 2409151"/>
              <a:gd name="connsiteX398" fmla="*/ 1738976 w 12197746"/>
              <a:gd name="connsiteY398" fmla="*/ 1250666 h 2409151"/>
              <a:gd name="connsiteX399" fmla="*/ 1664235 w 12197746"/>
              <a:gd name="connsiteY399" fmla="*/ 1250666 h 2409151"/>
              <a:gd name="connsiteX400" fmla="*/ 1664235 w 12197746"/>
              <a:gd name="connsiteY400" fmla="*/ 1392674 h 2409151"/>
              <a:gd name="connsiteX401" fmla="*/ 1572054 w 12197746"/>
              <a:gd name="connsiteY401" fmla="*/ 1392674 h 2409151"/>
              <a:gd name="connsiteX402" fmla="*/ 1572054 w 12197746"/>
              <a:gd name="connsiteY402" fmla="*/ 1240701 h 2409151"/>
              <a:gd name="connsiteX403" fmla="*/ 1472400 w 12197746"/>
              <a:gd name="connsiteY403" fmla="*/ 1240701 h 2409151"/>
              <a:gd name="connsiteX404" fmla="*/ 1472400 w 12197746"/>
              <a:gd name="connsiteY404" fmla="*/ 1155994 h 2409151"/>
              <a:gd name="connsiteX405" fmla="*/ 1273090 w 12197746"/>
              <a:gd name="connsiteY405" fmla="*/ 1155994 h 2409151"/>
              <a:gd name="connsiteX406" fmla="*/ 1273090 w 12197746"/>
              <a:gd name="connsiteY406" fmla="*/ 1499803 h 2409151"/>
              <a:gd name="connsiteX407" fmla="*/ 1596968 w 12197746"/>
              <a:gd name="connsiteY407" fmla="*/ 1499803 h 2409151"/>
              <a:gd name="connsiteX408" fmla="*/ 1596968 w 12197746"/>
              <a:gd name="connsiteY408" fmla="*/ 1519734 h 2409151"/>
              <a:gd name="connsiteX409" fmla="*/ 1619390 w 12197746"/>
              <a:gd name="connsiteY409" fmla="*/ 1519734 h 2409151"/>
              <a:gd name="connsiteX410" fmla="*/ 1619390 w 12197746"/>
              <a:gd name="connsiteY410" fmla="*/ 2239739 h 2409151"/>
              <a:gd name="connsiteX411" fmla="*/ 1579529 w 12197746"/>
              <a:gd name="connsiteY411" fmla="*/ 2239739 h 2409151"/>
              <a:gd name="connsiteX412" fmla="*/ 1579529 w 12197746"/>
              <a:gd name="connsiteY412" fmla="*/ 1542156 h 2409151"/>
              <a:gd name="connsiteX413" fmla="*/ 1275581 w 12197746"/>
              <a:gd name="connsiteY413" fmla="*/ 1542156 h 2409151"/>
              <a:gd name="connsiteX414" fmla="*/ 1275581 w 12197746"/>
              <a:gd name="connsiteY414" fmla="*/ 2242230 h 2409151"/>
              <a:gd name="connsiteX415" fmla="*/ 1235719 w 12197746"/>
              <a:gd name="connsiteY415" fmla="*/ 2242230 h 2409151"/>
              <a:gd name="connsiteX416" fmla="*/ 1235719 w 12197746"/>
              <a:gd name="connsiteY416" fmla="*/ 1153503 h 2409151"/>
              <a:gd name="connsiteX417" fmla="*/ 1215789 w 12197746"/>
              <a:gd name="connsiteY417" fmla="*/ 1153503 h 2409151"/>
              <a:gd name="connsiteX418" fmla="*/ 1215789 w 12197746"/>
              <a:gd name="connsiteY418" fmla="*/ 298964 h 2409151"/>
              <a:gd name="connsiteX419" fmla="*/ 1076272 w 12197746"/>
              <a:gd name="connsiteY419" fmla="*/ 62284 h 2409151"/>
              <a:gd name="connsiteX420" fmla="*/ 976617 w 12197746"/>
              <a:gd name="connsiteY420" fmla="*/ 276542 h 2409151"/>
              <a:gd name="connsiteX421" fmla="*/ 976617 w 12197746"/>
              <a:gd name="connsiteY421" fmla="*/ 1539665 h 2409151"/>
              <a:gd name="connsiteX422" fmla="*/ 996548 w 12197746"/>
              <a:gd name="connsiteY422" fmla="*/ 1539665 h 2409151"/>
              <a:gd name="connsiteX423" fmla="*/ 996548 w 12197746"/>
              <a:gd name="connsiteY423" fmla="*/ 2264653 h 2409151"/>
              <a:gd name="connsiteX424" fmla="*/ 956686 w 12197746"/>
              <a:gd name="connsiteY424" fmla="*/ 2264653 h 2409151"/>
              <a:gd name="connsiteX425" fmla="*/ 956686 w 12197746"/>
              <a:gd name="connsiteY425" fmla="*/ 1539665 h 2409151"/>
              <a:gd name="connsiteX426" fmla="*/ 817169 w 12197746"/>
              <a:gd name="connsiteY426" fmla="*/ 1539665 h 2409151"/>
              <a:gd name="connsiteX427" fmla="*/ 817169 w 12197746"/>
              <a:gd name="connsiteY427" fmla="*/ 1390183 h 2409151"/>
              <a:gd name="connsiteX428" fmla="*/ 677653 w 12197746"/>
              <a:gd name="connsiteY428" fmla="*/ 1390183 h 2409151"/>
              <a:gd name="connsiteX429" fmla="*/ 677653 w 12197746"/>
              <a:gd name="connsiteY429" fmla="*/ 1412605 h 2409151"/>
              <a:gd name="connsiteX430" fmla="*/ 423533 w 12197746"/>
              <a:gd name="connsiteY430" fmla="*/ 1412605 h 2409151"/>
              <a:gd name="connsiteX431" fmla="*/ 423533 w 12197746"/>
              <a:gd name="connsiteY431" fmla="*/ 1519734 h 2409151"/>
              <a:gd name="connsiteX432" fmla="*/ 403602 w 12197746"/>
              <a:gd name="connsiteY432" fmla="*/ 1519734 h 2409151"/>
              <a:gd name="connsiteX433" fmla="*/ 403602 w 12197746"/>
              <a:gd name="connsiteY433" fmla="*/ 1542156 h 2409151"/>
              <a:gd name="connsiteX434" fmla="*/ 276542 w 12197746"/>
              <a:gd name="connsiteY434" fmla="*/ 1542156 h 2409151"/>
              <a:gd name="connsiteX435" fmla="*/ 276542 w 12197746"/>
              <a:gd name="connsiteY435" fmla="*/ 1544648 h 2409151"/>
              <a:gd name="connsiteX436" fmla="*/ 276542 w 12197746"/>
              <a:gd name="connsiteY436" fmla="*/ 1611914 h 2409151"/>
              <a:gd name="connsiteX437" fmla="*/ 276542 w 12197746"/>
              <a:gd name="connsiteY437" fmla="*/ 2267144 h 2409151"/>
              <a:gd name="connsiteX438" fmla="*/ 236680 w 12197746"/>
              <a:gd name="connsiteY438" fmla="*/ 2267144 h 2409151"/>
              <a:gd name="connsiteX439" fmla="*/ 236680 w 12197746"/>
              <a:gd name="connsiteY439" fmla="*/ 1609423 h 2409151"/>
              <a:gd name="connsiteX440" fmla="*/ 236680 w 12197746"/>
              <a:gd name="connsiteY440" fmla="*/ 1544648 h 2409151"/>
              <a:gd name="connsiteX441" fmla="*/ 236680 w 12197746"/>
              <a:gd name="connsiteY441" fmla="*/ 1519734 h 2409151"/>
              <a:gd name="connsiteX442" fmla="*/ 256611 w 12197746"/>
              <a:gd name="connsiteY442" fmla="*/ 1519734 h 2409151"/>
              <a:gd name="connsiteX443" fmla="*/ 256611 w 12197746"/>
              <a:gd name="connsiteY443" fmla="*/ 1497312 h 2409151"/>
              <a:gd name="connsiteX444" fmla="*/ 381180 w 12197746"/>
              <a:gd name="connsiteY444" fmla="*/ 1497312 h 2409151"/>
              <a:gd name="connsiteX445" fmla="*/ 381180 w 12197746"/>
              <a:gd name="connsiteY445" fmla="*/ 1387692 h 2409151"/>
              <a:gd name="connsiteX446" fmla="*/ 401111 w 12197746"/>
              <a:gd name="connsiteY446" fmla="*/ 1387692 h 2409151"/>
              <a:gd name="connsiteX447" fmla="*/ 401111 w 12197746"/>
              <a:gd name="connsiteY447" fmla="*/ 1365269 h 2409151"/>
              <a:gd name="connsiteX448" fmla="*/ 675161 w 12197746"/>
              <a:gd name="connsiteY448" fmla="*/ 1365269 h 2409151"/>
              <a:gd name="connsiteX449" fmla="*/ 675161 w 12197746"/>
              <a:gd name="connsiteY449" fmla="*/ 169413 h 2409151"/>
              <a:gd name="connsiteX450" fmla="*/ 398619 w 12197746"/>
              <a:gd name="connsiteY450" fmla="*/ 169413 h 2409151"/>
              <a:gd name="connsiteX451" fmla="*/ 298964 w 12197746"/>
              <a:gd name="connsiteY451" fmla="*/ 62284 h 2409151"/>
              <a:gd name="connsiteX452" fmla="*/ 119586 w 12197746"/>
              <a:gd name="connsiteY452" fmla="*/ 254119 h 2409151"/>
              <a:gd name="connsiteX453" fmla="*/ 119586 w 12197746"/>
              <a:gd name="connsiteY453" fmla="*/ 1195856 h 2409151"/>
              <a:gd name="connsiteX454" fmla="*/ 0 w 12197746"/>
              <a:gd name="connsiteY454" fmla="*/ 1195856 h 2409151"/>
              <a:gd name="connsiteX455" fmla="*/ 0 w 12197746"/>
              <a:gd name="connsiteY455" fmla="*/ 2409152 h 2409151"/>
              <a:gd name="connsiteX456" fmla="*/ 12197747 w 12197746"/>
              <a:gd name="connsiteY456" fmla="*/ 2409152 h 2409151"/>
              <a:gd name="connsiteX457" fmla="*/ 12197747 w 12197746"/>
              <a:gd name="connsiteY457" fmla="*/ 1061322 h 2409151"/>
              <a:gd name="connsiteX458" fmla="*/ 12127988 w 12197746"/>
              <a:gd name="connsiteY458" fmla="*/ 1061322 h 2409151"/>
              <a:gd name="connsiteX459" fmla="*/ 11868886 w 12197746"/>
              <a:gd name="connsiteY459" fmla="*/ 2192403 h 2409151"/>
              <a:gd name="connsiteX460" fmla="*/ 11829023 w 12197746"/>
              <a:gd name="connsiteY460" fmla="*/ 2192403 h 2409151"/>
              <a:gd name="connsiteX461" fmla="*/ 11829023 w 12197746"/>
              <a:gd name="connsiteY461" fmla="*/ 1716552 h 2409151"/>
              <a:gd name="connsiteX462" fmla="*/ 11475249 w 12197746"/>
              <a:gd name="connsiteY462" fmla="*/ 1716552 h 2409151"/>
              <a:gd name="connsiteX463" fmla="*/ 11475249 w 12197746"/>
              <a:gd name="connsiteY463" fmla="*/ 2192403 h 2409151"/>
              <a:gd name="connsiteX464" fmla="*/ 11435387 w 12197746"/>
              <a:gd name="connsiteY464" fmla="*/ 2192403 h 2409151"/>
              <a:gd name="connsiteX465" fmla="*/ 11435387 w 12197746"/>
              <a:gd name="connsiteY465" fmla="*/ 1694130 h 2409151"/>
              <a:gd name="connsiteX466" fmla="*/ 11455318 w 12197746"/>
              <a:gd name="connsiteY466" fmla="*/ 1694130 h 2409151"/>
              <a:gd name="connsiteX467" fmla="*/ 11455318 w 12197746"/>
              <a:gd name="connsiteY467" fmla="*/ 1671707 h 2409151"/>
              <a:gd name="connsiteX468" fmla="*/ 11829023 w 12197746"/>
              <a:gd name="connsiteY468" fmla="*/ 1671707 h 2409151"/>
              <a:gd name="connsiteX469" fmla="*/ 11829023 w 12197746"/>
              <a:gd name="connsiteY469" fmla="*/ 1447484 h 2409151"/>
              <a:gd name="connsiteX470" fmla="*/ 11231095 w 12197746"/>
              <a:gd name="connsiteY470" fmla="*/ 1447484 h 2409151"/>
              <a:gd name="connsiteX471" fmla="*/ 11231095 w 12197746"/>
              <a:gd name="connsiteY471" fmla="*/ 1425062 h 2409151"/>
              <a:gd name="connsiteX472" fmla="*/ 11211164 w 12197746"/>
              <a:gd name="connsiteY472" fmla="*/ 1425062 h 2409151"/>
              <a:gd name="connsiteX473" fmla="*/ 11211164 w 12197746"/>
              <a:gd name="connsiteY473" fmla="*/ 1203330 h 2409151"/>
              <a:gd name="connsiteX474" fmla="*/ 10947079 w 12197746"/>
              <a:gd name="connsiteY474" fmla="*/ 1203330 h 2409151"/>
              <a:gd name="connsiteX475" fmla="*/ 10947079 w 12197746"/>
              <a:gd name="connsiteY475" fmla="*/ 1382709 h 2409151"/>
              <a:gd name="connsiteX476" fmla="*/ 10927148 w 12197746"/>
              <a:gd name="connsiteY476" fmla="*/ 1382709 h 2409151"/>
              <a:gd name="connsiteX477" fmla="*/ 10927148 w 12197746"/>
              <a:gd name="connsiteY477" fmla="*/ 1405131 h 2409151"/>
              <a:gd name="connsiteX478" fmla="*/ 10867355 w 12197746"/>
              <a:gd name="connsiteY478" fmla="*/ 1405131 h 2409151"/>
              <a:gd name="connsiteX479" fmla="*/ 10867355 w 12197746"/>
              <a:gd name="connsiteY479" fmla="*/ 1447484 h 2409151"/>
              <a:gd name="connsiteX480" fmla="*/ 11079122 w 12197746"/>
              <a:gd name="connsiteY480" fmla="*/ 1447484 h 2409151"/>
              <a:gd name="connsiteX481" fmla="*/ 11079122 w 12197746"/>
              <a:gd name="connsiteY481" fmla="*/ 1469907 h 2409151"/>
              <a:gd name="connsiteX482" fmla="*/ 11099052 w 12197746"/>
              <a:gd name="connsiteY482" fmla="*/ 1469907 h 2409151"/>
              <a:gd name="connsiteX483" fmla="*/ 11099052 w 12197746"/>
              <a:gd name="connsiteY483" fmla="*/ 2192403 h 2409151"/>
              <a:gd name="connsiteX484" fmla="*/ 11059190 w 12197746"/>
              <a:gd name="connsiteY484" fmla="*/ 2192403 h 2409151"/>
              <a:gd name="connsiteX485" fmla="*/ 11059190 w 12197746"/>
              <a:gd name="connsiteY485" fmla="*/ 1492329 h 2409151"/>
              <a:gd name="connsiteX486" fmla="*/ 10847424 w 12197746"/>
              <a:gd name="connsiteY486" fmla="*/ 1492329 h 2409151"/>
              <a:gd name="connsiteX487" fmla="*/ 10638149 w 12197746"/>
              <a:gd name="connsiteY487" fmla="*/ 1492329 h 2409151"/>
              <a:gd name="connsiteX488" fmla="*/ 10638149 w 12197746"/>
              <a:gd name="connsiteY488" fmla="*/ 1594475 h 2409151"/>
              <a:gd name="connsiteX489" fmla="*/ 10618218 w 12197746"/>
              <a:gd name="connsiteY489" fmla="*/ 1594475 h 2409151"/>
              <a:gd name="connsiteX490" fmla="*/ 10618218 w 12197746"/>
              <a:gd name="connsiteY490" fmla="*/ 1616897 h 2409151"/>
              <a:gd name="connsiteX491" fmla="*/ 10359115 w 12197746"/>
              <a:gd name="connsiteY491" fmla="*/ 1616897 h 2409151"/>
              <a:gd name="connsiteX492" fmla="*/ 10359115 w 12197746"/>
              <a:gd name="connsiteY492" fmla="*/ 1738974 h 2409151"/>
              <a:gd name="connsiteX493" fmla="*/ 10359115 w 12197746"/>
              <a:gd name="connsiteY493" fmla="*/ 2192403 h 2409151"/>
              <a:gd name="connsiteX494" fmla="*/ 10319254 w 12197746"/>
              <a:gd name="connsiteY494" fmla="*/ 2192403 h 2409151"/>
              <a:gd name="connsiteX495" fmla="*/ 10319254 w 12197746"/>
              <a:gd name="connsiteY495" fmla="*/ 1736483 h 2409151"/>
              <a:gd name="connsiteX496" fmla="*/ 10319254 w 12197746"/>
              <a:gd name="connsiteY496" fmla="*/ 1716552 h 2409151"/>
              <a:gd name="connsiteX497" fmla="*/ 9536963 w 12197746"/>
              <a:gd name="connsiteY497" fmla="*/ 1716552 h 2409151"/>
              <a:gd name="connsiteX498" fmla="*/ 9536963 w 12197746"/>
              <a:gd name="connsiteY498" fmla="*/ 2192403 h 2409151"/>
              <a:gd name="connsiteX499" fmla="*/ 9497102 w 12197746"/>
              <a:gd name="connsiteY499" fmla="*/ 2192403 h 2409151"/>
              <a:gd name="connsiteX500" fmla="*/ 9497102 w 12197746"/>
              <a:gd name="connsiteY500" fmla="*/ 1694130 h 2409151"/>
              <a:gd name="connsiteX501" fmla="*/ 9517033 w 12197746"/>
              <a:gd name="connsiteY501" fmla="*/ 1694130 h 2409151"/>
              <a:gd name="connsiteX502" fmla="*/ 9517033 w 12197746"/>
              <a:gd name="connsiteY502" fmla="*/ 1671707 h 2409151"/>
              <a:gd name="connsiteX503" fmla="*/ 10319254 w 12197746"/>
              <a:gd name="connsiteY503" fmla="*/ 1671707 h 2409151"/>
              <a:gd name="connsiteX504" fmla="*/ 10319254 w 12197746"/>
              <a:gd name="connsiteY504" fmla="*/ 1589492 h 2409151"/>
              <a:gd name="connsiteX505" fmla="*/ 10339185 w 12197746"/>
              <a:gd name="connsiteY505" fmla="*/ 1589492 h 2409151"/>
              <a:gd name="connsiteX506" fmla="*/ 10339185 w 12197746"/>
              <a:gd name="connsiteY506" fmla="*/ 1567070 h 2409151"/>
              <a:gd name="connsiteX507" fmla="*/ 10598287 w 12197746"/>
              <a:gd name="connsiteY507" fmla="*/ 1567070 h 2409151"/>
              <a:gd name="connsiteX508" fmla="*/ 10598287 w 12197746"/>
              <a:gd name="connsiteY508" fmla="*/ 1469907 h 2409151"/>
              <a:gd name="connsiteX509" fmla="*/ 10618218 w 12197746"/>
              <a:gd name="connsiteY509" fmla="*/ 1469907 h 2409151"/>
              <a:gd name="connsiteX510" fmla="*/ 10618218 w 12197746"/>
              <a:gd name="connsiteY510" fmla="*/ 1447484 h 2409151"/>
              <a:gd name="connsiteX511" fmla="*/ 10827493 w 12197746"/>
              <a:gd name="connsiteY511" fmla="*/ 1447484 h 2409151"/>
              <a:gd name="connsiteX512" fmla="*/ 10827493 w 12197746"/>
              <a:gd name="connsiteY512" fmla="*/ 1382709 h 2409151"/>
              <a:gd name="connsiteX513" fmla="*/ 10847424 w 12197746"/>
              <a:gd name="connsiteY513" fmla="*/ 1382709 h 2409151"/>
              <a:gd name="connsiteX514" fmla="*/ 10847424 w 12197746"/>
              <a:gd name="connsiteY514" fmla="*/ 1360286 h 2409151"/>
              <a:gd name="connsiteX515" fmla="*/ 10907217 w 12197746"/>
              <a:gd name="connsiteY515" fmla="*/ 1360286 h 2409151"/>
              <a:gd name="connsiteX516" fmla="*/ 10907217 w 12197746"/>
              <a:gd name="connsiteY516" fmla="*/ 1180908 h 2409151"/>
              <a:gd name="connsiteX517" fmla="*/ 10927148 w 12197746"/>
              <a:gd name="connsiteY517" fmla="*/ 1180908 h 2409151"/>
              <a:gd name="connsiteX518" fmla="*/ 10927148 w 12197746"/>
              <a:gd name="connsiteY518" fmla="*/ 1158486 h 2409151"/>
              <a:gd name="connsiteX519" fmla="*/ 11231095 w 12197746"/>
              <a:gd name="connsiteY519" fmla="*/ 1158486 h 2409151"/>
              <a:gd name="connsiteX520" fmla="*/ 11231095 w 12197746"/>
              <a:gd name="connsiteY520" fmla="*/ 1180908 h 2409151"/>
              <a:gd name="connsiteX521" fmla="*/ 11251026 w 12197746"/>
              <a:gd name="connsiteY521" fmla="*/ 1180908 h 2409151"/>
              <a:gd name="connsiteX522" fmla="*/ 11251026 w 12197746"/>
              <a:gd name="connsiteY522" fmla="*/ 1402640 h 2409151"/>
              <a:gd name="connsiteX523" fmla="*/ 11848955 w 12197746"/>
              <a:gd name="connsiteY523" fmla="*/ 1402640 h 2409151"/>
              <a:gd name="connsiteX524" fmla="*/ 11848955 w 12197746"/>
              <a:gd name="connsiteY524" fmla="*/ 1425062 h 2409151"/>
              <a:gd name="connsiteX525" fmla="*/ 11868886 w 12197746"/>
              <a:gd name="connsiteY525" fmla="*/ 1425062 h 2409151"/>
              <a:gd name="connsiteX526" fmla="*/ 11868886 w 12197746"/>
              <a:gd name="connsiteY526" fmla="*/ 2192403 h 2409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</a:cxnLst>
            <a:rect l="l" t="t" r="r" b="b"/>
            <a:pathLst>
              <a:path w="12197746" h="2409151">
                <a:moveTo>
                  <a:pt x="12127988" y="1061322"/>
                </a:moveTo>
                <a:lnTo>
                  <a:pt x="12127988" y="999038"/>
                </a:lnTo>
                <a:lnTo>
                  <a:pt x="12028333" y="999038"/>
                </a:lnTo>
                <a:lnTo>
                  <a:pt x="12028333" y="769832"/>
                </a:lnTo>
                <a:lnTo>
                  <a:pt x="11886325" y="769832"/>
                </a:lnTo>
                <a:lnTo>
                  <a:pt x="11886325" y="857030"/>
                </a:lnTo>
                <a:lnTo>
                  <a:pt x="11711930" y="857030"/>
                </a:lnTo>
                <a:lnTo>
                  <a:pt x="11711930" y="954194"/>
                </a:lnTo>
                <a:lnTo>
                  <a:pt x="11579887" y="954194"/>
                </a:lnTo>
                <a:lnTo>
                  <a:pt x="11579887" y="837099"/>
                </a:lnTo>
                <a:lnTo>
                  <a:pt x="11475249" y="837099"/>
                </a:lnTo>
                <a:lnTo>
                  <a:pt x="11475249" y="1350321"/>
                </a:lnTo>
                <a:lnTo>
                  <a:pt x="11435387" y="1350321"/>
                </a:lnTo>
                <a:lnTo>
                  <a:pt x="11435387" y="839591"/>
                </a:lnTo>
                <a:lnTo>
                  <a:pt x="11455318" y="839591"/>
                </a:lnTo>
                <a:lnTo>
                  <a:pt x="11455318" y="249137"/>
                </a:lnTo>
                <a:lnTo>
                  <a:pt x="10772683" y="249137"/>
                </a:lnTo>
                <a:lnTo>
                  <a:pt x="10772683" y="1195856"/>
                </a:lnTo>
                <a:lnTo>
                  <a:pt x="10555934" y="1195856"/>
                </a:lnTo>
                <a:lnTo>
                  <a:pt x="10555934" y="1098693"/>
                </a:lnTo>
                <a:lnTo>
                  <a:pt x="10389012" y="1098693"/>
                </a:lnTo>
                <a:lnTo>
                  <a:pt x="10389012" y="1160977"/>
                </a:lnTo>
                <a:lnTo>
                  <a:pt x="10314271" y="1160977"/>
                </a:lnTo>
                <a:lnTo>
                  <a:pt x="10314271" y="929280"/>
                </a:lnTo>
                <a:lnTo>
                  <a:pt x="10172263" y="929280"/>
                </a:lnTo>
                <a:lnTo>
                  <a:pt x="10172263" y="1170943"/>
                </a:lnTo>
                <a:lnTo>
                  <a:pt x="10080082" y="1170943"/>
                </a:lnTo>
                <a:lnTo>
                  <a:pt x="10080082" y="1250666"/>
                </a:lnTo>
                <a:lnTo>
                  <a:pt x="9945549" y="1250666"/>
                </a:lnTo>
                <a:lnTo>
                  <a:pt x="9945549" y="1631845"/>
                </a:lnTo>
                <a:lnTo>
                  <a:pt x="9905686" y="1631845"/>
                </a:lnTo>
                <a:lnTo>
                  <a:pt x="9905686" y="1248175"/>
                </a:lnTo>
                <a:lnTo>
                  <a:pt x="9806032" y="1248175"/>
                </a:lnTo>
                <a:lnTo>
                  <a:pt x="9806032" y="1185891"/>
                </a:lnTo>
                <a:lnTo>
                  <a:pt x="9574334" y="1185891"/>
                </a:lnTo>
                <a:lnTo>
                  <a:pt x="9574334" y="1033917"/>
                </a:lnTo>
                <a:lnTo>
                  <a:pt x="9367550" y="1033917"/>
                </a:lnTo>
                <a:lnTo>
                  <a:pt x="9367550" y="1113641"/>
                </a:lnTo>
                <a:lnTo>
                  <a:pt x="9280352" y="1113641"/>
                </a:lnTo>
                <a:lnTo>
                  <a:pt x="9280352" y="2164998"/>
                </a:lnTo>
                <a:lnTo>
                  <a:pt x="9242982" y="2164998"/>
                </a:lnTo>
                <a:lnTo>
                  <a:pt x="9242982" y="1116132"/>
                </a:lnTo>
                <a:lnTo>
                  <a:pt x="9203120" y="1116132"/>
                </a:lnTo>
                <a:lnTo>
                  <a:pt x="9203120" y="971633"/>
                </a:lnTo>
                <a:lnTo>
                  <a:pt x="8821941" y="971633"/>
                </a:lnTo>
                <a:lnTo>
                  <a:pt x="8821941" y="1096202"/>
                </a:lnTo>
                <a:lnTo>
                  <a:pt x="8841871" y="1096202"/>
                </a:lnTo>
                <a:lnTo>
                  <a:pt x="8841871" y="2164998"/>
                </a:lnTo>
                <a:lnTo>
                  <a:pt x="8802009" y="2164998"/>
                </a:lnTo>
                <a:lnTo>
                  <a:pt x="8802009" y="1098693"/>
                </a:lnTo>
                <a:lnTo>
                  <a:pt x="8515502" y="1098693"/>
                </a:lnTo>
                <a:lnTo>
                  <a:pt x="8515502" y="1188382"/>
                </a:lnTo>
                <a:lnTo>
                  <a:pt x="8333632" y="1188382"/>
                </a:lnTo>
                <a:lnTo>
                  <a:pt x="8333632" y="1081253"/>
                </a:lnTo>
                <a:lnTo>
                  <a:pt x="8196607" y="1081253"/>
                </a:lnTo>
                <a:lnTo>
                  <a:pt x="8196607" y="847065"/>
                </a:lnTo>
                <a:lnTo>
                  <a:pt x="8014737" y="847065"/>
                </a:lnTo>
                <a:lnTo>
                  <a:pt x="8014737" y="1033917"/>
                </a:lnTo>
                <a:lnTo>
                  <a:pt x="7773074" y="1033917"/>
                </a:lnTo>
                <a:lnTo>
                  <a:pt x="7773074" y="822151"/>
                </a:lnTo>
                <a:lnTo>
                  <a:pt x="7648506" y="724988"/>
                </a:lnTo>
                <a:lnTo>
                  <a:pt x="7556325" y="724988"/>
                </a:lnTo>
                <a:lnTo>
                  <a:pt x="7556325" y="590454"/>
                </a:lnTo>
                <a:lnTo>
                  <a:pt x="7349541" y="772324"/>
                </a:lnTo>
                <a:lnTo>
                  <a:pt x="6876181" y="772324"/>
                </a:lnTo>
                <a:lnTo>
                  <a:pt x="6876181" y="984090"/>
                </a:lnTo>
                <a:lnTo>
                  <a:pt x="6833827" y="984090"/>
                </a:lnTo>
                <a:lnTo>
                  <a:pt x="6833827" y="1066305"/>
                </a:lnTo>
                <a:lnTo>
                  <a:pt x="7160197" y="1066305"/>
                </a:lnTo>
                <a:lnTo>
                  <a:pt x="7160197" y="1088727"/>
                </a:lnTo>
                <a:lnTo>
                  <a:pt x="7180128" y="1088727"/>
                </a:lnTo>
                <a:lnTo>
                  <a:pt x="7180128" y="1158486"/>
                </a:lnTo>
                <a:lnTo>
                  <a:pt x="7224973" y="1158486"/>
                </a:lnTo>
                <a:lnTo>
                  <a:pt x="7224973" y="1116132"/>
                </a:lnTo>
                <a:lnTo>
                  <a:pt x="7244903" y="1116132"/>
                </a:lnTo>
                <a:lnTo>
                  <a:pt x="7244903" y="1093710"/>
                </a:lnTo>
                <a:lnTo>
                  <a:pt x="7369472" y="1093710"/>
                </a:lnTo>
                <a:lnTo>
                  <a:pt x="7369472" y="1116132"/>
                </a:lnTo>
                <a:lnTo>
                  <a:pt x="7389403" y="1116132"/>
                </a:lnTo>
                <a:lnTo>
                  <a:pt x="7389403" y="1205822"/>
                </a:lnTo>
                <a:lnTo>
                  <a:pt x="7499023" y="1205822"/>
                </a:lnTo>
                <a:lnTo>
                  <a:pt x="7499023" y="1228244"/>
                </a:lnTo>
                <a:lnTo>
                  <a:pt x="7518954" y="1228244"/>
                </a:lnTo>
                <a:lnTo>
                  <a:pt x="7518954" y="1230735"/>
                </a:lnTo>
                <a:lnTo>
                  <a:pt x="7758126" y="1230735"/>
                </a:lnTo>
                <a:lnTo>
                  <a:pt x="7758126" y="1210804"/>
                </a:lnTo>
                <a:lnTo>
                  <a:pt x="7778057" y="1210804"/>
                </a:lnTo>
                <a:lnTo>
                  <a:pt x="7778057" y="1188382"/>
                </a:lnTo>
                <a:lnTo>
                  <a:pt x="7807953" y="1188382"/>
                </a:lnTo>
                <a:lnTo>
                  <a:pt x="7807953" y="1148520"/>
                </a:lnTo>
                <a:lnTo>
                  <a:pt x="7827884" y="1148520"/>
                </a:lnTo>
                <a:lnTo>
                  <a:pt x="7827884" y="1121115"/>
                </a:lnTo>
                <a:lnTo>
                  <a:pt x="8027194" y="1121115"/>
                </a:lnTo>
                <a:lnTo>
                  <a:pt x="8027194" y="1143538"/>
                </a:lnTo>
                <a:lnTo>
                  <a:pt x="8047125" y="1143538"/>
                </a:lnTo>
                <a:lnTo>
                  <a:pt x="8047125" y="1203330"/>
                </a:lnTo>
                <a:lnTo>
                  <a:pt x="8206572" y="1203330"/>
                </a:lnTo>
                <a:lnTo>
                  <a:pt x="8206572" y="1225753"/>
                </a:lnTo>
                <a:lnTo>
                  <a:pt x="8226504" y="1225753"/>
                </a:lnTo>
                <a:lnTo>
                  <a:pt x="8226504" y="2167489"/>
                </a:lnTo>
                <a:lnTo>
                  <a:pt x="8186642" y="2167489"/>
                </a:lnTo>
                <a:lnTo>
                  <a:pt x="8186642" y="1245684"/>
                </a:lnTo>
                <a:lnTo>
                  <a:pt x="8027194" y="1245684"/>
                </a:lnTo>
                <a:lnTo>
                  <a:pt x="8027194" y="1223261"/>
                </a:lnTo>
                <a:lnTo>
                  <a:pt x="8007263" y="1223261"/>
                </a:lnTo>
                <a:lnTo>
                  <a:pt x="8007263" y="1163468"/>
                </a:lnTo>
                <a:lnTo>
                  <a:pt x="7847815" y="1163468"/>
                </a:lnTo>
                <a:lnTo>
                  <a:pt x="7847815" y="1203330"/>
                </a:lnTo>
                <a:lnTo>
                  <a:pt x="7827884" y="1203330"/>
                </a:lnTo>
                <a:lnTo>
                  <a:pt x="7827884" y="1225753"/>
                </a:lnTo>
                <a:lnTo>
                  <a:pt x="7797988" y="1225753"/>
                </a:lnTo>
                <a:lnTo>
                  <a:pt x="7797988" y="1245684"/>
                </a:lnTo>
                <a:lnTo>
                  <a:pt x="7778057" y="1245684"/>
                </a:lnTo>
                <a:lnTo>
                  <a:pt x="7778057" y="1268106"/>
                </a:lnTo>
                <a:lnTo>
                  <a:pt x="7518954" y="1268106"/>
                </a:lnTo>
                <a:lnTo>
                  <a:pt x="7518954" y="1733991"/>
                </a:lnTo>
                <a:lnTo>
                  <a:pt x="7479093" y="1733991"/>
                </a:lnTo>
                <a:lnTo>
                  <a:pt x="7479093" y="1243192"/>
                </a:lnTo>
                <a:lnTo>
                  <a:pt x="7369472" y="1243192"/>
                </a:lnTo>
                <a:lnTo>
                  <a:pt x="7369472" y="1220770"/>
                </a:lnTo>
                <a:lnTo>
                  <a:pt x="7349541" y="1220770"/>
                </a:lnTo>
                <a:lnTo>
                  <a:pt x="7349541" y="1131081"/>
                </a:lnTo>
                <a:lnTo>
                  <a:pt x="7264835" y="1131081"/>
                </a:lnTo>
                <a:lnTo>
                  <a:pt x="7264835" y="1173434"/>
                </a:lnTo>
                <a:lnTo>
                  <a:pt x="7244903" y="1173434"/>
                </a:lnTo>
                <a:lnTo>
                  <a:pt x="7244903" y="1195856"/>
                </a:lnTo>
                <a:lnTo>
                  <a:pt x="7160197" y="1195856"/>
                </a:lnTo>
                <a:lnTo>
                  <a:pt x="7160197" y="1173434"/>
                </a:lnTo>
                <a:lnTo>
                  <a:pt x="7140266" y="1173434"/>
                </a:lnTo>
                <a:lnTo>
                  <a:pt x="7140266" y="1103676"/>
                </a:lnTo>
                <a:lnTo>
                  <a:pt x="6833827" y="1103676"/>
                </a:lnTo>
                <a:lnTo>
                  <a:pt x="6833827" y="1138555"/>
                </a:lnTo>
                <a:lnTo>
                  <a:pt x="6786491" y="1138555"/>
                </a:lnTo>
                <a:lnTo>
                  <a:pt x="6786491" y="1160977"/>
                </a:lnTo>
                <a:lnTo>
                  <a:pt x="6671888" y="1160977"/>
                </a:lnTo>
                <a:lnTo>
                  <a:pt x="6671888" y="1863543"/>
                </a:lnTo>
                <a:lnTo>
                  <a:pt x="6699293" y="1863543"/>
                </a:lnTo>
                <a:lnTo>
                  <a:pt x="6699293" y="1818698"/>
                </a:lnTo>
                <a:lnTo>
                  <a:pt x="6719225" y="1818698"/>
                </a:lnTo>
                <a:lnTo>
                  <a:pt x="6719225" y="1796276"/>
                </a:lnTo>
                <a:lnTo>
                  <a:pt x="7025663" y="1796276"/>
                </a:lnTo>
                <a:lnTo>
                  <a:pt x="7025663" y="1761396"/>
                </a:lnTo>
                <a:lnTo>
                  <a:pt x="7045594" y="1761396"/>
                </a:lnTo>
                <a:lnTo>
                  <a:pt x="7045594" y="1738974"/>
                </a:lnTo>
                <a:lnTo>
                  <a:pt x="7369472" y="1738974"/>
                </a:lnTo>
                <a:lnTo>
                  <a:pt x="7369472" y="1761396"/>
                </a:lnTo>
                <a:lnTo>
                  <a:pt x="7389403" y="1761396"/>
                </a:lnTo>
                <a:lnTo>
                  <a:pt x="7389403" y="1831155"/>
                </a:lnTo>
                <a:lnTo>
                  <a:pt x="7499023" y="1831155"/>
                </a:lnTo>
                <a:lnTo>
                  <a:pt x="7499023" y="1853577"/>
                </a:lnTo>
                <a:lnTo>
                  <a:pt x="7518954" y="1853577"/>
                </a:lnTo>
                <a:lnTo>
                  <a:pt x="7518954" y="2167489"/>
                </a:lnTo>
                <a:lnTo>
                  <a:pt x="7479093" y="2167489"/>
                </a:lnTo>
                <a:lnTo>
                  <a:pt x="7479093" y="1873508"/>
                </a:lnTo>
                <a:lnTo>
                  <a:pt x="7369472" y="1873508"/>
                </a:lnTo>
                <a:lnTo>
                  <a:pt x="7369472" y="1851086"/>
                </a:lnTo>
                <a:lnTo>
                  <a:pt x="7349541" y="1851086"/>
                </a:lnTo>
                <a:lnTo>
                  <a:pt x="7349541" y="1781327"/>
                </a:lnTo>
                <a:lnTo>
                  <a:pt x="7065525" y="1781327"/>
                </a:lnTo>
                <a:lnTo>
                  <a:pt x="7065525" y="1818698"/>
                </a:lnTo>
                <a:lnTo>
                  <a:pt x="7045594" y="1818698"/>
                </a:lnTo>
                <a:lnTo>
                  <a:pt x="7045594" y="1841120"/>
                </a:lnTo>
                <a:lnTo>
                  <a:pt x="6739156" y="1841120"/>
                </a:lnTo>
                <a:lnTo>
                  <a:pt x="6739156" y="1888456"/>
                </a:lnTo>
                <a:lnTo>
                  <a:pt x="6719225" y="1888456"/>
                </a:lnTo>
                <a:lnTo>
                  <a:pt x="6719225" y="1910878"/>
                </a:lnTo>
                <a:lnTo>
                  <a:pt x="6651958" y="1910878"/>
                </a:lnTo>
                <a:lnTo>
                  <a:pt x="6328080" y="1910878"/>
                </a:lnTo>
                <a:lnTo>
                  <a:pt x="6328080" y="2167489"/>
                </a:lnTo>
                <a:lnTo>
                  <a:pt x="6288217" y="2167489"/>
                </a:lnTo>
                <a:lnTo>
                  <a:pt x="6288217" y="1888456"/>
                </a:lnTo>
                <a:lnTo>
                  <a:pt x="6308148" y="1888456"/>
                </a:lnTo>
                <a:lnTo>
                  <a:pt x="6308148" y="1866034"/>
                </a:lnTo>
                <a:lnTo>
                  <a:pt x="6632027" y="1866034"/>
                </a:lnTo>
                <a:lnTo>
                  <a:pt x="6632027" y="1143538"/>
                </a:lnTo>
                <a:lnTo>
                  <a:pt x="6651958" y="1143538"/>
                </a:lnTo>
                <a:lnTo>
                  <a:pt x="6651958" y="1121115"/>
                </a:lnTo>
                <a:lnTo>
                  <a:pt x="6766561" y="1121115"/>
                </a:lnTo>
                <a:lnTo>
                  <a:pt x="6766561" y="1009004"/>
                </a:lnTo>
                <a:lnTo>
                  <a:pt x="6462613" y="1009004"/>
                </a:lnTo>
                <a:lnTo>
                  <a:pt x="6462613" y="1086236"/>
                </a:lnTo>
                <a:lnTo>
                  <a:pt x="6442683" y="1086236"/>
                </a:lnTo>
                <a:lnTo>
                  <a:pt x="6442683" y="1108658"/>
                </a:lnTo>
                <a:lnTo>
                  <a:pt x="6273269" y="1108658"/>
                </a:lnTo>
                <a:lnTo>
                  <a:pt x="6273269" y="1178417"/>
                </a:lnTo>
                <a:lnTo>
                  <a:pt x="6253338" y="1178417"/>
                </a:lnTo>
                <a:lnTo>
                  <a:pt x="6253338" y="1195856"/>
                </a:lnTo>
                <a:lnTo>
                  <a:pt x="5929460" y="1195856"/>
                </a:lnTo>
                <a:lnTo>
                  <a:pt x="5929460" y="1512260"/>
                </a:lnTo>
                <a:lnTo>
                  <a:pt x="6183580" y="1512260"/>
                </a:lnTo>
                <a:lnTo>
                  <a:pt x="6183580" y="1534682"/>
                </a:lnTo>
                <a:lnTo>
                  <a:pt x="6203511" y="1534682"/>
                </a:lnTo>
                <a:lnTo>
                  <a:pt x="6203511" y="2127628"/>
                </a:lnTo>
                <a:lnTo>
                  <a:pt x="6163649" y="2127628"/>
                </a:lnTo>
                <a:lnTo>
                  <a:pt x="6163649" y="1554613"/>
                </a:lnTo>
                <a:lnTo>
                  <a:pt x="5929460" y="1554613"/>
                </a:lnTo>
                <a:lnTo>
                  <a:pt x="5929460" y="2127628"/>
                </a:lnTo>
                <a:lnTo>
                  <a:pt x="5889598" y="2127628"/>
                </a:lnTo>
                <a:lnTo>
                  <a:pt x="5889598" y="1175925"/>
                </a:lnTo>
                <a:lnTo>
                  <a:pt x="5909529" y="1175925"/>
                </a:lnTo>
                <a:lnTo>
                  <a:pt x="5909529" y="1153503"/>
                </a:lnTo>
                <a:lnTo>
                  <a:pt x="6233407" y="1153503"/>
                </a:lnTo>
                <a:lnTo>
                  <a:pt x="6233407" y="1083745"/>
                </a:lnTo>
                <a:lnTo>
                  <a:pt x="6253338" y="1083745"/>
                </a:lnTo>
                <a:lnTo>
                  <a:pt x="6253338" y="1061322"/>
                </a:lnTo>
                <a:lnTo>
                  <a:pt x="6422751" y="1061322"/>
                </a:lnTo>
                <a:lnTo>
                  <a:pt x="6422751" y="1006512"/>
                </a:lnTo>
                <a:lnTo>
                  <a:pt x="6442683" y="1006512"/>
                </a:lnTo>
                <a:lnTo>
                  <a:pt x="6442683" y="117094"/>
                </a:lnTo>
                <a:lnTo>
                  <a:pt x="6218459" y="117094"/>
                </a:lnTo>
                <a:lnTo>
                  <a:pt x="6218459" y="0"/>
                </a:lnTo>
                <a:lnTo>
                  <a:pt x="6029115" y="0"/>
                </a:lnTo>
                <a:lnTo>
                  <a:pt x="6029115" y="79724"/>
                </a:lnTo>
                <a:lnTo>
                  <a:pt x="5907038" y="79724"/>
                </a:lnTo>
                <a:lnTo>
                  <a:pt x="5907038" y="1083745"/>
                </a:lnTo>
                <a:lnTo>
                  <a:pt x="5867176" y="1083745"/>
                </a:lnTo>
                <a:lnTo>
                  <a:pt x="5867176" y="79724"/>
                </a:lnTo>
                <a:lnTo>
                  <a:pt x="5887107" y="79724"/>
                </a:lnTo>
                <a:lnTo>
                  <a:pt x="5887107" y="0"/>
                </a:lnTo>
                <a:lnTo>
                  <a:pt x="5495962" y="0"/>
                </a:lnTo>
                <a:lnTo>
                  <a:pt x="5495962" y="839591"/>
                </a:lnTo>
                <a:lnTo>
                  <a:pt x="5356445" y="839591"/>
                </a:lnTo>
                <a:lnTo>
                  <a:pt x="5356445" y="906858"/>
                </a:lnTo>
                <a:lnTo>
                  <a:pt x="5463574" y="906858"/>
                </a:lnTo>
                <a:lnTo>
                  <a:pt x="5463574" y="929280"/>
                </a:lnTo>
                <a:lnTo>
                  <a:pt x="5483505" y="929280"/>
                </a:lnTo>
                <a:lnTo>
                  <a:pt x="5483505" y="1091219"/>
                </a:lnTo>
                <a:lnTo>
                  <a:pt x="5543298" y="1091219"/>
                </a:lnTo>
                <a:lnTo>
                  <a:pt x="5543298" y="1113641"/>
                </a:lnTo>
                <a:lnTo>
                  <a:pt x="5563229" y="1113641"/>
                </a:lnTo>
                <a:lnTo>
                  <a:pt x="5563229" y="2130119"/>
                </a:lnTo>
                <a:lnTo>
                  <a:pt x="5523367" y="2130119"/>
                </a:lnTo>
                <a:lnTo>
                  <a:pt x="5523367" y="1482363"/>
                </a:lnTo>
                <a:lnTo>
                  <a:pt x="5463574" y="1482363"/>
                </a:lnTo>
                <a:lnTo>
                  <a:pt x="5463574" y="1459941"/>
                </a:lnTo>
                <a:lnTo>
                  <a:pt x="5443643" y="1459941"/>
                </a:lnTo>
                <a:lnTo>
                  <a:pt x="5443643" y="1417588"/>
                </a:lnTo>
                <a:lnTo>
                  <a:pt x="5376376" y="1417588"/>
                </a:lnTo>
                <a:lnTo>
                  <a:pt x="5376376" y="1534682"/>
                </a:lnTo>
                <a:lnTo>
                  <a:pt x="5356445" y="1534682"/>
                </a:lnTo>
                <a:lnTo>
                  <a:pt x="5356445" y="1557104"/>
                </a:lnTo>
                <a:lnTo>
                  <a:pt x="5256791" y="1557104"/>
                </a:lnTo>
                <a:lnTo>
                  <a:pt x="5256791" y="2050395"/>
                </a:lnTo>
                <a:lnTo>
                  <a:pt x="5216928" y="2050395"/>
                </a:lnTo>
                <a:lnTo>
                  <a:pt x="5216928" y="1534682"/>
                </a:lnTo>
                <a:lnTo>
                  <a:pt x="5236859" y="1534682"/>
                </a:lnTo>
                <a:lnTo>
                  <a:pt x="5236859" y="1512260"/>
                </a:lnTo>
                <a:lnTo>
                  <a:pt x="5334023" y="1512260"/>
                </a:lnTo>
                <a:lnTo>
                  <a:pt x="5334023" y="1395166"/>
                </a:lnTo>
                <a:lnTo>
                  <a:pt x="5353954" y="1395166"/>
                </a:lnTo>
                <a:lnTo>
                  <a:pt x="5353954" y="1372743"/>
                </a:lnTo>
                <a:lnTo>
                  <a:pt x="5461083" y="1372743"/>
                </a:lnTo>
                <a:lnTo>
                  <a:pt x="5461083" y="1395166"/>
                </a:lnTo>
                <a:lnTo>
                  <a:pt x="5481014" y="1395166"/>
                </a:lnTo>
                <a:lnTo>
                  <a:pt x="5481014" y="1437519"/>
                </a:lnTo>
                <a:lnTo>
                  <a:pt x="5520876" y="1437519"/>
                </a:lnTo>
                <a:lnTo>
                  <a:pt x="5520876" y="1133572"/>
                </a:lnTo>
                <a:lnTo>
                  <a:pt x="5461083" y="1133572"/>
                </a:lnTo>
                <a:lnTo>
                  <a:pt x="5461083" y="1111150"/>
                </a:lnTo>
                <a:lnTo>
                  <a:pt x="5441152" y="1111150"/>
                </a:lnTo>
                <a:lnTo>
                  <a:pt x="5441152" y="949211"/>
                </a:lnTo>
                <a:lnTo>
                  <a:pt x="5356445" y="949211"/>
                </a:lnTo>
                <a:lnTo>
                  <a:pt x="5356445" y="926789"/>
                </a:lnTo>
                <a:lnTo>
                  <a:pt x="5189524" y="926789"/>
                </a:lnTo>
                <a:lnTo>
                  <a:pt x="5189524" y="1043883"/>
                </a:lnTo>
                <a:lnTo>
                  <a:pt x="5097343" y="1043883"/>
                </a:lnTo>
                <a:lnTo>
                  <a:pt x="5097343" y="1285545"/>
                </a:lnTo>
                <a:lnTo>
                  <a:pt x="5040041" y="1285545"/>
                </a:lnTo>
                <a:lnTo>
                  <a:pt x="5040041" y="401110"/>
                </a:lnTo>
                <a:lnTo>
                  <a:pt x="4940387" y="401110"/>
                </a:lnTo>
                <a:lnTo>
                  <a:pt x="4940387" y="435989"/>
                </a:lnTo>
                <a:lnTo>
                  <a:pt x="4898033" y="435989"/>
                </a:lnTo>
                <a:lnTo>
                  <a:pt x="4898033" y="356266"/>
                </a:lnTo>
                <a:lnTo>
                  <a:pt x="4656370" y="356266"/>
                </a:lnTo>
                <a:lnTo>
                  <a:pt x="4656370" y="418550"/>
                </a:lnTo>
                <a:lnTo>
                  <a:pt x="4439621" y="418550"/>
                </a:lnTo>
                <a:lnTo>
                  <a:pt x="4439621" y="1038900"/>
                </a:lnTo>
                <a:lnTo>
                  <a:pt x="4536785" y="1038900"/>
                </a:lnTo>
                <a:lnTo>
                  <a:pt x="4536785" y="1061322"/>
                </a:lnTo>
                <a:lnTo>
                  <a:pt x="4556715" y="1061322"/>
                </a:lnTo>
                <a:lnTo>
                  <a:pt x="4556715" y="1200839"/>
                </a:lnTo>
                <a:lnTo>
                  <a:pt x="4571664" y="1200839"/>
                </a:lnTo>
                <a:lnTo>
                  <a:pt x="4661353" y="1200839"/>
                </a:lnTo>
                <a:lnTo>
                  <a:pt x="4661353" y="1223261"/>
                </a:lnTo>
                <a:lnTo>
                  <a:pt x="4681284" y="1223261"/>
                </a:lnTo>
                <a:lnTo>
                  <a:pt x="4681284" y="1375235"/>
                </a:lnTo>
                <a:lnTo>
                  <a:pt x="5064955" y="1375235"/>
                </a:lnTo>
                <a:lnTo>
                  <a:pt x="5064955" y="1395166"/>
                </a:lnTo>
                <a:lnTo>
                  <a:pt x="5084886" y="1395166"/>
                </a:lnTo>
                <a:lnTo>
                  <a:pt x="5084886" y="2127628"/>
                </a:lnTo>
                <a:lnTo>
                  <a:pt x="5045024" y="2127628"/>
                </a:lnTo>
                <a:lnTo>
                  <a:pt x="5045024" y="1783819"/>
                </a:lnTo>
                <a:lnTo>
                  <a:pt x="4683775" y="1783819"/>
                </a:lnTo>
                <a:lnTo>
                  <a:pt x="4683775" y="2164998"/>
                </a:lnTo>
                <a:lnTo>
                  <a:pt x="4643913" y="2164998"/>
                </a:lnTo>
                <a:lnTo>
                  <a:pt x="4643913" y="1761396"/>
                </a:lnTo>
                <a:lnTo>
                  <a:pt x="4663844" y="1761396"/>
                </a:lnTo>
                <a:lnTo>
                  <a:pt x="4663844" y="1738974"/>
                </a:lnTo>
                <a:lnTo>
                  <a:pt x="5047516" y="1738974"/>
                </a:lnTo>
                <a:lnTo>
                  <a:pt x="5047516" y="1415097"/>
                </a:lnTo>
                <a:lnTo>
                  <a:pt x="4663844" y="1415097"/>
                </a:lnTo>
                <a:lnTo>
                  <a:pt x="4663844" y="1395166"/>
                </a:lnTo>
                <a:lnTo>
                  <a:pt x="4643913" y="1395166"/>
                </a:lnTo>
                <a:lnTo>
                  <a:pt x="4643913" y="1243192"/>
                </a:lnTo>
                <a:lnTo>
                  <a:pt x="4574155" y="1243192"/>
                </a:lnTo>
                <a:lnTo>
                  <a:pt x="4509380" y="1243192"/>
                </a:lnTo>
                <a:lnTo>
                  <a:pt x="4509380" y="1395166"/>
                </a:lnTo>
                <a:lnTo>
                  <a:pt x="4489449" y="1395166"/>
                </a:lnTo>
                <a:lnTo>
                  <a:pt x="4489449" y="1417588"/>
                </a:lnTo>
                <a:lnTo>
                  <a:pt x="4399759" y="1417588"/>
                </a:lnTo>
                <a:lnTo>
                  <a:pt x="4399759" y="1674199"/>
                </a:lnTo>
                <a:lnTo>
                  <a:pt x="4379828" y="1674199"/>
                </a:lnTo>
                <a:lnTo>
                  <a:pt x="4379828" y="1694130"/>
                </a:lnTo>
                <a:lnTo>
                  <a:pt x="4305087" y="1694130"/>
                </a:lnTo>
                <a:lnTo>
                  <a:pt x="4305087" y="2239739"/>
                </a:lnTo>
                <a:lnTo>
                  <a:pt x="4265225" y="2239739"/>
                </a:lnTo>
                <a:lnTo>
                  <a:pt x="4265225" y="1674199"/>
                </a:lnTo>
                <a:lnTo>
                  <a:pt x="4285156" y="1674199"/>
                </a:lnTo>
                <a:lnTo>
                  <a:pt x="4285156" y="1651776"/>
                </a:lnTo>
                <a:lnTo>
                  <a:pt x="4359897" y="1651776"/>
                </a:lnTo>
                <a:lnTo>
                  <a:pt x="4359897" y="1395166"/>
                </a:lnTo>
                <a:lnTo>
                  <a:pt x="4379828" y="1395166"/>
                </a:lnTo>
                <a:lnTo>
                  <a:pt x="4379828" y="1372743"/>
                </a:lnTo>
                <a:lnTo>
                  <a:pt x="4469518" y="1372743"/>
                </a:lnTo>
                <a:lnTo>
                  <a:pt x="4469518" y="1220770"/>
                </a:lnTo>
                <a:lnTo>
                  <a:pt x="4489449" y="1220770"/>
                </a:lnTo>
                <a:lnTo>
                  <a:pt x="4489449" y="1198348"/>
                </a:lnTo>
                <a:lnTo>
                  <a:pt x="4519345" y="1198348"/>
                </a:lnTo>
                <a:lnTo>
                  <a:pt x="4519345" y="1081253"/>
                </a:lnTo>
                <a:lnTo>
                  <a:pt x="4442113" y="1081253"/>
                </a:lnTo>
                <a:lnTo>
                  <a:pt x="4442113" y="1058831"/>
                </a:lnTo>
                <a:lnTo>
                  <a:pt x="4267717" y="1058831"/>
                </a:lnTo>
                <a:lnTo>
                  <a:pt x="4267717" y="1218279"/>
                </a:lnTo>
                <a:lnTo>
                  <a:pt x="4148131" y="1218279"/>
                </a:lnTo>
                <a:lnTo>
                  <a:pt x="4148131" y="2237248"/>
                </a:lnTo>
                <a:lnTo>
                  <a:pt x="4108269" y="2237248"/>
                </a:lnTo>
                <a:lnTo>
                  <a:pt x="4108269" y="1223261"/>
                </a:lnTo>
                <a:lnTo>
                  <a:pt x="4085847" y="1223261"/>
                </a:lnTo>
                <a:lnTo>
                  <a:pt x="4085847" y="1143538"/>
                </a:lnTo>
                <a:lnTo>
                  <a:pt x="3886537" y="1143538"/>
                </a:lnTo>
                <a:lnTo>
                  <a:pt x="3886537" y="1088727"/>
                </a:lnTo>
                <a:lnTo>
                  <a:pt x="3737055" y="1088727"/>
                </a:lnTo>
                <a:lnTo>
                  <a:pt x="3737055" y="1203330"/>
                </a:lnTo>
                <a:lnTo>
                  <a:pt x="3619961" y="1203330"/>
                </a:lnTo>
                <a:lnTo>
                  <a:pt x="3619961" y="2239739"/>
                </a:lnTo>
                <a:lnTo>
                  <a:pt x="3580098" y="2239739"/>
                </a:lnTo>
                <a:lnTo>
                  <a:pt x="3580098" y="1529699"/>
                </a:lnTo>
                <a:lnTo>
                  <a:pt x="3136635" y="1529699"/>
                </a:lnTo>
                <a:lnTo>
                  <a:pt x="3136635" y="1534682"/>
                </a:lnTo>
                <a:lnTo>
                  <a:pt x="3136635" y="1594475"/>
                </a:lnTo>
                <a:lnTo>
                  <a:pt x="3136635" y="2242230"/>
                </a:lnTo>
                <a:lnTo>
                  <a:pt x="3096773" y="2242230"/>
                </a:lnTo>
                <a:lnTo>
                  <a:pt x="3096773" y="1594475"/>
                </a:lnTo>
                <a:lnTo>
                  <a:pt x="3096773" y="1534682"/>
                </a:lnTo>
                <a:lnTo>
                  <a:pt x="3096773" y="1507277"/>
                </a:lnTo>
                <a:lnTo>
                  <a:pt x="3116704" y="1507277"/>
                </a:lnTo>
                <a:lnTo>
                  <a:pt x="3116704" y="1484855"/>
                </a:lnTo>
                <a:lnTo>
                  <a:pt x="3580098" y="1484855"/>
                </a:lnTo>
                <a:lnTo>
                  <a:pt x="3580098" y="1203330"/>
                </a:lnTo>
                <a:lnTo>
                  <a:pt x="3580098" y="1203330"/>
                </a:lnTo>
                <a:lnTo>
                  <a:pt x="3580098" y="989073"/>
                </a:lnTo>
                <a:lnTo>
                  <a:pt x="2857601" y="989073"/>
                </a:lnTo>
                <a:lnTo>
                  <a:pt x="2857601" y="1195856"/>
                </a:lnTo>
                <a:lnTo>
                  <a:pt x="2832688" y="1195856"/>
                </a:lnTo>
                <a:lnTo>
                  <a:pt x="2832688" y="2239739"/>
                </a:lnTo>
                <a:lnTo>
                  <a:pt x="2790334" y="2239739"/>
                </a:lnTo>
                <a:lnTo>
                  <a:pt x="2790334" y="1195856"/>
                </a:lnTo>
                <a:lnTo>
                  <a:pt x="2762929" y="1195856"/>
                </a:lnTo>
                <a:lnTo>
                  <a:pt x="2762929" y="1016478"/>
                </a:lnTo>
                <a:lnTo>
                  <a:pt x="2700645" y="1016478"/>
                </a:lnTo>
                <a:lnTo>
                  <a:pt x="2700645" y="1038900"/>
                </a:lnTo>
                <a:lnTo>
                  <a:pt x="2578568" y="1038900"/>
                </a:lnTo>
                <a:lnTo>
                  <a:pt x="2578568" y="1205822"/>
                </a:lnTo>
                <a:lnTo>
                  <a:pt x="2558637" y="1205822"/>
                </a:lnTo>
                <a:lnTo>
                  <a:pt x="2558637" y="1228244"/>
                </a:lnTo>
                <a:lnTo>
                  <a:pt x="2389224" y="1228244"/>
                </a:lnTo>
                <a:lnTo>
                  <a:pt x="2389224" y="2242230"/>
                </a:lnTo>
                <a:lnTo>
                  <a:pt x="2349362" y="2242230"/>
                </a:lnTo>
                <a:lnTo>
                  <a:pt x="2349362" y="1203330"/>
                </a:lnTo>
                <a:lnTo>
                  <a:pt x="2369293" y="1203330"/>
                </a:lnTo>
                <a:lnTo>
                  <a:pt x="2369293" y="1180908"/>
                </a:lnTo>
                <a:lnTo>
                  <a:pt x="2538706" y="1180908"/>
                </a:lnTo>
                <a:lnTo>
                  <a:pt x="2538706" y="1013986"/>
                </a:lnTo>
                <a:lnTo>
                  <a:pt x="2558637" y="1013986"/>
                </a:lnTo>
                <a:lnTo>
                  <a:pt x="2558637" y="996547"/>
                </a:lnTo>
                <a:lnTo>
                  <a:pt x="2645835" y="996547"/>
                </a:lnTo>
                <a:lnTo>
                  <a:pt x="2645835" y="839591"/>
                </a:lnTo>
                <a:lnTo>
                  <a:pt x="2563620" y="839591"/>
                </a:lnTo>
                <a:lnTo>
                  <a:pt x="2563620" y="625333"/>
                </a:lnTo>
                <a:lnTo>
                  <a:pt x="2172475" y="625333"/>
                </a:lnTo>
                <a:lnTo>
                  <a:pt x="2172475" y="1268106"/>
                </a:lnTo>
                <a:lnTo>
                  <a:pt x="1900915" y="1268106"/>
                </a:lnTo>
                <a:lnTo>
                  <a:pt x="1900915" y="2264653"/>
                </a:lnTo>
                <a:lnTo>
                  <a:pt x="1861053" y="2264653"/>
                </a:lnTo>
                <a:lnTo>
                  <a:pt x="1861053" y="1268106"/>
                </a:lnTo>
                <a:lnTo>
                  <a:pt x="1880984" y="1268106"/>
                </a:lnTo>
                <a:lnTo>
                  <a:pt x="1880984" y="1026443"/>
                </a:lnTo>
                <a:lnTo>
                  <a:pt x="1738976" y="1026443"/>
                </a:lnTo>
                <a:lnTo>
                  <a:pt x="1738976" y="1250666"/>
                </a:lnTo>
                <a:lnTo>
                  <a:pt x="1664235" y="1250666"/>
                </a:lnTo>
                <a:lnTo>
                  <a:pt x="1664235" y="1392674"/>
                </a:lnTo>
                <a:lnTo>
                  <a:pt x="1572054" y="1392674"/>
                </a:lnTo>
                <a:lnTo>
                  <a:pt x="1572054" y="1240701"/>
                </a:lnTo>
                <a:lnTo>
                  <a:pt x="1472400" y="1240701"/>
                </a:lnTo>
                <a:lnTo>
                  <a:pt x="1472400" y="1155994"/>
                </a:lnTo>
                <a:lnTo>
                  <a:pt x="1273090" y="1155994"/>
                </a:lnTo>
                <a:lnTo>
                  <a:pt x="1273090" y="1499803"/>
                </a:lnTo>
                <a:lnTo>
                  <a:pt x="1596968" y="1499803"/>
                </a:lnTo>
                <a:lnTo>
                  <a:pt x="1596968" y="1519734"/>
                </a:lnTo>
                <a:lnTo>
                  <a:pt x="1619390" y="1519734"/>
                </a:lnTo>
                <a:lnTo>
                  <a:pt x="1619390" y="2239739"/>
                </a:lnTo>
                <a:lnTo>
                  <a:pt x="1579529" y="2239739"/>
                </a:lnTo>
                <a:lnTo>
                  <a:pt x="1579529" y="1542156"/>
                </a:lnTo>
                <a:lnTo>
                  <a:pt x="1275581" y="1542156"/>
                </a:lnTo>
                <a:lnTo>
                  <a:pt x="1275581" y="2242230"/>
                </a:lnTo>
                <a:lnTo>
                  <a:pt x="1235719" y="2242230"/>
                </a:lnTo>
                <a:lnTo>
                  <a:pt x="1235719" y="1153503"/>
                </a:lnTo>
                <a:lnTo>
                  <a:pt x="1215789" y="1153503"/>
                </a:lnTo>
                <a:lnTo>
                  <a:pt x="1215789" y="298964"/>
                </a:lnTo>
                <a:lnTo>
                  <a:pt x="1076272" y="62284"/>
                </a:lnTo>
                <a:lnTo>
                  <a:pt x="976617" y="276542"/>
                </a:lnTo>
                <a:lnTo>
                  <a:pt x="976617" y="1539665"/>
                </a:lnTo>
                <a:lnTo>
                  <a:pt x="996548" y="1539665"/>
                </a:lnTo>
                <a:lnTo>
                  <a:pt x="996548" y="2264653"/>
                </a:lnTo>
                <a:lnTo>
                  <a:pt x="956686" y="2264653"/>
                </a:lnTo>
                <a:lnTo>
                  <a:pt x="956686" y="1539665"/>
                </a:lnTo>
                <a:lnTo>
                  <a:pt x="817169" y="1539665"/>
                </a:lnTo>
                <a:lnTo>
                  <a:pt x="817169" y="1390183"/>
                </a:lnTo>
                <a:lnTo>
                  <a:pt x="677653" y="1390183"/>
                </a:lnTo>
                <a:lnTo>
                  <a:pt x="677653" y="1412605"/>
                </a:lnTo>
                <a:lnTo>
                  <a:pt x="423533" y="1412605"/>
                </a:lnTo>
                <a:lnTo>
                  <a:pt x="423533" y="1519734"/>
                </a:lnTo>
                <a:lnTo>
                  <a:pt x="403602" y="1519734"/>
                </a:lnTo>
                <a:lnTo>
                  <a:pt x="403602" y="1542156"/>
                </a:lnTo>
                <a:lnTo>
                  <a:pt x="276542" y="1542156"/>
                </a:lnTo>
                <a:lnTo>
                  <a:pt x="276542" y="1544648"/>
                </a:lnTo>
                <a:lnTo>
                  <a:pt x="276542" y="1611914"/>
                </a:lnTo>
                <a:lnTo>
                  <a:pt x="276542" y="2267144"/>
                </a:lnTo>
                <a:lnTo>
                  <a:pt x="236680" y="2267144"/>
                </a:lnTo>
                <a:lnTo>
                  <a:pt x="236680" y="1609423"/>
                </a:lnTo>
                <a:lnTo>
                  <a:pt x="236680" y="1544648"/>
                </a:lnTo>
                <a:lnTo>
                  <a:pt x="236680" y="1519734"/>
                </a:lnTo>
                <a:lnTo>
                  <a:pt x="256611" y="1519734"/>
                </a:lnTo>
                <a:lnTo>
                  <a:pt x="256611" y="1497312"/>
                </a:lnTo>
                <a:lnTo>
                  <a:pt x="381180" y="1497312"/>
                </a:lnTo>
                <a:lnTo>
                  <a:pt x="381180" y="1387692"/>
                </a:lnTo>
                <a:lnTo>
                  <a:pt x="401111" y="1387692"/>
                </a:lnTo>
                <a:lnTo>
                  <a:pt x="401111" y="1365269"/>
                </a:lnTo>
                <a:lnTo>
                  <a:pt x="675161" y="1365269"/>
                </a:lnTo>
                <a:lnTo>
                  <a:pt x="675161" y="169413"/>
                </a:lnTo>
                <a:lnTo>
                  <a:pt x="398619" y="169413"/>
                </a:lnTo>
                <a:lnTo>
                  <a:pt x="298964" y="62284"/>
                </a:lnTo>
                <a:lnTo>
                  <a:pt x="119586" y="254119"/>
                </a:lnTo>
                <a:lnTo>
                  <a:pt x="119586" y="1195856"/>
                </a:lnTo>
                <a:lnTo>
                  <a:pt x="0" y="1195856"/>
                </a:lnTo>
                <a:lnTo>
                  <a:pt x="0" y="2409152"/>
                </a:lnTo>
                <a:lnTo>
                  <a:pt x="12197747" y="2409152"/>
                </a:lnTo>
                <a:lnTo>
                  <a:pt x="12197747" y="1061322"/>
                </a:lnTo>
                <a:lnTo>
                  <a:pt x="12127988" y="1061322"/>
                </a:lnTo>
                <a:close/>
                <a:moveTo>
                  <a:pt x="11868886" y="2192403"/>
                </a:moveTo>
                <a:lnTo>
                  <a:pt x="11829023" y="2192403"/>
                </a:lnTo>
                <a:lnTo>
                  <a:pt x="11829023" y="1716552"/>
                </a:lnTo>
                <a:lnTo>
                  <a:pt x="11475249" y="1716552"/>
                </a:lnTo>
                <a:lnTo>
                  <a:pt x="11475249" y="2192403"/>
                </a:lnTo>
                <a:lnTo>
                  <a:pt x="11435387" y="2192403"/>
                </a:lnTo>
                <a:lnTo>
                  <a:pt x="11435387" y="1694130"/>
                </a:lnTo>
                <a:lnTo>
                  <a:pt x="11455318" y="1694130"/>
                </a:lnTo>
                <a:lnTo>
                  <a:pt x="11455318" y="1671707"/>
                </a:lnTo>
                <a:lnTo>
                  <a:pt x="11829023" y="1671707"/>
                </a:lnTo>
                <a:lnTo>
                  <a:pt x="11829023" y="1447484"/>
                </a:lnTo>
                <a:lnTo>
                  <a:pt x="11231095" y="1447484"/>
                </a:lnTo>
                <a:lnTo>
                  <a:pt x="11231095" y="1425062"/>
                </a:lnTo>
                <a:lnTo>
                  <a:pt x="11211164" y="1425062"/>
                </a:lnTo>
                <a:lnTo>
                  <a:pt x="11211164" y="1203330"/>
                </a:lnTo>
                <a:lnTo>
                  <a:pt x="10947079" y="1203330"/>
                </a:lnTo>
                <a:lnTo>
                  <a:pt x="10947079" y="1382709"/>
                </a:lnTo>
                <a:lnTo>
                  <a:pt x="10927148" y="1382709"/>
                </a:lnTo>
                <a:lnTo>
                  <a:pt x="10927148" y="1405131"/>
                </a:lnTo>
                <a:lnTo>
                  <a:pt x="10867355" y="1405131"/>
                </a:lnTo>
                <a:lnTo>
                  <a:pt x="10867355" y="1447484"/>
                </a:lnTo>
                <a:lnTo>
                  <a:pt x="11079122" y="1447484"/>
                </a:lnTo>
                <a:lnTo>
                  <a:pt x="11079122" y="1469907"/>
                </a:lnTo>
                <a:lnTo>
                  <a:pt x="11099052" y="1469907"/>
                </a:lnTo>
                <a:lnTo>
                  <a:pt x="11099052" y="2192403"/>
                </a:lnTo>
                <a:lnTo>
                  <a:pt x="11059190" y="2192403"/>
                </a:lnTo>
                <a:lnTo>
                  <a:pt x="11059190" y="1492329"/>
                </a:lnTo>
                <a:lnTo>
                  <a:pt x="10847424" y="1492329"/>
                </a:lnTo>
                <a:lnTo>
                  <a:pt x="10638149" y="1492329"/>
                </a:lnTo>
                <a:lnTo>
                  <a:pt x="10638149" y="1594475"/>
                </a:lnTo>
                <a:lnTo>
                  <a:pt x="10618218" y="1594475"/>
                </a:lnTo>
                <a:lnTo>
                  <a:pt x="10618218" y="1616897"/>
                </a:lnTo>
                <a:lnTo>
                  <a:pt x="10359115" y="1616897"/>
                </a:lnTo>
                <a:lnTo>
                  <a:pt x="10359115" y="1738974"/>
                </a:lnTo>
                <a:lnTo>
                  <a:pt x="10359115" y="2192403"/>
                </a:lnTo>
                <a:lnTo>
                  <a:pt x="10319254" y="2192403"/>
                </a:lnTo>
                <a:lnTo>
                  <a:pt x="10319254" y="1736483"/>
                </a:lnTo>
                <a:lnTo>
                  <a:pt x="10319254" y="1716552"/>
                </a:lnTo>
                <a:lnTo>
                  <a:pt x="9536963" y="1716552"/>
                </a:lnTo>
                <a:lnTo>
                  <a:pt x="9536963" y="2192403"/>
                </a:lnTo>
                <a:lnTo>
                  <a:pt x="9497102" y="2192403"/>
                </a:lnTo>
                <a:lnTo>
                  <a:pt x="9497102" y="1694130"/>
                </a:lnTo>
                <a:lnTo>
                  <a:pt x="9517033" y="1694130"/>
                </a:lnTo>
                <a:lnTo>
                  <a:pt x="9517033" y="1671707"/>
                </a:lnTo>
                <a:lnTo>
                  <a:pt x="10319254" y="1671707"/>
                </a:lnTo>
                <a:lnTo>
                  <a:pt x="10319254" y="1589492"/>
                </a:lnTo>
                <a:lnTo>
                  <a:pt x="10339185" y="1589492"/>
                </a:lnTo>
                <a:lnTo>
                  <a:pt x="10339185" y="1567070"/>
                </a:lnTo>
                <a:lnTo>
                  <a:pt x="10598287" y="1567070"/>
                </a:lnTo>
                <a:lnTo>
                  <a:pt x="10598287" y="1469907"/>
                </a:lnTo>
                <a:lnTo>
                  <a:pt x="10618218" y="1469907"/>
                </a:lnTo>
                <a:lnTo>
                  <a:pt x="10618218" y="1447484"/>
                </a:lnTo>
                <a:lnTo>
                  <a:pt x="10827493" y="1447484"/>
                </a:lnTo>
                <a:lnTo>
                  <a:pt x="10827493" y="1382709"/>
                </a:lnTo>
                <a:lnTo>
                  <a:pt x="10847424" y="1382709"/>
                </a:lnTo>
                <a:lnTo>
                  <a:pt x="10847424" y="1360286"/>
                </a:lnTo>
                <a:lnTo>
                  <a:pt x="10907217" y="1360286"/>
                </a:lnTo>
                <a:lnTo>
                  <a:pt x="10907217" y="1180908"/>
                </a:lnTo>
                <a:lnTo>
                  <a:pt x="10927148" y="1180908"/>
                </a:lnTo>
                <a:lnTo>
                  <a:pt x="10927148" y="1158486"/>
                </a:lnTo>
                <a:lnTo>
                  <a:pt x="11231095" y="1158486"/>
                </a:lnTo>
                <a:lnTo>
                  <a:pt x="11231095" y="1180908"/>
                </a:lnTo>
                <a:lnTo>
                  <a:pt x="11251026" y="1180908"/>
                </a:lnTo>
                <a:lnTo>
                  <a:pt x="11251026" y="1402640"/>
                </a:lnTo>
                <a:lnTo>
                  <a:pt x="11848955" y="1402640"/>
                </a:lnTo>
                <a:lnTo>
                  <a:pt x="11848955" y="1425062"/>
                </a:lnTo>
                <a:lnTo>
                  <a:pt x="11868886" y="1425062"/>
                </a:lnTo>
                <a:lnTo>
                  <a:pt x="11868886" y="2192403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53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绍兴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507204" y="3276157"/>
            <a:ext cx="1175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shaoxing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E2EC2707-CA12-4A81-8CC3-3D4948714ED8}"/>
              </a:ext>
            </a:extLst>
          </p:cNvPr>
          <p:cNvSpPr/>
          <p:nvPr/>
        </p:nvSpPr>
        <p:spPr>
          <a:xfrm>
            <a:off x="-7921676" y="5658005"/>
            <a:ext cx="8237839" cy="2529881"/>
          </a:xfrm>
          <a:custGeom>
            <a:avLst/>
            <a:gdLst>
              <a:gd name="connsiteX0" fmla="*/ 11436667 w 11475720"/>
              <a:gd name="connsiteY0" fmla="*/ 3425190 h 3524250"/>
              <a:gd name="connsiteX1" fmla="*/ 11436667 w 11475720"/>
              <a:gd name="connsiteY1" fmla="*/ 3382328 h 3524250"/>
              <a:gd name="connsiteX2" fmla="*/ 11414760 w 11475720"/>
              <a:gd name="connsiteY2" fmla="*/ 3382328 h 3524250"/>
              <a:gd name="connsiteX3" fmla="*/ 11414760 w 11475720"/>
              <a:gd name="connsiteY3" fmla="*/ 3327083 h 3524250"/>
              <a:gd name="connsiteX4" fmla="*/ 11373802 w 11475720"/>
              <a:gd name="connsiteY4" fmla="*/ 3327083 h 3524250"/>
              <a:gd name="connsiteX5" fmla="*/ 11373802 w 11475720"/>
              <a:gd name="connsiteY5" fmla="*/ 3311843 h 3524250"/>
              <a:gd name="connsiteX6" fmla="*/ 11309985 w 11475720"/>
              <a:gd name="connsiteY6" fmla="*/ 3311843 h 3524250"/>
              <a:gd name="connsiteX7" fmla="*/ 11309985 w 11475720"/>
              <a:gd name="connsiteY7" fmla="*/ 3109913 h 3524250"/>
              <a:gd name="connsiteX8" fmla="*/ 11294745 w 11475720"/>
              <a:gd name="connsiteY8" fmla="*/ 3109913 h 3524250"/>
              <a:gd name="connsiteX9" fmla="*/ 11294745 w 11475720"/>
              <a:gd name="connsiteY9" fmla="*/ 3040380 h 3524250"/>
              <a:gd name="connsiteX10" fmla="*/ 11302365 w 11475720"/>
              <a:gd name="connsiteY10" fmla="*/ 3040380 h 3524250"/>
              <a:gd name="connsiteX11" fmla="*/ 11302365 w 11475720"/>
              <a:gd name="connsiteY11" fmla="*/ 3012758 h 3524250"/>
              <a:gd name="connsiteX12" fmla="*/ 11128058 w 11475720"/>
              <a:gd name="connsiteY12" fmla="*/ 3012758 h 3524250"/>
              <a:gd name="connsiteX13" fmla="*/ 11128058 w 11475720"/>
              <a:gd name="connsiteY13" fmla="*/ 3040380 h 3524250"/>
              <a:gd name="connsiteX14" fmla="*/ 11136630 w 11475720"/>
              <a:gd name="connsiteY14" fmla="*/ 3040380 h 3524250"/>
              <a:gd name="connsiteX15" fmla="*/ 11136630 w 11475720"/>
              <a:gd name="connsiteY15" fmla="*/ 3298508 h 3524250"/>
              <a:gd name="connsiteX16" fmla="*/ 11066145 w 11475720"/>
              <a:gd name="connsiteY16" fmla="*/ 3298508 h 3524250"/>
              <a:gd name="connsiteX17" fmla="*/ 11066145 w 11475720"/>
              <a:gd name="connsiteY17" fmla="*/ 3252788 h 3524250"/>
              <a:gd name="connsiteX18" fmla="*/ 11046142 w 11475720"/>
              <a:gd name="connsiteY18" fmla="*/ 3252788 h 3524250"/>
              <a:gd name="connsiteX19" fmla="*/ 11046142 w 11475720"/>
              <a:gd name="connsiteY19" fmla="*/ 3202305 h 3524250"/>
              <a:gd name="connsiteX20" fmla="*/ 11029950 w 11475720"/>
              <a:gd name="connsiteY20" fmla="*/ 3202305 h 3524250"/>
              <a:gd name="connsiteX21" fmla="*/ 11029950 w 11475720"/>
              <a:gd name="connsiteY21" fmla="*/ 3252788 h 3524250"/>
              <a:gd name="connsiteX22" fmla="*/ 11022330 w 11475720"/>
              <a:gd name="connsiteY22" fmla="*/ 3252788 h 3524250"/>
              <a:gd name="connsiteX23" fmla="*/ 11022330 w 11475720"/>
              <a:gd name="connsiteY23" fmla="*/ 3244215 h 3524250"/>
              <a:gd name="connsiteX24" fmla="*/ 10957560 w 11475720"/>
              <a:gd name="connsiteY24" fmla="*/ 3244215 h 3524250"/>
              <a:gd name="connsiteX25" fmla="*/ 10957560 w 11475720"/>
              <a:gd name="connsiteY25" fmla="*/ 3252788 h 3524250"/>
              <a:gd name="connsiteX26" fmla="*/ 10943273 w 11475720"/>
              <a:gd name="connsiteY26" fmla="*/ 3252788 h 3524250"/>
              <a:gd name="connsiteX27" fmla="*/ 10943273 w 11475720"/>
              <a:gd name="connsiteY27" fmla="*/ 3244215 h 3524250"/>
              <a:gd name="connsiteX28" fmla="*/ 10881360 w 11475720"/>
              <a:gd name="connsiteY28" fmla="*/ 3244215 h 3524250"/>
              <a:gd name="connsiteX29" fmla="*/ 10881360 w 11475720"/>
              <a:gd name="connsiteY29" fmla="*/ 3252788 h 3524250"/>
              <a:gd name="connsiteX30" fmla="*/ 10864215 w 11475720"/>
              <a:gd name="connsiteY30" fmla="*/ 3252788 h 3524250"/>
              <a:gd name="connsiteX31" fmla="*/ 10864215 w 11475720"/>
              <a:gd name="connsiteY31" fmla="*/ 3343275 h 3524250"/>
              <a:gd name="connsiteX32" fmla="*/ 10783252 w 11475720"/>
              <a:gd name="connsiteY32" fmla="*/ 3343275 h 3524250"/>
              <a:gd name="connsiteX33" fmla="*/ 10783252 w 11475720"/>
              <a:gd name="connsiteY33" fmla="*/ 3390900 h 3524250"/>
              <a:gd name="connsiteX34" fmla="*/ 10768012 w 11475720"/>
              <a:gd name="connsiteY34" fmla="*/ 3390900 h 3524250"/>
              <a:gd name="connsiteX35" fmla="*/ 10764202 w 11475720"/>
              <a:gd name="connsiteY35" fmla="*/ 3390900 h 3524250"/>
              <a:gd name="connsiteX36" fmla="*/ 10764202 w 11475720"/>
              <a:gd name="connsiteY36" fmla="*/ 3331845 h 3524250"/>
              <a:gd name="connsiteX37" fmla="*/ 10760392 w 11475720"/>
              <a:gd name="connsiteY37" fmla="*/ 3331845 h 3524250"/>
              <a:gd name="connsiteX38" fmla="*/ 10760392 w 11475720"/>
              <a:gd name="connsiteY38" fmla="*/ 3390900 h 3524250"/>
              <a:gd name="connsiteX39" fmla="*/ 10720388 w 11475720"/>
              <a:gd name="connsiteY39" fmla="*/ 3389948 h 3524250"/>
              <a:gd name="connsiteX40" fmla="*/ 10545127 w 11475720"/>
              <a:gd name="connsiteY40" fmla="*/ 3387090 h 3524250"/>
              <a:gd name="connsiteX41" fmla="*/ 10545127 w 11475720"/>
              <a:gd name="connsiteY41" fmla="*/ 3331845 h 3524250"/>
              <a:gd name="connsiteX42" fmla="*/ 10541317 w 11475720"/>
              <a:gd name="connsiteY42" fmla="*/ 3331845 h 3524250"/>
              <a:gd name="connsiteX43" fmla="*/ 10541317 w 11475720"/>
              <a:gd name="connsiteY43" fmla="*/ 3387090 h 3524250"/>
              <a:gd name="connsiteX44" fmla="*/ 10531792 w 11475720"/>
              <a:gd name="connsiteY44" fmla="*/ 3387090 h 3524250"/>
              <a:gd name="connsiteX45" fmla="*/ 10507027 w 11475720"/>
              <a:gd name="connsiteY45" fmla="*/ 3387090 h 3524250"/>
              <a:gd name="connsiteX46" fmla="*/ 10325100 w 11475720"/>
              <a:gd name="connsiteY46" fmla="*/ 3384233 h 3524250"/>
              <a:gd name="connsiteX47" fmla="*/ 10325100 w 11475720"/>
              <a:gd name="connsiteY47" fmla="*/ 3331845 h 3524250"/>
              <a:gd name="connsiteX48" fmla="*/ 10321290 w 11475720"/>
              <a:gd name="connsiteY48" fmla="*/ 3331845 h 3524250"/>
              <a:gd name="connsiteX49" fmla="*/ 10321290 w 11475720"/>
              <a:gd name="connsiteY49" fmla="*/ 3384233 h 3524250"/>
              <a:gd name="connsiteX50" fmla="*/ 10220325 w 11475720"/>
              <a:gd name="connsiteY50" fmla="*/ 3383280 h 3524250"/>
              <a:gd name="connsiteX51" fmla="*/ 10183177 w 11475720"/>
              <a:gd name="connsiteY51" fmla="*/ 3382328 h 3524250"/>
              <a:gd name="connsiteX52" fmla="*/ 10105073 w 11475720"/>
              <a:gd name="connsiteY52" fmla="*/ 3333750 h 3524250"/>
              <a:gd name="connsiteX53" fmla="*/ 10105073 w 11475720"/>
              <a:gd name="connsiteY53" fmla="*/ 3322320 h 3524250"/>
              <a:gd name="connsiteX54" fmla="*/ 10100310 w 11475720"/>
              <a:gd name="connsiteY54" fmla="*/ 3322320 h 3524250"/>
              <a:gd name="connsiteX55" fmla="*/ 10100310 w 11475720"/>
              <a:gd name="connsiteY55" fmla="*/ 3330893 h 3524250"/>
              <a:gd name="connsiteX56" fmla="*/ 9599295 w 11475720"/>
              <a:gd name="connsiteY56" fmla="*/ 3017520 h 3524250"/>
              <a:gd name="connsiteX57" fmla="*/ 9613582 w 11475720"/>
              <a:gd name="connsiteY57" fmla="*/ 3012758 h 3524250"/>
              <a:gd name="connsiteX58" fmla="*/ 9613582 w 11475720"/>
              <a:gd name="connsiteY58" fmla="*/ 3012758 h 3524250"/>
              <a:gd name="connsiteX59" fmla="*/ 9605962 w 11475720"/>
              <a:gd name="connsiteY59" fmla="*/ 2983230 h 3524250"/>
              <a:gd name="connsiteX60" fmla="*/ 9605962 w 11475720"/>
              <a:gd name="connsiteY60" fmla="*/ 2983230 h 3524250"/>
              <a:gd name="connsiteX61" fmla="*/ 9597390 w 11475720"/>
              <a:gd name="connsiteY61" fmla="*/ 2985135 h 3524250"/>
              <a:gd name="connsiteX62" fmla="*/ 9598343 w 11475720"/>
              <a:gd name="connsiteY62" fmla="*/ 2987993 h 3524250"/>
              <a:gd name="connsiteX63" fmla="*/ 9589770 w 11475720"/>
              <a:gd name="connsiteY63" fmla="*/ 2989898 h 3524250"/>
              <a:gd name="connsiteX64" fmla="*/ 9464993 w 11475720"/>
              <a:gd name="connsiteY64" fmla="*/ 3058478 h 3524250"/>
              <a:gd name="connsiteX65" fmla="*/ 8883968 w 11475720"/>
              <a:gd name="connsiteY65" fmla="*/ 3373755 h 3524250"/>
              <a:gd name="connsiteX66" fmla="*/ 8835390 w 11475720"/>
              <a:gd name="connsiteY66" fmla="*/ 3395663 h 3524250"/>
              <a:gd name="connsiteX67" fmla="*/ 8832532 w 11475720"/>
              <a:gd name="connsiteY67" fmla="*/ 3395663 h 3524250"/>
              <a:gd name="connsiteX68" fmla="*/ 8832532 w 11475720"/>
              <a:gd name="connsiteY68" fmla="*/ 3391853 h 3524250"/>
              <a:gd name="connsiteX69" fmla="*/ 8783955 w 11475720"/>
              <a:gd name="connsiteY69" fmla="*/ 3391853 h 3524250"/>
              <a:gd name="connsiteX70" fmla="*/ 8783955 w 11475720"/>
              <a:gd name="connsiteY70" fmla="*/ 3333750 h 3524250"/>
              <a:gd name="connsiteX71" fmla="*/ 8783955 w 11475720"/>
              <a:gd name="connsiteY71" fmla="*/ 3333750 h 3524250"/>
              <a:gd name="connsiteX72" fmla="*/ 8782050 w 11475720"/>
              <a:gd name="connsiteY72" fmla="*/ 3333750 h 3524250"/>
              <a:gd name="connsiteX73" fmla="*/ 8782050 w 11475720"/>
              <a:gd name="connsiteY73" fmla="*/ 3392805 h 3524250"/>
              <a:gd name="connsiteX74" fmla="*/ 8777288 w 11475720"/>
              <a:gd name="connsiteY74" fmla="*/ 3392805 h 3524250"/>
              <a:gd name="connsiteX75" fmla="*/ 8777288 w 11475720"/>
              <a:gd name="connsiteY75" fmla="*/ 3400425 h 3524250"/>
              <a:gd name="connsiteX76" fmla="*/ 8757285 w 11475720"/>
              <a:gd name="connsiteY76" fmla="*/ 3400425 h 3524250"/>
              <a:gd name="connsiteX77" fmla="*/ 8757285 w 11475720"/>
              <a:gd name="connsiteY77" fmla="*/ 3250883 h 3524250"/>
              <a:gd name="connsiteX78" fmla="*/ 8765857 w 11475720"/>
              <a:gd name="connsiteY78" fmla="*/ 3235643 h 3524250"/>
              <a:gd name="connsiteX79" fmla="*/ 8765857 w 11475720"/>
              <a:gd name="connsiteY79" fmla="*/ 3219450 h 3524250"/>
              <a:gd name="connsiteX80" fmla="*/ 8677275 w 11475720"/>
              <a:gd name="connsiteY80" fmla="*/ 3109913 h 3524250"/>
              <a:gd name="connsiteX81" fmla="*/ 8677275 w 11475720"/>
              <a:gd name="connsiteY81" fmla="*/ 3109913 h 3524250"/>
              <a:gd name="connsiteX82" fmla="*/ 8640127 w 11475720"/>
              <a:gd name="connsiteY82" fmla="*/ 3109913 h 3524250"/>
              <a:gd name="connsiteX83" fmla="*/ 8640127 w 11475720"/>
              <a:gd name="connsiteY83" fmla="*/ 3102293 h 3524250"/>
              <a:gd name="connsiteX84" fmla="*/ 8640127 w 11475720"/>
              <a:gd name="connsiteY84" fmla="*/ 3102293 h 3524250"/>
              <a:gd name="connsiteX85" fmla="*/ 8609648 w 11475720"/>
              <a:gd name="connsiteY85" fmla="*/ 3102293 h 3524250"/>
              <a:gd name="connsiteX86" fmla="*/ 8609648 w 11475720"/>
              <a:gd name="connsiteY86" fmla="*/ 3109913 h 3524250"/>
              <a:gd name="connsiteX87" fmla="*/ 8568690 w 11475720"/>
              <a:gd name="connsiteY87" fmla="*/ 3080385 h 3524250"/>
              <a:gd name="connsiteX88" fmla="*/ 8568690 w 11475720"/>
              <a:gd name="connsiteY88" fmla="*/ 3080385 h 3524250"/>
              <a:gd name="connsiteX89" fmla="*/ 8470582 w 11475720"/>
              <a:gd name="connsiteY89" fmla="*/ 3080385 h 3524250"/>
              <a:gd name="connsiteX90" fmla="*/ 8470582 w 11475720"/>
              <a:gd name="connsiteY90" fmla="*/ 2963228 h 3524250"/>
              <a:gd name="connsiteX91" fmla="*/ 8451532 w 11475720"/>
              <a:gd name="connsiteY91" fmla="*/ 2940368 h 3524250"/>
              <a:gd name="connsiteX92" fmla="*/ 8451532 w 11475720"/>
              <a:gd name="connsiteY92" fmla="*/ 2911793 h 3524250"/>
              <a:gd name="connsiteX93" fmla="*/ 8444865 w 11475720"/>
              <a:gd name="connsiteY93" fmla="*/ 2918460 h 3524250"/>
              <a:gd name="connsiteX94" fmla="*/ 8444865 w 11475720"/>
              <a:gd name="connsiteY94" fmla="*/ 2934653 h 3524250"/>
              <a:gd name="connsiteX95" fmla="*/ 8426768 w 11475720"/>
              <a:gd name="connsiteY95" fmla="*/ 2934653 h 3524250"/>
              <a:gd name="connsiteX96" fmla="*/ 8426768 w 11475720"/>
              <a:gd name="connsiteY96" fmla="*/ 2954655 h 3524250"/>
              <a:gd name="connsiteX97" fmla="*/ 8264843 w 11475720"/>
              <a:gd name="connsiteY97" fmla="*/ 2954655 h 3524250"/>
              <a:gd name="connsiteX98" fmla="*/ 8264843 w 11475720"/>
              <a:gd name="connsiteY98" fmla="*/ 2905125 h 3524250"/>
              <a:gd name="connsiteX99" fmla="*/ 8251508 w 11475720"/>
              <a:gd name="connsiteY99" fmla="*/ 2891790 h 3524250"/>
              <a:gd name="connsiteX100" fmla="*/ 8251508 w 11475720"/>
              <a:gd name="connsiteY100" fmla="*/ 2891790 h 3524250"/>
              <a:gd name="connsiteX101" fmla="*/ 8220075 w 11475720"/>
              <a:gd name="connsiteY101" fmla="*/ 2891790 h 3524250"/>
              <a:gd name="connsiteX102" fmla="*/ 8220075 w 11475720"/>
              <a:gd name="connsiteY102" fmla="*/ 2884170 h 3524250"/>
              <a:gd name="connsiteX103" fmla="*/ 8198168 w 11475720"/>
              <a:gd name="connsiteY103" fmla="*/ 2884170 h 3524250"/>
              <a:gd name="connsiteX104" fmla="*/ 8198168 w 11475720"/>
              <a:gd name="connsiteY104" fmla="*/ 2900363 h 3524250"/>
              <a:gd name="connsiteX105" fmla="*/ 7973378 w 11475720"/>
              <a:gd name="connsiteY105" fmla="*/ 2900363 h 3524250"/>
              <a:gd name="connsiteX106" fmla="*/ 7973378 w 11475720"/>
              <a:gd name="connsiteY106" fmla="*/ 2887980 h 3524250"/>
              <a:gd name="connsiteX107" fmla="*/ 7915275 w 11475720"/>
              <a:gd name="connsiteY107" fmla="*/ 2811780 h 3524250"/>
              <a:gd name="connsiteX108" fmla="*/ 7915275 w 11475720"/>
              <a:gd name="connsiteY108" fmla="*/ 2757488 h 3524250"/>
              <a:gd name="connsiteX109" fmla="*/ 7915275 w 11475720"/>
              <a:gd name="connsiteY109" fmla="*/ 2757488 h 3524250"/>
              <a:gd name="connsiteX110" fmla="*/ 7775258 w 11475720"/>
              <a:gd name="connsiteY110" fmla="*/ 2757488 h 3524250"/>
              <a:gd name="connsiteX111" fmla="*/ 7775258 w 11475720"/>
              <a:gd name="connsiteY111" fmla="*/ 2805113 h 3524250"/>
              <a:gd name="connsiteX112" fmla="*/ 7747635 w 11475720"/>
              <a:gd name="connsiteY112" fmla="*/ 2805113 h 3524250"/>
              <a:gd name="connsiteX113" fmla="*/ 7656195 w 11475720"/>
              <a:gd name="connsiteY113" fmla="*/ 2893695 h 3524250"/>
              <a:gd name="connsiteX114" fmla="*/ 7656195 w 11475720"/>
              <a:gd name="connsiteY114" fmla="*/ 2893695 h 3524250"/>
              <a:gd name="connsiteX115" fmla="*/ 7656195 w 11475720"/>
              <a:gd name="connsiteY115" fmla="*/ 2909888 h 3524250"/>
              <a:gd name="connsiteX116" fmla="*/ 7665720 w 11475720"/>
              <a:gd name="connsiteY116" fmla="*/ 2909888 h 3524250"/>
              <a:gd name="connsiteX117" fmla="*/ 7665720 w 11475720"/>
              <a:gd name="connsiteY117" fmla="*/ 3003233 h 3524250"/>
              <a:gd name="connsiteX118" fmla="*/ 7582853 w 11475720"/>
              <a:gd name="connsiteY118" fmla="*/ 3003233 h 3524250"/>
              <a:gd name="connsiteX119" fmla="*/ 7582853 w 11475720"/>
              <a:gd name="connsiteY119" fmla="*/ 3009900 h 3524250"/>
              <a:gd name="connsiteX120" fmla="*/ 7523798 w 11475720"/>
              <a:gd name="connsiteY120" fmla="*/ 3009900 h 3524250"/>
              <a:gd name="connsiteX121" fmla="*/ 7523798 w 11475720"/>
              <a:gd name="connsiteY121" fmla="*/ 2888933 h 3524250"/>
              <a:gd name="connsiteX122" fmla="*/ 7464743 w 11475720"/>
              <a:gd name="connsiteY122" fmla="*/ 2807018 h 3524250"/>
              <a:gd name="connsiteX123" fmla="*/ 7464743 w 11475720"/>
              <a:gd name="connsiteY123" fmla="*/ 2807018 h 3524250"/>
              <a:gd name="connsiteX124" fmla="*/ 7444740 w 11475720"/>
              <a:gd name="connsiteY124" fmla="*/ 2807018 h 3524250"/>
              <a:gd name="connsiteX125" fmla="*/ 7444740 w 11475720"/>
              <a:gd name="connsiteY125" fmla="*/ 2755583 h 3524250"/>
              <a:gd name="connsiteX126" fmla="*/ 7418070 w 11475720"/>
              <a:gd name="connsiteY126" fmla="*/ 2755583 h 3524250"/>
              <a:gd name="connsiteX127" fmla="*/ 7418070 w 11475720"/>
              <a:gd name="connsiteY127" fmla="*/ 2623185 h 3524250"/>
              <a:gd name="connsiteX128" fmla="*/ 7339013 w 11475720"/>
              <a:gd name="connsiteY128" fmla="*/ 2623185 h 3524250"/>
              <a:gd name="connsiteX129" fmla="*/ 7339013 w 11475720"/>
              <a:gd name="connsiteY129" fmla="*/ 2626995 h 3524250"/>
              <a:gd name="connsiteX130" fmla="*/ 7311390 w 11475720"/>
              <a:gd name="connsiteY130" fmla="*/ 2626995 h 3524250"/>
              <a:gd name="connsiteX131" fmla="*/ 7311390 w 11475720"/>
              <a:gd name="connsiteY131" fmla="*/ 2596515 h 3524250"/>
              <a:gd name="connsiteX132" fmla="*/ 7311390 w 11475720"/>
              <a:gd name="connsiteY132" fmla="*/ 2596515 h 3524250"/>
              <a:gd name="connsiteX133" fmla="*/ 7286625 w 11475720"/>
              <a:gd name="connsiteY133" fmla="*/ 2596515 h 3524250"/>
              <a:gd name="connsiteX134" fmla="*/ 7286625 w 11475720"/>
              <a:gd name="connsiteY134" fmla="*/ 2362200 h 3524250"/>
              <a:gd name="connsiteX135" fmla="*/ 7290435 w 11475720"/>
              <a:gd name="connsiteY135" fmla="*/ 2356485 h 3524250"/>
              <a:gd name="connsiteX136" fmla="*/ 7290435 w 11475720"/>
              <a:gd name="connsiteY136" fmla="*/ 2309813 h 3524250"/>
              <a:gd name="connsiteX137" fmla="*/ 7286625 w 11475720"/>
              <a:gd name="connsiteY137" fmla="*/ 2309813 h 3524250"/>
              <a:gd name="connsiteX138" fmla="*/ 7286625 w 11475720"/>
              <a:gd name="connsiteY138" fmla="*/ 2297430 h 3524250"/>
              <a:gd name="connsiteX139" fmla="*/ 7275195 w 11475720"/>
              <a:gd name="connsiteY139" fmla="*/ 2297430 h 3524250"/>
              <a:gd name="connsiteX140" fmla="*/ 7275195 w 11475720"/>
              <a:gd name="connsiteY140" fmla="*/ 2310765 h 3524250"/>
              <a:gd name="connsiteX141" fmla="*/ 7138035 w 11475720"/>
              <a:gd name="connsiteY141" fmla="*/ 2310765 h 3524250"/>
              <a:gd name="connsiteX142" fmla="*/ 7129463 w 11475720"/>
              <a:gd name="connsiteY142" fmla="*/ 2307908 h 3524250"/>
              <a:gd name="connsiteX143" fmla="*/ 7128510 w 11475720"/>
              <a:gd name="connsiteY143" fmla="*/ 2307908 h 3524250"/>
              <a:gd name="connsiteX144" fmla="*/ 6976110 w 11475720"/>
              <a:gd name="connsiteY144" fmla="*/ 2307908 h 3524250"/>
              <a:gd name="connsiteX145" fmla="*/ 6976110 w 11475720"/>
              <a:gd name="connsiteY145" fmla="*/ 2320290 h 3524250"/>
              <a:gd name="connsiteX146" fmla="*/ 6981825 w 11475720"/>
              <a:gd name="connsiteY146" fmla="*/ 2320290 h 3524250"/>
              <a:gd name="connsiteX147" fmla="*/ 6981825 w 11475720"/>
              <a:gd name="connsiteY147" fmla="*/ 2324100 h 3524250"/>
              <a:gd name="connsiteX148" fmla="*/ 6973253 w 11475720"/>
              <a:gd name="connsiteY148" fmla="*/ 2324100 h 3524250"/>
              <a:gd name="connsiteX149" fmla="*/ 6950393 w 11475720"/>
              <a:gd name="connsiteY149" fmla="*/ 2335530 h 3524250"/>
              <a:gd name="connsiteX150" fmla="*/ 6950393 w 11475720"/>
              <a:gd name="connsiteY150" fmla="*/ 2335530 h 3524250"/>
              <a:gd name="connsiteX151" fmla="*/ 6950393 w 11475720"/>
              <a:gd name="connsiteY151" fmla="*/ 2356485 h 3524250"/>
              <a:gd name="connsiteX152" fmla="*/ 6928485 w 11475720"/>
              <a:gd name="connsiteY152" fmla="*/ 2356485 h 3524250"/>
              <a:gd name="connsiteX153" fmla="*/ 6928485 w 11475720"/>
              <a:gd name="connsiteY153" fmla="*/ 2744153 h 3524250"/>
              <a:gd name="connsiteX154" fmla="*/ 6923723 w 11475720"/>
              <a:gd name="connsiteY154" fmla="*/ 2744153 h 3524250"/>
              <a:gd name="connsiteX155" fmla="*/ 6923723 w 11475720"/>
              <a:gd name="connsiteY155" fmla="*/ 2754630 h 3524250"/>
              <a:gd name="connsiteX156" fmla="*/ 6869430 w 11475720"/>
              <a:gd name="connsiteY156" fmla="*/ 2754630 h 3524250"/>
              <a:gd name="connsiteX157" fmla="*/ 6869430 w 11475720"/>
              <a:gd name="connsiteY157" fmla="*/ 2763203 h 3524250"/>
              <a:gd name="connsiteX158" fmla="*/ 6854190 w 11475720"/>
              <a:gd name="connsiteY158" fmla="*/ 2763203 h 3524250"/>
              <a:gd name="connsiteX159" fmla="*/ 6854190 w 11475720"/>
              <a:gd name="connsiteY159" fmla="*/ 2261235 h 3524250"/>
              <a:gd name="connsiteX160" fmla="*/ 6822758 w 11475720"/>
              <a:gd name="connsiteY160" fmla="*/ 2261235 h 3524250"/>
              <a:gd name="connsiteX161" fmla="*/ 6822758 w 11475720"/>
              <a:gd name="connsiteY161" fmla="*/ 2248853 h 3524250"/>
              <a:gd name="connsiteX162" fmla="*/ 6640830 w 11475720"/>
              <a:gd name="connsiteY162" fmla="*/ 2248853 h 3524250"/>
              <a:gd name="connsiteX163" fmla="*/ 6640830 w 11475720"/>
              <a:gd name="connsiteY163" fmla="*/ 2257425 h 3524250"/>
              <a:gd name="connsiteX164" fmla="*/ 6585585 w 11475720"/>
              <a:gd name="connsiteY164" fmla="*/ 2257425 h 3524250"/>
              <a:gd name="connsiteX165" fmla="*/ 6585585 w 11475720"/>
              <a:gd name="connsiteY165" fmla="*/ 2247900 h 3524250"/>
              <a:gd name="connsiteX166" fmla="*/ 6555105 w 11475720"/>
              <a:gd name="connsiteY166" fmla="*/ 2257425 h 3524250"/>
              <a:gd name="connsiteX167" fmla="*/ 6533198 w 11475720"/>
              <a:gd name="connsiteY167" fmla="*/ 2264093 h 3524250"/>
              <a:gd name="connsiteX168" fmla="*/ 6533198 w 11475720"/>
              <a:gd name="connsiteY168" fmla="*/ 2264093 h 3524250"/>
              <a:gd name="connsiteX169" fmla="*/ 6533198 w 11475720"/>
              <a:gd name="connsiteY169" fmla="*/ 2372678 h 3524250"/>
              <a:gd name="connsiteX170" fmla="*/ 6526530 w 11475720"/>
              <a:gd name="connsiteY170" fmla="*/ 2372678 h 3524250"/>
              <a:gd name="connsiteX171" fmla="*/ 6526530 w 11475720"/>
              <a:gd name="connsiteY171" fmla="*/ 2386013 h 3524250"/>
              <a:gd name="connsiteX172" fmla="*/ 6533198 w 11475720"/>
              <a:gd name="connsiteY172" fmla="*/ 2386013 h 3524250"/>
              <a:gd name="connsiteX173" fmla="*/ 6533198 w 11475720"/>
              <a:gd name="connsiteY173" fmla="*/ 2590800 h 3524250"/>
              <a:gd name="connsiteX174" fmla="*/ 6515100 w 11475720"/>
              <a:gd name="connsiteY174" fmla="*/ 2590800 h 3524250"/>
              <a:gd name="connsiteX175" fmla="*/ 6515100 w 11475720"/>
              <a:gd name="connsiteY175" fmla="*/ 2576513 h 3524250"/>
              <a:gd name="connsiteX176" fmla="*/ 6462713 w 11475720"/>
              <a:gd name="connsiteY176" fmla="*/ 2576513 h 3524250"/>
              <a:gd name="connsiteX177" fmla="*/ 6462713 w 11475720"/>
              <a:gd name="connsiteY177" fmla="*/ 2563178 h 3524250"/>
              <a:gd name="connsiteX178" fmla="*/ 6454140 w 11475720"/>
              <a:gd name="connsiteY178" fmla="*/ 2563178 h 3524250"/>
              <a:gd name="connsiteX179" fmla="*/ 6439853 w 11475720"/>
              <a:gd name="connsiteY179" fmla="*/ 2537460 h 3524250"/>
              <a:gd name="connsiteX180" fmla="*/ 6383655 w 11475720"/>
              <a:gd name="connsiteY180" fmla="*/ 2506980 h 3524250"/>
              <a:gd name="connsiteX181" fmla="*/ 6382703 w 11475720"/>
              <a:gd name="connsiteY181" fmla="*/ 2506980 h 3524250"/>
              <a:gd name="connsiteX182" fmla="*/ 6378893 w 11475720"/>
              <a:gd name="connsiteY182" fmla="*/ 2506980 h 3524250"/>
              <a:gd name="connsiteX183" fmla="*/ 6376035 w 11475720"/>
              <a:gd name="connsiteY183" fmla="*/ 2506980 h 3524250"/>
              <a:gd name="connsiteX184" fmla="*/ 6372225 w 11475720"/>
              <a:gd name="connsiteY184" fmla="*/ 2506980 h 3524250"/>
              <a:gd name="connsiteX185" fmla="*/ 6346508 w 11475720"/>
              <a:gd name="connsiteY185" fmla="*/ 2509838 h 3524250"/>
              <a:gd name="connsiteX186" fmla="*/ 6299835 w 11475720"/>
              <a:gd name="connsiteY186" fmla="*/ 2534603 h 3524250"/>
              <a:gd name="connsiteX187" fmla="*/ 6289358 w 11475720"/>
              <a:gd name="connsiteY187" fmla="*/ 2548890 h 3524250"/>
              <a:gd name="connsiteX188" fmla="*/ 6288405 w 11475720"/>
              <a:gd name="connsiteY188" fmla="*/ 2549843 h 3524250"/>
              <a:gd name="connsiteX189" fmla="*/ 6203633 w 11475720"/>
              <a:gd name="connsiteY189" fmla="*/ 2549843 h 3524250"/>
              <a:gd name="connsiteX190" fmla="*/ 6203633 w 11475720"/>
              <a:gd name="connsiteY190" fmla="*/ 2577465 h 3524250"/>
              <a:gd name="connsiteX191" fmla="*/ 6207443 w 11475720"/>
              <a:gd name="connsiteY191" fmla="*/ 2590800 h 3524250"/>
              <a:gd name="connsiteX192" fmla="*/ 6207443 w 11475720"/>
              <a:gd name="connsiteY192" fmla="*/ 2614613 h 3524250"/>
              <a:gd name="connsiteX193" fmla="*/ 6211253 w 11475720"/>
              <a:gd name="connsiteY193" fmla="*/ 2614613 h 3524250"/>
              <a:gd name="connsiteX194" fmla="*/ 6211253 w 11475720"/>
              <a:gd name="connsiteY194" fmla="*/ 2653665 h 3524250"/>
              <a:gd name="connsiteX195" fmla="*/ 6184583 w 11475720"/>
              <a:gd name="connsiteY195" fmla="*/ 2653665 h 3524250"/>
              <a:gd name="connsiteX196" fmla="*/ 6184583 w 11475720"/>
              <a:gd name="connsiteY196" fmla="*/ 2532698 h 3524250"/>
              <a:gd name="connsiteX197" fmla="*/ 6184583 w 11475720"/>
              <a:gd name="connsiteY197" fmla="*/ 2532698 h 3524250"/>
              <a:gd name="connsiteX198" fmla="*/ 6177915 w 11475720"/>
              <a:gd name="connsiteY198" fmla="*/ 2532698 h 3524250"/>
              <a:gd name="connsiteX199" fmla="*/ 6177915 w 11475720"/>
              <a:gd name="connsiteY199" fmla="*/ 2495550 h 3524250"/>
              <a:gd name="connsiteX200" fmla="*/ 6149340 w 11475720"/>
              <a:gd name="connsiteY200" fmla="*/ 2495550 h 3524250"/>
              <a:gd name="connsiteX201" fmla="*/ 6149340 w 11475720"/>
              <a:gd name="connsiteY201" fmla="*/ 2485073 h 3524250"/>
              <a:gd name="connsiteX202" fmla="*/ 6161723 w 11475720"/>
              <a:gd name="connsiteY202" fmla="*/ 2481263 h 3524250"/>
              <a:gd name="connsiteX203" fmla="*/ 6161723 w 11475720"/>
              <a:gd name="connsiteY203" fmla="*/ 2481263 h 3524250"/>
              <a:gd name="connsiteX204" fmla="*/ 6161723 w 11475720"/>
              <a:gd name="connsiteY204" fmla="*/ 2464118 h 3524250"/>
              <a:gd name="connsiteX205" fmla="*/ 6161723 w 11475720"/>
              <a:gd name="connsiteY205" fmla="*/ 2464118 h 3524250"/>
              <a:gd name="connsiteX206" fmla="*/ 6111240 w 11475720"/>
              <a:gd name="connsiteY206" fmla="*/ 2464118 h 3524250"/>
              <a:gd name="connsiteX207" fmla="*/ 6111240 w 11475720"/>
              <a:gd name="connsiteY207" fmla="*/ 2360295 h 3524250"/>
              <a:gd name="connsiteX208" fmla="*/ 6111240 w 11475720"/>
              <a:gd name="connsiteY208" fmla="*/ 2360295 h 3524250"/>
              <a:gd name="connsiteX209" fmla="*/ 6043613 w 11475720"/>
              <a:gd name="connsiteY209" fmla="*/ 2360295 h 3524250"/>
              <a:gd name="connsiteX210" fmla="*/ 6043613 w 11475720"/>
              <a:gd name="connsiteY210" fmla="*/ 2284095 h 3524250"/>
              <a:gd name="connsiteX211" fmla="*/ 6036945 w 11475720"/>
              <a:gd name="connsiteY211" fmla="*/ 2284095 h 3524250"/>
              <a:gd name="connsiteX212" fmla="*/ 6036945 w 11475720"/>
              <a:gd name="connsiteY212" fmla="*/ 2358390 h 3524250"/>
              <a:gd name="connsiteX213" fmla="*/ 6035040 w 11475720"/>
              <a:gd name="connsiteY213" fmla="*/ 2359343 h 3524250"/>
              <a:gd name="connsiteX214" fmla="*/ 6034088 w 11475720"/>
              <a:gd name="connsiteY214" fmla="*/ 2359343 h 3524250"/>
              <a:gd name="connsiteX215" fmla="*/ 6027420 w 11475720"/>
              <a:gd name="connsiteY215" fmla="*/ 2358390 h 3524250"/>
              <a:gd name="connsiteX216" fmla="*/ 6027420 w 11475720"/>
              <a:gd name="connsiteY216" fmla="*/ 2351723 h 3524250"/>
              <a:gd name="connsiteX217" fmla="*/ 6019800 w 11475720"/>
              <a:gd name="connsiteY217" fmla="*/ 2351723 h 3524250"/>
              <a:gd name="connsiteX218" fmla="*/ 6019800 w 11475720"/>
              <a:gd name="connsiteY218" fmla="*/ 2357438 h 3524250"/>
              <a:gd name="connsiteX219" fmla="*/ 5987415 w 11475720"/>
              <a:gd name="connsiteY219" fmla="*/ 2357438 h 3524250"/>
              <a:gd name="connsiteX220" fmla="*/ 5987415 w 11475720"/>
              <a:gd name="connsiteY220" fmla="*/ 2487930 h 3524250"/>
              <a:gd name="connsiteX221" fmla="*/ 5930265 w 11475720"/>
              <a:gd name="connsiteY221" fmla="*/ 2487930 h 3524250"/>
              <a:gd name="connsiteX222" fmla="*/ 5930265 w 11475720"/>
              <a:gd name="connsiteY222" fmla="*/ 2515553 h 3524250"/>
              <a:gd name="connsiteX223" fmla="*/ 5924550 w 11475720"/>
              <a:gd name="connsiteY223" fmla="*/ 2515553 h 3524250"/>
              <a:gd name="connsiteX224" fmla="*/ 5924550 w 11475720"/>
              <a:gd name="connsiteY224" fmla="*/ 2529840 h 3524250"/>
              <a:gd name="connsiteX225" fmla="*/ 5915025 w 11475720"/>
              <a:gd name="connsiteY225" fmla="*/ 2529840 h 3524250"/>
              <a:gd name="connsiteX226" fmla="*/ 5915025 w 11475720"/>
              <a:gd name="connsiteY226" fmla="*/ 2636520 h 3524250"/>
              <a:gd name="connsiteX227" fmla="*/ 5879783 w 11475720"/>
              <a:gd name="connsiteY227" fmla="*/ 2636520 h 3524250"/>
              <a:gd name="connsiteX228" fmla="*/ 5879783 w 11475720"/>
              <a:gd name="connsiteY228" fmla="*/ 3014663 h 3524250"/>
              <a:gd name="connsiteX229" fmla="*/ 5866448 w 11475720"/>
              <a:gd name="connsiteY229" fmla="*/ 3014663 h 3524250"/>
              <a:gd name="connsiteX230" fmla="*/ 5866448 w 11475720"/>
              <a:gd name="connsiteY230" fmla="*/ 2636520 h 3524250"/>
              <a:gd name="connsiteX231" fmla="*/ 5838825 w 11475720"/>
              <a:gd name="connsiteY231" fmla="*/ 2636520 h 3524250"/>
              <a:gd name="connsiteX232" fmla="*/ 5838825 w 11475720"/>
              <a:gd name="connsiteY232" fmla="*/ 2530793 h 3524250"/>
              <a:gd name="connsiteX233" fmla="*/ 5838825 w 11475720"/>
              <a:gd name="connsiteY233" fmla="*/ 2530793 h 3524250"/>
              <a:gd name="connsiteX234" fmla="*/ 5829300 w 11475720"/>
              <a:gd name="connsiteY234" fmla="*/ 2530793 h 3524250"/>
              <a:gd name="connsiteX235" fmla="*/ 5829300 w 11475720"/>
              <a:gd name="connsiteY235" fmla="*/ 2489835 h 3524250"/>
              <a:gd name="connsiteX236" fmla="*/ 5829300 w 11475720"/>
              <a:gd name="connsiteY236" fmla="*/ 2489835 h 3524250"/>
              <a:gd name="connsiteX237" fmla="*/ 5793105 w 11475720"/>
              <a:gd name="connsiteY237" fmla="*/ 2489835 h 3524250"/>
              <a:gd name="connsiteX238" fmla="*/ 5793105 w 11475720"/>
              <a:gd name="connsiteY238" fmla="*/ 2467928 h 3524250"/>
              <a:gd name="connsiteX239" fmla="*/ 5768340 w 11475720"/>
              <a:gd name="connsiteY239" fmla="*/ 2467928 h 3524250"/>
              <a:gd name="connsiteX240" fmla="*/ 5768340 w 11475720"/>
              <a:gd name="connsiteY240" fmla="*/ 2357438 h 3524250"/>
              <a:gd name="connsiteX241" fmla="*/ 5715000 w 11475720"/>
              <a:gd name="connsiteY241" fmla="*/ 2357438 h 3524250"/>
              <a:gd name="connsiteX242" fmla="*/ 5715000 w 11475720"/>
              <a:gd name="connsiteY242" fmla="*/ 2318385 h 3524250"/>
              <a:gd name="connsiteX243" fmla="*/ 5715000 w 11475720"/>
              <a:gd name="connsiteY243" fmla="*/ 2318385 h 3524250"/>
              <a:gd name="connsiteX244" fmla="*/ 5704523 w 11475720"/>
              <a:gd name="connsiteY244" fmla="*/ 2318385 h 3524250"/>
              <a:gd name="connsiteX245" fmla="*/ 5704523 w 11475720"/>
              <a:gd name="connsiteY245" fmla="*/ 2343150 h 3524250"/>
              <a:gd name="connsiteX246" fmla="*/ 5692140 w 11475720"/>
              <a:gd name="connsiteY246" fmla="*/ 2357438 h 3524250"/>
              <a:gd name="connsiteX247" fmla="*/ 5678805 w 11475720"/>
              <a:gd name="connsiteY247" fmla="*/ 2357438 h 3524250"/>
              <a:gd name="connsiteX248" fmla="*/ 5678805 w 11475720"/>
              <a:gd name="connsiteY248" fmla="*/ 2350770 h 3524250"/>
              <a:gd name="connsiteX249" fmla="*/ 5678805 w 11475720"/>
              <a:gd name="connsiteY249" fmla="*/ 2350770 h 3524250"/>
              <a:gd name="connsiteX250" fmla="*/ 5666423 w 11475720"/>
              <a:gd name="connsiteY250" fmla="*/ 2350770 h 3524250"/>
              <a:gd name="connsiteX251" fmla="*/ 5666423 w 11475720"/>
              <a:gd name="connsiteY251" fmla="*/ 2360295 h 3524250"/>
              <a:gd name="connsiteX252" fmla="*/ 5638800 w 11475720"/>
              <a:gd name="connsiteY252" fmla="*/ 2360295 h 3524250"/>
              <a:gd name="connsiteX253" fmla="*/ 5638800 w 11475720"/>
              <a:gd name="connsiteY253" fmla="*/ 2488883 h 3524250"/>
              <a:gd name="connsiteX254" fmla="*/ 5580698 w 11475720"/>
              <a:gd name="connsiteY254" fmla="*/ 2488883 h 3524250"/>
              <a:gd name="connsiteX255" fmla="*/ 5580698 w 11475720"/>
              <a:gd name="connsiteY255" fmla="*/ 2508885 h 3524250"/>
              <a:gd name="connsiteX256" fmla="*/ 5572125 w 11475720"/>
              <a:gd name="connsiteY256" fmla="*/ 2517458 h 3524250"/>
              <a:gd name="connsiteX257" fmla="*/ 5572125 w 11475720"/>
              <a:gd name="connsiteY257" fmla="*/ 2642235 h 3524250"/>
              <a:gd name="connsiteX258" fmla="*/ 5580698 w 11475720"/>
              <a:gd name="connsiteY258" fmla="*/ 2642235 h 3524250"/>
              <a:gd name="connsiteX259" fmla="*/ 5580698 w 11475720"/>
              <a:gd name="connsiteY259" fmla="*/ 2655570 h 3524250"/>
              <a:gd name="connsiteX260" fmla="*/ 5564505 w 11475720"/>
              <a:gd name="connsiteY260" fmla="*/ 2655570 h 3524250"/>
              <a:gd name="connsiteX261" fmla="*/ 5564505 w 11475720"/>
              <a:gd name="connsiteY261" fmla="*/ 2647950 h 3524250"/>
              <a:gd name="connsiteX262" fmla="*/ 5564505 w 11475720"/>
              <a:gd name="connsiteY262" fmla="*/ 2647950 h 3524250"/>
              <a:gd name="connsiteX263" fmla="*/ 5543550 w 11475720"/>
              <a:gd name="connsiteY263" fmla="*/ 2647950 h 3524250"/>
              <a:gd name="connsiteX264" fmla="*/ 5543550 w 11475720"/>
              <a:gd name="connsiteY264" fmla="*/ 3133725 h 3524250"/>
              <a:gd name="connsiteX265" fmla="*/ 5523548 w 11475720"/>
              <a:gd name="connsiteY265" fmla="*/ 3133725 h 3524250"/>
              <a:gd name="connsiteX266" fmla="*/ 5523548 w 11475720"/>
              <a:gd name="connsiteY266" fmla="*/ 2981325 h 3524250"/>
              <a:gd name="connsiteX267" fmla="*/ 5495925 w 11475720"/>
              <a:gd name="connsiteY267" fmla="*/ 2981325 h 3524250"/>
              <a:gd name="connsiteX268" fmla="*/ 5495925 w 11475720"/>
              <a:gd name="connsiteY268" fmla="*/ 2966085 h 3524250"/>
              <a:gd name="connsiteX269" fmla="*/ 5361623 w 11475720"/>
              <a:gd name="connsiteY269" fmla="*/ 2966085 h 3524250"/>
              <a:gd name="connsiteX270" fmla="*/ 5361623 w 11475720"/>
              <a:gd name="connsiteY270" fmla="*/ 2905125 h 3524250"/>
              <a:gd name="connsiteX271" fmla="*/ 5324475 w 11475720"/>
              <a:gd name="connsiteY271" fmla="*/ 2905125 h 3524250"/>
              <a:gd name="connsiteX272" fmla="*/ 5324475 w 11475720"/>
              <a:gd name="connsiteY272" fmla="*/ 2743200 h 3524250"/>
              <a:gd name="connsiteX273" fmla="*/ 5324475 w 11475720"/>
              <a:gd name="connsiteY273" fmla="*/ 2743200 h 3524250"/>
              <a:gd name="connsiteX274" fmla="*/ 5256848 w 11475720"/>
              <a:gd name="connsiteY274" fmla="*/ 2743200 h 3524250"/>
              <a:gd name="connsiteX275" fmla="*/ 5256848 w 11475720"/>
              <a:gd name="connsiteY275" fmla="*/ 2755583 h 3524250"/>
              <a:gd name="connsiteX276" fmla="*/ 5207318 w 11475720"/>
              <a:gd name="connsiteY276" fmla="*/ 2755583 h 3524250"/>
              <a:gd name="connsiteX277" fmla="*/ 5207318 w 11475720"/>
              <a:gd name="connsiteY277" fmla="*/ 2605088 h 3524250"/>
              <a:gd name="connsiteX278" fmla="*/ 5207318 w 11475720"/>
              <a:gd name="connsiteY278" fmla="*/ 2605088 h 3524250"/>
              <a:gd name="connsiteX279" fmla="*/ 5201603 w 11475720"/>
              <a:gd name="connsiteY279" fmla="*/ 2605088 h 3524250"/>
              <a:gd name="connsiteX280" fmla="*/ 5201603 w 11475720"/>
              <a:gd name="connsiteY280" fmla="*/ 2514600 h 3524250"/>
              <a:gd name="connsiteX281" fmla="*/ 5197793 w 11475720"/>
              <a:gd name="connsiteY281" fmla="*/ 2514600 h 3524250"/>
              <a:gd name="connsiteX282" fmla="*/ 5197793 w 11475720"/>
              <a:gd name="connsiteY282" fmla="*/ 2518410 h 3524250"/>
              <a:gd name="connsiteX283" fmla="*/ 5191125 w 11475720"/>
              <a:gd name="connsiteY283" fmla="*/ 2518410 h 3524250"/>
              <a:gd name="connsiteX284" fmla="*/ 5191125 w 11475720"/>
              <a:gd name="connsiteY284" fmla="*/ 2472690 h 3524250"/>
              <a:gd name="connsiteX285" fmla="*/ 5191125 w 11475720"/>
              <a:gd name="connsiteY285" fmla="*/ 2472690 h 3524250"/>
              <a:gd name="connsiteX286" fmla="*/ 5163503 w 11475720"/>
              <a:gd name="connsiteY286" fmla="*/ 2472690 h 3524250"/>
              <a:gd name="connsiteX287" fmla="*/ 5163503 w 11475720"/>
              <a:gd name="connsiteY287" fmla="*/ 2477453 h 3524250"/>
              <a:gd name="connsiteX288" fmla="*/ 5157788 w 11475720"/>
              <a:gd name="connsiteY288" fmla="*/ 2477453 h 3524250"/>
              <a:gd name="connsiteX289" fmla="*/ 5157788 w 11475720"/>
              <a:gd name="connsiteY289" fmla="*/ 2434590 h 3524250"/>
              <a:gd name="connsiteX290" fmla="*/ 5152073 w 11475720"/>
              <a:gd name="connsiteY290" fmla="*/ 2434590 h 3524250"/>
              <a:gd name="connsiteX291" fmla="*/ 5152073 w 11475720"/>
              <a:gd name="connsiteY291" fmla="*/ 2426970 h 3524250"/>
              <a:gd name="connsiteX292" fmla="*/ 5101590 w 11475720"/>
              <a:gd name="connsiteY292" fmla="*/ 2346960 h 3524250"/>
              <a:gd name="connsiteX293" fmla="*/ 5101590 w 11475720"/>
              <a:gd name="connsiteY293" fmla="*/ 2346960 h 3524250"/>
              <a:gd name="connsiteX294" fmla="*/ 5097780 w 11475720"/>
              <a:gd name="connsiteY294" fmla="*/ 2346960 h 3524250"/>
              <a:gd name="connsiteX295" fmla="*/ 5097780 w 11475720"/>
              <a:gd name="connsiteY295" fmla="*/ 2339340 h 3524250"/>
              <a:gd name="connsiteX296" fmla="*/ 5105400 w 11475720"/>
              <a:gd name="connsiteY296" fmla="*/ 2324100 h 3524250"/>
              <a:gd name="connsiteX297" fmla="*/ 5095875 w 11475720"/>
              <a:gd name="connsiteY297" fmla="*/ 2307908 h 3524250"/>
              <a:gd name="connsiteX298" fmla="*/ 5095875 w 11475720"/>
              <a:gd name="connsiteY298" fmla="*/ 2269808 h 3524250"/>
              <a:gd name="connsiteX299" fmla="*/ 5093018 w 11475720"/>
              <a:gd name="connsiteY299" fmla="*/ 2265998 h 3524250"/>
              <a:gd name="connsiteX300" fmla="*/ 5093018 w 11475720"/>
              <a:gd name="connsiteY300" fmla="*/ 2265998 h 3524250"/>
              <a:gd name="connsiteX301" fmla="*/ 5089208 w 11475720"/>
              <a:gd name="connsiteY301" fmla="*/ 2270760 h 3524250"/>
              <a:gd name="connsiteX302" fmla="*/ 5089208 w 11475720"/>
              <a:gd name="connsiteY302" fmla="*/ 2308860 h 3524250"/>
              <a:gd name="connsiteX303" fmla="*/ 5079683 w 11475720"/>
              <a:gd name="connsiteY303" fmla="*/ 2325053 h 3524250"/>
              <a:gd name="connsiteX304" fmla="*/ 5087303 w 11475720"/>
              <a:gd name="connsiteY304" fmla="*/ 2340293 h 3524250"/>
              <a:gd name="connsiteX305" fmla="*/ 5087303 w 11475720"/>
              <a:gd name="connsiteY305" fmla="*/ 2347913 h 3524250"/>
              <a:gd name="connsiteX306" fmla="*/ 5083493 w 11475720"/>
              <a:gd name="connsiteY306" fmla="*/ 2347913 h 3524250"/>
              <a:gd name="connsiteX307" fmla="*/ 5083493 w 11475720"/>
              <a:gd name="connsiteY307" fmla="*/ 2347913 h 3524250"/>
              <a:gd name="connsiteX308" fmla="*/ 5056823 w 11475720"/>
              <a:gd name="connsiteY308" fmla="*/ 2379345 h 3524250"/>
              <a:gd name="connsiteX309" fmla="*/ 5033010 w 11475720"/>
              <a:gd name="connsiteY309" fmla="*/ 2426970 h 3524250"/>
              <a:gd name="connsiteX310" fmla="*/ 5033010 w 11475720"/>
              <a:gd name="connsiteY310" fmla="*/ 2434590 h 3524250"/>
              <a:gd name="connsiteX311" fmla="*/ 5027295 w 11475720"/>
              <a:gd name="connsiteY311" fmla="*/ 2434590 h 3524250"/>
              <a:gd name="connsiteX312" fmla="*/ 5027295 w 11475720"/>
              <a:gd name="connsiteY312" fmla="*/ 2477453 h 3524250"/>
              <a:gd name="connsiteX313" fmla="*/ 5021580 w 11475720"/>
              <a:gd name="connsiteY313" fmla="*/ 2477453 h 3524250"/>
              <a:gd name="connsiteX314" fmla="*/ 5021580 w 11475720"/>
              <a:gd name="connsiteY314" fmla="*/ 2472690 h 3524250"/>
              <a:gd name="connsiteX315" fmla="*/ 4991100 w 11475720"/>
              <a:gd name="connsiteY315" fmla="*/ 2472690 h 3524250"/>
              <a:gd name="connsiteX316" fmla="*/ 4991100 w 11475720"/>
              <a:gd name="connsiteY316" fmla="*/ 2518410 h 3524250"/>
              <a:gd name="connsiteX317" fmla="*/ 4984433 w 11475720"/>
              <a:gd name="connsiteY317" fmla="*/ 2518410 h 3524250"/>
              <a:gd name="connsiteX318" fmla="*/ 4984433 w 11475720"/>
              <a:gd name="connsiteY318" fmla="*/ 2514600 h 3524250"/>
              <a:gd name="connsiteX319" fmla="*/ 4980623 w 11475720"/>
              <a:gd name="connsiteY319" fmla="*/ 2514600 h 3524250"/>
              <a:gd name="connsiteX320" fmla="*/ 4980623 w 11475720"/>
              <a:gd name="connsiteY320" fmla="*/ 2605088 h 3524250"/>
              <a:gd name="connsiteX321" fmla="*/ 4974908 w 11475720"/>
              <a:gd name="connsiteY321" fmla="*/ 2605088 h 3524250"/>
              <a:gd name="connsiteX322" fmla="*/ 4974908 w 11475720"/>
              <a:gd name="connsiteY322" fmla="*/ 2756535 h 3524250"/>
              <a:gd name="connsiteX323" fmla="*/ 4889183 w 11475720"/>
              <a:gd name="connsiteY323" fmla="*/ 2756535 h 3524250"/>
              <a:gd name="connsiteX324" fmla="*/ 4889183 w 11475720"/>
              <a:gd name="connsiteY324" fmla="*/ 2744153 h 3524250"/>
              <a:gd name="connsiteX325" fmla="*/ 4842510 w 11475720"/>
              <a:gd name="connsiteY325" fmla="*/ 2744153 h 3524250"/>
              <a:gd name="connsiteX326" fmla="*/ 4842510 w 11475720"/>
              <a:gd name="connsiteY326" fmla="*/ 2787015 h 3524250"/>
              <a:gd name="connsiteX327" fmla="*/ 4832985 w 11475720"/>
              <a:gd name="connsiteY327" fmla="*/ 2787015 h 3524250"/>
              <a:gd name="connsiteX328" fmla="*/ 4832985 w 11475720"/>
              <a:gd name="connsiteY328" fmla="*/ 2699385 h 3524250"/>
              <a:gd name="connsiteX329" fmla="*/ 4838700 w 11475720"/>
              <a:gd name="connsiteY329" fmla="*/ 2699385 h 3524250"/>
              <a:gd name="connsiteX330" fmla="*/ 4838700 w 11475720"/>
              <a:gd name="connsiteY330" fmla="*/ 2689860 h 3524250"/>
              <a:gd name="connsiteX331" fmla="*/ 4805363 w 11475720"/>
              <a:gd name="connsiteY331" fmla="*/ 2667000 h 3524250"/>
              <a:gd name="connsiteX332" fmla="*/ 4805363 w 11475720"/>
              <a:gd name="connsiteY332" fmla="*/ 2667000 h 3524250"/>
              <a:gd name="connsiteX333" fmla="*/ 4682490 w 11475720"/>
              <a:gd name="connsiteY333" fmla="*/ 2667000 h 3524250"/>
              <a:gd name="connsiteX334" fmla="*/ 4682490 w 11475720"/>
              <a:gd name="connsiteY334" fmla="*/ 2678430 h 3524250"/>
              <a:gd name="connsiteX335" fmla="*/ 4666298 w 11475720"/>
              <a:gd name="connsiteY335" fmla="*/ 2678430 h 3524250"/>
              <a:gd name="connsiteX336" fmla="*/ 4666298 w 11475720"/>
              <a:gd name="connsiteY336" fmla="*/ 2678430 h 3524250"/>
              <a:gd name="connsiteX337" fmla="*/ 4595813 w 11475720"/>
              <a:gd name="connsiteY337" fmla="*/ 2608898 h 3524250"/>
              <a:gd name="connsiteX338" fmla="*/ 4593908 w 11475720"/>
              <a:gd name="connsiteY338" fmla="*/ 2608898 h 3524250"/>
              <a:gd name="connsiteX339" fmla="*/ 4592003 w 11475720"/>
              <a:gd name="connsiteY339" fmla="*/ 2608898 h 3524250"/>
              <a:gd name="connsiteX340" fmla="*/ 4527233 w 11475720"/>
              <a:gd name="connsiteY340" fmla="*/ 2678430 h 3524250"/>
              <a:gd name="connsiteX341" fmla="*/ 4527233 w 11475720"/>
              <a:gd name="connsiteY341" fmla="*/ 2679383 h 3524250"/>
              <a:gd name="connsiteX342" fmla="*/ 4504373 w 11475720"/>
              <a:gd name="connsiteY342" fmla="*/ 2687955 h 3524250"/>
              <a:gd name="connsiteX343" fmla="*/ 4494848 w 11475720"/>
              <a:gd name="connsiteY343" fmla="*/ 2718435 h 3524250"/>
              <a:gd name="connsiteX344" fmla="*/ 4457700 w 11475720"/>
              <a:gd name="connsiteY344" fmla="*/ 2746058 h 3524250"/>
              <a:gd name="connsiteX345" fmla="*/ 4457700 w 11475720"/>
              <a:gd name="connsiteY345" fmla="*/ 3036570 h 3524250"/>
              <a:gd name="connsiteX346" fmla="*/ 4439603 w 11475720"/>
              <a:gd name="connsiteY346" fmla="*/ 3036570 h 3524250"/>
              <a:gd name="connsiteX347" fmla="*/ 4439603 w 11475720"/>
              <a:gd name="connsiteY347" fmla="*/ 2677478 h 3524250"/>
              <a:gd name="connsiteX348" fmla="*/ 4439603 w 11475720"/>
              <a:gd name="connsiteY348" fmla="*/ 2677478 h 3524250"/>
              <a:gd name="connsiteX349" fmla="*/ 4403408 w 11475720"/>
              <a:gd name="connsiteY349" fmla="*/ 2677478 h 3524250"/>
              <a:gd name="connsiteX350" fmla="*/ 4390073 w 11475720"/>
              <a:gd name="connsiteY350" fmla="*/ 2649855 h 3524250"/>
              <a:gd name="connsiteX351" fmla="*/ 4390073 w 11475720"/>
              <a:gd name="connsiteY351" fmla="*/ 2649855 h 3524250"/>
              <a:gd name="connsiteX352" fmla="*/ 4365308 w 11475720"/>
              <a:gd name="connsiteY352" fmla="*/ 2649855 h 3524250"/>
              <a:gd name="connsiteX353" fmla="*/ 4365308 w 11475720"/>
              <a:gd name="connsiteY353" fmla="*/ 2617470 h 3524250"/>
              <a:gd name="connsiteX354" fmla="*/ 4190048 w 11475720"/>
              <a:gd name="connsiteY354" fmla="*/ 2617470 h 3524250"/>
              <a:gd name="connsiteX355" fmla="*/ 4190048 w 11475720"/>
              <a:gd name="connsiteY355" fmla="*/ 2676525 h 3524250"/>
              <a:gd name="connsiteX356" fmla="*/ 4197668 w 11475720"/>
              <a:gd name="connsiteY356" fmla="*/ 2676525 h 3524250"/>
              <a:gd name="connsiteX357" fmla="*/ 4197668 w 11475720"/>
              <a:gd name="connsiteY357" fmla="*/ 2935605 h 3524250"/>
              <a:gd name="connsiteX358" fmla="*/ 4188143 w 11475720"/>
              <a:gd name="connsiteY358" fmla="*/ 2935605 h 3524250"/>
              <a:gd name="connsiteX359" fmla="*/ 4188143 w 11475720"/>
              <a:gd name="connsiteY359" fmla="*/ 2834640 h 3524250"/>
              <a:gd name="connsiteX360" fmla="*/ 4182428 w 11475720"/>
              <a:gd name="connsiteY360" fmla="*/ 2830830 h 3524250"/>
              <a:gd name="connsiteX361" fmla="*/ 4182428 w 11475720"/>
              <a:gd name="connsiteY361" fmla="*/ 2804160 h 3524250"/>
              <a:gd name="connsiteX362" fmla="*/ 4188143 w 11475720"/>
              <a:gd name="connsiteY362" fmla="*/ 2792730 h 3524250"/>
              <a:gd name="connsiteX363" fmla="*/ 4188143 w 11475720"/>
              <a:gd name="connsiteY363" fmla="*/ 2768918 h 3524250"/>
              <a:gd name="connsiteX364" fmla="*/ 4171950 w 11475720"/>
              <a:gd name="connsiteY364" fmla="*/ 2768918 h 3524250"/>
              <a:gd name="connsiteX365" fmla="*/ 4171950 w 11475720"/>
              <a:gd name="connsiteY365" fmla="*/ 2724150 h 3524250"/>
              <a:gd name="connsiteX366" fmla="*/ 4150043 w 11475720"/>
              <a:gd name="connsiteY366" fmla="*/ 2724150 h 3524250"/>
              <a:gd name="connsiteX367" fmla="*/ 4150043 w 11475720"/>
              <a:gd name="connsiteY367" fmla="*/ 2778443 h 3524250"/>
              <a:gd name="connsiteX368" fmla="*/ 4125278 w 11475720"/>
              <a:gd name="connsiteY368" fmla="*/ 2778443 h 3524250"/>
              <a:gd name="connsiteX369" fmla="*/ 4125278 w 11475720"/>
              <a:gd name="connsiteY369" fmla="*/ 2711768 h 3524250"/>
              <a:gd name="connsiteX370" fmla="*/ 4110038 w 11475720"/>
              <a:gd name="connsiteY370" fmla="*/ 2711768 h 3524250"/>
              <a:gd name="connsiteX371" fmla="*/ 4095750 w 11475720"/>
              <a:gd name="connsiteY371" fmla="*/ 2697480 h 3524250"/>
              <a:gd name="connsiteX372" fmla="*/ 4079558 w 11475720"/>
              <a:gd name="connsiteY372" fmla="*/ 2697480 h 3524250"/>
              <a:gd name="connsiteX373" fmla="*/ 4079558 w 11475720"/>
              <a:gd name="connsiteY373" fmla="*/ 2669858 h 3524250"/>
              <a:gd name="connsiteX374" fmla="*/ 4079558 w 11475720"/>
              <a:gd name="connsiteY374" fmla="*/ 2669858 h 3524250"/>
              <a:gd name="connsiteX375" fmla="*/ 4057650 w 11475720"/>
              <a:gd name="connsiteY375" fmla="*/ 2669858 h 3524250"/>
              <a:gd name="connsiteX376" fmla="*/ 4057650 w 11475720"/>
              <a:gd name="connsiteY376" fmla="*/ 2681288 h 3524250"/>
              <a:gd name="connsiteX377" fmla="*/ 3952875 w 11475720"/>
              <a:gd name="connsiteY377" fmla="*/ 2681288 h 3524250"/>
              <a:gd name="connsiteX378" fmla="*/ 3942398 w 11475720"/>
              <a:gd name="connsiteY378" fmla="*/ 2672715 h 3524250"/>
              <a:gd name="connsiteX379" fmla="*/ 3942398 w 11475720"/>
              <a:gd name="connsiteY379" fmla="*/ 2636520 h 3524250"/>
              <a:gd name="connsiteX380" fmla="*/ 3942398 w 11475720"/>
              <a:gd name="connsiteY380" fmla="*/ 2636520 h 3524250"/>
              <a:gd name="connsiteX381" fmla="*/ 3926205 w 11475720"/>
              <a:gd name="connsiteY381" fmla="*/ 2636520 h 3524250"/>
              <a:gd name="connsiteX382" fmla="*/ 3926205 w 11475720"/>
              <a:gd name="connsiteY382" fmla="*/ 2659380 h 3524250"/>
              <a:gd name="connsiteX383" fmla="*/ 3869055 w 11475720"/>
              <a:gd name="connsiteY383" fmla="*/ 2659380 h 3524250"/>
              <a:gd name="connsiteX384" fmla="*/ 3869055 w 11475720"/>
              <a:gd name="connsiteY384" fmla="*/ 2666048 h 3524250"/>
              <a:gd name="connsiteX385" fmla="*/ 3851910 w 11475720"/>
              <a:gd name="connsiteY385" fmla="*/ 2666048 h 3524250"/>
              <a:gd name="connsiteX386" fmla="*/ 3851910 w 11475720"/>
              <a:gd name="connsiteY386" fmla="*/ 2652713 h 3524250"/>
              <a:gd name="connsiteX387" fmla="*/ 3851910 w 11475720"/>
              <a:gd name="connsiteY387" fmla="*/ 2652713 h 3524250"/>
              <a:gd name="connsiteX388" fmla="*/ 3806190 w 11475720"/>
              <a:gd name="connsiteY388" fmla="*/ 2652713 h 3524250"/>
              <a:gd name="connsiteX389" fmla="*/ 3806190 w 11475720"/>
              <a:gd name="connsiteY389" fmla="*/ 2632710 h 3524250"/>
              <a:gd name="connsiteX390" fmla="*/ 3806190 w 11475720"/>
              <a:gd name="connsiteY390" fmla="*/ 2632710 h 3524250"/>
              <a:gd name="connsiteX391" fmla="*/ 3796665 w 11475720"/>
              <a:gd name="connsiteY391" fmla="*/ 2632710 h 3524250"/>
              <a:gd name="connsiteX392" fmla="*/ 3796665 w 11475720"/>
              <a:gd name="connsiteY392" fmla="*/ 2852738 h 3524250"/>
              <a:gd name="connsiteX393" fmla="*/ 3782378 w 11475720"/>
              <a:gd name="connsiteY393" fmla="*/ 2863215 h 3524250"/>
              <a:gd name="connsiteX394" fmla="*/ 3782378 w 11475720"/>
              <a:gd name="connsiteY394" fmla="*/ 2863215 h 3524250"/>
              <a:gd name="connsiteX395" fmla="*/ 3782378 w 11475720"/>
              <a:gd name="connsiteY395" fmla="*/ 2882265 h 3524250"/>
              <a:gd name="connsiteX396" fmla="*/ 3738563 w 11475720"/>
              <a:gd name="connsiteY396" fmla="*/ 2882265 h 3524250"/>
              <a:gd name="connsiteX397" fmla="*/ 3738563 w 11475720"/>
              <a:gd name="connsiteY397" fmla="*/ 2783205 h 3524250"/>
              <a:gd name="connsiteX398" fmla="*/ 3692843 w 11475720"/>
              <a:gd name="connsiteY398" fmla="*/ 2783205 h 3524250"/>
              <a:gd name="connsiteX399" fmla="*/ 3692843 w 11475720"/>
              <a:gd name="connsiteY399" fmla="*/ 2770823 h 3524250"/>
              <a:gd name="connsiteX400" fmla="*/ 3692843 w 11475720"/>
              <a:gd name="connsiteY400" fmla="*/ 2770823 h 3524250"/>
              <a:gd name="connsiteX401" fmla="*/ 3676650 w 11475720"/>
              <a:gd name="connsiteY401" fmla="*/ 2770823 h 3524250"/>
              <a:gd name="connsiteX402" fmla="*/ 3676650 w 11475720"/>
              <a:gd name="connsiteY402" fmla="*/ 2743200 h 3524250"/>
              <a:gd name="connsiteX403" fmla="*/ 3662363 w 11475720"/>
              <a:gd name="connsiteY403" fmla="*/ 2734628 h 3524250"/>
              <a:gd name="connsiteX404" fmla="*/ 3662363 w 11475720"/>
              <a:gd name="connsiteY404" fmla="*/ 2440305 h 3524250"/>
              <a:gd name="connsiteX405" fmla="*/ 3668078 w 11475720"/>
              <a:gd name="connsiteY405" fmla="*/ 2432685 h 3524250"/>
              <a:gd name="connsiteX406" fmla="*/ 3668078 w 11475720"/>
              <a:gd name="connsiteY406" fmla="*/ 2432685 h 3524250"/>
              <a:gd name="connsiteX407" fmla="*/ 3668078 w 11475720"/>
              <a:gd name="connsiteY407" fmla="*/ 2392680 h 3524250"/>
              <a:gd name="connsiteX408" fmla="*/ 3668078 w 11475720"/>
              <a:gd name="connsiteY408" fmla="*/ 2392680 h 3524250"/>
              <a:gd name="connsiteX409" fmla="*/ 3597593 w 11475720"/>
              <a:gd name="connsiteY409" fmla="*/ 2392680 h 3524250"/>
              <a:gd name="connsiteX410" fmla="*/ 3597593 w 11475720"/>
              <a:gd name="connsiteY410" fmla="*/ 2384108 h 3524250"/>
              <a:gd name="connsiteX411" fmla="*/ 3574733 w 11475720"/>
              <a:gd name="connsiteY411" fmla="*/ 2384108 h 3524250"/>
              <a:gd name="connsiteX412" fmla="*/ 3574733 w 11475720"/>
              <a:gd name="connsiteY412" fmla="*/ 2359343 h 3524250"/>
              <a:gd name="connsiteX413" fmla="*/ 3412808 w 11475720"/>
              <a:gd name="connsiteY413" fmla="*/ 2359343 h 3524250"/>
              <a:gd name="connsiteX414" fmla="*/ 3412808 w 11475720"/>
              <a:gd name="connsiteY414" fmla="*/ 2388870 h 3524250"/>
              <a:gd name="connsiteX415" fmla="*/ 3320415 w 11475720"/>
              <a:gd name="connsiteY415" fmla="*/ 2388870 h 3524250"/>
              <a:gd name="connsiteX416" fmla="*/ 3319463 w 11475720"/>
              <a:gd name="connsiteY416" fmla="*/ 2388870 h 3524250"/>
              <a:gd name="connsiteX417" fmla="*/ 3319463 w 11475720"/>
              <a:gd name="connsiteY417" fmla="*/ 2406015 h 3524250"/>
              <a:gd name="connsiteX418" fmla="*/ 3313748 w 11475720"/>
              <a:gd name="connsiteY418" fmla="*/ 2406015 h 3524250"/>
              <a:gd name="connsiteX419" fmla="*/ 3313748 w 11475720"/>
              <a:gd name="connsiteY419" fmla="*/ 2415540 h 3524250"/>
              <a:gd name="connsiteX420" fmla="*/ 3313748 w 11475720"/>
              <a:gd name="connsiteY420" fmla="*/ 2415540 h 3524250"/>
              <a:gd name="connsiteX421" fmla="*/ 3319463 w 11475720"/>
              <a:gd name="connsiteY421" fmla="*/ 2415540 h 3524250"/>
              <a:gd name="connsiteX422" fmla="*/ 3319463 w 11475720"/>
              <a:gd name="connsiteY422" fmla="*/ 2781300 h 3524250"/>
              <a:gd name="connsiteX423" fmla="*/ 3293745 w 11475720"/>
              <a:gd name="connsiteY423" fmla="*/ 2783205 h 3524250"/>
              <a:gd name="connsiteX424" fmla="*/ 3262313 w 11475720"/>
              <a:gd name="connsiteY424" fmla="*/ 2787015 h 3524250"/>
              <a:gd name="connsiteX425" fmla="*/ 3262313 w 11475720"/>
              <a:gd name="connsiteY425" fmla="*/ 2750820 h 3524250"/>
              <a:gd name="connsiteX426" fmla="*/ 3250883 w 11475720"/>
              <a:gd name="connsiteY426" fmla="*/ 2750820 h 3524250"/>
              <a:gd name="connsiteX427" fmla="*/ 3250883 w 11475720"/>
              <a:gd name="connsiteY427" fmla="*/ 2727008 h 3524250"/>
              <a:gd name="connsiteX428" fmla="*/ 3225165 w 11475720"/>
              <a:gd name="connsiteY428" fmla="*/ 2552700 h 3524250"/>
              <a:gd name="connsiteX429" fmla="*/ 3228975 w 11475720"/>
              <a:gd name="connsiteY429" fmla="*/ 2552700 h 3524250"/>
              <a:gd name="connsiteX430" fmla="*/ 3228023 w 11475720"/>
              <a:gd name="connsiteY430" fmla="*/ 2541270 h 3524250"/>
              <a:gd name="connsiteX431" fmla="*/ 3227070 w 11475720"/>
              <a:gd name="connsiteY431" fmla="*/ 2534603 h 3524250"/>
              <a:gd name="connsiteX432" fmla="*/ 3222308 w 11475720"/>
              <a:gd name="connsiteY432" fmla="*/ 2534603 h 3524250"/>
              <a:gd name="connsiteX433" fmla="*/ 3220403 w 11475720"/>
              <a:gd name="connsiteY433" fmla="*/ 2498408 h 3524250"/>
              <a:gd name="connsiteX434" fmla="*/ 3224213 w 11475720"/>
              <a:gd name="connsiteY434" fmla="*/ 2498408 h 3524250"/>
              <a:gd name="connsiteX435" fmla="*/ 3224213 w 11475720"/>
              <a:gd name="connsiteY435" fmla="*/ 2483168 h 3524250"/>
              <a:gd name="connsiteX436" fmla="*/ 3224213 w 11475720"/>
              <a:gd name="connsiteY436" fmla="*/ 2483168 h 3524250"/>
              <a:gd name="connsiteX437" fmla="*/ 3219450 w 11475720"/>
              <a:gd name="connsiteY437" fmla="*/ 2483168 h 3524250"/>
              <a:gd name="connsiteX438" fmla="*/ 3218498 w 11475720"/>
              <a:gd name="connsiteY438" fmla="*/ 2440305 h 3524250"/>
              <a:gd name="connsiteX439" fmla="*/ 3235643 w 11475720"/>
              <a:gd name="connsiteY439" fmla="*/ 2440305 h 3524250"/>
              <a:gd name="connsiteX440" fmla="*/ 3235643 w 11475720"/>
              <a:gd name="connsiteY440" fmla="*/ 2363153 h 3524250"/>
              <a:gd name="connsiteX441" fmla="*/ 3235643 w 11475720"/>
              <a:gd name="connsiteY441" fmla="*/ 2363153 h 3524250"/>
              <a:gd name="connsiteX442" fmla="*/ 3214688 w 11475720"/>
              <a:gd name="connsiteY442" fmla="*/ 2363153 h 3524250"/>
              <a:gd name="connsiteX443" fmla="*/ 3233738 w 11475720"/>
              <a:gd name="connsiteY443" fmla="*/ 2174558 h 3524250"/>
              <a:gd name="connsiteX444" fmla="*/ 3233738 w 11475720"/>
              <a:gd name="connsiteY444" fmla="*/ 2174558 h 3524250"/>
              <a:gd name="connsiteX445" fmla="*/ 3214688 w 11475720"/>
              <a:gd name="connsiteY445" fmla="*/ 2174558 h 3524250"/>
              <a:gd name="connsiteX446" fmla="*/ 3235643 w 11475720"/>
              <a:gd name="connsiteY446" fmla="*/ 1944053 h 3524250"/>
              <a:gd name="connsiteX447" fmla="*/ 3235643 w 11475720"/>
              <a:gd name="connsiteY447" fmla="*/ 1944053 h 3524250"/>
              <a:gd name="connsiteX448" fmla="*/ 3222308 w 11475720"/>
              <a:gd name="connsiteY448" fmla="*/ 1944053 h 3524250"/>
              <a:gd name="connsiteX449" fmla="*/ 3240405 w 11475720"/>
              <a:gd name="connsiteY449" fmla="*/ 1758315 h 3524250"/>
              <a:gd name="connsiteX450" fmla="*/ 3240405 w 11475720"/>
              <a:gd name="connsiteY450" fmla="*/ 1758315 h 3524250"/>
              <a:gd name="connsiteX451" fmla="*/ 3223260 w 11475720"/>
              <a:gd name="connsiteY451" fmla="*/ 1758315 h 3524250"/>
              <a:gd name="connsiteX452" fmla="*/ 3239453 w 11475720"/>
              <a:gd name="connsiteY452" fmla="*/ 1557338 h 3524250"/>
              <a:gd name="connsiteX453" fmla="*/ 3244215 w 11475720"/>
              <a:gd name="connsiteY453" fmla="*/ 1557338 h 3524250"/>
              <a:gd name="connsiteX454" fmla="*/ 3244215 w 11475720"/>
              <a:gd name="connsiteY454" fmla="*/ 1547813 h 3524250"/>
              <a:gd name="connsiteX455" fmla="*/ 3225165 w 11475720"/>
              <a:gd name="connsiteY455" fmla="*/ 1547813 h 3524250"/>
              <a:gd name="connsiteX456" fmla="*/ 3240405 w 11475720"/>
              <a:gd name="connsiteY456" fmla="*/ 1395413 h 3524250"/>
              <a:gd name="connsiteX457" fmla="*/ 3243263 w 11475720"/>
              <a:gd name="connsiteY457" fmla="*/ 1363980 h 3524250"/>
              <a:gd name="connsiteX458" fmla="*/ 3245168 w 11475720"/>
              <a:gd name="connsiteY458" fmla="*/ 1347788 h 3524250"/>
              <a:gd name="connsiteX459" fmla="*/ 3248978 w 11475720"/>
              <a:gd name="connsiteY459" fmla="*/ 1347788 h 3524250"/>
              <a:gd name="connsiteX460" fmla="*/ 3248978 w 11475720"/>
              <a:gd name="connsiteY460" fmla="*/ 1338263 h 3524250"/>
              <a:gd name="connsiteX461" fmla="*/ 3227070 w 11475720"/>
              <a:gd name="connsiteY461" fmla="*/ 1334453 h 3524250"/>
              <a:gd name="connsiteX462" fmla="*/ 3241358 w 11475720"/>
              <a:gd name="connsiteY462" fmla="*/ 1140143 h 3524250"/>
              <a:gd name="connsiteX463" fmla="*/ 3248978 w 11475720"/>
              <a:gd name="connsiteY463" fmla="*/ 1140143 h 3524250"/>
              <a:gd name="connsiteX464" fmla="*/ 3248978 w 11475720"/>
              <a:gd name="connsiteY464" fmla="*/ 1127760 h 3524250"/>
              <a:gd name="connsiteX465" fmla="*/ 3248978 w 11475720"/>
              <a:gd name="connsiteY465" fmla="*/ 1127760 h 3524250"/>
              <a:gd name="connsiteX466" fmla="*/ 3225165 w 11475720"/>
              <a:gd name="connsiteY466" fmla="*/ 1127760 h 3524250"/>
              <a:gd name="connsiteX467" fmla="*/ 3242310 w 11475720"/>
              <a:gd name="connsiteY467" fmla="*/ 967740 h 3524250"/>
              <a:gd name="connsiteX468" fmla="*/ 3246120 w 11475720"/>
              <a:gd name="connsiteY468" fmla="*/ 932498 h 3524250"/>
              <a:gd name="connsiteX469" fmla="*/ 3251835 w 11475720"/>
              <a:gd name="connsiteY469" fmla="*/ 932498 h 3524250"/>
              <a:gd name="connsiteX470" fmla="*/ 3251835 w 11475720"/>
              <a:gd name="connsiteY470" fmla="*/ 923925 h 3524250"/>
              <a:gd name="connsiteX471" fmla="*/ 3251835 w 11475720"/>
              <a:gd name="connsiteY471" fmla="*/ 923925 h 3524250"/>
              <a:gd name="connsiteX472" fmla="*/ 3225165 w 11475720"/>
              <a:gd name="connsiteY472" fmla="*/ 923925 h 3524250"/>
              <a:gd name="connsiteX473" fmla="*/ 3240405 w 11475720"/>
              <a:gd name="connsiteY473" fmla="*/ 763905 h 3524250"/>
              <a:gd name="connsiteX474" fmla="*/ 3244215 w 11475720"/>
              <a:gd name="connsiteY474" fmla="*/ 723900 h 3524250"/>
              <a:gd name="connsiteX475" fmla="*/ 3251835 w 11475720"/>
              <a:gd name="connsiteY475" fmla="*/ 723900 h 3524250"/>
              <a:gd name="connsiteX476" fmla="*/ 3251835 w 11475720"/>
              <a:gd name="connsiteY476" fmla="*/ 711518 h 3524250"/>
              <a:gd name="connsiteX477" fmla="*/ 3159443 w 11475720"/>
              <a:gd name="connsiteY477" fmla="*/ 686753 h 3524250"/>
              <a:gd name="connsiteX478" fmla="*/ 3159443 w 11475720"/>
              <a:gd name="connsiteY478" fmla="*/ 663893 h 3524250"/>
              <a:gd name="connsiteX479" fmla="*/ 3166110 w 11475720"/>
              <a:gd name="connsiteY479" fmla="*/ 663893 h 3524250"/>
              <a:gd name="connsiteX480" fmla="*/ 3166110 w 11475720"/>
              <a:gd name="connsiteY480" fmla="*/ 650558 h 3524250"/>
              <a:gd name="connsiteX481" fmla="*/ 3152775 w 11475720"/>
              <a:gd name="connsiteY481" fmla="*/ 650558 h 3524250"/>
              <a:gd name="connsiteX482" fmla="*/ 3152775 w 11475720"/>
              <a:gd name="connsiteY482" fmla="*/ 625793 h 3524250"/>
              <a:gd name="connsiteX483" fmla="*/ 3146108 w 11475720"/>
              <a:gd name="connsiteY483" fmla="*/ 625793 h 3524250"/>
              <a:gd name="connsiteX484" fmla="*/ 3146108 w 11475720"/>
              <a:gd name="connsiteY484" fmla="*/ 599123 h 3524250"/>
              <a:gd name="connsiteX485" fmla="*/ 3134678 w 11475720"/>
              <a:gd name="connsiteY485" fmla="*/ 599123 h 3524250"/>
              <a:gd name="connsiteX486" fmla="*/ 3134678 w 11475720"/>
              <a:gd name="connsiteY486" fmla="*/ 604838 h 3524250"/>
              <a:gd name="connsiteX487" fmla="*/ 3117533 w 11475720"/>
              <a:gd name="connsiteY487" fmla="*/ 604838 h 3524250"/>
              <a:gd name="connsiteX488" fmla="*/ 3117533 w 11475720"/>
              <a:gd name="connsiteY488" fmla="*/ 578168 h 3524250"/>
              <a:gd name="connsiteX489" fmla="*/ 3120390 w 11475720"/>
              <a:gd name="connsiteY489" fmla="*/ 573405 h 3524250"/>
              <a:gd name="connsiteX490" fmla="*/ 3120390 w 11475720"/>
              <a:gd name="connsiteY490" fmla="*/ 573405 h 3524250"/>
              <a:gd name="connsiteX491" fmla="*/ 3120390 w 11475720"/>
              <a:gd name="connsiteY491" fmla="*/ 531495 h 3524250"/>
              <a:gd name="connsiteX492" fmla="*/ 3124200 w 11475720"/>
              <a:gd name="connsiteY492" fmla="*/ 531495 h 3524250"/>
              <a:gd name="connsiteX493" fmla="*/ 3124200 w 11475720"/>
              <a:gd name="connsiteY493" fmla="*/ 493395 h 3524250"/>
              <a:gd name="connsiteX494" fmla="*/ 3132773 w 11475720"/>
              <a:gd name="connsiteY494" fmla="*/ 479108 h 3524250"/>
              <a:gd name="connsiteX495" fmla="*/ 3139440 w 11475720"/>
              <a:gd name="connsiteY495" fmla="*/ 479108 h 3524250"/>
              <a:gd name="connsiteX496" fmla="*/ 3139440 w 11475720"/>
              <a:gd name="connsiteY496" fmla="*/ 373380 h 3524250"/>
              <a:gd name="connsiteX497" fmla="*/ 3139440 w 11475720"/>
              <a:gd name="connsiteY497" fmla="*/ 373380 h 3524250"/>
              <a:gd name="connsiteX498" fmla="*/ 3119438 w 11475720"/>
              <a:gd name="connsiteY498" fmla="*/ 373380 h 3524250"/>
              <a:gd name="connsiteX499" fmla="*/ 3119438 w 11475720"/>
              <a:gd name="connsiteY499" fmla="*/ 369570 h 3524250"/>
              <a:gd name="connsiteX500" fmla="*/ 3119438 w 11475720"/>
              <a:gd name="connsiteY500" fmla="*/ 369570 h 3524250"/>
              <a:gd name="connsiteX501" fmla="*/ 3101340 w 11475720"/>
              <a:gd name="connsiteY501" fmla="*/ 369570 h 3524250"/>
              <a:gd name="connsiteX502" fmla="*/ 3101340 w 11475720"/>
              <a:gd name="connsiteY502" fmla="*/ 307658 h 3524250"/>
              <a:gd name="connsiteX503" fmla="*/ 3112770 w 11475720"/>
              <a:gd name="connsiteY503" fmla="*/ 287655 h 3524250"/>
              <a:gd name="connsiteX504" fmla="*/ 3112770 w 11475720"/>
              <a:gd name="connsiteY504" fmla="*/ 287655 h 3524250"/>
              <a:gd name="connsiteX505" fmla="*/ 3112770 w 11475720"/>
              <a:gd name="connsiteY505" fmla="*/ 275273 h 3524250"/>
              <a:gd name="connsiteX506" fmla="*/ 3112770 w 11475720"/>
              <a:gd name="connsiteY506" fmla="*/ 275273 h 3524250"/>
              <a:gd name="connsiteX507" fmla="*/ 3089910 w 11475720"/>
              <a:gd name="connsiteY507" fmla="*/ 275273 h 3524250"/>
              <a:gd name="connsiteX508" fmla="*/ 3089910 w 11475720"/>
              <a:gd name="connsiteY508" fmla="*/ 268605 h 3524250"/>
              <a:gd name="connsiteX509" fmla="*/ 3078480 w 11475720"/>
              <a:gd name="connsiteY509" fmla="*/ 268605 h 3524250"/>
              <a:gd name="connsiteX510" fmla="*/ 3078480 w 11475720"/>
              <a:gd name="connsiteY510" fmla="*/ 165735 h 3524250"/>
              <a:gd name="connsiteX511" fmla="*/ 3075623 w 11475720"/>
              <a:gd name="connsiteY511" fmla="*/ 152400 h 3524250"/>
              <a:gd name="connsiteX512" fmla="*/ 3075623 w 11475720"/>
              <a:gd name="connsiteY512" fmla="*/ 134303 h 3524250"/>
              <a:gd name="connsiteX513" fmla="*/ 3082290 w 11475720"/>
              <a:gd name="connsiteY513" fmla="*/ 126683 h 3524250"/>
              <a:gd name="connsiteX514" fmla="*/ 3082290 w 11475720"/>
              <a:gd name="connsiteY514" fmla="*/ 126683 h 3524250"/>
              <a:gd name="connsiteX515" fmla="*/ 3082290 w 11475720"/>
              <a:gd name="connsiteY515" fmla="*/ 42863 h 3524250"/>
              <a:gd name="connsiteX516" fmla="*/ 3079433 w 11475720"/>
              <a:gd name="connsiteY516" fmla="*/ 34290 h 3524250"/>
              <a:gd name="connsiteX517" fmla="*/ 3079433 w 11475720"/>
              <a:gd name="connsiteY517" fmla="*/ 13335 h 3524250"/>
              <a:gd name="connsiteX518" fmla="*/ 3087053 w 11475720"/>
              <a:gd name="connsiteY518" fmla="*/ 13335 h 3524250"/>
              <a:gd name="connsiteX519" fmla="*/ 3087053 w 11475720"/>
              <a:gd name="connsiteY519" fmla="*/ 0 h 3524250"/>
              <a:gd name="connsiteX520" fmla="*/ 3087053 w 11475720"/>
              <a:gd name="connsiteY520" fmla="*/ 0 h 3524250"/>
              <a:gd name="connsiteX521" fmla="*/ 3045143 w 11475720"/>
              <a:gd name="connsiteY521" fmla="*/ 0 h 3524250"/>
              <a:gd name="connsiteX522" fmla="*/ 3045143 w 11475720"/>
              <a:gd name="connsiteY522" fmla="*/ 13335 h 3524250"/>
              <a:gd name="connsiteX523" fmla="*/ 3052763 w 11475720"/>
              <a:gd name="connsiteY523" fmla="*/ 13335 h 3524250"/>
              <a:gd name="connsiteX524" fmla="*/ 3052763 w 11475720"/>
              <a:gd name="connsiteY524" fmla="*/ 33338 h 3524250"/>
              <a:gd name="connsiteX525" fmla="*/ 3049905 w 11475720"/>
              <a:gd name="connsiteY525" fmla="*/ 41910 h 3524250"/>
              <a:gd name="connsiteX526" fmla="*/ 3049905 w 11475720"/>
              <a:gd name="connsiteY526" fmla="*/ 126683 h 3524250"/>
              <a:gd name="connsiteX527" fmla="*/ 3056573 w 11475720"/>
              <a:gd name="connsiteY527" fmla="*/ 134303 h 3524250"/>
              <a:gd name="connsiteX528" fmla="*/ 3056573 w 11475720"/>
              <a:gd name="connsiteY528" fmla="*/ 152400 h 3524250"/>
              <a:gd name="connsiteX529" fmla="*/ 3053715 w 11475720"/>
              <a:gd name="connsiteY529" fmla="*/ 165735 h 3524250"/>
              <a:gd name="connsiteX530" fmla="*/ 3053715 w 11475720"/>
              <a:gd name="connsiteY530" fmla="*/ 266700 h 3524250"/>
              <a:gd name="connsiteX531" fmla="*/ 3042285 w 11475720"/>
              <a:gd name="connsiteY531" fmla="*/ 266700 h 3524250"/>
              <a:gd name="connsiteX532" fmla="*/ 3042285 w 11475720"/>
              <a:gd name="connsiteY532" fmla="*/ 273368 h 3524250"/>
              <a:gd name="connsiteX533" fmla="*/ 3019425 w 11475720"/>
              <a:gd name="connsiteY533" fmla="*/ 273368 h 3524250"/>
              <a:gd name="connsiteX534" fmla="*/ 3019425 w 11475720"/>
              <a:gd name="connsiteY534" fmla="*/ 285750 h 3524250"/>
              <a:gd name="connsiteX535" fmla="*/ 3031808 w 11475720"/>
              <a:gd name="connsiteY535" fmla="*/ 305753 h 3524250"/>
              <a:gd name="connsiteX536" fmla="*/ 3031808 w 11475720"/>
              <a:gd name="connsiteY536" fmla="*/ 367665 h 3524250"/>
              <a:gd name="connsiteX537" fmla="*/ 3013710 w 11475720"/>
              <a:gd name="connsiteY537" fmla="*/ 367665 h 3524250"/>
              <a:gd name="connsiteX538" fmla="*/ 3013710 w 11475720"/>
              <a:gd name="connsiteY538" fmla="*/ 372428 h 3524250"/>
              <a:gd name="connsiteX539" fmla="*/ 2993708 w 11475720"/>
              <a:gd name="connsiteY539" fmla="*/ 372428 h 3524250"/>
              <a:gd name="connsiteX540" fmla="*/ 2993708 w 11475720"/>
              <a:gd name="connsiteY540" fmla="*/ 476250 h 3524250"/>
              <a:gd name="connsiteX541" fmla="*/ 2993708 w 11475720"/>
              <a:gd name="connsiteY541" fmla="*/ 476250 h 3524250"/>
              <a:gd name="connsiteX542" fmla="*/ 3000375 w 11475720"/>
              <a:gd name="connsiteY542" fmla="*/ 476250 h 3524250"/>
              <a:gd name="connsiteX543" fmla="*/ 3008948 w 11475720"/>
              <a:gd name="connsiteY543" fmla="*/ 490538 h 3524250"/>
              <a:gd name="connsiteX544" fmla="*/ 3008948 w 11475720"/>
              <a:gd name="connsiteY544" fmla="*/ 528638 h 3524250"/>
              <a:gd name="connsiteX545" fmla="*/ 3012758 w 11475720"/>
              <a:gd name="connsiteY545" fmla="*/ 528638 h 3524250"/>
              <a:gd name="connsiteX546" fmla="*/ 3012758 w 11475720"/>
              <a:gd name="connsiteY546" fmla="*/ 570548 h 3524250"/>
              <a:gd name="connsiteX547" fmla="*/ 3015615 w 11475720"/>
              <a:gd name="connsiteY547" fmla="*/ 575310 h 3524250"/>
              <a:gd name="connsiteX548" fmla="*/ 3015615 w 11475720"/>
              <a:gd name="connsiteY548" fmla="*/ 601980 h 3524250"/>
              <a:gd name="connsiteX549" fmla="*/ 2998470 w 11475720"/>
              <a:gd name="connsiteY549" fmla="*/ 601980 h 3524250"/>
              <a:gd name="connsiteX550" fmla="*/ 2998470 w 11475720"/>
              <a:gd name="connsiteY550" fmla="*/ 596265 h 3524250"/>
              <a:gd name="connsiteX551" fmla="*/ 2998470 w 11475720"/>
              <a:gd name="connsiteY551" fmla="*/ 596265 h 3524250"/>
              <a:gd name="connsiteX552" fmla="*/ 2987040 w 11475720"/>
              <a:gd name="connsiteY552" fmla="*/ 596265 h 3524250"/>
              <a:gd name="connsiteX553" fmla="*/ 2987040 w 11475720"/>
              <a:gd name="connsiteY553" fmla="*/ 622935 h 3524250"/>
              <a:gd name="connsiteX554" fmla="*/ 2981325 w 11475720"/>
              <a:gd name="connsiteY554" fmla="*/ 622935 h 3524250"/>
              <a:gd name="connsiteX555" fmla="*/ 2981325 w 11475720"/>
              <a:gd name="connsiteY555" fmla="*/ 647700 h 3524250"/>
              <a:gd name="connsiteX556" fmla="*/ 2969895 w 11475720"/>
              <a:gd name="connsiteY556" fmla="*/ 647700 h 3524250"/>
              <a:gd name="connsiteX557" fmla="*/ 2969895 w 11475720"/>
              <a:gd name="connsiteY557" fmla="*/ 661035 h 3524250"/>
              <a:gd name="connsiteX558" fmla="*/ 2976563 w 11475720"/>
              <a:gd name="connsiteY558" fmla="*/ 661035 h 3524250"/>
              <a:gd name="connsiteX559" fmla="*/ 2976563 w 11475720"/>
              <a:gd name="connsiteY559" fmla="*/ 685800 h 3524250"/>
              <a:gd name="connsiteX560" fmla="*/ 2884170 w 11475720"/>
              <a:gd name="connsiteY560" fmla="*/ 710565 h 3524250"/>
              <a:gd name="connsiteX561" fmla="*/ 2884170 w 11475720"/>
              <a:gd name="connsiteY561" fmla="*/ 721995 h 3524250"/>
              <a:gd name="connsiteX562" fmla="*/ 2884170 w 11475720"/>
              <a:gd name="connsiteY562" fmla="*/ 721995 h 3524250"/>
              <a:gd name="connsiteX563" fmla="*/ 2891790 w 11475720"/>
              <a:gd name="connsiteY563" fmla="*/ 721995 h 3524250"/>
              <a:gd name="connsiteX564" fmla="*/ 2899410 w 11475720"/>
              <a:gd name="connsiteY564" fmla="*/ 798195 h 3524250"/>
              <a:gd name="connsiteX565" fmla="*/ 2899410 w 11475720"/>
              <a:gd name="connsiteY565" fmla="*/ 798195 h 3524250"/>
              <a:gd name="connsiteX566" fmla="*/ 2911793 w 11475720"/>
              <a:gd name="connsiteY566" fmla="*/ 922020 h 3524250"/>
              <a:gd name="connsiteX567" fmla="*/ 2885123 w 11475720"/>
              <a:gd name="connsiteY567" fmla="*/ 922020 h 3524250"/>
              <a:gd name="connsiteX568" fmla="*/ 2885123 w 11475720"/>
              <a:gd name="connsiteY568" fmla="*/ 929640 h 3524250"/>
              <a:gd name="connsiteX569" fmla="*/ 2885123 w 11475720"/>
              <a:gd name="connsiteY569" fmla="*/ 929640 h 3524250"/>
              <a:gd name="connsiteX570" fmla="*/ 2890838 w 11475720"/>
              <a:gd name="connsiteY570" fmla="*/ 929640 h 3524250"/>
              <a:gd name="connsiteX571" fmla="*/ 2912745 w 11475720"/>
              <a:gd name="connsiteY571" fmla="*/ 1125855 h 3524250"/>
              <a:gd name="connsiteX572" fmla="*/ 2888933 w 11475720"/>
              <a:gd name="connsiteY572" fmla="*/ 1125855 h 3524250"/>
              <a:gd name="connsiteX573" fmla="*/ 2888933 w 11475720"/>
              <a:gd name="connsiteY573" fmla="*/ 1138238 h 3524250"/>
              <a:gd name="connsiteX574" fmla="*/ 2888933 w 11475720"/>
              <a:gd name="connsiteY574" fmla="*/ 1138238 h 3524250"/>
              <a:gd name="connsiteX575" fmla="*/ 2896553 w 11475720"/>
              <a:gd name="connsiteY575" fmla="*/ 1138238 h 3524250"/>
              <a:gd name="connsiteX576" fmla="*/ 2910840 w 11475720"/>
              <a:gd name="connsiteY576" fmla="*/ 1332548 h 3524250"/>
              <a:gd name="connsiteX577" fmla="*/ 2889885 w 11475720"/>
              <a:gd name="connsiteY577" fmla="*/ 1336358 h 3524250"/>
              <a:gd name="connsiteX578" fmla="*/ 2889885 w 11475720"/>
              <a:gd name="connsiteY578" fmla="*/ 1336358 h 3524250"/>
              <a:gd name="connsiteX579" fmla="*/ 2889885 w 11475720"/>
              <a:gd name="connsiteY579" fmla="*/ 1344930 h 3524250"/>
              <a:gd name="connsiteX580" fmla="*/ 2889885 w 11475720"/>
              <a:gd name="connsiteY580" fmla="*/ 1344930 h 3524250"/>
              <a:gd name="connsiteX581" fmla="*/ 2893695 w 11475720"/>
              <a:gd name="connsiteY581" fmla="*/ 1344930 h 3524250"/>
              <a:gd name="connsiteX582" fmla="*/ 2912745 w 11475720"/>
              <a:gd name="connsiteY582" fmla="*/ 1544955 h 3524250"/>
              <a:gd name="connsiteX583" fmla="*/ 2893695 w 11475720"/>
              <a:gd name="connsiteY583" fmla="*/ 1544955 h 3524250"/>
              <a:gd name="connsiteX584" fmla="*/ 2893695 w 11475720"/>
              <a:gd name="connsiteY584" fmla="*/ 1554480 h 3524250"/>
              <a:gd name="connsiteX585" fmla="*/ 2893695 w 11475720"/>
              <a:gd name="connsiteY585" fmla="*/ 1554480 h 3524250"/>
              <a:gd name="connsiteX586" fmla="*/ 2898458 w 11475720"/>
              <a:gd name="connsiteY586" fmla="*/ 1554480 h 3524250"/>
              <a:gd name="connsiteX587" fmla="*/ 2914650 w 11475720"/>
              <a:gd name="connsiteY587" fmla="*/ 1755458 h 3524250"/>
              <a:gd name="connsiteX588" fmla="*/ 2895600 w 11475720"/>
              <a:gd name="connsiteY588" fmla="*/ 1755458 h 3524250"/>
              <a:gd name="connsiteX589" fmla="*/ 2913698 w 11475720"/>
              <a:gd name="connsiteY589" fmla="*/ 1941195 h 3524250"/>
              <a:gd name="connsiteX590" fmla="*/ 2900363 w 11475720"/>
              <a:gd name="connsiteY590" fmla="*/ 1941195 h 3524250"/>
              <a:gd name="connsiteX591" fmla="*/ 2922270 w 11475720"/>
              <a:gd name="connsiteY591" fmla="*/ 2171700 h 3524250"/>
              <a:gd name="connsiteX592" fmla="*/ 2903220 w 11475720"/>
              <a:gd name="connsiteY592" fmla="*/ 2171700 h 3524250"/>
              <a:gd name="connsiteX593" fmla="*/ 2922270 w 11475720"/>
              <a:gd name="connsiteY593" fmla="*/ 2360295 h 3524250"/>
              <a:gd name="connsiteX594" fmla="*/ 2900363 w 11475720"/>
              <a:gd name="connsiteY594" fmla="*/ 2360295 h 3524250"/>
              <a:gd name="connsiteX595" fmla="*/ 2900363 w 11475720"/>
              <a:gd name="connsiteY595" fmla="*/ 2437448 h 3524250"/>
              <a:gd name="connsiteX596" fmla="*/ 2900363 w 11475720"/>
              <a:gd name="connsiteY596" fmla="*/ 2437448 h 3524250"/>
              <a:gd name="connsiteX597" fmla="*/ 2916555 w 11475720"/>
              <a:gd name="connsiteY597" fmla="*/ 2437448 h 3524250"/>
              <a:gd name="connsiteX598" fmla="*/ 2915603 w 11475720"/>
              <a:gd name="connsiteY598" fmla="*/ 2480310 h 3524250"/>
              <a:gd name="connsiteX599" fmla="*/ 2908935 w 11475720"/>
              <a:gd name="connsiteY599" fmla="*/ 2480310 h 3524250"/>
              <a:gd name="connsiteX600" fmla="*/ 2908935 w 11475720"/>
              <a:gd name="connsiteY600" fmla="*/ 2496503 h 3524250"/>
              <a:gd name="connsiteX601" fmla="*/ 2912745 w 11475720"/>
              <a:gd name="connsiteY601" fmla="*/ 2496503 h 3524250"/>
              <a:gd name="connsiteX602" fmla="*/ 2910840 w 11475720"/>
              <a:gd name="connsiteY602" fmla="*/ 2530793 h 3524250"/>
              <a:gd name="connsiteX603" fmla="*/ 2910840 w 11475720"/>
              <a:gd name="connsiteY603" fmla="*/ 2532698 h 3524250"/>
              <a:gd name="connsiteX604" fmla="*/ 2906078 w 11475720"/>
              <a:gd name="connsiteY604" fmla="*/ 2532698 h 3524250"/>
              <a:gd name="connsiteX605" fmla="*/ 2905125 w 11475720"/>
              <a:gd name="connsiteY605" fmla="*/ 2552700 h 3524250"/>
              <a:gd name="connsiteX606" fmla="*/ 2905125 w 11475720"/>
              <a:gd name="connsiteY606" fmla="*/ 2552700 h 3524250"/>
              <a:gd name="connsiteX607" fmla="*/ 2908935 w 11475720"/>
              <a:gd name="connsiteY607" fmla="*/ 2552700 h 3524250"/>
              <a:gd name="connsiteX608" fmla="*/ 2883218 w 11475720"/>
              <a:gd name="connsiteY608" fmla="*/ 2727008 h 3524250"/>
              <a:gd name="connsiteX609" fmla="*/ 2883218 w 11475720"/>
              <a:gd name="connsiteY609" fmla="*/ 2730818 h 3524250"/>
              <a:gd name="connsiteX610" fmla="*/ 2677478 w 11475720"/>
              <a:gd name="connsiteY610" fmla="*/ 2730818 h 3524250"/>
              <a:gd name="connsiteX611" fmla="*/ 2677478 w 11475720"/>
              <a:gd name="connsiteY611" fmla="*/ 2717483 h 3524250"/>
              <a:gd name="connsiteX612" fmla="*/ 2715578 w 11475720"/>
              <a:gd name="connsiteY612" fmla="*/ 2679383 h 3524250"/>
              <a:gd name="connsiteX613" fmla="*/ 2715578 w 11475720"/>
              <a:gd name="connsiteY613" fmla="*/ 2667000 h 3524250"/>
              <a:gd name="connsiteX614" fmla="*/ 2500313 w 11475720"/>
              <a:gd name="connsiteY614" fmla="*/ 2667000 h 3524250"/>
              <a:gd name="connsiteX615" fmla="*/ 2500313 w 11475720"/>
              <a:gd name="connsiteY615" fmla="*/ 2681288 h 3524250"/>
              <a:gd name="connsiteX616" fmla="*/ 2535555 w 11475720"/>
              <a:gd name="connsiteY616" fmla="*/ 2715578 h 3524250"/>
              <a:gd name="connsiteX617" fmla="*/ 2535555 w 11475720"/>
              <a:gd name="connsiteY617" fmla="*/ 2730818 h 3524250"/>
              <a:gd name="connsiteX618" fmla="*/ 2457450 w 11475720"/>
              <a:gd name="connsiteY618" fmla="*/ 2730818 h 3524250"/>
              <a:gd name="connsiteX619" fmla="*/ 2457450 w 11475720"/>
              <a:gd name="connsiteY619" fmla="*/ 2667000 h 3524250"/>
              <a:gd name="connsiteX620" fmla="*/ 2446020 w 11475720"/>
              <a:gd name="connsiteY620" fmla="*/ 2667000 h 3524250"/>
              <a:gd name="connsiteX621" fmla="*/ 2446020 w 11475720"/>
              <a:gd name="connsiteY621" fmla="*/ 2622233 h 3524250"/>
              <a:gd name="connsiteX622" fmla="*/ 2398395 w 11475720"/>
              <a:gd name="connsiteY622" fmla="*/ 2622233 h 3524250"/>
              <a:gd name="connsiteX623" fmla="*/ 2398395 w 11475720"/>
              <a:gd name="connsiteY623" fmla="*/ 2633663 h 3524250"/>
              <a:gd name="connsiteX624" fmla="*/ 2326005 w 11475720"/>
              <a:gd name="connsiteY624" fmla="*/ 2633663 h 3524250"/>
              <a:gd name="connsiteX625" fmla="*/ 2326005 w 11475720"/>
              <a:gd name="connsiteY625" fmla="*/ 2485073 h 3524250"/>
              <a:gd name="connsiteX626" fmla="*/ 2336483 w 11475720"/>
              <a:gd name="connsiteY626" fmla="*/ 2485073 h 3524250"/>
              <a:gd name="connsiteX627" fmla="*/ 2336483 w 11475720"/>
              <a:gd name="connsiteY627" fmla="*/ 2426018 h 3524250"/>
              <a:gd name="connsiteX628" fmla="*/ 2318385 w 11475720"/>
              <a:gd name="connsiteY628" fmla="*/ 2412683 h 3524250"/>
              <a:gd name="connsiteX629" fmla="*/ 2318385 w 11475720"/>
              <a:gd name="connsiteY629" fmla="*/ 2393633 h 3524250"/>
              <a:gd name="connsiteX630" fmla="*/ 2318385 w 11475720"/>
              <a:gd name="connsiteY630" fmla="*/ 2393633 h 3524250"/>
              <a:gd name="connsiteX631" fmla="*/ 2286000 w 11475720"/>
              <a:gd name="connsiteY631" fmla="*/ 2393633 h 3524250"/>
              <a:gd name="connsiteX632" fmla="*/ 2286000 w 11475720"/>
              <a:gd name="connsiteY632" fmla="*/ 2383155 h 3524250"/>
              <a:gd name="connsiteX633" fmla="*/ 2152650 w 11475720"/>
              <a:gd name="connsiteY633" fmla="*/ 2383155 h 3524250"/>
              <a:gd name="connsiteX634" fmla="*/ 2152650 w 11475720"/>
              <a:gd name="connsiteY634" fmla="*/ 2347913 h 3524250"/>
              <a:gd name="connsiteX635" fmla="*/ 2152650 w 11475720"/>
              <a:gd name="connsiteY635" fmla="*/ 2347913 h 3524250"/>
              <a:gd name="connsiteX636" fmla="*/ 2143125 w 11475720"/>
              <a:gd name="connsiteY636" fmla="*/ 2347913 h 3524250"/>
              <a:gd name="connsiteX637" fmla="*/ 2143125 w 11475720"/>
              <a:gd name="connsiteY637" fmla="*/ 2383155 h 3524250"/>
              <a:gd name="connsiteX638" fmla="*/ 1992630 w 11475720"/>
              <a:gd name="connsiteY638" fmla="*/ 2383155 h 3524250"/>
              <a:gd name="connsiteX639" fmla="*/ 1992630 w 11475720"/>
              <a:gd name="connsiteY639" fmla="*/ 2409825 h 3524250"/>
              <a:gd name="connsiteX640" fmla="*/ 1973580 w 11475720"/>
              <a:gd name="connsiteY640" fmla="*/ 2409825 h 3524250"/>
              <a:gd name="connsiteX641" fmla="*/ 1973580 w 11475720"/>
              <a:gd name="connsiteY641" fmla="*/ 2393633 h 3524250"/>
              <a:gd name="connsiteX642" fmla="*/ 1962150 w 11475720"/>
              <a:gd name="connsiteY642" fmla="*/ 2380298 h 3524250"/>
              <a:gd name="connsiteX643" fmla="*/ 1962150 w 11475720"/>
              <a:gd name="connsiteY643" fmla="*/ 2364105 h 3524250"/>
              <a:gd name="connsiteX644" fmla="*/ 1971675 w 11475720"/>
              <a:gd name="connsiteY644" fmla="*/ 2364105 h 3524250"/>
              <a:gd name="connsiteX645" fmla="*/ 1971675 w 11475720"/>
              <a:gd name="connsiteY645" fmla="*/ 2347913 h 3524250"/>
              <a:gd name="connsiteX646" fmla="*/ 1905000 w 11475720"/>
              <a:gd name="connsiteY646" fmla="*/ 2347913 h 3524250"/>
              <a:gd name="connsiteX647" fmla="*/ 1905000 w 11475720"/>
              <a:gd name="connsiteY647" fmla="*/ 2333625 h 3524250"/>
              <a:gd name="connsiteX648" fmla="*/ 1905000 w 11475720"/>
              <a:gd name="connsiteY648" fmla="*/ 2333625 h 3524250"/>
              <a:gd name="connsiteX649" fmla="*/ 1895475 w 11475720"/>
              <a:gd name="connsiteY649" fmla="*/ 2333625 h 3524250"/>
              <a:gd name="connsiteX650" fmla="*/ 1895475 w 11475720"/>
              <a:gd name="connsiteY650" fmla="*/ 2273618 h 3524250"/>
              <a:gd name="connsiteX651" fmla="*/ 1884045 w 11475720"/>
              <a:gd name="connsiteY651" fmla="*/ 2273618 h 3524250"/>
              <a:gd name="connsiteX652" fmla="*/ 1884045 w 11475720"/>
              <a:gd name="connsiteY652" fmla="*/ 2329815 h 3524250"/>
              <a:gd name="connsiteX653" fmla="*/ 1826895 w 11475720"/>
              <a:gd name="connsiteY653" fmla="*/ 2329815 h 3524250"/>
              <a:gd name="connsiteX654" fmla="*/ 1826895 w 11475720"/>
              <a:gd name="connsiteY654" fmla="*/ 2322195 h 3524250"/>
              <a:gd name="connsiteX655" fmla="*/ 1826895 w 11475720"/>
              <a:gd name="connsiteY655" fmla="*/ 2322195 h 3524250"/>
              <a:gd name="connsiteX656" fmla="*/ 1814513 w 11475720"/>
              <a:gd name="connsiteY656" fmla="*/ 2322195 h 3524250"/>
              <a:gd name="connsiteX657" fmla="*/ 1814513 w 11475720"/>
              <a:gd name="connsiteY657" fmla="*/ 2274570 h 3524250"/>
              <a:gd name="connsiteX658" fmla="*/ 1814513 w 11475720"/>
              <a:gd name="connsiteY658" fmla="*/ 2274570 h 3524250"/>
              <a:gd name="connsiteX659" fmla="*/ 1803083 w 11475720"/>
              <a:gd name="connsiteY659" fmla="*/ 2274570 h 3524250"/>
              <a:gd name="connsiteX660" fmla="*/ 1803083 w 11475720"/>
              <a:gd name="connsiteY660" fmla="*/ 2322195 h 3524250"/>
              <a:gd name="connsiteX661" fmla="*/ 1721168 w 11475720"/>
              <a:gd name="connsiteY661" fmla="*/ 2322195 h 3524250"/>
              <a:gd name="connsiteX662" fmla="*/ 1721168 w 11475720"/>
              <a:gd name="connsiteY662" fmla="*/ 2340293 h 3524250"/>
              <a:gd name="connsiteX663" fmla="*/ 1728788 w 11475720"/>
              <a:gd name="connsiteY663" fmla="*/ 2348865 h 3524250"/>
              <a:gd name="connsiteX664" fmla="*/ 1728788 w 11475720"/>
              <a:gd name="connsiteY664" fmla="*/ 2417445 h 3524250"/>
              <a:gd name="connsiteX665" fmla="*/ 1736408 w 11475720"/>
              <a:gd name="connsiteY665" fmla="*/ 2426970 h 3524250"/>
              <a:gd name="connsiteX666" fmla="*/ 1736408 w 11475720"/>
              <a:gd name="connsiteY666" fmla="*/ 2630805 h 3524250"/>
              <a:gd name="connsiteX667" fmla="*/ 1722120 w 11475720"/>
              <a:gd name="connsiteY667" fmla="*/ 2630805 h 3524250"/>
              <a:gd name="connsiteX668" fmla="*/ 1701165 w 11475720"/>
              <a:gd name="connsiteY668" fmla="*/ 2652713 h 3524250"/>
              <a:gd name="connsiteX669" fmla="*/ 1684973 w 11475720"/>
              <a:gd name="connsiteY669" fmla="*/ 2652713 h 3524250"/>
              <a:gd name="connsiteX670" fmla="*/ 1684973 w 11475720"/>
              <a:gd name="connsiteY670" fmla="*/ 2607945 h 3524250"/>
              <a:gd name="connsiteX671" fmla="*/ 1623060 w 11475720"/>
              <a:gd name="connsiteY671" fmla="*/ 2607945 h 3524250"/>
              <a:gd name="connsiteX672" fmla="*/ 1611630 w 11475720"/>
              <a:gd name="connsiteY672" fmla="*/ 2576513 h 3524250"/>
              <a:gd name="connsiteX673" fmla="*/ 1611630 w 11475720"/>
              <a:gd name="connsiteY673" fmla="*/ 2415540 h 3524250"/>
              <a:gd name="connsiteX674" fmla="*/ 1611630 w 11475720"/>
              <a:gd name="connsiteY674" fmla="*/ 2415540 h 3524250"/>
              <a:gd name="connsiteX675" fmla="*/ 1590675 w 11475720"/>
              <a:gd name="connsiteY675" fmla="*/ 2415540 h 3524250"/>
              <a:gd name="connsiteX676" fmla="*/ 1590675 w 11475720"/>
              <a:gd name="connsiteY676" fmla="*/ 2398395 h 3524250"/>
              <a:gd name="connsiteX677" fmla="*/ 1590675 w 11475720"/>
              <a:gd name="connsiteY677" fmla="*/ 2398395 h 3524250"/>
              <a:gd name="connsiteX678" fmla="*/ 1534478 w 11475720"/>
              <a:gd name="connsiteY678" fmla="*/ 2398395 h 3524250"/>
              <a:gd name="connsiteX679" fmla="*/ 1534478 w 11475720"/>
              <a:gd name="connsiteY679" fmla="*/ 2406015 h 3524250"/>
              <a:gd name="connsiteX680" fmla="*/ 1423035 w 11475720"/>
              <a:gd name="connsiteY680" fmla="*/ 2406015 h 3524250"/>
              <a:gd name="connsiteX681" fmla="*/ 1423035 w 11475720"/>
              <a:gd name="connsiteY681" fmla="*/ 2395538 h 3524250"/>
              <a:gd name="connsiteX682" fmla="*/ 1423035 w 11475720"/>
              <a:gd name="connsiteY682" fmla="*/ 2395538 h 3524250"/>
              <a:gd name="connsiteX683" fmla="*/ 1292543 w 11475720"/>
              <a:gd name="connsiteY683" fmla="*/ 2395538 h 3524250"/>
              <a:gd name="connsiteX684" fmla="*/ 1283970 w 11475720"/>
              <a:gd name="connsiteY684" fmla="*/ 2410778 h 3524250"/>
              <a:gd name="connsiteX685" fmla="*/ 1236345 w 11475720"/>
              <a:gd name="connsiteY685" fmla="*/ 2410778 h 3524250"/>
              <a:gd name="connsiteX686" fmla="*/ 1154430 w 11475720"/>
              <a:gd name="connsiteY686" fmla="*/ 2456498 h 3524250"/>
              <a:gd name="connsiteX687" fmla="*/ 1154430 w 11475720"/>
              <a:gd name="connsiteY687" fmla="*/ 2456498 h 3524250"/>
              <a:gd name="connsiteX688" fmla="*/ 1154430 w 11475720"/>
              <a:gd name="connsiteY688" fmla="*/ 2469833 h 3524250"/>
              <a:gd name="connsiteX689" fmla="*/ 1165860 w 11475720"/>
              <a:gd name="connsiteY689" fmla="*/ 2469833 h 3524250"/>
              <a:gd name="connsiteX690" fmla="*/ 1165860 w 11475720"/>
              <a:gd name="connsiteY690" fmla="*/ 2812733 h 3524250"/>
              <a:gd name="connsiteX691" fmla="*/ 1126808 w 11475720"/>
              <a:gd name="connsiteY691" fmla="*/ 2825115 h 3524250"/>
              <a:gd name="connsiteX692" fmla="*/ 1126808 w 11475720"/>
              <a:gd name="connsiteY692" fmla="*/ 2825115 h 3524250"/>
              <a:gd name="connsiteX693" fmla="*/ 1126808 w 11475720"/>
              <a:gd name="connsiteY693" fmla="*/ 2835593 h 3524250"/>
              <a:gd name="connsiteX694" fmla="*/ 990600 w 11475720"/>
              <a:gd name="connsiteY694" fmla="*/ 2835593 h 3524250"/>
              <a:gd name="connsiteX695" fmla="*/ 967740 w 11475720"/>
              <a:gd name="connsiteY695" fmla="*/ 2874645 h 3524250"/>
              <a:gd name="connsiteX696" fmla="*/ 967740 w 11475720"/>
              <a:gd name="connsiteY696" fmla="*/ 2874645 h 3524250"/>
              <a:gd name="connsiteX697" fmla="*/ 967740 w 11475720"/>
              <a:gd name="connsiteY697" fmla="*/ 2899410 h 3524250"/>
              <a:gd name="connsiteX698" fmla="*/ 811530 w 11475720"/>
              <a:gd name="connsiteY698" fmla="*/ 2899410 h 3524250"/>
              <a:gd name="connsiteX699" fmla="*/ 811530 w 11475720"/>
              <a:gd name="connsiteY699" fmla="*/ 2927033 h 3524250"/>
              <a:gd name="connsiteX700" fmla="*/ 787718 w 11475720"/>
              <a:gd name="connsiteY700" fmla="*/ 2927033 h 3524250"/>
              <a:gd name="connsiteX701" fmla="*/ 787718 w 11475720"/>
              <a:gd name="connsiteY701" fmla="*/ 2824163 h 3524250"/>
              <a:gd name="connsiteX702" fmla="*/ 787718 w 11475720"/>
              <a:gd name="connsiteY702" fmla="*/ 2824163 h 3524250"/>
              <a:gd name="connsiteX703" fmla="*/ 762000 w 11475720"/>
              <a:gd name="connsiteY703" fmla="*/ 2824163 h 3524250"/>
              <a:gd name="connsiteX704" fmla="*/ 762000 w 11475720"/>
              <a:gd name="connsiteY704" fmla="*/ 3024188 h 3524250"/>
              <a:gd name="connsiteX705" fmla="*/ 731520 w 11475720"/>
              <a:gd name="connsiteY705" fmla="*/ 3048953 h 3524250"/>
              <a:gd name="connsiteX706" fmla="*/ 731520 w 11475720"/>
              <a:gd name="connsiteY706" fmla="*/ 3048953 h 3524250"/>
              <a:gd name="connsiteX707" fmla="*/ 731520 w 11475720"/>
              <a:gd name="connsiteY707" fmla="*/ 3079433 h 3524250"/>
              <a:gd name="connsiteX708" fmla="*/ 579120 w 11475720"/>
              <a:gd name="connsiteY708" fmla="*/ 3079433 h 3524250"/>
              <a:gd name="connsiteX709" fmla="*/ 579120 w 11475720"/>
              <a:gd name="connsiteY709" fmla="*/ 3093720 h 3524250"/>
              <a:gd name="connsiteX710" fmla="*/ 542925 w 11475720"/>
              <a:gd name="connsiteY710" fmla="*/ 3093720 h 3524250"/>
              <a:gd name="connsiteX711" fmla="*/ 542925 w 11475720"/>
              <a:gd name="connsiteY711" fmla="*/ 3118485 h 3524250"/>
              <a:gd name="connsiteX712" fmla="*/ 474345 w 11475720"/>
              <a:gd name="connsiteY712" fmla="*/ 3118485 h 3524250"/>
              <a:gd name="connsiteX713" fmla="*/ 474345 w 11475720"/>
              <a:gd name="connsiteY713" fmla="*/ 3054668 h 3524250"/>
              <a:gd name="connsiteX714" fmla="*/ 474345 w 11475720"/>
              <a:gd name="connsiteY714" fmla="*/ 3054668 h 3524250"/>
              <a:gd name="connsiteX715" fmla="*/ 454343 w 11475720"/>
              <a:gd name="connsiteY715" fmla="*/ 3054668 h 3524250"/>
              <a:gd name="connsiteX716" fmla="*/ 454343 w 11475720"/>
              <a:gd name="connsiteY716" fmla="*/ 3079433 h 3524250"/>
              <a:gd name="connsiteX717" fmla="*/ 292418 w 11475720"/>
              <a:gd name="connsiteY717" fmla="*/ 3079433 h 3524250"/>
              <a:gd name="connsiteX718" fmla="*/ 237173 w 11475720"/>
              <a:gd name="connsiteY718" fmla="*/ 3118485 h 3524250"/>
              <a:gd name="connsiteX719" fmla="*/ 237173 w 11475720"/>
              <a:gd name="connsiteY719" fmla="*/ 3118485 h 3524250"/>
              <a:gd name="connsiteX720" fmla="*/ 237173 w 11475720"/>
              <a:gd name="connsiteY720" fmla="*/ 3148965 h 3524250"/>
              <a:gd name="connsiteX721" fmla="*/ 186690 w 11475720"/>
              <a:gd name="connsiteY721" fmla="*/ 3148965 h 3524250"/>
              <a:gd name="connsiteX722" fmla="*/ 186690 w 11475720"/>
              <a:gd name="connsiteY722" fmla="*/ 3331845 h 3524250"/>
              <a:gd name="connsiteX723" fmla="*/ 157163 w 11475720"/>
              <a:gd name="connsiteY723" fmla="*/ 3331845 h 3524250"/>
              <a:gd name="connsiteX724" fmla="*/ 157163 w 11475720"/>
              <a:gd name="connsiteY724" fmla="*/ 3307080 h 3524250"/>
              <a:gd name="connsiteX725" fmla="*/ 157163 w 11475720"/>
              <a:gd name="connsiteY725" fmla="*/ 3307080 h 3524250"/>
              <a:gd name="connsiteX726" fmla="*/ 125730 w 11475720"/>
              <a:gd name="connsiteY726" fmla="*/ 3307080 h 3524250"/>
              <a:gd name="connsiteX727" fmla="*/ 125730 w 11475720"/>
              <a:gd name="connsiteY727" fmla="*/ 3331845 h 3524250"/>
              <a:gd name="connsiteX728" fmla="*/ 0 w 11475720"/>
              <a:gd name="connsiteY728" fmla="*/ 3331845 h 3524250"/>
              <a:gd name="connsiteX729" fmla="*/ 0 w 11475720"/>
              <a:gd name="connsiteY729" fmla="*/ 3524250 h 3524250"/>
              <a:gd name="connsiteX730" fmla="*/ 0 w 11475720"/>
              <a:gd name="connsiteY730" fmla="*/ 3524250 h 3524250"/>
              <a:gd name="connsiteX731" fmla="*/ 11475720 w 11475720"/>
              <a:gd name="connsiteY731" fmla="*/ 3524250 h 3524250"/>
              <a:gd name="connsiteX732" fmla="*/ 11475720 w 11475720"/>
              <a:gd name="connsiteY732" fmla="*/ 3524250 h 3524250"/>
              <a:gd name="connsiteX733" fmla="*/ 11475720 w 11475720"/>
              <a:gd name="connsiteY733" fmla="*/ 3424238 h 3524250"/>
              <a:gd name="connsiteX734" fmla="*/ 11436667 w 11475720"/>
              <a:gd name="connsiteY734" fmla="*/ 3424238 h 3524250"/>
              <a:gd name="connsiteX735" fmla="*/ 10106025 w 11475720"/>
              <a:gd name="connsiteY735" fmla="*/ 3337560 h 3524250"/>
              <a:gd name="connsiteX736" fmla="*/ 10174605 w 11475720"/>
              <a:gd name="connsiteY736" fmla="*/ 3380423 h 3524250"/>
              <a:gd name="connsiteX737" fmla="*/ 10141267 w 11475720"/>
              <a:gd name="connsiteY737" fmla="*/ 3380423 h 3524250"/>
              <a:gd name="connsiteX738" fmla="*/ 10106025 w 11475720"/>
              <a:gd name="connsiteY738" fmla="*/ 3380423 h 3524250"/>
              <a:gd name="connsiteX739" fmla="*/ 10106025 w 11475720"/>
              <a:gd name="connsiteY739" fmla="*/ 3337560 h 3524250"/>
              <a:gd name="connsiteX740" fmla="*/ 10186988 w 11475720"/>
              <a:gd name="connsiteY740" fmla="*/ 3426143 h 3524250"/>
              <a:gd name="connsiteX741" fmla="*/ 10236517 w 11475720"/>
              <a:gd name="connsiteY741" fmla="*/ 3427095 h 3524250"/>
              <a:gd name="connsiteX742" fmla="*/ 10501312 w 11475720"/>
              <a:gd name="connsiteY742" fmla="*/ 3429953 h 3524250"/>
              <a:gd name="connsiteX743" fmla="*/ 10501312 w 11475720"/>
              <a:gd name="connsiteY743" fmla="*/ 3433763 h 3524250"/>
              <a:gd name="connsiteX744" fmla="*/ 10501312 w 11475720"/>
              <a:gd name="connsiteY744" fmla="*/ 3433763 h 3524250"/>
              <a:gd name="connsiteX745" fmla="*/ 10545127 w 11475720"/>
              <a:gd name="connsiteY745" fmla="*/ 3433763 h 3524250"/>
              <a:gd name="connsiteX746" fmla="*/ 10545127 w 11475720"/>
              <a:gd name="connsiteY746" fmla="*/ 3455670 h 3524250"/>
              <a:gd name="connsiteX747" fmla="*/ 10540365 w 11475720"/>
              <a:gd name="connsiteY747" fmla="*/ 3455670 h 3524250"/>
              <a:gd name="connsiteX748" fmla="*/ 10540365 w 11475720"/>
              <a:gd name="connsiteY748" fmla="*/ 3488055 h 3524250"/>
              <a:gd name="connsiteX749" fmla="*/ 10514648 w 11475720"/>
              <a:gd name="connsiteY749" fmla="*/ 3488055 h 3524250"/>
              <a:gd name="connsiteX750" fmla="*/ 10492740 w 11475720"/>
              <a:gd name="connsiteY750" fmla="*/ 3497580 h 3524250"/>
              <a:gd name="connsiteX751" fmla="*/ 10449877 w 11475720"/>
              <a:gd name="connsiteY751" fmla="*/ 3498533 h 3524250"/>
              <a:gd name="connsiteX752" fmla="*/ 10449877 w 11475720"/>
              <a:gd name="connsiteY752" fmla="*/ 3493770 h 3524250"/>
              <a:gd name="connsiteX753" fmla="*/ 10449877 w 11475720"/>
              <a:gd name="connsiteY753" fmla="*/ 3493770 h 3524250"/>
              <a:gd name="connsiteX754" fmla="*/ 10327958 w 11475720"/>
              <a:gd name="connsiteY754" fmla="*/ 3493770 h 3524250"/>
              <a:gd name="connsiteX755" fmla="*/ 10320338 w 11475720"/>
              <a:gd name="connsiteY755" fmla="*/ 3501390 h 3524250"/>
              <a:gd name="connsiteX756" fmla="*/ 10286048 w 11475720"/>
              <a:gd name="connsiteY756" fmla="*/ 3501390 h 3524250"/>
              <a:gd name="connsiteX757" fmla="*/ 10286048 w 11475720"/>
              <a:gd name="connsiteY757" fmla="*/ 3507105 h 3524250"/>
              <a:gd name="connsiteX758" fmla="*/ 10251758 w 11475720"/>
              <a:gd name="connsiteY758" fmla="*/ 3507105 h 3524250"/>
              <a:gd name="connsiteX759" fmla="*/ 10238423 w 11475720"/>
              <a:gd name="connsiteY759" fmla="*/ 3496628 h 3524250"/>
              <a:gd name="connsiteX760" fmla="*/ 10238423 w 11475720"/>
              <a:gd name="connsiteY760" fmla="*/ 3496628 h 3524250"/>
              <a:gd name="connsiteX761" fmla="*/ 10222230 w 11475720"/>
              <a:gd name="connsiteY761" fmla="*/ 3496628 h 3524250"/>
              <a:gd name="connsiteX762" fmla="*/ 10222230 w 11475720"/>
              <a:gd name="connsiteY762" fmla="*/ 3482340 h 3524250"/>
              <a:gd name="connsiteX763" fmla="*/ 10102215 w 11475720"/>
              <a:gd name="connsiteY763" fmla="*/ 3482340 h 3524250"/>
              <a:gd name="connsiteX764" fmla="*/ 10083165 w 11475720"/>
              <a:gd name="connsiteY764" fmla="*/ 3490913 h 3524250"/>
              <a:gd name="connsiteX765" fmla="*/ 10069830 w 11475720"/>
              <a:gd name="connsiteY765" fmla="*/ 3490913 h 3524250"/>
              <a:gd name="connsiteX766" fmla="*/ 10065067 w 11475720"/>
              <a:gd name="connsiteY766" fmla="*/ 3483293 h 3524250"/>
              <a:gd name="connsiteX767" fmla="*/ 9993630 w 11475720"/>
              <a:gd name="connsiteY767" fmla="*/ 3483293 h 3524250"/>
              <a:gd name="connsiteX768" fmla="*/ 9993630 w 11475720"/>
              <a:gd name="connsiteY768" fmla="*/ 3487103 h 3524250"/>
              <a:gd name="connsiteX769" fmla="*/ 9966008 w 11475720"/>
              <a:gd name="connsiteY769" fmla="*/ 3487103 h 3524250"/>
              <a:gd name="connsiteX770" fmla="*/ 9950767 w 11475720"/>
              <a:gd name="connsiteY770" fmla="*/ 3506153 h 3524250"/>
              <a:gd name="connsiteX771" fmla="*/ 9772650 w 11475720"/>
              <a:gd name="connsiteY771" fmla="*/ 3506153 h 3524250"/>
              <a:gd name="connsiteX772" fmla="*/ 9772650 w 11475720"/>
              <a:gd name="connsiteY772" fmla="*/ 3496628 h 3524250"/>
              <a:gd name="connsiteX773" fmla="*/ 9715500 w 11475720"/>
              <a:gd name="connsiteY773" fmla="*/ 3496628 h 3524250"/>
              <a:gd name="connsiteX774" fmla="*/ 9715500 w 11475720"/>
              <a:gd name="connsiteY774" fmla="*/ 3484245 h 3524250"/>
              <a:gd name="connsiteX775" fmla="*/ 9687877 w 11475720"/>
              <a:gd name="connsiteY775" fmla="*/ 3484245 h 3524250"/>
              <a:gd name="connsiteX776" fmla="*/ 9677400 w 11475720"/>
              <a:gd name="connsiteY776" fmla="*/ 3472815 h 3524250"/>
              <a:gd name="connsiteX777" fmla="*/ 9677400 w 11475720"/>
              <a:gd name="connsiteY777" fmla="*/ 3472815 h 3524250"/>
              <a:gd name="connsiteX778" fmla="*/ 9571673 w 11475720"/>
              <a:gd name="connsiteY778" fmla="*/ 3472815 h 3524250"/>
              <a:gd name="connsiteX779" fmla="*/ 9571673 w 11475720"/>
              <a:gd name="connsiteY779" fmla="*/ 3454718 h 3524250"/>
              <a:gd name="connsiteX780" fmla="*/ 9566910 w 11475720"/>
              <a:gd name="connsiteY780" fmla="*/ 3454718 h 3524250"/>
              <a:gd name="connsiteX781" fmla="*/ 9566910 w 11475720"/>
              <a:gd name="connsiteY781" fmla="*/ 3474720 h 3524250"/>
              <a:gd name="connsiteX782" fmla="*/ 9552623 w 11475720"/>
              <a:gd name="connsiteY782" fmla="*/ 3474720 h 3524250"/>
              <a:gd name="connsiteX783" fmla="*/ 9537382 w 11475720"/>
              <a:gd name="connsiteY783" fmla="*/ 3494723 h 3524250"/>
              <a:gd name="connsiteX784" fmla="*/ 9500235 w 11475720"/>
              <a:gd name="connsiteY784" fmla="*/ 3494723 h 3524250"/>
              <a:gd name="connsiteX785" fmla="*/ 9500235 w 11475720"/>
              <a:gd name="connsiteY785" fmla="*/ 3492818 h 3524250"/>
              <a:gd name="connsiteX786" fmla="*/ 9487852 w 11475720"/>
              <a:gd name="connsiteY786" fmla="*/ 3492818 h 3524250"/>
              <a:gd name="connsiteX787" fmla="*/ 9487852 w 11475720"/>
              <a:gd name="connsiteY787" fmla="*/ 3497580 h 3524250"/>
              <a:gd name="connsiteX788" fmla="*/ 9413557 w 11475720"/>
              <a:gd name="connsiteY788" fmla="*/ 3497580 h 3524250"/>
              <a:gd name="connsiteX789" fmla="*/ 9413557 w 11475720"/>
              <a:gd name="connsiteY789" fmla="*/ 3493770 h 3524250"/>
              <a:gd name="connsiteX790" fmla="*/ 9379268 w 11475720"/>
              <a:gd name="connsiteY790" fmla="*/ 3473768 h 3524250"/>
              <a:gd name="connsiteX791" fmla="*/ 9346882 w 11475720"/>
              <a:gd name="connsiteY791" fmla="*/ 3473768 h 3524250"/>
              <a:gd name="connsiteX792" fmla="*/ 9346882 w 11475720"/>
              <a:gd name="connsiteY792" fmla="*/ 3468053 h 3524250"/>
              <a:gd name="connsiteX793" fmla="*/ 9302115 w 11475720"/>
              <a:gd name="connsiteY793" fmla="*/ 3468053 h 3524250"/>
              <a:gd name="connsiteX794" fmla="*/ 9296400 w 11475720"/>
              <a:gd name="connsiteY794" fmla="*/ 3473768 h 3524250"/>
              <a:gd name="connsiteX795" fmla="*/ 9268777 w 11475720"/>
              <a:gd name="connsiteY795" fmla="*/ 3473768 h 3524250"/>
              <a:gd name="connsiteX796" fmla="*/ 9292590 w 11475720"/>
              <a:gd name="connsiteY796" fmla="*/ 3423285 h 3524250"/>
              <a:gd name="connsiteX797" fmla="*/ 9449752 w 11475720"/>
              <a:gd name="connsiteY797" fmla="*/ 3422333 h 3524250"/>
              <a:gd name="connsiteX798" fmla="*/ 9453562 w 11475720"/>
              <a:gd name="connsiteY798" fmla="*/ 3422333 h 3524250"/>
              <a:gd name="connsiteX799" fmla="*/ 9752648 w 11475720"/>
              <a:gd name="connsiteY799" fmla="*/ 3423285 h 3524250"/>
              <a:gd name="connsiteX800" fmla="*/ 9758362 w 11475720"/>
              <a:gd name="connsiteY800" fmla="*/ 3423285 h 3524250"/>
              <a:gd name="connsiteX801" fmla="*/ 9788842 w 11475720"/>
              <a:gd name="connsiteY801" fmla="*/ 3423285 h 3524250"/>
              <a:gd name="connsiteX802" fmla="*/ 9829800 w 11475720"/>
              <a:gd name="connsiteY802" fmla="*/ 3423285 h 3524250"/>
              <a:gd name="connsiteX803" fmla="*/ 9910762 w 11475720"/>
              <a:gd name="connsiteY803" fmla="*/ 3424238 h 3524250"/>
              <a:gd name="connsiteX804" fmla="*/ 9940290 w 11475720"/>
              <a:gd name="connsiteY804" fmla="*/ 3424238 h 3524250"/>
              <a:gd name="connsiteX805" fmla="*/ 10045065 w 11475720"/>
              <a:gd name="connsiteY805" fmla="*/ 3425190 h 3524250"/>
              <a:gd name="connsiteX806" fmla="*/ 10186988 w 11475720"/>
              <a:gd name="connsiteY806" fmla="*/ 3426143 h 3524250"/>
              <a:gd name="connsiteX807" fmla="*/ 9225915 w 11475720"/>
              <a:gd name="connsiteY807" fmla="*/ 3330893 h 3524250"/>
              <a:gd name="connsiteX808" fmla="*/ 9221152 w 11475720"/>
              <a:gd name="connsiteY808" fmla="*/ 3330893 h 3524250"/>
              <a:gd name="connsiteX809" fmla="*/ 9221152 w 11475720"/>
              <a:gd name="connsiteY809" fmla="*/ 3383280 h 3524250"/>
              <a:gd name="connsiteX810" fmla="*/ 9076373 w 11475720"/>
              <a:gd name="connsiteY810" fmla="*/ 3387090 h 3524250"/>
              <a:gd name="connsiteX811" fmla="*/ 9101138 w 11475720"/>
              <a:gd name="connsiteY811" fmla="*/ 3368040 h 3524250"/>
              <a:gd name="connsiteX812" fmla="*/ 9364980 w 11475720"/>
              <a:gd name="connsiteY812" fmla="*/ 3176588 h 3524250"/>
              <a:gd name="connsiteX813" fmla="*/ 9319260 w 11475720"/>
              <a:gd name="connsiteY813" fmla="*/ 3250883 h 3524250"/>
              <a:gd name="connsiteX814" fmla="*/ 9238298 w 11475720"/>
              <a:gd name="connsiteY814" fmla="*/ 3383280 h 3524250"/>
              <a:gd name="connsiteX815" fmla="*/ 9236393 w 11475720"/>
              <a:gd name="connsiteY815" fmla="*/ 3383280 h 3524250"/>
              <a:gd name="connsiteX816" fmla="*/ 9234488 w 11475720"/>
              <a:gd name="connsiteY816" fmla="*/ 3383280 h 3524250"/>
              <a:gd name="connsiteX817" fmla="*/ 9228773 w 11475720"/>
              <a:gd name="connsiteY817" fmla="*/ 3383280 h 3524250"/>
              <a:gd name="connsiteX818" fmla="*/ 9224010 w 11475720"/>
              <a:gd name="connsiteY818" fmla="*/ 3383280 h 3524250"/>
              <a:gd name="connsiteX819" fmla="*/ 9224010 w 11475720"/>
              <a:gd name="connsiteY819" fmla="*/ 3330893 h 3524250"/>
              <a:gd name="connsiteX820" fmla="*/ 9225915 w 11475720"/>
              <a:gd name="connsiteY820" fmla="*/ 3330893 h 3524250"/>
              <a:gd name="connsiteX821" fmla="*/ 9211627 w 11475720"/>
              <a:gd name="connsiteY821" fmla="*/ 3438525 h 3524250"/>
              <a:gd name="connsiteX822" fmla="*/ 9207818 w 11475720"/>
              <a:gd name="connsiteY822" fmla="*/ 3449003 h 3524250"/>
              <a:gd name="connsiteX823" fmla="*/ 9200198 w 11475720"/>
              <a:gd name="connsiteY823" fmla="*/ 3449003 h 3524250"/>
              <a:gd name="connsiteX824" fmla="*/ 9200198 w 11475720"/>
              <a:gd name="connsiteY824" fmla="*/ 3451860 h 3524250"/>
              <a:gd name="connsiteX825" fmla="*/ 9189720 w 11475720"/>
              <a:gd name="connsiteY825" fmla="*/ 3451860 h 3524250"/>
              <a:gd name="connsiteX826" fmla="*/ 9182100 w 11475720"/>
              <a:gd name="connsiteY826" fmla="*/ 3465195 h 3524250"/>
              <a:gd name="connsiteX827" fmla="*/ 9144000 w 11475720"/>
              <a:gd name="connsiteY827" fmla="*/ 3465195 h 3524250"/>
              <a:gd name="connsiteX828" fmla="*/ 9144000 w 11475720"/>
              <a:gd name="connsiteY828" fmla="*/ 3469958 h 3524250"/>
              <a:gd name="connsiteX829" fmla="*/ 9051607 w 11475720"/>
              <a:gd name="connsiteY829" fmla="*/ 3469958 h 3524250"/>
              <a:gd name="connsiteX830" fmla="*/ 9051607 w 11475720"/>
              <a:gd name="connsiteY830" fmla="*/ 3455670 h 3524250"/>
              <a:gd name="connsiteX831" fmla="*/ 9039225 w 11475720"/>
              <a:gd name="connsiteY831" fmla="*/ 3443288 h 3524250"/>
              <a:gd name="connsiteX832" fmla="*/ 9039225 w 11475720"/>
              <a:gd name="connsiteY832" fmla="*/ 3429000 h 3524250"/>
              <a:gd name="connsiteX833" fmla="*/ 9207818 w 11475720"/>
              <a:gd name="connsiteY833" fmla="*/ 3422333 h 3524250"/>
              <a:gd name="connsiteX834" fmla="*/ 9211627 w 11475720"/>
              <a:gd name="connsiteY834" fmla="*/ 3422333 h 3524250"/>
              <a:gd name="connsiteX835" fmla="*/ 9215438 w 11475720"/>
              <a:gd name="connsiteY835" fmla="*/ 3422333 h 3524250"/>
              <a:gd name="connsiteX836" fmla="*/ 9205912 w 11475720"/>
              <a:gd name="connsiteY836" fmla="*/ 3437573 h 3524250"/>
              <a:gd name="connsiteX837" fmla="*/ 9205912 w 11475720"/>
              <a:gd name="connsiteY837" fmla="*/ 3438525 h 3524250"/>
              <a:gd name="connsiteX838" fmla="*/ 9211627 w 11475720"/>
              <a:gd name="connsiteY838" fmla="*/ 3438525 h 3524250"/>
              <a:gd name="connsiteX839" fmla="*/ 9381173 w 11475720"/>
              <a:gd name="connsiteY839" fmla="*/ 3131820 h 3524250"/>
              <a:gd name="connsiteX840" fmla="*/ 9084945 w 11475720"/>
              <a:gd name="connsiteY840" fmla="*/ 3276600 h 3524250"/>
              <a:gd name="connsiteX841" fmla="*/ 9403080 w 11475720"/>
              <a:gd name="connsiteY841" fmla="*/ 3113723 h 3524250"/>
              <a:gd name="connsiteX842" fmla="*/ 9381173 w 11475720"/>
              <a:gd name="connsiteY842" fmla="*/ 3131820 h 3524250"/>
              <a:gd name="connsiteX843" fmla="*/ 9404032 w 11475720"/>
              <a:gd name="connsiteY843" fmla="*/ 3119438 h 3524250"/>
              <a:gd name="connsiteX844" fmla="*/ 9404032 w 11475720"/>
              <a:gd name="connsiteY844" fmla="*/ 3119438 h 3524250"/>
              <a:gd name="connsiteX845" fmla="*/ 9403080 w 11475720"/>
              <a:gd name="connsiteY845" fmla="*/ 3121343 h 3524250"/>
              <a:gd name="connsiteX846" fmla="*/ 9401175 w 11475720"/>
              <a:gd name="connsiteY846" fmla="*/ 3122295 h 3524250"/>
              <a:gd name="connsiteX847" fmla="*/ 9404032 w 11475720"/>
              <a:gd name="connsiteY847" fmla="*/ 3119438 h 3524250"/>
              <a:gd name="connsiteX848" fmla="*/ 9374505 w 11475720"/>
              <a:gd name="connsiteY848" fmla="*/ 3154680 h 3524250"/>
              <a:gd name="connsiteX849" fmla="*/ 9370695 w 11475720"/>
              <a:gd name="connsiteY849" fmla="*/ 3156585 h 3524250"/>
              <a:gd name="connsiteX850" fmla="*/ 9384030 w 11475720"/>
              <a:gd name="connsiteY850" fmla="*/ 3147060 h 3524250"/>
              <a:gd name="connsiteX851" fmla="*/ 9385935 w 11475720"/>
              <a:gd name="connsiteY851" fmla="*/ 3146108 h 3524250"/>
              <a:gd name="connsiteX852" fmla="*/ 9384982 w 11475720"/>
              <a:gd name="connsiteY852" fmla="*/ 3148013 h 3524250"/>
              <a:gd name="connsiteX853" fmla="*/ 9374505 w 11475720"/>
              <a:gd name="connsiteY853" fmla="*/ 3154680 h 3524250"/>
              <a:gd name="connsiteX854" fmla="*/ 9376410 w 11475720"/>
              <a:gd name="connsiteY854" fmla="*/ 3158490 h 3524250"/>
              <a:gd name="connsiteX855" fmla="*/ 9373552 w 11475720"/>
              <a:gd name="connsiteY855" fmla="*/ 3162300 h 3524250"/>
              <a:gd name="connsiteX856" fmla="*/ 9372600 w 11475720"/>
              <a:gd name="connsiteY856" fmla="*/ 3164205 h 3524250"/>
              <a:gd name="connsiteX857" fmla="*/ 9281160 w 11475720"/>
              <a:gd name="connsiteY857" fmla="*/ 3230880 h 3524250"/>
              <a:gd name="connsiteX858" fmla="*/ 9376410 w 11475720"/>
              <a:gd name="connsiteY858" fmla="*/ 3158490 h 3524250"/>
              <a:gd name="connsiteX859" fmla="*/ 9376410 w 11475720"/>
              <a:gd name="connsiteY859" fmla="*/ 3158490 h 3524250"/>
              <a:gd name="connsiteX860" fmla="*/ 9380220 w 11475720"/>
              <a:gd name="connsiteY860" fmla="*/ 3142298 h 3524250"/>
              <a:gd name="connsiteX861" fmla="*/ 9367838 w 11475720"/>
              <a:gd name="connsiteY861" fmla="*/ 3148013 h 3524250"/>
              <a:gd name="connsiteX862" fmla="*/ 9383077 w 11475720"/>
              <a:gd name="connsiteY862" fmla="*/ 3135630 h 3524250"/>
              <a:gd name="connsiteX863" fmla="*/ 9395460 w 11475720"/>
              <a:gd name="connsiteY863" fmla="*/ 3128963 h 3524250"/>
              <a:gd name="connsiteX864" fmla="*/ 9394507 w 11475720"/>
              <a:gd name="connsiteY864" fmla="*/ 3130868 h 3524250"/>
              <a:gd name="connsiteX865" fmla="*/ 9380220 w 11475720"/>
              <a:gd name="connsiteY865" fmla="*/ 3142298 h 3524250"/>
              <a:gd name="connsiteX866" fmla="*/ 9364027 w 11475720"/>
              <a:gd name="connsiteY866" fmla="*/ 3145155 h 3524250"/>
              <a:gd name="connsiteX867" fmla="*/ 9349740 w 11475720"/>
              <a:gd name="connsiteY867" fmla="*/ 3156585 h 3524250"/>
              <a:gd name="connsiteX868" fmla="*/ 9127807 w 11475720"/>
              <a:gd name="connsiteY868" fmla="*/ 3261360 h 3524250"/>
              <a:gd name="connsiteX869" fmla="*/ 9364027 w 11475720"/>
              <a:gd name="connsiteY869" fmla="*/ 3145155 h 3524250"/>
              <a:gd name="connsiteX870" fmla="*/ 9363075 w 11475720"/>
              <a:gd name="connsiteY870" fmla="*/ 3155633 h 3524250"/>
              <a:gd name="connsiteX871" fmla="*/ 9351645 w 11475720"/>
              <a:gd name="connsiteY871" fmla="*/ 3164205 h 3524250"/>
              <a:gd name="connsiteX872" fmla="*/ 9342120 w 11475720"/>
              <a:gd name="connsiteY872" fmla="*/ 3168015 h 3524250"/>
              <a:gd name="connsiteX873" fmla="*/ 9351645 w 11475720"/>
              <a:gd name="connsiteY873" fmla="*/ 3160395 h 3524250"/>
              <a:gd name="connsiteX874" fmla="*/ 9363075 w 11475720"/>
              <a:gd name="connsiteY874" fmla="*/ 3155633 h 3524250"/>
              <a:gd name="connsiteX875" fmla="*/ 9333548 w 11475720"/>
              <a:gd name="connsiteY875" fmla="*/ 3169920 h 3524250"/>
              <a:gd name="connsiteX876" fmla="*/ 9324975 w 11475720"/>
              <a:gd name="connsiteY876" fmla="*/ 3176588 h 3524250"/>
              <a:gd name="connsiteX877" fmla="*/ 9217343 w 11475720"/>
              <a:gd name="connsiteY877" fmla="*/ 3224213 h 3524250"/>
              <a:gd name="connsiteX878" fmla="*/ 9333548 w 11475720"/>
              <a:gd name="connsiteY878" fmla="*/ 3169920 h 3524250"/>
              <a:gd name="connsiteX879" fmla="*/ 9326880 w 11475720"/>
              <a:gd name="connsiteY879" fmla="*/ 3180398 h 3524250"/>
              <a:gd name="connsiteX880" fmla="*/ 9334500 w 11475720"/>
              <a:gd name="connsiteY880" fmla="*/ 3176588 h 3524250"/>
              <a:gd name="connsiteX881" fmla="*/ 9250680 w 11475720"/>
              <a:gd name="connsiteY881" fmla="*/ 3240405 h 3524250"/>
              <a:gd name="connsiteX882" fmla="*/ 9326880 w 11475720"/>
              <a:gd name="connsiteY882" fmla="*/ 3180398 h 3524250"/>
              <a:gd name="connsiteX883" fmla="*/ 9353550 w 11475720"/>
              <a:gd name="connsiteY883" fmla="*/ 3168968 h 3524250"/>
              <a:gd name="connsiteX884" fmla="*/ 9357360 w 11475720"/>
              <a:gd name="connsiteY884" fmla="*/ 3167063 h 3524250"/>
              <a:gd name="connsiteX885" fmla="*/ 9099232 w 11475720"/>
              <a:gd name="connsiteY885" fmla="*/ 3363278 h 3524250"/>
              <a:gd name="connsiteX886" fmla="*/ 9090660 w 11475720"/>
              <a:gd name="connsiteY886" fmla="*/ 3369945 h 3524250"/>
              <a:gd name="connsiteX887" fmla="*/ 9353550 w 11475720"/>
              <a:gd name="connsiteY887" fmla="*/ 3168968 h 3524250"/>
              <a:gd name="connsiteX888" fmla="*/ 9885998 w 11475720"/>
              <a:gd name="connsiteY888" fmla="*/ 3377565 h 3524250"/>
              <a:gd name="connsiteX889" fmla="*/ 9885998 w 11475720"/>
              <a:gd name="connsiteY889" fmla="*/ 3361373 h 3524250"/>
              <a:gd name="connsiteX890" fmla="*/ 9903142 w 11475720"/>
              <a:gd name="connsiteY890" fmla="*/ 3377565 h 3524250"/>
              <a:gd name="connsiteX891" fmla="*/ 9885998 w 11475720"/>
              <a:gd name="connsiteY891" fmla="*/ 3377565 h 3524250"/>
              <a:gd name="connsiteX892" fmla="*/ 9885998 w 11475720"/>
              <a:gd name="connsiteY892" fmla="*/ 3377565 h 3524250"/>
              <a:gd name="connsiteX893" fmla="*/ 9594532 w 11475720"/>
              <a:gd name="connsiteY893" fmla="*/ 3017520 h 3524250"/>
              <a:gd name="connsiteX894" fmla="*/ 10054590 w 11475720"/>
              <a:gd name="connsiteY894" fmla="*/ 3305175 h 3524250"/>
              <a:gd name="connsiteX895" fmla="*/ 10101262 w 11475720"/>
              <a:gd name="connsiteY895" fmla="*/ 3334703 h 3524250"/>
              <a:gd name="connsiteX896" fmla="*/ 10101262 w 11475720"/>
              <a:gd name="connsiteY896" fmla="*/ 3379470 h 3524250"/>
              <a:gd name="connsiteX897" fmla="*/ 10051733 w 11475720"/>
              <a:gd name="connsiteY897" fmla="*/ 3378518 h 3524250"/>
              <a:gd name="connsiteX898" fmla="*/ 9575482 w 11475720"/>
              <a:gd name="connsiteY898" fmla="*/ 3024188 h 3524250"/>
              <a:gd name="connsiteX899" fmla="*/ 9594532 w 11475720"/>
              <a:gd name="connsiteY899" fmla="*/ 3017520 h 3524250"/>
              <a:gd name="connsiteX900" fmla="*/ 9570720 w 11475720"/>
              <a:gd name="connsiteY900" fmla="*/ 3027045 h 3524250"/>
              <a:gd name="connsiteX901" fmla="*/ 10043160 w 11475720"/>
              <a:gd name="connsiteY901" fmla="*/ 3378518 h 3524250"/>
              <a:gd name="connsiteX902" fmla="*/ 9981248 w 11475720"/>
              <a:gd name="connsiteY902" fmla="*/ 3377565 h 3524250"/>
              <a:gd name="connsiteX903" fmla="*/ 9909810 w 11475720"/>
              <a:gd name="connsiteY903" fmla="*/ 3376613 h 3524250"/>
              <a:gd name="connsiteX904" fmla="*/ 9885045 w 11475720"/>
              <a:gd name="connsiteY904" fmla="*/ 3353753 h 3524250"/>
              <a:gd name="connsiteX905" fmla="*/ 9885045 w 11475720"/>
              <a:gd name="connsiteY905" fmla="*/ 3329940 h 3524250"/>
              <a:gd name="connsiteX906" fmla="*/ 9880283 w 11475720"/>
              <a:gd name="connsiteY906" fmla="*/ 3329940 h 3524250"/>
              <a:gd name="connsiteX907" fmla="*/ 9880283 w 11475720"/>
              <a:gd name="connsiteY907" fmla="*/ 3349943 h 3524250"/>
              <a:gd name="connsiteX908" fmla="*/ 9548812 w 11475720"/>
              <a:gd name="connsiteY908" fmla="*/ 3037523 h 3524250"/>
              <a:gd name="connsiteX909" fmla="*/ 9570720 w 11475720"/>
              <a:gd name="connsiteY909" fmla="*/ 3027045 h 3524250"/>
              <a:gd name="connsiteX910" fmla="*/ 9545002 w 11475720"/>
              <a:gd name="connsiteY910" fmla="*/ 3040380 h 3524250"/>
              <a:gd name="connsiteX911" fmla="*/ 9863138 w 11475720"/>
              <a:gd name="connsiteY911" fmla="*/ 3340418 h 3524250"/>
              <a:gd name="connsiteX912" fmla="*/ 9880283 w 11475720"/>
              <a:gd name="connsiteY912" fmla="*/ 3356610 h 3524250"/>
              <a:gd name="connsiteX913" fmla="*/ 9880283 w 11475720"/>
              <a:gd name="connsiteY913" fmla="*/ 3376613 h 3524250"/>
              <a:gd name="connsiteX914" fmla="*/ 9800273 w 11475720"/>
              <a:gd name="connsiteY914" fmla="*/ 3375660 h 3524250"/>
              <a:gd name="connsiteX915" fmla="*/ 9787890 w 11475720"/>
              <a:gd name="connsiteY915" fmla="*/ 3375660 h 3524250"/>
              <a:gd name="connsiteX916" fmla="*/ 9775508 w 11475720"/>
              <a:gd name="connsiteY916" fmla="*/ 3375660 h 3524250"/>
              <a:gd name="connsiteX917" fmla="*/ 9523095 w 11475720"/>
              <a:gd name="connsiteY917" fmla="*/ 3051810 h 3524250"/>
              <a:gd name="connsiteX918" fmla="*/ 9545002 w 11475720"/>
              <a:gd name="connsiteY918" fmla="*/ 3040380 h 3524250"/>
              <a:gd name="connsiteX919" fmla="*/ 9520238 w 11475720"/>
              <a:gd name="connsiteY919" fmla="*/ 3055620 h 3524250"/>
              <a:gd name="connsiteX920" fmla="*/ 9770745 w 11475720"/>
              <a:gd name="connsiteY920" fmla="*/ 3376613 h 3524250"/>
              <a:gd name="connsiteX921" fmla="*/ 9761220 w 11475720"/>
              <a:gd name="connsiteY921" fmla="*/ 3376613 h 3524250"/>
              <a:gd name="connsiteX922" fmla="*/ 9755505 w 11475720"/>
              <a:gd name="connsiteY922" fmla="*/ 3376613 h 3524250"/>
              <a:gd name="connsiteX923" fmla="*/ 9739312 w 11475720"/>
              <a:gd name="connsiteY923" fmla="*/ 3376613 h 3524250"/>
              <a:gd name="connsiteX924" fmla="*/ 9733598 w 11475720"/>
              <a:gd name="connsiteY924" fmla="*/ 3376613 h 3524250"/>
              <a:gd name="connsiteX925" fmla="*/ 9703118 w 11475720"/>
              <a:gd name="connsiteY925" fmla="*/ 3376613 h 3524250"/>
              <a:gd name="connsiteX926" fmla="*/ 9666923 w 11475720"/>
              <a:gd name="connsiteY926" fmla="*/ 3376613 h 3524250"/>
              <a:gd name="connsiteX927" fmla="*/ 9666923 w 11475720"/>
              <a:gd name="connsiteY927" fmla="*/ 3329940 h 3524250"/>
              <a:gd name="connsiteX928" fmla="*/ 9663112 w 11475720"/>
              <a:gd name="connsiteY928" fmla="*/ 3329940 h 3524250"/>
              <a:gd name="connsiteX929" fmla="*/ 9663112 w 11475720"/>
              <a:gd name="connsiteY929" fmla="*/ 3376613 h 3524250"/>
              <a:gd name="connsiteX930" fmla="*/ 9648825 w 11475720"/>
              <a:gd name="connsiteY930" fmla="*/ 3376613 h 3524250"/>
              <a:gd name="connsiteX931" fmla="*/ 9501188 w 11475720"/>
              <a:gd name="connsiteY931" fmla="*/ 3070860 h 3524250"/>
              <a:gd name="connsiteX932" fmla="*/ 9520238 w 11475720"/>
              <a:gd name="connsiteY932" fmla="*/ 3055620 h 3524250"/>
              <a:gd name="connsiteX933" fmla="*/ 9495473 w 11475720"/>
              <a:gd name="connsiteY933" fmla="*/ 3073718 h 3524250"/>
              <a:gd name="connsiteX934" fmla="*/ 9642157 w 11475720"/>
              <a:gd name="connsiteY934" fmla="*/ 3376613 h 3524250"/>
              <a:gd name="connsiteX935" fmla="*/ 9518332 w 11475720"/>
              <a:gd name="connsiteY935" fmla="*/ 3377565 h 3524250"/>
              <a:gd name="connsiteX936" fmla="*/ 9475470 w 11475720"/>
              <a:gd name="connsiteY936" fmla="*/ 3092768 h 3524250"/>
              <a:gd name="connsiteX937" fmla="*/ 9495473 w 11475720"/>
              <a:gd name="connsiteY937" fmla="*/ 3073718 h 3524250"/>
              <a:gd name="connsiteX938" fmla="*/ 9469755 w 11475720"/>
              <a:gd name="connsiteY938" fmla="*/ 3097530 h 3524250"/>
              <a:gd name="connsiteX939" fmla="*/ 9469755 w 11475720"/>
              <a:gd name="connsiteY939" fmla="*/ 3097530 h 3524250"/>
              <a:gd name="connsiteX940" fmla="*/ 9512618 w 11475720"/>
              <a:gd name="connsiteY940" fmla="*/ 3377565 h 3524250"/>
              <a:gd name="connsiteX941" fmla="*/ 9445943 w 11475720"/>
              <a:gd name="connsiteY941" fmla="*/ 3378518 h 3524250"/>
              <a:gd name="connsiteX942" fmla="*/ 9445943 w 11475720"/>
              <a:gd name="connsiteY942" fmla="*/ 3330893 h 3524250"/>
              <a:gd name="connsiteX943" fmla="*/ 9445943 w 11475720"/>
              <a:gd name="connsiteY943" fmla="*/ 3330893 h 3524250"/>
              <a:gd name="connsiteX944" fmla="*/ 9441180 w 11475720"/>
              <a:gd name="connsiteY944" fmla="*/ 3330893 h 3524250"/>
              <a:gd name="connsiteX945" fmla="*/ 9441180 w 11475720"/>
              <a:gd name="connsiteY945" fmla="*/ 3379470 h 3524250"/>
              <a:gd name="connsiteX946" fmla="*/ 9314498 w 11475720"/>
              <a:gd name="connsiteY946" fmla="*/ 3381375 h 3524250"/>
              <a:gd name="connsiteX947" fmla="*/ 9330690 w 11475720"/>
              <a:gd name="connsiteY947" fmla="*/ 3347085 h 3524250"/>
              <a:gd name="connsiteX948" fmla="*/ 9445943 w 11475720"/>
              <a:gd name="connsiteY948" fmla="*/ 3128963 h 3524250"/>
              <a:gd name="connsiteX949" fmla="*/ 9465945 w 11475720"/>
              <a:gd name="connsiteY949" fmla="*/ 3101340 h 3524250"/>
              <a:gd name="connsiteX950" fmla="*/ 9469755 w 11475720"/>
              <a:gd name="connsiteY950" fmla="*/ 3097530 h 3524250"/>
              <a:gd name="connsiteX951" fmla="*/ 9395460 w 11475720"/>
              <a:gd name="connsiteY951" fmla="*/ 3100388 h 3524250"/>
              <a:gd name="connsiteX952" fmla="*/ 9416415 w 11475720"/>
              <a:gd name="connsiteY952" fmla="*/ 3088958 h 3524250"/>
              <a:gd name="connsiteX953" fmla="*/ 9449752 w 11475720"/>
              <a:gd name="connsiteY953" fmla="*/ 3070860 h 3524250"/>
              <a:gd name="connsiteX954" fmla="*/ 9421177 w 11475720"/>
              <a:gd name="connsiteY954" fmla="*/ 3098483 h 3524250"/>
              <a:gd name="connsiteX955" fmla="*/ 9024938 w 11475720"/>
              <a:gd name="connsiteY955" fmla="*/ 3301365 h 3524250"/>
              <a:gd name="connsiteX956" fmla="*/ 9020175 w 11475720"/>
              <a:gd name="connsiteY956" fmla="*/ 3303270 h 3524250"/>
              <a:gd name="connsiteX957" fmla="*/ 9395460 w 11475720"/>
              <a:gd name="connsiteY957" fmla="*/ 3100388 h 3524250"/>
              <a:gd name="connsiteX958" fmla="*/ 9008745 w 11475720"/>
              <a:gd name="connsiteY958" fmla="*/ 3322320 h 3524250"/>
              <a:gd name="connsiteX959" fmla="*/ 9309735 w 11475720"/>
              <a:gd name="connsiteY959" fmla="*/ 3188018 h 3524250"/>
              <a:gd name="connsiteX960" fmla="*/ 9060180 w 11475720"/>
              <a:gd name="connsiteY960" fmla="*/ 3386138 h 3524250"/>
              <a:gd name="connsiteX961" fmla="*/ 9040177 w 11475720"/>
              <a:gd name="connsiteY961" fmla="*/ 3387090 h 3524250"/>
              <a:gd name="connsiteX962" fmla="*/ 9005888 w 11475720"/>
              <a:gd name="connsiteY962" fmla="*/ 3388043 h 3524250"/>
              <a:gd name="connsiteX963" fmla="*/ 9005888 w 11475720"/>
              <a:gd name="connsiteY963" fmla="*/ 3330893 h 3524250"/>
              <a:gd name="connsiteX964" fmla="*/ 9005888 w 11475720"/>
              <a:gd name="connsiteY964" fmla="*/ 3330893 h 3524250"/>
              <a:gd name="connsiteX965" fmla="*/ 9002077 w 11475720"/>
              <a:gd name="connsiteY965" fmla="*/ 3330893 h 3524250"/>
              <a:gd name="connsiteX966" fmla="*/ 9002077 w 11475720"/>
              <a:gd name="connsiteY966" fmla="*/ 3388043 h 3524250"/>
              <a:gd name="connsiteX967" fmla="*/ 8859202 w 11475720"/>
              <a:gd name="connsiteY967" fmla="*/ 3391853 h 3524250"/>
              <a:gd name="connsiteX968" fmla="*/ 9008745 w 11475720"/>
              <a:gd name="connsiteY968" fmla="*/ 3322320 h 352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</a:cxnLst>
            <a:rect l="l" t="t" r="r" b="b"/>
            <a:pathLst>
              <a:path w="11475720" h="3524250">
                <a:moveTo>
                  <a:pt x="11436667" y="3425190"/>
                </a:moveTo>
                <a:lnTo>
                  <a:pt x="11436667" y="3382328"/>
                </a:lnTo>
                <a:lnTo>
                  <a:pt x="11414760" y="3382328"/>
                </a:lnTo>
                <a:lnTo>
                  <a:pt x="11414760" y="3327083"/>
                </a:lnTo>
                <a:lnTo>
                  <a:pt x="11373802" y="3327083"/>
                </a:lnTo>
                <a:lnTo>
                  <a:pt x="11373802" y="3311843"/>
                </a:lnTo>
                <a:lnTo>
                  <a:pt x="11309985" y="3311843"/>
                </a:lnTo>
                <a:lnTo>
                  <a:pt x="11309985" y="3109913"/>
                </a:lnTo>
                <a:lnTo>
                  <a:pt x="11294745" y="3109913"/>
                </a:lnTo>
                <a:lnTo>
                  <a:pt x="11294745" y="3040380"/>
                </a:lnTo>
                <a:lnTo>
                  <a:pt x="11302365" y="3040380"/>
                </a:lnTo>
                <a:lnTo>
                  <a:pt x="11302365" y="3012758"/>
                </a:lnTo>
                <a:lnTo>
                  <a:pt x="11128058" y="3012758"/>
                </a:lnTo>
                <a:lnTo>
                  <a:pt x="11128058" y="3040380"/>
                </a:lnTo>
                <a:lnTo>
                  <a:pt x="11136630" y="3040380"/>
                </a:lnTo>
                <a:lnTo>
                  <a:pt x="11136630" y="3298508"/>
                </a:lnTo>
                <a:lnTo>
                  <a:pt x="11066145" y="3298508"/>
                </a:lnTo>
                <a:lnTo>
                  <a:pt x="11066145" y="3252788"/>
                </a:lnTo>
                <a:lnTo>
                  <a:pt x="11046142" y="3252788"/>
                </a:lnTo>
                <a:lnTo>
                  <a:pt x="11046142" y="3202305"/>
                </a:lnTo>
                <a:lnTo>
                  <a:pt x="11029950" y="3202305"/>
                </a:lnTo>
                <a:lnTo>
                  <a:pt x="11029950" y="3252788"/>
                </a:lnTo>
                <a:lnTo>
                  <a:pt x="11022330" y="3252788"/>
                </a:lnTo>
                <a:lnTo>
                  <a:pt x="11022330" y="3244215"/>
                </a:lnTo>
                <a:lnTo>
                  <a:pt x="10957560" y="3244215"/>
                </a:lnTo>
                <a:lnTo>
                  <a:pt x="10957560" y="3252788"/>
                </a:lnTo>
                <a:lnTo>
                  <a:pt x="10943273" y="3252788"/>
                </a:lnTo>
                <a:lnTo>
                  <a:pt x="10943273" y="3244215"/>
                </a:lnTo>
                <a:lnTo>
                  <a:pt x="10881360" y="3244215"/>
                </a:lnTo>
                <a:lnTo>
                  <a:pt x="10881360" y="3252788"/>
                </a:lnTo>
                <a:lnTo>
                  <a:pt x="10864215" y="3252788"/>
                </a:lnTo>
                <a:lnTo>
                  <a:pt x="10864215" y="3343275"/>
                </a:lnTo>
                <a:lnTo>
                  <a:pt x="10783252" y="3343275"/>
                </a:lnTo>
                <a:lnTo>
                  <a:pt x="10783252" y="3390900"/>
                </a:lnTo>
                <a:cubicBezTo>
                  <a:pt x="10779442" y="3390900"/>
                  <a:pt x="10773727" y="3390900"/>
                  <a:pt x="10768012" y="3390900"/>
                </a:cubicBezTo>
                <a:lnTo>
                  <a:pt x="10764202" y="3390900"/>
                </a:lnTo>
                <a:lnTo>
                  <a:pt x="10764202" y="3331845"/>
                </a:lnTo>
                <a:lnTo>
                  <a:pt x="10760392" y="3331845"/>
                </a:lnTo>
                <a:lnTo>
                  <a:pt x="10760392" y="3390900"/>
                </a:lnTo>
                <a:cubicBezTo>
                  <a:pt x="10748962" y="3390900"/>
                  <a:pt x="10735627" y="3390900"/>
                  <a:pt x="10720388" y="3389948"/>
                </a:cubicBezTo>
                <a:cubicBezTo>
                  <a:pt x="10676573" y="3388995"/>
                  <a:pt x="10616565" y="3388043"/>
                  <a:pt x="10545127" y="3387090"/>
                </a:cubicBezTo>
                <a:lnTo>
                  <a:pt x="10545127" y="3331845"/>
                </a:lnTo>
                <a:lnTo>
                  <a:pt x="10541317" y="3331845"/>
                </a:lnTo>
                <a:lnTo>
                  <a:pt x="10541317" y="3387090"/>
                </a:lnTo>
                <a:lnTo>
                  <a:pt x="10531792" y="3387090"/>
                </a:lnTo>
                <a:cubicBezTo>
                  <a:pt x="10523220" y="3387090"/>
                  <a:pt x="10515600" y="3387090"/>
                  <a:pt x="10507027" y="3387090"/>
                </a:cubicBezTo>
                <a:cubicBezTo>
                  <a:pt x="10442258" y="3386138"/>
                  <a:pt x="10382250" y="3385185"/>
                  <a:pt x="10325100" y="3384233"/>
                </a:cubicBezTo>
                <a:lnTo>
                  <a:pt x="10325100" y="3331845"/>
                </a:lnTo>
                <a:lnTo>
                  <a:pt x="10321290" y="3331845"/>
                </a:lnTo>
                <a:lnTo>
                  <a:pt x="10321290" y="3384233"/>
                </a:lnTo>
                <a:cubicBezTo>
                  <a:pt x="10286048" y="3384233"/>
                  <a:pt x="10252710" y="3383280"/>
                  <a:pt x="10220325" y="3383280"/>
                </a:cubicBezTo>
                <a:cubicBezTo>
                  <a:pt x="10206038" y="3383280"/>
                  <a:pt x="10194608" y="3383280"/>
                  <a:pt x="10183177" y="3382328"/>
                </a:cubicBezTo>
                <a:lnTo>
                  <a:pt x="10105073" y="3333750"/>
                </a:lnTo>
                <a:lnTo>
                  <a:pt x="10105073" y="3322320"/>
                </a:lnTo>
                <a:lnTo>
                  <a:pt x="10100310" y="3322320"/>
                </a:lnTo>
                <a:lnTo>
                  <a:pt x="10100310" y="3330893"/>
                </a:lnTo>
                <a:lnTo>
                  <a:pt x="9599295" y="3017520"/>
                </a:lnTo>
                <a:cubicBezTo>
                  <a:pt x="9608820" y="3014663"/>
                  <a:pt x="9613582" y="3012758"/>
                  <a:pt x="9613582" y="3012758"/>
                </a:cubicBezTo>
                <a:lnTo>
                  <a:pt x="9613582" y="3012758"/>
                </a:lnTo>
                <a:lnTo>
                  <a:pt x="9605962" y="2983230"/>
                </a:lnTo>
                <a:lnTo>
                  <a:pt x="9605962" y="2983230"/>
                </a:lnTo>
                <a:lnTo>
                  <a:pt x="9597390" y="2985135"/>
                </a:lnTo>
                <a:lnTo>
                  <a:pt x="9598343" y="2987993"/>
                </a:lnTo>
                <a:cubicBezTo>
                  <a:pt x="9595485" y="2988945"/>
                  <a:pt x="9592627" y="2988945"/>
                  <a:pt x="9589770" y="2989898"/>
                </a:cubicBezTo>
                <a:cubicBezTo>
                  <a:pt x="9540240" y="3002280"/>
                  <a:pt x="9494520" y="3033713"/>
                  <a:pt x="9464993" y="3058478"/>
                </a:cubicBezTo>
                <a:lnTo>
                  <a:pt x="8883968" y="3373755"/>
                </a:lnTo>
                <a:lnTo>
                  <a:pt x="8835390" y="3395663"/>
                </a:lnTo>
                <a:cubicBezTo>
                  <a:pt x="8833485" y="3395663"/>
                  <a:pt x="8832532" y="3395663"/>
                  <a:pt x="8832532" y="3395663"/>
                </a:cubicBezTo>
                <a:lnTo>
                  <a:pt x="8832532" y="3391853"/>
                </a:lnTo>
                <a:lnTo>
                  <a:pt x="8783955" y="3391853"/>
                </a:lnTo>
                <a:lnTo>
                  <a:pt x="8783955" y="3333750"/>
                </a:lnTo>
                <a:lnTo>
                  <a:pt x="8783955" y="3333750"/>
                </a:lnTo>
                <a:lnTo>
                  <a:pt x="8782050" y="3333750"/>
                </a:lnTo>
                <a:lnTo>
                  <a:pt x="8782050" y="3392805"/>
                </a:lnTo>
                <a:lnTo>
                  <a:pt x="8777288" y="3392805"/>
                </a:lnTo>
                <a:lnTo>
                  <a:pt x="8777288" y="3400425"/>
                </a:lnTo>
                <a:lnTo>
                  <a:pt x="8757285" y="3400425"/>
                </a:lnTo>
                <a:lnTo>
                  <a:pt x="8757285" y="3250883"/>
                </a:lnTo>
                <a:lnTo>
                  <a:pt x="8765857" y="3235643"/>
                </a:lnTo>
                <a:lnTo>
                  <a:pt x="8765857" y="3219450"/>
                </a:lnTo>
                <a:lnTo>
                  <a:pt x="8677275" y="3109913"/>
                </a:lnTo>
                <a:lnTo>
                  <a:pt x="8677275" y="3109913"/>
                </a:lnTo>
                <a:lnTo>
                  <a:pt x="8640127" y="3109913"/>
                </a:lnTo>
                <a:lnTo>
                  <a:pt x="8640127" y="3102293"/>
                </a:lnTo>
                <a:lnTo>
                  <a:pt x="8640127" y="3102293"/>
                </a:lnTo>
                <a:lnTo>
                  <a:pt x="8609648" y="3102293"/>
                </a:lnTo>
                <a:lnTo>
                  <a:pt x="8609648" y="3109913"/>
                </a:lnTo>
                <a:lnTo>
                  <a:pt x="8568690" y="3080385"/>
                </a:lnTo>
                <a:lnTo>
                  <a:pt x="8568690" y="3080385"/>
                </a:lnTo>
                <a:lnTo>
                  <a:pt x="8470582" y="3080385"/>
                </a:lnTo>
                <a:lnTo>
                  <a:pt x="8470582" y="2963228"/>
                </a:lnTo>
                <a:lnTo>
                  <a:pt x="8451532" y="2940368"/>
                </a:lnTo>
                <a:lnTo>
                  <a:pt x="8451532" y="2911793"/>
                </a:lnTo>
                <a:lnTo>
                  <a:pt x="8444865" y="2918460"/>
                </a:lnTo>
                <a:lnTo>
                  <a:pt x="8444865" y="2934653"/>
                </a:lnTo>
                <a:lnTo>
                  <a:pt x="8426768" y="2934653"/>
                </a:lnTo>
                <a:lnTo>
                  <a:pt x="8426768" y="2954655"/>
                </a:lnTo>
                <a:lnTo>
                  <a:pt x="8264843" y="2954655"/>
                </a:lnTo>
                <a:lnTo>
                  <a:pt x="8264843" y="2905125"/>
                </a:lnTo>
                <a:lnTo>
                  <a:pt x="8251508" y="2891790"/>
                </a:lnTo>
                <a:lnTo>
                  <a:pt x="8251508" y="2891790"/>
                </a:lnTo>
                <a:lnTo>
                  <a:pt x="8220075" y="2891790"/>
                </a:lnTo>
                <a:lnTo>
                  <a:pt x="8220075" y="2884170"/>
                </a:lnTo>
                <a:lnTo>
                  <a:pt x="8198168" y="2884170"/>
                </a:lnTo>
                <a:lnTo>
                  <a:pt x="8198168" y="2900363"/>
                </a:lnTo>
                <a:lnTo>
                  <a:pt x="7973378" y="2900363"/>
                </a:lnTo>
                <a:lnTo>
                  <a:pt x="7973378" y="2887980"/>
                </a:lnTo>
                <a:lnTo>
                  <a:pt x="7915275" y="2811780"/>
                </a:lnTo>
                <a:lnTo>
                  <a:pt x="7915275" y="2757488"/>
                </a:lnTo>
                <a:lnTo>
                  <a:pt x="7915275" y="2757488"/>
                </a:lnTo>
                <a:lnTo>
                  <a:pt x="7775258" y="2757488"/>
                </a:lnTo>
                <a:lnTo>
                  <a:pt x="7775258" y="2805113"/>
                </a:lnTo>
                <a:lnTo>
                  <a:pt x="7747635" y="2805113"/>
                </a:lnTo>
                <a:lnTo>
                  <a:pt x="7656195" y="2893695"/>
                </a:lnTo>
                <a:lnTo>
                  <a:pt x="7656195" y="2893695"/>
                </a:lnTo>
                <a:lnTo>
                  <a:pt x="7656195" y="2909888"/>
                </a:lnTo>
                <a:lnTo>
                  <a:pt x="7665720" y="2909888"/>
                </a:lnTo>
                <a:lnTo>
                  <a:pt x="7665720" y="3003233"/>
                </a:lnTo>
                <a:lnTo>
                  <a:pt x="7582853" y="3003233"/>
                </a:lnTo>
                <a:lnTo>
                  <a:pt x="7582853" y="3009900"/>
                </a:lnTo>
                <a:lnTo>
                  <a:pt x="7523798" y="3009900"/>
                </a:lnTo>
                <a:lnTo>
                  <a:pt x="7523798" y="2888933"/>
                </a:lnTo>
                <a:lnTo>
                  <a:pt x="7464743" y="2807018"/>
                </a:lnTo>
                <a:lnTo>
                  <a:pt x="7464743" y="2807018"/>
                </a:lnTo>
                <a:lnTo>
                  <a:pt x="7444740" y="2807018"/>
                </a:lnTo>
                <a:lnTo>
                  <a:pt x="7444740" y="2755583"/>
                </a:lnTo>
                <a:lnTo>
                  <a:pt x="7418070" y="2755583"/>
                </a:lnTo>
                <a:lnTo>
                  <a:pt x="7418070" y="2623185"/>
                </a:lnTo>
                <a:lnTo>
                  <a:pt x="7339013" y="2623185"/>
                </a:lnTo>
                <a:lnTo>
                  <a:pt x="7339013" y="2626995"/>
                </a:lnTo>
                <a:lnTo>
                  <a:pt x="7311390" y="2626995"/>
                </a:lnTo>
                <a:lnTo>
                  <a:pt x="7311390" y="2596515"/>
                </a:lnTo>
                <a:lnTo>
                  <a:pt x="7311390" y="2596515"/>
                </a:lnTo>
                <a:lnTo>
                  <a:pt x="7286625" y="2596515"/>
                </a:lnTo>
                <a:lnTo>
                  <a:pt x="7286625" y="2362200"/>
                </a:lnTo>
                <a:lnTo>
                  <a:pt x="7290435" y="2356485"/>
                </a:lnTo>
                <a:lnTo>
                  <a:pt x="7290435" y="2309813"/>
                </a:lnTo>
                <a:lnTo>
                  <a:pt x="7286625" y="2309813"/>
                </a:lnTo>
                <a:lnTo>
                  <a:pt x="7286625" y="2297430"/>
                </a:lnTo>
                <a:lnTo>
                  <a:pt x="7275195" y="2297430"/>
                </a:lnTo>
                <a:lnTo>
                  <a:pt x="7275195" y="2310765"/>
                </a:lnTo>
                <a:lnTo>
                  <a:pt x="7138035" y="2310765"/>
                </a:lnTo>
                <a:lnTo>
                  <a:pt x="7129463" y="2307908"/>
                </a:lnTo>
                <a:lnTo>
                  <a:pt x="7128510" y="2307908"/>
                </a:lnTo>
                <a:lnTo>
                  <a:pt x="6976110" y="2307908"/>
                </a:lnTo>
                <a:lnTo>
                  <a:pt x="6976110" y="2320290"/>
                </a:lnTo>
                <a:lnTo>
                  <a:pt x="6981825" y="2320290"/>
                </a:lnTo>
                <a:lnTo>
                  <a:pt x="6981825" y="2324100"/>
                </a:lnTo>
                <a:lnTo>
                  <a:pt x="6973253" y="2324100"/>
                </a:lnTo>
                <a:lnTo>
                  <a:pt x="6950393" y="2335530"/>
                </a:lnTo>
                <a:lnTo>
                  <a:pt x="6950393" y="2335530"/>
                </a:lnTo>
                <a:lnTo>
                  <a:pt x="6950393" y="2356485"/>
                </a:lnTo>
                <a:lnTo>
                  <a:pt x="6928485" y="2356485"/>
                </a:lnTo>
                <a:lnTo>
                  <a:pt x="6928485" y="2744153"/>
                </a:lnTo>
                <a:lnTo>
                  <a:pt x="6923723" y="2744153"/>
                </a:lnTo>
                <a:lnTo>
                  <a:pt x="6923723" y="2754630"/>
                </a:lnTo>
                <a:lnTo>
                  <a:pt x="6869430" y="2754630"/>
                </a:lnTo>
                <a:lnTo>
                  <a:pt x="6869430" y="2763203"/>
                </a:lnTo>
                <a:lnTo>
                  <a:pt x="6854190" y="2763203"/>
                </a:lnTo>
                <a:lnTo>
                  <a:pt x="6854190" y="2261235"/>
                </a:lnTo>
                <a:lnTo>
                  <a:pt x="6822758" y="2261235"/>
                </a:lnTo>
                <a:lnTo>
                  <a:pt x="6822758" y="2248853"/>
                </a:lnTo>
                <a:lnTo>
                  <a:pt x="6640830" y="2248853"/>
                </a:lnTo>
                <a:lnTo>
                  <a:pt x="6640830" y="2257425"/>
                </a:lnTo>
                <a:lnTo>
                  <a:pt x="6585585" y="2257425"/>
                </a:lnTo>
                <a:lnTo>
                  <a:pt x="6585585" y="2247900"/>
                </a:lnTo>
                <a:lnTo>
                  <a:pt x="6555105" y="2257425"/>
                </a:lnTo>
                <a:lnTo>
                  <a:pt x="6533198" y="2264093"/>
                </a:lnTo>
                <a:lnTo>
                  <a:pt x="6533198" y="2264093"/>
                </a:lnTo>
                <a:lnTo>
                  <a:pt x="6533198" y="2372678"/>
                </a:lnTo>
                <a:lnTo>
                  <a:pt x="6526530" y="2372678"/>
                </a:lnTo>
                <a:lnTo>
                  <a:pt x="6526530" y="2386013"/>
                </a:lnTo>
                <a:lnTo>
                  <a:pt x="6533198" y="2386013"/>
                </a:lnTo>
                <a:lnTo>
                  <a:pt x="6533198" y="2590800"/>
                </a:lnTo>
                <a:lnTo>
                  <a:pt x="6515100" y="2590800"/>
                </a:lnTo>
                <a:lnTo>
                  <a:pt x="6515100" y="2576513"/>
                </a:lnTo>
                <a:lnTo>
                  <a:pt x="6462713" y="2576513"/>
                </a:lnTo>
                <a:lnTo>
                  <a:pt x="6462713" y="2563178"/>
                </a:lnTo>
                <a:lnTo>
                  <a:pt x="6454140" y="2563178"/>
                </a:lnTo>
                <a:cubicBezTo>
                  <a:pt x="6453188" y="2561273"/>
                  <a:pt x="6449378" y="2549843"/>
                  <a:pt x="6439853" y="2537460"/>
                </a:cubicBezTo>
                <a:cubicBezTo>
                  <a:pt x="6430328" y="2525078"/>
                  <a:pt x="6412230" y="2509838"/>
                  <a:pt x="6383655" y="2506980"/>
                </a:cubicBezTo>
                <a:lnTo>
                  <a:pt x="6382703" y="2506980"/>
                </a:lnTo>
                <a:cubicBezTo>
                  <a:pt x="6381750" y="2506980"/>
                  <a:pt x="6379845" y="2506980"/>
                  <a:pt x="6378893" y="2506980"/>
                </a:cubicBezTo>
                <a:cubicBezTo>
                  <a:pt x="6377940" y="2506980"/>
                  <a:pt x="6376988" y="2506980"/>
                  <a:pt x="6376035" y="2506980"/>
                </a:cubicBezTo>
                <a:cubicBezTo>
                  <a:pt x="6375083" y="2506980"/>
                  <a:pt x="6374130" y="2506980"/>
                  <a:pt x="6372225" y="2506980"/>
                </a:cubicBezTo>
                <a:cubicBezTo>
                  <a:pt x="6362700" y="2506980"/>
                  <a:pt x="6354128" y="2507933"/>
                  <a:pt x="6346508" y="2509838"/>
                </a:cubicBezTo>
                <a:cubicBezTo>
                  <a:pt x="6327458" y="2513648"/>
                  <a:pt x="6312218" y="2522220"/>
                  <a:pt x="6299835" y="2534603"/>
                </a:cubicBezTo>
                <a:cubicBezTo>
                  <a:pt x="6294120" y="2541270"/>
                  <a:pt x="6290310" y="2546033"/>
                  <a:pt x="6289358" y="2548890"/>
                </a:cubicBezTo>
                <a:cubicBezTo>
                  <a:pt x="6289358" y="2549843"/>
                  <a:pt x="6288405" y="2549843"/>
                  <a:pt x="6288405" y="2549843"/>
                </a:cubicBezTo>
                <a:lnTo>
                  <a:pt x="6203633" y="2549843"/>
                </a:lnTo>
                <a:lnTo>
                  <a:pt x="6203633" y="2577465"/>
                </a:lnTo>
                <a:lnTo>
                  <a:pt x="6207443" y="2590800"/>
                </a:lnTo>
                <a:lnTo>
                  <a:pt x="6207443" y="2614613"/>
                </a:lnTo>
                <a:lnTo>
                  <a:pt x="6211253" y="2614613"/>
                </a:lnTo>
                <a:lnTo>
                  <a:pt x="6211253" y="2653665"/>
                </a:lnTo>
                <a:lnTo>
                  <a:pt x="6184583" y="2653665"/>
                </a:lnTo>
                <a:lnTo>
                  <a:pt x="6184583" y="2532698"/>
                </a:lnTo>
                <a:lnTo>
                  <a:pt x="6184583" y="2532698"/>
                </a:lnTo>
                <a:lnTo>
                  <a:pt x="6177915" y="2532698"/>
                </a:lnTo>
                <a:lnTo>
                  <a:pt x="6177915" y="2495550"/>
                </a:lnTo>
                <a:lnTo>
                  <a:pt x="6149340" y="2495550"/>
                </a:lnTo>
                <a:lnTo>
                  <a:pt x="6149340" y="2485073"/>
                </a:lnTo>
                <a:lnTo>
                  <a:pt x="6161723" y="2481263"/>
                </a:lnTo>
                <a:lnTo>
                  <a:pt x="6161723" y="2481263"/>
                </a:lnTo>
                <a:lnTo>
                  <a:pt x="6161723" y="2464118"/>
                </a:lnTo>
                <a:lnTo>
                  <a:pt x="6161723" y="2464118"/>
                </a:lnTo>
                <a:lnTo>
                  <a:pt x="6111240" y="2464118"/>
                </a:lnTo>
                <a:lnTo>
                  <a:pt x="6111240" y="2360295"/>
                </a:lnTo>
                <a:lnTo>
                  <a:pt x="6111240" y="2360295"/>
                </a:lnTo>
                <a:lnTo>
                  <a:pt x="6043613" y="2360295"/>
                </a:lnTo>
                <a:lnTo>
                  <a:pt x="6043613" y="2284095"/>
                </a:lnTo>
                <a:lnTo>
                  <a:pt x="6036945" y="2284095"/>
                </a:lnTo>
                <a:lnTo>
                  <a:pt x="6036945" y="2358390"/>
                </a:lnTo>
                <a:cubicBezTo>
                  <a:pt x="6036945" y="2358390"/>
                  <a:pt x="6035993" y="2359343"/>
                  <a:pt x="6035040" y="2359343"/>
                </a:cubicBezTo>
                <a:cubicBezTo>
                  <a:pt x="6035040" y="2359343"/>
                  <a:pt x="6035040" y="2359343"/>
                  <a:pt x="6034088" y="2359343"/>
                </a:cubicBezTo>
                <a:cubicBezTo>
                  <a:pt x="6031230" y="2359343"/>
                  <a:pt x="6028373" y="2358390"/>
                  <a:pt x="6027420" y="2358390"/>
                </a:cubicBezTo>
                <a:lnTo>
                  <a:pt x="6027420" y="2351723"/>
                </a:lnTo>
                <a:lnTo>
                  <a:pt x="6019800" y="2351723"/>
                </a:lnTo>
                <a:lnTo>
                  <a:pt x="6019800" y="2357438"/>
                </a:lnTo>
                <a:lnTo>
                  <a:pt x="5987415" y="2357438"/>
                </a:lnTo>
                <a:lnTo>
                  <a:pt x="5987415" y="2487930"/>
                </a:lnTo>
                <a:lnTo>
                  <a:pt x="5930265" y="2487930"/>
                </a:lnTo>
                <a:lnTo>
                  <a:pt x="5930265" y="2515553"/>
                </a:lnTo>
                <a:lnTo>
                  <a:pt x="5924550" y="2515553"/>
                </a:lnTo>
                <a:lnTo>
                  <a:pt x="5924550" y="2529840"/>
                </a:lnTo>
                <a:lnTo>
                  <a:pt x="5915025" y="2529840"/>
                </a:lnTo>
                <a:lnTo>
                  <a:pt x="5915025" y="2636520"/>
                </a:lnTo>
                <a:lnTo>
                  <a:pt x="5879783" y="2636520"/>
                </a:lnTo>
                <a:lnTo>
                  <a:pt x="5879783" y="3014663"/>
                </a:lnTo>
                <a:lnTo>
                  <a:pt x="5866448" y="3014663"/>
                </a:lnTo>
                <a:lnTo>
                  <a:pt x="5866448" y="2636520"/>
                </a:lnTo>
                <a:lnTo>
                  <a:pt x="5838825" y="2636520"/>
                </a:lnTo>
                <a:lnTo>
                  <a:pt x="5838825" y="2530793"/>
                </a:lnTo>
                <a:lnTo>
                  <a:pt x="5838825" y="2530793"/>
                </a:lnTo>
                <a:lnTo>
                  <a:pt x="5829300" y="2530793"/>
                </a:lnTo>
                <a:lnTo>
                  <a:pt x="5829300" y="2489835"/>
                </a:lnTo>
                <a:lnTo>
                  <a:pt x="5829300" y="2489835"/>
                </a:lnTo>
                <a:lnTo>
                  <a:pt x="5793105" y="2489835"/>
                </a:lnTo>
                <a:lnTo>
                  <a:pt x="5793105" y="2467928"/>
                </a:lnTo>
                <a:lnTo>
                  <a:pt x="5768340" y="2467928"/>
                </a:lnTo>
                <a:lnTo>
                  <a:pt x="5768340" y="2357438"/>
                </a:lnTo>
                <a:lnTo>
                  <a:pt x="5715000" y="2357438"/>
                </a:lnTo>
                <a:lnTo>
                  <a:pt x="5715000" y="2318385"/>
                </a:lnTo>
                <a:lnTo>
                  <a:pt x="5715000" y="2318385"/>
                </a:lnTo>
                <a:lnTo>
                  <a:pt x="5704523" y="2318385"/>
                </a:lnTo>
                <a:lnTo>
                  <a:pt x="5704523" y="2343150"/>
                </a:lnTo>
                <a:lnTo>
                  <a:pt x="5692140" y="2357438"/>
                </a:lnTo>
                <a:lnTo>
                  <a:pt x="5678805" y="2357438"/>
                </a:lnTo>
                <a:lnTo>
                  <a:pt x="5678805" y="2350770"/>
                </a:lnTo>
                <a:lnTo>
                  <a:pt x="5678805" y="2350770"/>
                </a:lnTo>
                <a:lnTo>
                  <a:pt x="5666423" y="2350770"/>
                </a:lnTo>
                <a:lnTo>
                  <a:pt x="5666423" y="2360295"/>
                </a:lnTo>
                <a:lnTo>
                  <a:pt x="5638800" y="2360295"/>
                </a:lnTo>
                <a:lnTo>
                  <a:pt x="5638800" y="2488883"/>
                </a:lnTo>
                <a:lnTo>
                  <a:pt x="5580698" y="2488883"/>
                </a:lnTo>
                <a:lnTo>
                  <a:pt x="5580698" y="2508885"/>
                </a:lnTo>
                <a:lnTo>
                  <a:pt x="5572125" y="2517458"/>
                </a:lnTo>
                <a:lnTo>
                  <a:pt x="5572125" y="2642235"/>
                </a:lnTo>
                <a:lnTo>
                  <a:pt x="5580698" y="2642235"/>
                </a:lnTo>
                <a:lnTo>
                  <a:pt x="5580698" y="2655570"/>
                </a:lnTo>
                <a:lnTo>
                  <a:pt x="5564505" y="2655570"/>
                </a:lnTo>
                <a:lnTo>
                  <a:pt x="5564505" y="2647950"/>
                </a:lnTo>
                <a:lnTo>
                  <a:pt x="5564505" y="2647950"/>
                </a:lnTo>
                <a:lnTo>
                  <a:pt x="5543550" y="2647950"/>
                </a:lnTo>
                <a:lnTo>
                  <a:pt x="5543550" y="3133725"/>
                </a:lnTo>
                <a:lnTo>
                  <a:pt x="5523548" y="3133725"/>
                </a:lnTo>
                <a:lnTo>
                  <a:pt x="5523548" y="2981325"/>
                </a:lnTo>
                <a:lnTo>
                  <a:pt x="5495925" y="2981325"/>
                </a:lnTo>
                <a:lnTo>
                  <a:pt x="5495925" y="2966085"/>
                </a:lnTo>
                <a:lnTo>
                  <a:pt x="5361623" y="2966085"/>
                </a:lnTo>
                <a:lnTo>
                  <a:pt x="5361623" y="2905125"/>
                </a:lnTo>
                <a:lnTo>
                  <a:pt x="5324475" y="2905125"/>
                </a:lnTo>
                <a:lnTo>
                  <a:pt x="5324475" y="2743200"/>
                </a:lnTo>
                <a:lnTo>
                  <a:pt x="5324475" y="2743200"/>
                </a:lnTo>
                <a:lnTo>
                  <a:pt x="5256848" y="2743200"/>
                </a:lnTo>
                <a:lnTo>
                  <a:pt x="5256848" y="2755583"/>
                </a:lnTo>
                <a:lnTo>
                  <a:pt x="5207318" y="2755583"/>
                </a:lnTo>
                <a:lnTo>
                  <a:pt x="5207318" y="2605088"/>
                </a:lnTo>
                <a:lnTo>
                  <a:pt x="5207318" y="2605088"/>
                </a:lnTo>
                <a:lnTo>
                  <a:pt x="5201603" y="2605088"/>
                </a:lnTo>
                <a:lnTo>
                  <a:pt x="5201603" y="2514600"/>
                </a:lnTo>
                <a:lnTo>
                  <a:pt x="5197793" y="2514600"/>
                </a:lnTo>
                <a:lnTo>
                  <a:pt x="5197793" y="2518410"/>
                </a:lnTo>
                <a:lnTo>
                  <a:pt x="5191125" y="2518410"/>
                </a:lnTo>
                <a:lnTo>
                  <a:pt x="5191125" y="2472690"/>
                </a:lnTo>
                <a:lnTo>
                  <a:pt x="5191125" y="2472690"/>
                </a:lnTo>
                <a:lnTo>
                  <a:pt x="5163503" y="2472690"/>
                </a:lnTo>
                <a:lnTo>
                  <a:pt x="5163503" y="2477453"/>
                </a:lnTo>
                <a:lnTo>
                  <a:pt x="5157788" y="2477453"/>
                </a:lnTo>
                <a:lnTo>
                  <a:pt x="5157788" y="2434590"/>
                </a:lnTo>
                <a:lnTo>
                  <a:pt x="5152073" y="2434590"/>
                </a:lnTo>
                <a:lnTo>
                  <a:pt x="5152073" y="2426970"/>
                </a:lnTo>
                <a:cubicBezTo>
                  <a:pt x="5151120" y="2398395"/>
                  <a:pt x="5102543" y="2347913"/>
                  <a:pt x="5101590" y="2346960"/>
                </a:cubicBezTo>
                <a:lnTo>
                  <a:pt x="5101590" y="2346960"/>
                </a:lnTo>
                <a:lnTo>
                  <a:pt x="5097780" y="2346960"/>
                </a:lnTo>
                <a:lnTo>
                  <a:pt x="5097780" y="2339340"/>
                </a:lnTo>
                <a:cubicBezTo>
                  <a:pt x="5098733" y="2338388"/>
                  <a:pt x="5105400" y="2331720"/>
                  <a:pt x="5105400" y="2324100"/>
                </a:cubicBezTo>
                <a:cubicBezTo>
                  <a:pt x="5105400" y="2316480"/>
                  <a:pt x="5096828" y="2308860"/>
                  <a:pt x="5095875" y="2307908"/>
                </a:cubicBezTo>
                <a:lnTo>
                  <a:pt x="5095875" y="2269808"/>
                </a:lnTo>
                <a:lnTo>
                  <a:pt x="5093018" y="2265998"/>
                </a:lnTo>
                <a:lnTo>
                  <a:pt x="5093018" y="2265998"/>
                </a:lnTo>
                <a:lnTo>
                  <a:pt x="5089208" y="2270760"/>
                </a:lnTo>
                <a:lnTo>
                  <a:pt x="5089208" y="2308860"/>
                </a:lnTo>
                <a:cubicBezTo>
                  <a:pt x="5088255" y="2309813"/>
                  <a:pt x="5079683" y="2316480"/>
                  <a:pt x="5079683" y="2325053"/>
                </a:cubicBezTo>
                <a:cubicBezTo>
                  <a:pt x="5079683" y="2332673"/>
                  <a:pt x="5086350" y="2339340"/>
                  <a:pt x="5087303" y="2340293"/>
                </a:cubicBezTo>
                <a:lnTo>
                  <a:pt x="5087303" y="2347913"/>
                </a:lnTo>
                <a:lnTo>
                  <a:pt x="5083493" y="2347913"/>
                </a:lnTo>
                <a:lnTo>
                  <a:pt x="5083493" y="2347913"/>
                </a:lnTo>
                <a:cubicBezTo>
                  <a:pt x="5083493" y="2347913"/>
                  <a:pt x="5069205" y="2362200"/>
                  <a:pt x="5056823" y="2379345"/>
                </a:cubicBezTo>
                <a:cubicBezTo>
                  <a:pt x="5041583" y="2399348"/>
                  <a:pt x="5033963" y="2415540"/>
                  <a:pt x="5033010" y="2426970"/>
                </a:cubicBezTo>
                <a:lnTo>
                  <a:pt x="5033010" y="2434590"/>
                </a:lnTo>
                <a:lnTo>
                  <a:pt x="5027295" y="2434590"/>
                </a:lnTo>
                <a:lnTo>
                  <a:pt x="5027295" y="2477453"/>
                </a:lnTo>
                <a:lnTo>
                  <a:pt x="5021580" y="2477453"/>
                </a:lnTo>
                <a:lnTo>
                  <a:pt x="5021580" y="2472690"/>
                </a:lnTo>
                <a:lnTo>
                  <a:pt x="4991100" y="2472690"/>
                </a:lnTo>
                <a:lnTo>
                  <a:pt x="4991100" y="2518410"/>
                </a:lnTo>
                <a:lnTo>
                  <a:pt x="4984433" y="2518410"/>
                </a:lnTo>
                <a:lnTo>
                  <a:pt x="4984433" y="2514600"/>
                </a:lnTo>
                <a:lnTo>
                  <a:pt x="4980623" y="2514600"/>
                </a:lnTo>
                <a:lnTo>
                  <a:pt x="4980623" y="2605088"/>
                </a:lnTo>
                <a:lnTo>
                  <a:pt x="4974908" y="2605088"/>
                </a:lnTo>
                <a:lnTo>
                  <a:pt x="4974908" y="2756535"/>
                </a:lnTo>
                <a:lnTo>
                  <a:pt x="4889183" y="2756535"/>
                </a:lnTo>
                <a:lnTo>
                  <a:pt x="4889183" y="2744153"/>
                </a:lnTo>
                <a:lnTo>
                  <a:pt x="4842510" y="2744153"/>
                </a:lnTo>
                <a:lnTo>
                  <a:pt x="4842510" y="2787015"/>
                </a:lnTo>
                <a:lnTo>
                  <a:pt x="4832985" y="2787015"/>
                </a:lnTo>
                <a:lnTo>
                  <a:pt x="4832985" y="2699385"/>
                </a:lnTo>
                <a:lnTo>
                  <a:pt x="4838700" y="2699385"/>
                </a:lnTo>
                <a:lnTo>
                  <a:pt x="4838700" y="2689860"/>
                </a:lnTo>
                <a:lnTo>
                  <a:pt x="4805363" y="2667000"/>
                </a:lnTo>
                <a:lnTo>
                  <a:pt x="4805363" y="2667000"/>
                </a:lnTo>
                <a:lnTo>
                  <a:pt x="4682490" y="2667000"/>
                </a:lnTo>
                <a:lnTo>
                  <a:pt x="4682490" y="2678430"/>
                </a:lnTo>
                <a:lnTo>
                  <a:pt x="4666298" y="2678430"/>
                </a:lnTo>
                <a:cubicBezTo>
                  <a:pt x="4666298" y="2678430"/>
                  <a:pt x="4666298" y="2678430"/>
                  <a:pt x="4666298" y="2678430"/>
                </a:cubicBezTo>
                <a:cubicBezTo>
                  <a:pt x="4665345" y="2671763"/>
                  <a:pt x="4653915" y="2611755"/>
                  <a:pt x="4595813" y="2608898"/>
                </a:cubicBezTo>
                <a:cubicBezTo>
                  <a:pt x="4594860" y="2608898"/>
                  <a:pt x="4594860" y="2608898"/>
                  <a:pt x="4593908" y="2608898"/>
                </a:cubicBezTo>
                <a:cubicBezTo>
                  <a:pt x="4592955" y="2608898"/>
                  <a:pt x="4592955" y="2608898"/>
                  <a:pt x="4592003" y="2608898"/>
                </a:cubicBezTo>
                <a:cubicBezTo>
                  <a:pt x="4531995" y="2608898"/>
                  <a:pt x="4528185" y="2667000"/>
                  <a:pt x="4527233" y="2678430"/>
                </a:cubicBezTo>
                <a:cubicBezTo>
                  <a:pt x="4527233" y="2679383"/>
                  <a:pt x="4527233" y="2679383"/>
                  <a:pt x="4527233" y="2679383"/>
                </a:cubicBezTo>
                <a:cubicBezTo>
                  <a:pt x="4517708" y="2679383"/>
                  <a:pt x="4510088" y="2682240"/>
                  <a:pt x="4504373" y="2687955"/>
                </a:cubicBezTo>
                <a:cubicBezTo>
                  <a:pt x="4494848" y="2698433"/>
                  <a:pt x="4494848" y="2715578"/>
                  <a:pt x="4494848" y="2718435"/>
                </a:cubicBezTo>
                <a:cubicBezTo>
                  <a:pt x="4465320" y="2718435"/>
                  <a:pt x="4457700" y="2745105"/>
                  <a:pt x="4457700" y="2746058"/>
                </a:cubicBezTo>
                <a:lnTo>
                  <a:pt x="4457700" y="3036570"/>
                </a:lnTo>
                <a:lnTo>
                  <a:pt x="4439603" y="3036570"/>
                </a:lnTo>
                <a:lnTo>
                  <a:pt x="4439603" y="2677478"/>
                </a:lnTo>
                <a:lnTo>
                  <a:pt x="4439603" y="2677478"/>
                </a:lnTo>
                <a:lnTo>
                  <a:pt x="4403408" y="2677478"/>
                </a:lnTo>
                <a:lnTo>
                  <a:pt x="4390073" y="2649855"/>
                </a:lnTo>
                <a:lnTo>
                  <a:pt x="4390073" y="2649855"/>
                </a:lnTo>
                <a:lnTo>
                  <a:pt x="4365308" y="2649855"/>
                </a:lnTo>
                <a:lnTo>
                  <a:pt x="4365308" y="2617470"/>
                </a:lnTo>
                <a:lnTo>
                  <a:pt x="4190048" y="2617470"/>
                </a:lnTo>
                <a:lnTo>
                  <a:pt x="4190048" y="2676525"/>
                </a:lnTo>
                <a:lnTo>
                  <a:pt x="4197668" y="2676525"/>
                </a:lnTo>
                <a:lnTo>
                  <a:pt x="4197668" y="2935605"/>
                </a:lnTo>
                <a:lnTo>
                  <a:pt x="4188143" y="2935605"/>
                </a:lnTo>
                <a:lnTo>
                  <a:pt x="4188143" y="2834640"/>
                </a:lnTo>
                <a:lnTo>
                  <a:pt x="4182428" y="2830830"/>
                </a:lnTo>
                <a:lnTo>
                  <a:pt x="4182428" y="2804160"/>
                </a:lnTo>
                <a:lnTo>
                  <a:pt x="4188143" y="2792730"/>
                </a:lnTo>
                <a:lnTo>
                  <a:pt x="4188143" y="2768918"/>
                </a:lnTo>
                <a:lnTo>
                  <a:pt x="4171950" y="2768918"/>
                </a:lnTo>
                <a:lnTo>
                  <a:pt x="4171950" y="2724150"/>
                </a:lnTo>
                <a:lnTo>
                  <a:pt x="4150043" y="2724150"/>
                </a:lnTo>
                <a:lnTo>
                  <a:pt x="4150043" y="2778443"/>
                </a:lnTo>
                <a:lnTo>
                  <a:pt x="4125278" y="2778443"/>
                </a:lnTo>
                <a:lnTo>
                  <a:pt x="4125278" y="2711768"/>
                </a:lnTo>
                <a:lnTo>
                  <a:pt x="4110038" y="2711768"/>
                </a:lnTo>
                <a:lnTo>
                  <a:pt x="4095750" y="2697480"/>
                </a:lnTo>
                <a:lnTo>
                  <a:pt x="4079558" y="2697480"/>
                </a:lnTo>
                <a:lnTo>
                  <a:pt x="4079558" y="2669858"/>
                </a:lnTo>
                <a:lnTo>
                  <a:pt x="4079558" y="2669858"/>
                </a:lnTo>
                <a:lnTo>
                  <a:pt x="4057650" y="2669858"/>
                </a:lnTo>
                <a:lnTo>
                  <a:pt x="4057650" y="2681288"/>
                </a:lnTo>
                <a:lnTo>
                  <a:pt x="3952875" y="2681288"/>
                </a:lnTo>
                <a:lnTo>
                  <a:pt x="3942398" y="2672715"/>
                </a:lnTo>
                <a:lnTo>
                  <a:pt x="3942398" y="2636520"/>
                </a:lnTo>
                <a:lnTo>
                  <a:pt x="3942398" y="2636520"/>
                </a:lnTo>
                <a:lnTo>
                  <a:pt x="3926205" y="2636520"/>
                </a:lnTo>
                <a:lnTo>
                  <a:pt x="3926205" y="2659380"/>
                </a:lnTo>
                <a:lnTo>
                  <a:pt x="3869055" y="2659380"/>
                </a:lnTo>
                <a:lnTo>
                  <a:pt x="3869055" y="2666048"/>
                </a:lnTo>
                <a:lnTo>
                  <a:pt x="3851910" y="2666048"/>
                </a:lnTo>
                <a:lnTo>
                  <a:pt x="3851910" y="2652713"/>
                </a:lnTo>
                <a:lnTo>
                  <a:pt x="3851910" y="2652713"/>
                </a:lnTo>
                <a:lnTo>
                  <a:pt x="3806190" y="2652713"/>
                </a:lnTo>
                <a:lnTo>
                  <a:pt x="3806190" y="2632710"/>
                </a:lnTo>
                <a:lnTo>
                  <a:pt x="3806190" y="2632710"/>
                </a:lnTo>
                <a:lnTo>
                  <a:pt x="3796665" y="2632710"/>
                </a:lnTo>
                <a:lnTo>
                  <a:pt x="3796665" y="2852738"/>
                </a:lnTo>
                <a:lnTo>
                  <a:pt x="3782378" y="2863215"/>
                </a:lnTo>
                <a:lnTo>
                  <a:pt x="3782378" y="2863215"/>
                </a:lnTo>
                <a:lnTo>
                  <a:pt x="3782378" y="2882265"/>
                </a:lnTo>
                <a:lnTo>
                  <a:pt x="3738563" y="2882265"/>
                </a:lnTo>
                <a:lnTo>
                  <a:pt x="3738563" y="2783205"/>
                </a:lnTo>
                <a:lnTo>
                  <a:pt x="3692843" y="2783205"/>
                </a:lnTo>
                <a:lnTo>
                  <a:pt x="3692843" y="2770823"/>
                </a:lnTo>
                <a:lnTo>
                  <a:pt x="3692843" y="2770823"/>
                </a:lnTo>
                <a:lnTo>
                  <a:pt x="3676650" y="2770823"/>
                </a:lnTo>
                <a:lnTo>
                  <a:pt x="3676650" y="2743200"/>
                </a:lnTo>
                <a:lnTo>
                  <a:pt x="3662363" y="2734628"/>
                </a:lnTo>
                <a:lnTo>
                  <a:pt x="3662363" y="2440305"/>
                </a:lnTo>
                <a:lnTo>
                  <a:pt x="3668078" y="2432685"/>
                </a:lnTo>
                <a:lnTo>
                  <a:pt x="3668078" y="2432685"/>
                </a:lnTo>
                <a:lnTo>
                  <a:pt x="3668078" y="2392680"/>
                </a:lnTo>
                <a:lnTo>
                  <a:pt x="3668078" y="2392680"/>
                </a:lnTo>
                <a:lnTo>
                  <a:pt x="3597593" y="2392680"/>
                </a:lnTo>
                <a:lnTo>
                  <a:pt x="3597593" y="2384108"/>
                </a:lnTo>
                <a:lnTo>
                  <a:pt x="3574733" y="2384108"/>
                </a:lnTo>
                <a:lnTo>
                  <a:pt x="3574733" y="2359343"/>
                </a:lnTo>
                <a:lnTo>
                  <a:pt x="3412808" y="2359343"/>
                </a:lnTo>
                <a:lnTo>
                  <a:pt x="3412808" y="2388870"/>
                </a:lnTo>
                <a:lnTo>
                  <a:pt x="3320415" y="2388870"/>
                </a:lnTo>
                <a:cubicBezTo>
                  <a:pt x="3320415" y="2388870"/>
                  <a:pt x="3319463" y="2388870"/>
                  <a:pt x="3319463" y="2388870"/>
                </a:cubicBezTo>
                <a:cubicBezTo>
                  <a:pt x="3317558" y="2390775"/>
                  <a:pt x="3319463" y="2403158"/>
                  <a:pt x="3319463" y="2406015"/>
                </a:cubicBezTo>
                <a:lnTo>
                  <a:pt x="3313748" y="2406015"/>
                </a:lnTo>
                <a:lnTo>
                  <a:pt x="3313748" y="2415540"/>
                </a:lnTo>
                <a:lnTo>
                  <a:pt x="3313748" y="2415540"/>
                </a:lnTo>
                <a:lnTo>
                  <a:pt x="3319463" y="2415540"/>
                </a:lnTo>
                <a:lnTo>
                  <a:pt x="3319463" y="2781300"/>
                </a:lnTo>
                <a:cubicBezTo>
                  <a:pt x="3310890" y="2781300"/>
                  <a:pt x="3301365" y="2782253"/>
                  <a:pt x="3293745" y="2783205"/>
                </a:cubicBezTo>
                <a:cubicBezTo>
                  <a:pt x="3282315" y="2784158"/>
                  <a:pt x="3271838" y="2786063"/>
                  <a:pt x="3262313" y="2787015"/>
                </a:cubicBezTo>
                <a:lnTo>
                  <a:pt x="3262313" y="2750820"/>
                </a:lnTo>
                <a:lnTo>
                  <a:pt x="3250883" y="2750820"/>
                </a:lnTo>
                <a:lnTo>
                  <a:pt x="3250883" y="2727008"/>
                </a:lnTo>
                <a:lnTo>
                  <a:pt x="3225165" y="2552700"/>
                </a:lnTo>
                <a:lnTo>
                  <a:pt x="3228975" y="2552700"/>
                </a:lnTo>
                <a:lnTo>
                  <a:pt x="3228023" y="2541270"/>
                </a:lnTo>
                <a:lnTo>
                  <a:pt x="3227070" y="2534603"/>
                </a:lnTo>
                <a:lnTo>
                  <a:pt x="3222308" y="2534603"/>
                </a:lnTo>
                <a:lnTo>
                  <a:pt x="3220403" y="2498408"/>
                </a:lnTo>
                <a:lnTo>
                  <a:pt x="3224213" y="2498408"/>
                </a:lnTo>
                <a:lnTo>
                  <a:pt x="3224213" y="2483168"/>
                </a:lnTo>
                <a:lnTo>
                  <a:pt x="3224213" y="2483168"/>
                </a:lnTo>
                <a:lnTo>
                  <a:pt x="3219450" y="2483168"/>
                </a:lnTo>
                <a:lnTo>
                  <a:pt x="3218498" y="2440305"/>
                </a:lnTo>
                <a:lnTo>
                  <a:pt x="3235643" y="2440305"/>
                </a:lnTo>
                <a:lnTo>
                  <a:pt x="3235643" y="2363153"/>
                </a:lnTo>
                <a:lnTo>
                  <a:pt x="3235643" y="2363153"/>
                </a:lnTo>
                <a:lnTo>
                  <a:pt x="3214688" y="2363153"/>
                </a:lnTo>
                <a:lnTo>
                  <a:pt x="3233738" y="2174558"/>
                </a:lnTo>
                <a:lnTo>
                  <a:pt x="3233738" y="2174558"/>
                </a:lnTo>
                <a:lnTo>
                  <a:pt x="3214688" y="2174558"/>
                </a:lnTo>
                <a:lnTo>
                  <a:pt x="3235643" y="1944053"/>
                </a:lnTo>
                <a:lnTo>
                  <a:pt x="3235643" y="1944053"/>
                </a:lnTo>
                <a:lnTo>
                  <a:pt x="3222308" y="1944053"/>
                </a:lnTo>
                <a:lnTo>
                  <a:pt x="3240405" y="1758315"/>
                </a:lnTo>
                <a:lnTo>
                  <a:pt x="3240405" y="1758315"/>
                </a:lnTo>
                <a:lnTo>
                  <a:pt x="3223260" y="1758315"/>
                </a:lnTo>
                <a:lnTo>
                  <a:pt x="3239453" y="1557338"/>
                </a:lnTo>
                <a:lnTo>
                  <a:pt x="3244215" y="1557338"/>
                </a:lnTo>
                <a:lnTo>
                  <a:pt x="3244215" y="1547813"/>
                </a:lnTo>
                <a:lnTo>
                  <a:pt x="3225165" y="1547813"/>
                </a:lnTo>
                <a:lnTo>
                  <a:pt x="3240405" y="1395413"/>
                </a:lnTo>
                <a:lnTo>
                  <a:pt x="3243263" y="1363980"/>
                </a:lnTo>
                <a:lnTo>
                  <a:pt x="3245168" y="1347788"/>
                </a:lnTo>
                <a:lnTo>
                  <a:pt x="3248978" y="1347788"/>
                </a:lnTo>
                <a:lnTo>
                  <a:pt x="3248978" y="1338263"/>
                </a:lnTo>
                <a:lnTo>
                  <a:pt x="3227070" y="1334453"/>
                </a:lnTo>
                <a:lnTo>
                  <a:pt x="3241358" y="1140143"/>
                </a:lnTo>
                <a:lnTo>
                  <a:pt x="3248978" y="1140143"/>
                </a:lnTo>
                <a:lnTo>
                  <a:pt x="3248978" y="1127760"/>
                </a:lnTo>
                <a:lnTo>
                  <a:pt x="3248978" y="1127760"/>
                </a:lnTo>
                <a:lnTo>
                  <a:pt x="3225165" y="1127760"/>
                </a:lnTo>
                <a:lnTo>
                  <a:pt x="3242310" y="967740"/>
                </a:lnTo>
                <a:lnTo>
                  <a:pt x="3246120" y="932498"/>
                </a:lnTo>
                <a:lnTo>
                  <a:pt x="3251835" y="932498"/>
                </a:lnTo>
                <a:lnTo>
                  <a:pt x="3251835" y="923925"/>
                </a:lnTo>
                <a:lnTo>
                  <a:pt x="3251835" y="923925"/>
                </a:lnTo>
                <a:lnTo>
                  <a:pt x="3225165" y="923925"/>
                </a:lnTo>
                <a:lnTo>
                  <a:pt x="3240405" y="763905"/>
                </a:lnTo>
                <a:lnTo>
                  <a:pt x="3244215" y="723900"/>
                </a:lnTo>
                <a:lnTo>
                  <a:pt x="3251835" y="723900"/>
                </a:lnTo>
                <a:lnTo>
                  <a:pt x="3251835" y="711518"/>
                </a:lnTo>
                <a:lnTo>
                  <a:pt x="3159443" y="686753"/>
                </a:lnTo>
                <a:lnTo>
                  <a:pt x="3159443" y="663893"/>
                </a:lnTo>
                <a:lnTo>
                  <a:pt x="3166110" y="663893"/>
                </a:lnTo>
                <a:lnTo>
                  <a:pt x="3166110" y="650558"/>
                </a:lnTo>
                <a:lnTo>
                  <a:pt x="3152775" y="650558"/>
                </a:lnTo>
                <a:lnTo>
                  <a:pt x="3152775" y="625793"/>
                </a:lnTo>
                <a:lnTo>
                  <a:pt x="3146108" y="625793"/>
                </a:lnTo>
                <a:lnTo>
                  <a:pt x="3146108" y="599123"/>
                </a:lnTo>
                <a:lnTo>
                  <a:pt x="3134678" y="599123"/>
                </a:lnTo>
                <a:lnTo>
                  <a:pt x="3134678" y="604838"/>
                </a:lnTo>
                <a:lnTo>
                  <a:pt x="3117533" y="604838"/>
                </a:lnTo>
                <a:lnTo>
                  <a:pt x="3117533" y="578168"/>
                </a:lnTo>
                <a:lnTo>
                  <a:pt x="3120390" y="573405"/>
                </a:lnTo>
                <a:lnTo>
                  <a:pt x="3120390" y="573405"/>
                </a:lnTo>
                <a:lnTo>
                  <a:pt x="3120390" y="531495"/>
                </a:lnTo>
                <a:lnTo>
                  <a:pt x="3124200" y="531495"/>
                </a:lnTo>
                <a:lnTo>
                  <a:pt x="3124200" y="493395"/>
                </a:lnTo>
                <a:lnTo>
                  <a:pt x="3132773" y="479108"/>
                </a:lnTo>
                <a:lnTo>
                  <a:pt x="3139440" y="479108"/>
                </a:lnTo>
                <a:lnTo>
                  <a:pt x="3139440" y="373380"/>
                </a:lnTo>
                <a:lnTo>
                  <a:pt x="3139440" y="373380"/>
                </a:lnTo>
                <a:lnTo>
                  <a:pt x="3119438" y="373380"/>
                </a:lnTo>
                <a:lnTo>
                  <a:pt x="3119438" y="369570"/>
                </a:lnTo>
                <a:lnTo>
                  <a:pt x="3119438" y="369570"/>
                </a:lnTo>
                <a:lnTo>
                  <a:pt x="3101340" y="369570"/>
                </a:lnTo>
                <a:lnTo>
                  <a:pt x="3101340" y="307658"/>
                </a:lnTo>
                <a:lnTo>
                  <a:pt x="3112770" y="287655"/>
                </a:lnTo>
                <a:lnTo>
                  <a:pt x="3112770" y="287655"/>
                </a:lnTo>
                <a:lnTo>
                  <a:pt x="3112770" y="275273"/>
                </a:lnTo>
                <a:lnTo>
                  <a:pt x="3112770" y="275273"/>
                </a:lnTo>
                <a:lnTo>
                  <a:pt x="3089910" y="275273"/>
                </a:lnTo>
                <a:lnTo>
                  <a:pt x="3089910" y="268605"/>
                </a:lnTo>
                <a:lnTo>
                  <a:pt x="3078480" y="268605"/>
                </a:lnTo>
                <a:lnTo>
                  <a:pt x="3078480" y="165735"/>
                </a:lnTo>
                <a:lnTo>
                  <a:pt x="3075623" y="152400"/>
                </a:lnTo>
                <a:lnTo>
                  <a:pt x="3075623" y="134303"/>
                </a:lnTo>
                <a:lnTo>
                  <a:pt x="3082290" y="126683"/>
                </a:lnTo>
                <a:lnTo>
                  <a:pt x="3082290" y="126683"/>
                </a:lnTo>
                <a:lnTo>
                  <a:pt x="3082290" y="42863"/>
                </a:lnTo>
                <a:lnTo>
                  <a:pt x="3079433" y="34290"/>
                </a:lnTo>
                <a:lnTo>
                  <a:pt x="3079433" y="13335"/>
                </a:lnTo>
                <a:lnTo>
                  <a:pt x="3087053" y="13335"/>
                </a:lnTo>
                <a:lnTo>
                  <a:pt x="3087053" y="0"/>
                </a:lnTo>
                <a:lnTo>
                  <a:pt x="3087053" y="0"/>
                </a:lnTo>
                <a:lnTo>
                  <a:pt x="3045143" y="0"/>
                </a:lnTo>
                <a:lnTo>
                  <a:pt x="3045143" y="13335"/>
                </a:lnTo>
                <a:lnTo>
                  <a:pt x="3052763" y="13335"/>
                </a:lnTo>
                <a:lnTo>
                  <a:pt x="3052763" y="33338"/>
                </a:lnTo>
                <a:lnTo>
                  <a:pt x="3049905" y="41910"/>
                </a:lnTo>
                <a:lnTo>
                  <a:pt x="3049905" y="126683"/>
                </a:lnTo>
                <a:lnTo>
                  <a:pt x="3056573" y="134303"/>
                </a:lnTo>
                <a:lnTo>
                  <a:pt x="3056573" y="152400"/>
                </a:lnTo>
                <a:lnTo>
                  <a:pt x="3053715" y="165735"/>
                </a:lnTo>
                <a:lnTo>
                  <a:pt x="3053715" y="266700"/>
                </a:lnTo>
                <a:lnTo>
                  <a:pt x="3042285" y="266700"/>
                </a:lnTo>
                <a:lnTo>
                  <a:pt x="3042285" y="273368"/>
                </a:lnTo>
                <a:lnTo>
                  <a:pt x="3019425" y="273368"/>
                </a:lnTo>
                <a:lnTo>
                  <a:pt x="3019425" y="285750"/>
                </a:lnTo>
                <a:lnTo>
                  <a:pt x="3031808" y="305753"/>
                </a:lnTo>
                <a:lnTo>
                  <a:pt x="3031808" y="367665"/>
                </a:lnTo>
                <a:lnTo>
                  <a:pt x="3013710" y="367665"/>
                </a:lnTo>
                <a:lnTo>
                  <a:pt x="3013710" y="372428"/>
                </a:lnTo>
                <a:lnTo>
                  <a:pt x="2993708" y="372428"/>
                </a:lnTo>
                <a:lnTo>
                  <a:pt x="2993708" y="476250"/>
                </a:lnTo>
                <a:lnTo>
                  <a:pt x="2993708" y="476250"/>
                </a:lnTo>
                <a:lnTo>
                  <a:pt x="3000375" y="476250"/>
                </a:lnTo>
                <a:lnTo>
                  <a:pt x="3008948" y="490538"/>
                </a:lnTo>
                <a:lnTo>
                  <a:pt x="3008948" y="528638"/>
                </a:lnTo>
                <a:lnTo>
                  <a:pt x="3012758" y="528638"/>
                </a:lnTo>
                <a:lnTo>
                  <a:pt x="3012758" y="570548"/>
                </a:lnTo>
                <a:lnTo>
                  <a:pt x="3015615" y="575310"/>
                </a:lnTo>
                <a:lnTo>
                  <a:pt x="3015615" y="601980"/>
                </a:lnTo>
                <a:lnTo>
                  <a:pt x="2998470" y="601980"/>
                </a:lnTo>
                <a:lnTo>
                  <a:pt x="2998470" y="596265"/>
                </a:lnTo>
                <a:lnTo>
                  <a:pt x="2998470" y="596265"/>
                </a:lnTo>
                <a:lnTo>
                  <a:pt x="2987040" y="596265"/>
                </a:lnTo>
                <a:lnTo>
                  <a:pt x="2987040" y="622935"/>
                </a:lnTo>
                <a:lnTo>
                  <a:pt x="2981325" y="622935"/>
                </a:lnTo>
                <a:lnTo>
                  <a:pt x="2981325" y="647700"/>
                </a:lnTo>
                <a:lnTo>
                  <a:pt x="2969895" y="647700"/>
                </a:lnTo>
                <a:lnTo>
                  <a:pt x="2969895" y="661035"/>
                </a:lnTo>
                <a:lnTo>
                  <a:pt x="2976563" y="661035"/>
                </a:lnTo>
                <a:lnTo>
                  <a:pt x="2976563" y="685800"/>
                </a:lnTo>
                <a:lnTo>
                  <a:pt x="2884170" y="710565"/>
                </a:lnTo>
                <a:lnTo>
                  <a:pt x="2884170" y="721995"/>
                </a:lnTo>
                <a:lnTo>
                  <a:pt x="2884170" y="721995"/>
                </a:lnTo>
                <a:lnTo>
                  <a:pt x="2891790" y="721995"/>
                </a:lnTo>
                <a:lnTo>
                  <a:pt x="2899410" y="798195"/>
                </a:lnTo>
                <a:lnTo>
                  <a:pt x="2899410" y="798195"/>
                </a:lnTo>
                <a:lnTo>
                  <a:pt x="2911793" y="922020"/>
                </a:lnTo>
                <a:lnTo>
                  <a:pt x="2885123" y="922020"/>
                </a:lnTo>
                <a:lnTo>
                  <a:pt x="2885123" y="929640"/>
                </a:lnTo>
                <a:lnTo>
                  <a:pt x="2885123" y="929640"/>
                </a:lnTo>
                <a:lnTo>
                  <a:pt x="2890838" y="929640"/>
                </a:lnTo>
                <a:lnTo>
                  <a:pt x="2912745" y="1125855"/>
                </a:lnTo>
                <a:lnTo>
                  <a:pt x="2888933" y="1125855"/>
                </a:lnTo>
                <a:lnTo>
                  <a:pt x="2888933" y="1138238"/>
                </a:lnTo>
                <a:lnTo>
                  <a:pt x="2888933" y="1138238"/>
                </a:lnTo>
                <a:lnTo>
                  <a:pt x="2896553" y="1138238"/>
                </a:lnTo>
                <a:lnTo>
                  <a:pt x="2910840" y="1332548"/>
                </a:lnTo>
                <a:lnTo>
                  <a:pt x="2889885" y="1336358"/>
                </a:lnTo>
                <a:lnTo>
                  <a:pt x="2889885" y="1336358"/>
                </a:lnTo>
                <a:lnTo>
                  <a:pt x="2889885" y="1344930"/>
                </a:lnTo>
                <a:lnTo>
                  <a:pt x="2889885" y="1344930"/>
                </a:lnTo>
                <a:lnTo>
                  <a:pt x="2893695" y="1344930"/>
                </a:lnTo>
                <a:lnTo>
                  <a:pt x="2912745" y="1544955"/>
                </a:lnTo>
                <a:lnTo>
                  <a:pt x="2893695" y="1544955"/>
                </a:lnTo>
                <a:lnTo>
                  <a:pt x="2893695" y="1554480"/>
                </a:lnTo>
                <a:lnTo>
                  <a:pt x="2893695" y="1554480"/>
                </a:lnTo>
                <a:lnTo>
                  <a:pt x="2898458" y="1554480"/>
                </a:lnTo>
                <a:lnTo>
                  <a:pt x="2914650" y="1755458"/>
                </a:lnTo>
                <a:lnTo>
                  <a:pt x="2895600" y="1755458"/>
                </a:lnTo>
                <a:lnTo>
                  <a:pt x="2913698" y="1941195"/>
                </a:lnTo>
                <a:lnTo>
                  <a:pt x="2900363" y="1941195"/>
                </a:lnTo>
                <a:lnTo>
                  <a:pt x="2922270" y="2171700"/>
                </a:lnTo>
                <a:lnTo>
                  <a:pt x="2903220" y="2171700"/>
                </a:lnTo>
                <a:lnTo>
                  <a:pt x="2922270" y="2360295"/>
                </a:lnTo>
                <a:lnTo>
                  <a:pt x="2900363" y="2360295"/>
                </a:lnTo>
                <a:lnTo>
                  <a:pt x="2900363" y="2437448"/>
                </a:lnTo>
                <a:lnTo>
                  <a:pt x="2900363" y="2437448"/>
                </a:lnTo>
                <a:lnTo>
                  <a:pt x="2916555" y="2437448"/>
                </a:lnTo>
                <a:lnTo>
                  <a:pt x="2915603" y="2480310"/>
                </a:lnTo>
                <a:lnTo>
                  <a:pt x="2908935" y="2480310"/>
                </a:lnTo>
                <a:lnTo>
                  <a:pt x="2908935" y="2496503"/>
                </a:lnTo>
                <a:lnTo>
                  <a:pt x="2912745" y="2496503"/>
                </a:lnTo>
                <a:lnTo>
                  <a:pt x="2910840" y="2530793"/>
                </a:lnTo>
                <a:lnTo>
                  <a:pt x="2910840" y="2532698"/>
                </a:lnTo>
                <a:lnTo>
                  <a:pt x="2906078" y="2532698"/>
                </a:lnTo>
                <a:lnTo>
                  <a:pt x="2905125" y="2552700"/>
                </a:lnTo>
                <a:lnTo>
                  <a:pt x="2905125" y="2552700"/>
                </a:lnTo>
                <a:lnTo>
                  <a:pt x="2908935" y="2552700"/>
                </a:lnTo>
                <a:lnTo>
                  <a:pt x="2883218" y="2727008"/>
                </a:lnTo>
                <a:lnTo>
                  <a:pt x="2883218" y="2730818"/>
                </a:lnTo>
                <a:lnTo>
                  <a:pt x="2677478" y="2730818"/>
                </a:lnTo>
                <a:lnTo>
                  <a:pt x="2677478" y="2717483"/>
                </a:lnTo>
                <a:lnTo>
                  <a:pt x="2715578" y="2679383"/>
                </a:lnTo>
                <a:lnTo>
                  <a:pt x="2715578" y="2667000"/>
                </a:lnTo>
                <a:lnTo>
                  <a:pt x="2500313" y="2667000"/>
                </a:lnTo>
                <a:lnTo>
                  <a:pt x="2500313" y="2681288"/>
                </a:lnTo>
                <a:lnTo>
                  <a:pt x="2535555" y="2715578"/>
                </a:lnTo>
                <a:lnTo>
                  <a:pt x="2535555" y="2730818"/>
                </a:lnTo>
                <a:lnTo>
                  <a:pt x="2457450" y="2730818"/>
                </a:lnTo>
                <a:lnTo>
                  <a:pt x="2457450" y="2667000"/>
                </a:lnTo>
                <a:lnTo>
                  <a:pt x="2446020" y="2667000"/>
                </a:lnTo>
                <a:lnTo>
                  <a:pt x="2446020" y="2622233"/>
                </a:lnTo>
                <a:lnTo>
                  <a:pt x="2398395" y="2622233"/>
                </a:lnTo>
                <a:lnTo>
                  <a:pt x="2398395" y="2633663"/>
                </a:lnTo>
                <a:lnTo>
                  <a:pt x="2326005" y="2633663"/>
                </a:lnTo>
                <a:lnTo>
                  <a:pt x="2326005" y="2485073"/>
                </a:lnTo>
                <a:lnTo>
                  <a:pt x="2336483" y="2485073"/>
                </a:lnTo>
                <a:lnTo>
                  <a:pt x="2336483" y="2426018"/>
                </a:lnTo>
                <a:lnTo>
                  <a:pt x="2318385" y="2412683"/>
                </a:lnTo>
                <a:lnTo>
                  <a:pt x="2318385" y="2393633"/>
                </a:lnTo>
                <a:lnTo>
                  <a:pt x="2318385" y="2393633"/>
                </a:lnTo>
                <a:lnTo>
                  <a:pt x="2286000" y="2393633"/>
                </a:lnTo>
                <a:lnTo>
                  <a:pt x="2286000" y="2383155"/>
                </a:lnTo>
                <a:lnTo>
                  <a:pt x="2152650" y="2383155"/>
                </a:lnTo>
                <a:lnTo>
                  <a:pt x="2152650" y="2347913"/>
                </a:lnTo>
                <a:lnTo>
                  <a:pt x="2152650" y="2347913"/>
                </a:lnTo>
                <a:lnTo>
                  <a:pt x="2143125" y="2347913"/>
                </a:lnTo>
                <a:lnTo>
                  <a:pt x="2143125" y="2383155"/>
                </a:lnTo>
                <a:lnTo>
                  <a:pt x="1992630" y="2383155"/>
                </a:lnTo>
                <a:lnTo>
                  <a:pt x="1992630" y="2409825"/>
                </a:lnTo>
                <a:lnTo>
                  <a:pt x="1973580" y="2409825"/>
                </a:lnTo>
                <a:lnTo>
                  <a:pt x="1973580" y="2393633"/>
                </a:lnTo>
                <a:lnTo>
                  <a:pt x="1962150" y="2380298"/>
                </a:lnTo>
                <a:lnTo>
                  <a:pt x="1962150" y="2364105"/>
                </a:lnTo>
                <a:lnTo>
                  <a:pt x="1971675" y="2364105"/>
                </a:lnTo>
                <a:lnTo>
                  <a:pt x="1971675" y="2347913"/>
                </a:lnTo>
                <a:lnTo>
                  <a:pt x="1905000" y="2347913"/>
                </a:lnTo>
                <a:lnTo>
                  <a:pt x="1905000" y="2333625"/>
                </a:lnTo>
                <a:lnTo>
                  <a:pt x="1905000" y="2333625"/>
                </a:lnTo>
                <a:lnTo>
                  <a:pt x="1895475" y="2333625"/>
                </a:lnTo>
                <a:lnTo>
                  <a:pt x="1895475" y="2273618"/>
                </a:lnTo>
                <a:lnTo>
                  <a:pt x="1884045" y="2273618"/>
                </a:lnTo>
                <a:lnTo>
                  <a:pt x="1884045" y="2329815"/>
                </a:lnTo>
                <a:lnTo>
                  <a:pt x="1826895" y="2329815"/>
                </a:lnTo>
                <a:lnTo>
                  <a:pt x="1826895" y="2322195"/>
                </a:lnTo>
                <a:lnTo>
                  <a:pt x="1826895" y="2322195"/>
                </a:lnTo>
                <a:lnTo>
                  <a:pt x="1814513" y="2322195"/>
                </a:lnTo>
                <a:lnTo>
                  <a:pt x="1814513" y="2274570"/>
                </a:lnTo>
                <a:lnTo>
                  <a:pt x="1814513" y="2274570"/>
                </a:lnTo>
                <a:lnTo>
                  <a:pt x="1803083" y="2274570"/>
                </a:lnTo>
                <a:lnTo>
                  <a:pt x="1803083" y="2322195"/>
                </a:lnTo>
                <a:lnTo>
                  <a:pt x="1721168" y="2322195"/>
                </a:lnTo>
                <a:lnTo>
                  <a:pt x="1721168" y="2340293"/>
                </a:lnTo>
                <a:lnTo>
                  <a:pt x="1728788" y="2348865"/>
                </a:lnTo>
                <a:lnTo>
                  <a:pt x="1728788" y="2417445"/>
                </a:lnTo>
                <a:lnTo>
                  <a:pt x="1736408" y="2426970"/>
                </a:lnTo>
                <a:lnTo>
                  <a:pt x="1736408" y="2630805"/>
                </a:lnTo>
                <a:lnTo>
                  <a:pt x="1722120" y="2630805"/>
                </a:lnTo>
                <a:lnTo>
                  <a:pt x="1701165" y="2652713"/>
                </a:lnTo>
                <a:lnTo>
                  <a:pt x="1684973" y="2652713"/>
                </a:lnTo>
                <a:lnTo>
                  <a:pt x="1684973" y="2607945"/>
                </a:lnTo>
                <a:lnTo>
                  <a:pt x="1623060" y="2607945"/>
                </a:lnTo>
                <a:lnTo>
                  <a:pt x="1611630" y="2576513"/>
                </a:lnTo>
                <a:lnTo>
                  <a:pt x="1611630" y="2415540"/>
                </a:lnTo>
                <a:lnTo>
                  <a:pt x="1611630" y="2415540"/>
                </a:lnTo>
                <a:lnTo>
                  <a:pt x="1590675" y="2415540"/>
                </a:lnTo>
                <a:lnTo>
                  <a:pt x="1590675" y="2398395"/>
                </a:lnTo>
                <a:lnTo>
                  <a:pt x="1590675" y="2398395"/>
                </a:lnTo>
                <a:lnTo>
                  <a:pt x="1534478" y="2398395"/>
                </a:lnTo>
                <a:lnTo>
                  <a:pt x="1534478" y="2406015"/>
                </a:lnTo>
                <a:lnTo>
                  <a:pt x="1423035" y="2406015"/>
                </a:lnTo>
                <a:lnTo>
                  <a:pt x="1423035" y="2395538"/>
                </a:lnTo>
                <a:lnTo>
                  <a:pt x="1423035" y="2395538"/>
                </a:lnTo>
                <a:lnTo>
                  <a:pt x="1292543" y="2395538"/>
                </a:lnTo>
                <a:lnTo>
                  <a:pt x="1283970" y="2410778"/>
                </a:lnTo>
                <a:lnTo>
                  <a:pt x="1236345" y="2410778"/>
                </a:lnTo>
                <a:lnTo>
                  <a:pt x="1154430" y="2456498"/>
                </a:lnTo>
                <a:lnTo>
                  <a:pt x="1154430" y="2456498"/>
                </a:lnTo>
                <a:lnTo>
                  <a:pt x="1154430" y="2469833"/>
                </a:lnTo>
                <a:lnTo>
                  <a:pt x="1165860" y="2469833"/>
                </a:lnTo>
                <a:lnTo>
                  <a:pt x="1165860" y="2812733"/>
                </a:lnTo>
                <a:lnTo>
                  <a:pt x="1126808" y="2825115"/>
                </a:lnTo>
                <a:lnTo>
                  <a:pt x="1126808" y="2825115"/>
                </a:lnTo>
                <a:lnTo>
                  <a:pt x="1126808" y="2835593"/>
                </a:lnTo>
                <a:lnTo>
                  <a:pt x="990600" y="2835593"/>
                </a:lnTo>
                <a:lnTo>
                  <a:pt x="967740" y="2874645"/>
                </a:lnTo>
                <a:lnTo>
                  <a:pt x="967740" y="2874645"/>
                </a:lnTo>
                <a:lnTo>
                  <a:pt x="967740" y="2899410"/>
                </a:lnTo>
                <a:lnTo>
                  <a:pt x="811530" y="2899410"/>
                </a:lnTo>
                <a:lnTo>
                  <a:pt x="811530" y="2927033"/>
                </a:lnTo>
                <a:lnTo>
                  <a:pt x="787718" y="2927033"/>
                </a:lnTo>
                <a:lnTo>
                  <a:pt x="787718" y="2824163"/>
                </a:lnTo>
                <a:lnTo>
                  <a:pt x="787718" y="2824163"/>
                </a:lnTo>
                <a:lnTo>
                  <a:pt x="762000" y="2824163"/>
                </a:lnTo>
                <a:lnTo>
                  <a:pt x="762000" y="3024188"/>
                </a:lnTo>
                <a:lnTo>
                  <a:pt x="731520" y="3048953"/>
                </a:lnTo>
                <a:lnTo>
                  <a:pt x="731520" y="3048953"/>
                </a:lnTo>
                <a:lnTo>
                  <a:pt x="731520" y="3079433"/>
                </a:lnTo>
                <a:lnTo>
                  <a:pt x="579120" y="3079433"/>
                </a:lnTo>
                <a:lnTo>
                  <a:pt x="579120" y="3093720"/>
                </a:lnTo>
                <a:lnTo>
                  <a:pt x="542925" y="3093720"/>
                </a:lnTo>
                <a:lnTo>
                  <a:pt x="542925" y="3118485"/>
                </a:lnTo>
                <a:lnTo>
                  <a:pt x="474345" y="3118485"/>
                </a:lnTo>
                <a:lnTo>
                  <a:pt x="474345" y="3054668"/>
                </a:lnTo>
                <a:lnTo>
                  <a:pt x="474345" y="3054668"/>
                </a:lnTo>
                <a:lnTo>
                  <a:pt x="454343" y="3054668"/>
                </a:lnTo>
                <a:lnTo>
                  <a:pt x="454343" y="3079433"/>
                </a:lnTo>
                <a:lnTo>
                  <a:pt x="292418" y="3079433"/>
                </a:lnTo>
                <a:lnTo>
                  <a:pt x="237173" y="3118485"/>
                </a:lnTo>
                <a:lnTo>
                  <a:pt x="237173" y="3118485"/>
                </a:lnTo>
                <a:lnTo>
                  <a:pt x="237173" y="3148965"/>
                </a:lnTo>
                <a:lnTo>
                  <a:pt x="186690" y="3148965"/>
                </a:lnTo>
                <a:lnTo>
                  <a:pt x="186690" y="3331845"/>
                </a:lnTo>
                <a:lnTo>
                  <a:pt x="157163" y="3331845"/>
                </a:lnTo>
                <a:lnTo>
                  <a:pt x="157163" y="3307080"/>
                </a:lnTo>
                <a:lnTo>
                  <a:pt x="157163" y="3307080"/>
                </a:lnTo>
                <a:lnTo>
                  <a:pt x="125730" y="3307080"/>
                </a:lnTo>
                <a:lnTo>
                  <a:pt x="125730" y="3331845"/>
                </a:lnTo>
                <a:lnTo>
                  <a:pt x="0" y="3331845"/>
                </a:lnTo>
                <a:lnTo>
                  <a:pt x="0" y="3524250"/>
                </a:lnTo>
                <a:lnTo>
                  <a:pt x="0" y="3524250"/>
                </a:lnTo>
                <a:lnTo>
                  <a:pt x="11475720" y="3524250"/>
                </a:lnTo>
                <a:lnTo>
                  <a:pt x="11475720" y="3524250"/>
                </a:lnTo>
                <a:lnTo>
                  <a:pt x="11475720" y="3424238"/>
                </a:lnTo>
                <a:lnTo>
                  <a:pt x="11436667" y="3424238"/>
                </a:lnTo>
                <a:close/>
                <a:moveTo>
                  <a:pt x="10106025" y="3337560"/>
                </a:moveTo>
                <a:lnTo>
                  <a:pt x="10174605" y="3380423"/>
                </a:lnTo>
                <a:cubicBezTo>
                  <a:pt x="10163175" y="3380423"/>
                  <a:pt x="10151745" y="3380423"/>
                  <a:pt x="10141267" y="3380423"/>
                </a:cubicBezTo>
                <a:cubicBezTo>
                  <a:pt x="10129838" y="3380423"/>
                  <a:pt x="10117455" y="3380423"/>
                  <a:pt x="10106025" y="3380423"/>
                </a:cubicBezTo>
                <a:lnTo>
                  <a:pt x="10106025" y="3337560"/>
                </a:lnTo>
                <a:close/>
                <a:moveTo>
                  <a:pt x="10186988" y="3426143"/>
                </a:moveTo>
                <a:cubicBezTo>
                  <a:pt x="10204133" y="3426143"/>
                  <a:pt x="10220325" y="3426143"/>
                  <a:pt x="10236517" y="3427095"/>
                </a:cubicBezTo>
                <a:cubicBezTo>
                  <a:pt x="10386060" y="3429000"/>
                  <a:pt x="10493692" y="3429953"/>
                  <a:pt x="10501312" y="3429953"/>
                </a:cubicBezTo>
                <a:lnTo>
                  <a:pt x="10501312" y="3433763"/>
                </a:lnTo>
                <a:lnTo>
                  <a:pt x="10501312" y="3433763"/>
                </a:lnTo>
                <a:lnTo>
                  <a:pt x="10545127" y="3433763"/>
                </a:lnTo>
                <a:lnTo>
                  <a:pt x="10545127" y="3455670"/>
                </a:lnTo>
                <a:lnTo>
                  <a:pt x="10540365" y="3455670"/>
                </a:lnTo>
                <a:lnTo>
                  <a:pt x="10540365" y="3488055"/>
                </a:lnTo>
                <a:lnTo>
                  <a:pt x="10514648" y="3488055"/>
                </a:lnTo>
                <a:lnTo>
                  <a:pt x="10492740" y="3497580"/>
                </a:lnTo>
                <a:lnTo>
                  <a:pt x="10449877" y="3498533"/>
                </a:lnTo>
                <a:lnTo>
                  <a:pt x="10449877" y="3493770"/>
                </a:lnTo>
                <a:lnTo>
                  <a:pt x="10449877" y="3493770"/>
                </a:lnTo>
                <a:lnTo>
                  <a:pt x="10327958" y="3493770"/>
                </a:lnTo>
                <a:lnTo>
                  <a:pt x="10320338" y="3501390"/>
                </a:lnTo>
                <a:lnTo>
                  <a:pt x="10286048" y="3501390"/>
                </a:lnTo>
                <a:lnTo>
                  <a:pt x="10286048" y="3507105"/>
                </a:lnTo>
                <a:lnTo>
                  <a:pt x="10251758" y="3507105"/>
                </a:lnTo>
                <a:lnTo>
                  <a:pt x="10238423" y="3496628"/>
                </a:lnTo>
                <a:lnTo>
                  <a:pt x="10238423" y="3496628"/>
                </a:lnTo>
                <a:lnTo>
                  <a:pt x="10222230" y="3496628"/>
                </a:lnTo>
                <a:lnTo>
                  <a:pt x="10222230" y="3482340"/>
                </a:lnTo>
                <a:lnTo>
                  <a:pt x="10102215" y="3482340"/>
                </a:lnTo>
                <a:lnTo>
                  <a:pt x="10083165" y="3490913"/>
                </a:lnTo>
                <a:lnTo>
                  <a:pt x="10069830" y="3490913"/>
                </a:lnTo>
                <a:lnTo>
                  <a:pt x="10065067" y="3483293"/>
                </a:lnTo>
                <a:lnTo>
                  <a:pt x="9993630" y="3483293"/>
                </a:lnTo>
                <a:lnTo>
                  <a:pt x="9993630" y="3487103"/>
                </a:lnTo>
                <a:lnTo>
                  <a:pt x="9966008" y="3487103"/>
                </a:lnTo>
                <a:lnTo>
                  <a:pt x="9950767" y="3506153"/>
                </a:lnTo>
                <a:lnTo>
                  <a:pt x="9772650" y="3506153"/>
                </a:lnTo>
                <a:lnTo>
                  <a:pt x="9772650" y="3496628"/>
                </a:lnTo>
                <a:lnTo>
                  <a:pt x="9715500" y="3496628"/>
                </a:lnTo>
                <a:lnTo>
                  <a:pt x="9715500" y="3484245"/>
                </a:lnTo>
                <a:lnTo>
                  <a:pt x="9687877" y="3484245"/>
                </a:lnTo>
                <a:lnTo>
                  <a:pt x="9677400" y="3472815"/>
                </a:lnTo>
                <a:lnTo>
                  <a:pt x="9677400" y="3472815"/>
                </a:lnTo>
                <a:lnTo>
                  <a:pt x="9571673" y="3472815"/>
                </a:lnTo>
                <a:lnTo>
                  <a:pt x="9571673" y="3454718"/>
                </a:lnTo>
                <a:lnTo>
                  <a:pt x="9566910" y="3454718"/>
                </a:lnTo>
                <a:lnTo>
                  <a:pt x="9566910" y="3474720"/>
                </a:lnTo>
                <a:lnTo>
                  <a:pt x="9552623" y="3474720"/>
                </a:lnTo>
                <a:lnTo>
                  <a:pt x="9537382" y="3494723"/>
                </a:lnTo>
                <a:lnTo>
                  <a:pt x="9500235" y="3494723"/>
                </a:lnTo>
                <a:lnTo>
                  <a:pt x="9500235" y="3492818"/>
                </a:lnTo>
                <a:lnTo>
                  <a:pt x="9487852" y="3492818"/>
                </a:lnTo>
                <a:lnTo>
                  <a:pt x="9487852" y="3497580"/>
                </a:lnTo>
                <a:lnTo>
                  <a:pt x="9413557" y="3497580"/>
                </a:lnTo>
                <a:lnTo>
                  <a:pt x="9413557" y="3493770"/>
                </a:lnTo>
                <a:lnTo>
                  <a:pt x="9379268" y="3473768"/>
                </a:lnTo>
                <a:lnTo>
                  <a:pt x="9346882" y="3473768"/>
                </a:lnTo>
                <a:lnTo>
                  <a:pt x="9346882" y="3468053"/>
                </a:lnTo>
                <a:lnTo>
                  <a:pt x="9302115" y="3468053"/>
                </a:lnTo>
                <a:lnTo>
                  <a:pt x="9296400" y="3473768"/>
                </a:lnTo>
                <a:lnTo>
                  <a:pt x="9268777" y="3473768"/>
                </a:lnTo>
                <a:cubicBezTo>
                  <a:pt x="9270682" y="3469958"/>
                  <a:pt x="9279255" y="3450908"/>
                  <a:pt x="9292590" y="3423285"/>
                </a:cubicBezTo>
                <a:cubicBezTo>
                  <a:pt x="9334500" y="3422333"/>
                  <a:pt x="9387840" y="3422333"/>
                  <a:pt x="9449752" y="3422333"/>
                </a:cubicBezTo>
                <a:lnTo>
                  <a:pt x="9453562" y="3422333"/>
                </a:lnTo>
                <a:cubicBezTo>
                  <a:pt x="9535477" y="3422333"/>
                  <a:pt x="9633585" y="3422333"/>
                  <a:pt x="9752648" y="3423285"/>
                </a:cubicBezTo>
                <a:lnTo>
                  <a:pt x="9758362" y="3423285"/>
                </a:lnTo>
                <a:cubicBezTo>
                  <a:pt x="9768840" y="3423285"/>
                  <a:pt x="9778365" y="3423285"/>
                  <a:pt x="9788842" y="3423285"/>
                </a:cubicBezTo>
                <a:cubicBezTo>
                  <a:pt x="9802177" y="3423285"/>
                  <a:pt x="9815512" y="3423285"/>
                  <a:pt x="9829800" y="3423285"/>
                </a:cubicBezTo>
                <a:cubicBezTo>
                  <a:pt x="9856470" y="3423285"/>
                  <a:pt x="9884092" y="3423285"/>
                  <a:pt x="9910762" y="3424238"/>
                </a:cubicBezTo>
                <a:lnTo>
                  <a:pt x="9940290" y="3424238"/>
                </a:lnTo>
                <a:cubicBezTo>
                  <a:pt x="9976485" y="3424238"/>
                  <a:pt x="10010775" y="3425190"/>
                  <a:pt x="10045065" y="3425190"/>
                </a:cubicBezTo>
                <a:cubicBezTo>
                  <a:pt x="10097452" y="3425190"/>
                  <a:pt x="10146983" y="3425190"/>
                  <a:pt x="10186988" y="3426143"/>
                </a:cubicBezTo>
                <a:close/>
                <a:moveTo>
                  <a:pt x="9225915" y="3330893"/>
                </a:moveTo>
                <a:lnTo>
                  <a:pt x="9221152" y="3330893"/>
                </a:lnTo>
                <a:lnTo>
                  <a:pt x="9221152" y="3383280"/>
                </a:lnTo>
                <a:cubicBezTo>
                  <a:pt x="9174480" y="3384233"/>
                  <a:pt x="9125902" y="3385185"/>
                  <a:pt x="9076373" y="3387090"/>
                </a:cubicBezTo>
                <a:lnTo>
                  <a:pt x="9101138" y="3368040"/>
                </a:lnTo>
                <a:lnTo>
                  <a:pt x="9364980" y="3176588"/>
                </a:lnTo>
                <a:cubicBezTo>
                  <a:pt x="9353550" y="3194685"/>
                  <a:pt x="9338310" y="3219450"/>
                  <a:pt x="9319260" y="3250883"/>
                </a:cubicBezTo>
                <a:cubicBezTo>
                  <a:pt x="9292590" y="3293745"/>
                  <a:pt x="9263062" y="3343275"/>
                  <a:pt x="9238298" y="3383280"/>
                </a:cubicBezTo>
                <a:cubicBezTo>
                  <a:pt x="9237345" y="3383280"/>
                  <a:pt x="9237345" y="3383280"/>
                  <a:pt x="9236393" y="3383280"/>
                </a:cubicBezTo>
                <a:cubicBezTo>
                  <a:pt x="9235440" y="3383280"/>
                  <a:pt x="9235440" y="3383280"/>
                  <a:pt x="9234488" y="3383280"/>
                </a:cubicBezTo>
                <a:cubicBezTo>
                  <a:pt x="9232582" y="3383280"/>
                  <a:pt x="9230677" y="3383280"/>
                  <a:pt x="9228773" y="3383280"/>
                </a:cubicBezTo>
                <a:cubicBezTo>
                  <a:pt x="9226868" y="3383280"/>
                  <a:pt x="9224962" y="3383280"/>
                  <a:pt x="9224010" y="3383280"/>
                </a:cubicBezTo>
                <a:lnTo>
                  <a:pt x="9224010" y="3330893"/>
                </a:lnTo>
                <a:lnTo>
                  <a:pt x="9225915" y="3330893"/>
                </a:lnTo>
                <a:close/>
                <a:moveTo>
                  <a:pt x="9211627" y="3438525"/>
                </a:moveTo>
                <a:lnTo>
                  <a:pt x="9207818" y="3449003"/>
                </a:lnTo>
                <a:lnTo>
                  <a:pt x="9200198" y="3449003"/>
                </a:lnTo>
                <a:lnTo>
                  <a:pt x="9200198" y="3451860"/>
                </a:lnTo>
                <a:lnTo>
                  <a:pt x="9189720" y="3451860"/>
                </a:lnTo>
                <a:lnTo>
                  <a:pt x="9182100" y="3465195"/>
                </a:lnTo>
                <a:lnTo>
                  <a:pt x="9144000" y="3465195"/>
                </a:lnTo>
                <a:lnTo>
                  <a:pt x="9144000" y="3469958"/>
                </a:lnTo>
                <a:lnTo>
                  <a:pt x="9051607" y="3469958"/>
                </a:lnTo>
                <a:lnTo>
                  <a:pt x="9051607" y="3455670"/>
                </a:lnTo>
                <a:lnTo>
                  <a:pt x="9039225" y="3443288"/>
                </a:lnTo>
                <a:lnTo>
                  <a:pt x="9039225" y="3429000"/>
                </a:lnTo>
                <a:lnTo>
                  <a:pt x="9207818" y="3422333"/>
                </a:lnTo>
                <a:lnTo>
                  <a:pt x="9211627" y="3422333"/>
                </a:lnTo>
                <a:cubicBezTo>
                  <a:pt x="9212580" y="3422333"/>
                  <a:pt x="9214485" y="3422333"/>
                  <a:pt x="9215438" y="3422333"/>
                </a:cubicBezTo>
                <a:lnTo>
                  <a:pt x="9205912" y="3437573"/>
                </a:lnTo>
                <a:lnTo>
                  <a:pt x="9205912" y="3438525"/>
                </a:lnTo>
                <a:lnTo>
                  <a:pt x="9211627" y="3438525"/>
                </a:lnTo>
                <a:close/>
                <a:moveTo>
                  <a:pt x="9381173" y="3131820"/>
                </a:moveTo>
                <a:lnTo>
                  <a:pt x="9084945" y="3276600"/>
                </a:lnTo>
                <a:lnTo>
                  <a:pt x="9403080" y="3113723"/>
                </a:lnTo>
                <a:lnTo>
                  <a:pt x="9381173" y="3131820"/>
                </a:lnTo>
                <a:close/>
                <a:moveTo>
                  <a:pt x="9404032" y="3119438"/>
                </a:moveTo>
                <a:cubicBezTo>
                  <a:pt x="9404032" y="3119438"/>
                  <a:pt x="9404032" y="3119438"/>
                  <a:pt x="9404032" y="3119438"/>
                </a:cubicBezTo>
                <a:cubicBezTo>
                  <a:pt x="9403080" y="3120390"/>
                  <a:pt x="9403080" y="3120390"/>
                  <a:pt x="9403080" y="3121343"/>
                </a:cubicBezTo>
                <a:lnTo>
                  <a:pt x="9401175" y="3122295"/>
                </a:lnTo>
                <a:lnTo>
                  <a:pt x="9404032" y="3119438"/>
                </a:lnTo>
                <a:close/>
                <a:moveTo>
                  <a:pt x="9374505" y="3154680"/>
                </a:moveTo>
                <a:lnTo>
                  <a:pt x="9370695" y="3156585"/>
                </a:lnTo>
                <a:lnTo>
                  <a:pt x="9384030" y="3147060"/>
                </a:lnTo>
                <a:lnTo>
                  <a:pt x="9385935" y="3146108"/>
                </a:lnTo>
                <a:cubicBezTo>
                  <a:pt x="9385935" y="3147060"/>
                  <a:pt x="9384982" y="3147060"/>
                  <a:pt x="9384982" y="3148013"/>
                </a:cubicBezTo>
                <a:lnTo>
                  <a:pt x="9374505" y="3154680"/>
                </a:lnTo>
                <a:close/>
                <a:moveTo>
                  <a:pt x="9376410" y="3158490"/>
                </a:moveTo>
                <a:cubicBezTo>
                  <a:pt x="9375457" y="3159443"/>
                  <a:pt x="9374505" y="3161348"/>
                  <a:pt x="9373552" y="3162300"/>
                </a:cubicBezTo>
                <a:lnTo>
                  <a:pt x="9372600" y="3164205"/>
                </a:lnTo>
                <a:lnTo>
                  <a:pt x="9281160" y="3230880"/>
                </a:lnTo>
                <a:lnTo>
                  <a:pt x="9376410" y="3158490"/>
                </a:lnTo>
                <a:lnTo>
                  <a:pt x="9376410" y="3158490"/>
                </a:lnTo>
                <a:close/>
                <a:moveTo>
                  <a:pt x="9380220" y="3142298"/>
                </a:moveTo>
                <a:lnTo>
                  <a:pt x="9367838" y="3148013"/>
                </a:lnTo>
                <a:lnTo>
                  <a:pt x="9383077" y="3135630"/>
                </a:lnTo>
                <a:lnTo>
                  <a:pt x="9395460" y="3128963"/>
                </a:lnTo>
                <a:cubicBezTo>
                  <a:pt x="9395460" y="3129915"/>
                  <a:pt x="9394507" y="3129915"/>
                  <a:pt x="9394507" y="3130868"/>
                </a:cubicBezTo>
                <a:lnTo>
                  <a:pt x="9380220" y="3142298"/>
                </a:lnTo>
                <a:close/>
                <a:moveTo>
                  <a:pt x="9364027" y="3145155"/>
                </a:moveTo>
                <a:lnTo>
                  <a:pt x="9349740" y="3156585"/>
                </a:lnTo>
                <a:lnTo>
                  <a:pt x="9127807" y="3261360"/>
                </a:lnTo>
                <a:lnTo>
                  <a:pt x="9364027" y="3145155"/>
                </a:lnTo>
                <a:close/>
                <a:moveTo>
                  <a:pt x="9363075" y="3155633"/>
                </a:moveTo>
                <a:lnTo>
                  <a:pt x="9351645" y="3164205"/>
                </a:lnTo>
                <a:lnTo>
                  <a:pt x="9342120" y="3168015"/>
                </a:lnTo>
                <a:lnTo>
                  <a:pt x="9351645" y="3160395"/>
                </a:lnTo>
                <a:lnTo>
                  <a:pt x="9363075" y="3155633"/>
                </a:lnTo>
                <a:close/>
                <a:moveTo>
                  <a:pt x="9333548" y="3169920"/>
                </a:moveTo>
                <a:lnTo>
                  <a:pt x="9324975" y="3176588"/>
                </a:lnTo>
                <a:lnTo>
                  <a:pt x="9217343" y="3224213"/>
                </a:lnTo>
                <a:lnTo>
                  <a:pt x="9333548" y="3169920"/>
                </a:lnTo>
                <a:close/>
                <a:moveTo>
                  <a:pt x="9326880" y="3180398"/>
                </a:moveTo>
                <a:lnTo>
                  <a:pt x="9334500" y="3176588"/>
                </a:lnTo>
                <a:lnTo>
                  <a:pt x="9250680" y="3240405"/>
                </a:lnTo>
                <a:lnTo>
                  <a:pt x="9326880" y="3180398"/>
                </a:lnTo>
                <a:close/>
                <a:moveTo>
                  <a:pt x="9353550" y="3168968"/>
                </a:moveTo>
                <a:lnTo>
                  <a:pt x="9357360" y="3167063"/>
                </a:lnTo>
                <a:lnTo>
                  <a:pt x="9099232" y="3363278"/>
                </a:lnTo>
                <a:lnTo>
                  <a:pt x="9090660" y="3369945"/>
                </a:lnTo>
                <a:lnTo>
                  <a:pt x="9353550" y="3168968"/>
                </a:lnTo>
                <a:close/>
                <a:moveTo>
                  <a:pt x="9885998" y="3377565"/>
                </a:moveTo>
                <a:lnTo>
                  <a:pt x="9885998" y="3361373"/>
                </a:lnTo>
                <a:lnTo>
                  <a:pt x="9903142" y="3377565"/>
                </a:lnTo>
                <a:cubicBezTo>
                  <a:pt x="9897427" y="3377565"/>
                  <a:pt x="9891712" y="3377565"/>
                  <a:pt x="9885998" y="3377565"/>
                </a:cubicBezTo>
                <a:cubicBezTo>
                  <a:pt x="9885998" y="3377565"/>
                  <a:pt x="9885998" y="3377565"/>
                  <a:pt x="9885998" y="3377565"/>
                </a:cubicBezTo>
                <a:close/>
                <a:moveTo>
                  <a:pt x="9594532" y="3017520"/>
                </a:moveTo>
                <a:lnTo>
                  <a:pt x="10054590" y="3305175"/>
                </a:lnTo>
                <a:lnTo>
                  <a:pt x="10101262" y="3334703"/>
                </a:lnTo>
                <a:lnTo>
                  <a:pt x="10101262" y="3379470"/>
                </a:lnTo>
                <a:cubicBezTo>
                  <a:pt x="10086975" y="3379470"/>
                  <a:pt x="10071735" y="3379470"/>
                  <a:pt x="10051733" y="3378518"/>
                </a:cubicBezTo>
                <a:lnTo>
                  <a:pt x="9575482" y="3024188"/>
                </a:lnTo>
                <a:cubicBezTo>
                  <a:pt x="9582150" y="3022283"/>
                  <a:pt x="9588818" y="3020378"/>
                  <a:pt x="9594532" y="3017520"/>
                </a:cubicBezTo>
                <a:close/>
                <a:moveTo>
                  <a:pt x="9570720" y="3027045"/>
                </a:moveTo>
                <a:lnTo>
                  <a:pt x="10043160" y="3378518"/>
                </a:lnTo>
                <a:cubicBezTo>
                  <a:pt x="10022205" y="3378518"/>
                  <a:pt x="10002202" y="3378518"/>
                  <a:pt x="9981248" y="3377565"/>
                </a:cubicBezTo>
                <a:cubicBezTo>
                  <a:pt x="9957435" y="3377565"/>
                  <a:pt x="9933623" y="3377565"/>
                  <a:pt x="9909810" y="3376613"/>
                </a:cubicBezTo>
                <a:lnTo>
                  <a:pt x="9885045" y="3353753"/>
                </a:lnTo>
                <a:lnTo>
                  <a:pt x="9885045" y="3329940"/>
                </a:lnTo>
                <a:lnTo>
                  <a:pt x="9880283" y="3329940"/>
                </a:lnTo>
                <a:lnTo>
                  <a:pt x="9880283" y="3349943"/>
                </a:lnTo>
                <a:lnTo>
                  <a:pt x="9548812" y="3037523"/>
                </a:lnTo>
                <a:cubicBezTo>
                  <a:pt x="9556432" y="3034665"/>
                  <a:pt x="9563100" y="3030855"/>
                  <a:pt x="9570720" y="3027045"/>
                </a:cubicBezTo>
                <a:close/>
                <a:moveTo>
                  <a:pt x="9545002" y="3040380"/>
                </a:moveTo>
                <a:lnTo>
                  <a:pt x="9863138" y="3340418"/>
                </a:lnTo>
                <a:lnTo>
                  <a:pt x="9880283" y="3356610"/>
                </a:lnTo>
                <a:lnTo>
                  <a:pt x="9880283" y="3376613"/>
                </a:lnTo>
                <a:cubicBezTo>
                  <a:pt x="9855517" y="3376613"/>
                  <a:pt x="9827895" y="3376613"/>
                  <a:pt x="9800273" y="3375660"/>
                </a:cubicBezTo>
                <a:cubicBezTo>
                  <a:pt x="9796462" y="3375660"/>
                  <a:pt x="9791700" y="3375660"/>
                  <a:pt x="9787890" y="3375660"/>
                </a:cubicBezTo>
                <a:cubicBezTo>
                  <a:pt x="9784080" y="3375660"/>
                  <a:pt x="9779317" y="3375660"/>
                  <a:pt x="9775508" y="3375660"/>
                </a:cubicBezTo>
                <a:lnTo>
                  <a:pt x="9523095" y="3051810"/>
                </a:lnTo>
                <a:cubicBezTo>
                  <a:pt x="9531668" y="3048953"/>
                  <a:pt x="9538335" y="3044190"/>
                  <a:pt x="9545002" y="3040380"/>
                </a:cubicBezTo>
                <a:close/>
                <a:moveTo>
                  <a:pt x="9520238" y="3055620"/>
                </a:moveTo>
                <a:lnTo>
                  <a:pt x="9770745" y="3376613"/>
                </a:lnTo>
                <a:cubicBezTo>
                  <a:pt x="9767888" y="3376613"/>
                  <a:pt x="9764077" y="3376613"/>
                  <a:pt x="9761220" y="3376613"/>
                </a:cubicBezTo>
                <a:lnTo>
                  <a:pt x="9755505" y="3376613"/>
                </a:lnTo>
                <a:cubicBezTo>
                  <a:pt x="9749790" y="3376613"/>
                  <a:pt x="9744075" y="3376613"/>
                  <a:pt x="9739312" y="3376613"/>
                </a:cubicBezTo>
                <a:lnTo>
                  <a:pt x="9733598" y="3376613"/>
                </a:lnTo>
                <a:cubicBezTo>
                  <a:pt x="9723120" y="3376613"/>
                  <a:pt x="9713595" y="3376613"/>
                  <a:pt x="9703118" y="3376613"/>
                </a:cubicBezTo>
                <a:cubicBezTo>
                  <a:pt x="9691688" y="3376613"/>
                  <a:pt x="9679305" y="3376613"/>
                  <a:pt x="9666923" y="3376613"/>
                </a:cubicBezTo>
                <a:lnTo>
                  <a:pt x="9666923" y="3329940"/>
                </a:lnTo>
                <a:lnTo>
                  <a:pt x="9663112" y="3329940"/>
                </a:lnTo>
                <a:lnTo>
                  <a:pt x="9663112" y="3376613"/>
                </a:lnTo>
                <a:cubicBezTo>
                  <a:pt x="9658350" y="3376613"/>
                  <a:pt x="9653588" y="3376613"/>
                  <a:pt x="9648825" y="3376613"/>
                </a:cubicBezTo>
                <a:lnTo>
                  <a:pt x="9501188" y="3070860"/>
                </a:lnTo>
                <a:cubicBezTo>
                  <a:pt x="9505950" y="3066098"/>
                  <a:pt x="9512618" y="3060383"/>
                  <a:pt x="9520238" y="3055620"/>
                </a:cubicBezTo>
                <a:close/>
                <a:moveTo>
                  <a:pt x="9495473" y="3073718"/>
                </a:moveTo>
                <a:lnTo>
                  <a:pt x="9642157" y="3376613"/>
                </a:lnTo>
                <a:cubicBezTo>
                  <a:pt x="9597390" y="3376613"/>
                  <a:pt x="9556432" y="3377565"/>
                  <a:pt x="9518332" y="3377565"/>
                </a:cubicBezTo>
                <a:lnTo>
                  <a:pt x="9475470" y="3092768"/>
                </a:lnTo>
                <a:cubicBezTo>
                  <a:pt x="9481185" y="3086100"/>
                  <a:pt x="9487852" y="3080385"/>
                  <a:pt x="9495473" y="3073718"/>
                </a:cubicBezTo>
                <a:close/>
                <a:moveTo>
                  <a:pt x="9469755" y="3097530"/>
                </a:moveTo>
                <a:cubicBezTo>
                  <a:pt x="9470707" y="3097530"/>
                  <a:pt x="9470707" y="3097530"/>
                  <a:pt x="9469755" y="3097530"/>
                </a:cubicBezTo>
                <a:lnTo>
                  <a:pt x="9512618" y="3377565"/>
                </a:lnTo>
                <a:cubicBezTo>
                  <a:pt x="9489757" y="3377565"/>
                  <a:pt x="9466898" y="3377565"/>
                  <a:pt x="9445943" y="3378518"/>
                </a:cubicBezTo>
                <a:lnTo>
                  <a:pt x="9445943" y="3330893"/>
                </a:lnTo>
                <a:lnTo>
                  <a:pt x="9445943" y="3330893"/>
                </a:lnTo>
                <a:lnTo>
                  <a:pt x="9441180" y="3330893"/>
                </a:lnTo>
                <a:lnTo>
                  <a:pt x="9441180" y="3379470"/>
                </a:lnTo>
                <a:cubicBezTo>
                  <a:pt x="9400223" y="3380423"/>
                  <a:pt x="9357360" y="3380423"/>
                  <a:pt x="9314498" y="3381375"/>
                </a:cubicBezTo>
                <a:cubicBezTo>
                  <a:pt x="9320212" y="3370898"/>
                  <a:pt x="9324975" y="3359468"/>
                  <a:pt x="9330690" y="3347085"/>
                </a:cubicBezTo>
                <a:cubicBezTo>
                  <a:pt x="9366885" y="3272790"/>
                  <a:pt x="9411652" y="3179445"/>
                  <a:pt x="9445943" y="3128963"/>
                </a:cubicBezTo>
                <a:cubicBezTo>
                  <a:pt x="9453562" y="3116580"/>
                  <a:pt x="9460230" y="3108008"/>
                  <a:pt x="9465945" y="3101340"/>
                </a:cubicBezTo>
                <a:cubicBezTo>
                  <a:pt x="9467850" y="3100388"/>
                  <a:pt x="9468802" y="3099435"/>
                  <a:pt x="9469755" y="3097530"/>
                </a:cubicBezTo>
                <a:close/>
                <a:moveTo>
                  <a:pt x="9395460" y="3100388"/>
                </a:moveTo>
                <a:lnTo>
                  <a:pt x="9416415" y="3088958"/>
                </a:lnTo>
                <a:lnTo>
                  <a:pt x="9449752" y="3070860"/>
                </a:lnTo>
                <a:cubicBezTo>
                  <a:pt x="9439275" y="3080385"/>
                  <a:pt x="9429750" y="3089910"/>
                  <a:pt x="9421177" y="3098483"/>
                </a:cubicBezTo>
                <a:lnTo>
                  <a:pt x="9024938" y="3301365"/>
                </a:lnTo>
                <a:lnTo>
                  <a:pt x="9020175" y="3303270"/>
                </a:lnTo>
                <a:lnTo>
                  <a:pt x="9395460" y="3100388"/>
                </a:lnTo>
                <a:close/>
                <a:moveTo>
                  <a:pt x="9008745" y="3322320"/>
                </a:moveTo>
                <a:lnTo>
                  <a:pt x="9309735" y="3188018"/>
                </a:lnTo>
                <a:lnTo>
                  <a:pt x="9060180" y="3386138"/>
                </a:lnTo>
                <a:cubicBezTo>
                  <a:pt x="9053512" y="3386138"/>
                  <a:pt x="9046845" y="3386138"/>
                  <a:pt x="9040177" y="3387090"/>
                </a:cubicBezTo>
                <a:cubicBezTo>
                  <a:pt x="9028748" y="3387090"/>
                  <a:pt x="9017318" y="3388043"/>
                  <a:pt x="9005888" y="3388043"/>
                </a:cubicBezTo>
                <a:lnTo>
                  <a:pt x="9005888" y="3330893"/>
                </a:lnTo>
                <a:lnTo>
                  <a:pt x="9005888" y="3330893"/>
                </a:lnTo>
                <a:lnTo>
                  <a:pt x="9002077" y="3330893"/>
                </a:lnTo>
                <a:lnTo>
                  <a:pt x="9002077" y="3388043"/>
                </a:lnTo>
                <a:cubicBezTo>
                  <a:pt x="8953500" y="3388995"/>
                  <a:pt x="8903970" y="3390900"/>
                  <a:pt x="8859202" y="3391853"/>
                </a:cubicBezTo>
                <a:lnTo>
                  <a:pt x="9008745" y="3322320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BA8616E6-0D12-4C10-979A-794536390992}"/>
              </a:ext>
            </a:extLst>
          </p:cNvPr>
          <p:cNvSpPr/>
          <p:nvPr/>
        </p:nvSpPr>
        <p:spPr>
          <a:xfrm>
            <a:off x="1602658" y="3039808"/>
            <a:ext cx="8994964" cy="2878264"/>
          </a:xfrm>
          <a:custGeom>
            <a:avLst/>
            <a:gdLst>
              <a:gd name="connsiteX0" fmla="*/ 11895999 w 12200282"/>
              <a:gd name="connsiteY0" fmla="*/ 2140327 h 3903922"/>
              <a:gd name="connsiteX1" fmla="*/ 11895999 w 12200282"/>
              <a:gd name="connsiteY1" fmla="*/ 2461169 h 3903922"/>
              <a:gd name="connsiteX2" fmla="*/ 11631046 w 12200282"/>
              <a:gd name="connsiteY2" fmla="*/ 2461169 h 3903922"/>
              <a:gd name="connsiteX3" fmla="*/ 11631046 w 12200282"/>
              <a:gd name="connsiteY3" fmla="*/ 2684723 h 3903922"/>
              <a:gd name="connsiteX4" fmla="*/ 11448890 w 12200282"/>
              <a:gd name="connsiteY4" fmla="*/ 2684723 h 3903922"/>
              <a:gd name="connsiteX5" fmla="*/ 11448890 w 12200282"/>
              <a:gd name="connsiteY5" fmla="*/ 3454743 h 3903922"/>
              <a:gd name="connsiteX6" fmla="*/ 11717983 w 12200282"/>
              <a:gd name="connsiteY6" fmla="*/ 3454743 h 3903922"/>
              <a:gd name="connsiteX7" fmla="*/ 11717983 w 12200282"/>
              <a:gd name="connsiteY7" fmla="*/ 3475443 h 3903922"/>
              <a:gd name="connsiteX8" fmla="*/ 11736613 w 12200282"/>
              <a:gd name="connsiteY8" fmla="*/ 3475443 h 3903922"/>
              <a:gd name="connsiteX9" fmla="*/ 11736613 w 12200282"/>
              <a:gd name="connsiteY9" fmla="*/ 3581010 h 3903922"/>
              <a:gd name="connsiteX10" fmla="*/ 11951888 w 12200282"/>
              <a:gd name="connsiteY10" fmla="*/ 3581010 h 3903922"/>
              <a:gd name="connsiteX11" fmla="*/ 11951888 w 12200282"/>
              <a:gd name="connsiteY11" fmla="*/ 3599640 h 3903922"/>
              <a:gd name="connsiteX12" fmla="*/ 11972588 w 12200282"/>
              <a:gd name="connsiteY12" fmla="*/ 3599640 h 3903922"/>
              <a:gd name="connsiteX13" fmla="*/ 11972588 w 12200282"/>
              <a:gd name="connsiteY13" fmla="*/ 3756956 h 3903922"/>
              <a:gd name="connsiteX14" fmla="*/ 11933258 w 12200282"/>
              <a:gd name="connsiteY14" fmla="*/ 3756956 h 3903922"/>
              <a:gd name="connsiteX15" fmla="*/ 11933258 w 12200282"/>
              <a:gd name="connsiteY15" fmla="*/ 3620339 h 3903922"/>
              <a:gd name="connsiteX16" fmla="*/ 11717983 w 12200282"/>
              <a:gd name="connsiteY16" fmla="*/ 3620339 h 3903922"/>
              <a:gd name="connsiteX17" fmla="*/ 11717983 w 12200282"/>
              <a:gd name="connsiteY17" fmla="*/ 3599640 h 3903922"/>
              <a:gd name="connsiteX18" fmla="*/ 11697284 w 12200282"/>
              <a:gd name="connsiteY18" fmla="*/ 3599640 h 3903922"/>
              <a:gd name="connsiteX19" fmla="*/ 11697284 w 12200282"/>
              <a:gd name="connsiteY19" fmla="*/ 3496142 h 3903922"/>
              <a:gd name="connsiteX20" fmla="*/ 11448890 w 12200282"/>
              <a:gd name="connsiteY20" fmla="*/ 3496142 h 3903922"/>
              <a:gd name="connsiteX21" fmla="*/ 11448890 w 12200282"/>
              <a:gd name="connsiteY21" fmla="*/ 3756956 h 3903922"/>
              <a:gd name="connsiteX22" fmla="*/ 11407491 w 12200282"/>
              <a:gd name="connsiteY22" fmla="*/ 3756956 h 3903922"/>
              <a:gd name="connsiteX23" fmla="*/ 11407491 w 12200282"/>
              <a:gd name="connsiteY23" fmla="*/ 2684723 h 3903922"/>
              <a:gd name="connsiteX24" fmla="*/ 11428190 w 12200282"/>
              <a:gd name="connsiteY24" fmla="*/ 2684723 h 3903922"/>
              <a:gd name="connsiteX25" fmla="*/ 11428190 w 12200282"/>
              <a:gd name="connsiteY25" fmla="*/ 2461169 h 3903922"/>
              <a:gd name="connsiteX26" fmla="*/ 11041111 w 12200282"/>
              <a:gd name="connsiteY26" fmla="*/ 2461169 h 3903922"/>
              <a:gd name="connsiteX27" fmla="*/ 11041111 w 12200282"/>
              <a:gd name="connsiteY27" fmla="*/ 2276943 h 3903922"/>
              <a:gd name="connsiteX28" fmla="*/ 10817555 w 12200282"/>
              <a:gd name="connsiteY28" fmla="*/ 2276943 h 3903922"/>
              <a:gd name="connsiteX29" fmla="*/ 10817555 w 12200282"/>
              <a:gd name="connsiteY29" fmla="*/ 2541897 h 3903922"/>
              <a:gd name="connsiteX30" fmla="*/ 10716128 w 12200282"/>
              <a:gd name="connsiteY30" fmla="*/ 2541897 h 3903922"/>
              <a:gd name="connsiteX31" fmla="*/ 10716128 w 12200282"/>
              <a:gd name="connsiteY31" fmla="*/ 2461169 h 3903922"/>
              <a:gd name="connsiteX32" fmla="*/ 10430475 w 12200282"/>
              <a:gd name="connsiteY32" fmla="*/ 2461169 h 3903922"/>
              <a:gd name="connsiteX33" fmla="*/ 10430475 w 12200282"/>
              <a:gd name="connsiteY33" fmla="*/ 3090433 h 3903922"/>
              <a:gd name="connsiteX34" fmla="*/ 10401496 w 12200282"/>
              <a:gd name="connsiteY34" fmla="*/ 3090433 h 3903922"/>
              <a:gd name="connsiteX35" fmla="*/ 10401496 w 12200282"/>
              <a:gd name="connsiteY35" fmla="*/ 3338827 h 3903922"/>
              <a:gd name="connsiteX36" fmla="*/ 10362167 w 12200282"/>
              <a:gd name="connsiteY36" fmla="*/ 3338827 h 3903922"/>
              <a:gd name="connsiteX37" fmla="*/ 10362167 w 12200282"/>
              <a:gd name="connsiteY37" fmla="*/ 3090433 h 3903922"/>
              <a:gd name="connsiteX38" fmla="*/ 10289719 w 12200282"/>
              <a:gd name="connsiteY38" fmla="*/ 3090433 h 3903922"/>
              <a:gd name="connsiteX39" fmla="*/ 10289719 w 12200282"/>
              <a:gd name="connsiteY39" fmla="*/ 2684723 h 3903922"/>
              <a:gd name="connsiteX40" fmla="*/ 10186221 w 12200282"/>
              <a:gd name="connsiteY40" fmla="*/ 2684723 h 3903922"/>
              <a:gd name="connsiteX41" fmla="*/ 10186221 w 12200282"/>
              <a:gd name="connsiteY41" fmla="*/ 2378371 h 3903922"/>
              <a:gd name="connsiteX42" fmla="*/ 9821910 w 12200282"/>
              <a:gd name="connsiteY42" fmla="*/ 2378371 h 3903922"/>
              <a:gd name="connsiteX43" fmla="*/ 9821910 w 12200282"/>
              <a:gd name="connsiteY43" fmla="*/ 2276943 h 3903922"/>
              <a:gd name="connsiteX44" fmla="*/ 9658384 w 12200282"/>
              <a:gd name="connsiteY44" fmla="*/ 2276943 h 3903922"/>
              <a:gd name="connsiteX45" fmla="*/ 9658384 w 12200282"/>
              <a:gd name="connsiteY45" fmla="*/ 2806850 h 3903922"/>
              <a:gd name="connsiteX46" fmla="*/ 9679084 w 12200282"/>
              <a:gd name="connsiteY46" fmla="*/ 2806850 h 3903922"/>
              <a:gd name="connsiteX47" fmla="*/ 9679084 w 12200282"/>
              <a:gd name="connsiteY47" fmla="*/ 3436114 h 3903922"/>
              <a:gd name="connsiteX48" fmla="*/ 10426335 w 12200282"/>
              <a:gd name="connsiteY48" fmla="*/ 3436114 h 3903922"/>
              <a:gd name="connsiteX49" fmla="*/ 10426335 w 12200282"/>
              <a:gd name="connsiteY49" fmla="*/ 3456814 h 3903922"/>
              <a:gd name="connsiteX50" fmla="*/ 10444965 w 12200282"/>
              <a:gd name="connsiteY50" fmla="*/ 3456814 h 3903922"/>
              <a:gd name="connsiteX51" fmla="*/ 10444965 w 12200282"/>
              <a:gd name="connsiteY51" fmla="*/ 3537541 h 3903922"/>
              <a:gd name="connsiteX52" fmla="*/ 11096998 w 12200282"/>
              <a:gd name="connsiteY52" fmla="*/ 3537541 h 3903922"/>
              <a:gd name="connsiteX53" fmla="*/ 11096998 w 12200282"/>
              <a:gd name="connsiteY53" fmla="*/ 3556171 h 3903922"/>
              <a:gd name="connsiteX54" fmla="*/ 11117698 w 12200282"/>
              <a:gd name="connsiteY54" fmla="*/ 3556171 h 3903922"/>
              <a:gd name="connsiteX55" fmla="*/ 11117698 w 12200282"/>
              <a:gd name="connsiteY55" fmla="*/ 3756956 h 3903922"/>
              <a:gd name="connsiteX56" fmla="*/ 11076299 w 12200282"/>
              <a:gd name="connsiteY56" fmla="*/ 3756956 h 3903922"/>
              <a:gd name="connsiteX57" fmla="*/ 11076299 w 12200282"/>
              <a:gd name="connsiteY57" fmla="*/ 3576871 h 3903922"/>
              <a:gd name="connsiteX58" fmla="*/ 10444965 w 12200282"/>
              <a:gd name="connsiteY58" fmla="*/ 3576871 h 3903922"/>
              <a:gd name="connsiteX59" fmla="*/ 10444965 w 12200282"/>
              <a:gd name="connsiteY59" fmla="*/ 3638969 h 3903922"/>
              <a:gd name="connsiteX60" fmla="*/ 10426335 w 12200282"/>
              <a:gd name="connsiteY60" fmla="*/ 3638969 h 3903922"/>
              <a:gd name="connsiteX61" fmla="*/ 10426335 w 12200282"/>
              <a:gd name="connsiteY61" fmla="*/ 3659669 h 3903922"/>
              <a:gd name="connsiteX62" fmla="*/ 10157242 w 12200282"/>
              <a:gd name="connsiteY62" fmla="*/ 3659669 h 3903922"/>
              <a:gd name="connsiteX63" fmla="*/ 10157242 w 12200282"/>
              <a:gd name="connsiteY63" fmla="*/ 3756956 h 3903922"/>
              <a:gd name="connsiteX64" fmla="*/ 10117912 w 12200282"/>
              <a:gd name="connsiteY64" fmla="*/ 3756956 h 3903922"/>
              <a:gd name="connsiteX65" fmla="*/ 10117912 w 12200282"/>
              <a:gd name="connsiteY65" fmla="*/ 3638969 h 3903922"/>
              <a:gd name="connsiteX66" fmla="*/ 10138612 w 12200282"/>
              <a:gd name="connsiteY66" fmla="*/ 3638969 h 3903922"/>
              <a:gd name="connsiteX67" fmla="*/ 10138612 w 12200282"/>
              <a:gd name="connsiteY67" fmla="*/ 3620339 h 3903922"/>
              <a:gd name="connsiteX68" fmla="*/ 10405636 w 12200282"/>
              <a:gd name="connsiteY68" fmla="*/ 3620339 h 3903922"/>
              <a:gd name="connsiteX69" fmla="*/ 10405636 w 12200282"/>
              <a:gd name="connsiteY69" fmla="*/ 3477513 h 3903922"/>
              <a:gd name="connsiteX70" fmla="*/ 9679084 w 12200282"/>
              <a:gd name="connsiteY70" fmla="*/ 3477513 h 3903922"/>
              <a:gd name="connsiteX71" fmla="*/ 9679084 w 12200282"/>
              <a:gd name="connsiteY71" fmla="*/ 3756956 h 3903922"/>
              <a:gd name="connsiteX72" fmla="*/ 9637685 w 12200282"/>
              <a:gd name="connsiteY72" fmla="*/ 3756956 h 3903922"/>
              <a:gd name="connsiteX73" fmla="*/ 9637685 w 12200282"/>
              <a:gd name="connsiteY73" fmla="*/ 2806850 h 3903922"/>
              <a:gd name="connsiteX74" fmla="*/ 9556957 w 12200282"/>
              <a:gd name="connsiteY74" fmla="*/ 2806850 h 3903922"/>
              <a:gd name="connsiteX75" fmla="*/ 9556957 w 12200282"/>
              <a:gd name="connsiteY75" fmla="*/ 2440469 h 3903922"/>
              <a:gd name="connsiteX76" fmla="*/ 9252674 w 12200282"/>
              <a:gd name="connsiteY76" fmla="*/ 2440469 h 3903922"/>
              <a:gd name="connsiteX77" fmla="*/ 9252674 w 12200282"/>
              <a:gd name="connsiteY77" fmla="*/ 2276943 h 3903922"/>
              <a:gd name="connsiteX78" fmla="*/ 8844894 w 12200282"/>
              <a:gd name="connsiteY78" fmla="*/ 2276943 h 3903922"/>
              <a:gd name="connsiteX79" fmla="*/ 8844894 w 12200282"/>
              <a:gd name="connsiteY79" fmla="*/ 2399070 h 3903922"/>
              <a:gd name="connsiteX80" fmla="*/ 8683438 w 12200282"/>
              <a:gd name="connsiteY80" fmla="*/ 2399070 h 3903922"/>
              <a:gd name="connsiteX81" fmla="*/ 8683438 w 12200282"/>
              <a:gd name="connsiteY81" fmla="*/ 2562596 h 3903922"/>
              <a:gd name="connsiteX82" fmla="*/ 8702067 w 12200282"/>
              <a:gd name="connsiteY82" fmla="*/ 2562596 h 3903922"/>
              <a:gd name="connsiteX83" fmla="*/ 8702067 w 12200282"/>
              <a:gd name="connsiteY83" fmla="*/ 3409205 h 3903922"/>
              <a:gd name="connsiteX84" fmla="*/ 8828334 w 12200282"/>
              <a:gd name="connsiteY84" fmla="*/ 3409205 h 3903922"/>
              <a:gd name="connsiteX85" fmla="*/ 8828334 w 12200282"/>
              <a:gd name="connsiteY85" fmla="*/ 3429904 h 3903922"/>
              <a:gd name="connsiteX86" fmla="*/ 8849034 w 12200282"/>
              <a:gd name="connsiteY86" fmla="*/ 3429904 h 3903922"/>
              <a:gd name="connsiteX87" fmla="*/ 8849034 w 12200282"/>
              <a:gd name="connsiteY87" fmla="*/ 3537541 h 3903922"/>
              <a:gd name="connsiteX88" fmla="*/ 9072588 w 12200282"/>
              <a:gd name="connsiteY88" fmla="*/ 3537541 h 3903922"/>
              <a:gd name="connsiteX89" fmla="*/ 9072588 w 12200282"/>
              <a:gd name="connsiteY89" fmla="*/ 3556171 h 3903922"/>
              <a:gd name="connsiteX90" fmla="*/ 9093287 w 12200282"/>
              <a:gd name="connsiteY90" fmla="*/ 3556171 h 3903922"/>
              <a:gd name="connsiteX91" fmla="*/ 9093287 w 12200282"/>
              <a:gd name="connsiteY91" fmla="*/ 3721767 h 3903922"/>
              <a:gd name="connsiteX92" fmla="*/ 9051888 w 12200282"/>
              <a:gd name="connsiteY92" fmla="*/ 3721767 h 3903922"/>
              <a:gd name="connsiteX93" fmla="*/ 9051888 w 12200282"/>
              <a:gd name="connsiteY93" fmla="*/ 3576871 h 3903922"/>
              <a:gd name="connsiteX94" fmla="*/ 8828334 w 12200282"/>
              <a:gd name="connsiteY94" fmla="*/ 3576871 h 3903922"/>
              <a:gd name="connsiteX95" fmla="*/ 8828334 w 12200282"/>
              <a:gd name="connsiteY95" fmla="*/ 3556171 h 3903922"/>
              <a:gd name="connsiteX96" fmla="*/ 8807635 w 12200282"/>
              <a:gd name="connsiteY96" fmla="*/ 3556171 h 3903922"/>
              <a:gd name="connsiteX97" fmla="*/ 8807635 w 12200282"/>
              <a:gd name="connsiteY97" fmla="*/ 3450604 h 3903922"/>
              <a:gd name="connsiteX98" fmla="*/ 8702067 w 12200282"/>
              <a:gd name="connsiteY98" fmla="*/ 3450604 h 3903922"/>
              <a:gd name="connsiteX99" fmla="*/ 8702067 w 12200282"/>
              <a:gd name="connsiteY99" fmla="*/ 3721767 h 3903922"/>
              <a:gd name="connsiteX100" fmla="*/ 8662738 w 12200282"/>
              <a:gd name="connsiteY100" fmla="*/ 3721767 h 3903922"/>
              <a:gd name="connsiteX101" fmla="*/ 8662738 w 12200282"/>
              <a:gd name="connsiteY101" fmla="*/ 2562596 h 3903922"/>
              <a:gd name="connsiteX102" fmla="*/ 8377086 w 12200282"/>
              <a:gd name="connsiteY102" fmla="*/ 2562596 h 3903922"/>
              <a:gd name="connsiteX103" fmla="*/ 8377086 w 12200282"/>
              <a:gd name="connsiteY103" fmla="*/ 1891933 h 3903922"/>
              <a:gd name="connsiteX104" fmla="*/ 7462168 w 12200282"/>
              <a:gd name="connsiteY104" fmla="*/ 1891933 h 3903922"/>
              <a:gd name="connsiteX105" fmla="*/ 7462168 w 12200282"/>
              <a:gd name="connsiteY105" fmla="*/ 2357671 h 3903922"/>
              <a:gd name="connsiteX106" fmla="*/ 8087293 w 12200282"/>
              <a:gd name="connsiteY106" fmla="*/ 2357671 h 3903922"/>
              <a:gd name="connsiteX107" fmla="*/ 8087293 w 12200282"/>
              <a:gd name="connsiteY107" fmla="*/ 2378371 h 3903922"/>
              <a:gd name="connsiteX108" fmla="*/ 8107992 w 12200282"/>
              <a:gd name="connsiteY108" fmla="*/ 2378371 h 3903922"/>
              <a:gd name="connsiteX109" fmla="*/ 8107992 w 12200282"/>
              <a:gd name="connsiteY109" fmla="*/ 3075943 h 3903922"/>
              <a:gd name="connsiteX110" fmla="*/ 8066593 w 12200282"/>
              <a:gd name="connsiteY110" fmla="*/ 3075943 h 3903922"/>
              <a:gd name="connsiteX111" fmla="*/ 8066593 w 12200282"/>
              <a:gd name="connsiteY111" fmla="*/ 2399070 h 3903922"/>
              <a:gd name="connsiteX112" fmla="*/ 7462168 w 12200282"/>
              <a:gd name="connsiteY112" fmla="*/ 2399070 h 3903922"/>
              <a:gd name="connsiteX113" fmla="*/ 7462168 w 12200282"/>
              <a:gd name="connsiteY113" fmla="*/ 2440469 h 3903922"/>
              <a:gd name="connsiteX114" fmla="*/ 7340041 w 12200282"/>
              <a:gd name="connsiteY114" fmla="*/ 2440469 h 3903922"/>
              <a:gd name="connsiteX115" fmla="*/ 7340041 w 12200282"/>
              <a:gd name="connsiteY115" fmla="*/ 2622624 h 3903922"/>
              <a:gd name="connsiteX116" fmla="*/ 7259313 w 12200282"/>
              <a:gd name="connsiteY116" fmla="*/ 2622624 h 3903922"/>
              <a:gd name="connsiteX117" fmla="*/ 7259313 w 12200282"/>
              <a:gd name="connsiteY117" fmla="*/ 2972446 h 3903922"/>
              <a:gd name="connsiteX118" fmla="*/ 7217914 w 12200282"/>
              <a:gd name="connsiteY118" fmla="*/ 2972446 h 3903922"/>
              <a:gd name="connsiteX119" fmla="*/ 7217914 w 12200282"/>
              <a:gd name="connsiteY119" fmla="*/ 2622624 h 3903922"/>
              <a:gd name="connsiteX120" fmla="*/ 7238614 w 12200282"/>
              <a:gd name="connsiteY120" fmla="*/ 2622624 h 3903922"/>
              <a:gd name="connsiteX121" fmla="*/ 7238614 w 12200282"/>
              <a:gd name="connsiteY121" fmla="*/ 2276943 h 3903922"/>
              <a:gd name="connsiteX122" fmla="*/ 7075087 w 12200282"/>
              <a:gd name="connsiteY122" fmla="*/ 2276943 h 3903922"/>
              <a:gd name="connsiteX123" fmla="*/ 7075087 w 12200282"/>
              <a:gd name="connsiteY123" fmla="*/ 2140327 h 3903922"/>
              <a:gd name="connsiteX124" fmla="*/ 6805994 w 12200282"/>
              <a:gd name="connsiteY124" fmla="*/ 2140327 h 3903922"/>
              <a:gd name="connsiteX125" fmla="*/ 6805994 w 12200282"/>
              <a:gd name="connsiteY125" fmla="*/ 3117342 h 3903922"/>
              <a:gd name="connsiteX126" fmla="*/ 7232403 w 12200282"/>
              <a:gd name="connsiteY126" fmla="*/ 3117342 h 3903922"/>
              <a:gd name="connsiteX127" fmla="*/ 7232403 w 12200282"/>
              <a:gd name="connsiteY127" fmla="*/ 3138042 h 3903922"/>
              <a:gd name="connsiteX128" fmla="*/ 7251033 w 12200282"/>
              <a:gd name="connsiteY128" fmla="*/ 3138042 h 3903922"/>
              <a:gd name="connsiteX129" fmla="*/ 7251033 w 12200282"/>
              <a:gd name="connsiteY129" fmla="*/ 3171161 h 3903922"/>
              <a:gd name="connsiteX130" fmla="*/ 8288078 w 12200282"/>
              <a:gd name="connsiteY130" fmla="*/ 3171161 h 3903922"/>
              <a:gd name="connsiteX131" fmla="*/ 8288078 w 12200282"/>
              <a:gd name="connsiteY131" fmla="*/ 3191860 h 3903922"/>
              <a:gd name="connsiteX132" fmla="*/ 8308777 w 12200282"/>
              <a:gd name="connsiteY132" fmla="*/ 3191860 h 3903922"/>
              <a:gd name="connsiteX133" fmla="*/ 8308777 w 12200282"/>
              <a:gd name="connsiteY133" fmla="*/ 3756956 h 3903922"/>
              <a:gd name="connsiteX134" fmla="*/ 8267378 w 12200282"/>
              <a:gd name="connsiteY134" fmla="*/ 3756956 h 3903922"/>
              <a:gd name="connsiteX135" fmla="*/ 8267378 w 12200282"/>
              <a:gd name="connsiteY135" fmla="*/ 3212560 h 3903922"/>
              <a:gd name="connsiteX136" fmla="*/ 7251033 w 12200282"/>
              <a:gd name="connsiteY136" fmla="*/ 3212560 h 3903922"/>
              <a:gd name="connsiteX137" fmla="*/ 7251033 w 12200282"/>
              <a:gd name="connsiteY137" fmla="*/ 3721767 h 3903922"/>
              <a:gd name="connsiteX138" fmla="*/ 7211704 w 12200282"/>
              <a:gd name="connsiteY138" fmla="*/ 3721767 h 3903922"/>
              <a:gd name="connsiteX139" fmla="*/ 7211704 w 12200282"/>
              <a:gd name="connsiteY139" fmla="*/ 3158741 h 3903922"/>
              <a:gd name="connsiteX140" fmla="*/ 6787364 w 12200282"/>
              <a:gd name="connsiteY140" fmla="*/ 3158741 h 3903922"/>
              <a:gd name="connsiteX141" fmla="*/ 6466522 w 12200282"/>
              <a:gd name="connsiteY141" fmla="*/ 3158741 h 3903922"/>
              <a:gd name="connsiteX142" fmla="*/ 6466522 w 12200282"/>
              <a:gd name="connsiteY142" fmla="*/ 3721767 h 3903922"/>
              <a:gd name="connsiteX143" fmla="*/ 6425123 w 12200282"/>
              <a:gd name="connsiteY143" fmla="*/ 3721767 h 3903922"/>
              <a:gd name="connsiteX144" fmla="*/ 6425123 w 12200282"/>
              <a:gd name="connsiteY144" fmla="*/ 3138042 h 3903922"/>
              <a:gd name="connsiteX145" fmla="*/ 6445823 w 12200282"/>
              <a:gd name="connsiteY145" fmla="*/ 3138042 h 3903922"/>
              <a:gd name="connsiteX146" fmla="*/ 6445823 w 12200282"/>
              <a:gd name="connsiteY146" fmla="*/ 3117342 h 3903922"/>
              <a:gd name="connsiteX147" fmla="*/ 6766665 w 12200282"/>
              <a:gd name="connsiteY147" fmla="*/ 3117342 h 3903922"/>
              <a:gd name="connsiteX148" fmla="*/ 6766665 w 12200282"/>
              <a:gd name="connsiteY148" fmla="*/ 2161026 h 3903922"/>
              <a:gd name="connsiteX149" fmla="*/ 6507921 w 12200282"/>
              <a:gd name="connsiteY149" fmla="*/ 2161026 h 3903922"/>
              <a:gd name="connsiteX150" fmla="*/ 6507921 w 12200282"/>
              <a:gd name="connsiteY150" fmla="*/ 2140327 h 3903922"/>
              <a:gd name="connsiteX151" fmla="*/ 6487222 w 12200282"/>
              <a:gd name="connsiteY151" fmla="*/ 2140327 h 3903922"/>
              <a:gd name="connsiteX152" fmla="*/ 6487222 w 12200282"/>
              <a:gd name="connsiteY152" fmla="*/ 2049249 h 3903922"/>
              <a:gd name="connsiteX153" fmla="*/ 6300926 w 12200282"/>
              <a:gd name="connsiteY153" fmla="*/ 2049249 h 3903922"/>
              <a:gd name="connsiteX154" fmla="*/ 6300926 w 12200282"/>
              <a:gd name="connsiteY154" fmla="*/ 3721767 h 3903922"/>
              <a:gd name="connsiteX155" fmla="*/ 6259527 w 12200282"/>
              <a:gd name="connsiteY155" fmla="*/ 3721767 h 3903922"/>
              <a:gd name="connsiteX156" fmla="*/ 6259527 w 12200282"/>
              <a:gd name="connsiteY156" fmla="*/ 2030619 h 3903922"/>
              <a:gd name="connsiteX157" fmla="*/ 6280227 w 12200282"/>
              <a:gd name="connsiteY157" fmla="*/ 2030619 h 3903922"/>
              <a:gd name="connsiteX158" fmla="*/ 6280227 w 12200282"/>
              <a:gd name="connsiteY158" fmla="*/ 2009920 h 3903922"/>
              <a:gd name="connsiteX159" fmla="*/ 6507921 w 12200282"/>
              <a:gd name="connsiteY159" fmla="*/ 2009920 h 3903922"/>
              <a:gd name="connsiteX160" fmla="*/ 6507921 w 12200282"/>
              <a:gd name="connsiteY160" fmla="*/ 2030619 h 3903922"/>
              <a:gd name="connsiteX161" fmla="*/ 6528621 w 12200282"/>
              <a:gd name="connsiteY161" fmla="*/ 2030619 h 3903922"/>
              <a:gd name="connsiteX162" fmla="*/ 6528621 w 12200282"/>
              <a:gd name="connsiteY162" fmla="*/ 2121697 h 3903922"/>
              <a:gd name="connsiteX163" fmla="*/ 6731476 w 12200282"/>
              <a:gd name="connsiteY163" fmla="*/ 2121697 h 3903922"/>
              <a:gd name="connsiteX164" fmla="*/ 6731476 w 12200282"/>
              <a:gd name="connsiteY164" fmla="*/ 1707707 h 3903922"/>
              <a:gd name="connsiteX165" fmla="*/ 6567949 w 12200282"/>
              <a:gd name="connsiteY165" fmla="*/ 1707707 h 3903922"/>
              <a:gd name="connsiteX166" fmla="*/ 6567949 w 12200282"/>
              <a:gd name="connsiteY166" fmla="*/ 1525552 h 3903922"/>
              <a:gd name="connsiteX167" fmla="*/ 6201569 w 12200282"/>
              <a:gd name="connsiteY167" fmla="*/ 1525552 h 3903922"/>
              <a:gd name="connsiteX168" fmla="*/ 6201569 w 12200282"/>
              <a:gd name="connsiteY168" fmla="*/ 1666308 h 3903922"/>
              <a:gd name="connsiteX169" fmla="*/ 5978014 w 12200282"/>
              <a:gd name="connsiteY169" fmla="*/ 1666308 h 3903922"/>
              <a:gd name="connsiteX170" fmla="*/ 5978014 w 12200282"/>
              <a:gd name="connsiteY170" fmla="*/ 3212560 h 3903922"/>
              <a:gd name="connsiteX171" fmla="*/ 5998713 w 12200282"/>
              <a:gd name="connsiteY171" fmla="*/ 3212560 h 3903922"/>
              <a:gd name="connsiteX172" fmla="*/ 5998713 w 12200282"/>
              <a:gd name="connsiteY172" fmla="*/ 3670018 h 3903922"/>
              <a:gd name="connsiteX173" fmla="*/ 5957314 w 12200282"/>
              <a:gd name="connsiteY173" fmla="*/ 3670018 h 3903922"/>
              <a:gd name="connsiteX174" fmla="*/ 5957314 w 12200282"/>
              <a:gd name="connsiteY174" fmla="*/ 3212560 h 3903922"/>
              <a:gd name="connsiteX175" fmla="*/ 5814488 w 12200282"/>
              <a:gd name="connsiteY175" fmla="*/ 3212560 h 3903922"/>
              <a:gd name="connsiteX176" fmla="*/ 5814488 w 12200282"/>
              <a:gd name="connsiteY176" fmla="*/ 2947606 h 3903922"/>
              <a:gd name="connsiteX177" fmla="*/ 5673732 w 12200282"/>
              <a:gd name="connsiteY177" fmla="*/ 2786150 h 3903922"/>
              <a:gd name="connsiteX178" fmla="*/ 5489506 w 12200282"/>
              <a:gd name="connsiteY178" fmla="*/ 2786150 h 3903922"/>
              <a:gd name="connsiteX179" fmla="*/ 5489506 w 12200282"/>
              <a:gd name="connsiteY179" fmla="*/ 3191860 h 3903922"/>
              <a:gd name="connsiteX180" fmla="*/ 5510206 w 12200282"/>
              <a:gd name="connsiteY180" fmla="*/ 3191860 h 3903922"/>
              <a:gd name="connsiteX181" fmla="*/ 5510206 w 12200282"/>
              <a:gd name="connsiteY181" fmla="*/ 3371946 h 3903922"/>
              <a:gd name="connsiteX182" fmla="*/ 5808278 w 12200282"/>
              <a:gd name="connsiteY182" fmla="*/ 3371946 h 3903922"/>
              <a:gd name="connsiteX183" fmla="*/ 5808278 w 12200282"/>
              <a:gd name="connsiteY183" fmla="*/ 3390575 h 3903922"/>
              <a:gd name="connsiteX184" fmla="*/ 5828978 w 12200282"/>
              <a:gd name="connsiteY184" fmla="*/ 3390575 h 3903922"/>
              <a:gd name="connsiteX185" fmla="*/ 5828978 w 12200282"/>
              <a:gd name="connsiteY185" fmla="*/ 3721767 h 3903922"/>
              <a:gd name="connsiteX186" fmla="*/ 5789649 w 12200282"/>
              <a:gd name="connsiteY186" fmla="*/ 3721767 h 3903922"/>
              <a:gd name="connsiteX187" fmla="*/ 5789649 w 12200282"/>
              <a:gd name="connsiteY187" fmla="*/ 3411275 h 3903922"/>
              <a:gd name="connsiteX188" fmla="*/ 5510206 w 12200282"/>
              <a:gd name="connsiteY188" fmla="*/ 3411275 h 3903922"/>
              <a:gd name="connsiteX189" fmla="*/ 5510206 w 12200282"/>
              <a:gd name="connsiteY189" fmla="*/ 3721767 h 3903922"/>
              <a:gd name="connsiteX190" fmla="*/ 5468807 w 12200282"/>
              <a:gd name="connsiteY190" fmla="*/ 3721767 h 3903922"/>
              <a:gd name="connsiteX191" fmla="*/ 5468807 w 12200282"/>
              <a:gd name="connsiteY191" fmla="*/ 3191860 h 3903922"/>
              <a:gd name="connsiteX192" fmla="*/ 5042397 w 12200282"/>
              <a:gd name="connsiteY192" fmla="*/ 3191860 h 3903922"/>
              <a:gd name="connsiteX193" fmla="*/ 5042397 w 12200282"/>
              <a:gd name="connsiteY193" fmla="*/ 3721767 h 3903922"/>
              <a:gd name="connsiteX194" fmla="*/ 5003068 w 12200282"/>
              <a:gd name="connsiteY194" fmla="*/ 3721767 h 3903922"/>
              <a:gd name="connsiteX195" fmla="*/ 5003068 w 12200282"/>
              <a:gd name="connsiteY195" fmla="*/ 3191860 h 3903922"/>
              <a:gd name="connsiteX196" fmla="*/ 5021698 w 12200282"/>
              <a:gd name="connsiteY196" fmla="*/ 3191860 h 3903922"/>
              <a:gd name="connsiteX197" fmla="*/ 5021698 w 12200282"/>
              <a:gd name="connsiteY197" fmla="*/ 792790 h 3903922"/>
              <a:gd name="connsiteX198" fmla="*/ 4818843 w 12200282"/>
              <a:gd name="connsiteY198" fmla="*/ 792790 h 3903922"/>
              <a:gd name="connsiteX199" fmla="*/ 4818843 w 12200282"/>
              <a:gd name="connsiteY199" fmla="*/ 345681 h 3903922"/>
              <a:gd name="connsiteX200" fmla="*/ 4717415 w 12200282"/>
              <a:gd name="connsiteY200" fmla="*/ 345681 h 3903922"/>
              <a:gd name="connsiteX201" fmla="*/ 4717415 w 12200282"/>
              <a:gd name="connsiteY201" fmla="*/ 0 h 3903922"/>
              <a:gd name="connsiteX202" fmla="*/ 4676016 w 12200282"/>
              <a:gd name="connsiteY202" fmla="*/ 0 h 3903922"/>
              <a:gd name="connsiteX203" fmla="*/ 4676016 w 12200282"/>
              <a:gd name="connsiteY203" fmla="*/ 345681 h 3903922"/>
              <a:gd name="connsiteX204" fmla="*/ 4574588 w 12200282"/>
              <a:gd name="connsiteY204" fmla="*/ 345681 h 3903922"/>
              <a:gd name="connsiteX205" fmla="*/ 4574588 w 12200282"/>
              <a:gd name="connsiteY205" fmla="*/ 0 h 3903922"/>
              <a:gd name="connsiteX206" fmla="*/ 4535260 w 12200282"/>
              <a:gd name="connsiteY206" fmla="*/ 0 h 3903922"/>
              <a:gd name="connsiteX207" fmla="*/ 4535260 w 12200282"/>
              <a:gd name="connsiteY207" fmla="*/ 345681 h 3903922"/>
              <a:gd name="connsiteX208" fmla="*/ 4452462 w 12200282"/>
              <a:gd name="connsiteY208" fmla="*/ 345681 h 3903922"/>
              <a:gd name="connsiteX209" fmla="*/ 4452462 w 12200282"/>
              <a:gd name="connsiteY209" fmla="*/ 813490 h 3903922"/>
              <a:gd name="connsiteX210" fmla="*/ 4270306 w 12200282"/>
              <a:gd name="connsiteY210" fmla="*/ 813490 h 3903922"/>
              <a:gd name="connsiteX211" fmla="*/ 4270306 w 12200282"/>
              <a:gd name="connsiteY211" fmla="*/ 2866878 h 3903922"/>
              <a:gd name="connsiteX212" fmla="*/ 4291005 w 12200282"/>
              <a:gd name="connsiteY212" fmla="*/ 2866878 h 3903922"/>
              <a:gd name="connsiteX213" fmla="*/ 4291005 w 12200282"/>
              <a:gd name="connsiteY213" fmla="*/ 3721767 h 3903922"/>
              <a:gd name="connsiteX214" fmla="*/ 4249606 w 12200282"/>
              <a:gd name="connsiteY214" fmla="*/ 3721767 h 3903922"/>
              <a:gd name="connsiteX215" fmla="*/ 4249606 w 12200282"/>
              <a:gd name="connsiteY215" fmla="*/ 2866878 h 3903922"/>
              <a:gd name="connsiteX216" fmla="*/ 3903925 w 12200282"/>
              <a:gd name="connsiteY216" fmla="*/ 2866878 h 3903922"/>
              <a:gd name="connsiteX217" fmla="*/ 3903925 w 12200282"/>
              <a:gd name="connsiteY217" fmla="*/ 3233259 h 3903922"/>
              <a:gd name="connsiteX218" fmla="*/ 3924624 w 12200282"/>
              <a:gd name="connsiteY218" fmla="*/ 3233259 h 3903922"/>
              <a:gd name="connsiteX219" fmla="*/ 3924624 w 12200282"/>
              <a:gd name="connsiteY219" fmla="*/ 3721767 h 3903922"/>
              <a:gd name="connsiteX220" fmla="*/ 3883225 w 12200282"/>
              <a:gd name="connsiteY220" fmla="*/ 3721767 h 3903922"/>
              <a:gd name="connsiteX221" fmla="*/ 3883225 w 12200282"/>
              <a:gd name="connsiteY221" fmla="*/ 3233259 h 3903922"/>
              <a:gd name="connsiteX222" fmla="*/ 3721769 w 12200282"/>
              <a:gd name="connsiteY222" fmla="*/ 3233259 h 3903922"/>
              <a:gd name="connsiteX223" fmla="*/ 3721769 w 12200282"/>
              <a:gd name="connsiteY223" fmla="*/ 3022124 h 3903922"/>
              <a:gd name="connsiteX224" fmla="*/ 2947608 w 12200282"/>
              <a:gd name="connsiteY224" fmla="*/ 3022124 h 3903922"/>
              <a:gd name="connsiteX225" fmla="*/ 2947608 w 12200282"/>
              <a:gd name="connsiteY225" fmla="*/ 3272588 h 3903922"/>
              <a:gd name="connsiteX226" fmla="*/ 3287080 w 12200282"/>
              <a:gd name="connsiteY226" fmla="*/ 3272588 h 3903922"/>
              <a:gd name="connsiteX227" fmla="*/ 3287080 w 12200282"/>
              <a:gd name="connsiteY227" fmla="*/ 3293288 h 3903922"/>
              <a:gd name="connsiteX228" fmla="*/ 3307779 w 12200282"/>
              <a:gd name="connsiteY228" fmla="*/ 3293288 h 3903922"/>
              <a:gd name="connsiteX229" fmla="*/ 3307779 w 12200282"/>
              <a:gd name="connsiteY229" fmla="*/ 3721767 h 3903922"/>
              <a:gd name="connsiteX230" fmla="*/ 3266380 w 12200282"/>
              <a:gd name="connsiteY230" fmla="*/ 3721767 h 3903922"/>
              <a:gd name="connsiteX231" fmla="*/ 3266380 w 12200282"/>
              <a:gd name="connsiteY231" fmla="*/ 3313987 h 3903922"/>
              <a:gd name="connsiteX232" fmla="*/ 2893789 w 12200282"/>
              <a:gd name="connsiteY232" fmla="*/ 3313987 h 3903922"/>
              <a:gd name="connsiteX233" fmla="*/ 2893789 w 12200282"/>
              <a:gd name="connsiteY233" fmla="*/ 3293288 h 3903922"/>
              <a:gd name="connsiteX234" fmla="*/ 2784082 w 12200282"/>
              <a:gd name="connsiteY234" fmla="*/ 3293288 h 3903922"/>
              <a:gd name="connsiteX235" fmla="*/ 2784082 w 12200282"/>
              <a:gd name="connsiteY235" fmla="*/ 3721767 h 3903922"/>
              <a:gd name="connsiteX236" fmla="*/ 2742683 w 12200282"/>
              <a:gd name="connsiteY236" fmla="*/ 3721767 h 3903922"/>
              <a:gd name="connsiteX237" fmla="*/ 2742683 w 12200282"/>
              <a:gd name="connsiteY237" fmla="*/ 3293288 h 3903922"/>
              <a:gd name="connsiteX238" fmla="*/ 2196216 w 12200282"/>
              <a:gd name="connsiteY238" fmla="*/ 3293288 h 3903922"/>
              <a:gd name="connsiteX239" fmla="*/ 2196216 w 12200282"/>
              <a:gd name="connsiteY239" fmla="*/ 3721767 h 3903922"/>
              <a:gd name="connsiteX240" fmla="*/ 2154817 w 12200282"/>
              <a:gd name="connsiteY240" fmla="*/ 3721767 h 3903922"/>
              <a:gd name="connsiteX241" fmla="*/ 2154817 w 12200282"/>
              <a:gd name="connsiteY241" fmla="*/ 3293288 h 3903922"/>
              <a:gd name="connsiteX242" fmla="*/ 2175517 w 12200282"/>
              <a:gd name="connsiteY242" fmla="*/ 3293288 h 3903922"/>
              <a:gd name="connsiteX243" fmla="*/ 2175517 w 12200282"/>
              <a:gd name="connsiteY243" fmla="*/ 2140327 h 3903922"/>
              <a:gd name="connsiteX244" fmla="*/ 1179871 w 12200282"/>
              <a:gd name="connsiteY244" fmla="*/ 2140327 h 3903922"/>
              <a:gd name="connsiteX245" fmla="*/ 1179871 w 12200282"/>
              <a:gd name="connsiteY245" fmla="*/ 3334687 h 3903922"/>
              <a:gd name="connsiteX246" fmla="*/ 1200571 w 12200282"/>
              <a:gd name="connsiteY246" fmla="*/ 3334687 h 3903922"/>
              <a:gd name="connsiteX247" fmla="*/ 1200571 w 12200282"/>
              <a:gd name="connsiteY247" fmla="*/ 3721767 h 3903922"/>
              <a:gd name="connsiteX248" fmla="*/ 1159172 w 12200282"/>
              <a:gd name="connsiteY248" fmla="*/ 3721767 h 3903922"/>
              <a:gd name="connsiteX249" fmla="*/ 1159172 w 12200282"/>
              <a:gd name="connsiteY249" fmla="*/ 3334687 h 3903922"/>
              <a:gd name="connsiteX250" fmla="*/ 813490 w 12200282"/>
              <a:gd name="connsiteY250" fmla="*/ 3334687 h 3903922"/>
              <a:gd name="connsiteX251" fmla="*/ 813490 w 12200282"/>
              <a:gd name="connsiteY251" fmla="*/ 3721767 h 3903922"/>
              <a:gd name="connsiteX252" fmla="*/ 772091 w 12200282"/>
              <a:gd name="connsiteY252" fmla="*/ 3721767 h 3903922"/>
              <a:gd name="connsiteX253" fmla="*/ 772091 w 12200282"/>
              <a:gd name="connsiteY253" fmla="*/ 3334687 h 3903922"/>
              <a:gd name="connsiteX254" fmla="*/ 792791 w 12200282"/>
              <a:gd name="connsiteY254" fmla="*/ 3334687 h 3903922"/>
              <a:gd name="connsiteX255" fmla="*/ 792791 w 12200282"/>
              <a:gd name="connsiteY255" fmla="*/ 2583295 h 3903922"/>
              <a:gd name="connsiteX256" fmla="*/ 0 w 12200282"/>
              <a:gd name="connsiteY256" fmla="*/ 2583295 h 3903922"/>
              <a:gd name="connsiteX257" fmla="*/ 0 w 12200282"/>
              <a:gd name="connsiteY257" fmla="*/ 3903922 h 3903922"/>
              <a:gd name="connsiteX258" fmla="*/ 12200282 w 12200282"/>
              <a:gd name="connsiteY258" fmla="*/ 3903922 h 3903922"/>
              <a:gd name="connsiteX259" fmla="*/ 12200282 w 12200282"/>
              <a:gd name="connsiteY259" fmla="*/ 2140327 h 3903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12200282" h="3903922">
                <a:moveTo>
                  <a:pt x="11895999" y="2140327"/>
                </a:moveTo>
                <a:lnTo>
                  <a:pt x="11895999" y="2461169"/>
                </a:lnTo>
                <a:lnTo>
                  <a:pt x="11631046" y="2461169"/>
                </a:lnTo>
                <a:lnTo>
                  <a:pt x="11631046" y="2684723"/>
                </a:lnTo>
                <a:lnTo>
                  <a:pt x="11448890" y="2684723"/>
                </a:lnTo>
                <a:lnTo>
                  <a:pt x="11448890" y="3454743"/>
                </a:lnTo>
                <a:lnTo>
                  <a:pt x="11717983" y="3454743"/>
                </a:lnTo>
                <a:lnTo>
                  <a:pt x="11717983" y="3475443"/>
                </a:lnTo>
                <a:lnTo>
                  <a:pt x="11736613" y="3475443"/>
                </a:lnTo>
                <a:lnTo>
                  <a:pt x="11736613" y="3581010"/>
                </a:lnTo>
                <a:lnTo>
                  <a:pt x="11951888" y="3581010"/>
                </a:lnTo>
                <a:lnTo>
                  <a:pt x="11951888" y="3599640"/>
                </a:lnTo>
                <a:lnTo>
                  <a:pt x="11972588" y="3599640"/>
                </a:lnTo>
                <a:lnTo>
                  <a:pt x="11972588" y="3756956"/>
                </a:lnTo>
                <a:lnTo>
                  <a:pt x="11933258" y="3756956"/>
                </a:lnTo>
                <a:lnTo>
                  <a:pt x="11933258" y="3620339"/>
                </a:lnTo>
                <a:lnTo>
                  <a:pt x="11717983" y="3620339"/>
                </a:lnTo>
                <a:lnTo>
                  <a:pt x="11717983" y="3599640"/>
                </a:lnTo>
                <a:lnTo>
                  <a:pt x="11697284" y="3599640"/>
                </a:lnTo>
                <a:lnTo>
                  <a:pt x="11697284" y="3496142"/>
                </a:lnTo>
                <a:lnTo>
                  <a:pt x="11448890" y="3496142"/>
                </a:lnTo>
                <a:lnTo>
                  <a:pt x="11448890" y="3756956"/>
                </a:lnTo>
                <a:lnTo>
                  <a:pt x="11407491" y="3756956"/>
                </a:lnTo>
                <a:lnTo>
                  <a:pt x="11407491" y="2684723"/>
                </a:lnTo>
                <a:lnTo>
                  <a:pt x="11428190" y="2684723"/>
                </a:lnTo>
                <a:lnTo>
                  <a:pt x="11428190" y="2461169"/>
                </a:lnTo>
                <a:lnTo>
                  <a:pt x="11041111" y="2461169"/>
                </a:lnTo>
                <a:lnTo>
                  <a:pt x="11041111" y="2276943"/>
                </a:lnTo>
                <a:lnTo>
                  <a:pt x="10817555" y="2276943"/>
                </a:lnTo>
                <a:lnTo>
                  <a:pt x="10817555" y="2541897"/>
                </a:lnTo>
                <a:lnTo>
                  <a:pt x="10716128" y="2541897"/>
                </a:lnTo>
                <a:lnTo>
                  <a:pt x="10716128" y="2461169"/>
                </a:lnTo>
                <a:lnTo>
                  <a:pt x="10430475" y="2461169"/>
                </a:lnTo>
                <a:lnTo>
                  <a:pt x="10430475" y="3090433"/>
                </a:lnTo>
                <a:lnTo>
                  <a:pt x="10401496" y="3090433"/>
                </a:lnTo>
                <a:lnTo>
                  <a:pt x="10401496" y="3338827"/>
                </a:lnTo>
                <a:lnTo>
                  <a:pt x="10362167" y="3338827"/>
                </a:lnTo>
                <a:lnTo>
                  <a:pt x="10362167" y="3090433"/>
                </a:lnTo>
                <a:lnTo>
                  <a:pt x="10289719" y="3090433"/>
                </a:lnTo>
                <a:lnTo>
                  <a:pt x="10289719" y="2684723"/>
                </a:lnTo>
                <a:lnTo>
                  <a:pt x="10186221" y="2684723"/>
                </a:lnTo>
                <a:lnTo>
                  <a:pt x="10186221" y="2378371"/>
                </a:lnTo>
                <a:lnTo>
                  <a:pt x="9821910" y="2378371"/>
                </a:lnTo>
                <a:lnTo>
                  <a:pt x="9821910" y="2276943"/>
                </a:lnTo>
                <a:lnTo>
                  <a:pt x="9658384" y="2276943"/>
                </a:lnTo>
                <a:lnTo>
                  <a:pt x="9658384" y="2806850"/>
                </a:lnTo>
                <a:lnTo>
                  <a:pt x="9679084" y="2806850"/>
                </a:lnTo>
                <a:lnTo>
                  <a:pt x="9679084" y="3436114"/>
                </a:lnTo>
                <a:lnTo>
                  <a:pt x="10426335" y="3436114"/>
                </a:lnTo>
                <a:lnTo>
                  <a:pt x="10426335" y="3456814"/>
                </a:lnTo>
                <a:lnTo>
                  <a:pt x="10444965" y="3456814"/>
                </a:lnTo>
                <a:lnTo>
                  <a:pt x="10444965" y="3537541"/>
                </a:lnTo>
                <a:lnTo>
                  <a:pt x="11096998" y="3537541"/>
                </a:lnTo>
                <a:lnTo>
                  <a:pt x="11096998" y="3556171"/>
                </a:lnTo>
                <a:lnTo>
                  <a:pt x="11117698" y="3556171"/>
                </a:lnTo>
                <a:lnTo>
                  <a:pt x="11117698" y="3756956"/>
                </a:lnTo>
                <a:lnTo>
                  <a:pt x="11076299" y="3756956"/>
                </a:lnTo>
                <a:lnTo>
                  <a:pt x="11076299" y="3576871"/>
                </a:lnTo>
                <a:lnTo>
                  <a:pt x="10444965" y="3576871"/>
                </a:lnTo>
                <a:lnTo>
                  <a:pt x="10444965" y="3638969"/>
                </a:lnTo>
                <a:lnTo>
                  <a:pt x="10426335" y="3638969"/>
                </a:lnTo>
                <a:lnTo>
                  <a:pt x="10426335" y="3659669"/>
                </a:lnTo>
                <a:lnTo>
                  <a:pt x="10157242" y="3659669"/>
                </a:lnTo>
                <a:lnTo>
                  <a:pt x="10157242" y="3756956"/>
                </a:lnTo>
                <a:lnTo>
                  <a:pt x="10117912" y="3756956"/>
                </a:lnTo>
                <a:lnTo>
                  <a:pt x="10117912" y="3638969"/>
                </a:lnTo>
                <a:lnTo>
                  <a:pt x="10138612" y="3638969"/>
                </a:lnTo>
                <a:lnTo>
                  <a:pt x="10138612" y="3620339"/>
                </a:lnTo>
                <a:lnTo>
                  <a:pt x="10405636" y="3620339"/>
                </a:lnTo>
                <a:lnTo>
                  <a:pt x="10405636" y="3477513"/>
                </a:lnTo>
                <a:lnTo>
                  <a:pt x="9679084" y="3477513"/>
                </a:lnTo>
                <a:lnTo>
                  <a:pt x="9679084" y="3756956"/>
                </a:lnTo>
                <a:lnTo>
                  <a:pt x="9637685" y="3756956"/>
                </a:lnTo>
                <a:lnTo>
                  <a:pt x="9637685" y="2806850"/>
                </a:lnTo>
                <a:lnTo>
                  <a:pt x="9556957" y="2806850"/>
                </a:lnTo>
                <a:lnTo>
                  <a:pt x="9556957" y="2440469"/>
                </a:lnTo>
                <a:lnTo>
                  <a:pt x="9252674" y="2440469"/>
                </a:lnTo>
                <a:lnTo>
                  <a:pt x="9252674" y="2276943"/>
                </a:lnTo>
                <a:lnTo>
                  <a:pt x="8844894" y="2276943"/>
                </a:lnTo>
                <a:lnTo>
                  <a:pt x="8844894" y="2399070"/>
                </a:lnTo>
                <a:lnTo>
                  <a:pt x="8683438" y="2399070"/>
                </a:lnTo>
                <a:lnTo>
                  <a:pt x="8683438" y="2562596"/>
                </a:lnTo>
                <a:lnTo>
                  <a:pt x="8702067" y="2562596"/>
                </a:lnTo>
                <a:lnTo>
                  <a:pt x="8702067" y="3409205"/>
                </a:lnTo>
                <a:lnTo>
                  <a:pt x="8828334" y="3409205"/>
                </a:lnTo>
                <a:lnTo>
                  <a:pt x="8828334" y="3429904"/>
                </a:lnTo>
                <a:lnTo>
                  <a:pt x="8849034" y="3429904"/>
                </a:lnTo>
                <a:lnTo>
                  <a:pt x="8849034" y="3537541"/>
                </a:lnTo>
                <a:lnTo>
                  <a:pt x="9072588" y="3537541"/>
                </a:lnTo>
                <a:lnTo>
                  <a:pt x="9072588" y="3556171"/>
                </a:lnTo>
                <a:lnTo>
                  <a:pt x="9093287" y="3556171"/>
                </a:lnTo>
                <a:lnTo>
                  <a:pt x="9093287" y="3721767"/>
                </a:lnTo>
                <a:lnTo>
                  <a:pt x="9051888" y="3721767"/>
                </a:lnTo>
                <a:lnTo>
                  <a:pt x="9051888" y="3576871"/>
                </a:lnTo>
                <a:lnTo>
                  <a:pt x="8828334" y="3576871"/>
                </a:lnTo>
                <a:lnTo>
                  <a:pt x="8828334" y="3556171"/>
                </a:lnTo>
                <a:lnTo>
                  <a:pt x="8807635" y="3556171"/>
                </a:lnTo>
                <a:lnTo>
                  <a:pt x="8807635" y="3450604"/>
                </a:lnTo>
                <a:lnTo>
                  <a:pt x="8702067" y="3450604"/>
                </a:lnTo>
                <a:lnTo>
                  <a:pt x="8702067" y="3721767"/>
                </a:lnTo>
                <a:lnTo>
                  <a:pt x="8662738" y="3721767"/>
                </a:lnTo>
                <a:lnTo>
                  <a:pt x="8662738" y="2562596"/>
                </a:lnTo>
                <a:lnTo>
                  <a:pt x="8377086" y="2562596"/>
                </a:lnTo>
                <a:lnTo>
                  <a:pt x="8377086" y="1891933"/>
                </a:lnTo>
                <a:lnTo>
                  <a:pt x="7462168" y="1891933"/>
                </a:lnTo>
                <a:lnTo>
                  <a:pt x="7462168" y="2357671"/>
                </a:lnTo>
                <a:lnTo>
                  <a:pt x="8087293" y="2357671"/>
                </a:lnTo>
                <a:lnTo>
                  <a:pt x="8087293" y="2378371"/>
                </a:lnTo>
                <a:lnTo>
                  <a:pt x="8107992" y="2378371"/>
                </a:lnTo>
                <a:lnTo>
                  <a:pt x="8107992" y="3075943"/>
                </a:lnTo>
                <a:lnTo>
                  <a:pt x="8066593" y="3075943"/>
                </a:lnTo>
                <a:lnTo>
                  <a:pt x="8066593" y="2399070"/>
                </a:lnTo>
                <a:lnTo>
                  <a:pt x="7462168" y="2399070"/>
                </a:lnTo>
                <a:lnTo>
                  <a:pt x="7462168" y="2440469"/>
                </a:lnTo>
                <a:lnTo>
                  <a:pt x="7340041" y="2440469"/>
                </a:lnTo>
                <a:lnTo>
                  <a:pt x="7340041" y="2622624"/>
                </a:lnTo>
                <a:lnTo>
                  <a:pt x="7259313" y="2622624"/>
                </a:lnTo>
                <a:lnTo>
                  <a:pt x="7259313" y="2972446"/>
                </a:lnTo>
                <a:lnTo>
                  <a:pt x="7217914" y="2972446"/>
                </a:lnTo>
                <a:lnTo>
                  <a:pt x="7217914" y="2622624"/>
                </a:lnTo>
                <a:lnTo>
                  <a:pt x="7238614" y="2622624"/>
                </a:lnTo>
                <a:lnTo>
                  <a:pt x="7238614" y="2276943"/>
                </a:lnTo>
                <a:lnTo>
                  <a:pt x="7075087" y="2276943"/>
                </a:lnTo>
                <a:lnTo>
                  <a:pt x="7075087" y="2140327"/>
                </a:lnTo>
                <a:lnTo>
                  <a:pt x="6805994" y="2140327"/>
                </a:lnTo>
                <a:lnTo>
                  <a:pt x="6805994" y="3117342"/>
                </a:lnTo>
                <a:lnTo>
                  <a:pt x="7232403" y="3117342"/>
                </a:lnTo>
                <a:lnTo>
                  <a:pt x="7232403" y="3138042"/>
                </a:lnTo>
                <a:lnTo>
                  <a:pt x="7251033" y="3138042"/>
                </a:lnTo>
                <a:lnTo>
                  <a:pt x="7251033" y="3171161"/>
                </a:lnTo>
                <a:lnTo>
                  <a:pt x="8288078" y="3171161"/>
                </a:lnTo>
                <a:lnTo>
                  <a:pt x="8288078" y="3191860"/>
                </a:lnTo>
                <a:lnTo>
                  <a:pt x="8308777" y="3191860"/>
                </a:lnTo>
                <a:lnTo>
                  <a:pt x="8308777" y="3756956"/>
                </a:lnTo>
                <a:lnTo>
                  <a:pt x="8267378" y="3756956"/>
                </a:lnTo>
                <a:lnTo>
                  <a:pt x="8267378" y="3212560"/>
                </a:lnTo>
                <a:lnTo>
                  <a:pt x="7251033" y="3212560"/>
                </a:lnTo>
                <a:lnTo>
                  <a:pt x="7251033" y="3721767"/>
                </a:lnTo>
                <a:lnTo>
                  <a:pt x="7211704" y="3721767"/>
                </a:lnTo>
                <a:lnTo>
                  <a:pt x="7211704" y="3158741"/>
                </a:lnTo>
                <a:lnTo>
                  <a:pt x="6787364" y="3158741"/>
                </a:lnTo>
                <a:lnTo>
                  <a:pt x="6466522" y="3158741"/>
                </a:lnTo>
                <a:lnTo>
                  <a:pt x="6466522" y="3721767"/>
                </a:lnTo>
                <a:lnTo>
                  <a:pt x="6425123" y="3721767"/>
                </a:lnTo>
                <a:lnTo>
                  <a:pt x="6425123" y="3138042"/>
                </a:lnTo>
                <a:lnTo>
                  <a:pt x="6445823" y="3138042"/>
                </a:lnTo>
                <a:lnTo>
                  <a:pt x="6445823" y="3117342"/>
                </a:lnTo>
                <a:lnTo>
                  <a:pt x="6766665" y="3117342"/>
                </a:lnTo>
                <a:lnTo>
                  <a:pt x="6766665" y="2161026"/>
                </a:lnTo>
                <a:lnTo>
                  <a:pt x="6507921" y="2161026"/>
                </a:lnTo>
                <a:lnTo>
                  <a:pt x="6507921" y="2140327"/>
                </a:lnTo>
                <a:lnTo>
                  <a:pt x="6487222" y="2140327"/>
                </a:lnTo>
                <a:lnTo>
                  <a:pt x="6487222" y="2049249"/>
                </a:lnTo>
                <a:lnTo>
                  <a:pt x="6300926" y="2049249"/>
                </a:lnTo>
                <a:lnTo>
                  <a:pt x="6300926" y="3721767"/>
                </a:lnTo>
                <a:lnTo>
                  <a:pt x="6259527" y="3721767"/>
                </a:lnTo>
                <a:lnTo>
                  <a:pt x="6259527" y="2030619"/>
                </a:lnTo>
                <a:lnTo>
                  <a:pt x="6280227" y="2030619"/>
                </a:lnTo>
                <a:lnTo>
                  <a:pt x="6280227" y="2009920"/>
                </a:lnTo>
                <a:lnTo>
                  <a:pt x="6507921" y="2009920"/>
                </a:lnTo>
                <a:lnTo>
                  <a:pt x="6507921" y="2030619"/>
                </a:lnTo>
                <a:lnTo>
                  <a:pt x="6528621" y="2030619"/>
                </a:lnTo>
                <a:lnTo>
                  <a:pt x="6528621" y="2121697"/>
                </a:lnTo>
                <a:lnTo>
                  <a:pt x="6731476" y="2121697"/>
                </a:lnTo>
                <a:lnTo>
                  <a:pt x="6731476" y="1707707"/>
                </a:lnTo>
                <a:lnTo>
                  <a:pt x="6567949" y="1707707"/>
                </a:lnTo>
                <a:lnTo>
                  <a:pt x="6567949" y="1525552"/>
                </a:lnTo>
                <a:lnTo>
                  <a:pt x="6201569" y="1525552"/>
                </a:lnTo>
                <a:lnTo>
                  <a:pt x="6201569" y="1666308"/>
                </a:lnTo>
                <a:lnTo>
                  <a:pt x="5978014" y="1666308"/>
                </a:lnTo>
                <a:lnTo>
                  <a:pt x="5978014" y="3212560"/>
                </a:lnTo>
                <a:lnTo>
                  <a:pt x="5998713" y="3212560"/>
                </a:lnTo>
                <a:lnTo>
                  <a:pt x="5998713" y="3670018"/>
                </a:lnTo>
                <a:lnTo>
                  <a:pt x="5957314" y="3670018"/>
                </a:lnTo>
                <a:lnTo>
                  <a:pt x="5957314" y="3212560"/>
                </a:lnTo>
                <a:lnTo>
                  <a:pt x="5814488" y="3212560"/>
                </a:lnTo>
                <a:lnTo>
                  <a:pt x="5814488" y="2947606"/>
                </a:lnTo>
                <a:lnTo>
                  <a:pt x="5673732" y="2786150"/>
                </a:lnTo>
                <a:lnTo>
                  <a:pt x="5489506" y="2786150"/>
                </a:lnTo>
                <a:lnTo>
                  <a:pt x="5489506" y="3191860"/>
                </a:lnTo>
                <a:lnTo>
                  <a:pt x="5510206" y="3191860"/>
                </a:lnTo>
                <a:lnTo>
                  <a:pt x="5510206" y="3371946"/>
                </a:lnTo>
                <a:lnTo>
                  <a:pt x="5808278" y="3371946"/>
                </a:lnTo>
                <a:lnTo>
                  <a:pt x="5808278" y="3390575"/>
                </a:lnTo>
                <a:lnTo>
                  <a:pt x="5828978" y="3390575"/>
                </a:lnTo>
                <a:lnTo>
                  <a:pt x="5828978" y="3721767"/>
                </a:lnTo>
                <a:lnTo>
                  <a:pt x="5789649" y="3721767"/>
                </a:lnTo>
                <a:lnTo>
                  <a:pt x="5789649" y="3411275"/>
                </a:lnTo>
                <a:lnTo>
                  <a:pt x="5510206" y="3411275"/>
                </a:lnTo>
                <a:lnTo>
                  <a:pt x="5510206" y="3721767"/>
                </a:lnTo>
                <a:lnTo>
                  <a:pt x="5468807" y="3721767"/>
                </a:lnTo>
                <a:lnTo>
                  <a:pt x="5468807" y="3191860"/>
                </a:lnTo>
                <a:lnTo>
                  <a:pt x="5042397" y="3191860"/>
                </a:lnTo>
                <a:lnTo>
                  <a:pt x="5042397" y="3721767"/>
                </a:lnTo>
                <a:lnTo>
                  <a:pt x="5003068" y="3721767"/>
                </a:lnTo>
                <a:lnTo>
                  <a:pt x="5003068" y="3191860"/>
                </a:lnTo>
                <a:lnTo>
                  <a:pt x="5021698" y="3191860"/>
                </a:lnTo>
                <a:lnTo>
                  <a:pt x="5021698" y="792790"/>
                </a:lnTo>
                <a:lnTo>
                  <a:pt x="4818843" y="792790"/>
                </a:lnTo>
                <a:lnTo>
                  <a:pt x="4818843" y="345681"/>
                </a:lnTo>
                <a:lnTo>
                  <a:pt x="4717415" y="345681"/>
                </a:lnTo>
                <a:lnTo>
                  <a:pt x="4717415" y="0"/>
                </a:lnTo>
                <a:lnTo>
                  <a:pt x="4676016" y="0"/>
                </a:lnTo>
                <a:lnTo>
                  <a:pt x="4676016" y="345681"/>
                </a:lnTo>
                <a:lnTo>
                  <a:pt x="4574588" y="345681"/>
                </a:lnTo>
                <a:lnTo>
                  <a:pt x="4574588" y="0"/>
                </a:lnTo>
                <a:lnTo>
                  <a:pt x="4535260" y="0"/>
                </a:lnTo>
                <a:lnTo>
                  <a:pt x="4535260" y="345681"/>
                </a:lnTo>
                <a:lnTo>
                  <a:pt x="4452462" y="345681"/>
                </a:lnTo>
                <a:lnTo>
                  <a:pt x="4452462" y="813490"/>
                </a:lnTo>
                <a:lnTo>
                  <a:pt x="4270306" y="813490"/>
                </a:lnTo>
                <a:lnTo>
                  <a:pt x="4270306" y="2866878"/>
                </a:lnTo>
                <a:lnTo>
                  <a:pt x="4291005" y="2866878"/>
                </a:lnTo>
                <a:lnTo>
                  <a:pt x="4291005" y="3721767"/>
                </a:lnTo>
                <a:lnTo>
                  <a:pt x="4249606" y="3721767"/>
                </a:lnTo>
                <a:lnTo>
                  <a:pt x="4249606" y="2866878"/>
                </a:lnTo>
                <a:lnTo>
                  <a:pt x="3903925" y="2866878"/>
                </a:lnTo>
                <a:lnTo>
                  <a:pt x="3903925" y="3233259"/>
                </a:lnTo>
                <a:lnTo>
                  <a:pt x="3924624" y="3233259"/>
                </a:lnTo>
                <a:lnTo>
                  <a:pt x="3924624" y="3721767"/>
                </a:lnTo>
                <a:lnTo>
                  <a:pt x="3883225" y="3721767"/>
                </a:lnTo>
                <a:lnTo>
                  <a:pt x="3883225" y="3233259"/>
                </a:lnTo>
                <a:lnTo>
                  <a:pt x="3721769" y="3233259"/>
                </a:lnTo>
                <a:lnTo>
                  <a:pt x="3721769" y="3022124"/>
                </a:lnTo>
                <a:lnTo>
                  <a:pt x="2947608" y="3022124"/>
                </a:lnTo>
                <a:lnTo>
                  <a:pt x="2947608" y="3272588"/>
                </a:lnTo>
                <a:lnTo>
                  <a:pt x="3287080" y="3272588"/>
                </a:lnTo>
                <a:lnTo>
                  <a:pt x="3287080" y="3293288"/>
                </a:lnTo>
                <a:lnTo>
                  <a:pt x="3307779" y="3293288"/>
                </a:lnTo>
                <a:lnTo>
                  <a:pt x="3307779" y="3721767"/>
                </a:lnTo>
                <a:lnTo>
                  <a:pt x="3266380" y="3721767"/>
                </a:lnTo>
                <a:lnTo>
                  <a:pt x="3266380" y="3313987"/>
                </a:lnTo>
                <a:lnTo>
                  <a:pt x="2893789" y="3313987"/>
                </a:lnTo>
                <a:lnTo>
                  <a:pt x="2893789" y="3293288"/>
                </a:lnTo>
                <a:lnTo>
                  <a:pt x="2784082" y="3293288"/>
                </a:lnTo>
                <a:lnTo>
                  <a:pt x="2784082" y="3721767"/>
                </a:lnTo>
                <a:lnTo>
                  <a:pt x="2742683" y="3721767"/>
                </a:lnTo>
                <a:lnTo>
                  <a:pt x="2742683" y="3293288"/>
                </a:lnTo>
                <a:lnTo>
                  <a:pt x="2196216" y="3293288"/>
                </a:lnTo>
                <a:lnTo>
                  <a:pt x="2196216" y="3721767"/>
                </a:lnTo>
                <a:lnTo>
                  <a:pt x="2154817" y="3721767"/>
                </a:lnTo>
                <a:lnTo>
                  <a:pt x="2154817" y="3293288"/>
                </a:lnTo>
                <a:lnTo>
                  <a:pt x="2175517" y="3293288"/>
                </a:lnTo>
                <a:lnTo>
                  <a:pt x="2175517" y="2140327"/>
                </a:lnTo>
                <a:lnTo>
                  <a:pt x="1179871" y="2140327"/>
                </a:lnTo>
                <a:lnTo>
                  <a:pt x="1179871" y="3334687"/>
                </a:lnTo>
                <a:lnTo>
                  <a:pt x="1200571" y="3334687"/>
                </a:lnTo>
                <a:lnTo>
                  <a:pt x="1200571" y="3721767"/>
                </a:lnTo>
                <a:lnTo>
                  <a:pt x="1159172" y="3721767"/>
                </a:lnTo>
                <a:lnTo>
                  <a:pt x="1159172" y="3334687"/>
                </a:lnTo>
                <a:lnTo>
                  <a:pt x="813490" y="3334687"/>
                </a:lnTo>
                <a:lnTo>
                  <a:pt x="813490" y="3721767"/>
                </a:lnTo>
                <a:lnTo>
                  <a:pt x="772091" y="3721767"/>
                </a:lnTo>
                <a:lnTo>
                  <a:pt x="772091" y="3334687"/>
                </a:lnTo>
                <a:lnTo>
                  <a:pt x="792791" y="3334687"/>
                </a:lnTo>
                <a:lnTo>
                  <a:pt x="792791" y="2583295"/>
                </a:lnTo>
                <a:lnTo>
                  <a:pt x="0" y="2583295"/>
                </a:lnTo>
                <a:lnTo>
                  <a:pt x="0" y="3903922"/>
                </a:lnTo>
                <a:lnTo>
                  <a:pt x="12200282" y="3903922"/>
                </a:lnTo>
                <a:lnTo>
                  <a:pt x="12200282" y="2140327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13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厦门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04282" y="3276157"/>
            <a:ext cx="98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xiamen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C69E4028-B83C-406F-8EBA-5221EEC2244F}"/>
              </a:ext>
            </a:extLst>
          </p:cNvPr>
          <p:cNvSpPr/>
          <p:nvPr/>
        </p:nvSpPr>
        <p:spPr>
          <a:xfrm>
            <a:off x="1698171" y="3208578"/>
            <a:ext cx="8788298" cy="2324906"/>
          </a:xfrm>
          <a:custGeom>
            <a:avLst/>
            <a:gdLst>
              <a:gd name="connsiteX0" fmla="*/ 11848565 w 12184642"/>
              <a:gd name="connsiteY0" fmla="*/ 2818630 h 3223394"/>
              <a:gd name="connsiteX1" fmla="*/ 11848565 w 12184642"/>
              <a:gd name="connsiteY1" fmla="*/ 2244601 h 3223394"/>
              <a:gd name="connsiteX2" fmla="*/ 11463425 w 12184642"/>
              <a:gd name="connsiteY2" fmla="*/ 2244601 h 3223394"/>
              <a:gd name="connsiteX3" fmla="*/ 11463425 w 12184642"/>
              <a:gd name="connsiteY3" fmla="*/ 2811271 h 3223394"/>
              <a:gd name="connsiteX4" fmla="*/ 11674394 w 12184642"/>
              <a:gd name="connsiteY4" fmla="*/ 2811271 h 3223394"/>
              <a:gd name="connsiteX5" fmla="*/ 11674394 w 12184642"/>
              <a:gd name="connsiteY5" fmla="*/ 2830896 h 3223394"/>
              <a:gd name="connsiteX6" fmla="*/ 11694019 w 12184642"/>
              <a:gd name="connsiteY6" fmla="*/ 2830896 h 3223394"/>
              <a:gd name="connsiteX7" fmla="*/ 11694019 w 12184642"/>
              <a:gd name="connsiteY7" fmla="*/ 3144895 h 3223394"/>
              <a:gd name="connsiteX8" fmla="*/ 11652316 w 12184642"/>
              <a:gd name="connsiteY8" fmla="*/ 3144895 h 3223394"/>
              <a:gd name="connsiteX9" fmla="*/ 11652316 w 12184642"/>
              <a:gd name="connsiteY9" fmla="*/ 2850521 h 3223394"/>
              <a:gd name="connsiteX10" fmla="*/ 11389832 w 12184642"/>
              <a:gd name="connsiteY10" fmla="*/ 2850521 h 3223394"/>
              <a:gd name="connsiteX11" fmla="*/ 11026770 w 12184642"/>
              <a:gd name="connsiteY11" fmla="*/ 2850521 h 3223394"/>
              <a:gd name="connsiteX12" fmla="*/ 11026770 w 12184642"/>
              <a:gd name="connsiteY12" fmla="*/ 2862786 h 3223394"/>
              <a:gd name="connsiteX13" fmla="*/ 11026770 w 12184642"/>
              <a:gd name="connsiteY13" fmla="*/ 2960911 h 3223394"/>
              <a:gd name="connsiteX14" fmla="*/ 11026770 w 12184642"/>
              <a:gd name="connsiteY14" fmla="*/ 3110551 h 3223394"/>
              <a:gd name="connsiteX15" fmla="*/ 10985067 w 12184642"/>
              <a:gd name="connsiteY15" fmla="*/ 3110551 h 3223394"/>
              <a:gd name="connsiteX16" fmla="*/ 10985067 w 12184642"/>
              <a:gd name="connsiteY16" fmla="*/ 2960911 h 3223394"/>
              <a:gd name="connsiteX17" fmla="*/ 10985067 w 12184642"/>
              <a:gd name="connsiteY17" fmla="*/ 2862786 h 3223394"/>
              <a:gd name="connsiteX18" fmla="*/ 10985067 w 12184642"/>
              <a:gd name="connsiteY18" fmla="*/ 2830896 h 3223394"/>
              <a:gd name="connsiteX19" fmla="*/ 11004692 w 12184642"/>
              <a:gd name="connsiteY19" fmla="*/ 2830896 h 3223394"/>
              <a:gd name="connsiteX20" fmla="*/ 11004692 w 12184642"/>
              <a:gd name="connsiteY20" fmla="*/ 2811271 h 3223394"/>
              <a:gd name="connsiteX21" fmla="*/ 11389832 w 12184642"/>
              <a:gd name="connsiteY21" fmla="*/ 2811271 h 3223394"/>
              <a:gd name="connsiteX22" fmla="*/ 11421723 w 12184642"/>
              <a:gd name="connsiteY22" fmla="*/ 2811271 h 3223394"/>
              <a:gd name="connsiteX23" fmla="*/ 11421723 w 12184642"/>
              <a:gd name="connsiteY23" fmla="*/ 2244601 h 3223394"/>
              <a:gd name="connsiteX24" fmla="*/ 11441347 w 12184642"/>
              <a:gd name="connsiteY24" fmla="*/ 2244601 h 3223394"/>
              <a:gd name="connsiteX25" fmla="*/ 11441347 w 12184642"/>
              <a:gd name="connsiteY25" fmla="*/ 218327 h 3223394"/>
              <a:gd name="connsiteX26" fmla="*/ 10680880 w 12184642"/>
              <a:gd name="connsiteY26" fmla="*/ 218327 h 3223394"/>
              <a:gd name="connsiteX27" fmla="*/ 10680880 w 12184642"/>
              <a:gd name="connsiteY27" fmla="*/ 318905 h 3223394"/>
              <a:gd name="connsiteX28" fmla="*/ 10597475 w 12184642"/>
              <a:gd name="connsiteY28" fmla="*/ 318905 h 3223394"/>
              <a:gd name="connsiteX29" fmla="*/ 10597475 w 12184642"/>
              <a:gd name="connsiteY29" fmla="*/ 0 h 3223394"/>
              <a:gd name="connsiteX30" fmla="*/ 10293288 w 12184642"/>
              <a:gd name="connsiteY30" fmla="*/ 0 h 3223394"/>
              <a:gd name="connsiteX31" fmla="*/ 10293288 w 12184642"/>
              <a:gd name="connsiteY31" fmla="*/ 1096543 h 3223394"/>
              <a:gd name="connsiteX32" fmla="*/ 10192710 w 12184642"/>
              <a:gd name="connsiteY32" fmla="*/ 1096543 h 3223394"/>
              <a:gd name="connsiteX33" fmla="*/ 10192710 w 12184642"/>
              <a:gd name="connsiteY33" fmla="*/ 1435073 h 3223394"/>
              <a:gd name="connsiteX34" fmla="*/ 10212335 w 12184642"/>
              <a:gd name="connsiteY34" fmla="*/ 1435073 h 3223394"/>
              <a:gd name="connsiteX35" fmla="*/ 10212335 w 12184642"/>
              <a:gd name="connsiteY35" fmla="*/ 2644459 h 3223394"/>
              <a:gd name="connsiteX36" fmla="*/ 10288381 w 12184642"/>
              <a:gd name="connsiteY36" fmla="*/ 2644459 h 3223394"/>
              <a:gd name="connsiteX37" fmla="*/ 10288381 w 12184642"/>
              <a:gd name="connsiteY37" fmla="*/ 2664084 h 3223394"/>
              <a:gd name="connsiteX38" fmla="*/ 10308007 w 12184642"/>
              <a:gd name="connsiteY38" fmla="*/ 2664084 h 3223394"/>
              <a:gd name="connsiteX39" fmla="*/ 10308007 w 12184642"/>
              <a:gd name="connsiteY39" fmla="*/ 2995255 h 3223394"/>
              <a:gd name="connsiteX40" fmla="*/ 10266303 w 12184642"/>
              <a:gd name="connsiteY40" fmla="*/ 2995255 h 3223394"/>
              <a:gd name="connsiteX41" fmla="*/ 10266303 w 12184642"/>
              <a:gd name="connsiteY41" fmla="*/ 2683709 h 3223394"/>
              <a:gd name="connsiteX42" fmla="*/ 10070054 w 12184642"/>
              <a:gd name="connsiteY42" fmla="*/ 2683709 h 3223394"/>
              <a:gd name="connsiteX43" fmla="*/ 10070054 w 12184642"/>
              <a:gd name="connsiteY43" fmla="*/ 2995255 h 3223394"/>
              <a:gd name="connsiteX44" fmla="*/ 10033257 w 12184642"/>
              <a:gd name="connsiteY44" fmla="*/ 2995255 h 3223394"/>
              <a:gd name="connsiteX45" fmla="*/ 10033257 w 12184642"/>
              <a:gd name="connsiteY45" fmla="*/ 2664084 h 3223394"/>
              <a:gd name="connsiteX46" fmla="*/ 10052882 w 12184642"/>
              <a:gd name="connsiteY46" fmla="*/ 2664084 h 3223394"/>
              <a:gd name="connsiteX47" fmla="*/ 10052882 w 12184642"/>
              <a:gd name="connsiteY47" fmla="*/ 2644459 h 3223394"/>
              <a:gd name="connsiteX48" fmla="*/ 10173085 w 12184642"/>
              <a:gd name="connsiteY48" fmla="*/ 2644459 h 3223394"/>
              <a:gd name="connsiteX49" fmla="*/ 10173085 w 12184642"/>
              <a:gd name="connsiteY49" fmla="*/ 1466963 h 3223394"/>
              <a:gd name="connsiteX50" fmla="*/ 10008726 w 12184642"/>
              <a:gd name="connsiteY50" fmla="*/ 1466963 h 3223394"/>
              <a:gd name="connsiteX51" fmla="*/ 10008726 w 12184642"/>
              <a:gd name="connsiteY51" fmla="*/ 1148058 h 3223394"/>
              <a:gd name="connsiteX52" fmla="*/ 9621133 w 12184642"/>
              <a:gd name="connsiteY52" fmla="*/ 1148058 h 3223394"/>
              <a:gd name="connsiteX53" fmla="*/ 9621133 w 12184642"/>
              <a:gd name="connsiteY53" fmla="*/ 1452245 h 3223394"/>
              <a:gd name="connsiteX54" fmla="*/ 9368462 w 12184642"/>
              <a:gd name="connsiteY54" fmla="*/ 1452245 h 3223394"/>
              <a:gd name="connsiteX55" fmla="*/ 9368462 w 12184642"/>
              <a:gd name="connsiteY55" fmla="*/ 1768697 h 3223394"/>
              <a:gd name="connsiteX56" fmla="*/ 9451868 w 12184642"/>
              <a:gd name="connsiteY56" fmla="*/ 1768697 h 3223394"/>
              <a:gd name="connsiteX57" fmla="*/ 9451868 w 12184642"/>
              <a:gd name="connsiteY57" fmla="*/ 2244601 h 3223394"/>
              <a:gd name="connsiteX58" fmla="*/ 9471493 w 12184642"/>
              <a:gd name="connsiteY58" fmla="*/ 2244601 h 3223394"/>
              <a:gd name="connsiteX59" fmla="*/ 9471493 w 12184642"/>
              <a:gd name="connsiteY59" fmla="*/ 2813724 h 3223394"/>
              <a:gd name="connsiteX60" fmla="*/ 9851727 w 12184642"/>
              <a:gd name="connsiteY60" fmla="*/ 2813724 h 3223394"/>
              <a:gd name="connsiteX61" fmla="*/ 9851727 w 12184642"/>
              <a:gd name="connsiteY61" fmla="*/ 2833349 h 3223394"/>
              <a:gd name="connsiteX62" fmla="*/ 9871351 w 12184642"/>
              <a:gd name="connsiteY62" fmla="*/ 2833349 h 3223394"/>
              <a:gd name="connsiteX63" fmla="*/ 9871351 w 12184642"/>
              <a:gd name="connsiteY63" fmla="*/ 3086020 h 3223394"/>
              <a:gd name="connsiteX64" fmla="*/ 9829649 w 12184642"/>
              <a:gd name="connsiteY64" fmla="*/ 3086020 h 3223394"/>
              <a:gd name="connsiteX65" fmla="*/ 9829649 w 12184642"/>
              <a:gd name="connsiteY65" fmla="*/ 2855427 h 3223394"/>
              <a:gd name="connsiteX66" fmla="*/ 9469040 w 12184642"/>
              <a:gd name="connsiteY66" fmla="*/ 2855427 h 3223394"/>
              <a:gd name="connsiteX67" fmla="*/ 9469040 w 12184642"/>
              <a:gd name="connsiteY67" fmla="*/ 3086020 h 3223394"/>
              <a:gd name="connsiteX68" fmla="*/ 9427336 w 12184642"/>
              <a:gd name="connsiteY68" fmla="*/ 3086020 h 3223394"/>
              <a:gd name="connsiteX69" fmla="*/ 9427336 w 12184642"/>
              <a:gd name="connsiteY69" fmla="*/ 2244601 h 3223394"/>
              <a:gd name="connsiteX70" fmla="*/ 9025025 w 12184642"/>
              <a:gd name="connsiteY70" fmla="*/ 2244601 h 3223394"/>
              <a:gd name="connsiteX71" fmla="*/ 9025025 w 12184642"/>
              <a:gd name="connsiteY71" fmla="*/ 2126852 h 3223394"/>
              <a:gd name="connsiteX72" fmla="*/ 8671776 w 12184642"/>
              <a:gd name="connsiteY72" fmla="*/ 2126852 h 3223394"/>
              <a:gd name="connsiteX73" fmla="*/ 8671776 w 12184642"/>
              <a:gd name="connsiteY73" fmla="*/ 2278945 h 3223394"/>
              <a:gd name="connsiteX74" fmla="*/ 8691401 w 12184642"/>
              <a:gd name="connsiteY74" fmla="*/ 2278945 h 3223394"/>
              <a:gd name="connsiteX75" fmla="*/ 8691401 w 12184642"/>
              <a:gd name="connsiteY75" fmla="*/ 2328007 h 3223394"/>
              <a:gd name="connsiteX76" fmla="*/ 8890104 w 12184642"/>
              <a:gd name="connsiteY76" fmla="*/ 2328007 h 3223394"/>
              <a:gd name="connsiteX77" fmla="*/ 8890104 w 12184642"/>
              <a:gd name="connsiteY77" fmla="*/ 2347632 h 3223394"/>
              <a:gd name="connsiteX78" fmla="*/ 8909729 w 12184642"/>
              <a:gd name="connsiteY78" fmla="*/ 2347632 h 3223394"/>
              <a:gd name="connsiteX79" fmla="*/ 8909729 w 12184642"/>
              <a:gd name="connsiteY79" fmla="*/ 2556147 h 3223394"/>
              <a:gd name="connsiteX80" fmla="*/ 9083900 w 12184642"/>
              <a:gd name="connsiteY80" fmla="*/ 2556147 h 3223394"/>
              <a:gd name="connsiteX81" fmla="*/ 9083900 w 12184642"/>
              <a:gd name="connsiteY81" fmla="*/ 2575772 h 3223394"/>
              <a:gd name="connsiteX82" fmla="*/ 9103525 w 12184642"/>
              <a:gd name="connsiteY82" fmla="*/ 2575772 h 3223394"/>
              <a:gd name="connsiteX83" fmla="*/ 9103525 w 12184642"/>
              <a:gd name="connsiteY83" fmla="*/ 3088473 h 3223394"/>
              <a:gd name="connsiteX84" fmla="*/ 9061822 w 12184642"/>
              <a:gd name="connsiteY84" fmla="*/ 3088473 h 3223394"/>
              <a:gd name="connsiteX85" fmla="*/ 9061822 w 12184642"/>
              <a:gd name="connsiteY85" fmla="*/ 2857880 h 3223394"/>
              <a:gd name="connsiteX86" fmla="*/ 8622714 w 12184642"/>
              <a:gd name="connsiteY86" fmla="*/ 2857880 h 3223394"/>
              <a:gd name="connsiteX87" fmla="*/ 8622714 w 12184642"/>
              <a:gd name="connsiteY87" fmla="*/ 3088473 h 3223394"/>
              <a:gd name="connsiteX88" fmla="*/ 8581010 w 12184642"/>
              <a:gd name="connsiteY88" fmla="*/ 3088473 h 3223394"/>
              <a:gd name="connsiteX89" fmla="*/ 8581010 w 12184642"/>
              <a:gd name="connsiteY89" fmla="*/ 2835802 h 3223394"/>
              <a:gd name="connsiteX90" fmla="*/ 8600636 w 12184642"/>
              <a:gd name="connsiteY90" fmla="*/ 2835802 h 3223394"/>
              <a:gd name="connsiteX91" fmla="*/ 8600636 w 12184642"/>
              <a:gd name="connsiteY91" fmla="*/ 2816177 h 3223394"/>
              <a:gd name="connsiteX92" fmla="*/ 9059369 w 12184642"/>
              <a:gd name="connsiteY92" fmla="*/ 2816177 h 3223394"/>
              <a:gd name="connsiteX93" fmla="*/ 9059369 w 12184642"/>
              <a:gd name="connsiteY93" fmla="*/ 2595397 h 3223394"/>
              <a:gd name="connsiteX94" fmla="*/ 8885198 w 12184642"/>
              <a:gd name="connsiteY94" fmla="*/ 2595397 h 3223394"/>
              <a:gd name="connsiteX95" fmla="*/ 8168887 w 12184642"/>
              <a:gd name="connsiteY95" fmla="*/ 2595397 h 3223394"/>
              <a:gd name="connsiteX96" fmla="*/ 8168887 w 12184642"/>
              <a:gd name="connsiteY96" fmla="*/ 2666537 h 3223394"/>
              <a:gd name="connsiteX97" fmla="*/ 8127184 w 12184642"/>
              <a:gd name="connsiteY97" fmla="*/ 2666537 h 3223394"/>
              <a:gd name="connsiteX98" fmla="*/ 8127184 w 12184642"/>
              <a:gd name="connsiteY98" fmla="*/ 2575772 h 3223394"/>
              <a:gd name="connsiteX99" fmla="*/ 8146809 w 12184642"/>
              <a:gd name="connsiteY99" fmla="*/ 2575772 h 3223394"/>
              <a:gd name="connsiteX100" fmla="*/ 8146809 w 12184642"/>
              <a:gd name="connsiteY100" fmla="*/ 2556147 h 3223394"/>
              <a:gd name="connsiteX101" fmla="*/ 8872932 w 12184642"/>
              <a:gd name="connsiteY101" fmla="*/ 2556147 h 3223394"/>
              <a:gd name="connsiteX102" fmla="*/ 8872932 w 12184642"/>
              <a:gd name="connsiteY102" fmla="*/ 2369710 h 3223394"/>
              <a:gd name="connsiteX103" fmla="*/ 8674229 w 12184642"/>
              <a:gd name="connsiteY103" fmla="*/ 2369710 h 3223394"/>
              <a:gd name="connsiteX104" fmla="*/ 8674229 w 12184642"/>
              <a:gd name="connsiteY104" fmla="*/ 2350085 h 3223394"/>
              <a:gd name="connsiteX105" fmla="*/ 8654604 w 12184642"/>
              <a:gd name="connsiteY105" fmla="*/ 2350085 h 3223394"/>
              <a:gd name="connsiteX106" fmla="*/ 8654604 w 12184642"/>
              <a:gd name="connsiteY106" fmla="*/ 2281398 h 3223394"/>
              <a:gd name="connsiteX107" fmla="*/ 8134543 w 12184642"/>
              <a:gd name="connsiteY107" fmla="*/ 2281398 h 3223394"/>
              <a:gd name="connsiteX108" fmla="*/ 8134543 w 12184642"/>
              <a:gd name="connsiteY108" fmla="*/ 2109680 h 3223394"/>
              <a:gd name="connsiteX109" fmla="*/ 7948106 w 12184642"/>
              <a:gd name="connsiteY109" fmla="*/ 2109680 h 3223394"/>
              <a:gd name="connsiteX110" fmla="*/ 7948106 w 12184642"/>
              <a:gd name="connsiteY110" fmla="*/ 2193086 h 3223394"/>
              <a:gd name="connsiteX111" fmla="*/ 7705248 w 12184642"/>
              <a:gd name="connsiteY111" fmla="*/ 2193086 h 3223394"/>
              <a:gd name="connsiteX112" fmla="*/ 7705248 w 12184642"/>
              <a:gd name="connsiteY112" fmla="*/ 2644459 h 3223394"/>
              <a:gd name="connsiteX113" fmla="*/ 7663544 w 12184642"/>
              <a:gd name="connsiteY113" fmla="*/ 2644459 h 3223394"/>
              <a:gd name="connsiteX114" fmla="*/ 7663544 w 12184642"/>
              <a:gd name="connsiteY114" fmla="*/ 2193086 h 3223394"/>
              <a:gd name="connsiteX115" fmla="*/ 7643920 w 12184642"/>
              <a:gd name="connsiteY115" fmla="*/ 2193086 h 3223394"/>
              <a:gd name="connsiteX116" fmla="*/ 7643920 w 12184642"/>
              <a:gd name="connsiteY116" fmla="*/ 2023821 h 3223394"/>
              <a:gd name="connsiteX117" fmla="*/ 7491826 w 12184642"/>
              <a:gd name="connsiteY117" fmla="*/ 2023821 h 3223394"/>
              <a:gd name="connsiteX118" fmla="*/ 7491826 w 12184642"/>
              <a:gd name="connsiteY118" fmla="*/ 1940415 h 3223394"/>
              <a:gd name="connsiteX119" fmla="*/ 7104233 w 12184642"/>
              <a:gd name="connsiteY119" fmla="*/ 1940415 h 3223394"/>
              <a:gd name="connsiteX120" fmla="*/ 7104233 w 12184642"/>
              <a:gd name="connsiteY120" fmla="*/ 2396694 h 3223394"/>
              <a:gd name="connsiteX121" fmla="*/ 6885906 w 12184642"/>
              <a:gd name="connsiteY121" fmla="*/ 2396694 h 3223394"/>
              <a:gd name="connsiteX122" fmla="*/ 6885906 w 12184642"/>
              <a:gd name="connsiteY122" fmla="*/ 2075336 h 3223394"/>
              <a:gd name="connsiteX123" fmla="*/ 6768156 w 12184642"/>
              <a:gd name="connsiteY123" fmla="*/ 2075336 h 3223394"/>
              <a:gd name="connsiteX124" fmla="*/ 6768156 w 12184642"/>
              <a:gd name="connsiteY124" fmla="*/ 1768697 h 3223394"/>
              <a:gd name="connsiteX125" fmla="*/ 6515485 w 12184642"/>
              <a:gd name="connsiteY125" fmla="*/ 1768697 h 3223394"/>
              <a:gd name="connsiteX126" fmla="*/ 6515485 w 12184642"/>
              <a:gd name="connsiteY126" fmla="*/ 2109680 h 3223394"/>
              <a:gd name="connsiteX127" fmla="*/ 6414907 w 12184642"/>
              <a:gd name="connsiteY127" fmla="*/ 2109680 h 3223394"/>
              <a:gd name="connsiteX128" fmla="*/ 6414907 w 12184642"/>
              <a:gd name="connsiteY128" fmla="*/ 2661631 h 3223394"/>
              <a:gd name="connsiteX129" fmla="*/ 6513031 w 12184642"/>
              <a:gd name="connsiteY129" fmla="*/ 2661631 h 3223394"/>
              <a:gd name="connsiteX130" fmla="*/ 6513031 w 12184642"/>
              <a:gd name="connsiteY130" fmla="*/ 2607663 h 3223394"/>
              <a:gd name="connsiteX131" fmla="*/ 6532656 w 12184642"/>
              <a:gd name="connsiteY131" fmla="*/ 2607663 h 3223394"/>
              <a:gd name="connsiteX132" fmla="*/ 6532656 w 12184642"/>
              <a:gd name="connsiteY132" fmla="*/ 2588038 h 3223394"/>
              <a:gd name="connsiteX133" fmla="*/ 7298030 w 12184642"/>
              <a:gd name="connsiteY133" fmla="*/ 2588038 h 3223394"/>
              <a:gd name="connsiteX134" fmla="*/ 7298030 w 12184642"/>
              <a:gd name="connsiteY134" fmla="*/ 2543881 h 3223394"/>
              <a:gd name="connsiteX135" fmla="*/ 7317654 w 12184642"/>
              <a:gd name="connsiteY135" fmla="*/ 2543881 h 3223394"/>
              <a:gd name="connsiteX136" fmla="*/ 7317654 w 12184642"/>
              <a:gd name="connsiteY136" fmla="*/ 2524257 h 3223394"/>
              <a:gd name="connsiteX137" fmla="*/ 7607123 w 12184642"/>
              <a:gd name="connsiteY137" fmla="*/ 2524257 h 3223394"/>
              <a:gd name="connsiteX138" fmla="*/ 7607123 w 12184642"/>
              <a:gd name="connsiteY138" fmla="*/ 2543881 h 3223394"/>
              <a:gd name="connsiteX139" fmla="*/ 7626747 w 12184642"/>
              <a:gd name="connsiteY139" fmla="*/ 2543881 h 3223394"/>
              <a:gd name="connsiteX140" fmla="*/ 7626747 w 12184642"/>
              <a:gd name="connsiteY140" fmla="*/ 2713146 h 3223394"/>
              <a:gd name="connsiteX141" fmla="*/ 8168887 w 12184642"/>
              <a:gd name="connsiteY141" fmla="*/ 2713146 h 3223394"/>
              <a:gd name="connsiteX142" fmla="*/ 8168887 w 12184642"/>
              <a:gd name="connsiteY142" fmla="*/ 2732771 h 3223394"/>
              <a:gd name="connsiteX143" fmla="*/ 8188512 w 12184642"/>
              <a:gd name="connsiteY143" fmla="*/ 2732771 h 3223394"/>
              <a:gd name="connsiteX144" fmla="*/ 8188512 w 12184642"/>
              <a:gd name="connsiteY144" fmla="*/ 3088473 h 3223394"/>
              <a:gd name="connsiteX145" fmla="*/ 8146809 w 12184642"/>
              <a:gd name="connsiteY145" fmla="*/ 3088473 h 3223394"/>
              <a:gd name="connsiteX146" fmla="*/ 8146809 w 12184642"/>
              <a:gd name="connsiteY146" fmla="*/ 2754850 h 3223394"/>
              <a:gd name="connsiteX147" fmla="*/ 7604670 w 12184642"/>
              <a:gd name="connsiteY147" fmla="*/ 2754850 h 3223394"/>
              <a:gd name="connsiteX148" fmla="*/ 7405967 w 12184642"/>
              <a:gd name="connsiteY148" fmla="*/ 2754850 h 3223394"/>
              <a:gd name="connsiteX149" fmla="*/ 7405967 w 12184642"/>
              <a:gd name="connsiteY149" fmla="*/ 3088473 h 3223394"/>
              <a:gd name="connsiteX150" fmla="*/ 7364264 w 12184642"/>
              <a:gd name="connsiteY150" fmla="*/ 3088473 h 3223394"/>
              <a:gd name="connsiteX151" fmla="*/ 7364264 w 12184642"/>
              <a:gd name="connsiteY151" fmla="*/ 2732771 h 3223394"/>
              <a:gd name="connsiteX152" fmla="*/ 7383889 w 12184642"/>
              <a:gd name="connsiteY152" fmla="*/ 2732771 h 3223394"/>
              <a:gd name="connsiteX153" fmla="*/ 7383889 w 12184642"/>
              <a:gd name="connsiteY153" fmla="*/ 2713146 h 3223394"/>
              <a:gd name="connsiteX154" fmla="*/ 7582592 w 12184642"/>
              <a:gd name="connsiteY154" fmla="*/ 2713146 h 3223394"/>
              <a:gd name="connsiteX155" fmla="*/ 7582592 w 12184642"/>
              <a:gd name="connsiteY155" fmla="*/ 2563506 h 3223394"/>
              <a:gd name="connsiteX156" fmla="*/ 7332373 w 12184642"/>
              <a:gd name="connsiteY156" fmla="*/ 2563506 h 3223394"/>
              <a:gd name="connsiteX157" fmla="*/ 7332373 w 12184642"/>
              <a:gd name="connsiteY157" fmla="*/ 2607663 h 3223394"/>
              <a:gd name="connsiteX158" fmla="*/ 7312748 w 12184642"/>
              <a:gd name="connsiteY158" fmla="*/ 2607663 h 3223394"/>
              <a:gd name="connsiteX159" fmla="*/ 7312748 w 12184642"/>
              <a:gd name="connsiteY159" fmla="*/ 2627287 h 3223394"/>
              <a:gd name="connsiteX160" fmla="*/ 6544922 w 12184642"/>
              <a:gd name="connsiteY160" fmla="*/ 2627287 h 3223394"/>
              <a:gd name="connsiteX161" fmla="*/ 6544922 w 12184642"/>
              <a:gd name="connsiteY161" fmla="*/ 2681256 h 3223394"/>
              <a:gd name="connsiteX162" fmla="*/ 6525297 w 12184642"/>
              <a:gd name="connsiteY162" fmla="*/ 2681256 h 3223394"/>
              <a:gd name="connsiteX163" fmla="*/ 6525297 w 12184642"/>
              <a:gd name="connsiteY163" fmla="*/ 2700881 h 3223394"/>
              <a:gd name="connsiteX164" fmla="*/ 6407548 w 12184642"/>
              <a:gd name="connsiteY164" fmla="*/ 2700881 h 3223394"/>
              <a:gd name="connsiteX165" fmla="*/ 6407548 w 12184642"/>
              <a:gd name="connsiteY165" fmla="*/ 2833349 h 3223394"/>
              <a:gd name="connsiteX166" fmla="*/ 6387922 w 12184642"/>
              <a:gd name="connsiteY166" fmla="*/ 2833349 h 3223394"/>
              <a:gd name="connsiteX167" fmla="*/ 6387922 w 12184642"/>
              <a:gd name="connsiteY167" fmla="*/ 3086020 h 3223394"/>
              <a:gd name="connsiteX168" fmla="*/ 6346220 w 12184642"/>
              <a:gd name="connsiteY168" fmla="*/ 3086020 h 3223394"/>
              <a:gd name="connsiteX169" fmla="*/ 6346220 w 12184642"/>
              <a:gd name="connsiteY169" fmla="*/ 2833349 h 3223394"/>
              <a:gd name="connsiteX170" fmla="*/ 6329048 w 12184642"/>
              <a:gd name="connsiteY170" fmla="*/ 2833349 h 3223394"/>
              <a:gd name="connsiteX171" fmla="*/ 6329048 w 12184642"/>
              <a:gd name="connsiteY171" fmla="*/ 2791646 h 3223394"/>
              <a:gd name="connsiteX172" fmla="*/ 5784455 w 12184642"/>
              <a:gd name="connsiteY172" fmla="*/ 2791646 h 3223394"/>
              <a:gd name="connsiteX173" fmla="*/ 5784455 w 12184642"/>
              <a:gd name="connsiteY173" fmla="*/ 3086020 h 3223394"/>
              <a:gd name="connsiteX174" fmla="*/ 5742752 w 12184642"/>
              <a:gd name="connsiteY174" fmla="*/ 3086020 h 3223394"/>
              <a:gd name="connsiteX175" fmla="*/ 5742752 w 12184642"/>
              <a:gd name="connsiteY175" fmla="*/ 2772021 h 3223394"/>
              <a:gd name="connsiteX176" fmla="*/ 5762377 w 12184642"/>
              <a:gd name="connsiteY176" fmla="*/ 2772021 h 3223394"/>
              <a:gd name="connsiteX177" fmla="*/ 5762377 w 12184642"/>
              <a:gd name="connsiteY177" fmla="*/ 2752396 h 3223394"/>
              <a:gd name="connsiteX178" fmla="*/ 6329048 w 12184642"/>
              <a:gd name="connsiteY178" fmla="*/ 2752396 h 3223394"/>
              <a:gd name="connsiteX179" fmla="*/ 6329048 w 12184642"/>
              <a:gd name="connsiteY179" fmla="*/ 2328007 h 3223394"/>
              <a:gd name="connsiteX180" fmla="*/ 5941455 w 12184642"/>
              <a:gd name="connsiteY180" fmla="*/ 2328007 h 3223394"/>
              <a:gd name="connsiteX181" fmla="*/ 5941455 w 12184642"/>
              <a:gd name="connsiteY181" fmla="*/ 2227430 h 3223394"/>
              <a:gd name="connsiteX182" fmla="*/ 5755018 w 12184642"/>
              <a:gd name="connsiteY182" fmla="*/ 2227430 h 3223394"/>
              <a:gd name="connsiteX183" fmla="*/ 5755018 w 12184642"/>
              <a:gd name="connsiteY183" fmla="*/ 1923243 h 3223394"/>
              <a:gd name="connsiteX184" fmla="*/ 5585752 w 12184642"/>
              <a:gd name="connsiteY184" fmla="*/ 1923243 h 3223394"/>
              <a:gd name="connsiteX185" fmla="*/ 5585752 w 12184642"/>
              <a:gd name="connsiteY185" fmla="*/ 2141570 h 3223394"/>
              <a:gd name="connsiteX186" fmla="*/ 5485175 w 12184642"/>
              <a:gd name="connsiteY186" fmla="*/ 2141570 h 3223394"/>
              <a:gd name="connsiteX187" fmla="*/ 5485175 w 12184642"/>
              <a:gd name="connsiteY187" fmla="*/ 2259320 h 3223394"/>
              <a:gd name="connsiteX188" fmla="*/ 5463096 w 12184642"/>
              <a:gd name="connsiteY188" fmla="*/ 2259320 h 3223394"/>
              <a:gd name="connsiteX189" fmla="*/ 5463096 w 12184642"/>
              <a:gd name="connsiteY189" fmla="*/ 3083567 h 3223394"/>
              <a:gd name="connsiteX190" fmla="*/ 5421393 w 12184642"/>
              <a:gd name="connsiteY190" fmla="*/ 3083567 h 3223394"/>
              <a:gd name="connsiteX191" fmla="*/ 5421393 w 12184642"/>
              <a:gd name="connsiteY191" fmla="*/ 2261773 h 3223394"/>
              <a:gd name="connsiteX192" fmla="*/ 5163816 w 12184642"/>
              <a:gd name="connsiteY192" fmla="*/ 2261773 h 3223394"/>
              <a:gd name="connsiteX193" fmla="*/ 5163816 w 12184642"/>
              <a:gd name="connsiteY193" fmla="*/ 2615022 h 3223394"/>
              <a:gd name="connsiteX194" fmla="*/ 5046066 w 12184642"/>
              <a:gd name="connsiteY194" fmla="*/ 2615022 h 3223394"/>
              <a:gd name="connsiteX195" fmla="*/ 5046066 w 12184642"/>
              <a:gd name="connsiteY195" fmla="*/ 2345179 h 3223394"/>
              <a:gd name="connsiteX196" fmla="*/ 4876801 w 12184642"/>
              <a:gd name="connsiteY196" fmla="*/ 2345179 h 3223394"/>
              <a:gd name="connsiteX197" fmla="*/ 4876801 w 12184642"/>
              <a:gd name="connsiteY197" fmla="*/ 2497272 h 3223394"/>
              <a:gd name="connsiteX198" fmla="*/ 4896426 w 12184642"/>
              <a:gd name="connsiteY198" fmla="*/ 2497272 h 3223394"/>
              <a:gd name="connsiteX199" fmla="*/ 4896426 w 12184642"/>
              <a:gd name="connsiteY199" fmla="*/ 2865240 h 3223394"/>
              <a:gd name="connsiteX200" fmla="*/ 4857176 w 12184642"/>
              <a:gd name="connsiteY200" fmla="*/ 2865240 h 3223394"/>
              <a:gd name="connsiteX201" fmla="*/ 4857176 w 12184642"/>
              <a:gd name="connsiteY201" fmla="*/ 2497272 h 3223394"/>
              <a:gd name="connsiteX202" fmla="*/ 4793395 w 12184642"/>
              <a:gd name="connsiteY202" fmla="*/ 2497272 h 3223394"/>
              <a:gd name="connsiteX203" fmla="*/ 4793395 w 12184642"/>
              <a:gd name="connsiteY203" fmla="*/ 2175914 h 3223394"/>
              <a:gd name="connsiteX204" fmla="*/ 4692817 w 12184642"/>
              <a:gd name="connsiteY204" fmla="*/ 2175914 h 3223394"/>
              <a:gd name="connsiteX205" fmla="*/ 4692817 w 12184642"/>
              <a:gd name="connsiteY205" fmla="*/ 2075336 h 3223394"/>
              <a:gd name="connsiteX206" fmla="*/ 4523552 w 12184642"/>
              <a:gd name="connsiteY206" fmla="*/ 2075336 h 3223394"/>
              <a:gd name="connsiteX207" fmla="*/ 4523552 w 12184642"/>
              <a:gd name="connsiteY207" fmla="*/ 2193086 h 3223394"/>
              <a:gd name="connsiteX208" fmla="*/ 4543177 w 12184642"/>
              <a:gd name="connsiteY208" fmla="*/ 2193086 h 3223394"/>
              <a:gd name="connsiteX209" fmla="*/ 4543177 w 12184642"/>
              <a:gd name="connsiteY209" fmla="*/ 2862786 h 3223394"/>
              <a:gd name="connsiteX210" fmla="*/ 4501474 w 12184642"/>
              <a:gd name="connsiteY210" fmla="*/ 2862786 h 3223394"/>
              <a:gd name="connsiteX211" fmla="*/ 4501474 w 12184642"/>
              <a:gd name="connsiteY211" fmla="*/ 2193086 h 3223394"/>
              <a:gd name="connsiteX212" fmla="*/ 4403349 w 12184642"/>
              <a:gd name="connsiteY212" fmla="*/ 2193086 h 3223394"/>
              <a:gd name="connsiteX213" fmla="*/ 4403349 w 12184642"/>
              <a:gd name="connsiteY213" fmla="*/ 2109680 h 3223394"/>
              <a:gd name="connsiteX214" fmla="*/ 4185021 w 12184642"/>
              <a:gd name="connsiteY214" fmla="*/ 2109680 h 3223394"/>
              <a:gd name="connsiteX215" fmla="*/ 4185021 w 12184642"/>
              <a:gd name="connsiteY215" fmla="*/ 2178367 h 3223394"/>
              <a:gd name="connsiteX216" fmla="*/ 3998584 w 12184642"/>
              <a:gd name="connsiteY216" fmla="*/ 2178367 h 3223394"/>
              <a:gd name="connsiteX217" fmla="*/ 3998584 w 12184642"/>
              <a:gd name="connsiteY217" fmla="*/ 2379523 h 3223394"/>
              <a:gd name="connsiteX218" fmla="*/ 3863663 w 12184642"/>
              <a:gd name="connsiteY218" fmla="*/ 2379523 h 3223394"/>
              <a:gd name="connsiteX219" fmla="*/ 3863663 w 12184642"/>
              <a:gd name="connsiteY219" fmla="*/ 1636228 h 3223394"/>
              <a:gd name="connsiteX220" fmla="*/ 3780257 w 12184642"/>
              <a:gd name="connsiteY220" fmla="*/ 1636228 h 3223394"/>
              <a:gd name="connsiteX221" fmla="*/ 3780257 w 12184642"/>
              <a:gd name="connsiteY221" fmla="*/ 1535651 h 3223394"/>
              <a:gd name="connsiteX222" fmla="*/ 3392664 w 12184642"/>
              <a:gd name="connsiteY222" fmla="*/ 1535651 h 3223394"/>
              <a:gd name="connsiteX223" fmla="*/ 3392664 w 12184642"/>
              <a:gd name="connsiteY223" fmla="*/ 1687744 h 3223394"/>
              <a:gd name="connsiteX224" fmla="*/ 3328883 w 12184642"/>
              <a:gd name="connsiteY224" fmla="*/ 1687744 h 3223394"/>
              <a:gd name="connsiteX225" fmla="*/ 3328883 w 12184642"/>
              <a:gd name="connsiteY225" fmla="*/ 3078661 h 3223394"/>
              <a:gd name="connsiteX226" fmla="*/ 3287180 w 12184642"/>
              <a:gd name="connsiteY226" fmla="*/ 3078661 h 3223394"/>
              <a:gd name="connsiteX227" fmla="*/ 3287180 w 12184642"/>
              <a:gd name="connsiteY227" fmla="*/ 1687744 h 3223394"/>
              <a:gd name="connsiteX228" fmla="*/ 3206227 w 12184642"/>
              <a:gd name="connsiteY228" fmla="*/ 1687744 h 3223394"/>
              <a:gd name="connsiteX229" fmla="*/ 3206227 w 12184642"/>
              <a:gd name="connsiteY229" fmla="*/ 1552822 h 3223394"/>
              <a:gd name="connsiteX230" fmla="*/ 2749947 w 12184642"/>
              <a:gd name="connsiteY230" fmla="*/ 1552822 h 3223394"/>
              <a:gd name="connsiteX231" fmla="*/ 2749947 w 12184642"/>
              <a:gd name="connsiteY231" fmla="*/ 1670572 h 3223394"/>
              <a:gd name="connsiteX232" fmla="*/ 2546338 w 12184642"/>
              <a:gd name="connsiteY232" fmla="*/ 1670572 h 3223394"/>
              <a:gd name="connsiteX233" fmla="*/ 2546338 w 12184642"/>
              <a:gd name="connsiteY233" fmla="*/ 2767115 h 3223394"/>
              <a:gd name="connsiteX234" fmla="*/ 2565963 w 12184642"/>
              <a:gd name="connsiteY234" fmla="*/ 2767115 h 3223394"/>
              <a:gd name="connsiteX235" fmla="*/ 2565963 w 12184642"/>
              <a:gd name="connsiteY235" fmla="*/ 3103192 h 3223394"/>
              <a:gd name="connsiteX236" fmla="*/ 2524260 w 12184642"/>
              <a:gd name="connsiteY236" fmla="*/ 3103192 h 3223394"/>
              <a:gd name="connsiteX237" fmla="*/ 2524260 w 12184642"/>
              <a:gd name="connsiteY237" fmla="*/ 2767115 h 3223394"/>
              <a:gd name="connsiteX238" fmla="*/ 2460479 w 12184642"/>
              <a:gd name="connsiteY238" fmla="*/ 2767115 h 3223394"/>
              <a:gd name="connsiteX239" fmla="*/ 2460479 w 12184642"/>
              <a:gd name="connsiteY239" fmla="*/ 2774474 h 3223394"/>
              <a:gd name="connsiteX240" fmla="*/ 2197995 w 12184642"/>
              <a:gd name="connsiteY240" fmla="*/ 2774474 h 3223394"/>
              <a:gd name="connsiteX241" fmla="*/ 2197995 w 12184642"/>
              <a:gd name="connsiteY241" fmla="*/ 2970724 h 3223394"/>
              <a:gd name="connsiteX242" fmla="*/ 2178370 w 12184642"/>
              <a:gd name="connsiteY242" fmla="*/ 2970724 h 3223394"/>
              <a:gd name="connsiteX243" fmla="*/ 2178370 w 12184642"/>
              <a:gd name="connsiteY243" fmla="*/ 2990349 h 3223394"/>
              <a:gd name="connsiteX244" fmla="*/ 2009105 w 12184642"/>
              <a:gd name="connsiteY244" fmla="*/ 2990349 h 3223394"/>
              <a:gd name="connsiteX245" fmla="*/ 2009105 w 12184642"/>
              <a:gd name="connsiteY245" fmla="*/ 3103192 h 3223394"/>
              <a:gd name="connsiteX246" fmla="*/ 1967402 w 12184642"/>
              <a:gd name="connsiteY246" fmla="*/ 3103192 h 3223394"/>
              <a:gd name="connsiteX247" fmla="*/ 1967402 w 12184642"/>
              <a:gd name="connsiteY247" fmla="*/ 2970724 h 3223394"/>
              <a:gd name="connsiteX248" fmla="*/ 1987027 w 12184642"/>
              <a:gd name="connsiteY248" fmla="*/ 2970724 h 3223394"/>
              <a:gd name="connsiteX249" fmla="*/ 1987027 w 12184642"/>
              <a:gd name="connsiteY249" fmla="*/ 2951099 h 3223394"/>
              <a:gd name="connsiteX250" fmla="*/ 2156292 w 12184642"/>
              <a:gd name="connsiteY250" fmla="*/ 2951099 h 3223394"/>
              <a:gd name="connsiteX251" fmla="*/ 2156292 w 12184642"/>
              <a:gd name="connsiteY251" fmla="*/ 2754850 h 3223394"/>
              <a:gd name="connsiteX252" fmla="*/ 2175917 w 12184642"/>
              <a:gd name="connsiteY252" fmla="*/ 2754850 h 3223394"/>
              <a:gd name="connsiteX253" fmla="*/ 2175917 w 12184642"/>
              <a:gd name="connsiteY253" fmla="*/ 2735224 h 3223394"/>
              <a:gd name="connsiteX254" fmla="*/ 2462932 w 12184642"/>
              <a:gd name="connsiteY254" fmla="*/ 2735224 h 3223394"/>
              <a:gd name="connsiteX255" fmla="*/ 2462932 w 12184642"/>
              <a:gd name="connsiteY255" fmla="*/ 1013137 h 3223394"/>
              <a:gd name="connsiteX256" fmla="*/ 2394244 w 12184642"/>
              <a:gd name="connsiteY256" fmla="*/ 929731 h 3223394"/>
              <a:gd name="connsiteX257" fmla="*/ 2207807 w 12184642"/>
              <a:gd name="connsiteY257" fmla="*/ 929731 h 3223394"/>
              <a:gd name="connsiteX258" fmla="*/ 2207807 w 12184642"/>
              <a:gd name="connsiteY258" fmla="*/ 674607 h 3223394"/>
              <a:gd name="connsiteX259" fmla="*/ 2124401 w 12184642"/>
              <a:gd name="connsiteY259" fmla="*/ 674607 h 3223394"/>
              <a:gd name="connsiteX260" fmla="*/ 2124401 w 12184642"/>
              <a:gd name="connsiteY260" fmla="*/ 539686 h 3223394"/>
              <a:gd name="connsiteX261" fmla="*/ 1653402 w 12184642"/>
              <a:gd name="connsiteY261" fmla="*/ 539686 h 3223394"/>
              <a:gd name="connsiteX262" fmla="*/ 1653402 w 12184642"/>
              <a:gd name="connsiteY262" fmla="*/ 2293664 h 3223394"/>
              <a:gd name="connsiteX263" fmla="*/ 1569996 w 12184642"/>
              <a:gd name="connsiteY263" fmla="*/ 2293664 h 3223394"/>
              <a:gd name="connsiteX264" fmla="*/ 1569996 w 12184642"/>
              <a:gd name="connsiteY264" fmla="*/ 2563506 h 3223394"/>
              <a:gd name="connsiteX265" fmla="*/ 1565090 w 12184642"/>
              <a:gd name="connsiteY265" fmla="*/ 2563506 h 3223394"/>
              <a:gd name="connsiteX266" fmla="*/ 1565090 w 12184642"/>
              <a:gd name="connsiteY266" fmla="*/ 2921661 h 3223394"/>
              <a:gd name="connsiteX267" fmla="*/ 1675480 w 12184642"/>
              <a:gd name="connsiteY267" fmla="*/ 2921661 h 3223394"/>
              <a:gd name="connsiteX268" fmla="*/ 1675480 w 12184642"/>
              <a:gd name="connsiteY268" fmla="*/ 2941286 h 3223394"/>
              <a:gd name="connsiteX269" fmla="*/ 1695105 w 12184642"/>
              <a:gd name="connsiteY269" fmla="*/ 2941286 h 3223394"/>
              <a:gd name="connsiteX270" fmla="*/ 1695105 w 12184642"/>
              <a:gd name="connsiteY270" fmla="*/ 3100739 h 3223394"/>
              <a:gd name="connsiteX271" fmla="*/ 1653402 w 12184642"/>
              <a:gd name="connsiteY271" fmla="*/ 3100739 h 3223394"/>
              <a:gd name="connsiteX272" fmla="*/ 1653402 w 12184642"/>
              <a:gd name="connsiteY272" fmla="*/ 2960911 h 3223394"/>
              <a:gd name="connsiteX273" fmla="*/ 1545465 w 12184642"/>
              <a:gd name="connsiteY273" fmla="*/ 2960911 h 3223394"/>
              <a:gd name="connsiteX274" fmla="*/ 1388465 w 12184642"/>
              <a:gd name="connsiteY274" fmla="*/ 2960911 h 3223394"/>
              <a:gd name="connsiteX275" fmla="*/ 1388465 w 12184642"/>
              <a:gd name="connsiteY275" fmla="*/ 3100739 h 3223394"/>
              <a:gd name="connsiteX276" fmla="*/ 1346762 w 12184642"/>
              <a:gd name="connsiteY276" fmla="*/ 3100739 h 3223394"/>
              <a:gd name="connsiteX277" fmla="*/ 1346762 w 12184642"/>
              <a:gd name="connsiteY277" fmla="*/ 2943739 h 3223394"/>
              <a:gd name="connsiteX278" fmla="*/ 1366387 w 12184642"/>
              <a:gd name="connsiteY278" fmla="*/ 2943739 h 3223394"/>
              <a:gd name="connsiteX279" fmla="*/ 1366387 w 12184642"/>
              <a:gd name="connsiteY279" fmla="*/ 2924114 h 3223394"/>
              <a:gd name="connsiteX280" fmla="*/ 1523387 w 12184642"/>
              <a:gd name="connsiteY280" fmla="*/ 2924114 h 3223394"/>
              <a:gd name="connsiteX281" fmla="*/ 1523387 w 12184642"/>
              <a:gd name="connsiteY281" fmla="*/ 2565959 h 3223394"/>
              <a:gd name="connsiteX282" fmla="*/ 1501309 w 12184642"/>
              <a:gd name="connsiteY282" fmla="*/ 2565959 h 3223394"/>
              <a:gd name="connsiteX283" fmla="*/ 1501309 w 12184642"/>
              <a:gd name="connsiteY283" fmla="*/ 1991930 h 3223394"/>
              <a:gd name="connsiteX284" fmla="*/ 961623 w 12184642"/>
              <a:gd name="connsiteY284" fmla="*/ 1991930 h 3223394"/>
              <a:gd name="connsiteX285" fmla="*/ 961623 w 12184642"/>
              <a:gd name="connsiteY285" fmla="*/ 2649365 h 3223394"/>
              <a:gd name="connsiteX286" fmla="*/ 792357 w 12184642"/>
              <a:gd name="connsiteY286" fmla="*/ 2649365 h 3223394"/>
              <a:gd name="connsiteX287" fmla="*/ 792357 w 12184642"/>
              <a:gd name="connsiteY287" fmla="*/ 2764662 h 3223394"/>
              <a:gd name="connsiteX288" fmla="*/ 1145607 w 12184642"/>
              <a:gd name="connsiteY288" fmla="*/ 2764662 h 3223394"/>
              <a:gd name="connsiteX289" fmla="*/ 1145607 w 12184642"/>
              <a:gd name="connsiteY289" fmla="*/ 2784287 h 3223394"/>
              <a:gd name="connsiteX290" fmla="*/ 1165232 w 12184642"/>
              <a:gd name="connsiteY290" fmla="*/ 2784287 h 3223394"/>
              <a:gd name="connsiteX291" fmla="*/ 1165232 w 12184642"/>
              <a:gd name="connsiteY291" fmla="*/ 3157160 h 3223394"/>
              <a:gd name="connsiteX292" fmla="*/ 1128435 w 12184642"/>
              <a:gd name="connsiteY292" fmla="*/ 3157160 h 3223394"/>
              <a:gd name="connsiteX293" fmla="*/ 1128435 w 12184642"/>
              <a:gd name="connsiteY293" fmla="*/ 2803912 h 3223394"/>
              <a:gd name="connsiteX294" fmla="*/ 986154 w 12184642"/>
              <a:gd name="connsiteY294" fmla="*/ 2803912 h 3223394"/>
              <a:gd name="connsiteX295" fmla="*/ 681967 w 12184642"/>
              <a:gd name="connsiteY295" fmla="*/ 3122817 h 3223394"/>
              <a:gd name="connsiteX296" fmla="*/ 664795 w 12184642"/>
              <a:gd name="connsiteY296" fmla="*/ 3086020 h 3223394"/>
              <a:gd name="connsiteX297" fmla="*/ 941998 w 12184642"/>
              <a:gd name="connsiteY297" fmla="*/ 2803912 h 3223394"/>
              <a:gd name="connsiteX298" fmla="*/ 792357 w 12184642"/>
              <a:gd name="connsiteY298" fmla="*/ 2803912 h 3223394"/>
              <a:gd name="connsiteX299" fmla="*/ 792357 w 12184642"/>
              <a:gd name="connsiteY299" fmla="*/ 2784287 h 3223394"/>
              <a:gd name="connsiteX300" fmla="*/ 588749 w 12184642"/>
              <a:gd name="connsiteY300" fmla="*/ 2784287 h 3223394"/>
              <a:gd name="connsiteX301" fmla="*/ 588749 w 12184642"/>
              <a:gd name="connsiteY301" fmla="*/ 2997708 h 3223394"/>
              <a:gd name="connsiteX302" fmla="*/ 608374 w 12184642"/>
              <a:gd name="connsiteY302" fmla="*/ 2997708 h 3223394"/>
              <a:gd name="connsiteX303" fmla="*/ 608374 w 12184642"/>
              <a:gd name="connsiteY303" fmla="*/ 3157160 h 3223394"/>
              <a:gd name="connsiteX304" fmla="*/ 566671 w 12184642"/>
              <a:gd name="connsiteY304" fmla="*/ 3157160 h 3223394"/>
              <a:gd name="connsiteX305" fmla="*/ 566671 w 12184642"/>
              <a:gd name="connsiteY305" fmla="*/ 2997708 h 3223394"/>
              <a:gd name="connsiteX306" fmla="*/ 274749 w 12184642"/>
              <a:gd name="connsiteY306" fmla="*/ 2997708 h 3223394"/>
              <a:gd name="connsiteX307" fmla="*/ 274749 w 12184642"/>
              <a:gd name="connsiteY307" fmla="*/ 3157160 h 3223394"/>
              <a:gd name="connsiteX308" fmla="*/ 233046 w 12184642"/>
              <a:gd name="connsiteY308" fmla="*/ 3157160 h 3223394"/>
              <a:gd name="connsiteX309" fmla="*/ 233046 w 12184642"/>
              <a:gd name="connsiteY309" fmla="*/ 2997708 h 3223394"/>
              <a:gd name="connsiteX310" fmla="*/ 252671 w 12184642"/>
              <a:gd name="connsiteY310" fmla="*/ 2997708 h 3223394"/>
              <a:gd name="connsiteX311" fmla="*/ 252671 w 12184642"/>
              <a:gd name="connsiteY311" fmla="*/ 2870146 h 3223394"/>
              <a:gd name="connsiteX312" fmla="*/ 0 w 12184642"/>
              <a:gd name="connsiteY312" fmla="*/ 2870146 h 3223394"/>
              <a:gd name="connsiteX313" fmla="*/ 0 w 12184642"/>
              <a:gd name="connsiteY313" fmla="*/ 3223394 h 3223394"/>
              <a:gd name="connsiteX314" fmla="*/ 12184643 w 12184642"/>
              <a:gd name="connsiteY314" fmla="*/ 3223394 h 3223394"/>
              <a:gd name="connsiteX315" fmla="*/ 12184643 w 12184642"/>
              <a:gd name="connsiteY315" fmla="*/ 2818630 h 3223394"/>
              <a:gd name="connsiteX316" fmla="*/ 11848565 w 12184642"/>
              <a:gd name="connsiteY316" fmla="*/ 2818630 h 3223394"/>
              <a:gd name="connsiteX317" fmla="*/ 5085316 w 12184642"/>
              <a:gd name="connsiteY317" fmla="*/ 2970724 h 3223394"/>
              <a:gd name="connsiteX318" fmla="*/ 5085316 w 12184642"/>
              <a:gd name="connsiteY318" fmla="*/ 2997708 h 3223394"/>
              <a:gd name="connsiteX319" fmla="*/ 5085316 w 12184642"/>
              <a:gd name="connsiteY319" fmla="*/ 3135082 h 3223394"/>
              <a:gd name="connsiteX320" fmla="*/ 5043613 w 12184642"/>
              <a:gd name="connsiteY320" fmla="*/ 3135082 h 3223394"/>
              <a:gd name="connsiteX321" fmla="*/ 5043613 w 12184642"/>
              <a:gd name="connsiteY321" fmla="*/ 2997708 h 3223394"/>
              <a:gd name="connsiteX322" fmla="*/ 5043613 w 12184642"/>
              <a:gd name="connsiteY322" fmla="*/ 2970724 h 3223394"/>
              <a:gd name="connsiteX323" fmla="*/ 5043613 w 12184642"/>
              <a:gd name="connsiteY323" fmla="*/ 2963364 h 3223394"/>
              <a:gd name="connsiteX324" fmla="*/ 4324849 w 12184642"/>
              <a:gd name="connsiteY324" fmla="*/ 2963364 h 3223394"/>
              <a:gd name="connsiteX325" fmla="*/ 4202193 w 12184642"/>
              <a:gd name="connsiteY325" fmla="*/ 2963364 h 3223394"/>
              <a:gd name="connsiteX326" fmla="*/ 4202193 w 12184642"/>
              <a:gd name="connsiteY326" fmla="*/ 3076208 h 3223394"/>
              <a:gd name="connsiteX327" fmla="*/ 4160490 w 12184642"/>
              <a:gd name="connsiteY327" fmla="*/ 3076208 h 3223394"/>
              <a:gd name="connsiteX328" fmla="*/ 4160490 w 12184642"/>
              <a:gd name="connsiteY328" fmla="*/ 2943739 h 3223394"/>
              <a:gd name="connsiteX329" fmla="*/ 4180115 w 12184642"/>
              <a:gd name="connsiteY329" fmla="*/ 2943739 h 3223394"/>
              <a:gd name="connsiteX330" fmla="*/ 4180115 w 12184642"/>
              <a:gd name="connsiteY330" fmla="*/ 2924114 h 3223394"/>
              <a:gd name="connsiteX331" fmla="*/ 4302771 w 12184642"/>
              <a:gd name="connsiteY331" fmla="*/ 2924114 h 3223394"/>
              <a:gd name="connsiteX332" fmla="*/ 4302771 w 12184642"/>
              <a:gd name="connsiteY332" fmla="*/ 2803912 h 3223394"/>
              <a:gd name="connsiteX333" fmla="*/ 3912725 w 12184642"/>
              <a:gd name="connsiteY333" fmla="*/ 2803912 h 3223394"/>
              <a:gd name="connsiteX334" fmla="*/ 3912725 w 12184642"/>
              <a:gd name="connsiteY334" fmla="*/ 3103192 h 3223394"/>
              <a:gd name="connsiteX335" fmla="*/ 3871022 w 12184642"/>
              <a:gd name="connsiteY335" fmla="*/ 3103192 h 3223394"/>
              <a:gd name="connsiteX336" fmla="*/ 3871022 w 12184642"/>
              <a:gd name="connsiteY336" fmla="*/ 2381976 h 3223394"/>
              <a:gd name="connsiteX337" fmla="*/ 3912725 w 12184642"/>
              <a:gd name="connsiteY337" fmla="*/ 2381976 h 3223394"/>
              <a:gd name="connsiteX338" fmla="*/ 3912725 w 12184642"/>
              <a:gd name="connsiteY338" fmla="*/ 2764662 h 3223394"/>
              <a:gd name="connsiteX339" fmla="*/ 4324849 w 12184642"/>
              <a:gd name="connsiteY339" fmla="*/ 2764662 h 3223394"/>
              <a:gd name="connsiteX340" fmla="*/ 4324849 w 12184642"/>
              <a:gd name="connsiteY340" fmla="*/ 2784287 h 3223394"/>
              <a:gd name="connsiteX341" fmla="*/ 4344474 w 12184642"/>
              <a:gd name="connsiteY341" fmla="*/ 2784287 h 3223394"/>
              <a:gd name="connsiteX342" fmla="*/ 4344474 w 12184642"/>
              <a:gd name="connsiteY342" fmla="*/ 2924114 h 3223394"/>
              <a:gd name="connsiteX343" fmla="*/ 5063238 w 12184642"/>
              <a:gd name="connsiteY343" fmla="*/ 2924114 h 3223394"/>
              <a:gd name="connsiteX344" fmla="*/ 5063238 w 12184642"/>
              <a:gd name="connsiteY344" fmla="*/ 2943739 h 3223394"/>
              <a:gd name="connsiteX345" fmla="*/ 5082863 w 12184642"/>
              <a:gd name="connsiteY345" fmla="*/ 2943739 h 3223394"/>
              <a:gd name="connsiteX346" fmla="*/ 5082863 w 12184642"/>
              <a:gd name="connsiteY346" fmla="*/ 2970724 h 3223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12184642" h="3223394">
                <a:moveTo>
                  <a:pt x="11848565" y="2818630"/>
                </a:moveTo>
                <a:lnTo>
                  <a:pt x="11848565" y="2244601"/>
                </a:lnTo>
                <a:lnTo>
                  <a:pt x="11463425" y="2244601"/>
                </a:lnTo>
                <a:lnTo>
                  <a:pt x="11463425" y="2811271"/>
                </a:lnTo>
                <a:lnTo>
                  <a:pt x="11674394" y="2811271"/>
                </a:lnTo>
                <a:lnTo>
                  <a:pt x="11674394" y="2830896"/>
                </a:lnTo>
                <a:lnTo>
                  <a:pt x="11694019" y="2830896"/>
                </a:lnTo>
                <a:lnTo>
                  <a:pt x="11694019" y="3144895"/>
                </a:lnTo>
                <a:lnTo>
                  <a:pt x="11652316" y="3144895"/>
                </a:lnTo>
                <a:lnTo>
                  <a:pt x="11652316" y="2850521"/>
                </a:lnTo>
                <a:lnTo>
                  <a:pt x="11389832" y="2850521"/>
                </a:lnTo>
                <a:lnTo>
                  <a:pt x="11026770" y="2850521"/>
                </a:lnTo>
                <a:lnTo>
                  <a:pt x="11026770" y="2862786"/>
                </a:lnTo>
                <a:lnTo>
                  <a:pt x="11026770" y="2960911"/>
                </a:lnTo>
                <a:lnTo>
                  <a:pt x="11026770" y="3110551"/>
                </a:lnTo>
                <a:lnTo>
                  <a:pt x="10985067" y="3110551"/>
                </a:lnTo>
                <a:lnTo>
                  <a:pt x="10985067" y="2960911"/>
                </a:lnTo>
                <a:lnTo>
                  <a:pt x="10985067" y="2862786"/>
                </a:lnTo>
                <a:lnTo>
                  <a:pt x="10985067" y="2830896"/>
                </a:lnTo>
                <a:lnTo>
                  <a:pt x="11004692" y="2830896"/>
                </a:lnTo>
                <a:lnTo>
                  <a:pt x="11004692" y="2811271"/>
                </a:lnTo>
                <a:lnTo>
                  <a:pt x="11389832" y="2811271"/>
                </a:lnTo>
                <a:lnTo>
                  <a:pt x="11421723" y="2811271"/>
                </a:lnTo>
                <a:lnTo>
                  <a:pt x="11421723" y="2244601"/>
                </a:lnTo>
                <a:lnTo>
                  <a:pt x="11441347" y="2244601"/>
                </a:lnTo>
                <a:lnTo>
                  <a:pt x="11441347" y="218327"/>
                </a:lnTo>
                <a:lnTo>
                  <a:pt x="10680880" y="218327"/>
                </a:lnTo>
                <a:lnTo>
                  <a:pt x="10680880" y="318905"/>
                </a:lnTo>
                <a:lnTo>
                  <a:pt x="10597475" y="318905"/>
                </a:lnTo>
                <a:lnTo>
                  <a:pt x="10597475" y="0"/>
                </a:lnTo>
                <a:lnTo>
                  <a:pt x="10293288" y="0"/>
                </a:lnTo>
                <a:lnTo>
                  <a:pt x="10293288" y="1096543"/>
                </a:lnTo>
                <a:lnTo>
                  <a:pt x="10192710" y="1096543"/>
                </a:lnTo>
                <a:lnTo>
                  <a:pt x="10192710" y="1435073"/>
                </a:lnTo>
                <a:lnTo>
                  <a:pt x="10212335" y="1435073"/>
                </a:lnTo>
                <a:lnTo>
                  <a:pt x="10212335" y="2644459"/>
                </a:lnTo>
                <a:lnTo>
                  <a:pt x="10288381" y="2644459"/>
                </a:lnTo>
                <a:lnTo>
                  <a:pt x="10288381" y="2664084"/>
                </a:lnTo>
                <a:lnTo>
                  <a:pt x="10308007" y="2664084"/>
                </a:lnTo>
                <a:lnTo>
                  <a:pt x="10308007" y="2995255"/>
                </a:lnTo>
                <a:lnTo>
                  <a:pt x="10266303" y="2995255"/>
                </a:lnTo>
                <a:lnTo>
                  <a:pt x="10266303" y="2683709"/>
                </a:lnTo>
                <a:lnTo>
                  <a:pt x="10070054" y="2683709"/>
                </a:lnTo>
                <a:lnTo>
                  <a:pt x="10070054" y="2995255"/>
                </a:lnTo>
                <a:lnTo>
                  <a:pt x="10033257" y="2995255"/>
                </a:lnTo>
                <a:lnTo>
                  <a:pt x="10033257" y="2664084"/>
                </a:lnTo>
                <a:lnTo>
                  <a:pt x="10052882" y="2664084"/>
                </a:lnTo>
                <a:lnTo>
                  <a:pt x="10052882" y="2644459"/>
                </a:lnTo>
                <a:lnTo>
                  <a:pt x="10173085" y="2644459"/>
                </a:lnTo>
                <a:lnTo>
                  <a:pt x="10173085" y="1466963"/>
                </a:lnTo>
                <a:lnTo>
                  <a:pt x="10008726" y="1466963"/>
                </a:lnTo>
                <a:lnTo>
                  <a:pt x="10008726" y="1148058"/>
                </a:lnTo>
                <a:lnTo>
                  <a:pt x="9621133" y="1148058"/>
                </a:lnTo>
                <a:lnTo>
                  <a:pt x="9621133" y="1452245"/>
                </a:lnTo>
                <a:lnTo>
                  <a:pt x="9368462" y="1452245"/>
                </a:lnTo>
                <a:lnTo>
                  <a:pt x="9368462" y="1768697"/>
                </a:lnTo>
                <a:lnTo>
                  <a:pt x="9451868" y="1768697"/>
                </a:lnTo>
                <a:lnTo>
                  <a:pt x="9451868" y="2244601"/>
                </a:lnTo>
                <a:lnTo>
                  <a:pt x="9471493" y="2244601"/>
                </a:lnTo>
                <a:lnTo>
                  <a:pt x="9471493" y="2813724"/>
                </a:lnTo>
                <a:lnTo>
                  <a:pt x="9851727" y="2813724"/>
                </a:lnTo>
                <a:lnTo>
                  <a:pt x="9851727" y="2833349"/>
                </a:lnTo>
                <a:lnTo>
                  <a:pt x="9871351" y="2833349"/>
                </a:lnTo>
                <a:lnTo>
                  <a:pt x="9871351" y="3086020"/>
                </a:lnTo>
                <a:lnTo>
                  <a:pt x="9829649" y="3086020"/>
                </a:lnTo>
                <a:lnTo>
                  <a:pt x="9829649" y="2855427"/>
                </a:lnTo>
                <a:lnTo>
                  <a:pt x="9469040" y="2855427"/>
                </a:lnTo>
                <a:lnTo>
                  <a:pt x="9469040" y="3086020"/>
                </a:lnTo>
                <a:lnTo>
                  <a:pt x="9427336" y="3086020"/>
                </a:lnTo>
                <a:lnTo>
                  <a:pt x="9427336" y="2244601"/>
                </a:lnTo>
                <a:lnTo>
                  <a:pt x="9025025" y="2244601"/>
                </a:lnTo>
                <a:lnTo>
                  <a:pt x="9025025" y="2126852"/>
                </a:lnTo>
                <a:lnTo>
                  <a:pt x="8671776" y="2126852"/>
                </a:lnTo>
                <a:lnTo>
                  <a:pt x="8671776" y="2278945"/>
                </a:lnTo>
                <a:lnTo>
                  <a:pt x="8691401" y="2278945"/>
                </a:lnTo>
                <a:lnTo>
                  <a:pt x="8691401" y="2328007"/>
                </a:lnTo>
                <a:lnTo>
                  <a:pt x="8890104" y="2328007"/>
                </a:lnTo>
                <a:lnTo>
                  <a:pt x="8890104" y="2347632"/>
                </a:lnTo>
                <a:lnTo>
                  <a:pt x="8909729" y="2347632"/>
                </a:lnTo>
                <a:lnTo>
                  <a:pt x="8909729" y="2556147"/>
                </a:lnTo>
                <a:lnTo>
                  <a:pt x="9083900" y="2556147"/>
                </a:lnTo>
                <a:lnTo>
                  <a:pt x="9083900" y="2575772"/>
                </a:lnTo>
                <a:lnTo>
                  <a:pt x="9103525" y="2575772"/>
                </a:lnTo>
                <a:lnTo>
                  <a:pt x="9103525" y="3088473"/>
                </a:lnTo>
                <a:lnTo>
                  <a:pt x="9061822" y="3088473"/>
                </a:lnTo>
                <a:lnTo>
                  <a:pt x="9061822" y="2857880"/>
                </a:lnTo>
                <a:lnTo>
                  <a:pt x="8622714" y="2857880"/>
                </a:lnTo>
                <a:lnTo>
                  <a:pt x="8622714" y="3088473"/>
                </a:lnTo>
                <a:lnTo>
                  <a:pt x="8581010" y="3088473"/>
                </a:lnTo>
                <a:lnTo>
                  <a:pt x="8581010" y="2835802"/>
                </a:lnTo>
                <a:lnTo>
                  <a:pt x="8600636" y="2835802"/>
                </a:lnTo>
                <a:lnTo>
                  <a:pt x="8600636" y="2816177"/>
                </a:lnTo>
                <a:lnTo>
                  <a:pt x="9059369" y="2816177"/>
                </a:lnTo>
                <a:lnTo>
                  <a:pt x="9059369" y="2595397"/>
                </a:lnTo>
                <a:lnTo>
                  <a:pt x="8885198" y="2595397"/>
                </a:lnTo>
                <a:lnTo>
                  <a:pt x="8168887" y="2595397"/>
                </a:lnTo>
                <a:lnTo>
                  <a:pt x="8168887" y="2666537"/>
                </a:lnTo>
                <a:lnTo>
                  <a:pt x="8127184" y="2666537"/>
                </a:lnTo>
                <a:lnTo>
                  <a:pt x="8127184" y="2575772"/>
                </a:lnTo>
                <a:lnTo>
                  <a:pt x="8146809" y="2575772"/>
                </a:lnTo>
                <a:lnTo>
                  <a:pt x="8146809" y="2556147"/>
                </a:lnTo>
                <a:lnTo>
                  <a:pt x="8872932" y="2556147"/>
                </a:lnTo>
                <a:lnTo>
                  <a:pt x="8872932" y="2369710"/>
                </a:lnTo>
                <a:lnTo>
                  <a:pt x="8674229" y="2369710"/>
                </a:lnTo>
                <a:lnTo>
                  <a:pt x="8674229" y="2350085"/>
                </a:lnTo>
                <a:lnTo>
                  <a:pt x="8654604" y="2350085"/>
                </a:lnTo>
                <a:lnTo>
                  <a:pt x="8654604" y="2281398"/>
                </a:lnTo>
                <a:lnTo>
                  <a:pt x="8134543" y="2281398"/>
                </a:lnTo>
                <a:lnTo>
                  <a:pt x="8134543" y="2109680"/>
                </a:lnTo>
                <a:lnTo>
                  <a:pt x="7948106" y="2109680"/>
                </a:lnTo>
                <a:lnTo>
                  <a:pt x="7948106" y="2193086"/>
                </a:lnTo>
                <a:lnTo>
                  <a:pt x="7705248" y="2193086"/>
                </a:lnTo>
                <a:lnTo>
                  <a:pt x="7705248" y="2644459"/>
                </a:lnTo>
                <a:lnTo>
                  <a:pt x="7663544" y="2644459"/>
                </a:lnTo>
                <a:lnTo>
                  <a:pt x="7663544" y="2193086"/>
                </a:lnTo>
                <a:lnTo>
                  <a:pt x="7643920" y="2193086"/>
                </a:lnTo>
                <a:lnTo>
                  <a:pt x="7643920" y="2023821"/>
                </a:lnTo>
                <a:lnTo>
                  <a:pt x="7491826" y="2023821"/>
                </a:lnTo>
                <a:lnTo>
                  <a:pt x="7491826" y="1940415"/>
                </a:lnTo>
                <a:lnTo>
                  <a:pt x="7104233" y="1940415"/>
                </a:lnTo>
                <a:lnTo>
                  <a:pt x="7104233" y="2396694"/>
                </a:lnTo>
                <a:lnTo>
                  <a:pt x="6885906" y="2396694"/>
                </a:lnTo>
                <a:lnTo>
                  <a:pt x="6885906" y="2075336"/>
                </a:lnTo>
                <a:lnTo>
                  <a:pt x="6768156" y="2075336"/>
                </a:lnTo>
                <a:lnTo>
                  <a:pt x="6768156" y="1768697"/>
                </a:lnTo>
                <a:lnTo>
                  <a:pt x="6515485" y="1768697"/>
                </a:lnTo>
                <a:lnTo>
                  <a:pt x="6515485" y="2109680"/>
                </a:lnTo>
                <a:lnTo>
                  <a:pt x="6414907" y="2109680"/>
                </a:lnTo>
                <a:lnTo>
                  <a:pt x="6414907" y="2661631"/>
                </a:lnTo>
                <a:lnTo>
                  <a:pt x="6513031" y="2661631"/>
                </a:lnTo>
                <a:lnTo>
                  <a:pt x="6513031" y="2607663"/>
                </a:lnTo>
                <a:lnTo>
                  <a:pt x="6532656" y="2607663"/>
                </a:lnTo>
                <a:lnTo>
                  <a:pt x="6532656" y="2588038"/>
                </a:lnTo>
                <a:lnTo>
                  <a:pt x="7298030" y="2588038"/>
                </a:lnTo>
                <a:lnTo>
                  <a:pt x="7298030" y="2543881"/>
                </a:lnTo>
                <a:lnTo>
                  <a:pt x="7317654" y="2543881"/>
                </a:lnTo>
                <a:lnTo>
                  <a:pt x="7317654" y="2524257"/>
                </a:lnTo>
                <a:lnTo>
                  <a:pt x="7607123" y="2524257"/>
                </a:lnTo>
                <a:lnTo>
                  <a:pt x="7607123" y="2543881"/>
                </a:lnTo>
                <a:lnTo>
                  <a:pt x="7626747" y="2543881"/>
                </a:lnTo>
                <a:lnTo>
                  <a:pt x="7626747" y="2713146"/>
                </a:lnTo>
                <a:lnTo>
                  <a:pt x="8168887" y="2713146"/>
                </a:lnTo>
                <a:lnTo>
                  <a:pt x="8168887" y="2732771"/>
                </a:lnTo>
                <a:lnTo>
                  <a:pt x="8188512" y="2732771"/>
                </a:lnTo>
                <a:lnTo>
                  <a:pt x="8188512" y="3088473"/>
                </a:lnTo>
                <a:lnTo>
                  <a:pt x="8146809" y="3088473"/>
                </a:lnTo>
                <a:lnTo>
                  <a:pt x="8146809" y="2754850"/>
                </a:lnTo>
                <a:lnTo>
                  <a:pt x="7604670" y="2754850"/>
                </a:lnTo>
                <a:lnTo>
                  <a:pt x="7405967" y="2754850"/>
                </a:lnTo>
                <a:lnTo>
                  <a:pt x="7405967" y="3088473"/>
                </a:lnTo>
                <a:lnTo>
                  <a:pt x="7364264" y="3088473"/>
                </a:lnTo>
                <a:lnTo>
                  <a:pt x="7364264" y="2732771"/>
                </a:lnTo>
                <a:lnTo>
                  <a:pt x="7383889" y="2732771"/>
                </a:lnTo>
                <a:lnTo>
                  <a:pt x="7383889" y="2713146"/>
                </a:lnTo>
                <a:lnTo>
                  <a:pt x="7582592" y="2713146"/>
                </a:lnTo>
                <a:lnTo>
                  <a:pt x="7582592" y="2563506"/>
                </a:lnTo>
                <a:lnTo>
                  <a:pt x="7332373" y="2563506"/>
                </a:lnTo>
                <a:lnTo>
                  <a:pt x="7332373" y="2607663"/>
                </a:lnTo>
                <a:lnTo>
                  <a:pt x="7312748" y="2607663"/>
                </a:lnTo>
                <a:lnTo>
                  <a:pt x="7312748" y="2627287"/>
                </a:lnTo>
                <a:lnTo>
                  <a:pt x="6544922" y="2627287"/>
                </a:lnTo>
                <a:lnTo>
                  <a:pt x="6544922" y="2681256"/>
                </a:lnTo>
                <a:lnTo>
                  <a:pt x="6525297" y="2681256"/>
                </a:lnTo>
                <a:lnTo>
                  <a:pt x="6525297" y="2700881"/>
                </a:lnTo>
                <a:lnTo>
                  <a:pt x="6407548" y="2700881"/>
                </a:lnTo>
                <a:lnTo>
                  <a:pt x="6407548" y="2833349"/>
                </a:lnTo>
                <a:lnTo>
                  <a:pt x="6387922" y="2833349"/>
                </a:lnTo>
                <a:lnTo>
                  <a:pt x="6387922" y="3086020"/>
                </a:lnTo>
                <a:lnTo>
                  <a:pt x="6346220" y="3086020"/>
                </a:lnTo>
                <a:lnTo>
                  <a:pt x="6346220" y="2833349"/>
                </a:lnTo>
                <a:lnTo>
                  <a:pt x="6329048" y="2833349"/>
                </a:lnTo>
                <a:lnTo>
                  <a:pt x="6329048" y="2791646"/>
                </a:lnTo>
                <a:lnTo>
                  <a:pt x="5784455" y="2791646"/>
                </a:lnTo>
                <a:lnTo>
                  <a:pt x="5784455" y="3086020"/>
                </a:lnTo>
                <a:lnTo>
                  <a:pt x="5742752" y="3086020"/>
                </a:lnTo>
                <a:lnTo>
                  <a:pt x="5742752" y="2772021"/>
                </a:lnTo>
                <a:lnTo>
                  <a:pt x="5762377" y="2772021"/>
                </a:lnTo>
                <a:lnTo>
                  <a:pt x="5762377" y="2752396"/>
                </a:lnTo>
                <a:lnTo>
                  <a:pt x="6329048" y="2752396"/>
                </a:lnTo>
                <a:lnTo>
                  <a:pt x="6329048" y="2328007"/>
                </a:lnTo>
                <a:lnTo>
                  <a:pt x="5941455" y="2328007"/>
                </a:lnTo>
                <a:lnTo>
                  <a:pt x="5941455" y="2227430"/>
                </a:lnTo>
                <a:lnTo>
                  <a:pt x="5755018" y="2227430"/>
                </a:lnTo>
                <a:lnTo>
                  <a:pt x="5755018" y="1923243"/>
                </a:lnTo>
                <a:lnTo>
                  <a:pt x="5585752" y="1923243"/>
                </a:lnTo>
                <a:lnTo>
                  <a:pt x="5585752" y="2141570"/>
                </a:lnTo>
                <a:lnTo>
                  <a:pt x="5485175" y="2141570"/>
                </a:lnTo>
                <a:lnTo>
                  <a:pt x="5485175" y="2259320"/>
                </a:lnTo>
                <a:lnTo>
                  <a:pt x="5463096" y="2259320"/>
                </a:lnTo>
                <a:lnTo>
                  <a:pt x="5463096" y="3083567"/>
                </a:lnTo>
                <a:lnTo>
                  <a:pt x="5421393" y="3083567"/>
                </a:lnTo>
                <a:lnTo>
                  <a:pt x="5421393" y="2261773"/>
                </a:lnTo>
                <a:lnTo>
                  <a:pt x="5163816" y="2261773"/>
                </a:lnTo>
                <a:lnTo>
                  <a:pt x="5163816" y="2615022"/>
                </a:lnTo>
                <a:lnTo>
                  <a:pt x="5046066" y="2615022"/>
                </a:lnTo>
                <a:lnTo>
                  <a:pt x="5046066" y="2345179"/>
                </a:lnTo>
                <a:lnTo>
                  <a:pt x="4876801" y="2345179"/>
                </a:lnTo>
                <a:lnTo>
                  <a:pt x="4876801" y="2497272"/>
                </a:lnTo>
                <a:lnTo>
                  <a:pt x="4896426" y="2497272"/>
                </a:lnTo>
                <a:lnTo>
                  <a:pt x="4896426" y="2865240"/>
                </a:lnTo>
                <a:lnTo>
                  <a:pt x="4857176" y="2865240"/>
                </a:lnTo>
                <a:lnTo>
                  <a:pt x="4857176" y="2497272"/>
                </a:lnTo>
                <a:lnTo>
                  <a:pt x="4793395" y="2497272"/>
                </a:lnTo>
                <a:lnTo>
                  <a:pt x="4793395" y="2175914"/>
                </a:lnTo>
                <a:lnTo>
                  <a:pt x="4692817" y="2175914"/>
                </a:lnTo>
                <a:lnTo>
                  <a:pt x="4692817" y="2075336"/>
                </a:lnTo>
                <a:lnTo>
                  <a:pt x="4523552" y="2075336"/>
                </a:lnTo>
                <a:lnTo>
                  <a:pt x="4523552" y="2193086"/>
                </a:lnTo>
                <a:lnTo>
                  <a:pt x="4543177" y="2193086"/>
                </a:lnTo>
                <a:lnTo>
                  <a:pt x="4543177" y="2862786"/>
                </a:lnTo>
                <a:lnTo>
                  <a:pt x="4501474" y="2862786"/>
                </a:lnTo>
                <a:lnTo>
                  <a:pt x="4501474" y="2193086"/>
                </a:lnTo>
                <a:lnTo>
                  <a:pt x="4403349" y="2193086"/>
                </a:lnTo>
                <a:lnTo>
                  <a:pt x="4403349" y="2109680"/>
                </a:lnTo>
                <a:lnTo>
                  <a:pt x="4185021" y="2109680"/>
                </a:lnTo>
                <a:lnTo>
                  <a:pt x="4185021" y="2178367"/>
                </a:lnTo>
                <a:lnTo>
                  <a:pt x="3998584" y="2178367"/>
                </a:lnTo>
                <a:lnTo>
                  <a:pt x="3998584" y="2379523"/>
                </a:lnTo>
                <a:lnTo>
                  <a:pt x="3863663" y="2379523"/>
                </a:lnTo>
                <a:lnTo>
                  <a:pt x="3863663" y="1636228"/>
                </a:lnTo>
                <a:lnTo>
                  <a:pt x="3780257" y="1636228"/>
                </a:lnTo>
                <a:lnTo>
                  <a:pt x="3780257" y="1535651"/>
                </a:lnTo>
                <a:lnTo>
                  <a:pt x="3392664" y="1535651"/>
                </a:lnTo>
                <a:lnTo>
                  <a:pt x="3392664" y="1687744"/>
                </a:lnTo>
                <a:lnTo>
                  <a:pt x="3328883" y="1687744"/>
                </a:lnTo>
                <a:lnTo>
                  <a:pt x="3328883" y="3078661"/>
                </a:lnTo>
                <a:lnTo>
                  <a:pt x="3287180" y="3078661"/>
                </a:lnTo>
                <a:lnTo>
                  <a:pt x="3287180" y="1687744"/>
                </a:lnTo>
                <a:lnTo>
                  <a:pt x="3206227" y="1687744"/>
                </a:lnTo>
                <a:lnTo>
                  <a:pt x="3206227" y="1552822"/>
                </a:lnTo>
                <a:lnTo>
                  <a:pt x="2749947" y="1552822"/>
                </a:lnTo>
                <a:lnTo>
                  <a:pt x="2749947" y="1670572"/>
                </a:lnTo>
                <a:lnTo>
                  <a:pt x="2546338" y="1670572"/>
                </a:lnTo>
                <a:lnTo>
                  <a:pt x="2546338" y="2767115"/>
                </a:lnTo>
                <a:lnTo>
                  <a:pt x="2565963" y="2767115"/>
                </a:lnTo>
                <a:lnTo>
                  <a:pt x="2565963" y="3103192"/>
                </a:lnTo>
                <a:lnTo>
                  <a:pt x="2524260" y="3103192"/>
                </a:lnTo>
                <a:lnTo>
                  <a:pt x="2524260" y="2767115"/>
                </a:lnTo>
                <a:lnTo>
                  <a:pt x="2460479" y="2767115"/>
                </a:lnTo>
                <a:lnTo>
                  <a:pt x="2460479" y="2774474"/>
                </a:lnTo>
                <a:lnTo>
                  <a:pt x="2197995" y="2774474"/>
                </a:lnTo>
                <a:lnTo>
                  <a:pt x="2197995" y="2970724"/>
                </a:lnTo>
                <a:lnTo>
                  <a:pt x="2178370" y="2970724"/>
                </a:lnTo>
                <a:lnTo>
                  <a:pt x="2178370" y="2990349"/>
                </a:lnTo>
                <a:lnTo>
                  <a:pt x="2009105" y="2990349"/>
                </a:lnTo>
                <a:lnTo>
                  <a:pt x="2009105" y="3103192"/>
                </a:lnTo>
                <a:lnTo>
                  <a:pt x="1967402" y="3103192"/>
                </a:lnTo>
                <a:lnTo>
                  <a:pt x="1967402" y="2970724"/>
                </a:lnTo>
                <a:lnTo>
                  <a:pt x="1987027" y="2970724"/>
                </a:lnTo>
                <a:lnTo>
                  <a:pt x="1987027" y="2951099"/>
                </a:lnTo>
                <a:lnTo>
                  <a:pt x="2156292" y="2951099"/>
                </a:lnTo>
                <a:lnTo>
                  <a:pt x="2156292" y="2754850"/>
                </a:lnTo>
                <a:lnTo>
                  <a:pt x="2175917" y="2754850"/>
                </a:lnTo>
                <a:lnTo>
                  <a:pt x="2175917" y="2735224"/>
                </a:lnTo>
                <a:lnTo>
                  <a:pt x="2462932" y="2735224"/>
                </a:lnTo>
                <a:lnTo>
                  <a:pt x="2462932" y="1013137"/>
                </a:lnTo>
                <a:lnTo>
                  <a:pt x="2394244" y="929731"/>
                </a:lnTo>
                <a:lnTo>
                  <a:pt x="2207807" y="929731"/>
                </a:lnTo>
                <a:lnTo>
                  <a:pt x="2207807" y="674607"/>
                </a:lnTo>
                <a:lnTo>
                  <a:pt x="2124401" y="674607"/>
                </a:lnTo>
                <a:lnTo>
                  <a:pt x="2124401" y="539686"/>
                </a:lnTo>
                <a:lnTo>
                  <a:pt x="1653402" y="539686"/>
                </a:lnTo>
                <a:lnTo>
                  <a:pt x="1653402" y="2293664"/>
                </a:lnTo>
                <a:lnTo>
                  <a:pt x="1569996" y="2293664"/>
                </a:lnTo>
                <a:lnTo>
                  <a:pt x="1569996" y="2563506"/>
                </a:lnTo>
                <a:lnTo>
                  <a:pt x="1565090" y="2563506"/>
                </a:lnTo>
                <a:lnTo>
                  <a:pt x="1565090" y="2921661"/>
                </a:lnTo>
                <a:lnTo>
                  <a:pt x="1675480" y="2921661"/>
                </a:lnTo>
                <a:lnTo>
                  <a:pt x="1675480" y="2941286"/>
                </a:lnTo>
                <a:lnTo>
                  <a:pt x="1695105" y="2941286"/>
                </a:lnTo>
                <a:lnTo>
                  <a:pt x="1695105" y="3100739"/>
                </a:lnTo>
                <a:lnTo>
                  <a:pt x="1653402" y="3100739"/>
                </a:lnTo>
                <a:lnTo>
                  <a:pt x="1653402" y="2960911"/>
                </a:lnTo>
                <a:lnTo>
                  <a:pt x="1545465" y="2960911"/>
                </a:lnTo>
                <a:lnTo>
                  <a:pt x="1388465" y="2960911"/>
                </a:lnTo>
                <a:lnTo>
                  <a:pt x="1388465" y="3100739"/>
                </a:lnTo>
                <a:lnTo>
                  <a:pt x="1346762" y="3100739"/>
                </a:lnTo>
                <a:lnTo>
                  <a:pt x="1346762" y="2943739"/>
                </a:lnTo>
                <a:lnTo>
                  <a:pt x="1366387" y="2943739"/>
                </a:lnTo>
                <a:lnTo>
                  <a:pt x="1366387" y="2924114"/>
                </a:lnTo>
                <a:lnTo>
                  <a:pt x="1523387" y="2924114"/>
                </a:lnTo>
                <a:lnTo>
                  <a:pt x="1523387" y="2565959"/>
                </a:lnTo>
                <a:lnTo>
                  <a:pt x="1501309" y="2565959"/>
                </a:lnTo>
                <a:lnTo>
                  <a:pt x="1501309" y="1991930"/>
                </a:lnTo>
                <a:lnTo>
                  <a:pt x="961623" y="1991930"/>
                </a:lnTo>
                <a:lnTo>
                  <a:pt x="961623" y="2649365"/>
                </a:lnTo>
                <a:lnTo>
                  <a:pt x="792357" y="2649365"/>
                </a:lnTo>
                <a:lnTo>
                  <a:pt x="792357" y="2764662"/>
                </a:lnTo>
                <a:lnTo>
                  <a:pt x="1145607" y="2764662"/>
                </a:lnTo>
                <a:lnTo>
                  <a:pt x="1145607" y="2784287"/>
                </a:lnTo>
                <a:lnTo>
                  <a:pt x="1165232" y="2784287"/>
                </a:lnTo>
                <a:lnTo>
                  <a:pt x="1165232" y="3157160"/>
                </a:lnTo>
                <a:lnTo>
                  <a:pt x="1128435" y="3157160"/>
                </a:lnTo>
                <a:lnTo>
                  <a:pt x="1128435" y="2803912"/>
                </a:lnTo>
                <a:lnTo>
                  <a:pt x="986154" y="2803912"/>
                </a:lnTo>
                <a:cubicBezTo>
                  <a:pt x="971435" y="2855427"/>
                  <a:pt x="905201" y="3019786"/>
                  <a:pt x="681967" y="3122817"/>
                </a:cubicBezTo>
                <a:lnTo>
                  <a:pt x="664795" y="3086020"/>
                </a:lnTo>
                <a:cubicBezTo>
                  <a:pt x="853685" y="2997708"/>
                  <a:pt x="922373" y="2860333"/>
                  <a:pt x="941998" y="2803912"/>
                </a:cubicBezTo>
                <a:lnTo>
                  <a:pt x="792357" y="2803912"/>
                </a:lnTo>
                <a:lnTo>
                  <a:pt x="792357" y="2784287"/>
                </a:lnTo>
                <a:lnTo>
                  <a:pt x="588749" y="2784287"/>
                </a:lnTo>
                <a:lnTo>
                  <a:pt x="588749" y="2997708"/>
                </a:lnTo>
                <a:lnTo>
                  <a:pt x="608374" y="2997708"/>
                </a:lnTo>
                <a:lnTo>
                  <a:pt x="608374" y="3157160"/>
                </a:lnTo>
                <a:lnTo>
                  <a:pt x="566671" y="3157160"/>
                </a:lnTo>
                <a:lnTo>
                  <a:pt x="566671" y="2997708"/>
                </a:lnTo>
                <a:lnTo>
                  <a:pt x="274749" y="2997708"/>
                </a:lnTo>
                <a:lnTo>
                  <a:pt x="274749" y="3157160"/>
                </a:lnTo>
                <a:lnTo>
                  <a:pt x="233046" y="3157160"/>
                </a:lnTo>
                <a:lnTo>
                  <a:pt x="233046" y="2997708"/>
                </a:lnTo>
                <a:lnTo>
                  <a:pt x="252671" y="2997708"/>
                </a:lnTo>
                <a:lnTo>
                  <a:pt x="252671" y="2870146"/>
                </a:lnTo>
                <a:lnTo>
                  <a:pt x="0" y="2870146"/>
                </a:lnTo>
                <a:lnTo>
                  <a:pt x="0" y="3223394"/>
                </a:lnTo>
                <a:lnTo>
                  <a:pt x="12184643" y="3223394"/>
                </a:lnTo>
                <a:lnTo>
                  <a:pt x="12184643" y="2818630"/>
                </a:lnTo>
                <a:lnTo>
                  <a:pt x="11848565" y="2818630"/>
                </a:lnTo>
                <a:close/>
                <a:moveTo>
                  <a:pt x="5085316" y="2970724"/>
                </a:moveTo>
                <a:lnTo>
                  <a:pt x="5085316" y="2997708"/>
                </a:lnTo>
                <a:lnTo>
                  <a:pt x="5085316" y="3135082"/>
                </a:lnTo>
                <a:lnTo>
                  <a:pt x="5043613" y="3135082"/>
                </a:lnTo>
                <a:lnTo>
                  <a:pt x="5043613" y="2997708"/>
                </a:lnTo>
                <a:lnTo>
                  <a:pt x="5043613" y="2970724"/>
                </a:lnTo>
                <a:lnTo>
                  <a:pt x="5043613" y="2963364"/>
                </a:lnTo>
                <a:lnTo>
                  <a:pt x="4324849" y="2963364"/>
                </a:lnTo>
                <a:lnTo>
                  <a:pt x="4202193" y="2963364"/>
                </a:lnTo>
                <a:lnTo>
                  <a:pt x="4202193" y="3076208"/>
                </a:lnTo>
                <a:lnTo>
                  <a:pt x="4160490" y="3076208"/>
                </a:lnTo>
                <a:lnTo>
                  <a:pt x="4160490" y="2943739"/>
                </a:lnTo>
                <a:lnTo>
                  <a:pt x="4180115" y="2943739"/>
                </a:lnTo>
                <a:lnTo>
                  <a:pt x="4180115" y="2924114"/>
                </a:lnTo>
                <a:lnTo>
                  <a:pt x="4302771" y="2924114"/>
                </a:lnTo>
                <a:lnTo>
                  <a:pt x="4302771" y="2803912"/>
                </a:lnTo>
                <a:lnTo>
                  <a:pt x="3912725" y="2803912"/>
                </a:lnTo>
                <a:lnTo>
                  <a:pt x="3912725" y="3103192"/>
                </a:lnTo>
                <a:lnTo>
                  <a:pt x="3871022" y="3103192"/>
                </a:lnTo>
                <a:lnTo>
                  <a:pt x="3871022" y="2381976"/>
                </a:lnTo>
                <a:lnTo>
                  <a:pt x="3912725" y="2381976"/>
                </a:lnTo>
                <a:lnTo>
                  <a:pt x="3912725" y="2764662"/>
                </a:lnTo>
                <a:lnTo>
                  <a:pt x="4324849" y="2764662"/>
                </a:lnTo>
                <a:lnTo>
                  <a:pt x="4324849" y="2784287"/>
                </a:lnTo>
                <a:lnTo>
                  <a:pt x="4344474" y="2784287"/>
                </a:lnTo>
                <a:lnTo>
                  <a:pt x="4344474" y="2924114"/>
                </a:lnTo>
                <a:lnTo>
                  <a:pt x="5063238" y="2924114"/>
                </a:lnTo>
                <a:lnTo>
                  <a:pt x="5063238" y="2943739"/>
                </a:lnTo>
                <a:lnTo>
                  <a:pt x="5082863" y="2943739"/>
                </a:lnTo>
                <a:lnTo>
                  <a:pt x="5082863" y="2970724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69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合肥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729317" y="3276157"/>
            <a:ext cx="731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hefei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02B47568-CD8E-4826-87E1-2ED585680BAE}"/>
              </a:ext>
            </a:extLst>
          </p:cNvPr>
          <p:cNvSpPr/>
          <p:nvPr/>
        </p:nvSpPr>
        <p:spPr>
          <a:xfrm>
            <a:off x="2496458" y="3276157"/>
            <a:ext cx="7208936" cy="2473798"/>
          </a:xfrm>
          <a:custGeom>
            <a:avLst/>
            <a:gdLst>
              <a:gd name="connsiteX0" fmla="*/ 10962950 w 12201853"/>
              <a:gd name="connsiteY0" fmla="*/ 3224107 h 4187152"/>
              <a:gd name="connsiteX1" fmla="*/ 10953098 w 12201853"/>
              <a:gd name="connsiteY1" fmla="*/ 3167458 h 4187152"/>
              <a:gd name="connsiteX2" fmla="*/ 12194465 w 12201853"/>
              <a:gd name="connsiteY2" fmla="*/ 2955637 h 4187152"/>
              <a:gd name="connsiteX3" fmla="*/ 12199391 w 12201853"/>
              <a:gd name="connsiteY3" fmla="*/ 2985193 h 4187152"/>
              <a:gd name="connsiteX4" fmla="*/ 12199391 w 12201853"/>
              <a:gd name="connsiteY4" fmla="*/ 2073872 h 4187152"/>
              <a:gd name="connsiteX5" fmla="*/ 12014663 w 12201853"/>
              <a:gd name="connsiteY5" fmla="*/ 2073872 h 4187152"/>
              <a:gd name="connsiteX6" fmla="*/ 12014663 w 12201853"/>
              <a:gd name="connsiteY6" fmla="*/ 2844800 h 4187152"/>
              <a:gd name="connsiteX7" fmla="*/ 11792991 w 12201853"/>
              <a:gd name="connsiteY7" fmla="*/ 2844800 h 4187152"/>
              <a:gd name="connsiteX8" fmla="*/ 11792991 w 12201853"/>
              <a:gd name="connsiteY8" fmla="*/ 2928544 h 4187152"/>
              <a:gd name="connsiteX9" fmla="*/ 11406295 w 12201853"/>
              <a:gd name="connsiteY9" fmla="*/ 2928544 h 4187152"/>
              <a:gd name="connsiteX10" fmla="*/ 11406295 w 12201853"/>
              <a:gd name="connsiteY10" fmla="*/ 2258599 h 4187152"/>
              <a:gd name="connsiteX11" fmla="*/ 11253587 w 12201853"/>
              <a:gd name="connsiteY11" fmla="*/ 2258599 h 4187152"/>
              <a:gd name="connsiteX12" fmla="*/ 11253587 w 12201853"/>
              <a:gd name="connsiteY12" fmla="*/ 2071409 h 4187152"/>
              <a:gd name="connsiteX13" fmla="*/ 10935856 w 12201853"/>
              <a:gd name="connsiteY13" fmla="*/ 2071409 h 4187152"/>
              <a:gd name="connsiteX14" fmla="*/ 10935856 w 12201853"/>
              <a:gd name="connsiteY14" fmla="*/ 2258599 h 4187152"/>
              <a:gd name="connsiteX15" fmla="*/ 10866892 w 12201853"/>
              <a:gd name="connsiteY15" fmla="*/ 2288156 h 4187152"/>
              <a:gd name="connsiteX16" fmla="*/ 10896448 w 12201853"/>
              <a:gd name="connsiteY16" fmla="*/ 2288156 h 4187152"/>
              <a:gd name="connsiteX17" fmla="*/ 10896448 w 12201853"/>
              <a:gd name="connsiteY17" fmla="*/ 4019666 h 4187152"/>
              <a:gd name="connsiteX18" fmla="*/ 10839798 w 12201853"/>
              <a:gd name="connsiteY18" fmla="*/ 4019666 h 4187152"/>
              <a:gd name="connsiteX19" fmla="*/ 10839798 w 12201853"/>
              <a:gd name="connsiteY19" fmla="*/ 2300471 h 4187152"/>
              <a:gd name="connsiteX20" fmla="*/ 10758518 w 12201853"/>
              <a:gd name="connsiteY20" fmla="*/ 2334953 h 4187152"/>
              <a:gd name="connsiteX21" fmla="*/ 10758518 w 12201853"/>
              <a:gd name="connsiteY21" fmla="*/ 2258599 h 4187152"/>
              <a:gd name="connsiteX22" fmla="*/ 10497437 w 12201853"/>
              <a:gd name="connsiteY22" fmla="*/ 2258599 h 4187152"/>
              <a:gd name="connsiteX23" fmla="*/ 10497437 w 12201853"/>
              <a:gd name="connsiteY23" fmla="*/ 2362046 h 4187152"/>
              <a:gd name="connsiteX24" fmla="*/ 10386601 w 12201853"/>
              <a:gd name="connsiteY24" fmla="*/ 2362046 h 4187152"/>
              <a:gd name="connsiteX25" fmla="*/ 10386601 w 12201853"/>
              <a:gd name="connsiteY25" fmla="*/ 3132975 h 4187152"/>
              <a:gd name="connsiteX26" fmla="*/ 10795463 w 12201853"/>
              <a:gd name="connsiteY26" fmla="*/ 3083714 h 4187152"/>
              <a:gd name="connsiteX27" fmla="*/ 10802853 w 12201853"/>
              <a:gd name="connsiteY27" fmla="*/ 3140364 h 4187152"/>
              <a:gd name="connsiteX28" fmla="*/ 10389063 w 12201853"/>
              <a:gd name="connsiteY28" fmla="*/ 3189625 h 4187152"/>
              <a:gd name="connsiteX29" fmla="*/ 10386601 w 12201853"/>
              <a:gd name="connsiteY29" fmla="*/ 3160068 h 4187152"/>
              <a:gd name="connsiteX30" fmla="*/ 10386601 w 12201853"/>
              <a:gd name="connsiteY30" fmla="*/ 3241349 h 4187152"/>
              <a:gd name="connsiteX31" fmla="*/ 10147687 w 12201853"/>
              <a:gd name="connsiteY31" fmla="*/ 3241349 h 4187152"/>
              <a:gd name="connsiteX32" fmla="*/ 10147687 w 12201853"/>
              <a:gd name="connsiteY32" fmla="*/ 4014740 h 4187152"/>
              <a:gd name="connsiteX33" fmla="*/ 10091037 w 12201853"/>
              <a:gd name="connsiteY33" fmla="*/ 4014740 h 4187152"/>
              <a:gd name="connsiteX34" fmla="*/ 10091037 w 12201853"/>
              <a:gd name="connsiteY34" fmla="*/ 3241349 h 4187152"/>
              <a:gd name="connsiteX35" fmla="*/ 10088574 w 12201853"/>
              <a:gd name="connsiteY35" fmla="*/ 3241349 h 4187152"/>
              <a:gd name="connsiteX36" fmla="*/ 10088574 w 12201853"/>
              <a:gd name="connsiteY36" fmla="*/ 2881746 h 4187152"/>
              <a:gd name="connsiteX37" fmla="*/ 10004831 w 12201853"/>
              <a:gd name="connsiteY37" fmla="*/ 2881746 h 4187152"/>
              <a:gd name="connsiteX38" fmla="*/ 9536855 w 12201853"/>
              <a:gd name="connsiteY38" fmla="*/ 2977804 h 4187152"/>
              <a:gd name="connsiteX39" fmla="*/ 9566411 w 12201853"/>
              <a:gd name="connsiteY39" fmla="*/ 2977804 h 4187152"/>
              <a:gd name="connsiteX40" fmla="*/ 9566411 w 12201853"/>
              <a:gd name="connsiteY40" fmla="*/ 3189625 h 4187152"/>
              <a:gd name="connsiteX41" fmla="*/ 9507299 w 12201853"/>
              <a:gd name="connsiteY41" fmla="*/ 3189625 h 4187152"/>
              <a:gd name="connsiteX42" fmla="*/ 9507299 w 12201853"/>
              <a:gd name="connsiteY42" fmla="*/ 2977804 h 4187152"/>
              <a:gd name="connsiteX43" fmla="*/ 9536855 w 12201853"/>
              <a:gd name="connsiteY43" fmla="*/ 2977804 h 4187152"/>
              <a:gd name="connsiteX44" fmla="*/ 9536855 w 12201853"/>
              <a:gd name="connsiteY44" fmla="*/ 2591108 h 4187152"/>
              <a:gd name="connsiteX45" fmla="*/ 9110750 w 12201853"/>
              <a:gd name="connsiteY45" fmla="*/ 2591108 h 4187152"/>
              <a:gd name="connsiteX46" fmla="*/ 8738833 w 12201853"/>
              <a:gd name="connsiteY46" fmla="*/ 2591108 h 4187152"/>
              <a:gd name="connsiteX47" fmla="*/ 8738833 w 12201853"/>
              <a:gd name="connsiteY47" fmla="*/ 2825096 h 4187152"/>
              <a:gd name="connsiteX48" fmla="*/ 9046711 w 12201853"/>
              <a:gd name="connsiteY48" fmla="*/ 2825096 h 4187152"/>
              <a:gd name="connsiteX49" fmla="*/ 9046711 w 12201853"/>
              <a:gd name="connsiteY49" fmla="*/ 2854653 h 4187152"/>
              <a:gd name="connsiteX50" fmla="*/ 9076268 w 12201853"/>
              <a:gd name="connsiteY50" fmla="*/ 2854653 h 4187152"/>
              <a:gd name="connsiteX51" fmla="*/ 9076268 w 12201853"/>
              <a:gd name="connsiteY51" fmla="*/ 3189625 h 4187152"/>
              <a:gd name="connsiteX52" fmla="*/ 9019619 w 12201853"/>
              <a:gd name="connsiteY52" fmla="*/ 3189625 h 4187152"/>
              <a:gd name="connsiteX53" fmla="*/ 9019619 w 12201853"/>
              <a:gd name="connsiteY53" fmla="*/ 2881746 h 4187152"/>
              <a:gd name="connsiteX54" fmla="*/ 8738833 w 12201853"/>
              <a:gd name="connsiteY54" fmla="*/ 2881746 h 4187152"/>
              <a:gd name="connsiteX55" fmla="*/ 8738833 w 12201853"/>
              <a:gd name="connsiteY55" fmla="*/ 2852190 h 4187152"/>
              <a:gd name="connsiteX56" fmla="*/ 8546717 w 12201853"/>
              <a:gd name="connsiteY56" fmla="*/ 2852190 h 4187152"/>
              <a:gd name="connsiteX57" fmla="*/ 8546717 w 12201853"/>
              <a:gd name="connsiteY57" fmla="*/ 3332481 h 4187152"/>
              <a:gd name="connsiteX58" fmla="*/ 10002368 w 12201853"/>
              <a:gd name="connsiteY58" fmla="*/ 3197014 h 4187152"/>
              <a:gd name="connsiteX59" fmla="*/ 10007293 w 12201853"/>
              <a:gd name="connsiteY59" fmla="*/ 3253664 h 4187152"/>
              <a:gd name="connsiteX60" fmla="*/ 8546717 w 12201853"/>
              <a:gd name="connsiteY60" fmla="*/ 3389130 h 4187152"/>
              <a:gd name="connsiteX61" fmla="*/ 8546717 w 12201853"/>
              <a:gd name="connsiteY61" fmla="*/ 4009814 h 4187152"/>
              <a:gd name="connsiteX62" fmla="*/ 8490067 w 12201853"/>
              <a:gd name="connsiteY62" fmla="*/ 4009814 h 4187152"/>
              <a:gd name="connsiteX63" fmla="*/ 8490067 w 12201853"/>
              <a:gd name="connsiteY63" fmla="*/ 2849726 h 4187152"/>
              <a:gd name="connsiteX64" fmla="*/ 8477752 w 12201853"/>
              <a:gd name="connsiteY64" fmla="*/ 2849726 h 4187152"/>
              <a:gd name="connsiteX65" fmla="*/ 8477752 w 12201853"/>
              <a:gd name="connsiteY65" fmla="*/ 1135457 h 4187152"/>
              <a:gd name="connsiteX66" fmla="*/ 8132928 w 12201853"/>
              <a:gd name="connsiteY66" fmla="*/ 1135457 h 4187152"/>
              <a:gd name="connsiteX67" fmla="*/ 7485150 w 12201853"/>
              <a:gd name="connsiteY67" fmla="*/ 1273387 h 4187152"/>
              <a:gd name="connsiteX68" fmla="*/ 7485150 w 12201853"/>
              <a:gd name="connsiteY68" fmla="*/ 1576340 h 4187152"/>
              <a:gd name="connsiteX69" fmla="*/ 7568893 w 12201853"/>
              <a:gd name="connsiteY69" fmla="*/ 1576340 h 4187152"/>
              <a:gd name="connsiteX70" fmla="*/ 7568893 w 12201853"/>
              <a:gd name="connsiteY70" fmla="*/ 2817707 h 4187152"/>
              <a:gd name="connsiteX71" fmla="*/ 7485150 w 12201853"/>
              <a:gd name="connsiteY71" fmla="*/ 2817707 h 4187152"/>
              <a:gd name="connsiteX72" fmla="*/ 7485150 w 12201853"/>
              <a:gd name="connsiteY72" fmla="*/ 2884209 h 4187152"/>
              <a:gd name="connsiteX73" fmla="*/ 7544263 w 12201853"/>
              <a:gd name="connsiteY73" fmla="*/ 2884209 h 4187152"/>
              <a:gd name="connsiteX74" fmla="*/ 7544263 w 12201853"/>
              <a:gd name="connsiteY74" fmla="*/ 2913765 h 4187152"/>
              <a:gd name="connsiteX75" fmla="*/ 7573820 w 12201853"/>
              <a:gd name="connsiteY75" fmla="*/ 2913765 h 4187152"/>
              <a:gd name="connsiteX76" fmla="*/ 7573820 w 12201853"/>
              <a:gd name="connsiteY76" fmla="*/ 3411297 h 4187152"/>
              <a:gd name="connsiteX77" fmla="*/ 7512244 w 12201853"/>
              <a:gd name="connsiteY77" fmla="*/ 3411297 h 4187152"/>
              <a:gd name="connsiteX78" fmla="*/ 7512244 w 12201853"/>
              <a:gd name="connsiteY78" fmla="*/ 2943322 h 4187152"/>
              <a:gd name="connsiteX79" fmla="*/ 7440816 w 12201853"/>
              <a:gd name="connsiteY79" fmla="*/ 2943322 h 4187152"/>
              <a:gd name="connsiteX80" fmla="*/ 7440816 w 12201853"/>
              <a:gd name="connsiteY80" fmla="*/ 2913765 h 4187152"/>
              <a:gd name="connsiteX81" fmla="*/ 7329980 w 12201853"/>
              <a:gd name="connsiteY81" fmla="*/ 2913765 h 4187152"/>
              <a:gd name="connsiteX82" fmla="*/ 6406343 w 12201853"/>
              <a:gd name="connsiteY82" fmla="*/ 3009823 h 4187152"/>
              <a:gd name="connsiteX83" fmla="*/ 6406343 w 12201853"/>
              <a:gd name="connsiteY83" fmla="*/ 3423613 h 4187152"/>
              <a:gd name="connsiteX84" fmla="*/ 6172355 w 12201853"/>
              <a:gd name="connsiteY84" fmla="*/ 3369426 h 4187152"/>
              <a:gd name="connsiteX85" fmla="*/ 6172355 w 12201853"/>
              <a:gd name="connsiteY85" fmla="*/ 3120660 h 4187152"/>
              <a:gd name="connsiteX86" fmla="*/ 6076297 w 12201853"/>
              <a:gd name="connsiteY86" fmla="*/ 3120660 h 4187152"/>
              <a:gd name="connsiteX87" fmla="*/ 6076297 w 12201853"/>
              <a:gd name="connsiteY87" fmla="*/ 682260 h 4187152"/>
              <a:gd name="connsiteX88" fmla="*/ 5948219 w 12201853"/>
              <a:gd name="connsiteY88" fmla="*/ 790633 h 4187152"/>
              <a:gd name="connsiteX89" fmla="*/ 5876792 w 12201853"/>
              <a:gd name="connsiteY89" fmla="*/ 278322 h 4187152"/>
              <a:gd name="connsiteX90" fmla="*/ 5876792 w 12201853"/>
              <a:gd name="connsiteY90" fmla="*/ 0 h 4187152"/>
              <a:gd name="connsiteX91" fmla="*/ 5847235 w 12201853"/>
              <a:gd name="connsiteY91" fmla="*/ 0 h 4187152"/>
              <a:gd name="connsiteX92" fmla="*/ 5847235 w 12201853"/>
              <a:gd name="connsiteY92" fmla="*/ 278322 h 4187152"/>
              <a:gd name="connsiteX93" fmla="*/ 5844772 w 12201853"/>
              <a:gd name="connsiteY93" fmla="*/ 278322 h 4187152"/>
              <a:gd name="connsiteX94" fmla="*/ 5768418 w 12201853"/>
              <a:gd name="connsiteY94" fmla="*/ 886691 h 4187152"/>
              <a:gd name="connsiteX95" fmla="*/ 5677286 w 12201853"/>
              <a:gd name="connsiteY95" fmla="*/ 928563 h 4187152"/>
              <a:gd name="connsiteX96" fmla="*/ 5416205 w 12201853"/>
              <a:gd name="connsiteY96" fmla="*/ 1093586 h 4187152"/>
              <a:gd name="connsiteX97" fmla="*/ 5403889 w 12201853"/>
              <a:gd name="connsiteY97" fmla="*/ 1758604 h 4187152"/>
              <a:gd name="connsiteX98" fmla="*/ 5433446 w 12201853"/>
              <a:gd name="connsiteY98" fmla="*/ 1756141 h 4187152"/>
              <a:gd name="connsiteX99" fmla="*/ 5263497 w 12201853"/>
              <a:gd name="connsiteY99" fmla="*/ 2694556 h 4187152"/>
              <a:gd name="connsiteX100" fmla="*/ 5258571 w 12201853"/>
              <a:gd name="connsiteY100" fmla="*/ 2701945 h 4187152"/>
              <a:gd name="connsiteX101" fmla="*/ 5132956 w 12201853"/>
              <a:gd name="connsiteY101" fmla="*/ 3103419 h 4187152"/>
              <a:gd name="connsiteX102" fmla="*/ 5413742 w 12201853"/>
              <a:gd name="connsiteY102" fmla="*/ 3275831 h 4187152"/>
              <a:gd name="connsiteX103" fmla="*/ 6231468 w 12201853"/>
              <a:gd name="connsiteY103" fmla="*/ 3401446 h 4187152"/>
              <a:gd name="connsiteX104" fmla="*/ 6233931 w 12201853"/>
              <a:gd name="connsiteY104" fmla="*/ 3458095 h 4187152"/>
              <a:gd name="connsiteX105" fmla="*/ 6206838 w 12201853"/>
              <a:gd name="connsiteY105" fmla="*/ 3458095 h 4187152"/>
              <a:gd name="connsiteX106" fmla="*/ 5401427 w 12201853"/>
              <a:gd name="connsiteY106" fmla="*/ 3330017 h 4187152"/>
              <a:gd name="connsiteX107" fmla="*/ 5078769 w 12201853"/>
              <a:gd name="connsiteY107" fmla="*/ 3120660 h 4187152"/>
              <a:gd name="connsiteX108" fmla="*/ 5209310 w 12201853"/>
              <a:gd name="connsiteY108" fmla="*/ 2667462 h 4187152"/>
              <a:gd name="connsiteX109" fmla="*/ 5214236 w 12201853"/>
              <a:gd name="connsiteY109" fmla="*/ 2660073 h 4187152"/>
              <a:gd name="connsiteX110" fmla="*/ 5379259 w 12201853"/>
              <a:gd name="connsiteY110" fmla="*/ 1884218 h 4187152"/>
              <a:gd name="connsiteX111" fmla="*/ 4699463 w 12201853"/>
              <a:gd name="connsiteY111" fmla="*/ 2980267 h 4187152"/>
              <a:gd name="connsiteX112" fmla="*/ 4719167 w 12201853"/>
              <a:gd name="connsiteY112" fmla="*/ 2999971 h 4187152"/>
              <a:gd name="connsiteX113" fmla="*/ 4596016 w 12201853"/>
              <a:gd name="connsiteY113" fmla="*/ 3115734 h 4187152"/>
              <a:gd name="connsiteX114" fmla="*/ 4596016 w 12201853"/>
              <a:gd name="connsiteY114" fmla="*/ 4071390 h 4187152"/>
              <a:gd name="connsiteX115" fmla="*/ 4539366 w 12201853"/>
              <a:gd name="connsiteY115" fmla="*/ 4071390 h 4187152"/>
              <a:gd name="connsiteX116" fmla="*/ 4539366 w 12201853"/>
              <a:gd name="connsiteY116" fmla="*/ 3103419 h 4187152"/>
              <a:gd name="connsiteX117" fmla="*/ 4568922 w 12201853"/>
              <a:gd name="connsiteY117" fmla="*/ 3103419 h 4187152"/>
              <a:gd name="connsiteX118" fmla="*/ 4549218 w 12201853"/>
              <a:gd name="connsiteY118" fmla="*/ 3081251 h 4187152"/>
              <a:gd name="connsiteX119" fmla="*/ 4657591 w 12201853"/>
              <a:gd name="connsiteY119" fmla="*/ 2977804 h 4187152"/>
              <a:gd name="connsiteX120" fmla="*/ 4354639 w 12201853"/>
              <a:gd name="connsiteY120" fmla="*/ 2977804 h 4187152"/>
              <a:gd name="connsiteX121" fmla="*/ 4354639 w 12201853"/>
              <a:gd name="connsiteY121" fmla="*/ 3142827 h 4187152"/>
              <a:gd name="connsiteX122" fmla="*/ 4219172 w 12201853"/>
              <a:gd name="connsiteY122" fmla="*/ 3142827 h 4187152"/>
              <a:gd name="connsiteX123" fmla="*/ 4219172 w 12201853"/>
              <a:gd name="connsiteY123" fmla="*/ 4041833 h 4187152"/>
              <a:gd name="connsiteX124" fmla="*/ 4162522 w 12201853"/>
              <a:gd name="connsiteY124" fmla="*/ 4041833 h 4187152"/>
              <a:gd name="connsiteX125" fmla="*/ 4162522 w 12201853"/>
              <a:gd name="connsiteY125" fmla="*/ 3142827 h 4187152"/>
              <a:gd name="connsiteX126" fmla="*/ 4192078 w 12201853"/>
              <a:gd name="connsiteY126" fmla="*/ 3142827 h 4187152"/>
              <a:gd name="connsiteX127" fmla="*/ 4192078 w 12201853"/>
              <a:gd name="connsiteY127" fmla="*/ 3004897 h 4187152"/>
              <a:gd name="connsiteX128" fmla="*/ 3751196 w 12201853"/>
              <a:gd name="connsiteY128" fmla="*/ 3004897 h 4187152"/>
              <a:gd name="connsiteX129" fmla="*/ 3751196 w 12201853"/>
              <a:gd name="connsiteY129" fmla="*/ 3197014 h 4187152"/>
              <a:gd name="connsiteX130" fmla="*/ 3743807 w 12201853"/>
              <a:gd name="connsiteY130" fmla="*/ 3197014 h 4187152"/>
              <a:gd name="connsiteX131" fmla="*/ 3743807 w 12201853"/>
              <a:gd name="connsiteY131" fmla="*/ 4039370 h 4187152"/>
              <a:gd name="connsiteX132" fmla="*/ 3687157 w 12201853"/>
              <a:gd name="connsiteY132" fmla="*/ 4039370 h 4187152"/>
              <a:gd name="connsiteX133" fmla="*/ 3687157 w 12201853"/>
              <a:gd name="connsiteY133" fmla="*/ 3201940 h 4187152"/>
              <a:gd name="connsiteX134" fmla="*/ 3684694 w 12201853"/>
              <a:gd name="connsiteY134" fmla="*/ 3201940 h 4187152"/>
              <a:gd name="connsiteX135" fmla="*/ 3684694 w 12201853"/>
              <a:gd name="connsiteY135" fmla="*/ 3022139 h 4187152"/>
              <a:gd name="connsiteX136" fmla="*/ 3472873 w 12201853"/>
              <a:gd name="connsiteY136" fmla="*/ 3022139 h 4187152"/>
              <a:gd name="connsiteX137" fmla="*/ 3472873 w 12201853"/>
              <a:gd name="connsiteY137" fmla="*/ 3174846 h 4187152"/>
              <a:gd name="connsiteX138" fmla="*/ 3463021 w 12201853"/>
              <a:gd name="connsiteY138" fmla="*/ 3174846 h 4187152"/>
              <a:gd name="connsiteX139" fmla="*/ 3463021 w 12201853"/>
              <a:gd name="connsiteY139" fmla="*/ 4044296 h 4187152"/>
              <a:gd name="connsiteX140" fmla="*/ 3406372 w 12201853"/>
              <a:gd name="connsiteY140" fmla="*/ 4044296 h 4187152"/>
              <a:gd name="connsiteX141" fmla="*/ 3406372 w 12201853"/>
              <a:gd name="connsiteY141" fmla="*/ 3174846 h 4187152"/>
              <a:gd name="connsiteX142" fmla="*/ 3403908 w 12201853"/>
              <a:gd name="connsiteY142" fmla="*/ 3174846 h 4187152"/>
              <a:gd name="connsiteX143" fmla="*/ 3403908 w 12201853"/>
              <a:gd name="connsiteY143" fmla="*/ 3064010 h 4187152"/>
              <a:gd name="connsiteX144" fmla="*/ 3086178 w 12201853"/>
              <a:gd name="connsiteY144" fmla="*/ 3064010 h 4187152"/>
              <a:gd name="connsiteX145" fmla="*/ 3086178 w 12201853"/>
              <a:gd name="connsiteY145" fmla="*/ 3147753 h 4187152"/>
              <a:gd name="connsiteX146" fmla="*/ 3086178 w 12201853"/>
              <a:gd name="connsiteY146" fmla="*/ 3147753 h 4187152"/>
              <a:gd name="connsiteX147" fmla="*/ 3086178 w 12201853"/>
              <a:gd name="connsiteY147" fmla="*/ 4046759 h 4187152"/>
              <a:gd name="connsiteX148" fmla="*/ 3029528 w 12201853"/>
              <a:gd name="connsiteY148" fmla="*/ 4046759 h 4187152"/>
              <a:gd name="connsiteX149" fmla="*/ 3029528 w 12201853"/>
              <a:gd name="connsiteY149" fmla="*/ 3147753 h 4187152"/>
              <a:gd name="connsiteX150" fmla="*/ 3017213 w 12201853"/>
              <a:gd name="connsiteY150" fmla="*/ 3147753 h 4187152"/>
              <a:gd name="connsiteX151" fmla="*/ 3017213 w 12201853"/>
              <a:gd name="connsiteY151" fmla="*/ 2583719 h 4187152"/>
              <a:gd name="connsiteX152" fmla="*/ 2699482 w 12201853"/>
              <a:gd name="connsiteY152" fmla="*/ 2598497 h 4187152"/>
              <a:gd name="connsiteX153" fmla="*/ 2699482 w 12201853"/>
              <a:gd name="connsiteY153" fmla="*/ 2761057 h 4187152"/>
              <a:gd name="connsiteX154" fmla="*/ 2630517 w 12201853"/>
              <a:gd name="connsiteY154" fmla="*/ 2761057 h 4187152"/>
              <a:gd name="connsiteX155" fmla="*/ 2630517 w 12201853"/>
              <a:gd name="connsiteY155" fmla="*/ 2682240 h 4187152"/>
              <a:gd name="connsiteX156" fmla="*/ 2536922 w 12201853"/>
              <a:gd name="connsiteY156" fmla="*/ 2682240 h 4187152"/>
              <a:gd name="connsiteX157" fmla="*/ 2536922 w 12201853"/>
              <a:gd name="connsiteY157" fmla="*/ 4049222 h 4187152"/>
              <a:gd name="connsiteX158" fmla="*/ 2480272 w 12201853"/>
              <a:gd name="connsiteY158" fmla="*/ 4049222 h 4187152"/>
              <a:gd name="connsiteX159" fmla="*/ 2480272 w 12201853"/>
              <a:gd name="connsiteY159" fmla="*/ 2682240 h 4187152"/>
              <a:gd name="connsiteX160" fmla="*/ 2509828 w 12201853"/>
              <a:gd name="connsiteY160" fmla="*/ 2682240 h 4187152"/>
              <a:gd name="connsiteX161" fmla="*/ 2509828 w 12201853"/>
              <a:gd name="connsiteY161" fmla="*/ 1894071 h 4187152"/>
              <a:gd name="connsiteX162" fmla="*/ 2206876 w 12201853"/>
              <a:gd name="connsiteY162" fmla="*/ 1741363 h 4187152"/>
              <a:gd name="connsiteX163" fmla="*/ 1862051 w 12201853"/>
              <a:gd name="connsiteY163" fmla="*/ 1741363 h 4187152"/>
              <a:gd name="connsiteX164" fmla="*/ 1862051 w 12201853"/>
              <a:gd name="connsiteY164" fmla="*/ 3120660 h 4187152"/>
              <a:gd name="connsiteX165" fmla="*/ 1891608 w 12201853"/>
              <a:gd name="connsiteY165" fmla="*/ 3120660 h 4187152"/>
              <a:gd name="connsiteX166" fmla="*/ 1891608 w 12201853"/>
              <a:gd name="connsiteY166" fmla="*/ 4113261 h 4187152"/>
              <a:gd name="connsiteX167" fmla="*/ 1834958 w 12201853"/>
              <a:gd name="connsiteY167" fmla="*/ 4113261 h 4187152"/>
              <a:gd name="connsiteX168" fmla="*/ 1834958 w 12201853"/>
              <a:gd name="connsiteY168" fmla="*/ 3120660 h 4187152"/>
              <a:gd name="connsiteX169" fmla="*/ 1514764 w 12201853"/>
              <a:gd name="connsiteY169" fmla="*/ 3120660 h 4187152"/>
              <a:gd name="connsiteX170" fmla="*/ 1514764 w 12201853"/>
              <a:gd name="connsiteY170" fmla="*/ 3492578 h 4187152"/>
              <a:gd name="connsiteX171" fmla="*/ 1465503 w 12201853"/>
              <a:gd name="connsiteY171" fmla="*/ 3492578 h 4187152"/>
              <a:gd name="connsiteX172" fmla="*/ 1465503 w 12201853"/>
              <a:gd name="connsiteY172" fmla="*/ 3807846 h 4187152"/>
              <a:gd name="connsiteX173" fmla="*/ 1768456 w 12201853"/>
              <a:gd name="connsiteY173" fmla="*/ 3807846 h 4187152"/>
              <a:gd name="connsiteX174" fmla="*/ 1768456 w 12201853"/>
              <a:gd name="connsiteY174" fmla="*/ 3864495 h 4187152"/>
              <a:gd name="connsiteX175" fmla="*/ 1467966 w 12201853"/>
              <a:gd name="connsiteY175" fmla="*/ 3864495 h 4187152"/>
              <a:gd name="connsiteX176" fmla="*/ 1467966 w 12201853"/>
              <a:gd name="connsiteY176" fmla="*/ 4110798 h 4187152"/>
              <a:gd name="connsiteX177" fmla="*/ 1411317 w 12201853"/>
              <a:gd name="connsiteY177" fmla="*/ 4110798 h 4187152"/>
              <a:gd name="connsiteX178" fmla="*/ 1411317 w 12201853"/>
              <a:gd name="connsiteY178" fmla="*/ 3490114 h 4187152"/>
              <a:gd name="connsiteX179" fmla="*/ 1406391 w 12201853"/>
              <a:gd name="connsiteY179" fmla="*/ 3490114 h 4187152"/>
              <a:gd name="connsiteX180" fmla="*/ 1406391 w 12201853"/>
              <a:gd name="connsiteY180" fmla="*/ 2995045 h 4187152"/>
              <a:gd name="connsiteX181" fmla="*/ 869450 w 12201853"/>
              <a:gd name="connsiteY181" fmla="*/ 2926081 h 4187152"/>
              <a:gd name="connsiteX182" fmla="*/ 869450 w 12201853"/>
              <a:gd name="connsiteY182" fmla="*/ 3834939 h 4187152"/>
              <a:gd name="connsiteX183" fmla="*/ 756150 w 12201853"/>
              <a:gd name="connsiteY183" fmla="*/ 3834939 h 4187152"/>
              <a:gd name="connsiteX184" fmla="*/ 756150 w 12201853"/>
              <a:gd name="connsiteY184" fmla="*/ 4113261 h 4187152"/>
              <a:gd name="connsiteX185" fmla="*/ 699501 w 12201853"/>
              <a:gd name="connsiteY185" fmla="*/ 4113261 h 4187152"/>
              <a:gd name="connsiteX186" fmla="*/ 699501 w 12201853"/>
              <a:gd name="connsiteY186" fmla="*/ 3837402 h 4187152"/>
              <a:gd name="connsiteX187" fmla="*/ 704427 w 12201853"/>
              <a:gd name="connsiteY187" fmla="*/ 3837402 h 4187152"/>
              <a:gd name="connsiteX188" fmla="*/ 704427 w 12201853"/>
              <a:gd name="connsiteY188" fmla="*/ 3312776 h 4187152"/>
              <a:gd name="connsiteX189" fmla="*/ 440883 w 12201853"/>
              <a:gd name="connsiteY189" fmla="*/ 3312776 h 4187152"/>
              <a:gd name="connsiteX190" fmla="*/ 386696 w 12201853"/>
              <a:gd name="connsiteY190" fmla="*/ 3160068 h 4187152"/>
              <a:gd name="connsiteX191" fmla="*/ 290638 w 12201853"/>
              <a:gd name="connsiteY191" fmla="*/ 3339870 h 4187152"/>
              <a:gd name="connsiteX192" fmla="*/ 290638 w 12201853"/>
              <a:gd name="connsiteY192" fmla="*/ 3519671 h 4187152"/>
              <a:gd name="connsiteX193" fmla="*/ 0 w 12201853"/>
              <a:gd name="connsiteY193" fmla="*/ 3519671 h 4187152"/>
              <a:gd name="connsiteX194" fmla="*/ 0 w 12201853"/>
              <a:gd name="connsiteY194" fmla="*/ 3837402 h 4187152"/>
              <a:gd name="connsiteX195" fmla="*/ 0 w 12201853"/>
              <a:gd name="connsiteY195" fmla="*/ 4187152 h 4187152"/>
              <a:gd name="connsiteX196" fmla="*/ 12201854 w 12201853"/>
              <a:gd name="connsiteY196" fmla="*/ 4187152 h 4187152"/>
              <a:gd name="connsiteX197" fmla="*/ 12201854 w 12201853"/>
              <a:gd name="connsiteY197" fmla="*/ 3012287 h 4187152"/>
              <a:gd name="connsiteX198" fmla="*/ 10962950 w 12201853"/>
              <a:gd name="connsiteY198" fmla="*/ 3224107 h 4187152"/>
              <a:gd name="connsiteX199" fmla="*/ 5849698 w 12201853"/>
              <a:gd name="connsiteY199" fmla="*/ 847283 h 4187152"/>
              <a:gd name="connsiteX200" fmla="*/ 5800438 w 12201853"/>
              <a:gd name="connsiteY200" fmla="*/ 871913 h 4187152"/>
              <a:gd name="connsiteX201" fmla="*/ 5849698 w 12201853"/>
              <a:gd name="connsiteY201" fmla="*/ 482754 h 4187152"/>
              <a:gd name="connsiteX202" fmla="*/ 5849698 w 12201853"/>
              <a:gd name="connsiteY202" fmla="*/ 847283 h 4187152"/>
              <a:gd name="connsiteX203" fmla="*/ 5876792 w 12201853"/>
              <a:gd name="connsiteY203" fmla="*/ 832504 h 4187152"/>
              <a:gd name="connsiteX204" fmla="*/ 5876792 w 12201853"/>
              <a:gd name="connsiteY204" fmla="*/ 485217 h 4187152"/>
              <a:gd name="connsiteX205" fmla="*/ 5921126 w 12201853"/>
              <a:gd name="connsiteY205" fmla="*/ 805411 h 4187152"/>
              <a:gd name="connsiteX206" fmla="*/ 5876792 w 12201853"/>
              <a:gd name="connsiteY206" fmla="*/ 832504 h 4187152"/>
              <a:gd name="connsiteX207" fmla="*/ 8063963 w 12201853"/>
              <a:gd name="connsiteY207" fmla="*/ 4019666 h 4187152"/>
              <a:gd name="connsiteX208" fmla="*/ 8004850 w 12201853"/>
              <a:gd name="connsiteY208" fmla="*/ 4019666 h 4187152"/>
              <a:gd name="connsiteX209" fmla="*/ 8004850 w 12201853"/>
              <a:gd name="connsiteY209" fmla="*/ 3556616 h 4187152"/>
              <a:gd name="connsiteX210" fmla="*/ 7443279 w 12201853"/>
              <a:gd name="connsiteY210" fmla="*/ 3556616 h 4187152"/>
              <a:gd name="connsiteX211" fmla="*/ 7443279 w 12201853"/>
              <a:gd name="connsiteY211" fmla="*/ 4019666 h 4187152"/>
              <a:gd name="connsiteX212" fmla="*/ 7386629 w 12201853"/>
              <a:gd name="connsiteY212" fmla="*/ 4019666 h 4187152"/>
              <a:gd name="connsiteX213" fmla="*/ 7386629 w 12201853"/>
              <a:gd name="connsiteY213" fmla="*/ 3556616 h 4187152"/>
              <a:gd name="connsiteX214" fmla="*/ 6435899 w 12201853"/>
              <a:gd name="connsiteY214" fmla="*/ 3556616 h 4187152"/>
              <a:gd name="connsiteX215" fmla="*/ 6435899 w 12201853"/>
              <a:gd name="connsiteY215" fmla="*/ 4019666 h 4187152"/>
              <a:gd name="connsiteX216" fmla="*/ 6379250 w 12201853"/>
              <a:gd name="connsiteY216" fmla="*/ 4019666 h 4187152"/>
              <a:gd name="connsiteX217" fmla="*/ 6379250 w 12201853"/>
              <a:gd name="connsiteY217" fmla="*/ 3433465 h 4187152"/>
              <a:gd name="connsiteX218" fmla="*/ 6435899 w 12201853"/>
              <a:gd name="connsiteY218" fmla="*/ 3433465 h 4187152"/>
              <a:gd name="connsiteX219" fmla="*/ 6435899 w 12201853"/>
              <a:gd name="connsiteY219" fmla="*/ 3497504 h 4187152"/>
              <a:gd name="connsiteX220" fmla="*/ 8034407 w 12201853"/>
              <a:gd name="connsiteY220" fmla="*/ 3497504 h 4187152"/>
              <a:gd name="connsiteX221" fmla="*/ 8034407 w 12201853"/>
              <a:gd name="connsiteY221" fmla="*/ 3527060 h 4187152"/>
              <a:gd name="connsiteX222" fmla="*/ 8063963 w 12201853"/>
              <a:gd name="connsiteY222" fmla="*/ 3527060 h 4187152"/>
              <a:gd name="connsiteX223" fmla="*/ 8063963 w 12201853"/>
              <a:gd name="connsiteY223" fmla="*/ 4019666 h 418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</a:cxnLst>
            <a:rect l="l" t="t" r="r" b="b"/>
            <a:pathLst>
              <a:path w="12201853" h="4187152">
                <a:moveTo>
                  <a:pt x="10962950" y="3224107"/>
                </a:moveTo>
                <a:lnTo>
                  <a:pt x="10953098" y="3167458"/>
                </a:lnTo>
                <a:lnTo>
                  <a:pt x="12194465" y="2955637"/>
                </a:lnTo>
                <a:lnTo>
                  <a:pt x="12199391" y="2985193"/>
                </a:lnTo>
                <a:lnTo>
                  <a:pt x="12199391" y="2073872"/>
                </a:lnTo>
                <a:lnTo>
                  <a:pt x="12014663" y="2073872"/>
                </a:lnTo>
                <a:lnTo>
                  <a:pt x="12014663" y="2844800"/>
                </a:lnTo>
                <a:lnTo>
                  <a:pt x="11792991" y="2844800"/>
                </a:lnTo>
                <a:lnTo>
                  <a:pt x="11792991" y="2928544"/>
                </a:lnTo>
                <a:lnTo>
                  <a:pt x="11406295" y="2928544"/>
                </a:lnTo>
                <a:lnTo>
                  <a:pt x="11406295" y="2258599"/>
                </a:lnTo>
                <a:lnTo>
                  <a:pt x="11253587" y="2258599"/>
                </a:lnTo>
                <a:lnTo>
                  <a:pt x="11253587" y="2071409"/>
                </a:lnTo>
                <a:lnTo>
                  <a:pt x="10935856" y="2071409"/>
                </a:lnTo>
                <a:lnTo>
                  <a:pt x="10935856" y="2258599"/>
                </a:lnTo>
                <a:lnTo>
                  <a:pt x="10866892" y="2288156"/>
                </a:lnTo>
                <a:lnTo>
                  <a:pt x="10896448" y="2288156"/>
                </a:lnTo>
                <a:lnTo>
                  <a:pt x="10896448" y="4019666"/>
                </a:lnTo>
                <a:lnTo>
                  <a:pt x="10839798" y="4019666"/>
                </a:lnTo>
                <a:lnTo>
                  <a:pt x="10839798" y="2300471"/>
                </a:lnTo>
                <a:lnTo>
                  <a:pt x="10758518" y="2334953"/>
                </a:lnTo>
                <a:lnTo>
                  <a:pt x="10758518" y="2258599"/>
                </a:lnTo>
                <a:lnTo>
                  <a:pt x="10497437" y="2258599"/>
                </a:lnTo>
                <a:lnTo>
                  <a:pt x="10497437" y="2362046"/>
                </a:lnTo>
                <a:lnTo>
                  <a:pt x="10386601" y="2362046"/>
                </a:lnTo>
                <a:lnTo>
                  <a:pt x="10386601" y="3132975"/>
                </a:lnTo>
                <a:lnTo>
                  <a:pt x="10795463" y="3083714"/>
                </a:lnTo>
                <a:lnTo>
                  <a:pt x="10802853" y="3140364"/>
                </a:lnTo>
                <a:lnTo>
                  <a:pt x="10389063" y="3189625"/>
                </a:lnTo>
                <a:lnTo>
                  <a:pt x="10386601" y="3160068"/>
                </a:lnTo>
                <a:lnTo>
                  <a:pt x="10386601" y="3241349"/>
                </a:lnTo>
                <a:lnTo>
                  <a:pt x="10147687" y="3241349"/>
                </a:lnTo>
                <a:lnTo>
                  <a:pt x="10147687" y="4014740"/>
                </a:lnTo>
                <a:lnTo>
                  <a:pt x="10091037" y="4014740"/>
                </a:lnTo>
                <a:lnTo>
                  <a:pt x="10091037" y="3241349"/>
                </a:lnTo>
                <a:lnTo>
                  <a:pt x="10088574" y="3241349"/>
                </a:lnTo>
                <a:lnTo>
                  <a:pt x="10088574" y="2881746"/>
                </a:lnTo>
                <a:lnTo>
                  <a:pt x="10004831" y="2881746"/>
                </a:lnTo>
                <a:lnTo>
                  <a:pt x="9536855" y="2977804"/>
                </a:lnTo>
                <a:lnTo>
                  <a:pt x="9566411" y="2977804"/>
                </a:lnTo>
                <a:lnTo>
                  <a:pt x="9566411" y="3189625"/>
                </a:lnTo>
                <a:lnTo>
                  <a:pt x="9507299" y="3189625"/>
                </a:lnTo>
                <a:lnTo>
                  <a:pt x="9507299" y="2977804"/>
                </a:lnTo>
                <a:lnTo>
                  <a:pt x="9536855" y="2977804"/>
                </a:lnTo>
                <a:lnTo>
                  <a:pt x="9536855" y="2591108"/>
                </a:lnTo>
                <a:lnTo>
                  <a:pt x="9110750" y="2591108"/>
                </a:lnTo>
                <a:lnTo>
                  <a:pt x="8738833" y="2591108"/>
                </a:lnTo>
                <a:lnTo>
                  <a:pt x="8738833" y="2825096"/>
                </a:lnTo>
                <a:lnTo>
                  <a:pt x="9046711" y="2825096"/>
                </a:lnTo>
                <a:lnTo>
                  <a:pt x="9046711" y="2854653"/>
                </a:lnTo>
                <a:lnTo>
                  <a:pt x="9076268" y="2854653"/>
                </a:lnTo>
                <a:lnTo>
                  <a:pt x="9076268" y="3189625"/>
                </a:lnTo>
                <a:lnTo>
                  <a:pt x="9019619" y="3189625"/>
                </a:lnTo>
                <a:lnTo>
                  <a:pt x="9019619" y="2881746"/>
                </a:lnTo>
                <a:lnTo>
                  <a:pt x="8738833" y="2881746"/>
                </a:lnTo>
                <a:lnTo>
                  <a:pt x="8738833" y="2852190"/>
                </a:lnTo>
                <a:lnTo>
                  <a:pt x="8546717" y="2852190"/>
                </a:lnTo>
                <a:lnTo>
                  <a:pt x="8546717" y="3332481"/>
                </a:lnTo>
                <a:lnTo>
                  <a:pt x="10002368" y="3197014"/>
                </a:lnTo>
                <a:lnTo>
                  <a:pt x="10007293" y="3253664"/>
                </a:lnTo>
                <a:lnTo>
                  <a:pt x="8546717" y="3389130"/>
                </a:lnTo>
                <a:lnTo>
                  <a:pt x="8546717" y="4009814"/>
                </a:lnTo>
                <a:lnTo>
                  <a:pt x="8490067" y="4009814"/>
                </a:lnTo>
                <a:lnTo>
                  <a:pt x="8490067" y="2849726"/>
                </a:lnTo>
                <a:lnTo>
                  <a:pt x="8477752" y="2849726"/>
                </a:lnTo>
                <a:lnTo>
                  <a:pt x="8477752" y="1135457"/>
                </a:lnTo>
                <a:lnTo>
                  <a:pt x="8132928" y="1135457"/>
                </a:lnTo>
                <a:lnTo>
                  <a:pt x="7485150" y="1273387"/>
                </a:lnTo>
                <a:lnTo>
                  <a:pt x="7485150" y="1576340"/>
                </a:lnTo>
                <a:lnTo>
                  <a:pt x="7568893" y="1576340"/>
                </a:lnTo>
                <a:lnTo>
                  <a:pt x="7568893" y="2817707"/>
                </a:lnTo>
                <a:lnTo>
                  <a:pt x="7485150" y="2817707"/>
                </a:lnTo>
                <a:lnTo>
                  <a:pt x="7485150" y="2884209"/>
                </a:lnTo>
                <a:lnTo>
                  <a:pt x="7544263" y="2884209"/>
                </a:lnTo>
                <a:lnTo>
                  <a:pt x="7544263" y="2913765"/>
                </a:lnTo>
                <a:lnTo>
                  <a:pt x="7573820" y="2913765"/>
                </a:lnTo>
                <a:lnTo>
                  <a:pt x="7573820" y="3411297"/>
                </a:lnTo>
                <a:lnTo>
                  <a:pt x="7512244" y="3411297"/>
                </a:lnTo>
                <a:lnTo>
                  <a:pt x="7512244" y="2943322"/>
                </a:lnTo>
                <a:lnTo>
                  <a:pt x="7440816" y="2943322"/>
                </a:lnTo>
                <a:lnTo>
                  <a:pt x="7440816" y="2913765"/>
                </a:lnTo>
                <a:lnTo>
                  <a:pt x="7329980" y="2913765"/>
                </a:lnTo>
                <a:lnTo>
                  <a:pt x="6406343" y="3009823"/>
                </a:lnTo>
                <a:lnTo>
                  <a:pt x="6406343" y="3423613"/>
                </a:lnTo>
                <a:lnTo>
                  <a:pt x="6172355" y="3369426"/>
                </a:lnTo>
                <a:lnTo>
                  <a:pt x="6172355" y="3120660"/>
                </a:lnTo>
                <a:lnTo>
                  <a:pt x="6076297" y="3120660"/>
                </a:lnTo>
                <a:lnTo>
                  <a:pt x="6076297" y="682260"/>
                </a:lnTo>
                <a:cubicBezTo>
                  <a:pt x="6054130" y="716742"/>
                  <a:pt x="6004869" y="756150"/>
                  <a:pt x="5948219" y="790633"/>
                </a:cubicBezTo>
                <a:lnTo>
                  <a:pt x="5876792" y="278322"/>
                </a:lnTo>
                <a:lnTo>
                  <a:pt x="5876792" y="0"/>
                </a:lnTo>
                <a:lnTo>
                  <a:pt x="5847235" y="0"/>
                </a:lnTo>
                <a:lnTo>
                  <a:pt x="5847235" y="278322"/>
                </a:lnTo>
                <a:lnTo>
                  <a:pt x="5844772" y="278322"/>
                </a:lnTo>
                <a:lnTo>
                  <a:pt x="5768418" y="886691"/>
                </a:lnTo>
                <a:cubicBezTo>
                  <a:pt x="5714231" y="911321"/>
                  <a:pt x="5677286" y="928563"/>
                  <a:pt x="5677286" y="928563"/>
                </a:cubicBezTo>
                <a:cubicBezTo>
                  <a:pt x="5623099" y="1039399"/>
                  <a:pt x="5416205" y="1093586"/>
                  <a:pt x="5416205" y="1093586"/>
                </a:cubicBezTo>
                <a:cubicBezTo>
                  <a:pt x="5440835" y="1342352"/>
                  <a:pt x="5433446" y="1561561"/>
                  <a:pt x="5403889" y="1758604"/>
                </a:cubicBezTo>
                <a:lnTo>
                  <a:pt x="5433446" y="1756141"/>
                </a:lnTo>
                <a:cubicBezTo>
                  <a:pt x="5435909" y="1780771"/>
                  <a:pt x="5480244" y="2371899"/>
                  <a:pt x="5263497" y="2694556"/>
                </a:cubicBezTo>
                <a:lnTo>
                  <a:pt x="5258571" y="2701945"/>
                </a:lnTo>
                <a:cubicBezTo>
                  <a:pt x="5199458" y="2788151"/>
                  <a:pt x="5078769" y="2965489"/>
                  <a:pt x="5132956" y="3103419"/>
                </a:cubicBezTo>
                <a:cubicBezTo>
                  <a:pt x="5164976" y="3184699"/>
                  <a:pt x="5261034" y="3243811"/>
                  <a:pt x="5413742" y="3275831"/>
                </a:cubicBezTo>
                <a:cubicBezTo>
                  <a:pt x="5935904" y="3389130"/>
                  <a:pt x="6147725" y="3406372"/>
                  <a:pt x="6231468" y="3401446"/>
                </a:cubicBezTo>
                <a:lnTo>
                  <a:pt x="6233931" y="3458095"/>
                </a:lnTo>
                <a:cubicBezTo>
                  <a:pt x="6226542" y="3458095"/>
                  <a:pt x="6216690" y="3458095"/>
                  <a:pt x="6206838" y="3458095"/>
                </a:cubicBezTo>
                <a:cubicBezTo>
                  <a:pt x="6068908" y="3458095"/>
                  <a:pt x="5797974" y="3416223"/>
                  <a:pt x="5401427" y="3330017"/>
                </a:cubicBezTo>
                <a:cubicBezTo>
                  <a:pt x="5226551" y="3293072"/>
                  <a:pt x="5118178" y="3221644"/>
                  <a:pt x="5078769" y="3120660"/>
                </a:cubicBezTo>
                <a:cubicBezTo>
                  <a:pt x="5012268" y="2955637"/>
                  <a:pt x="5145271" y="2761057"/>
                  <a:pt x="5209310" y="2667462"/>
                </a:cubicBezTo>
                <a:lnTo>
                  <a:pt x="5214236" y="2660073"/>
                </a:lnTo>
                <a:cubicBezTo>
                  <a:pt x="5362018" y="2440863"/>
                  <a:pt x="5381722" y="2076335"/>
                  <a:pt x="5379259" y="1884218"/>
                </a:cubicBezTo>
                <a:cubicBezTo>
                  <a:pt x="5211773" y="2657610"/>
                  <a:pt x="4699463" y="2980267"/>
                  <a:pt x="4699463" y="2980267"/>
                </a:cubicBezTo>
                <a:lnTo>
                  <a:pt x="4719167" y="2999971"/>
                </a:lnTo>
                <a:lnTo>
                  <a:pt x="4596016" y="3115734"/>
                </a:lnTo>
                <a:lnTo>
                  <a:pt x="4596016" y="4071390"/>
                </a:lnTo>
                <a:lnTo>
                  <a:pt x="4539366" y="4071390"/>
                </a:lnTo>
                <a:lnTo>
                  <a:pt x="4539366" y="3103419"/>
                </a:lnTo>
                <a:lnTo>
                  <a:pt x="4568922" y="3103419"/>
                </a:lnTo>
                <a:lnTo>
                  <a:pt x="4549218" y="3081251"/>
                </a:lnTo>
                <a:lnTo>
                  <a:pt x="4657591" y="2977804"/>
                </a:lnTo>
                <a:lnTo>
                  <a:pt x="4354639" y="2977804"/>
                </a:lnTo>
                <a:lnTo>
                  <a:pt x="4354639" y="3142827"/>
                </a:lnTo>
                <a:lnTo>
                  <a:pt x="4219172" y="3142827"/>
                </a:lnTo>
                <a:lnTo>
                  <a:pt x="4219172" y="4041833"/>
                </a:lnTo>
                <a:lnTo>
                  <a:pt x="4162522" y="4041833"/>
                </a:lnTo>
                <a:lnTo>
                  <a:pt x="4162522" y="3142827"/>
                </a:lnTo>
                <a:lnTo>
                  <a:pt x="4192078" y="3142827"/>
                </a:lnTo>
                <a:lnTo>
                  <a:pt x="4192078" y="3004897"/>
                </a:lnTo>
                <a:lnTo>
                  <a:pt x="3751196" y="3004897"/>
                </a:lnTo>
                <a:lnTo>
                  <a:pt x="3751196" y="3197014"/>
                </a:lnTo>
                <a:lnTo>
                  <a:pt x="3743807" y="3197014"/>
                </a:lnTo>
                <a:lnTo>
                  <a:pt x="3743807" y="4039370"/>
                </a:lnTo>
                <a:lnTo>
                  <a:pt x="3687157" y="4039370"/>
                </a:lnTo>
                <a:lnTo>
                  <a:pt x="3687157" y="3201940"/>
                </a:lnTo>
                <a:lnTo>
                  <a:pt x="3684694" y="3201940"/>
                </a:lnTo>
                <a:lnTo>
                  <a:pt x="3684694" y="3022139"/>
                </a:lnTo>
                <a:lnTo>
                  <a:pt x="3472873" y="3022139"/>
                </a:lnTo>
                <a:lnTo>
                  <a:pt x="3472873" y="3174846"/>
                </a:lnTo>
                <a:lnTo>
                  <a:pt x="3463021" y="3174846"/>
                </a:lnTo>
                <a:lnTo>
                  <a:pt x="3463021" y="4044296"/>
                </a:lnTo>
                <a:lnTo>
                  <a:pt x="3406372" y="4044296"/>
                </a:lnTo>
                <a:lnTo>
                  <a:pt x="3406372" y="3174846"/>
                </a:lnTo>
                <a:lnTo>
                  <a:pt x="3403908" y="3174846"/>
                </a:lnTo>
                <a:lnTo>
                  <a:pt x="3403908" y="3064010"/>
                </a:lnTo>
                <a:lnTo>
                  <a:pt x="3086178" y="3064010"/>
                </a:lnTo>
                <a:lnTo>
                  <a:pt x="3086178" y="3147753"/>
                </a:lnTo>
                <a:lnTo>
                  <a:pt x="3086178" y="3147753"/>
                </a:lnTo>
                <a:lnTo>
                  <a:pt x="3086178" y="4046759"/>
                </a:lnTo>
                <a:lnTo>
                  <a:pt x="3029528" y="4046759"/>
                </a:lnTo>
                <a:lnTo>
                  <a:pt x="3029528" y="3147753"/>
                </a:lnTo>
                <a:lnTo>
                  <a:pt x="3017213" y="3147753"/>
                </a:lnTo>
                <a:lnTo>
                  <a:pt x="3017213" y="2583719"/>
                </a:lnTo>
                <a:lnTo>
                  <a:pt x="2699482" y="2598497"/>
                </a:lnTo>
                <a:lnTo>
                  <a:pt x="2699482" y="2761057"/>
                </a:lnTo>
                <a:lnTo>
                  <a:pt x="2630517" y="2761057"/>
                </a:lnTo>
                <a:lnTo>
                  <a:pt x="2630517" y="2682240"/>
                </a:lnTo>
                <a:lnTo>
                  <a:pt x="2536922" y="2682240"/>
                </a:lnTo>
                <a:lnTo>
                  <a:pt x="2536922" y="4049222"/>
                </a:lnTo>
                <a:lnTo>
                  <a:pt x="2480272" y="4049222"/>
                </a:lnTo>
                <a:lnTo>
                  <a:pt x="2480272" y="2682240"/>
                </a:lnTo>
                <a:lnTo>
                  <a:pt x="2509828" y="2682240"/>
                </a:lnTo>
                <a:lnTo>
                  <a:pt x="2509828" y="1894071"/>
                </a:lnTo>
                <a:lnTo>
                  <a:pt x="2206876" y="1741363"/>
                </a:lnTo>
                <a:cubicBezTo>
                  <a:pt x="1931016" y="1603433"/>
                  <a:pt x="1862051" y="1741363"/>
                  <a:pt x="1862051" y="1741363"/>
                </a:cubicBezTo>
                <a:lnTo>
                  <a:pt x="1862051" y="3120660"/>
                </a:lnTo>
                <a:lnTo>
                  <a:pt x="1891608" y="3120660"/>
                </a:lnTo>
                <a:lnTo>
                  <a:pt x="1891608" y="4113261"/>
                </a:lnTo>
                <a:lnTo>
                  <a:pt x="1834958" y="4113261"/>
                </a:lnTo>
                <a:lnTo>
                  <a:pt x="1834958" y="3120660"/>
                </a:lnTo>
                <a:lnTo>
                  <a:pt x="1514764" y="3120660"/>
                </a:lnTo>
                <a:lnTo>
                  <a:pt x="1514764" y="3492578"/>
                </a:lnTo>
                <a:lnTo>
                  <a:pt x="1465503" y="3492578"/>
                </a:lnTo>
                <a:lnTo>
                  <a:pt x="1465503" y="3807846"/>
                </a:lnTo>
                <a:lnTo>
                  <a:pt x="1768456" y="3807846"/>
                </a:lnTo>
                <a:lnTo>
                  <a:pt x="1768456" y="3864495"/>
                </a:lnTo>
                <a:lnTo>
                  <a:pt x="1467966" y="3864495"/>
                </a:lnTo>
                <a:lnTo>
                  <a:pt x="1467966" y="4110798"/>
                </a:lnTo>
                <a:lnTo>
                  <a:pt x="1411317" y="4110798"/>
                </a:lnTo>
                <a:lnTo>
                  <a:pt x="1411317" y="3490114"/>
                </a:lnTo>
                <a:lnTo>
                  <a:pt x="1406391" y="3490114"/>
                </a:lnTo>
                <a:lnTo>
                  <a:pt x="1406391" y="2995045"/>
                </a:lnTo>
                <a:cubicBezTo>
                  <a:pt x="1034473" y="2773373"/>
                  <a:pt x="869450" y="2926081"/>
                  <a:pt x="869450" y="2926081"/>
                </a:cubicBezTo>
                <a:lnTo>
                  <a:pt x="869450" y="3834939"/>
                </a:lnTo>
                <a:lnTo>
                  <a:pt x="756150" y="3834939"/>
                </a:lnTo>
                <a:lnTo>
                  <a:pt x="756150" y="4113261"/>
                </a:lnTo>
                <a:lnTo>
                  <a:pt x="699501" y="4113261"/>
                </a:lnTo>
                <a:lnTo>
                  <a:pt x="699501" y="3837402"/>
                </a:lnTo>
                <a:lnTo>
                  <a:pt x="704427" y="3837402"/>
                </a:lnTo>
                <a:lnTo>
                  <a:pt x="704427" y="3312776"/>
                </a:lnTo>
                <a:lnTo>
                  <a:pt x="440883" y="3312776"/>
                </a:lnTo>
                <a:lnTo>
                  <a:pt x="386696" y="3160068"/>
                </a:lnTo>
                <a:lnTo>
                  <a:pt x="290638" y="3339870"/>
                </a:lnTo>
                <a:lnTo>
                  <a:pt x="290638" y="3519671"/>
                </a:lnTo>
                <a:lnTo>
                  <a:pt x="0" y="3519671"/>
                </a:lnTo>
                <a:lnTo>
                  <a:pt x="0" y="3837402"/>
                </a:lnTo>
                <a:lnTo>
                  <a:pt x="0" y="4187152"/>
                </a:lnTo>
                <a:lnTo>
                  <a:pt x="12201854" y="4187152"/>
                </a:lnTo>
                <a:lnTo>
                  <a:pt x="12201854" y="3012287"/>
                </a:lnTo>
                <a:lnTo>
                  <a:pt x="10962950" y="3224107"/>
                </a:lnTo>
                <a:close/>
                <a:moveTo>
                  <a:pt x="5849698" y="847283"/>
                </a:moveTo>
                <a:cubicBezTo>
                  <a:pt x="5832457" y="857135"/>
                  <a:pt x="5817679" y="864524"/>
                  <a:pt x="5800438" y="871913"/>
                </a:cubicBezTo>
                <a:lnTo>
                  <a:pt x="5849698" y="482754"/>
                </a:lnTo>
                <a:lnTo>
                  <a:pt x="5849698" y="847283"/>
                </a:lnTo>
                <a:close/>
                <a:moveTo>
                  <a:pt x="5876792" y="832504"/>
                </a:moveTo>
                <a:lnTo>
                  <a:pt x="5876792" y="485217"/>
                </a:lnTo>
                <a:lnTo>
                  <a:pt x="5921126" y="805411"/>
                </a:lnTo>
                <a:cubicBezTo>
                  <a:pt x="5908811" y="815263"/>
                  <a:pt x="5894033" y="825115"/>
                  <a:pt x="5876792" y="832504"/>
                </a:cubicBezTo>
                <a:close/>
                <a:moveTo>
                  <a:pt x="8063963" y="4019666"/>
                </a:moveTo>
                <a:lnTo>
                  <a:pt x="8004850" y="4019666"/>
                </a:lnTo>
                <a:lnTo>
                  <a:pt x="8004850" y="3556616"/>
                </a:lnTo>
                <a:lnTo>
                  <a:pt x="7443279" y="3556616"/>
                </a:lnTo>
                <a:lnTo>
                  <a:pt x="7443279" y="4019666"/>
                </a:lnTo>
                <a:lnTo>
                  <a:pt x="7386629" y="4019666"/>
                </a:lnTo>
                <a:lnTo>
                  <a:pt x="7386629" y="3556616"/>
                </a:lnTo>
                <a:lnTo>
                  <a:pt x="6435899" y="3556616"/>
                </a:lnTo>
                <a:lnTo>
                  <a:pt x="6435899" y="4019666"/>
                </a:lnTo>
                <a:lnTo>
                  <a:pt x="6379250" y="4019666"/>
                </a:lnTo>
                <a:lnTo>
                  <a:pt x="6379250" y="3433465"/>
                </a:lnTo>
                <a:lnTo>
                  <a:pt x="6435899" y="3433465"/>
                </a:lnTo>
                <a:lnTo>
                  <a:pt x="6435899" y="3497504"/>
                </a:lnTo>
                <a:lnTo>
                  <a:pt x="8034407" y="3497504"/>
                </a:lnTo>
                <a:lnTo>
                  <a:pt x="8034407" y="3527060"/>
                </a:lnTo>
                <a:lnTo>
                  <a:pt x="8063963" y="3527060"/>
                </a:lnTo>
                <a:lnTo>
                  <a:pt x="8063963" y="4019666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58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中山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395090" y="3276157"/>
            <a:ext cx="139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zhongshan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314941C9-D019-415E-B505-F16FD07FE68F}"/>
              </a:ext>
            </a:extLst>
          </p:cNvPr>
          <p:cNvSpPr/>
          <p:nvPr/>
        </p:nvSpPr>
        <p:spPr>
          <a:xfrm>
            <a:off x="2361333" y="3997343"/>
            <a:ext cx="7469334" cy="1690340"/>
          </a:xfrm>
          <a:custGeom>
            <a:avLst/>
            <a:gdLst>
              <a:gd name="connsiteX0" fmla="*/ 12159134 w 12237812"/>
              <a:gd name="connsiteY0" fmla="*/ 2101827 h 2769465"/>
              <a:gd name="connsiteX1" fmla="*/ 12159134 w 12237812"/>
              <a:gd name="connsiteY1" fmla="*/ 2126554 h 2769465"/>
              <a:gd name="connsiteX2" fmla="*/ 11954570 w 12237812"/>
              <a:gd name="connsiteY2" fmla="*/ 2126554 h 2769465"/>
              <a:gd name="connsiteX3" fmla="*/ 11954570 w 12237812"/>
              <a:gd name="connsiteY3" fmla="*/ 2160273 h 2769465"/>
              <a:gd name="connsiteX4" fmla="*/ 11934340 w 12237812"/>
              <a:gd name="connsiteY4" fmla="*/ 2160273 h 2769465"/>
              <a:gd name="connsiteX5" fmla="*/ 11934340 w 12237812"/>
              <a:gd name="connsiteY5" fmla="*/ 2185001 h 2769465"/>
              <a:gd name="connsiteX6" fmla="*/ 11900621 w 12237812"/>
              <a:gd name="connsiteY6" fmla="*/ 2185001 h 2769465"/>
              <a:gd name="connsiteX7" fmla="*/ 11900621 w 12237812"/>
              <a:gd name="connsiteY7" fmla="*/ 2594126 h 2769465"/>
              <a:gd name="connsiteX8" fmla="*/ 11860156 w 12237812"/>
              <a:gd name="connsiteY8" fmla="*/ 2594126 h 2769465"/>
              <a:gd name="connsiteX9" fmla="*/ 11860156 w 12237812"/>
              <a:gd name="connsiteY9" fmla="*/ 2160273 h 2769465"/>
              <a:gd name="connsiteX10" fmla="*/ 11880389 w 12237812"/>
              <a:gd name="connsiteY10" fmla="*/ 2160273 h 2769465"/>
              <a:gd name="connsiteX11" fmla="*/ 11880389 w 12237812"/>
              <a:gd name="connsiteY11" fmla="*/ 2135546 h 2769465"/>
              <a:gd name="connsiteX12" fmla="*/ 11914108 w 12237812"/>
              <a:gd name="connsiteY12" fmla="*/ 2135546 h 2769465"/>
              <a:gd name="connsiteX13" fmla="*/ 11914108 w 12237812"/>
              <a:gd name="connsiteY13" fmla="*/ 2101827 h 2769465"/>
              <a:gd name="connsiteX14" fmla="*/ 11934340 w 12237812"/>
              <a:gd name="connsiteY14" fmla="*/ 2101827 h 2769465"/>
              <a:gd name="connsiteX15" fmla="*/ 11934340 w 12237812"/>
              <a:gd name="connsiteY15" fmla="*/ 2077100 h 2769465"/>
              <a:gd name="connsiteX16" fmla="*/ 12156885 w 12237812"/>
              <a:gd name="connsiteY16" fmla="*/ 2077100 h 2769465"/>
              <a:gd name="connsiteX17" fmla="*/ 12156885 w 12237812"/>
              <a:gd name="connsiteY17" fmla="*/ 1052037 h 2769465"/>
              <a:gd name="connsiteX18" fmla="*/ 12048984 w 12237812"/>
              <a:gd name="connsiteY18" fmla="*/ 1052037 h 2769465"/>
              <a:gd name="connsiteX19" fmla="*/ 11878141 w 12237812"/>
              <a:gd name="connsiteY19" fmla="*/ 892433 h 2769465"/>
              <a:gd name="connsiteX20" fmla="*/ 11747759 w 12237812"/>
              <a:gd name="connsiteY20" fmla="*/ 1004831 h 2769465"/>
              <a:gd name="connsiteX21" fmla="*/ 11518470 w 12237812"/>
              <a:gd name="connsiteY21" fmla="*/ 1004831 h 2769465"/>
              <a:gd name="connsiteX22" fmla="*/ 11518470 w 12237812"/>
              <a:gd name="connsiteY22" fmla="*/ 1164435 h 2769465"/>
              <a:gd name="connsiteX23" fmla="*/ 11538701 w 12237812"/>
              <a:gd name="connsiteY23" fmla="*/ 1164435 h 2769465"/>
              <a:gd name="connsiteX24" fmla="*/ 11538701 w 12237812"/>
              <a:gd name="connsiteY24" fmla="*/ 1987182 h 2769465"/>
              <a:gd name="connsiteX25" fmla="*/ 11498238 w 12237812"/>
              <a:gd name="connsiteY25" fmla="*/ 1987182 h 2769465"/>
              <a:gd name="connsiteX26" fmla="*/ 11498238 w 12237812"/>
              <a:gd name="connsiteY26" fmla="*/ 1162187 h 2769465"/>
              <a:gd name="connsiteX27" fmla="*/ 11437543 w 12237812"/>
              <a:gd name="connsiteY27" fmla="*/ 1162187 h 2769465"/>
              <a:gd name="connsiteX28" fmla="*/ 11437543 w 12237812"/>
              <a:gd name="connsiteY28" fmla="*/ 1049790 h 2769465"/>
              <a:gd name="connsiteX29" fmla="*/ 11327394 w 12237812"/>
              <a:gd name="connsiteY29" fmla="*/ 1049790 h 2769465"/>
              <a:gd name="connsiteX30" fmla="*/ 11327394 w 12237812"/>
              <a:gd name="connsiteY30" fmla="*/ 1137459 h 2769465"/>
              <a:gd name="connsiteX31" fmla="*/ 11226236 w 12237812"/>
              <a:gd name="connsiteY31" fmla="*/ 1137459 h 2769465"/>
              <a:gd name="connsiteX32" fmla="*/ 11226236 w 12237812"/>
              <a:gd name="connsiteY32" fmla="*/ 971111 h 2769465"/>
              <a:gd name="connsiteX33" fmla="*/ 11185774 w 12237812"/>
              <a:gd name="connsiteY33" fmla="*/ 971111 h 2769465"/>
              <a:gd name="connsiteX34" fmla="*/ 11185774 w 12237812"/>
              <a:gd name="connsiteY34" fmla="*/ 1137459 h 2769465"/>
              <a:gd name="connsiteX35" fmla="*/ 11185774 w 12237812"/>
              <a:gd name="connsiteY35" fmla="*/ 1285824 h 2769465"/>
              <a:gd name="connsiteX36" fmla="*/ 11185774 w 12237812"/>
              <a:gd name="connsiteY36" fmla="*/ 2041132 h 2769465"/>
              <a:gd name="connsiteX37" fmla="*/ 11104848 w 12237812"/>
              <a:gd name="connsiteY37" fmla="*/ 2041132 h 2769465"/>
              <a:gd name="connsiteX38" fmla="*/ 11104848 w 12237812"/>
              <a:gd name="connsiteY38" fmla="*/ 1892768 h 2769465"/>
              <a:gd name="connsiteX39" fmla="*/ 11014930 w 12237812"/>
              <a:gd name="connsiteY39" fmla="*/ 1892768 h 2769465"/>
              <a:gd name="connsiteX40" fmla="*/ 11014930 w 12237812"/>
              <a:gd name="connsiteY40" fmla="*/ 1782619 h 2769465"/>
              <a:gd name="connsiteX41" fmla="*/ 10916020 w 12237812"/>
              <a:gd name="connsiteY41" fmla="*/ 1782619 h 2769465"/>
              <a:gd name="connsiteX42" fmla="*/ 10916020 w 12237812"/>
              <a:gd name="connsiteY42" fmla="*/ 2079347 h 2769465"/>
              <a:gd name="connsiteX43" fmla="*/ 11080120 w 12237812"/>
              <a:gd name="connsiteY43" fmla="*/ 2079347 h 2769465"/>
              <a:gd name="connsiteX44" fmla="*/ 11080120 w 12237812"/>
              <a:gd name="connsiteY44" fmla="*/ 2104075 h 2769465"/>
              <a:gd name="connsiteX45" fmla="*/ 11100351 w 12237812"/>
              <a:gd name="connsiteY45" fmla="*/ 2104075 h 2769465"/>
              <a:gd name="connsiteX46" fmla="*/ 11100351 w 12237812"/>
              <a:gd name="connsiteY46" fmla="*/ 2176009 h 2769465"/>
              <a:gd name="connsiteX47" fmla="*/ 11397080 w 12237812"/>
              <a:gd name="connsiteY47" fmla="*/ 2176009 h 2769465"/>
              <a:gd name="connsiteX48" fmla="*/ 11397080 w 12237812"/>
              <a:gd name="connsiteY48" fmla="*/ 2068108 h 2769465"/>
              <a:gd name="connsiteX49" fmla="*/ 11417312 w 12237812"/>
              <a:gd name="connsiteY49" fmla="*/ 2068108 h 2769465"/>
              <a:gd name="connsiteX50" fmla="*/ 11417312 w 12237812"/>
              <a:gd name="connsiteY50" fmla="*/ 2043380 h 2769465"/>
              <a:gd name="connsiteX51" fmla="*/ 11729776 w 12237812"/>
              <a:gd name="connsiteY51" fmla="*/ 2043380 h 2769465"/>
              <a:gd name="connsiteX52" fmla="*/ 11729776 w 12237812"/>
              <a:gd name="connsiteY52" fmla="*/ 2068108 h 2769465"/>
              <a:gd name="connsiteX53" fmla="*/ 11750008 w 12237812"/>
              <a:gd name="connsiteY53" fmla="*/ 2068108 h 2769465"/>
              <a:gd name="connsiteX54" fmla="*/ 11750008 w 12237812"/>
              <a:gd name="connsiteY54" fmla="*/ 2594126 h 2769465"/>
              <a:gd name="connsiteX55" fmla="*/ 11709545 w 12237812"/>
              <a:gd name="connsiteY55" fmla="*/ 2594126 h 2769465"/>
              <a:gd name="connsiteX56" fmla="*/ 11709545 w 12237812"/>
              <a:gd name="connsiteY56" fmla="*/ 2092835 h 2769465"/>
              <a:gd name="connsiteX57" fmla="*/ 11437543 w 12237812"/>
              <a:gd name="connsiteY57" fmla="*/ 2092835 h 2769465"/>
              <a:gd name="connsiteX58" fmla="*/ 11437543 w 12237812"/>
              <a:gd name="connsiteY58" fmla="*/ 2200736 h 2769465"/>
              <a:gd name="connsiteX59" fmla="*/ 11417312 w 12237812"/>
              <a:gd name="connsiteY59" fmla="*/ 2200736 h 2769465"/>
              <a:gd name="connsiteX60" fmla="*/ 11417312 w 12237812"/>
              <a:gd name="connsiteY60" fmla="*/ 2225464 h 2769465"/>
              <a:gd name="connsiteX61" fmla="*/ 11102599 w 12237812"/>
              <a:gd name="connsiteY61" fmla="*/ 2225464 h 2769465"/>
              <a:gd name="connsiteX62" fmla="*/ 11102599 w 12237812"/>
              <a:gd name="connsiteY62" fmla="*/ 2618854 h 2769465"/>
              <a:gd name="connsiteX63" fmla="*/ 11062137 w 12237812"/>
              <a:gd name="connsiteY63" fmla="*/ 2618854 h 2769465"/>
              <a:gd name="connsiteX64" fmla="*/ 11062137 w 12237812"/>
              <a:gd name="connsiteY64" fmla="*/ 2126554 h 2769465"/>
              <a:gd name="connsiteX65" fmla="*/ 10918268 w 12237812"/>
              <a:gd name="connsiteY65" fmla="*/ 2126554 h 2769465"/>
              <a:gd name="connsiteX66" fmla="*/ 10918268 w 12237812"/>
              <a:gd name="connsiteY66" fmla="*/ 2101827 h 2769465"/>
              <a:gd name="connsiteX67" fmla="*/ 10787887 w 12237812"/>
              <a:gd name="connsiteY67" fmla="*/ 2101827 h 2769465"/>
              <a:gd name="connsiteX68" fmla="*/ 10787887 w 12237812"/>
              <a:gd name="connsiteY68" fmla="*/ 1706189 h 2769465"/>
              <a:gd name="connsiteX69" fmla="*/ 10538365 w 12237812"/>
              <a:gd name="connsiteY69" fmla="*/ 1706189 h 2769465"/>
              <a:gd name="connsiteX70" fmla="*/ 10538365 w 12237812"/>
              <a:gd name="connsiteY70" fmla="*/ 1755644 h 2769465"/>
              <a:gd name="connsiteX71" fmla="*/ 10277604 w 12237812"/>
              <a:gd name="connsiteY71" fmla="*/ 1755644 h 2769465"/>
              <a:gd name="connsiteX72" fmla="*/ 10178694 w 12237812"/>
              <a:gd name="connsiteY72" fmla="*/ 1818586 h 2769465"/>
              <a:gd name="connsiteX73" fmla="*/ 10178694 w 12237812"/>
              <a:gd name="connsiteY73" fmla="*/ 1744404 h 2769465"/>
              <a:gd name="connsiteX74" fmla="*/ 10124743 w 12237812"/>
              <a:gd name="connsiteY74" fmla="*/ 1744404 h 2769465"/>
              <a:gd name="connsiteX75" fmla="*/ 10124743 w 12237812"/>
              <a:gd name="connsiteY75" fmla="*/ 1769131 h 2769465"/>
              <a:gd name="connsiteX76" fmla="*/ 9881966 w 12237812"/>
              <a:gd name="connsiteY76" fmla="*/ 1769131 h 2769465"/>
              <a:gd name="connsiteX77" fmla="*/ 9881966 w 12237812"/>
              <a:gd name="connsiteY77" fmla="*/ 1966950 h 2769465"/>
              <a:gd name="connsiteX78" fmla="*/ 9841502 w 12237812"/>
              <a:gd name="connsiteY78" fmla="*/ 1966950 h 2769465"/>
              <a:gd name="connsiteX79" fmla="*/ 9841502 w 12237812"/>
              <a:gd name="connsiteY79" fmla="*/ 1744404 h 2769465"/>
              <a:gd name="connsiteX80" fmla="*/ 9861734 w 12237812"/>
              <a:gd name="connsiteY80" fmla="*/ 1744404 h 2769465"/>
              <a:gd name="connsiteX81" fmla="*/ 9861734 w 12237812"/>
              <a:gd name="connsiteY81" fmla="*/ 1719677 h 2769465"/>
              <a:gd name="connsiteX82" fmla="*/ 10109008 w 12237812"/>
              <a:gd name="connsiteY82" fmla="*/ 1719677 h 2769465"/>
              <a:gd name="connsiteX83" fmla="*/ 10109008 w 12237812"/>
              <a:gd name="connsiteY83" fmla="*/ 1483643 h 2769465"/>
              <a:gd name="connsiteX84" fmla="*/ 9899949 w 12237812"/>
              <a:gd name="connsiteY84" fmla="*/ 1483643 h 2769465"/>
              <a:gd name="connsiteX85" fmla="*/ 9899949 w 12237812"/>
              <a:gd name="connsiteY85" fmla="*/ 1557825 h 2769465"/>
              <a:gd name="connsiteX86" fmla="*/ 9798791 w 12237812"/>
              <a:gd name="connsiteY86" fmla="*/ 1557825 h 2769465"/>
              <a:gd name="connsiteX87" fmla="*/ 9798791 w 12237812"/>
              <a:gd name="connsiteY87" fmla="*/ 1483643 h 2769465"/>
              <a:gd name="connsiteX88" fmla="*/ 9578493 w 12237812"/>
              <a:gd name="connsiteY88" fmla="*/ 1483643 h 2769465"/>
              <a:gd name="connsiteX89" fmla="*/ 9578493 w 12237812"/>
              <a:gd name="connsiteY89" fmla="*/ 1420700 h 2769465"/>
              <a:gd name="connsiteX90" fmla="*/ 9459352 w 12237812"/>
              <a:gd name="connsiteY90" fmla="*/ 1420700 h 2769465"/>
              <a:gd name="connsiteX91" fmla="*/ 9459352 w 12237812"/>
              <a:gd name="connsiteY91" fmla="*/ 1494882 h 2769465"/>
              <a:gd name="connsiteX92" fmla="*/ 9389666 w 12237812"/>
              <a:gd name="connsiteY92" fmla="*/ 1494882 h 2769465"/>
              <a:gd name="connsiteX93" fmla="*/ 9389666 w 12237812"/>
              <a:gd name="connsiteY93" fmla="*/ 1829826 h 2769465"/>
              <a:gd name="connsiteX94" fmla="*/ 9688642 w 12237812"/>
              <a:gd name="connsiteY94" fmla="*/ 1829826 h 2769465"/>
              <a:gd name="connsiteX95" fmla="*/ 9688642 w 12237812"/>
              <a:gd name="connsiteY95" fmla="*/ 1854553 h 2769465"/>
              <a:gd name="connsiteX96" fmla="*/ 9708874 w 12237812"/>
              <a:gd name="connsiteY96" fmla="*/ 1854553 h 2769465"/>
              <a:gd name="connsiteX97" fmla="*/ 9708874 w 12237812"/>
              <a:gd name="connsiteY97" fmla="*/ 2002917 h 2769465"/>
              <a:gd name="connsiteX98" fmla="*/ 9776312 w 12237812"/>
              <a:gd name="connsiteY98" fmla="*/ 2002917 h 2769465"/>
              <a:gd name="connsiteX99" fmla="*/ 10187686 w 12237812"/>
              <a:gd name="connsiteY99" fmla="*/ 2002917 h 2769465"/>
              <a:gd name="connsiteX100" fmla="*/ 10187686 w 12237812"/>
              <a:gd name="connsiteY100" fmla="*/ 2027645 h 2769465"/>
              <a:gd name="connsiteX101" fmla="*/ 10207918 w 12237812"/>
              <a:gd name="connsiteY101" fmla="*/ 2027645 h 2769465"/>
              <a:gd name="connsiteX102" fmla="*/ 10207918 w 12237812"/>
              <a:gd name="connsiteY102" fmla="*/ 2047876 h 2769465"/>
              <a:gd name="connsiteX103" fmla="*/ 10207918 w 12237812"/>
              <a:gd name="connsiteY103" fmla="*/ 2104075 h 2769465"/>
              <a:gd name="connsiteX104" fmla="*/ 10207918 w 12237812"/>
              <a:gd name="connsiteY104" fmla="*/ 2135546 h 2769465"/>
              <a:gd name="connsiteX105" fmla="*/ 10374265 w 12237812"/>
              <a:gd name="connsiteY105" fmla="*/ 2135546 h 2769465"/>
              <a:gd name="connsiteX106" fmla="*/ 10374265 w 12237812"/>
              <a:gd name="connsiteY106" fmla="*/ 2050124 h 2769465"/>
              <a:gd name="connsiteX107" fmla="*/ 10394497 w 12237812"/>
              <a:gd name="connsiteY107" fmla="*/ 2050124 h 2769465"/>
              <a:gd name="connsiteX108" fmla="*/ 10405737 w 12237812"/>
              <a:gd name="connsiteY108" fmla="*/ 2029893 h 2769465"/>
              <a:gd name="connsiteX109" fmla="*/ 10556349 w 12237812"/>
              <a:gd name="connsiteY109" fmla="*/ 2142290 h 2769465"/>
              <a:gd name="connsiteX110" fmla="*/ 10545109 w 12237812"/>
              <a:gd name="connsiteY110" fmla="*/ 2162521 h 2769465"/>
              <a:gd name="connsiteX111" fmla="*/ 10565341 w 12237812"/>
              <a:gd name="connsiteY111" fmla="*/ 2162521 h 2769465"/>
              <a:gd name="connsiteX112" fmla="*/ 10565341 w 12237812"/>
              <a:gd name="connsiteY112" fmla="*/ 2618854 h 2769465"/>
              <a:gd name="connsiteX113" fmla="*/ 10524878 w 12237812"/>
              <a:gd name="connsiteY113" fmla="*/ 2618854 h 2769465"/>
              <a:gd name="connsiteX114" fmla="*/ 10524878 w 12237812"/>
              <a:gd name="connsiteY114" fmla="*/ 2173761 h 2769465"/>
              <a:gd name="connsiteX115" fmla="*/ 10414728 w 12237812"/>
              <a:gd name="connsiteY115" fmla="*/ 2092835 h 2769465"/>
              <a:gd name="connsiteX116" fmla="*/ 10414728 w 12237812"/>
              <a:gd name="connsiteY116" fmla="*/ 2160273 h 2769465"/>
              <a:gd name="connsiteX117" fmla="*/ 10394497 w 12237812"/>
              <a:gd name="connsiteY117" fmla="*/ 2160273 h 2769465"/>
              <a:gd name="connsiteX118" fmla="*/ 10394497 w 12237812"/>
              <a:gd name="connsiteY118" fmla="*/ 2185001 h 2769465"/>
              <a:gd name="connsiteX119" fmla="*/ 10205670 w 12237812"/>
              <a:gd name="connsiteY119" fmla="*/ 2185001 h 2769465"/>
              <a:gd name="connsiteX120" fmla="*/ 10205670 w 12237812"/>
              <a:gd name="connsiteY120" fmla="*/ 2641333 h 2769465"/>
              <a:gd name="connsiteX121" fmla="*/ 10165207 w 12237812"/>
              <a:gd name="connsiteY121" fmla="*/ 2641333 h 2769465"/>
              <a:gd name="connsiteX122" fmla="*/ 10165207 w 12237812"/>
              <a:gd name="connsiteY122" fmla="*/ 2104075 h 2769465"/>
              <a:gd name="connsiteX123" fmla="*/ 10165207 w 12237812"/>
              <a:gd name="connsiteY123" fmla="*/ 2052372 h 2769465"/>
              <a:gd name="connsiteX124" fmla="*/ 9794296 w 12237812"/>
              <a:gd name="connsiteY124" fmla="*/ 2052372 h 2769465"/>
              <a:gd name="connsiteX125" fmla="*/ 9794296 w 12237812"/>
              <a:gd name="connsiteY125" fmla="*/ 2400803 h 2769465"/>
              <a:gd name="connsiteX126" fmla="*/ 10050562 w 12237812"/>
              <a:gd name="connsiteY126" fmla="*/ 2400803 h 2769465"/>
              <a:gd name="connsiteX127" fmla="*/ 10050562 w 12237812"/>
              <a:gd name="connsiteY127" fmla="*/ 2425531 h 2769465"/>
              <a:gd name="connsiteX128" fmla="*/ 10070793 w 12237812"/>
              <a:gd name="connsiteY128" fmla="*/ 2425531 h 2769465"/>
              <a:gd name="connsiteX129" fmla="*/ 10070793 w 12237812"/>
              <a:gd name="connsiteY129" fmla="*/ 2639085 h 2769465"/>
              <a:gd name="connsiteX130" fmla="*/ 10030330 w 12237812"/>
              <a:gd name="connsiteY130" fmla="*/ 2639085 h 2769465"/>
              <a:gd name="connsiteX131" fmla="*/ 10030330 w 12237812"/>
              <a:gd name="connsiteY131" fmla="*/ 2450258 h 2769465"/>
              <a:gd name="connsiteX132" fmla="*/ 9794296 w 12237812"/>
              <a:gd name="connsiteY132" fmla="*/ 2450258 h 2769465"/>
              <a:gd name="connsiteX133" fmla="*/ 9794296 w 12237812"/>
              <a:gd name="connsiteY133" fmla="*/ 2616606 h 2769465"/>
              <a:gd name="connsiteX134" fmla="*/ 9753833 w 12237812"/>
              <a:gd name="connsiteY134" fmla="*/ 2616606 h 2769465"/>
              <a:gd name="connsiteX135" fmla="*/ 9753833 w 12237812"/>
              <a:gd name="connsiteY135" fmla="*/ 2054620 h 2769465"/>
              <a:gd name="connsiteX136" fmla="*/ 9702130 w 12237812"/>
              <a:gd name="connsiteY136" fmla="*/ 2054620 h 2769465"/>
              <a:gd name="connsiteX137" fmla="*/ 9688642 w 12237812"/>
              <a:gd name="connsiteY137" fmla="*/ 2054620 h 2769465"/>
              <a:gd name="connsiteX138" fmla="*/ 9688642 w 12237812"/>
              <a:gd name="connsiteY138" fmla="*/ 2029893 h 2769465"/>
              <a:gd name="connsiteX139" fmla="*/ 9668411 w 12237812"/>
              <a:gd name="connsiteY139" fmla="*/ 2029893 h 2769465"/>
              <a:gd name="connsiteX140" fmla="*/ 9668411 w 12237812"/>
              <a:gd name="connsiteY140" fmla="*/ 1881528 h 2769465"/>
              <a:gd name="connsiteX141" fmla="*/ 9389666 w 12237812"/>
              <a:gd name="connsiteY141" fmla="*/ 1881528 h 2769465"/>
              <a:gd name="connsiteX142" fmla="*/ 9389666 w 12237812"/>
              <a:gd name="connsiteY142" fmla="*/ 1856801 h 2769465"/>
              <a:gd name="connsiteX143" fmla="*/ 9149136 w 12237812"/>
              <a:gd name="connsiteY143" fmla="*/ 1856801 h 2769465"/>
              <a:gd name="connsiteX144" fmla="*/ 9149136 w 12237812"/>
              <a:gd name="connsiteY144" fmla="*/ 1708437 h 2769465"/>
              <a:gd name="connsiteX145" fmla="*/ 9108673 w 12237812"/>
              <a:gd name="connsiteY145" fmla="*/ 1708437 h 2769465"/>
              <a:gd name="connsiteX146" fmla="*/ 9108673 w 12237812"/>
              <a:gd name="connsiteY146" fmla="*/ 1856801 h 2769465"/>
              <a:gd name="connsiteX147" fmla="*/ 9047978 w 12237812"/>
              <a:gd name="connsiteY147" fmla="*/ 1856801 h 2769465"/>
              <a:gd name="connsiteX148" fmla="*/ 9047978 w 12237812"/>
              <a:gd name="connsiteY148" fmla="*/ 2018653 h 2769465"/>
              <a:gd name="connsiteX149" fmla="*/ 9068209 w 12237812"/>
              <a:gd name="connsiteY149" fmla="*/ 2018653 h 2769465"/>
              <a:gd name="connsiteX150" fmla="*/ 9068209 w 12237812"/>
              <a:gd name="connsiteY150" fmla="*/ 2600870 h 2769465"/>
              <a:gd name="connsiteX151" fmla="*/ 9027747 w 12237812"/>
              <a:gd name="connsiteY151" fmla="*/ 2600870 h 2769465"/>
              <a:gd name="connsiteX152" fmla="*/ 9027747 w 12237812"/>
              <a:gd name="connsiteY152" fmla="*/ 2016405 h 2769465"/>
              <a:gd name="connsiteX153" fmla="*/ 8937829 w 12237812"/>
              <a:gd name="connsiteY153" fmla="*/ 2016405 h 2769465"/>
              <a:gd name="connsiteX154" fmla="*/ 8937829 w 12237812"/>
              <a:gd name="connsiteY154" fmla="*/ 1868041 h 2769465"/>
              <a:gd name="connsiteX155" fmla="*/ 8888374 w 12237812"/>
              <a:gd name="connsiteY155" fmla="*/ 1868041 h 2769465"/>
              <a:gd name="connsiteX156" fmla="*/ 8888374 w 12237812"/>
              <a:gd name="connsiteY156" fmla="*/ 1719677 h 2769465"/>
              <a:gd name="connsiteX157" fmla="*/ 8789464 w 12237812"/>
              <a:gd name="connsiteY157" fmla="*/ 1719677 h 2769465"/>
              <a:gd name="connsiteX158" fmla="*/ 8789464 w 12237812"/>
              <a:gd name="connsiteY158" fmla="*/ 1645494 h 2769465"/>
              <a:gd name="connsiteX159" fmla="*/ 8670324 w 12237812"/>
              <a:gd name="connsiteY159" fmla="*/ 1645494 h 2769465"/>
              <a:gd name="connsiteX160" fmla="*/ 8670324 w 12237812"/>
              <a:gd name="connsiteY160" fmla="*/ 1757891 h 2769465"/>
              <a:gd name="connsiteX161" fmla="*/ 8519711 w 12237812"/>
              <a:gd name="connsiteY161" fmla="*/ 1757891 h 2769465"/>
              <a:gd name="connsiteX162" fmla="*/ 8519711 w 12237812"/>
              <a:gd name="connsiteY162" fmla="*/ 1694949 h 2769465"/>
              <a:gd name="connsiteX163" fmla="*/ 8400570 w 12237812"/>
              <a:gd name="connsiteY163" fmla="*/ 1694949 h 2769465"/>
              <a:gd name="connsiteX164" fmla="*/ 8400570 w 12237812"/>
              <a:gd name="connsiteY164" fmla="*/ 1955711 h 2769465"/>
              <a:gd name="connsiteX165" fmla="*/ 8360107 w 12237812"/>
              <a:gd name="connsiteY165" fmla="*/ 1955711 h 2769465"/>
              <a:gd name="connsiteX166" fmla="*/ 8360107 w 12237812"/>
              <a:gd name="connsiteY166" fmla="*/ 1652238 h 2769465"/>
              <a:gd name="connsiteX167" fmla="*/ 8380338 w 12237812"/>
              <a:gd name="connsiteY167" fmla="*/ 1652238 h 2769465"/>
              <a:gd name="connsiteX168" fmla="*/ 8380338 w 12237812"/>
              <a:gd name="connsiteY168" fmla="*/ 260761 h 2769465"/>
              <a:gd name="connsiteX169" fmla="*/ 8319644 w 12237812"/>
              <a:gd name="connsiteY169" fmla="*/ 0 h 2769465"/>
              <a:gd name="connsiteX170" fmla="*/ 7899278 w 12237812"/>
              <a:gd name="connsiteY170" fmla="*/ 0 h 2769465"/>
              <a:gd name="connsiteX171" fmla="*/ 7838584 w 12237812"/>
              <a:gd name="connsiteY171" fmla="*/ 260761 h 2769465"/>
              <a:gd name="connsiteX172" fmla="*/ 7838584 w 12237812"/>
              <a:gd name="connsiteY172" fmla="*/ 1317295 h 2769465"/>
              <a:gd name="connsiteX173" fmla="*/ 7854319 w 12237812"/>
              <a:gd name="connsiteY173" fmla="*/ 1317295 h 2769465"/>
              <a:gd name="connsiteX174" fmla="*/ 7854319 w 12237812"/>
              <a:gd name="connsiteY174" fmla="*/ 2000669 h 2769465"/>
              <a:gd name="connsiteX175" fmla="*/ 7971213 w 12237812"/>
              <a:gd name="connsiteY175" fmla="*/ 2000669 h 2769465"/>
              <a:gd name="connsiteX176" fmla="*/ 8020667 w 12237812"/>
              <a:gd name="connsiteY176" fmla="*/ 1939975 h 2769465"/>
              <a:gd name="connsiteX177" fmla="*/ 8034155 w 12237812"/>
              <a:gd name="connsiteY177" fmla="*/ 1957958 h 2769465"/>
              <a:gd name="connsiteX178" fmla="*/ 8047643 w 12237812"/>
              <a:gd name="connsiteY178" fmla="*/ 1939975 h 2769465"/>
              <a:gd name="connsiteX179" fmla="*/ 8101593 w 12237812"/>
              <a:gd name="connsiteY179" fmla="*/ 2005165 h 2769465"/>
              <a:gd name="connsiteX180" fmla="*/ 8497232 w 12237812"/>
              <a:gd name="connsiteY180" fmla="*/ 2005165 h 2769465"/>
              <a:gd name="connsiteX181" fmla="*/ 8553430 w 12237812"/>
              <a:gd name="connsiteY181" fmla="*/ 1935479 h 2769465"/>
              <a:gd name="connsiteX182" fmla="*/ 8566918 w 12237812"/>
              <a:gd name="connsiteY182" fmla="*/ 1953463 h 2769465"/>
              <a:gd name="connsiteX183" fmla="*/ 8580406 w 12237812"/>
              <a:gd name="connsiteY183" fmla="*/ 1935479 h 2769465"/>
              <a:gd name="connsiteX184" fmla="*/ 8629860 w 12237812"/>
              <a:gd name="connsiteY184" fmla="*/ 1996174 h 2769465"/>
              <a:gd name="connsiteX185" fmla="*/ 8881630 w 12237812"/>
              <a:gd name="connsiteY185" fmla="*/ 1996174 h 2769465"/>
              <a:gd name="connsiteX186" fmla="*/ 8881630 w 12237812"/>
              <a:gd name="connsiteY186" fmla="*/ 2023149 h 2769465"/>
              <a:gd name="connsiteX187" fmla="*/ 8901862 w 12237812"/>
              <a:gd name="connsiteY187" fmla="*/ 2023149 h 2769465"/>
              <a:gd name="connsiteX188" fmla="*/ 8901862 w 12237812"/>
              <a:gd name="connsiteY188" fmla="*/ 2598622 h 2769465"/>
              <a:gd name="connsiteX189" fmla="*/ 8861399 w 12237812"/>
              <a:gd name="connsiteY189" fmla="*/ 2598622 h 2769465"/>
              <a:gd name="connsiteX190" fmla="*/ 8861399 w 12237812"/>
              <a:gd name="connsiteY190" fmla="*/ 2047876 h 2769465"/>
              <a:gd name="connsiteX191" fmla="*/ 8620869 w 12237812"/>
              <a:gd name="connsiteY191" fmla="*/ 2047876 h 2769465"/>
              <a:gd name="connsiteX192" fmla="*/ 8620869 w 12237812"/>
              <a:gd name="connsiteY192" fmla="*/ 2023149 h 2769465"/>
              <a:gd name="connsiteX193" fmla="*/ 8607381 w 12237812"/>
              <a:gd name="connsiteY193" fmla="*/ 2041132 h 2769465"/>
              <a:gd name="connsiteX194" fmla="*/ 8566918 w 12237812"/>
              <a:gd name="connsiteY194" fmla="*/ 1991678 h 2769465"/>
              <a:gd name="connsiteX195" fmla="*/ 8519711 w 12237812"/>
              <a:gd name="connsiteY195" fmla="*/ 2050124 h 2769465"/>
              <a:gd name="connsiteX196" fmla="*/ 8506223 w 12237812"/>
              <a:gd name="connsiteY196" fmla="*/ 2032141 h 2769465"/>
              <a:gd name="connsiteX197" fmla="*/ 8506223 w 12237812"/>
              <a:gd name="connsiteY197" fmla="*/ 2056868 h 2769465"/>
              <a:gd name="connsiteX198" fmla="*/ 8342124 w 12237812"/>
              <a:gd name="connsiteY198" fmla="*/ 2056868 h 2769465"/>
              <a:gd name="connsiteX199" fmla="*/ 8342124 w 12237812"/>
              <a:gd name="connsiteY199" fmla="*/ 2598622 h 2769465"/>
              <a:gd name="connsiteX200" fmla="*/ 8301660 w 12237812"/>
              <a:gd name="connsiteY200" fmla="*/ 2598622 h 2769465"/>
              <a:gd name="connsiteX201" fmla="*/ 8301660 w 12237812"/>
              <a:gd name="connsiteY201" fmla="*/ 2056868 h 2769465"/>
              <a:gd name="connsiteX202" fmla="*/ 8092602 w 12237812"/>
              <a:gd name="connsiteY202" fmla="*/ 2056868 h 2769465"/>
              <a:gd name="connsiteX203" fmla="*/ 8092602 w 12237812"/>
              <a:gd name="connsiteY203" fmla="*/ 2032141 h 2769465"/>
              <a:gd name="connsiteX204" fmla="*/ 8079114 w 12237812"/>
              <a:gd name="connsiteY204" fmla="*/ 2050124 h 2769465"/>
              <a:gd name="connsiteX205" fmla="*/ 8034155 w 12237812"/>
              <a:gd name="connsiteY205" fmla="*/ 1993926 h 2769465"/>
              <a:gd name="connsiteX206" fmla="*/ 7993692 w 12237812"/>
              <a:gd name="connsiteY206" fmla="*/ 2043380 h 2769465"/>
              <a:gd name="connsiteX207" fmla="*/ 7980204 w 12237812"/>
              <a:gd name="connsiteY207" fmla="*/ 2025397 h 2769465"/>
              <a:gd name="connsiteX208" fmla="*/ 7980204 w 12237812"/>
              <a:gd name="connsiteY208" fmla="*/ 2050124 h 2769465"/>
              <a:gd name="connsiteX209" fmla="*/ 7834088 w 12237812"/>
              <a:gd name="connsiteY209" fmla="*/ 2050124 h 2769465"/>
              <a:gd name="connsiteX210" fmla="*/ 7757658 w 12237812"/>
              <a:gd name="connsiteY210" fmla="*/ 2050124 h 2769465"/>
              <a:gd name="connsiteX211" fmla="*/ 7757658 w 12237812"/>
              <a:gd name="connsiteY211" fmla="*/ 2598622 h 2769465"/>
              <a:gd name="connsiteX212" fmla="*/ 7717195 w 12237812"/>
              <a:gd name="connsiteY212" fmla="*/ 2598622 h 2769465"/>
              <a:gd name="connsiteX213" fmla="*/ 7717195 w 12237812"/>
              <a:gd name="connsiteY213" fmla="*/ 2025397 h 2769465"/>
              <a:gd name="connsiteX214" fmla="*/ 7737427 w 12237812"/>
              <a:gd name="connsiteY214" fmla="*/ 2025397 h 2769465"/>
              <a:gd name="connsiteX215" fmla="*/ 7737427 w 12237812"/>
              <a:gd name="connsiteY215" fmla="*/ 2000669 h 2769465"/>
              <a:gd name="connsiteX216" fmla="*/ 7813857 w 12237812"/>
              <a:gd name="connsiteY216" fmla="*/ 2000669 h 2769465"/>
              <a:gd name="connsiteX217" fmla="*/ 7813857 w 12237812"/>
              <a:gd name="connsiteY217" fmla="*/ 1335278 h 2769465"/>
              <a:gd name="connsiteX218" fmla="*/ 7696963 w 12237812"/>
              <a:gd name="connsiteY218" fmla="*/ 1335278 h 2769465"/>
              <a:gd name="connsiteX219" fmla="*/ 7696963 w 12237812"/>
              <a:gd name="connsiteY219" fmla="*/ 1249856 h 2769465"/>
              <a:gd name="connsiteX220" fmla="*/ 7607045 w 12237812"/>
              <a:gd name="connsiteY220" fmla="*/ 1249856 h 2769465"/>
              <a:gd name="connsiteX221" fmla="*/ 7607045 w 12237812"/>
              <a:gd name="connsiteY221" fmla="*/ 1335278 h 2769465"/>
              <a:gd name="connsiteX222" fmla="*/ 7537359 w 12237812"/>
              <a:gd name="connsiteY222" fmla="*/ 1335278 h 2769465"/>
              <a:gd name="connsiteX223" fmla="*/ 7537359 w 12237812"/>
              <a:gd name="connsiteY223" fmla="*/ 1596040 h 2769465"/>
              <a:gd name="connsiteX224" fmla="*/ 7467673 w 12237812"/>
              <a:gd name="connsiteY224" fmla="*/ 1596040 h 2769465"/>
              <a:gd name="connsiteX225" fmla="*/ 7467673 w 12237812"/>
              <a:gd name="connsiteY225" fmla="*/ 1225129 h 2769465"/>
              <a:gd name="connsiteX226" fmla="*/ 7357523 w 12237812"/>
              <a:gd name="connsiteY226" fmla="*/ 1225129 h 2769465"/>
              <a:gd name="connsiteX227" fmla="*/ 7357523 w 12237812"/>
              <a:gd name="connsiteY227" fmla="*/ 1335278 h 2769465"/>
              <a:gd name="connsiteX228" fmla="*/ 7317061 w 12237812"/>
              <a:gd name="connsiteY228" fmla="*/ 1335278 h 2769465"/>
              <a:gd name="connsiteX229" fmla="*/ 7317061 w 12237812"/>
              <a:gd name="connsiteY229" fmla="*/ 2645829 h 2769465"/>
              <a:gd name="connsiteX230" fmla="*/ 7276598 w 12237812"/>
              <a:gd name="connsiteY230" fmla="*/ 2645829 h 2769465"/>
              <a:gd name="connsiteX231" fmla="*/ 7276598 w 12237812"/>
              <a:gd name="connsiteY231" fmla="*/ 1294815 h 2769465"/>
              <a:gd name="connsiteX232" fmla="*/ 7296829 w 12237812"/>
              <a:gd name="connsiteY232" fmla="*/ 1294815 h 2769465"/>
              <a:gd name="connsiteX233" fmla="*/ 7296829 w 12237812"/>
              <a:gd name="connsiteY233" fmla="*/ 260761 h 2769465"/>
              <a:gd name="connsiteX234" fmla="*/ 7238383 w 12237812"/>
              <a:gd name="connsiteY234" fmla="*/ 0 h 2769465"/>
              <a:gd name="connsiteX235" fmla="*/ 6867472 w 12237812"/>
              <a:gd name="connsiteY235" fmla="*/ 0 h 2769465"/>
              <a:gd name="connsiteX236" fmla="*/ 6788794 w 12237812"/>
              <a:gd name="connsiteY236" fmla="*/ 260761 h 2769465"/>
              <a:gd name="connsiteX237" fmla="*/ 6788794 w 12237812"/>
              <a:gd name="connsiteY237" fmla="*/ 1265592 h 2769465"/>
              <a:gd name="connsiteX238" fmla="*/ 6809025 w 12237812"/>
              <a:gd name="connsiteY238" fmla="*/ 1265592 h 2769465"/>
              <a:gd name="connsiteX239" fmla="*/ 6809025 w 12237812"/>
              <a:gd name="connsiteY239" fmla="*/ 2144538 h 2769465"/>
              <a:gd name="connsiteX240" fmla="*/ 6876463 w 12237812"/>
              <a:gd name="connsiteY240" fmla="*/ 2144538 h 2769465"/>
              <a:gd name="connsiteX241" fmla="*/ 6903439 w 12237812"/>
              <a:gd name="connsiteY241" fmla="*/ 2144538 h 2769465"/>
              <a:gd name="connsiteX242" fmla="*/ 7211407 w 12237812"/>
              <a:gd name="connsiteY242" fmla="*/ 2144538 h 2769465"/>
              <a:gd name="connsiteX243" fmla="*/ 7211407 w 12237812"/>
              <a:gd name="connsiteY243" fmla="*/ 2169265 h 2769465"/>
              <a:gd name="connsiteX244" fmla="*/ 7231639 w 12237812"/>
              <a:gd name="connsiteY244" fmla="*/ 2169265 h 2769465"/>
              <a:gd name="connsiteX245" fmla="*/ 7231639 w 12237812"/>
              <a:gd name="connsiteY245" fmla="*/ 2645829 h 2769465"/>
              <a:gd name="connsiteX246" fmla="*/ 7191176 w 12237812"/>
              <a:gd name="connsiteY246" fmla="*/ 2645829 h 2769465"/>
              <a:gd name="connsiteX247" fmla="*/ 7191176 w 12237812"/>
              <a:gd name="connsiteY247" fmla="*/ 2193993 h 2769465"/>
              <a:gd name="connsiteX248" fmla="*/ 6903439 w 12237812"/>
              <a:gd name="connsiteY248" fmla="*/ 2193993 h 2769465"/>
              <a:gd name="connsiteX249" fmla="*/ 6876463 w 12237812"/>
              <a:gd name="connsiteY249" fmla="*/ 2193993 h 2769465"/>
              <a:gd name="connsiteX250" fmla="*/ 6379667 w 12237812"/>
              <a:gd name="connsiteY250" fmla="*/ 2193993 h 2769465"/>
              <a:gd name="connsiteX251" fmla="*/ 6379667 w 12237812"/>
              <a:gd name="connsiteY251" fmla="*/ 2238951 h 2769465"/>
              <a:gd name="connsiteX252" fmla="*/ 6521288 w 12237812"/>
              <a:gd name="connsiteY252" fmla="*/ 2238951 h 2769465"/>
              <a:gd name="connsiteX253" fmla="*/ 6521288 w 12237812"/>
              <a:gd name="connsiteY253" fmla="*/ 2263679 h 2769465"/>
              <a:gd name="connsiteX254" fmla="*/ 6541520 w 12237812"/>
              <a:gd name="connsiteY254" fmla="*/ 2263679 h 2769465"/>
              <a:gd name="connsiteX255" fmla="*/ 6541520 w 12237812"/>
              <a:gd name="connsiteY255" fmla="*/ 2319877 h 2769465"/>
              <a:gd name="connsiteX256" fmla="*/ 6649421 w 12237812"/>
              <a:gd name="connsiteY256" fmla="*/ 2319877 h 2769465"/>
              <a:gd name="connsiteX257" fmla="*/ 6649421 w 12237812"/>
              <a:gd name="connsiteY257" fmla="*/ 2344605 h 2769465"/>
              <a:gd name="connsiteX258" fmla="*/ 6669653 w 12237812"/>
              <a:gd name="connsiteY258" fmla="*/ 2344605 h 2769465"/>
              <a:gd name="connsiteX259" fmla="*/ 6669653 w 12237812"/>
              <a:gd name="connsiteY259" fmla="*/ 2382820 h 2769465"/>
              <a:gd name="connsiteX260" fmla="*/ 7103506 w 12237812"/>
              <a:gd name="connsiteY260" fmla="*/ 2382820 h 2769465"/>
              <a:gd name="connsiteX261" fmla="*/ 7103506 w 12237812"/>
              <a:gd name="connsiteY261" fmla="*/ 2407547 h 2769465"/>
              <a:gd name="connsiteX262" fmla="*/ 7123737 w 12237812"/>
              <a:gd name="connsiteY262" fmla="*/ 2407547 h 2769465"/>
              <a:gd name="connsiteX263" fmla="*/ 7123737 w 12237812"/>
              <a:gd name="connsiteY263" fmla="*/ 2645829 h 2769465"/>
              <a:gd name="connsiteX264" fmla="*/ 7083275 w 12237812"/>
              <a:gd name="connsiteY264" fmla="*/ 2645829 h 2769465"/>
              <a:gd name="connsiteX265" fmla="*/ 7083275 w 12237812"/>
              <a:gd name="connsiteY265" fmla="*/ 2432274 h 2769465"/>
              <a:gd name="connsiteX266" fmla="*/ 6669653 w 12237812"/>
              <a:gd name="connsiteY266" fmla="*/ 2432274 h 2769465"/>
              <a:gd name="connsiteX267" fmla="*/ 6669653 w 12237812"/>
              <a:gd name="connsiteY267" fmla="*/ 2645829 h 2769465"/>
              <a:gd name="connsiteX268" fmla="*/ 6629189 w 12237812"/>
              <a:gd name="connsiteY268" fmla="*/ 2645829 h 2769465"/>
              <a:gd name="connsiteX269" fmla="*/ 6629189 w 12237812"/>
              <a:gd name="connsiteY269" fmla="*/ 2407547 h 2769465"/>
              <a:gd name="connsiteX270" fmla="*/ 6629189 w 12237812"/>
              <a:gd name="connsiteY270" fmla="*/ 2369332 h 2769465"/>
              <a:gd name="connsiteX271" fmla="*/ 6521288 w 12237812"/>
              <a:gd name="connsiteY271" fmla="*/ 2369332 h 2769465"/>
              <a:gd name="connsiteX272" fmla="*/ 6521288 w 12237812"/>
              <a:gd name="connsiteY272" fmla="*/ 2344605 h 2769465"/>
              <a:gd name="connsiteX273" fmla="*/ 6501057 w 12237812"/>
              <a:gd name="connsiteY273" fmla="*/ 2344605 h 2769465"/>
              <a:gd name="connsiteX274" fmla="*/ 6501057 w 12237812"/>
              <a:gd name="connsiteY274" fmla="*/ 2288406 h 2769465"/>
              <a:gd name="connsiteX275" fmla="*/ 6379667 w 12237812"/>
              <a:gd name="connsiteY275" fmla="*/ 2288406 h 2769465"/>
              <a:gd name="connsiteX276" fmla="*/ 6379667 w 12237812"/>
              <a:gd name="connsiteY276" fmla="*/ 2645829 h 2769465"/>
              <a:gd name="connsiteX277" fmla="*/ 6339205 w 12237812"/>
              <a:gd name="connsiteY277" fmla="*/ 2645829 h 2769465"/>
              <a:gd name="connsiteX278" fmla="*/ 6339205 w 12237812"/>
              <a:gd name="connsiteY278" fmla="*/ 2169265 h 2769465"/>
              <a:gd name="connsiteX279" fmla="*/ 6359436 w 12237812"/>
              <a:gd name="connsiteY279" fmla="*/ 2169265 h 2769465"/>
              <a:gd name="connsiteX280" fmla="*/ 6359436 w 12237812"/>
              <a:gd name="connsiteY280" fmla="*/ 2144538 h 2769465"/>
              <a:gd name="connsiteX281" fmla="*/ 6768562 w 12237812"/>
              <a:gd name="connsiteY281" fmla="*/ 2144538 h 2769465"/>
              <a:gd name="connsiteX282" fmla="*/ 6768562 w 12237812"/>
              <a:gd name="connsiteY282" fmla="*/ 1285824 h 2769465"/>
              <a:gd name="connsiteX283" fmla="*/ 6678645 w 12237812"/>
              <a:gd name="connsiteY283" fmla="*/ 1285824 h 2769465"/>
              <a:gd name="connsiteX284" fmla="*/ 6678645 w 12237812"/>
              <a:gd name="connsiteY284" fmla="*/ 1173426 h 2769465"/>
              <a:gd name="connsiteX285" fmla="*/ 6588727 w 12237812"/>
              <a:gd name="connsiteY285" fmla="*/ 1173426 h 2769465"/>
              <a:gd name="connsiteX286" fmla="*/ 6588727 w 12237812"/>
              <a:gd name="connsiteY286" fmla="*/ 903673 h 2769465"/>
              <a:gd name="connsiteX287" fmla="*/ 6528032 w 12237812"/>
              <a:gd name="connsiteY287" fmla="*/ 903673 h 2769465"/>
              <a:gd name="connsiteX288" fmla="*/ 6528032 w 12237812"/>
              <a:gd name="connsiteY288" fmla="*/ 766549 h 2769465"/>
              <a:gd name="connsiteX289" fmla="*/ 6487569 w 12237812"/>
              <a:gd name="connsiteY289" fmla="*/ 766549 h 2769465"/>
              <a:gd name="connsiteX290" fmla="*/ 6487569 w 12237812"/>
              <a:gd name="connsiteY290" fmla="*/ 903673 h 2769465"/>
              <a:gd name="connsiteX291" fmla="*/ 6458346 w 12237812"/>
              <a:gd name="connsiteY291" fmla="*/ 903673 h 2769465"/>
              <a:gd name="connsiteX292" fmla="*/ 6458346 w 12237812"/>
              <a:gd name="connsiteY292" fmla="*/ 1088005 h 2769465"/>
              <a:gd name="connsiteX293" fmla="*/ 6388660 w 12237812"/>
              <a:gd name="connsiteY293" fmla="*/ 1088005 h 2769465"/>
              <a:gd name="connsiteX294" fmla="*/ 6388660 w 12237812"/>
              <a:gd name="connsiteY294" fmla="*/ 1175674 h 2769465"/>
              <a:gd name="connsiteX295" fmla="*/ 6327965 w 12237812"/>
              <a:gd name="connsiteY295" fmla="*/ 1175674 h 2769465"/>
              <a:gd name="connsiteX296" fmla="*/ 6327965 w 12237812"/>
              <a:gd name="connsiteY296" fmla="*/ 1249856 h 2769465"/>
              <a:gd name="connsiteX297" fmla="*/ 6296494 w 12237812"/>
              <a:gd name="connsiteY297" fmla="*/ 1249856 h 2769465"/>
              <a:gd name="connsiteX298" fmla="*/ 6296494 w 12237812"/>
              <a:gd name="connsiteY298" fmla="*/ 2124306 h 2769465"/>
              <a:gd name="connsiteX299" fmla="*/ 6256031 w 12237812"/>
              <a:gd name="connsiteY299" fmla="*/ 2124306 h 2769465"/>
              <a:gd name="connsiteX300" fmla="*/ 6256031 w 12237812"/>
              <a:gd name="connsiteY300" fmla="*/ 1249856 h 2769465"/>
              <a:gd name="connsiteX301" fmla="*/ 6118906 w 12237812"/>
              <a:gd name="connsiteY301" fmla="*/ 1249856 h 2769465"/>
              <a:gd name="connsiteX302" fmla="*/ 6118906 w 12237812"/>
              <a:gd name="connsiteY302" fmla="*/ 1175674 h 2769465"/>
              <a:gd name="connsiteX303" fmla="*/ 5878376 w 12237812"/>
              <a:gd name="connsiteY303" fmla="*/ 1175674 h 2769465"/>
              <a:gd name="connsiteX304" fmla="*/ 5878376 w 12237812"/>
              <a:gd name="connsiteY304" fmla="*/ 1274584 h 2769465"/>
              <a:gd name="connsiteX305" fmla="*/ 5808690 w 12237812"/>
              <a:gd name="connsiteY305" fmla="*/ 1274584 h 2769465"/>
              <a:gd name="connsiteX306" fmla="*/ 5808690 w 12237812"/>
              <a:gd name="connsiteY306" fmla="*/ 2041132 h 2769465"/>
              <a:gd name="connsiteX307" fmla="*/ 5608623 w 12237812"/>
              <a:gd name="connsiteY307" fmla="*/ 2041132 h 2769465"/>
              <a:gd name="connsiteX308" fmla="*/ 5608623 w 12237812"/>
              <a:gd name="connsiteY308" fmla="*/ 1953463 h 2769465"/>
              <a:gd name="connsiteX309" fmla="*/ 5309646 w 12237812"/>
              <a:gd name="connsiteY309" fmla="*/ 1953463 h 2769465"/>
              <a:gd name="connsiteX310" fmla="*/ 5309646 w 12237812"/>
              <a:gd name="connsiteY310" fmla="*/ 1596040 h 2769465"/>
              <a:gd name="connsiteX311" fmla="*/ 4958967 w 12237812"/>
              <a:gd name="connsiteY311" fmla="*/ 1596040 h 2769465"/>
              <a:gd name="connsiteX312" fmla="*/ 4958967 w 12237812"/>
              <a:gd name="connsiteY312" fmla="*/ 1620767 h 2769465"/>
              <a:gd name="connsiteX313" fmla="*/ 4927495 w 12237812"/>
              <a:gd name="connsiteY313" fmla="*/ 1620767 h 2769465"/>
              <a:gd name="connsiteX314" fmla="*/ 4927495 w 12237812"/>
              <a:gd name="connsiteY314" fmla="*/ 2144538 h 2769465"/>
              <a:gd name="connsiteX315" fmla="*/ 5491730 w 12237812"/>
              <a:gd name="connsiteY315" fmla="*/ 2144538 h 2769465"/>
              <a:gd name="connsiteX316" fmla="*/ 5491730 w 12237812"/>
              <a:gd name="connsiteY316" fmla="*/ 2169265 h 2769465"/>
              <a:gd name="connsiteX317" fmla="*/ 5511961 w 12237812"/>
              <a:gd name="connsiteY317" fmla="*/ 2169265 h 2769465"/>
              <a:gd name="connsiteX318" fmla="*/ 5511961 w 12237812"/>
              <a:gd name="connsiteY318" fmla="*/ 2185001 h 2769465"/>
              <a:gd name="connsiteX319" fmla="*/ 6217816 w 12237812"/>
              <a:gd name="connsiteY319" fmla="*/ 2185001 h 2769465"/>
              <a:gd name="connsiteX320" fmla="*/ 6217816 w 12237812"/>
              <a:gd name="connsiteY320" fmla="*/ 2209728 h 2769465"/>
              <a:gd name="connsiteX321" fmla="*/ 6238047 w 12237812"/>
              <a:gd name="connsiteY321" fmla="*/ 2209728 h 2769465"/>
              <a:gd name="connsiteX322" fmla="*/ 6238047 w 12237812"/>
              <a:gd name="connsiteY322" fmla="*/ 2648077 h 2769465"/>
              <a:gd name="connsiteX323" fmla="*/ 6197584 w 12237812"/>
              <a:gd name="connsiteY323" fmla="*/ 2648077 h 2769465"/>
              <a:gd name="connsiteX324" fmla="*/ 6197584 w 12237812"/>
              <a:gd name="connsiteY324" fmla="*/ 2232208 h 2769465"/>
              <a:gd name="connsiteX325" fmla="*/ 5511961 w 12237812"/>
              <a:gd name="connsiteY325" fmla="*/ 2232208 h 2769465"/>
              <a:gd name="connsiteX326" fmla="*/ 5511961 w 12237812"/>
              <a:gd name="connsiteY326" fmla="*/ 2645829 h 2769465"/>
              <a:gd name="connsiteX327" fmla="*/ 5471498 w 12237812"/>
              <a:gd name="connsiteY327" fmla="*/ 2645829 h 2769465"/>
              <a:gd name="connsiteX328" fmla="*/ 5471498 w 12237812"/>
              <a:gd name="connsiteY328" fmla="*/ 2193993 h 2769465"/>
              <a:gd name="connsiteX329" fmla="*/ 4907264 w 12237812"/>
              <a:gd name="connsiteY329" fmla="*/ 2193993 h 2769465"/>
              <a:gd name="connsiteX330" fmla="*/ 4817346 w 12237812"/>
              <a:gd name="connsiteY330" fmla="*/ 2193993 h 2769465"/>
              <a:gd name="connsiteX331" fmla="*/ 4817346 w 12237812"/>
              <a:gd name="connsiteY331" fmla="*/ 2382820 h 2769465"/>
              <a:gd name="connsiteX332" fmla="*/ 5028653 w 12237812"/>
              <a:gd name="connsiteY332" fmla="*/ 2382820 h 2769465"/>
              <a:gd name="connsiteX333" fmla="*/ 5028653 w 12237812"/>
              <a:gd name="connsiteY333" fmla="*/ 2263679 h 2769465"/>
              <a:gd name="connsiteX334" fmla="*/ 5048885 w 12237812"/>
              <a:gd name="connsiteY334" fmla="*/ 2263679 h 2769465"/>
              <a:gd name="connsiteX335" fmla="*/ 5048885 w 12237812"/>
              <a:gd name="connsiteY335" fmla="*/ 2238951 h 2769465"/>
              <a:gd name="connsiteX336" fmla="*/ 5334373 w 12237812"/>
              <a:gd name="connsiteY336" fmla="*/ 2238951 h 2769465"/>
              <a:gd name="connsiteX337" fmla="*/ 5334373 w 12237812"/>
              <a:gd name="connsiteY337" fmla="*/ 2263679 h 2769465"/>
              <a:gd name="connsiteX338" fmla="*/ 5354605 w 12237812"/>
              <a:gd name="connsiteY338" fmla="*/ 2263679 h 2769465"/>
              <a:gd name="connsiteX339" fmla="*/ 5354605 w 12237812"/>
              <a:gd name="connsiteY339" fmla="*/ 2367084 h 2769465"/>
              <a:gd name="connsiteX340" fmla="*/ 5428787 w 12237812"/>
              <a:gd name="connsiteY340" fmla="*/ 2367084 h 2769465"/>
              <a:gd name="connsiteX341" fmla="*/ 5428787 w 12237812"/>
              <a:gd name="connsiteY341" fmla="*/ 2391812 h 2769465"/>
              <a:gd name="connsiteX342" fmla="*/ 5449018 w 12237812"/>
              <a:gd name="connsiteY342" fmla="*/ 2391812 h 2769465"/>
              <a:gd name="connsiteX343" fmla="*/ 5449018 w 12237812"/>
              <a:gd name="connsiteY343" fmla="*/ 2643581 h 2769465"/>
              <a:gd name="connsiteX344" fmla="*/ 5408556 w 12237812"/>
              <a:gd name="connsiteY344" fmla="*/ 2643581 h 2769465"/>
              <a:gd name="connsiteX345" fmla="*/ 5408556 w 12237812"/>
              <a:gd name="connsiteY345" fmla="*/ 2416539 h 2769465"/>
              <a:gd name="connsiteX346" fmla="*/ 5334373 w 12237812"/>
              <a:gd name="connsiteY346" fmla="*/ 2416539 h 2769465"/>
              <a:gd name="connsiteX347" fmla="*/ 5334373 w 12237812"/>
              <a:gd name="connsiteY347" fmla="*/ 2391812 h 2769465"/>
              <a:gd name="connsiteX348" fmla="*/ 5314142 w 12237812"/>
              <a:gd name="connsiteY348" fmla="*/ 2391812 h 2769465"/>
              <a:gd name="connsiteX349" fmla="*/ 5314142 w 12237812"/>
              <a:gd name="connsiteY349" fmla="*/ 2288406 h 2769465"/>
              <a:gd name="connsiteX350" fmla="*/ 5069116 w 12237812"/>
              <a:gd name="connsiteY350" fmla="*/ 2288406 h 2769465"/>
              <a:gd name="connsiteX351" fmla="*/ 5069116 w 12237812"/>
              <a:gd name="connsiteY351" fmla="*/ 2382820 h 2769465"/>
              <a:gd name="connsiteX352" fmla="*/ 5102835 w 12237812"/>
              <a:gd name="connsiteY352" fmla="*/ 2382820 h 2769465"/>
              <a:gd name="connsiteX353" fmla="*/ 5102835 w 12237812"/>
              <a:gd name="connsiteY353" fmla="*/ 2407547 h 2769465"/>
              <a:gd name="connsiteX354" fmla="*/ 5123066 w 12237812"/>
              <a:gd name="connsiteY354" fmla="*/ 2407547 h 2769465"/>
              <a:gd name="connsiteX355" fmla="*/ 5123066 w 12237812"/>
              <a:gd name="connsiteY355" fmla="*/ 2645829 h 2769465"/>
              <a:gd name="connsiteX356" fmla="*/ 5082604 w 12237812"/>
              <a:gd name="connsiteY356" fmla="*/ 2645829 h 2769465"/>
              <a:gd name="connsiteX357" fmla="*/ 5082604 w 12237812"/>
              <a:gd name="connsiteY357" fmla="*/ 2432274 h 2769465"/>
              <a:gd name="connsiteX358" fmla="*/ 4817346 w 12237812"/>
              <a:gd name="connsiteY358" fmla="*/ 2432274 h 2769465"/>
              <a:gd name="connsiteX359" fmla="*/ 4817346 w 12237812"/>
              <a:gd name="connsiteY359" fmla="*/ 2645829 h 2769465"/>
              <a:gd name="connsiteX360" fmla="*/ 4776883 w 12237812"/>
              <a:gd name="connsiteY360" fmla="*/ 2645829 h 2769465"/>
              <a:gd name="connsiteX361" fmla="*/ 4776883 w 12237812"/>
              <a:gd name="connsiteY361" fmla="*/ 2169265 h 2769465"/>
              <a:gd name="connsiteX362" fmla="*/ 4797114 w 12237812"/>
              <a:gd name="connsiteY362" fmla="*/ 2169265 h 2769465"/>
              <a:gd name="connsiteX363" fmla="*/ 4797114 w 12237812"/>
              <a:gd name="connsiteY363" fmla="*/ 2144538 h 2769465"/>
              <a:gd name="connsiteX364" fmla="*/ 4887032 w 12237812"/>
              <a:gd name="connsiteY364" fmla="*/ 2144538 h 2769465"/>
              <a:gd name="connsiteX365" fmla="*/ 4887032 w 12237812"/>
              <a:gd name="connsiteY365" fmla="*/ 1596040 h 2769465"/>
              <a:gd name="connsiteX366" fmla="*/ 4907264 w 12237812"/>
              <a:gd name="connsiteY366" fmla="*/ 1596040 h 2769465"/>
              <a:gd name="connsiteX367" fmla="*/ 4907264 w 12237812"/>
              <a:gd name="connsiteY367" fmla="*/ 1571312 h 2769465"/>
              <a:gd name="connsiteX368" fmla="*/ 4958967 w 12237812"/>
              <a:gd name="connsiteY368" fmla="*/ 1571312 h 2769465"/>
              <a:gd name="connsiteX369" fmla="*/ 4958967 w 12237812"/>
              <a:gd name="connsiteY369" fmla="*/ 1189162 h 2769465"/>
              <a:gd name="connsiteX370" fmla="*/ 4758899 w 12237812"/>
              <a:gd name="connsiteY370" fmla="*/ 1189162 h 2769465"/>
              <a:gd name="connsiteX371" fmla="*/ 4758899 w 12237812"/>
              <a:gd name="connsiteY371" fmla="*/ 1090252 h 2769465"/>
              <a:gd name="connsiteX372" fmla="*/ 4628519 w 12237812"/>
              <a:gd name="connsiteY372" fmla="*/ 1090252 h 2769465"/>
              <a:gd name="connsiteX373" fmla="*/ 4628519 w 12237812"/>
              <a:gd name="connsiteY373" fmla="*/ 2079347 h 2769465"/>
              <a:gd name="connsiteX374" fmla="*/ 4716189 w 12237812"/>
              <a:gd name="connsiteY374" fmla="*/ 2079347 h 2769465"/>
              <a:gd name="connsiteX375" fmla="*/ 4716189 w 12237812"/>
              <a:gd name="connsiteY375" fmla="*/ 2104075 h 2769465"/>
              <a:gd name="connsiteX376" fmla="*/ 4736420 w 12237812"/>
              <a:gd name="connsiteY376" fmla="*/ 2104075 h 2769465"/>
              <a:gd name="connsiteX377" fmla="*/ 4736420 w 12237812"/>
              <a:gd name="connsiteY377" fmla="*/ 2648077 h 2769465"/>
              <a:gd name="connsiteX378" fmla="*/ 4698205 w 12237812"/>
              <a:gd name="connsiteY378" fmla="*/ 2648077 h 2769465"/>
              <a:gd name="connsiteX379" fmla="*/ 4698205 w 12237812"/>
              <a:gd name="connsiteY379" fmla="*/ 2522192 h 2769465"/>
              <a:gd name="connsiteX380" fmla="*/ 4417212 w 12237812"/>
              <a:gd name="connsiteY380" fmla="*/ 2522192 h 2769465"/>
              <a:gd name="connsiteX381" fmla="*/ 4417212 w 12237812"/>
              <a:gd name="connsiteY381" fmla="*/ 2648077 h 2769465"/>
              <a:gd name="connsiteX382" fmla="*/ 4376749 w 12237812"/>
              <a:gd name="connsiteY382" fmla="*/ 2648077 h 2769465"/>
              <a:gd name="connsiteX383" fmla="*/ 4376749 w 12237812"/>
              <a:gd name="connsiteY383" fmla="*/ 2495217 h 2769465"/>
              <a:gd name="connsiteX384" fmla="*/ 4396981 w 12237812"/>
              <a:gd name="connsiteY384" fmla="*/ 2495217 h 2769465"/>
              <a:gd name="connsiteX385" fmla="*/ 4396981 w 12237812"/>
              <a:gd name="connsiteY385" fmla="*/ 2470490 h 2769465"/>
              <a:gd name="connsiteX386" fmla="*/ 4698205 w 12237812"/>
              <a:gd name="connsiteY386" fmla="*/ 2470490 h 2769465"/>
              <a:gd name="connsiteX387" fmla="*/ 4698205 w 12237812"/>
              <a:gd name="connsiteY387" fmla="*/ 2126554 h 2769465"/>
              <a:gd name="connsiteX388" fmla="*/ 4630767 w 12237812"/>
              <a:gd name="connsiteY388" fmla="*/ 2126554 h 2769465"/>
              <a:gd name="connsiteX389" fmla="*/ 4630767 w 12237812"/>
              <a:gd name="connsiteY389" fmla="*/ 2101827 h 2769465"/>
              <a:gd name="connsiteX390" fmla="*/ 4441939 w 12237812"/>
              <a:gd name="connsiteY390" fmla="*/ 2101827 h 2769465"/>
              <a:gd name="connsiteX391" fmla="*/ 4441939 w 12237812"/>
              <a:gd name="connsiteY391" fmla="*/ 1928735 h 2769465"/>
              <a:gd name="connsiteX392" fmla="*/ 4322798 w 12237812"/>
              <a:gd name="connsiteY392" fmla="*/ 1928735 h 2769465"/>
              <a:gd name="connsiteX393" fmla="*/ 4322798 w 12237812"/>
              <a:gd name="connsiteY393" fmla="*/ 1978190 h 2769465"/>
              <a:gd name="connsiteX394" fmla="*/ 4183426 w 12237812"/>
              <a:gd name="connsiteY394" fmla="*/ 1978190 h 2769465"/>
              <a:gd name="connsiteX395" fmla="*/ 4183426 w 12237812"/>
              <a:gd name="connsiteY395" fmla="*/ 2002917 h 2769465"/>
              <a:gd name="connsiteX396" fmla="*/ 4136219 w 12237812"/>
              <a:gd name="connsiteY396" fmla="*/ 2002917 h 2769465"/>
              <a:gd name="connsiteX397" fmla="*/ 4136219 w 12237812"/>
              <a:gd name="connsiteY397" fmla="*/ 2059116 h 2769465"/>
              <a:gd name="connsiteX398" fmla="*/ 4115987 w 12237812"/>
              <a:gd name="connsiteY398" fmla="*/ 2059116 h 2769465"/>
              <a:gd name="connsiteX399" fmla="*/ 4115987 w 12237812"/>
              <a:gd name="connsiteY399" fmla="*/ 2083843 h 2769465"/>
              <a:gd name="connsiteX400" fmla="*/ 3904680 w 12237812"/>
              <a:gd name="connsiteY400" fmla="*/ 2083843 h 2769465"/>
              <a:gd name="connsiteX401" fmla="*/ 3904680 w 12237812"/>
              <a:gd name="connsiteY401" fmla="*/ 2643581 h 2769465"/>
              <a:gd name="connsiteX402" fmla="*/ 3864217 w 12237812"/>
              <a:gd name="connsiteY402" fmla="*/ 2643581 h 2769465"/>
              <a:gd name="connsiteX403" fmla="*/ 3864217 w 12237812"/>
              <a:gd name="connsiteY403" fmla="*/ 2086091 h 2769465"/>
              <a:gd name="connsiteX404" fmla="*/ 3794531 w 12237812"/>
              <a:gd name="connsiteY404" fmla="*/ 2086091 h 2769465"/>
              <a:gd name="connsiteX405" fmla="*/ 3794531 w 12237812"/>
              <a:gd name="connsiteY405" fmla="*/ 2142290 h 2769465"/>
              <a:gd name="connsiteX406" fmla="*/ 3774299 w 12237812"/>
              <a:gd name="connsiteY406" fmla="*/ 2142290 h 2769465"/>
              <a:gd name="connsiteX407" fmla="*/ 3774299 w 12237812"/>
              <a:gd name="connsiteY407" fmla="*/ 2167017 h 2769465"/>
              <a:gd name="connsiteX408" fmla="*/ 3646167 w 12237812"/>
              <a:gd name="connsiteY408" fmla="*/ 2167017 h 2769465"/>
              <a:gd name="connsiteX409" fmla="*/ 3646167 w 12237812"/>
              <a:gd name="connsiteY409" fmla="*/ 2648077 h 2769465"/>
              <a:gd name="connsiteX410" fmla="*/ 3605704 w 12237812"/>
              <a:gd name="connsiteY410" fmla="*/ 2648077 h 2769465"/>
              <a:gd name="connsiteX411" fmla="*/ 3605704 w 12237812"/>
              <a:gd name="connsiteY411" fmla="*/ 2140042 h 2769465"/>
              <a:gd name="connsiteX412" fmla="*/ 3625935 w 12237812"/>
              <a:gd name="connsiteY412" fmla="*/ 2140042 h 2769465"/>
              <a:gd name="connsiteX413" fmla="*/ 3625935 w 12237812"/>
              <a:gd name="connsiteY413" fmla="*/ 2115315 h 2769465"/>
              <a:gd name="connsiteX414" fmla="*/ 3754068 w 12237812"/>
              <a:gd name="connsiteY414" fmla="*/ 2115315 h 2769465"/>
              <a:gd name="connsiteX415" fmla="*/ 3754068 w 12237812"/>
              <a:gd name="connsiteY415" fmla="*/ 2059116 h 2769465"/>
              <a:gd name="connsiteX416" fmla="*/ 3774299 w 12237812"/>
              <a:gd name="connsiteY416" fmla="*/ 2059116 h 2769465"/>
              <a:gd name="connsiteX417" fmla="*/ 3774299 w 12237812"/>
              <a:gd name="connsiteY417" fmla="*/ 2034389 h 2769465"/>
              <a:gd name="connsiteX418" fmla="*/ 3884449 w 12237812"/>
              <a:gd name="connsiteY418" fmla="*/ 2034389 h 2769465"/>
              <a:gd name="connsiteX419" fmla="*/ 4095756 w 12237812"/>
              <a:gd name="connsiteY419" fmla="*/ 2034389 h 2769465"/>
              <a:gd name="connsiteX420" fmla="*/ 4095756 w 12237812"/>
              <a:gd name="connsiteY420" fmla="*/ 1978190 h 2769465"/>
              <a:gd name="connsiteX421" fmla="*/ 4115987 w 12237812"/>
              <a:gd name="connsiteY421" fmla="*/ 1978190 h 2769465"/>
              <a:gd name="connsiteX422" fmla="*/ 4115987 w 12237812"/>
              <a:gd name="connsiteY422" fmla="*/ 1953463 h 2769465"/>
              <a:gd name="connsiteX423" fmla="*/ 4178929 w 12237812"/>
              <a:gd name="connsiteY423" fmla="*/ 1953463 h 2769465"/>
              <a:gd name="connsiteX424" fmla="*/ 4178929 w 12237812"/>
              <a:gd name="connsiteY424" fmla="*/ 1928735 h 2769465"/>
              <a:gd name="connsiteX425" fmla="*/ 3299983 w 12237812"/>
              <a:gd name="connsiteY425" fmla="*/ 1928735 h 2769465"/>
              <a:gd name="connsiteX426" fmla="*/ 3299983 w 12237812"/>
              <a:gd name="connsiteY426" fmla="*/ 2027645 h 2769465"/>
              <a:gd name="connsiteX427" fmla="*/ 3320215 w 12237812"/>
              <a:gd name="connsiteY427" fmla="*/ 2027645 h 2769465"/>
              <a:gd name="connsiteX428" fmla="*/ 3320215 w 12237812"/>
              <a:gd name="connsiteY428" fmla="*/ 2115315 h 2769465"/>
              <a:gd name="connsiteX429" fmla="*/ 3464083 w 12237812"/>
              <a:gd name="connsiteY429" fmla="*/ 2115315 h 2769465"/>
              <a:gd name="connsiteX430" fmla="*/ 3464083 w 12237812"/>
              <a:gd name="connsiteY430" fmla="*/ 2140042 h 2769465"/>
              <a:gd name="connsiteX431" fmla="*/ 3482067 w 12237812"/>
              <a:gd name="connsiteY431" fmla="*/ 2140042 h 2769465"/>
              <a:gd name="connsiteX432" fmla="*/ 3482067 w 12237812"/>
              <a:gd name="connsiteY432" fmla="*/ 2645829 h 2769465"/>
              <a:gd name="connsiteX433" fmla="*/ 3441604 w 12237812"/>
              <a:gd name="connsiteY433" fmla="*/ 2645829 h 2769465"/>
              <a:gd name="connsiteX434" fmla="*/ 3441604 w 12237812"/>
              <a:gd name="connsiteY434" fmla="*/ 2164769 h 2769465"/>
              <a:gd name="connsiteX435" fmla="*/ 3299983 w 12237812"/>
              <a:gd name="connsiteY435" fmla="*/ 2164769 h 2769465"/>
              <a:gd name="connsiteX436" fmla="*/ 3299983 w 12237812"/>
              <a:gd name="connsiteY436" fmla="*/ 2140042 h 2769465"/>
              <a:gd name="connsiteX437" fmla="*/ 3279752 w 12237812"/>
              <a:gd name="connsiteY437" fmla="*/ 2140042 h 2769465"/>
              <a:gd name="connsiteX438" fmla="*/ 3279752 w 12237812"/>
              <a:gd name="connsiteY438" fmla="*/ 2027645 h 2769465"/>
              <a:gd name="connsiteX439" fmla="*/ 2960543 w 12237812"/>
              <a:gd name="connsiteY439" fmla="*/ 2027645 h 2769465"/>
              <a:gd name="connsiteX440" fmla="*/ 2960543 w 12237812"/>
              <a:gd name="connsiteY440" fmla="*/ 1939975 h 2769465"/>
              <a:gd name="connsiteX441" fmla="*/ 2870626 w 12237812"/>
              <a:gd name="connsiteY441" fmla="*/ 1939975 h 2769465"/>
              <a:gd name="connsiteX442" fmla="*/ 2870626 w 12237812"/>
              <a:gd name="connsiteY442" fmla="*/ 2081595 h 2769465"/>
              <a:gd name="connsiteX443" fmla="*/ 2886361 w 12237812"/>
              <a:gd name="connsiteY443" fmla="*/ 2081595 h 2769465"/>
              <a:gd name="connsiteX444" fmla="*/ 2886361 w 12237812"/>
              <a:gd name="connsiteY444" fmla="*/ 2643581 h 2769465"/>
              <a:gd name="connsiteX445" fmla="*/ 2845898 w 12237812"/>
              <a:gd name="connsiteY445" fmla="*/ 2643581 h 2769465"/>
              <a:gd name="connsiteX446" fmla="*/ 2845898 w 12237812"/>
              <a:gd name="connsiteY446" fmla="*/ 2101827 h 2769465"/>
              <a:gd name="connsiteX447" fmla="*/ 2780708 w 12237812"/>
              <a:gd name="connsiteY447" fmla="*/ 2101827 h 2769465"/>
              <a:gd name="connsiteX448" fmla="*/ 2780708 w 12237812"/>
              <a:gd name="connsiteY448" fmla="*/ 2047876 h 2769465"/>
              <a:gd name="connsiteX449" fmla="*/ 2677302 w 12237812"/>
              <a:gd name="connsiteY449" fmla="*/ 2047876 h 2769465"/>
              <a:gd name="connsiteX450" fmla="*/ 2677302 w 12237812"/>
              <a:gd name="connsiteY450" fmla="*/ 2095083 h 2769465"/>
              <a:gd name="connsiteX451" fmla="*/ 2657071 w 12237812"/>
              <a:gd name="connsiteY451" fmla="*/ 2095083 h 2769465"/>
              <a:gd name="connsiteX452" fmla="*/ 2657071 w 12237812"/>
              <a:gd name="connsiteY452" fmla="*/ 2119811 h 2769465"/>
              <a:gd name="connsiteX453" fmla="*/ 2443516 w 12237812"/>
              <a:gd name="connsiteY453" fmla="*/ 2119811 h 2769465"/>
              <a:gd name="connsiteX454" fmla="*/ 2443516 w 12237812"/>
              <a:gd name="connsiteY454" fmla="*/ 2182753 h 2769465"/>
              <a:gd name="connsiteX455" fmla="*/ 2443516 w 12237812"/>
              <a:gd name="connsiteY455" fmla="*/ 2643581 h 2769465"/>
              <a:gd name="connsiteX456" fmla="*/ 2403053 w 12237812"/>
              <a:gd name="connsiteY456" fmla="*/ 2643581 h 2769465"/>
              <a:gd name="connsiteX457" fmla="*/ 2403053 w 12237812"/>
              <a:gd name="connsiteY457" fmla="*/ 2185001 h 2769465"/>
              <a:gd name="connsiteX458" fmla="*/ 2403053 w 12237812"/>
              <a:gd name="connsiteY458" fmla="*/ 2164769 h 2769465"/>
              <a:gd name="connsiteX459" fmla="*/ 2241201 w 12237812"/>
              <a:gd name="connsiteY459" fmla="*/ 2164769 h 2769465"/>
              <a:gd name="connsiteX460" fmla="*/ 2241201 w 12237812"/>
              <a:gd name="connsiteY460" fmla="*/ 2299646 h 2769465"/>
              <a:gd name="connsiteX461" fmla="*/ 2209730 w 12237812"/>
              <a:gd name="connsiteY461" fmla="*/ 2299646 h 2769465"/>
              <a:gd name="connsiteX462" fmla="*/ 2209730 w 12237812"/>
              <a:gd name="connsiteY462" fmla="*/ 2362588 h 2769465"/>
              <a:gd name="connsiteX463" fmla="*/ 2250193 w 12237812"/>
              <a:gd name="connsiteY463" fmla="*/ 2362588 h 2769465"/>
              <a:gd name="connsiteX464" fmla="*/ 2250193 w 12237812"/>
              <a:gd name="connsiteY464" fmla="*/ 2387316 h 2769465"/>
              <a:gd name="connsiteX465" fmla="*/ 2270424 w 12237812"/>
              <a:gd name="connsiteY465" fmla="*/ 2387316 h 2769465"/>
              <a:gd name="connsiteX466" fmla="*/ 2270424 w 12237812"/>
              <a:gd name="connsiteY466" fmla="*/ 2645829 h 2769465"/>
              <a:gd name="connsiteX467" fmla="*/ 2229961 w 12237812"/>
              <a:gd name="connsiteY467" fmla="*/ 2645829 h 2769465"/>
              <a:gd name="connsiteX468" fmla="*/ 2229961 w 12237812"/>
              <a:gd name="connsiteY468" fmla="*/ 2412043 h 2769465"/>
              <a:gd name="connsiteX469" fmla="*/ 2189498 w 12237812"/>
              <a:gd name="connsiteY469" fmla="*/ 2412043 h 2769465"/>
              <a:gd name="connsiteX470" fmla="*/ 2189498 w 12237812"/>
              <a:gd name="connsiteY470" fmla="*/ 2387316 h 2769465"/>
              <a:gd name="connsiteX471" fmla="*/ 2169267 w 12237812"/>
              <a:gd name="connsiteY471" fmla="*/ 2387316 h 2769465"/>
              <a:gd name="connsiteX472" fmla="*/ 2169267 w 12237812"/>
              <a:gd name="connsiteY472" fmla="*/ 2292902 h 2769465"/>
              <a:gd name="connsiteX473" fmla="*/ 2036638 w 12237812"/>
              <a:gd name="connsiteY473" fmla="*/ 2292902 h 2769465"/>
              <a:gd name="connsiteX474" fmla="*/ 2036638 w 12237812"/>
              <a:gd name="connsiteY474" fmla="*/ 2351349 h 2769465"/>
              <a:gd name="connsiteX475" fmla="*/ 2016407 w 12237812"/>
              <a:gd name="connsiteY475" fmla="*/ 2351349 h 2769465"/>
              <a:gd name="connsiteX476" fmla="*/ 2016407 w 12237812"/>
              <a:gd name="connsiteY476" fmla="*/ 2376076 h 2769465"/>
              <a:gd name="connsiteX477" fmla="*/ 1737662 w 12237812"/>
              <a:gd name="connsiteY477" fmla="*/ 2376076 h 2769465"/>
              <a:gd name="connsiteX478" fmla="*/ 1737662 w 12237812"/>
              <a:gd name="connsiteY478" fmla="*/ 2351349 h 2769465"/>
              <a:gd name="connsiteX479" fmla="*/ 1717430 w 12237812"/>
              <a:gd name="connsiteY479" fmla="*/ 2351349 h 2769465"/>
              <a:gd name="connsiteX480" fmla="*/ 1717430 w 12237812"/>
              <a:gd name="connsiteY480" fmla="*/ 2324373 h 2769465"/>
              <a:gd name="connsiteX481" fmla="*/ 1616272 w 12237812"/>
              <a:gd name="connsiteY481" fmla="*/ 2324373 h 2769465"/>
              <a:gd name="connsiteX482" fmla="*/ 1524107 w 12237812"/>
              <a:gd name="connsiteY482" fmla="*/ 2324373 h 2769465"/>
              <a:gd name="connsiteX483" fmla="*/ 1524107 w 12237812"/>
              <a:gd name="connsiteY483" fmla="*/ 2351349 h 2769465"/>
              <a:gd name="connsiteX484" fmla="*/ 1503875 w 12237812"/>
              <a:gd name="connsiteY484" fmla="*/ 2351349 h 2769465"/>
              <a:gd name="connsiteX485" fmla="*/ 1503875 w 12237812"/>
              <a:gd name="connsiteY485" fmla="*/ 2376076 h 2769465"/>
              <a:gd name="connsiteX486" fmla="*/ 1413957 w 12237812"/>
              <a:gd name="connsiteY486" fmla="*/ 2376076 h 2769465"/>
              <a:gd name="connsiteX487" fmla="*/ 1413957 w 12237812"/>
              <a:gd name="connsiteY487" fmla="*/ 2387316 h 2769465"/>
              <a:gd name="connsiteX488" fmla="*/ 1413957 w 12237812"/>
              <a:gd name="connsiteY488" fmla="*/ 2412043 h 2769465"/>
              <a:gd name="connsiteX489" fmla="*/ 1413957 w 12237812"/>
              <a:gd name="connsiteY489" fmla="*/ 2645829 h 2769465"/>
              <a:gd name="connsiteX490" fmla="*/ 1371246 w 12237812"/>
              <a:gd name="connsiteY490" fmla="*/ 2645829 h 2769465"/>
              <a:gd name="connsiteX491" fmla="*/ 1371246 w 12237812"/>
              <a:gd name="connsiteY491" fmla="*/ 2412043 h 2769465"/>
              <a:gd name="connsiteX492" fmla="*/ 1371246 w 12237812"/>
              <a:gd name="connsiteY492" fmla="*/ 2387316 h 2769465"/>
              <a:gd name="connsiteX493" fmla="*/ 1371246 w 12237812"/>
              <a:gd name="connsiteY493" fmla="*/ 2351349 h 2769465"/>
              <a:gd name="connsiteX494" fmla="*/ 1391478 w 12237812"/>
              <a:gd name="connsiteY494" fmla="*/ 2351349 h 2769465"/>
              <a:gd name="connsiteX495" fmla="*/ 1391478 w 12237812"/>
              <a:gd name="connsiteY495" fmla="*/ 2326621 h 2769465"/>
              <a:gd name="connsiteX496" fmla="*/ 1481396 w 12237812"/>
              <a:gd name="connsiteY496" fmla="*/ 2326621 h 2769465"/>
              <a:gd name="connsiteX497" fmla="*/ 1481396 w 12237812"/>
              <a:gd name="connsiteY497" fmla="*/ 2299646 h 2769465"/>
              <a:gd name="connsiteX498" fmla="*/ 1501627 w 12237812"/>
              <a:gd name="connsiteY498" fmla="*/ 2299646 h 2769465"/>
              <a:gd name="connsiteX499" fmla="*/ 1501627 w 12237812"/>
              <a:gd name="connsiteY499" fmla="*/ 2274918 h 2769465"/>
              <a:gd name="connsiteX500" fmla="*/ 1593793 w 12237812"/>
              <a:gd name="connsiteY500" fmla="*/ 2274918 h 2769465"/>
              <a:gd name="connsiteX501" fmla="*/ 1593793 w 12237812"/>
              <a:gd name="connsiteY501" fmla="*/ 2261431 h 2769465"/>
              <a:gd name="connsiteX502" fmla="*/ 1526355 w 12237812"/>
              <a:gd name="connsiteY502" fmla="*/ 2261431 h 2769465"/>
              <a:gd name="connsiteX503" fmla="*/ 1501627 w 12237812"/>
              <a:gd name="connsiteY503" fmla="*/ 2261431 h 2769465"/>
              <a:gd name="connsiteX504" fmla="*/ 1501627 w 12237812"/>
              <a:gd name="connsiteY504" fmla="*/ 2236703 h 2769465"/>
              <a:gd name="connsiteX505" fmla="*/ 1481396 w 12237812"/>
              <a:gd name="connsiteY505" fmla="*/ 2236703 h 2769465"/>
              <a:gd name="connsiteX506" fmla="*/ 1481396 w 12237812"/>
              <a:gd name="connsiteY506" fmla="*/ 2088339 h 2769465"/>
              <a:gd name="connsiteX507" fmla="*/ 1420701 w 12237812"/>
              <a:gd name="connsiteY507" fmla="*/ 2088339 h 2769465"/>
              <a:gd name="connsiteX508" fmla="*/ 1420701 w 12237812"/>
              <a:gd name="connsiteY508" fmla="*/ 2063612 h 2769465"/>
              <a:gd name="connsiteX509" fmla="*/ 1400470 w 12237812"/>
              <a:gd name="connsiteY509" fmla="*/ 2063612 h 2769465"/>
              <a:gd name="connsiteX510" fmla="*/ 1400470 w 12237812"/>
              <a:gd name="connsiteY510" fmla="*/ 2011909 h 2769465"/>
              <a:gd name="connsiteX511" fmla="*/ 1380238 w 12237812"/>
              <a:gd name="connsiteY511" fmla="*/ 2011909 h 2769465"/>
              <a:gd name="connsiteX512" fmla="*/ 1380238 w 12237812"/>
              <a:gd name="connsiteY512" fmla="*/ 2142290 h 2769465"/>
              <a:gd name="connsiteX513" fmla="*/ 1360007 w 12237812"/>
              <a:gd name="connsiteY513" fmla="*/ 2142290 h 2769465"/>
              <a:gd name="connsiteX514" fmla="*/ 1360007 w 12237812"/>
              <a:gd name="connsiteY514" fmla="*/ 2167017 h 2769465"/>
              <a:gd name="connsiteX515" fmla="*/ 1270089 w 12237812"/>
              <a:gd name="connsiteY515" fmla="*/ 2167017 h 2769465"/>
              <a:gd name="connsiteX516" fmla="*/ 1270089 w 12237812"/>
              <a:gd name="connsiteY516" fmla="*/ 2670557 h 2769465"/>
              <a:gd name="connsiteX517" fmla="*/ 1229626 w 12237812"/>
              <a:gd name="connsiteY517" fmla="*/ 2670557 h 2769465"/>
              <a:gd name="connsiteX518" fmla="*/ 1229626 w 12237812"/>
              <a:gd name="connsiteY518" fmla="*/ 1953463 h 2769465"/>
              <a:gd name="connsiteX519" fmla="*/ 1112733 w 12237812"/>
              <a:gd name="connsiteY519" fmla="*/ 1953463 h 2769465"/>
              <a:gd name="connsiteX520" fmla="*/ 1112733 w 12237812"/>
              <a:gd name="connsiteY520" fmla="*/ 1904008 h 2769465"/>
              <a:gd name="connsiteX521" fmla="*/ 1249857 w 12237812"/>
              <a:gd name="connsiteY521" fmla="*/ 1904008 h 2769465"/>
              <a:gd name="connsiteX522" fmla="*/ 1249857 w 12237812"/>
              <a:gd name="connsiteY522" fmla="*/ 1928735 h 2769465"/>
              <a:gd name="connsiteX523" fmla="*/ 1270089 w 12237812"/>
              <a:gd name="connsiteY523" fmla="*/ 1928735 h 2769465"/>
              <a:gd name="connsiteX524" fmla="*/ 1270089 w 12237812"/>
              <a:gd name="connsiteY524" fmla="*/ 2115315 h 2769465"/>
              <a:gd name="connsiteX525" fmla="*/ 1339775 w 12237812"/>
              <a:gd name="connsiteY525" fmla="*/ 2115315 h 2769465"/>
              <a:gd name="connsiteX526" fmla="*/ 1339775 w 12237812"/>
              <a:gd name="connsiteY526" fmla="*/ 1984934 h 2769465"/>
              <a:gd name="connsiteX527" fmla="*/ 1360007 w 12237812"/>
              <a:gd name="connsiteY527" fmla="*/ 1984934 h 2769465"/>
              <a:gd name="connsiteX528" fmla="*/ 1360007 w 12237812"/>
              <a:gd name="connsiteY528" fmla="*/ 1960206 h 2769465"/>
              <a:gd name="connsiteX529" fmla="*/ 1420701 w 12237812"/>
              <a:gd name="connsiteY529" fmla="*/ 1960206 h 2769465"/>
              <a:gd name="connsiteX530" fmla="*/ 1420701 w 12237812"/>
              <a:gd name="connsiteY530" fmla="*/ 1984934 h 2769465"/>
              <a:gd name="connsiteX531" fmla="*/ 1440933 w 12237812"/>
              <a:gd name="connsiteY531" fmla="*/ 1984934 h 2769465"/>
              <a:gd name="connsiteX532" fmla="*/ 1440933 w 12237812"/>
              <a:gd name="connsiteY532" fmla="*/ 2036636 h 2769465"/>
              <a:gd name="connsiteX533" fmla="*/ 1501627 w 12237812"/>
              <a:gd name="connsiteY533" fmla="*/ 2036636 h 2769465"/>
              <a:gd name="connsiteX534" fmla="*/ 1501627 w 12237812"/>
              <a:gd name="connsiteY534" fmla="*/ 2061364 h 2769465"/>
              <a:gd name="connsiteX535" fmla="*/ 1521859 w 12237812"/>
              <a:gd name="connsiteY535" fmla="*/ 2061364 h 2769465"/>
              <a:gd name="connsiteX536" fmla="*/ 1521859 w 12237812"/>
              <a:gd name="connsiteY536" fmla="*/ 2209728 h 2769465"/>
              <a:gd name="connsiteX537" fmla="*/ 1528603 w 12237812"/>
              <a:gd name="connsiteY537" fmla="*/ 2209728 h 2769465"/>
              <a:gd name="connsiteX538" fmla="*/ 1616272 w 12237812"/>
              <a:gd name="connsiteY538" fmla="*/ 2209728 h 2769465"/>
              <a:gd name="connsiteX539" fmla="*/ 1616272 w 12237812"/>
              <a:gd name="connsiteY539" fmla="*/ 2234456 h 2769465"/>
              <a:gd name="connsiteX540" fmla="*/ 1636504 w 12237812"/>
              <a:gd name="connsiteY540" fmla="*/ 2234456 h 2769465"/>
              <a:gd name="connsiteX541" fmla="*/ 1636504 w 12237812"/>
              <a:gd name="connsiteY541" fmla="*/ 2272671 h 2769465"/>
              <a:gd name="connsiteX542" fmla="*/ 1737662 w 12237812"/>
              <a:gd name="connsiteY542" fmla="*/ 2272671 h 2769465"/>
              <a:gd name="connsiteX543" fmla="*/ 1737662 w 12237812"/>
              <a:gd name="connsiteY543" fmla="*/ 2297398 h 2769465"/>
              <a:gd name="connsiteX544" fmla="*/ 1757893 w 12237812"/>
              <a:gd name="connsiteY544" fmla="*/ 2297398 h 2769465"/>
              <a:gd name="connsiteX545" fmla="*/ 1757893 w 12237812"/>
              <a:gd name="connsiteY545" fmla="*/ 2324373 h 2769465"/>
              <a:gd name="connsiteX546" fmla="*/ 1998423 w 12237812"/>
              <a:gd name="connsiteY546" fmla="*/ 2324373 h 2769465"/>
              <a:gd name="connsiteX547" fmla="*/ 1998423 w 12237812"/>
              <a:gd name="connsiteY547" fmla="*/ 2265927 h 2769465"/>
              <a:gd name="connsiteX548" fmla="*/ 2018655 w 12237812"/>
              <a:gd name="connsiteY548" fmla="*/ 2265927 h 2769465"/>
              <a:gd name="connsiteX549" fmla="*/ 2018655 w 12237812"/>
              <a:gd name="connsiteY549" fmla="*/ 2241199 h 2769465"/>
              <a:gd name="connsiteX550" fmla="*/ 2191746 w 12237812"/>
              <a:gd name="connsiteY550" fmla="*/ 2241199 h 2769465"/>
              <a:gd name="connsiteX551" fmla="*/ 2191746 w 12237812"/>
              <a:gd name="connsiteY551" fmla="*/ 2265927 h 2769465"/>
              <a:gd name="connsiteX552" fmla="*/ 2202986 w 12237812"/>
              <a:gd name="connsiteY552" fmla="*/ 2265927 h 2769465"/>
              <a:gd name="connsiteX553" fmla="*/ 2202986 w 12237812"/>
              <a:gd name="connsiteY553" fmla="*/ 2137794 h 2769465"/>
              <a:gd name="connsiteX554" fmla="*/ 2223218 w 12237812"/>
              <a:gd name="connsiteY554" fmla="*/ 2137794 h 2769465"/>
              <a:gd name="connsiteX555" fmla="*/ 2223218 w 12237812"/>
              <a:gd name="connsiteY555" fmla="*/ 2113067 h 2769465"/>
              <a:gd name="connsiteX556" fmla="*/ 2403053 w 12237812"/>
              <a:gd name="connsiteY556" fmla="*/ 2113067 h 2769465"/>
              <a:gd name="connsiteX557" fmla="*/ 2403053 w 12237812"/>
              <a:gd name="connsiteY557" fmla="*/ 2095083 h 2769465"/>
              <a:gd name="connsiteX558" fmla="*/ 2423285 w 12237812"/>
              <a:gd name="connsiteY558" fmla="*/ 2095083 h 2769465"/>
              <a:gd name="connsiteX559" fmla="*/ 2423285 w 12237812"/>
              <a:gd name="connsiteY559" fmla="*/ 2070356 h 2769465"/>
              <a:gd name="connsiteX560" fmla="*/ 2636840 w 12237812"/>
              <a:gd name="connsiteY560" fmla="*/ 2070356 h 2769465"/>
              <a:gd name="connsiteX561" fmla="*/ 2636840 w 12237812"/>
              <a:gd name="connsiteY561" fmla="*/ 2023149 h 2769465"/>
              <a:gd name="connsiteX562" fmla="*/ 2657071 w 12237812"/>
              <a:gd name="connsiteY562" fmla="*/ 2023149 h 2769465"/>
              <a:gd name="connsiteX563" fmla="*/ 2657071 w 12237812"/>
              <a:gd name="connsiteY563" fmla="*/ 1998422 h 2769465"/>
              <a:gd name="connsiteX564" fmla="*/ 2780708 w 12237812"/>
              <a:gd name="connsiteY564" fmla="*/ 1998422 h 2769465"/>
              <a:gd name="connsiteX565" fmla="*/ 2780708 w 12237812"/>
              <a:gd name="connsiteY565" fmla="*/ 1027310 h 2769465"/>
              <a:gd name="connsiteX566" fmla="*/ 2560409 w 12237812"/>
              <a:gd name="connsiteY566" fmla="*/ 1027310 h 2769465"/>
              <a:gd name="connsiteX567" fmla="*/ 2560409 w 12237812"/>
              <a:gd name="connsiteY567" fmla="*/ 953128 h 2769465"/>
              <a:gd name="connsiteX568" fmla="*/ 2430028 w 12237812"/>
              <a:gd name="connsiteY568" fmla="*/ 953128 h 2769465"/>
              <a:gd name="connsiteX569" fmla="*/ 2430028 w 12237812"/>
              <a:gd name="connsiteY569" fmla="*/ 1016070 h 2769465"/>
              <a:gd name="connsiteX570" fmla="*/ 2229961 w 12237812"/>
              <a:gd name="connsiteY570" fmla="*/ 1016070 h 2769465"/>
              <a:gd name="connsiteX571" fmla="*/ 2229961 w 12237812"/>
              <a:gd name="connsiteY571" fmla="*/ 953128 h 2769465"/>
              <a:gd name="connsiteX572" fmla="*/ 2079349 w 12237812"/>
              <a:gd name="connsiteY572" fmla="*/ 953128 h 2769465"/>
              <a:gd name="connsiteX573" fmla="*/ 2079349 w 12237812"/>
              <a:gd name="connsiteY573" fmla="*/ 1040798 h 2769465"/>
              <a:gd name="connsiteX574" fmla="*/ 1939977 w 12237812"/>
              <a:gd name="connsiteY574" fmla="*/ 1040798 h 2769465"/>
              <a:gd name="connsiteX575" fmla="*/ 1939977 w 12237812"/>
              <a:gd name="connsiteY575" fmla="*/ 2104075 h 2769465"/>
              <a:gd name="connsiteX576" fmla="*/ 1960208 w 12237812"/>
              <a:gd name="connsiteY576" fmla="*/ 2104075 h 2769465"/>
              <a:gd name="connsiteX577" fmla="*/ 1960208 w 12237812"/>
              <a:gd name="connsiteY577" fmla="*/ 2268175 h 2769465"/>
              <a:gd name="connsiteX578" fmla="*/ 1919745 w 12237812"/>
              <a:gd name="connsiteY578" fmla="*/ 2268175 h 2769465"/>
              <a:gd name="connsiteX579" fmla="*/ 1919745 w 12237812"/>
              <a:gd name="connsiteY579" fmla="*/ 2104075 h 2769465"/>
              <a:gd name="connsiteX580" fmla="*/ 1838819 w 12237812"/>
              <a:gd name="connsiteY580" fmla="*/ 2104075 h 2769465"/>
              <a:gd name="connsiteX581" fmla="*/ 1838819 w 12237812"/>
              <a:gd name="connsiteY581" fmla="*/ 1829826 h 2769465"/>
              <a:gd name="connsiteX582" fmla="*/ 1739909 w 12237812"/>
              <a:gd name="connsiteY582" fmla="*/ 1829826 h 2769465"/>
              <a:gd name="connsiteX583" fmla="*/ 1739909 w 12237812"/>
              <a:gd name="connsiteY583" fmla="*/ 1928735 h 2769465"/>
              <a:gd name="connsiteX584" fmla="*/ 1649992 w 12237812"/>
              <a:gd name="connsiteY584" fmla="*/ 1928735 h 2769465"/>
              <a:gd name="connsiteX585" fmla="*/ 1649992 w 12237812"/>
              <a:gd name="connsiteY585" fmla="*/ 2182753 h 2769465"/>
              <a:gd name="connsiteX586" fmla="*/ 1609529 w 12237812"/>
              <a:gd name="connsiteY586" fmla="*/ 2182753 h 2769465"/>
              <a:gd name="connsiteX587" fmla="*/ 1609529 w 12237812"/>
              <a:gd name="connsiteY587" fmla="*/ 1928735 h 2769465"/>
              <a:gd name="connsiteX588" fmla="*/ 1629760 w 12237812"/>
              <a:gd name="connsiteY588" fmla="*/ 1928735 h 2769465"/>
              <a:gd name="connsiteX589" fmla="*/ 1629760 w 12237812"/>
              <a:gd name="connsiteY589" fmla="*/ 1620767 h 2769465"/>
              <a:gd name="connsiteX590" fmla="*/ 1348767 w 12237812"/>
              <a:gd name="connsiteY590" fmla="*/ 1620767 h 2769465"/>
              <a:gd name="connsiteX591" fmla="*/ 1348767 w 12237812"/>
              <a:gd name="connsiteY591" fmla="*/ 1881528 h 2769465"/>
              <a:gd name="connsiteX592" fmla="*/ 1177923 w 12237812"/>
              <a:gd name="connsiteY592" fmla="*/ 1881528 h 2769465"/>
              <a:gd name="connsiteX593" fmla="*/ 1177923 w 12237812"/>
              <a:gd name="connsiteY593" fmla="*/ 1796107 h 2769465"/>
              <a:gd name="connsiteX594" fmla="*/ 1079014 w 12237812"/>
              <a:gd name="connsiteY594" fmla="*/ 1796107 h 2769465"/>
              <a:gd name="connsiteX595" fmla="*/ 1079014 w 12237812"/>
              <a:gd name="connsiteY595" fmla="*/ 1930983 h 2769465"/>
              <a:gd name="connsiteX596" fmla="*/ 998088 w 12237812"/>
              <a:gd name="connsiteY596" fmla="*/ 1930983 h 2769465"/>
              <a:gd name="connsiteX597" fmla="*/ 998088 w 12237812"/>
              <a:gd name="connsiteY597" fmla="*/ 1843313 h 2769465"/>
              <a:gd name="connsiteX598" fmla="*/ 899178 w 12237812"/>
              <a:gd name="connsiteY598" fmla="*/ 1843313 h 2769465"/>
              <a:gd name="connsiteX599" fmla="*/ 899178 w 12237812"/>
              <a:gd name="connsiteY599" fmla="*/ 1942223 h 2769465"/>
              <a:gd name="connsiteX600" fmla="*/ 789029 w 12237812"/>
              <a:gd name="connsiteY600" fmla="*/ 1942223 h 2769465"/>
              <a:gd name="connsiteX601" fmla="*/ 789029 w 12237812"/>
              <a:gd name="connsiteY601" fmla="*/ 2005165 h 2769465"/>
              <a:gd name="connsiteX602" fmla="*/ 618185 w 12237812"/>
              <a:gd name="connsiteY602" fmla="*/ 2005165 h 2769465"/>
              <a:gd name="connsiteX603" fmla="*/ 618185 w 12237812"/>
              <a:gd name="connsiteY603" fmla="*/ 2364836 h 2769465"/>
              <a:gd name="connsiteX604" fmla="*/ 649656 w 12237812"/>
              <a:gd name="connsiteY604" fmla="*/ 2364836 h 2769465"/>
              <a:gd name="connsiteX605" fmla="*/ 665392 w 12237812"/>
              <a:gd name="connsiteY605" fmla="*/ 2364836 h 2769465"/>
              <a:gd name="connsiteX606" fmla="*/ 665392 w 12237812"/>
              <a:gd name="connsiteY606" fmla="*/ 2315382 h 2769465"/>
              <a:gd name="connsiteX607" fmla="*/ 685623 w 12237812"/>
              <a:gd name="connsiteY607" fmla="*/ 2315382 h 2769465"/>
              <a:gd name="connsiteX608" fmla="*/ 685623 w 12237812"/>
              <a:gd name="connsiteY608" fmla="*/ 2290654 h 2769465"/>
              <a:gd name="connsiteX609" fmla="*/ 914914 w 12237812"/>
              <a:gd name="connsiteY609" fmla="*/ 2290654 h 2769465"/>
              <a:gd name="connsiteX610" fmla="*/ 914914 w 12237812"/>
              <a:gd name="connsiteY610" fmla="*/ 2315382 h 2769465"/>
              <a:gd name="connsiteX611" fmla="*/ 935145 w 12237812"/>
              <a:gd name="connsiteY611" fmla="*/ 2315382 h 2769465"/>
              <a:gd name="connsiteX612" fmla="*/ 935145 w 12237812"/>
              <a:gd name="connsiteY612" fmla="*/ 2668309 h 2769465"/>
              <a:gd name="connsiteX613" fmla="*/ 894682 w 12237812"/>
              <a:gd name="connsiteY613" fmla="*/ 2668309 h 2769465"/>
              <a:gd name="connsiteX614" fmla="*/ 894682 w 12237812"/>
              <a:gd name="connsiteY614" fmla="*/ 2340109 h 2769465"/>
              <a:gd name="connsiteX615" fmla="*/ 705855 w 12237812"/>
              <a:gd name="connsiteY615" fmla="*/ 2340109 h 2769465"/>
              <a:gd name="connsiteX616" fmla="*/ 705855 w 12237812"/>
              <a:gd name="connsiteY616" fmla="*/ 2387316 h 2769465"/>
              <a:gd name="connsiteX617" fmla="*/ 685623 w 12237812"/>
              <a:gd name="connsiteY617" fmla="*/ 2387316 h 2769465"/>
              <a:gd name="connsiteX618" fmla="*/ 685623 w 12237812"/>
              <a:gd name="connsiteY618" fmla="*/ 2412043 h 2769465"/>
              <a:gd name="connsiteX619" fmla="*/ 649656 w 12237812"/>
              <a:gd name="connsiteY619" fmla="*/ 2412043 h 2769465"/>
              <a:gd name="connsiteX620" fmla="*/ 618185 w 12237812"/>
              <a:gd name="connsiteY620" fmla="*/ 2412043 h 2769465"/>
              <a:gd name="connsiteX621" fmla="*/ 618185 w 12237812"/>
              <a:gd name="connsiteY621" fmla="*/ 2670557 h 2769465"/>
              <a:gd name="connsiteX622" fmla="*/ 577722 w 12237812"/>
              <a:gd name="connsiteY622" fmla="*/ 2670557 h 2769465"/>
              <a:gd name="connsiteX623" fmla="*/ 577722 w 12237812"/>
              <a:gd name="connsiteY623" fmla="*/ 2002917 h 2769465"/>
              <a:gd name="connsiteX624" fmla="*/ 597953 w 12237812"/>
              <a:gd name="connsiteY624" fmla="*/ 2002917 h 2769465"/>
              <a:gd name="connsiteX625" fmla="*/ 597953 w 12237812"/>
              <a:gd name="connsiteY625" fmla="*/ 1868041 h 2769465"/>
              <a:gd name="connsiteX626" fmla="*/ 481060 w 12237812"/>
              <a:gd name="connsiteY626" fmla="*/ 1868041 h 2769465"/>
              <a:gd name="connsiteX627" fmla="*/ 481060 w 12237812"/>
              <a:gd name="connsiteY627" fmla="*/ 1892768 h 2769465"/>
              <a:gd name="connsiteX628" fmla="*/ 58447 w 12237812"/>
              <a:gd name="connsiteY628" fmla="*/ 1892768 h 2769465"/>
              <a:gd name="connsiteX629" fmla="*/ 58447 w 12237812"/>
              <a:gd name="connsiteY629" fmla="*/ 1843313 h 2769465"/>
              <a:gd name="connsiteX630" fmla="*/ 469820 w 12237812"/>
              <a:gd name="connsiteY630" fmla="*/ 1843313 h 2769465"/>
              <a:gd name="connsiteX631" fmla="*/ 469820 w 12237812"/>
              <a:gd name="connsiteY631" fmla="*/ 1200402 h 2769465"/>
              <a:gd name="connsiteX632" fmla="*/ 379903 w 12237812"/>
              <a:gd name="connsiteY632" fmla="*/ 1200402 h 2769465"/>
              <a:gd name="connsiteX633" fmla="*/ 379903 w 12237812"/>
              <a:gd name="connsiteY633" fmla="*/ 914913 h 2769465"/>
              <a:gd name="connsiteX634" fmla="*/ 110149 w 12237812"/>
              <a:gd name="connsiteY634" fmla="*/ 791276 h 2769465"/>
              <a:gd name="connsiteX635" fmla="*/ 4496 w 12237812"/>
              <a:gd name="connsiteY635" fmla="*/ 791276 h 2769465"/>
              <a:gd name="connsiteX636" fmla="*/ 0 w 12237812"/>
              <a:gd name="connsiteY636" fmla="*/ 2769466 h 2769465"/>
              <a:gd name="connsiteX637" fmla="*/ 12237812 w 12237812"/>
              <a:gd name="connsiteY637" fmla="*/ 2769466 h 2769465"/>
              <a:gd name="connsiteX638" fmla="*/ 12237812 w 12237812"/>
              <a:gd name="connsiteY638" fmla="*/ 2101827 h 2769465"/>
              <a:gd name="connsiteX639" fmla="*/ 12159134 w 12237812"/>
              <a:gd name="connsiteY639" fmla="*/ 2101827 h 2769465"/>
              <a:gd name="connsiteX640" fmla="*/ 6154873 w 12237812"/>
              <a:gd name="connsiteY640" fmla="*/ 2490721 h 2769465"/>
              <a:gd name="connsiteX641" fmla="*/ 6154873 w 12237812"/>
              <a:gd name="connsiteY641" fmla="*/ 2645829 h 2769465"/>
              <a:gd name="connsiteX642" fmla="*/ 6114410 w 12237812"/>
              <a:gd name="connsiteY642" fmla="*/ 2645829 h 2769465"/>
              <a:gd name="connsiteX643" fmla="*/ 6114410 w 12237812"/>
              <a:gd name="connsiteY643" fmla="*/ 2490721 h 2769465"/>
              <a:gd name="connsiteX644" fmla="*/ 6114410 w 12237812"/>
              <a:gd name="connsiteY644" fmla="*/ 2319877 h 2769465"/>
              <a:gd name="connsiteX645" fmla="*/ 5894112 w 12237812"/>
              <a:gd name="connsiteY645" fmla="*/ 2319877 h 2769465"/>
              <a:gd name="connsiteX646" fmla="*/ 5894112 w 12237812"/>
              <a:gd name="connsiteY646" fmla="*/ 2391812 h 2769465"/>
              <a:gd name="connsiteX647" fmla="*/ 5894112 w 12237812"/>
              <a:gd name="connsiteY647" fmla="*/ 2643581 h 2769465"/>
              <a:gd name="connsiteX648" fmla="*/ 5853649 w 12237812"/>
              <a:gd name="connsiteY648" fmla="*/ 2643581 h 2769465"/>
              <a:gd name="connsiteX649" fmla="*/ 5853649 w 12237812"/>
              <a:gd name="connsiteY649" fmla="*/ 2416539 h 2769465"/>
              <a:gd name="connsiteX650" fmla="*/ 5687301 w 12237812"/>
              <a:gd name="connsiteY650" fmla="*/ 2416539 h 2769465"/>
              <a:gd name="connsiteX651" fmla="*/ 5687301 w 12237812"/>
              <a:gd name="connsiteY651" fmla="*/ 2517696 h 2769465"/>
              <a:gd name="connsiteX652" fmla="*/ 5667069 w 12237812"/>
              <a:gd name="connsiteY652" fmla="*/ 2517696 h 2769465"/>
              <a:gd name="connsiteX653" fmla="*/ 5667069 w 12237812"/>
              <a:gd name="connsiteY653" fmla="*/ 2542424 h 2769465"/>
              <a:gd name="connsiteX654" fmla="*/ 5604127 w 12237812"/>
              <a:gd name="connsiteY654" fmla="*/ 2542424 h 2769465"/>
              <a:gd name="connsiteX655" fmla="*/ 5604127 w 12237812"/>
              <a:gd name="connsiteY655" fmla="*/ 2643581 h 2769465"/>
              <a:gd name="connsiteX656" fmla="*/ 5563664 w 12237812"/>
              <a:gd name="connsiteY656" fmla="*/ 2643581 h 2769465"/>
              <a:gd name="connsiteX657" fmla="*/ 5563664 w 12237812"/>
              <a:gd name="connsiteY657" fmla="*/ 2517696 h 2769465"/>
              <a:gd name="connsiteX658" fmla="*/ 5583895 w 12237812"/>
              <a:gd name="connsiteY658" fmla="*/ 2517696 h 2769465"/>
              <a:gd name="connsiteX659" fmla="*/ 5583895 w 12237812"/>
              <a:gd name="connsiteY659" fmla="*/ 2495217 h 2769465"/>
              <a:gd name="connsiteX660" fmla="*/ 5646838 w 12237812"/>
              <a:gd name="connsiteY660" fmla="*/ 2495217 h 2769465"/>
              <a:gd name="connsiteX661" fmla="*/ 5646838 w 12237812"/>
              <a:gd name="connsiteY661" fmla="*/ 2394060 h 2769465"/>
              <a:gd name="connsiteX662" fmla="*/ 5667069 w 12237812"/>
              <a:gd name="connsiteY662" fmla="*/ 2394060 h 2769465"/>
              <a:gd name="connsiteX663" fmla="*/ 5667069 w 12237812"/>
              <a:gd name="connsiteY663" fmla="*/ 2369332 h 2769465"/>
              <a:gd name="connsiteX664" fmla="*/ 5853649 w 12237812"/>
              <a:gd name="connsiteY664" fmla="*/ 2369332 h 2769465"/>
              <a:gd name="connsiteX665" fmla="*/ 5853649 w 12237812"/>
              <a:gd name="connsiteY665" fmla="*/ 2297398 h 2769465"/>
              <a:gd name="connsiteX666" fmla="*/ 5873880 w 12237812"/>
              <a:gd name="connsiteY666" fmla="*/ 2297398 h 2769465"/>
              <a:gd name="connsiteX667" fmla="*/ 5873880 w 12237812"/>
              <a:gd name="connsiteY667" fmla="*/ 2270423 h 2769465"/>
              <a:gd name="connsiteX668" fmla="*/ 6134642 w 12237812"/>
              <a:gd name="connsiteY668" fmla="*/ 2270423 h 2769465"/>
              <a:gd name="connsiteX669" fmla="*/ 6134642 w 12237812"/>
              <a:gd name="connsiteY669" fmla="*/ 2295150 h 2769465"/>
              <a:gd name="connsiteX670" fmla="*/ 6154873 w 12237812"/>
              <a:gd name="connsiteY670" fmla="*/ 2295150 h 2769465"/>
              <a:gd name="connsiteX671" fmla="*/ 6154873 w 12237812"/>
              <a:gd name="connsiteY671" fmla="*/ 2490721 h 2769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</a:cxnLst>
            <a:rect l="l" t="t" r="r" b="b"/>
            <a:pathLst>
              <a:path w="12237812" h="2769465">
                <a:moveTo>
                  <a:pt x="12159134" y="2101827"/>
                </a:moveTo>
                <a:lnTo>
                  <a:pt x="12159134" y="2126554"/>
                </a:lnTo>
                <a:lnTo>
                  <a:pt x="11954570" y="2126554"/>
                </a:lnTo>
                <a:lnTo>
                  <a:pt x="11954570" y="2160273"/>
                </a:lnTo>
                <a:lnTo>
                  <a:pt x="11934340" y="2160273"/>
                </a:lnTo>
                <a:lnTo>
                  <a:pt x="11934340" y="2185001"/>
                </a:lnTo>
                <a:lnTo>
                  <a:pt x="11900621" y="2185001"/>
                </a:lnTo>
                <a:lnTo>
                  <a:pt x="11900621" y="2594126"/>
                </a:lnTo>
                <a:lnTo>
                  <a:pt x="11860156" y="2594126"/>
                </a:lnTo>
                <a:lnTo>
                  <a:pt x="11860156" y="2160273"/>
                </a:lnTo>
                <a:lnTo>
                  <a:pt x="11880389" y="2160273"/>
                </a:lnTo>
                <a:lnTo>
                  <a:pt x="11880389" y="2135546"/>
                </a:lnTo>
                <a:lnTo>
                  <a:pt x="11914108" y="2135546"/>
                </a:lnTo>
                <a:lnTo>
                  <a:pt x="11914108" y="2101827"/>
                </a:lnTo>
                <a:lnTo>
                  <a:pt x="11934340" y="2101827"/>
                </a:lnTo>
                <a:lnTo>
                  <a:pt x="11934340" y="2077100"/>
                </a:lnTo>
                <a:lnTo>
                  <a:pt x="12156885" y="2077100"/>
                </a:lnTo>
                <a:lnTo>
                  <a:pt x="12156885" y="1052037"/>
                </a:lnTo>
                <a:lnTo>
                  <a:pt x="12048984" y="1052037"/>
                </a:lnTo>
                <a:lnTo>
                  <a:pt x="11878141" y="892433"/>
                </a:lnTo>
                <a:lnTo>
                  <a:pt x="11747759" y="1004831"/>
                </a:lnTo>
                <a:lnTo>
                  <a:pt x="11518470" y="1004831"/>
                </a:lnTo>
                <a:lnTo>
                  <a:pt x="11518470" y="1164435"/>
                </a:lnTo>
                <a:lnTo>
                  <a:pt x="11538701" y="1164435"/>
                </a:lnTo>
                <a:lnTo>
                  <a:pt x="11538701" y="1987182"/>
                </a:lnTo>
                <a:lnTo>
                  <a:pt x="11498238" y="1987182"/>
                </a:lnTo>
                <a:lnTo>
                  <a:pt x="11498238" y="1162187"/>
                </a:lnTo>
                <a:lnTo>
                  <a:pt x="11437543" y="1162187"/>
                </a:lnTo>
                <a:lnTo>
                  <a:pt x="11437543" y="1049790"/>
                </a:lnTo>
                <a:lnTo>
                  <a:pt x="11327394" y="1049790"/>
                </a:lnTo>
                <a:lnTo>
                  <a:pt x="11327394" y="1137459"/>
                </a:lnTo>
                <a:lnTo>
                  <a:pt x="11226236" y="1137459"/>
                </a:lnTo>
                <a:lnTo>
                  <a:pt x="11226236" y="971111"/>
                </a:lnTo>
                <a:lnTo>
                  <a:pt x="11185774" y="971111"/>
                </a:lnTo>
                <a:lnTo>
                  <a:pt x="11185774" y="1137459"/>
                </a:lnTo>
                <a:lnTo>
                  <a:pt x="11185774" y="1285824"/>
                </a:lnTo>
                <a:lnTo>
                  <a:pt x="11185774" y="2041132"/>
                </a:lnTo>
                <a:lnTo>
                  <a:pt x="11104848" y="2041132"/>
                </a:lnTo>
                <a:lnTo>
                  <a:pt x="11104848" y="1892768"/>
                </a:lnTo>
                <a:lnTo>
                  <a:pt x="11014930" y="1892768"/>
                </a:lnTo>
                <a:lnTo>
                  <a:pt x="11014930" y="1782619"/>
                </a:lnTo>
                <a:lnTo>
                  <a:pt x="10916020" y="1782619"/>
                </a:lnTo>
                <a:lnTo>
                  <a:pt x="10916020" y="2079347"/>
                </a:lnTo>
                <a:lnTo>
                  <a:pt x="11080120" y="2079347"/>
                </a:lnTo>
                <a:lnTo>
                  <a:pt x="11080120" y="2104075"/>
                </a:lnTo>
                <a:lnTo>
                  <a:pt x="11100351" y="2104075"/>
                </a:lnTo>
                <a:lnTo>
                  <a:pt x="11100351" y="2176009"/>
                </a:lnTo>
                <a:lnTo>
                  <a:pt x="11397080" y="2176009"/>
                </a:lnTo>
                <a:lnTo>
                  <a:pt x="11397080" y="2068108"/>
                </a:lnTo>
                <a:lnTo>
                  <a:pt x="11417312" y="2068108"/>
                </a:lnTo>
                <a:lnTo>
                  <a:pt x="11417312" y="2043380"/>
                </a:lnTo>
                <a:lnTo>
                  <a:pt x="11729776" y="2043380"/>
                </a:lnTo>
                <a:lnTo>
                  <a:pt x="11729776" y="2068108"/>
                </a:lnTo>
                <a:lnTo>
                  <a:pt x="11750008" y="2068108"/>
                </a:lnTo>
                <a:lnTo>
                  <a:pt x="11750008" y="2594126"/>
                </a:lnTo>
                <a:lnTo>
                  <a:pt x="11709545" y="2594126"/>
                </a:lnTo>
                <a:lnTo>
                  <a:pt x="11709545" y="2092835"/>
                </a:lnTo>
                <a:lnTo>
                  <a:pt x="11437543" y="2092835"/>
                </a:lnTo>
                <a:lnTo>
                  <a:pt x="11437543" y="2200736"/>
                </a:lnTo>
                <a:lnTo>
                  <a:pt x="11417312" y="2200736"/>
                </a:lnTo>
                <a:lnTo>
                  <a:pt x="11417312" y="2225464"/>
                </a:lnTo>
                <a:lnTo>
                  <a:pt x="11102599" y="2225464"/>
                </a:lnTo>
                <a:lnTo>
                  <a:pt x="11102599" y="2618854"/>
                </a:lnTo>
                <a:lnTo>
                  <a:pt x="11062137" y="2618854"/>
                </a:lnTo>
                <a:lnTo>
                  <a:pt x="11062137" y="2126554"/>
                </a:lnTo>
                <a:lnTo>
                  <a:pt x="10918268" y="2126554"/>
                </a:lnTo>
                <a:lnTo>
                  <a:pt x="10918268" y="2101827"/>
                </a:lnTo>
                <a:lnTo>
                  <a:pt x="10787887" y="2101827"/>
                </a:lnTo>
                <a:lnTo>
                  <a:pt x="10787887" y="1706189"/>
                </a:lnTo>
                <a:lnTo>
                  <a:pt x="10538365" y="1706189"/>
                </a:lnTo>
                <a:lnTo>
                  <a:pt x="10538365" y="1755644"/>
                </a:lnTo>
                <a:lnTo>
                  <a:pt x="10277604" y="1755644"/>
                </a:lnTo>
                <a:lnTo>
                  <a:pt x="10178694" y="1818586"/>
                </a:lnTo>
                <a:lnTo>
                  <a:pt x="10178694" y="1744404"/>
                </a:lnTo>
                <a:lnTo>
                  <a:pt x="10124743" y="1744404"/>
                </a:lnTo>
                <a:lnTo>
                  <a:pt x="10124743" y="1769131"/>
                </a:lnTo>
                <a:lnTo>
                  <a:pt x="9881966" y="1769131"/>
                </a:lnTo>
                <a:lnTo>
                  <a:pt x="9881966" y="1966950"/>
                </a:lnTo>
                <a:lnTo>
                  <a:pt x="9841502" y="1966950"/>
                </a:lnTo>
                <a:lnTo>
                  <a:pt x="9841502" y="1744404"/>
                </a:lnTo>
                <a:lnTo>
                  <a:pt x="9861734" y="1744404"/>
                </a:lnTo>
                <a:lnTo>
                  <a:pt x="9861734" y="1719677"/>
                </a:lnTo>
                <a:lnTo>
                  <a:pt x="10109008" y="1719677"/>
                </a:lnTo>
                <a:lnTo>
                  <a:pt x="10109008" y="1483643"/>
                </a:lnTo>
                <a:lnTo>
                  <a:pt x="9899949" y="1483643"/>
                </a:lnTo>
                <a:lnTo>
                  <a:pt x="9899949" y="1557825"/>
                </a:lnTo>
                <a:lnTo>
                  <a:pt x="9798791" y="1557825"/>
                </a:lnTo>
                <a:lnTo>
                  <a:pt x="9798791" y="1483643"/>
                </a:lnTo>
                <a:lnTo>
                  <a:pt x="9578493" y="1483643"/>
                </a:lnTo>
                <a:lnTo>
                  <a:pt x="9578493" y="1420700"/>
                </a:lnTo>
                <a:lnTo>
                  <a:pt x="9459352" y="1420700"/>
                </a:lnTo>
                <a:lnTo>
                  <a:pt x="9459352" y="1494882"/>
                </a:lnTo>
                <a:lnTo>
                  <a:pt x="9389666" y="1494882"/>
                </a:lnTo>
                <a:lnTo>
                  <a:pt x="9389666" y="1829826"/>
                </a:lnTo>
                <a:lnTo>
                  <a:pt x="9688642" y="1829826"/>
                </a:lnTo>
                <a:lnTo>
                  <a:pt x="9688642" y="1854553"/>
                </a:lnTo>
                <a:lnTo>
                  <a:pt x="9708874" y="1854553"/>
                </a:lnTo>
                <a:lnTo>
                  <a:pt x="9708874" y="2002917"/>
                </a:lnTo>
                <a:lnTo>
                  <a:pt x="9776312" y="2002917"/>
                </a:lnTo>
                <a:lnTo>
                  <a:pt x="10187686" y="2002917"/>
                </a:lnTo>
                <a:lnTo>
                  <a:pt x="10187686" y="2027645"/>
                </a:lnTo>
                <a:lnTo>
                  <a:pt x="10207918" y="2027645"/>
                </a:lnTo>
                <a:lnTo>
                  <a:pt x="10207918" y="2047876"/>
                </a:lnTo>
                <a:lnTo>
                  <a:pt x="10207918" y="2104075"/>
                </a:lnTo>
                <a:lnTo>
                  <a:pt x="10207918" y="2135546"/>
                </a:lnTo>
                <a:lnTo>
                  <a:pt x="10374265" y="2135546"/>
                </a:lnTo>
                <a:lnTo>
                  <a:pt x="10374265" y="2050124"/>
                </a:lnTo>
                <a:lnTo>
                  <a:pt x="10394497" y="2050124"/>
                </a:lnTo>
                <a:lnTo>
                  <a:pt x="10405737" y="2029893"/>
                </a:lnTo>
                <a:lnTo>
                  <a:pt x="10556349" y="2142290"/>
                </a:lnTo>
                <a:lnTo>
                  <a:pt x="10545109" y="2162521"/>
                </a:lnTo>
                <a:lnTo>
                  <a:pt x="10565341" y="2162521"/>
                </a:lnTo>
                <a:lnTo>
                  <a:pt x="10565341" y="2618854"/>
                </a:lnTo>
                <a:lnTo>
                  <a:pt x="10524878" y="2618854"/>
                </a:lnTo>
                <a:lnTo>
                  <a:pt x="10524878" y="2173761"/>
                </a:lnTo>
                <a:lnTo>
                  <a:pt x="10414728" y="2092835"/>
                </a:lnTo>
                <a:lnTo>
                  <a:pt x="10414728" y="2160273"/>
                </a:lnTo>
                <a:lnTo>
                  <a:pt x="10394497" y="2160273"/>
                </a:lnTo>
                <a:lnTo>
                  <a:pt x="10394497" y="2185001"/>
                </a:lnTo>
                <a:lnTo>
                  <a:pt x="10205670" y="2185001"/>
                </a:lnTo>
                <a:lnTo>
                  <a:pt x="10205670" y="2641333"/>
                </a:lnTo>
                <a:lnTo>
                  <a:pt x="10165207" y="2641333"/>
                </a:lnTo>
                <a:lnTo>
                  <a:pt x="10165207" y="2104075"/>
                </a:lnTo>
                <a:lnTo>
                  <a:pt x="10165207" y="2052372"/>
                </a:lnTo>
                <a:lnTo>
                  <a:pt x="9794296" y="2052372"/>
                </a:lnTo>
                <a:lnTo>
                  <a:pt x="9794296" y="2400803"/>
                </a:lnTo>
                <a:lnTo>
                  <a:pt x="10050562" y="2400803"/>
                </a:lnTo>
                <a:lnTo>
                  <a:pt x="10050562" y="2425531"/>
                </a:lnTo>
                <a:lnTo>
                  <a:pt x="10070793" y="2425531"/>
                </a:lnTo>
                <a:lnTo>
                  <a:pt x="10070793" y="2639085"/>
                </a:lnTo>
                <a:lnTo>
                  <a:pt x="10030330" y="2639085"/>
                </a:lnTo>
                <a:lnTo>
                  <a:pt x="10030330" y="2450258"/>
                </a:lnTo>
                <a:lnTo>
                  <a:pt x="9794296" y="2450258"/>
                </a:lnTo>
                <a:lnTo>
                  <a:pt x="9794296" y="2616606"/>
                </a:lnTo>
                <a:lnTo>
                  <a:pt x="9753833" y="2616606"/>
                </a:lnTo>
                <a:lnTo>
                  <a:pt x="9753833" y="2054620"/>
                </a:lnTo>
                <a:lnTo>
                  <a:pt x="9702130" y="2054620"/>
                </a:lnTo>
                <a:lnTo>
                  <a:pt x="9688642" y="2054620"/>
                </a:lnTo>
                <a:lnTo>
                  <a:pt x="9688642" y="2029893"/>
                </a:lnTo>
                <a:lnTo>
                  <a:pt x="9668411" y="2029893"/>
                </a:lnTo>
                <a:lnTo>
                  <a:pt x="9668411" y="1881528"/>
                </a:lnTo>
                <a:lnTo>
                  <a:pt x="9389666" y="1881528"/>
                </a:lnTo>
                <a:lnTo>
                  <a:pt x="9389666" y="1856801"/>
                </a:lnTo>
                <a:lnTo>
                  <a:pt x="9149136" y="1856801"/>
                </a:lnTo>
                <a:lnTo>
                  <a:pt x="9149136" y="1708437"/>
                </a:lnTo>
                <a:lnTo>
                  <a:pt x="9108673" y="1708437"/>
                </a:lnTo>
                <a:lnTo>
                  <a:pt x="9108673" y="1856801"/>
                </a:lnTo>
                <a:lnTo>
                  <a:pt x="9047978" y="1856801"/>
                </a:lnTo>
                <a:lnTo>
                  <a:pt x="9047978" y="2018653"/>
                </a:lnTo>
                <a:lnTo>
                  <a:pt x="9068209" y="2018653"/>
                </a:lnTo>
                <a:lnTo>
                  <a:pt x="9068209" y="2600870"/>
                </a:lnTo>
                <a:lnTo>
                  <a:pt x="9027747" y="2600870"/>
                </a:lnTo>
                <a:lnTo>
                  <a:pt x="9027747" y="2016405"/>
                </a:lnTo>
                <a:lnTo>
                  <a:pt x="8937829" y="2016405"/>
                </a:lnTo>
                <a:lnTo>
                  <a:pt x="8937829" y="1868041"/>
                </a:lnTo>
                <a:lnTo>
                  <a:pt x="8888374" y="1868041"/>
                </a:lnTo>
                <a:lnTo>
                  <a:pt x="8888374" y="1719677"/>
                </a:lnTo>
                <a:lnTo>
                  <a:pt x="8789464" y="1719677"/>
                </a:lnTo>
                <a:lnTo>
                  <a:pt x="8789464" y="1645494"/>
                </a:lnTo>
                <a:lnTo>
                  <a:pt x="8670324" y="1645494"/>
                </a:lnTo>
                <a:lnTo>
                  <a:pt x="8670324" y="1757891"/>
                </a:lnTo>
                <a:lnTo>
                  <a:pt x="8519711" y="1757891"/>
                </a:lnTo>
                <a:lnTo>
                  <a:pt x="8519711" y="1694949"/>
                </a:lnTo>
                <a:lnTo>
                  <a:pt x="8400570" y="1694949"/>
                </a:lnTo>
                <a:lnTo>
                  <a:pt x="8400570" y="1955711"/>
                </a:lnTo>
                <a:lnTo>
                  <a:pt x="8360107" y="1955711"/>
                </a:lnTo>
                <a:lnTo>
                  <a:pt x="8360107" y="1652238"/>
                </a:lnTo>
                <a:lnTo>
                  <a:pt x="8380338" y="1652238"/>
                </a:lnTo>
                <a:lnTo>
                  <a:pt x="8380338" y="260761"/>
                </a:lnTo>
                <a:lnTo>
                  <a:pt x="8319644" y="0"/>
                </a:lnTo>
                <a:lnTo>
                  <a:pt x="7899278" y="0"/>
                </a:lnTo>
                <a:lnTo>
                  <a:pt x="7838584" y="260761"/>
                </a:lnTo>
                <a:lnTo>
                  <a:pt x="7838584" y="1317295"/>
                </a:lnTo>
                <a:lnTo>
                  <a:pt x="7854319" y="1317295"/>
                </a:lnTo>
                <a:lnTo>
                  <a:pt x="7854319" y="2000669"/>
                </a:lnTo>
                <a:lnTo>
                  <a:pt x="7971213" y="2000669"/>
                </a:lnTo>
                <a:lnTo>
                  <a:pt x="8020667" y="1939975"/>
                </a:lnTo>
                <a:lnTo>
                  <a:pt x="8034155" y="1957958"/>
                </a:lnTo>
                <a:lnTo>
                  <a:pt x="8047643" y="1939975"/>
                </a:lnTo>
                <a:lnTo>
                  <a:pt x="8101593" y="2005165"/>
                </a:lnTo>
                <a:lnTo>
                  <a:pt x="8497232" y="2005165"/>
                </a:lnTo>
                <a:lnTo>
                  <a:pt x="8553430" y="1935479"/>
                </a:lnTo>
                <a:lnTo>
                  <a:pt x="8566918" y="1953463"/>
                </a:lnTo>
                <a:lnTo>
                  <a:pt x="8580406" y="1935479"/>
                </a:lnTo>
                <a:lnTo>
                  <a:pt x="8629860" y="1996174"/>
                </a:lnTo>
                <a:lnTo>
                  <a:pt x="8881630" y="1996174"/>
                </a:lnTo>
                <a:lnTo>
                  <a:pt x="8881630" y="2023149"/>
                </a:lnTo>
                <a:lnTo>
                  <a:pt x="8901862" y="2023149"/>
                </a:lnTo>
                <a:lnTo>
                  <a:pt x="8901862" y="2598622"/>
                </a:lnTo>
                <a:lnTo>
                  <a:pt x="8861399" y="2598622"/>
                </a:lnTo>
                <a:lnTo>
                  <a:pt x="8861399" y="2047876"/>
                </a:lnTo>
                <a:lnTo>
                  <a:pt x="8620869" y="2047876"/>
                </a:lnTo>
                <a:lnTo>
                  <a:pt x="8620869" y="2023149"/>
                </a:lnTo>
                <a:lnTo>
                  <a:pt x="8607381" y="2041132"/>
                </a:lnTo>
                <a:lnTo>
                  <a:pt x="8566918" y="1991678"/>
                </a:lnTo>
                <a:lnTo>
                  <a:pt x="8519711" y="2050124"/>
                </a:lnTo>
                <a:lnTo>
                  <a:pt x="8506223" y="2032141"/>
                </a:lnTo>
                <a:lnTo>
                  <a:pt x="8506223" y="2056868"/>
                </a:lnTo>
                <a:lnTo>
                  <a:pt x="8342124" y="2056868"/>
                </a:lnTo>
                <a:lnTo>
                  <a:pt x="8342124" y="2598622"/>
                </a:lnTo>
                <a:lnTo>
                  <a:pt x="8301660" y="2598622"/>
                </a:lnTo>
                <a:lnTo>
                  <a:pt x="8301660" y="2056868"/>
                </a:lnTo>
                <a:lnTo>
                  <a:pt x="8092602" y="2056868"/>
                </a:lnTo>
                <a:lnTo>
                  <a:pt x="8092602" y="2032141"/>
                </a:lnTo>
                <a:lnTo>
                  <a:pt x="8079114" y="2050124"/>
                </a:lnTo>
                <a:lnTo>
                  <a:pt x="8034155" y="1993926"/>
                </a:lnTo>
                <a:lnTo>
                  <a:pt x="7993692" y="2043380"/>
                </a:lnTo>
                <a:lnTo>
                  <a:pt x="7980204" y="2025397"/>
                </a:lnTo>
                <a:lnTo>
                  <a:pt x="7980204" y="2050124"/>
                </a:lnTo>
                <a:lnTo>
                  <a:pt x="7834088" y="2050124"/>
                </a:lnTo>
                <a:lnTo>
                  <a:pt x="7757658" y="2050124"/>
                </a:lnTo>
                <a:lnTo>
                  <a:pt x="7757658" y="2598622"/>
                </a:lnTo>
                <a:lnTo>
                  <a:pt x="7717195" y="2598622"/>
                </a:lnTo>
                <a:lnTo>
                  <a:pt x="7717195" y="2025397"/>
                </a:lnTo>
                <a:lnTo>
                  <a:pt x="7737427" y="2025397"/>
                </a:lnTo>
                <a:lnTo>
                  <a:pt x="7737427" y="2000669"/>
                </a:lnTo>
                <a:lnTo>
                  <a:pt x="7813857" y="2000669"/>
                </a:lnTo>
                <a:lnTo>
                  <a:pt x="7813857" y="1335278"/>
                </a:lnTo>
                <a:lnTo>
                  <a:pt x="7696963" y="1335278"/>
                </a:lnTo>
                <a:lnTo>
                  <a:pt x="7696963" y="1249856"/>
                </a:lnTo>
                <a:lnTo>
                  <a:pt x="7607045" y="1249856"/>
                </a:lnTo>
                <a:lnTo>
                  <a:pt x="7607045" y="1335278"/>
                </a:lnTo>
                <a:lnTo>
                  <a:pt x="7537359" y="1335278"/>
                </a:lnTo>
                <a:lnTo>
                  <a:pt x="7537359" y="1596040"/>
                </a:lnTo>
                <a:lnTo>
                  <a:pt x="7467673" y="1596040"/>
                </a:lnTo>
                <a:lnTo>
                  <a:pt x="7467673" y="1225129"/>
                </a:lnTo>
                <a:lnTo>
                  <a:pt x="7357523" y="1225129"/>
                </a:lnTo>
                <a:lnTo>
                  <a:pt x="7357523" y="1335278"/>
                </a:lnTo>
                <a:lnTo>
                  <a:pt x="7317061" y="1335278"/>
                </a:lnTo>
                <a:lnTo>
                  <a:pt x="7317061" y="2645829"/>
                </a:lnTo>
                <a:lnTo>
                  <a:pt x="7276598" y="2645829"/>
                </a:lnTo>
                <a:lnTo>
                  <a:pt x="7276598" y="1294815"/>
                </a:lnTo>
                <a:lnTo>
                  <a:pt x="7296829" y="1294815"/>
                </a:lnTo>
                <a:lnTo>
                  <a:pt x="7296829" y="260761"/>
                </a:lnTo>
                <a:lnTo>
                  <a:pt x="7238383" y="0"/>
                </a:lnTo>
                <a:lnTo>
                  <a:pt x="6867472" y="0"/>
                </a:lnTo>
                <a:lnTo>
                  <a:pt x="6788794" y="260761"/>
                </a:lnTo>
                <a:lnTo>
                  <a:pt x="6788794" y="1265592"/>
                </a:lnTo>
                <a:lnTo>
                  <a:pt x="6809025" y="1265592"/>
                </a:lnTo>
                <a:lnTo>
                  <a:pt x="6809025" y="2144538"/>
                </a:lnTo>
                <a:lnTo>
                  <a:pt x="6876463" y="2144538"/>
                </a:lnTo>
                <a:lnTo>
                  <a:pt x="6903439" y="2144538"/>
                </a:lnTo>
                <a:lnTo>
                  <a:pt x="7211407" y="2144538"/>
                </a:lnTo>
                <a:lnTo>
                  <a:pt x="7211407" y="2169265"/>
                </a:lnTo>
                <a:lnTo>
                  <a:pt x="7231639" y="2169265"/>
                </a:lnTo>
                <a:lnTo>
                  <a:pt x="7231639" y="2645829"/>
                </a:lnTo>
                <a:lnTo>
                  <a:pt x="7191176" y="2645829"/>
                </a:lnTo>
                <a:lnTo>
                  <a:pt x="7191176" y="2193993"/>
                </a:lnTo>
                <a:lnTo>
                  <a:pt x="6903439" y="2193993"/>
                </a:lnTo>
                <a:lnTo>
                  <a:pt x="6876463" y="2193993"/>
                </a:lnTo>
                <a:lnTo>
                  <a:pt x="6379667" y="2193993"/>
                </a:lnTo>
                <a:lnTo>
                  <a:pt x="6379667" y="2238951"/>
                </a:lnTo>
                <a:lnTo>
                  <a:pt x="6521288" y="2238951"/>
                </a:lnTo>
                <a:lnTo>
                  <a:pt x="6521288" y="2263679"/>
                </a:lnTo>
                <a:lnTo>
                  <a:pt x="6541520" y="2263679"/>
                </a:lnTo>
                <a:lnTo>
                  <a:pt x="6541520" y="2319877"/>
                </a:lnTo>
                <a:lnTo>
                  <a:pt x="6649421" y="2319877"/>
                </a:lnTo>
                <a:lnTo>
                  <a:pt x="6649421" y="2344605"/>
                </a:lnTo>
                <a:lnTo>
                  <a:pt x="6669653" y="2344605"/>
                </a:lnTo>
                <a:lnTo>
                  <a:pt x="6669653" y="2382820"/>
                </a:lnTo>
                <a:lnTo>
                  <a:pt x="7103506" y="2382820"/>
                </a:lnTo>
                <a:lnTo>
                  <a:pt x="7103506" y="2407547"/>
                </a:lnTo>
                <a:lnTo>
                  <a:pt x="7123737" y="2407547"/>
                </a:lnTo>
                <a:lnTo>
                  <a:pt x="7123737" y="2645829"/>
                </a:lnTo>
                <a:lnTo>
                  <a:pt x="7083275" y="2645829"/>
                </a:lnTo>
                <a:lnTo>
                  <a:pt x="7083275" y="2432274"/>
                </a:lnTo>
                <a:lnTo>
                  <a:pt x="6669653" y="2432274"/>
                </a:lnTo>
                <a:lnTo>
                  <a:pt x="6669653" y="2645829"/>
                </a:lnTo>
                <a:lnTo>
                  <a:pt x="6629189" y="2645829"/>
                </a:lnTo>
                <a:lnTo>
                  <a:pt x="6629189" y="2407547"/>
                </a:lnTo>
                <a:lnTo>
                  <a:pt x="6629189" y="2369332"/>
                </a:lnTo>
                <a:lnTo>
                  <a:pt x="6521288" y="2369332"/>
                </a:lnTo>
                <a:lnTo>
                  <a:pt x="6521288" y="2344605"/>
                </a:lnTo>
                <a:lnTo>
                  <a:pt x="6501057" y="2344605"/>
                </a:lnTo>
                <a:lnTo>
                  <a:pt x="6501057" y="2288406"/>
                </a:lnTo>
                <a:lnTo>
                  <a:pt x="6379667" y="2288406"/>
                </a:lnTo>
                <a:lnTo>
                  <a:pt x="6379667" y="2645829"/>
                </a:lnTo>
                <a:lnTo>
                  <a:pt x="6339205" y="2645829"/>
                </a:lnTo>
                <a:lnTo>
                  <a:pt x="6339205" y="2169265"/>
                </a:lnTo>
                <a:lnTo>
                  <a:pt x="6359436" y="2169265"/>
                </a:lnTo>
                <a:lnTo>
                  <a:pt x="6359436" y="2144538"/>
                </a:lnTo>
                <a:lnTo>
                  <a:pt x="6768562" y="2144538"/>
                </a:lnTo>
                <a:lnTo>
                  <a:pt x="6768562" y="1285824"/>
                </a:lnTo>
                <a:lnTo>
                  <a:pt x="6678645" y="1285824"/>
                </a:lnTo>
                <a:lnTo>
                  <a:pt x="6678645" y="1173426"/>
                </a:lnTo>
                <a:lnTo>
                  <a:pt x="6588727" y="1173426"/>
                </a:lnTo>
                <a:lnTo>
                  <a:pt x="6588727" y="903673"/>
                </a:lnTo>
                <a:lnTo>
                  <a:pt x="6528032" y="903673"/>
                </a:lnTo>
                <a:lnTo>
                  <a:pt x="6528032" y="766549"/>
                </a:lnTo>
                <a:lnTo>
                  <a:pt x="6487569" y="766549"/>
                </a:lnTo>
                <a:lnTo>
                  <a:pt x="6487569" y="903673"/>
                </a:lnTo>
                <a:lnTo>
                  <a:pt x="6458346" y="903673"/>
                </a:lnTo>
                <a:lnTo>
                  <a:pt x="6458346" y="1088005"/>
                </a:lnTo>
                <a:lnTo>
                  <a:pt x="6388660" y="1088005"/>
                </a:lnTo>
                <a:lnTo>
                  <a:pt x="6388660" y="1175674"/>
                </a:lnTo>
                <a:lnTo>
                  <a:pt x="6327965" y="1175674"/>
                </a:lnTo>
                <a:lnTo>
                  <a:pt x="6327965" y="1249856"/>
                </a:lnTo>
                <a:lnTo>
                  <a:pt x="6296494" y="1249856"/>
                </a:lnTo>
                <a:lnTo>
                  <a:pt x="6296494" y="2124306"/>
                </a:lnTo>
                <a:lnTo>
                  <a:pt x="6256031" y="2124306"/>
                </a:lnTo>
                <a:lnTo>
                  <a:pt x="6256031" y="1249856"/>
                </a:lnTo>
                <a:lnTo>
                  <a:pt x="6118906" y="1249856"/>
                </a:lnTo>
                <a:lnTo>
                  <a:pt x="6118906" y="1175674"/>
                </a:lnTo>
                <a:lnTo>
                  <a:pt x="5878376" y="1175674"/>
                </a:lnTo>
                <a:lnTo>
                  <a:pt x="5878376" y="1274584"/>
                </a:lnTo>
                <a:lnTo>
                  <a:pt x="5808690" y="1274584"/>
                </a:lnTo>
                <a:lnTo>
                  <a:pt x="5808690" y="2041132"/>
                </a:lnTo>
                <a:lnTo>
                  <a:pt x="5608623" y="2041132"/>
                </a:lnTo>
                <a:lnTo>
                  <a:pt x="5608623" y="1953463"/>
                </a:lnTo>
                <a:lnTo>
                  <a:pt x="5309646" y="1953463"/>
                </a:lnTo>
                <a:lnTo>
                  <a:pt x="5309646" y="1596040"/>
                </a:lnTo>
                <a:lnTo>
                  <a:pt x="4958967" y="1596040"/>
                </a:lnTo>
                <a:lnTo>
                  <a:pt x="4958967" y="1620767"/>
                </a:lnTo>
                <a:lnTo>
                  <a:pt x="4927495" y="1620767"/>
                </a:lnTo>
                <a:lnTo>
                  <a:pt x="4927495" y="2144538"/>
                </a:lnTo>
                <a:lnTo>
                  <a:pt x="5491730" y="2144538"/>
                </a:lnTo>
                <a:lnTo>
                  <a:pt x="5491730" y="2169265"/>
                </a:lnTo>
                <a:lnTo>
                  <a:pt x="5511961" y="2169265"/>
                </a:lnTo>
                <a:lnTo>
                  <a:pt x="5511961" y="2185001"/>
                </a:lnTo>
                <a:lnTo>
                  <a:pt x="6217816" y="2185001"/>
                </a:lnTo>
                <a:lnTo>
                  <a:pt x="6217816" y="2209728"/>
                </a:lnTo>
                <a:lnTo>
                  <a:pt x="6238047" y="2209728"/>
                </a:lnTo>
                <a:lnTo>
                  <a:pt x="6238047" y="2648077"/>
                </a:lnTo>
                <a:lnTo>
                  <a:pt x="6197584" y="2648077"/>
                </a:lnTo>
                <a:lnTo>
                  <a:pt x="6197584" y="2232208"/>
                </a:lnTo>
                <a:lnTo>
                  <a:pt x="5511961" y="2232208"/>
                </a:lnTo>
                <a:lnTo>
                  <a:pt x="5511961" y="2645829"/>
                </a:lnTo>
                <a:lnTo>
                  <a:pt x="5471498" y="2645829"/>
                </a:lnTo>
                <a:lnTo>
                  <a:pt x="5471498" y="2193993"/>
                </a:lnTo>
                <a:lnTo>
                  <a:pt x="4907264" y="2193993"/>
                </a:lnTo>
                <a:lnTo>
                  <a:pt x="4817346" y="2193993"/>
                </a:lnTo>
                <a:lnTo>
                  <a:pt x="4817346" y="2382820"/>
                </a:lnTo>
                <a:lnTo>
                  <a:pt x="5028653" y="2382820"/>
                </a:lnTo>
                <a:lnTo>
                  <a:pt x="5028653" y="2263679"/>
                </a:lnTo>
                <a:lnTo>
                  <a:pt x="5048885" y="2263679"/>
                </a:lnTo>
                <a:lnTo>
                  <a:pt x="5048885" y="2238951"/>
                </a:lnTo>
                <a:lnTo>
                  <a:pt x="5334373" y="2238951"/>
                </a:lnTo>
                <a:lnTo>
                  <a:pt x="5334373" y="2263679"/>
                </a:lnTo>
                <a:lnTo>
                  <a:pt x="5354605" y="2263679"/>
                </a:lnTo>
                <a:lnTo>
                  <a:pt x="5354605" y="2367084"/>
                </a:lnTo>
                <a:lnTo>
                  <a:pt x="5428787" y="2367084"/>
                </a:lnTo>
                <a:lnTo>
                  <a:pt x="5428787" y="2391812"/>
                </a:lnTo>
                <a:lnTo>
                  <a:pt x="5449018" y="2391812"/>
                </a:lnTo>
                <a:lnTo>
                  <a:pt x="5449018" y="2643581"/>
                </a:lnTo>
                <a:lnTo>
                  <a:pt x="5408556" y="2643581"/>
                </a:lnTo>
                <a:lnTo>
                  <a:pt x="5408556" y="2416539"/>
                </a:lnTo>
                <a:lnTo>
                  <a:pt x="5334373" y="2416539"/>
                </a:lnTo>
                <a:lnTo>
                  <a:pt x="5334373" y="2391812"/>
                </a:lnTo>
                <a:lnTo>
                  <a:pt x="5314142" y="2391812"/>
                </a:lnTo>
                <a:lnTo>
                  <a:pt x="5314142" y="2288406"/>
                </a:lnTo>
                <a:lnTo>
                  <a:pt x="5069116" y="2288406"/>
                </a:lnTo>
                <a:lnTo>
                  <a:pt x="5069116" y="2382820"/>
                </a:lnTo>
                <a:lnTo>
                  <a:pt x="5102835" y="2382820"/>
                </a:lnTo>
                <a:lnTo>
                  <a:pt x="5102835" y="2407547"/>
                </a:lnTo>
                <a:lnTo>
                  <a:pt x="5123066" y="2407547"/>
                </a:lnTo>
                <a:lnTo>
                  <a:pt x="5123066" y="2645829"/>
                </a:lnTo>
                <a:lnTo>
                  <a:pt x="5082604" y="2645829"/>
                </a:lnTo>
                <a:lnTo>
                  <a:pt x="5082604" y="2432274"/>
                </a:lnTo>
                <a:lnTo>
                  <a:pt x="4817346" y="2432274"/>
                </a:lnTo>
                <a:lnTo>
                  <a:pt x="4817346" y="2645829"/>
                </a:lnTo>
                <a:lnTo>
                  <a:pt x="4776883" y="2645829"/>
                </a:lnTo>
                <a:lnTo>
                  <a:pt x="4776883" y="2169265"/>
                </a:lnTo>
                <a:lnTo>
                  <a:pt x="4797114" y="2169265"/>
                </a:lnTo>
                <a:lnTo>
                  <a:pt x="4797114" y="2144538"/>
                </a:lnTo>
                <a:lnTo>
                  <a:pt x="4887032" y="2144538"/>
                </a:lnTo>
                <a:lnTo>
                  <a:pt x="4887032" y="1596040"/>
                </a:lnTo>
                <a:lnTo>
                  <a:pt x="4907264" y="1596040"/>
                </a:lnTo>
                <a:lnTo>
                  <a:pt x="4907264" y="1571312"/>
                </a:lnTo>
                <a:lnTo>
                  <a:pt x="4958967" y="1571312"/>
                </a:lnTo>
                <a:lnTo>
                  <a:pt x="4958967" y="1189162"/>
                </a:lnTo>
                <a:lnTo>
                  <a:pt x="4758899" y="1189162"/>
                </a:lnTo>
                <a:lnTo>
                  <a:pt x="4758899" y="1090252"/>
                </a:lnTo>
                <a:lnTo>
                  <a:pt x="4628519" y="1090252"/>
                </a:lnTo>
                <a:lnTo>
                  <a:pt x="4628519" y="2079347"/>
                </a:lnTo>
                <a:lnTo>
                  <a:pt x="4716189" y="2079347"/>
                </a:lnTo>
                <a:lnTo>
                  <a:pt x="4716189" y="2104075"/>
                </a:lnTo>
                <a:lnTo>
                  <a:pt x="4736420" y="2104075"/>
                </a:lnTo>
                <a:lnTo>
                  <a:pt x="4736420" y="2648077"/>
                </a:lnTo>
                <a:lnTo>
                  <a:pt x="4698205" y="2648077"/>
                </a:lnTo>
                <a:lnTo>
                  <a:pt x="4698205" y="2522192"/>
                </a:lnTo>
                <a:lnTo>
                  <a:pt x="4417212" y="2522192"/>
                </a:lnTo>
                <a:lnTo>
                  <a:pt x="4417212" y="2648077"/>
                </a:lnTo>
                <a:lnTo>
                  <a:pt x="4376749" y="2648077"/>
                </a:lnTo>
                <a:lnTo>
                  <a:pt x="4376749" y="2495217"/>
                </a:lnTo>
                <a:lnTo>
                  <a:pt x="4396981" y="2495217"/>
                </a:lnTo>
                <a:lnTo>
                  <a:pt x="4396981" y="2470490"/>
                </a:lnTo>
                <a:lnTo>
                  <a:pt x="4698205" y="2470490"/>
                </a:lnTo>
                <a:lnTo>
                  <a:pt x="4698205" y="2126554"/>
                </a:lnTo>
                <a:lnTo>
                  <a:pt x="4630767" y="2126554"/>
                </a:lnTo>
                <a:lnTo>
                  <a:pt x="4630767" y="2101827"/>
                </a:lnTo>
                <a:lnTo>
                  <a:pt x="4441939" y="2101827"/>
                </a:lnTo>
                <a:lnTo>
                  <a:pt x="4441939" y="1928735"/>
                </a:lnTo>
                <a:lnTo>
                  <a:pt x="4322798" y="1928735"/>
                </a:lnTo>
                <a:lnTo>
                  <a:pt x="4322798" y="1978190"/>
                </a:lnTo>
                <a:lnTo>
                  <a:pt x="4183426" y="1978190"/>
                </a:lnTo>
                <a:lnTo>
                  <a:pt x="4183426" y="2002917"/>
                </a:lnTo>
                <a:lnTo>
                  <a:pt x="4136219" y="2002917"/>
                </a:lnTo>
                <a:lnTo>
                  <a:pt x="4136219" y="2059116"/>
                </a:lnTo>
                <a:lnTo>
                  <a:pt x="4115987" y="2059116"/>
                </a:lnTo>
                <a:lnTo>
                  <a:pt x="4115987" y="2083843"/>
                </a:lnTo>
                <a:lnTo>
                  <a:pt x="3904680" y="2083843"/>
                </a:lnTo>
                <a:lnTo>
                  <a:pt x="3904680" y="2643581"/>
                </a:lnTo>
                <a:lnTo>
                  <a:pt x="3864217" y="2643581"/>
                </a:lnTo>
                <a:lnTo>
                  <a:pt x="3864217" y="2086091"/>
                </a:lnTo>
                <a:lnTo>
                  <a:pt x="3794531" y="2086091"/>
                </a:lnTo>
                <a:lnTo>
                  <a:pt x="3794531" y="2142290"/>
                </a:lnTo>
                <a:lnTo>
                  <a:pt x="3774299" y="2142290"/>
                </a:lnTo>
                <a:lnTo>
                  <a:pt x="3774299" y="2167017"/>
                </a:lnTo>
                <a:lnTo>
                  <a:pt x="3646167" y="2167017"/>
                </a:lnTo>
                <a:lnTo>
                  <a:pt x="3646167" y="2648077"/>
                </a:lnTo>
                <a:lnTo>
                  <a:pt x="3605704" y="2648077"/>
                </a:lnTo>
                <a:lnTo>
                  <a:pt x="3605704" y="2140042"/>
                </a:lnTo>
                <a:lnTo>
                  <a:pt x="3625935" y="2140042"/>
                </a:lnTo>
                <a:lnTo>
                  <a:pt x="3625935" y="2115315"/>
                </a:lnTo>
                <a:lnTo>
                  <a:pt x="3754068" y="2115315"/>
                </a:lnTo>
                <a:lnTo>
                  <a:pt x="3754068" y="2059116"/>
                </a:lnTo>
                <a:lnTo>
                  <a:pt x="3774299" y="2059116"/>
                </a:lnTo>
                <a:lnTo>
                  <a:pt x="3774299" y="2034389"/>
                </a:lnTo>
                <a:lnTo>
                  <a:pt x="3884449" y="2034389"/>
                </a:lnTo>
                <a:lnTo>
                  <a:pt x="4095756" y="2034389"/>
                </a:lnTo>
                <a:lnTo>
                  <a:pt x="4095756" y="1978190"/>
                </a:lnTo>
                <a:lnTo>
                  <a:pt x="4115987" y="1978190"/>
                </a:lnTo>
                <a:lnTo>
                  <a:pt x="4115987" y="1953463"/>
                </a:lnTo>
                <a:lnTo>
                  <a:pt x="4178929" y="1953463"/>
                </a:lnTo>
                <a:lnTo>
                  <a:pt x="4178929" y="1928735"/>
                </a:lnTo>
                <a:lnTo>
                  <a:pt x="3299983" y="1928735"/>
                </a:lnTo>
                <a:lnTo>
                  <a:pt x="3299983" y="2027645"/>
                </a:lnTo>
                <a:lnTo>
                  <a:pt x="3320215" y="2027645"/>
                </a:lnTo>
                <a:lnTo>
                  <a:pt x="3320215" y="2115315"/>
                </a:lnTo>
                <a:lnTo>
                  <a:pt x="3464083" y="2115315"/>
                </a:lnTo>
                <a:lnTo>
                  <a:pt x="3464083" y="2140042"/>
                </a:lnTo>
                <a:lnTo>
                  <a:pt x="3482067" y="2140042"/>
                </a:lnTo>
                <a:lnTo>
                  <a:pt x="3482067" y="2645829"/>
                </a:lnTo>
                <a:lnTo>
                  <a:pt x="3441604" y="2645829"/>
                </a:lnTo>
                <a:lnTo>
                  <a:pt x="3441604" y="2164769"/>
                </a:lnTo>
                <a:lnTo>
                  <a:pt x="3299983" y="2164769"/>
                </a:lnTo>
                <a:lnTo>
                  <a:pt x="3299983" y="2140042"/>
                </a:lnTo>
                <a:lnTo>
                  <a:pt x="3279752" y="2140042"/>
                </a:lnTo>
                <a:lnTo>
                  <a:pt x="3279752" y="2027645"/>
                </a:lnTo>
                <a:lnTo>
                  <a:pt x="2960543" y="2027645"/>
                </a:lnTo>
                <a:lnTo>
                  <a:pt x="2960543" y="1939975"/>
                </a:lnTo>
                <a:lnTo>
                  <a:pt x="2870626" y="1939975"/>
                </a:lnTo>
                <a:lnTo>
                  <a:pt x="2870626" y="2081595"/>
                </a:lnTo>
                <a:lnTo>
                  <a:pt x="2886361" y="2081595"/>
                </a:lnTo>
                <a:lnTo>
                  <a:pt x="2886361" y="2643581"/>
                </a:lnTo>
                <a:lnTo>
                  <a:pt x="2845898" y="2643581"/>
                </a:lnTo>
                <a:lnTo>
                  <a:pt x="2845898" y="2101827"/>
                </a:lnTo>
                <a:lnTo>
                  <a:pt x="2780708" y="2101827"/>
                </a:lnTo>
                <a:lnTo>
                  <a:pt x="2780708" y="2047876"/>
                </a:lnTo>
                <a:lnTo>
                  <a:pt x="2677302" y="2047876"/>
                </a:lnTo>
                <a:lnTo>
                  <a:pt x="2677302" y="2095083"/>
                </a:lnTo>
                <a:lnTo>
                  <a:pt x="2657071" y="2095083"/>
                </a:lnTo>
                <a:lnTo>
                  <a:pt x="2657071" y="2119811"/>
                </a:lnTo>
                <a:lnTo>
                  <a:pt x="2443516" y="2119811"/>
                </a:lnTo>
                <a:lnTo>
                  <a:pt x="2443516" y="2182753"/>
                </a:lnTo>
                <a:lnTo>
                  <a:pt x="2443516" y="2643581"/>
                </a:lnTo>
                <a:lnTo>
                  <a:pt x="2403053" y="2643581"/>
                </a:lnTo>
                <a:lnTo>
                  <a:pt x="2403053" y="2185001"/>
                </a:lnTo>
                <a:lnTo>
                  <a:pt x="2403053" y="2164769"/>
                </a:lnTo>
                <a:lnTo>
                  <a:pt x="2241201" y="2164769"/>
                </a:lnTo>
                <a:lnTo>
                  <a:pt x="2241201" y="2299646"/>
                </a:lnTo>
                <a:lnTo>
                  <a:pt x="2209730" y="2299646"/>
                </a:lnTo>
                <a:lnTo>
                  <a:pt x="2209730" y="2362588"/>
                </a:lnTo>
                <a:lnTo>
                  <a:pt x="2250193" y="2362588"/>
                </a:lnTo>
                <a:lnTo>
                  <a:pt x="2250193" y="2387316"/>
                </a:lnTo>
                <a:lnTo>
                  <a:pt x="2270424" y="2387316"/>
                </a:lnTo>
                <a:lnTo>
                  <a:pt x="2270424" y="2645829"/>
                </a:lnTo>
                <a:lnTo>
                  <a:pt x="2229961" y="2645829"/>
                </a:lnTo>
                <a:lnTo>
                  <a:pt x="2229961" y="2412043"/>
                </a:lnTo>
                <a:lnTo>
                  <a:pt x="2189498" y="2412043"/>
                </a:lnTo>
                <a:lnTo>
                  <a:pt x="2189498" y="2387316"/>
                </a:lnTo>
                <a:lnTo>
                  <a:pt x="2169267" y="2387316"/>
                </a:lnTo>
                <a:lnTo>
                  <a:pt x="2169267" y="2292902"/>
                </a:lnTo>
                <a:lnTo>
                  <a:pt x="2036638" y="2292902"/>
                </a:lnTo>
                <a:lnTo>
                  <a:pt x="2036638" y="2351349"/>
                </a:lnTo>
                <a:lnTo>
                  <a:pt x="2016407" y="2351349"/>
                </a:lnTo>
                <a:lnTo>
                  <a:pt x="2016407" y="2376076"/>
                </a:lnTo>
                <a:lnTo>
                  <a:pt x="1737662" y="2376076"/>
                </a:lnTo>
                <a:lnTo>
                  <a:pt x="1737662" y="2351349"/>
                </a:lnTo>
                <a:lnTo>
                  <a:pt x="1717430" y="2351349"/>
                </a:lnTo>
                <a:lnTo>
                  <a:pt x="1717430" y="2324373"/>
                </a:lnTo>
                <a:lnTo>
                  <a:pt x="1616272" y="2324373"/>
                </a:lnTo>
                <a:lnTo>
                  <a:pt x="1524107" y="2324373"/>
                </a:lnTo>
                <a:lnTo>
                  <a:pt x="1524107" y="2351349"/>
                </a:lnTo>
                <a:lnTo>
                  <a:pt x="1503875" y="2351349"/>
                </a:lnTo>
                <a:lnTo>
                  <a:pt x="1503875" y="2376076"/>
                </a:lnTo>
                <a:lnTo>
                  <a:pt x="1413957" y="2376076"/>
                </a:lnTo>
                <a:lnTo>
                  <a:pt x="1413957" y="2387316"/>
                </a:lnTo>
                <a:lnTo>
                  <a:pt x="1413957" y="2412043"/>
                </a:lnTo>
                <a:lnTo>
                  <a:pt x="1413957" y="2645829"/>
                </a:lnTo>
                <a:lnTo>
                  <a:pt x="1371246" y="2645829"/>
                </a:lnTo>
                <a:lnTo>
                  <a:pt x="1371246" y="2412043"/>
                </a:lnTo>
                <a:lnTo>
                  <a:pt x="1371246" y="2387316"/>
                </a:lnTo>
                <a:lnTo>
                  <a:pt x="1371246" y="2351349"/>
                </a:lnTo>
                <a:lnTo>
                  <a:pt x="1391478" y="2351349"/>
                </a:lnTo>
                <a:lnTo>
                  <a:pt x="1391478" y="2326621"/>
                </a:lnTo>
                <a:lnTo>
                  <a:pt x="1481396" y="2326621"/>
                </a:lnTo>
                <a:lnTo>
                  <a:pt x="1481396" y="2299646"/>
                </a:lnTo>
                <a:lnTo>
                  <a:pt x="1501627" y="2299646"/>
                </a:lnTo>
                <a:lnTo>
                  <a:pt x="1501627" y="2274918"/>
                </a:lnTo>
                <a:lnTo>
                  <a:pt x="1593793" y="2274918"/>
                </a:lnTo>
                <a:lnTo>
                  <a:pt x="1593793" y="2261431"/>
                </a:lnTo>
                <a:lnTo>
                  <a:pt x="1526355" y="2261431"/>
                </a:lnTo>
                <a:lnTo>
                  <a:pt x="1501627" y="2261431"/>
                </a:lnTo>
                <a:lnTo>
                  <a:pt x="1501627" y="2236703"/>
                </a:lnTo>
                <a:lnTo>
                  <a:pt x="1481396" y="2236703"/>
                </a:lnTo>
                <a:lnTo>
                  <a:pt x="1481396" y="2088339"/>
                </a:lnTo>
                <a:lnTo>
                  <a:pt x="1420701" y="2088339"/>
                </a:lnTo>
                <a:lnTo>
                  <a:pt x="1420701" y="2063612"/>
                </a:lnTo>
                <a:lnTo>
                  <a:pt x="1400470" y="2063612"/>
                </a:lnTo>
                <a:lnTo>
                  <a:pt x="1400470" y="2011909"/>
                </a:lnTo>
                <a:lnTo>
                  <a:pt x="1380238" y="2011909"/>
                </a:lnTo>
                <a:lnTo>
                  <a:pt x="1380238" y="2142290"/>
                </a:lnTo>
                <a:lnTo>
                  <a:pt x="1360007" y="2142290"/>
                </a:lnTo>
                <a:lnTo>
                  <a:pt x="1360007" y="2167017"/>
                </a:lnTo>
                <a:lnTo>
                  <a:pt x="1270089" y="2167017"/>
                </a:lnTo>
                <a:lnTo>
                  <a:pt x="1270089" y="2670557"/>
                </a:lnTo>
                <a:lnTo>
                  <a:pt x="1229626" y="2670557"/>
                </a:lnTo>
                <a:lnTo>
                  <a:pt x="1229626" y="1953463"/>
                </a:lnTo>
                <a:lnTo>
                  <a:pt x="1112733" y="1953463"/>
                </a:lnTo>
                <a:lnTo>
                  <a:pt x="1112733" y="1904008"/>
                </a:lnTo>
                <a:lnTo>
                  <a:pt x="1249857" y="1904008"/>
                </a:lnTo>
                <a:lnTo>
                  <a:pt x="1249857" y="1928735"/>
                </a:lnTo>
                <a:lnTo>
                  <a:pt x="1270089" y="1928735"/>
                </a:lnTo>
                <a:lnTo>
                  <a:pt x="1270089" y="2115315"/>
                </a:lnTo>
                <a:lnTo>
                  <a:pt x="1339775" y="2115315"/>
                </a:lnTo>
                <a:lnTo>
                  <a:pt x="1339775" y="1984934"/>
                </a:lnTo>
                <a:lnTo>
                  <a:pt x="1360007" y="1984934"/>
                </a:lnTo>
                <a:lnTo>
                  <a:pt x="1360007" y="1960206"/>
                </a:lnTo>
                <a:lnTo>
                  <a:pt x="1420701" y="1960206"/>
                </a:lnTo>
                <a:lnTo>
                  <a:pt x="1420701" y="1984934"/>
                </a:lnTo>
                <a:lnTo>
                  <a:pt x="1440933" y="1984934"/>
                </a:lnTo>
                <a:lnTo>
                  <a:pt x="1440933" y="2036636"/>
                </a:lnTo>
                <a:lnTo>
                  <a:pt x="1501627" y="2036636"/>
                </a:lnTo>
                <a:lnTo>
                  <a:pt x="1501627" y="2061364"/>
                </a:lnTo>
                <a:lnTo>
                  <a:pt x="1521859" y="2061364"/>
                </a:lnTo>
                <a:lnTo>
                  <a:pt x="1521859" y="2209728"/>
                </a:lnTo>
                <a:lnTo>
                  <a:pt x="1528603" y="2209728"/>
                </a:lnTo>
                <a:lnTo>
                  <a:pt x="1616272" y="2209728"/>
                </a:lnTo>
                <a:lnTo>
                  <a:pt x="1616272" y="2234456"/>
                </a:lnTo>
                <a:lnTo>
                  <a:pt x="1636504" y="2234456"/>
                </a:lnTo>
                <a:lnTo>
                  <a:pt x="1636504" y="2272671"/>
                </a:lnTo>
                <a:lnTo>
                  <a:pt x="1737662" y="2272671"/>
                </a:lnTo>
                <a:lnTo>
                  <a:pt x="1737662" y="2297398"/>
                </a:lnTo>
                <a:lnTo>
                  <a:pt x="1757893" y="2297398"/>
                </a:lnTo>
                <a:lnTo>
                  <a:pt x="1757893" y="2324373"/>
                </a:lnTo>
                <a:lnTo>
                  <a:pt x="1998423" y="2324373"/>
                </a:lnTo>
                <a:lnTo>
                  <a:pt x="1998423" y="2265927"/>
                </a:lnTo>
                <a:lnTo>
                  <a:pt x="2018655" y="2265927"/>
                </a:lnTo>
                <a:lnTo>
                  <a:pt x="2018655" y="2241199"/>
                </a:lnTo>
                <a:lnTo>
                  <a:pt x="2191746" y="2241199"/>
                </a:lnTo>
                <a:lnTo>
                  <a:pt x="2191746" y="2265927"/>
                </a:lnTo>
                <a:lnTo>
                  <a:pt x="2202986" y="2265927"/>
                </a:lnTo>
                <a:lnTo>
                  <a:pt x="2202986" y="2137794"/>
                </a:lnTo>
                <a:lnTo>
                  <a:pt x="2223218" y="2137794"/>
                </a:lnTo>
                <a:lnTo>
                  <a:pt x="2223218" y="2113067"/>
                </a:lnTo>
                <a:lnTo>
                  <a:pt x="2403053" y="2113067"/>
                </a:lnTo>
                <a:lnTo>
                  <a:pt x="2403053" y="2095083"/>
                </a:lnTo>
                <a:lnTo>
                  <a:pt x="2423285" y="2095083"/>
                </a:lnTo>
                <a:lnTo>
                  <a:pt x="2423285" y="2070356"/>
                </a:lnTo>
                <a:lnTo>
                  <a:pt x="2636840" y="2070356"/>
                </a:lnTo>
                <a:lnTo>
                  <a:pt x="2636840" y="2023149"/>
                </a:lnTo>
                <a:lnTo>
                  <a:pt x="2657071" y="2023149"/>
                </a:lnTo>
                <a:lnTo>
                  <a:pt x="2657071" y="1998422"/>
                </a:lnTo>
                <a:lnTo>
                  <a:pt x="2780708" y="1998422"/>
                </a:lnTo>
                <a:lnTo>
                  <a:pt x="2780708" y="1027310"/>
                </a:lnTo>
                <a:lnTo>
                  <a:pt x="2560409" y="1027310"/>
                </a:lnTo>
                <a:lnTo>
                  <a:pt x="2560409" y="953128"/>
                </a:lnTo>
                <a:lnTo>
                  <a:pt x="2430028" y="953128"/>
                </a:lnTo>
                <a:lnTo>
                  <a:pt x="2430028" y="1016070"/>
                </a:lnTo>
                <a:lnTo>
                  <a:pt x="2229961" y="1016070"/>
                </a:lnTo>
                <a:lnTo>
                  <a:pt x="2229961" y="953128"/>
                </a:lnTo>
                <a:lnTo>
                  <a:pt x="2079349" y="953128"/>
                </a:lnTo>
                <a:lnTo>
                  <a:pt x="2079349" y="1040798"/>
                </a:lnTo>
                <a:lnTo>
                  <a:pt x="1939977" y="1040798"/>
                </a:lnTo>
                <a:lnTo>
                  <a:pt x="1939977" y="2104075"/>
                </a:lnTo>
                <a:lnTo>
                  <a:pt x="1960208" y="2104075"/>
                </a:lnTo>
                <a:lnTo>
                  <a:pt x="1960208" y="2268175"/>
                </a:lnTo>
                <a:lnTo>
                  <a:pt x="1919745" y="2268175"/>
                </a:lnTo>
                <a:lnTo>
                  <a:pt x="1919745" y="2104075"/>
                </a:lnTo>
                <a:lnTo>
                  <a:pt x="1838819" y="2104075"/>
                </a:lnTo>
                <a:lnTo>
                  <a:pt x="1838819" y="1829826"/>
                </a:lnTo>
                <a:lnTo>
                  <a:pt x="1739909" y="1829826"/>
                </a:lnTo>
                <a:lnTo>
                  <a:pt x="1739909" y="1928735"/>
                </a:lnTo>
                <a:lnTo>
                  <a:pt x="1649992" y="1928735"/>
                </a:lnTo>
                <a:lnTo>
                  <a:pt x="1649992" y="2182753"/>
                </a:lnTo>
                <a:lnTo>
                  <a:pt x="1609529" y="2182753"/>
                </a:lnTo>
                <a:lnTo>
                  <a:pt x="1609529" y="1928735"/>
                </a:lnTo>
                <a:lnTo>
                  <a:pt x="1629760" y="1928735"/>
                </a:lnTo>
                <a:lnTo>
                  <a:pt x="1629760" y="1620767"/>
                </a:lnTo>
                <a:lnTo>
                  <a:pt x="1348767" y="1620767"/>
                </a:lnTo>
                <a:lnTo>
                  <a:pt x="1348767" y="1881528"/>
                </a:lnTo>
                <a:lnTo>
                  <a:pt x="1177923" y="1881528"/>
                </a:lnTo>
                <a:lnTo>
                  <a:pt x="1177923" y="1796107"/>
                </a:lnTo>
                <a:lnTo>
                  <a:pt x="1079014" y="1796107"/>
                </a:lnTo>
                <a:lnTo>
                  <a:pt x="1079014" y="1930983"/>
                </a:lnTo>
                <a:lnTo>
                  <a:pt x="998088" y="1930983"/>
                </a:lnTo>
                <a:lnTo>
                  <a:pt x="998088" y="1843313"/>
                </a:lnTo>
                <a:lnTo>
                  <a:pt x="899178" y="1843313"/>
                </a:lnTo>
                <a:lnTo>
                  <a:pt x="899178" y="1942223"/>
                </a:lnTo>
                <a:lnTo>
                  <a:pt x="789029" y="1942223"/>
                </a:lnTo>
                <a:lnTo>
                  <a:pt x="789029" y="2005165"/>
                </a:lnTo>
                <a:lnTo>
                  <a:pt x="618185" y="2005165"/>
                </a:lnTo>
                <a:lnTo>
                  <a:pt x="618185" y="2364836"/>
                </a:lnTo>
                <a:lnTo>
                  <a:pt x="649656" y="2364836"/>
                </a:lnTo>
                <a:lnTo>
                  <a:pt x="665392" y="2364836"/>
                </a:lnTo>
                <a:lnTo>
                  <a:pt x="665392" y="2315382"/>
                </a:lnTo>
                <a:lnTo>
                  <a:pt x="685623" y="2315382"/>
                </a:lnTo>
                <a:lnTo>
                  <a:pt x="685623" y="2290654"/>
                </a:lnTo>
                <a:lnTo>
                  <a:pt x="914914" y="2290654"/>
                </a:lnTo>
                <a:lnTo>
                  <a:pt x="914914" y="2315382"/>
                </a:lnTo>
                <a:lnTo>
                  <a:pt x="935145" y="2315382"/>
                </a:lnTo>
                <a:lnTo>
                  <a:pt x="935145" y="2668309"/>
                </a:lnTo>
                <a:lnTo>
                  <a:pt x="894682" y="2668309"/>
                </a:lnTo>
                <a:lnTo>
                  <a:pt x="894682" y="2340109"/>
                </a:lnTo>
                <a:lnTo>
                  <a:pt x="705855" y="2340109"/>
                </a:lnTo>
                <a:lnTo>
                  <a:pt x="705855" y="2387316"/>
                </a:lnTo>
                <a:lnTo>
                  <a:pt x="685623" y="2387316"/>
                </a:lnTo>
                <a:lnTo>
                  <a:pt x="685623" y="2412043"/>
                </a:lnTo>
                <a:lnTo>
                  <a:pt x="649656" y="2412043"/>
                </a:lnTo>
                <a:lnTo>
                  <a:pt x="618185" y="2412043"/>
                </a:lnTo>
                <a:lnTo>
                  <a:pt x="618185" y="2670557"/>
                </a:lnTo>
                <a:lnTo>
                  <a:pt x="577722" y="2670557"/>
                </a:lnTo>
                <a:lnTo>
                  <a:pt x="577722" y="2002917"/>
                </a:lnTo>
                <a:lnTo>
                  <a:pt x="597953" y="2002917"/>
                </a:lnTo>
                <a:lnTo>
                  <a:pt x="597953" y="1868041"/>
                </a:lnTo>
                <a:lnTo>
                  <a:pt x="481060" y="1868041"/>
                </a:lnTo>
                <a:lnTo>
                  <a:pt x="481060" y="1892768"/>
                </a:lnTo>
                <a:lnTo>
                  <a:pt x="58447" y="1892768"/>
                </a:lnTo>
                <a:lnTo>
                  <a:pt x="58447" y="1843313"/>
                </a:lnTo>
                <a:lnTo>
                  <a:pt x="469820" y="1843313"/>
                </a:lnTo>
                <a:lnTo>
                  <a:pt x="469820" y="1200402"/>
                </a:lnTo>
                <a:lnTo>
                  <a:pt x="379903" y="1200402"/>
                </a:lnTo>
                <a:lnTo>
                  <a:pt x="379903" y="914913"/>
                </a:lnTo>
                <a:lnTo>
                  <a:pt x="110149" y="791276"/>
                </a:lnTo>
                <a:lnTo>
                  <a:pt x="4496" y="791276"/>
                </a:lnTo>
                <a:lnTo>
                  <a:pt x="0" y="2769466"/>
                </a:lnTo>
                <a:lnTo>
                  <a:pt x="12237812" y="2769466"/>
                </a:lnTo>
                <a:lnTo>
                  <a:pt x="12237812" y="2101827"/>
                </a:lnTo>
                <a:lnTo>
                  <a:pt x="12159134" y="2101827"/>
                </a:lnTo>
                <a:close/>
                <a:moveTo>
                  <a:pt x="6154873" y="2490721"/>
                </a:moveTo>
                <a:lnTo>
                  <a:pt x="6154873" y="2645829"/>
                </a:lnTo>
                <a:lnTo>
                  <a:pt x="6114410" y="2645829"/>
                </a:lnTo>
                <a:lnTo>
                  <a:pt x="6114410" y="2490721"/>
                </a:lnTo>
                <a:lnTo>
                  <a:pt x="6114410" y="2319877"/>
                </a:lnTo>
                <a:lnTo>
                  <a:pt x="5894112" y="2319877"/>
                </a:lnTo>
                <a:lnTo>
                  <a:pt x="5894112" y="2391812"/>
                </a:lnTo>
                <a:lnTo>
                  <a:pt x="5894112" y="2643581"/>
                </a:lnTo>
                <a:lnTo>
                  <a:pt x="5853649" y="2643581"/>
                </a:lnTo>
                <a:lnTo>
                  <a:pt x="5853649" y="2416539"/>
                </a:lnTo>
                <a:lnTo>
                  <a:pt x="5687301" y="2416539"/>
                </a:lnTo>
                <a:lnTo>
                  <a:pt x="5687301" y="2517696"/>
                </a:lnTo>
                <a:lnTo>
                  <a:pt x="5667069" y="2517696"/>
                </a:lnTo>
                <a:lnTo>
                  <a:pt x="5667069" y="2542424"/>
                </a:lnTo>
                <a:lnTo>
                  <a:pt x="5604127" y="2542424"/>
                </a:lnTo>
                <a:lnTo>
                  <a:pt x="5604127" y="2643581"/>
                </a:lnTo>
                <a:lnTo>
                  <a:pt x="5563664" y="2643581"/>
                </a:lnTo>
                <a:lnTo>
                  <a:pt x="5563664" y="2517696"/>
                </a:lnTo>
                <a:lnTo>
                  <a:pt x="5583895" y="2517696"/>
                </a:lnTo>
                <a:lnTo>
                  <a:pt x="5583895" y="2495217"/>
                </a:lnTo>
                <a:lnTo>
                  <a:pt x="5646838" y="2495217"/>
                </a:lnTo>
                <a:lnTo>
                  <a:pt x="5646838" y="2394060"/>
                </a:lnTo>
                <a:lnTo>
                  <a:pt x="5667069" y="2394060"/>
                </a:lnTo>
                <a:lnTo>
                  <a:pt x="5667069" y="2369332"/>
                </a:lnTo>
                <a:lnTo>
                  <a:pt x="5853649" y="2369332"/>
                </a:lnTo>
                <a:lnTo>
                  <a:pt x="5853649" y="2297398"/>
                </a:lnTo>
                <a:lnTo>
                  <a:pt x="5873880" y="2297398"/>
                </a:lnTo>
                <a:lnTo>
                  <a:pt x="5873880" y="2270423"/>
                </a:lnTo>
                <a:lnTo>
                  <a:pt x="6134642" y="2270423"/>
                </a:lnTo>
                <a:lnTo>
                  <a:pt x="6134642" y="2295150"/>
                </a:lnTo>
                <a:lnTo>
                  <a:pt x="6154873" y="2295150"/>
                </a:lnTo>
                <a:lnTo>
                  <a:pt x="6154873" y="2490721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58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C9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4">
            <a:extLst>
              <a:ext uri="{FF2B5EF4-FFF2-40B4-BE49-F238E27FC236}">
                <a16:creationId xmlns:a16="http://schemas.microsoft.com/office/drawing/2014/main" xmlns="" id="{5A6FA7ED-403E-4577-B0A6-1D3714F72890}"/>
              </a:ext>
            </a:extLst>
          </p:cNvPr>
          <p:cNvSpPr/>
          <p:nvPr/>
        </p:nvSpPr>
        <p:spPr>
          <a:xfrm>
            <a:off x="0" y="4219605"/>
            <a:ext cx="12192000" cy="1839213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6711CB0-4D66-47DD-AC07-0C696BAC268C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北京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355D497-1EC4-4116-B232-083D0C3C1F6F}"/>
              </a:ext>
            </a:extLst>
          </p:cNvPr>
          <p:cNvSpPr txBox="1"/>
          <p:nvPr/>
        </p:nvSpPr>
        <p:spPr>
          <a:xfrm>
            <a:off x="5628327" y="3276157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Beijing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5F978FF-FBE8-4668-8940-E94F1998C185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8E54B8F4-A227-456C-BD40-0993438EF060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1BD1C987-706E-40EF-8D3F-AA7F40F7B25A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1583B45C-6484-4228-BD47-CADDBC7D1608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1FFDA981-80C9-48AF-9EC9-338244492076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7066ABCF-7F8F-4FAA-9B86-3FA777D9AC49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2681D0E5-B89E-40DF-9AC1-D3F33D01F8C4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38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珠海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28327" y="3276157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zhuhai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C1B917C3-F34C-4D3F-8297-0C2F75DACE93}"/>
              </a:ext>
            </a:extLst>
          </p:cNvPr>
          <p:cNvSpPr/>
          <p:nvPr/>
        </p:nvSpPr>
        <p:spPr>
          <a:xfrm>
            <a:off x="2202211" y="4159644"/>
            <a:ext cx="7785090" cy="1419080"/>
          </a:xfrm>
          <a:custGeom>
            <a:avLst/>
            <a:gdLst>
              <a:gd name="connsiteX0" fmla="*/ 11947540 w 12183804"/>
              <a:gd name="connsiteY0" fmla="*/ 1745871 h 2220887"/>
              <a:gd name="connsiteX1" fmla="*/ 11947540 w 12183804"/>
              <a:gd name="connsiteY1" fmla="*/ 1785663 h 2220887"/>
              <a:gd name="connsiteX2" fmla="*/ 11639152 w 12183804"/>
              <a:gd name="connsiteY2" fmla="*/ 1785663 h 2220887"/>
              <a:gd name="connsiteX3" fmla="*/ 11639152 w 12183804"/>
              <a:gd name="connsiteY3" fmla="*/ 1989596 h 2220887"/>
              <a:gd name="connsiteX4" fmla="*/ 11596873 w 12183804"/>
              <a:gd name="connsiteY4" fmla="*/ 1989596 h 2220887"/>
              <a:gd name="connsiteX5" fmla="*/ 11596873 w 12183804"/>
              <a:gd name="connsiteY5" fmla="*/ 1758306 h 2220887"/>
              <a:gd name="connsiteX6" fmla="*/ 11619257 w 12183804"/>
              <a:gd name="connsiteY6" fmla="*/ 1758306 h 2220887"/>
              <a:gd name="connsiteX7" fmla="*/ 11619257 w 12183804"/>
              <a:gd name="connsiteY7" fmla="*/ 1730949 h 2220887"/>
              <a:gd name="connsiteX8" fmla="*/ 11865469 w 12183804"/>
              <a:gd name="connsiteY8" fmla="*/ 1730949 h 2220887"/>
              <a:gd name="connsiteX9" fmla="*/ 11865469 w 12183804"/>
              <a:gd name="connsiteY9" fmla="*/ 532217 h 2220887"/>
              <a:gd name="connsiteX10" fmla="*/ 11758528 w 12183804"/>
              <a:gd name="connsiteY10" fmla="*/ 532217 h 2220887"/>
              <a:gd name="connsiteX11" fmla="*/ 11758528 w 12183804"/>
              <a:gd name="connsiteY11" fmla="*/ 410354 h 2220887"/>
              <a:gd name="connsiteX12" fmla="*/ 11576977 w 12183804"/>
              <a:gd name="connsiteY12" fmla="*/ 410354 h 2220887"/>
              <a:gd name="connsiteX13" fmla="*/ 11576977 w 12183804"/>
              <a:gd name="connsiteY13" fmla="*/ 586931 h 2220887"/>
              <a:gd name="connsiteX14" fmla="*/ 11502367 w 12183804"/>
              <a:gd name="connsiteY14" fmla="*/ 586931 h 2220887"/>
              <a:gd name="connsiteX15" fmla="*/ 11502367 w 12183804"/>
              <a:gd name="connsiteY15" fmla="*/ 1186297 h 2220887"/>
              <a:gd name="connsiteX16" fmla="*/ 11450140 w 12183804"/>
              <a:gd name="connsiteY16" fmla="*/ 1186297 h 2220887"/>
              <a:gd name="connsiteX17" fmla="*/ 11450140 w 12183804"/>
              <a:gd name="connsiteY17" fmla="*/ 2044310 h 2220887"/>
              <a:gd name="connsiteX18" fmla="*/ 11407862 w 12183804"/>
              <a:gd name="connsiteY18" fmla="*/ 2044310 h 2220887"/>
              <a:gd name="connsiteX19" fmla="*/ 11407862 w 12183804"/>
              <a:gd name="connsiteY19" fmla="*/ 1186297 h 2220887"/>
              <a:gd name="connsiteX20" fmla="*/ 11430245 w 12183804"/>
              <a:gd name="connsiteY20" fmla="*/ 1186297 h 2220887"/>
              <a:gd name="connsiteX21" fmla="*/ 11430245 w 12183804"/>
              <a:gd name="connsiteY21" fmla="*/ 559574 h 2220887"/>
              <a:gd name="connsiteX22" fmla="*/ 11345687 w 12183804"/>
              <a:gd name="connsiteY22" fmla="*/ 559574 h 2220887"/>
              <a:gd name="connsiteX23" fmla="*/ 11238745 w 12183804"/>
              <a:gd name="connsiteY23" fmla="*/ 450146 h 2220887"/>
              <a:gd name="connsiteX24" fmla="*/ 11164136 w 12183804"/>
              <a:gd name="connsiteY24" fmla="*/ 450146 h 2220887"/>
              <a:gd name="connsiteX25" fmla="*/ 11057195 w 12183804"/>
              <a:gd name="connsiteY25" fmla="*/ 572009 h 2220887"/>
              <a:gd name="connsiteX26" fmla="*/ 10927871 w 12183804"/>
              <a:gd name="connsiteY26" fmla="*/ 572009 h 2220887"/>
              <a:gd name="connsiteX27" fmla="*/ 10927871 w 12183804"/>
              <a:gd name="connsiteY27" fmla="*/ 1636443 h 2220887"/>
              <a:gd name="connsiteX28" fmla="*/ 10950254 w 12183804"/>
              <a:gd name="connsiteY28" fmla="*/ 1636443 h 2220887"/>
              <a:gd name="connsiteX29" fmla="*/ 10950254 w 12183804"/>
              <a:gd name="connsiteY29" fmla="*/ 1974675 h 2220887"/>
              <a:gd name="connsiteX30" fmla="*/ 10907975 w 12183804"/>
              <a:gd name="connsiteY30" fmla="*/ 1974675 h 2220887"/>
              <a:gd name="connsiteX31" fmla="*/ 10907975 w 12183804"/>
              <a:gd name="connsiteY31" fmla="*/ 1636443 h 2220887"/>
              <a:gd name="connsiteX32" fmla="*/ 9967889 w 12183804"/>
              <a:gd name="connsiteY32" fmla="*/ 1636443 h 2220887"/>
              <a:gd name="connsiteX33" fmla="*/ 9967889 w 12183804"/>
              <a:gd name="connsiteY33" fmla="*/ 1974675 h 2220887"/>
              <a:gd name="connsiteX34" fmla="*/ 9925611 w 12183804"/>
              <a:gd name="connsiteY34" fmla="*/ 1974675 h 2220887"/>
              <a:gd name="connsiteX35" fmla="*/ 9925611 w 12183804"/>
              <a:gd name="connsiteY35" fmla="*/ 1636443 h 2220887"/>
              <a:gd name="connsiteX36" fmla="*/ 9947993 w 12183804"/>
              <a:gd name="connsiteY36" fmla="*/ 1636443 h 2220887"/>
              <a:gd name="connsiteX37" fmla="*/ 9947993 w 12183804"/>
              <a:gd name="connsiteY37" fmla="*/ 708794 h 2220887"/>
              <a:gd name="connsiteX38" fmla="*/ 9669449 w 12183804"/>
              <a:gd name="connsiteY38" fmla="*/ 708794 h 2220887"/>
              <a:gd name="connsiteX39" fmla="*/ 9669449 w 12183804"/>
              <a:gd name="connsiteY39" fmla="*/ 2044310 h 2220887"/>
              <a:gd name="connsiteX40" fmla="*/ 9627171 w 12183804"/>
              <a:gd name="connsiteY40" fmla="*/ 2044310 h 2220887"/>
              <a:gd name="connsiteX41" fmla="*/ 9627171 w 12183804"/>
              <a:gd name="connsiteY41" fmla="*/ 708794 h 2220887"/>
              <a:gd name="connsiteX42" fmla="*/ 9552561 w 12183804"/>
              <a:gd name="connsiteY42" fmla="*/ 708794 h 2220887"/>
              <a:gd name="connsiteX43" fmla="*/ 9552561 w 12183804"/>
              <a:gd name="connsiteY43" fmla="*/ 477503 h 2220887"/>
              <a:gd name="connsiteX44" fmla="*/ 9390906 w 12183804"/>
              <a:gd name="connsiteY44" fmla="*/ 477503 h 2220887"/>
              <a:gd name="connsiteX45" fmla="*/ 9390906 w 12183804"/>
              <a:gd name="connsiteY45" fmla="*/ 286004 h 2220887"/>
              <a:gd name="connsiteX46" fmla="*/ 9274017 w 12183804"/>
              <a:gd name="connsiteY46" fmla="*/ 422789 h 2220887"/>
              <a:gd name="connsiteX47" fmla="*/ 9102414 w 12183804"/>
              <a:gd name="connsiteY47" fmla="*/ 422789 h 2220887"/>
              <a:gd name="connsiteX48" fmla="*/ 9102414 w 12183804"/>
              <a:gd name="connsiteY48" fmla="*/ 1758306 h 2220887"/>
              <a:gd name="connsiteX49" fmla="*/ 9060135 w 12183804"/>
              <a:gd name="connsiteY49" fmla="*/ 1758306 h 2220887"/>
              <a:gd name="connsiteX50" fmla="*/ 9060135 w 12183804"/>
              <a:gd name="connsiteY50" fmla="*/ 422789 h 2220887"/>
              <a:gd name="connsiteX51" fmla="*/ 9082518 w 12183804"/>
              <a:gd name="connsiteY51" fmla="*/ 422789 h 2220887"/>
              <a:gd name="connsiteX52" fmla="*/ 9082518 w 12183804"/>
              <a:gd name="connsiteY52" fmla="*/ 226317 h 2220887"/>
              <a:gd name="connsiteX53" fmla="*/ 8868636 w 12183804"/>
              <a:gd name="connsiteY53" fmla="*/ 226317 h 2220887"/>
              <a:gd name="connsiteX54" fmla="*/ 8868636 w 12183804"/>
              <a:gd name="connsiteY54" fmla="*/ 0 h 2220887"/>
              <a:gd name="connsiteX55" fmla="*/ 8600040 w 12183804"/>
              <a:gd name="connsiteY55" fmla="*/ 0 h 2220887"/>
              <a:gd name="connsiteX56" fmla="*/ 8600040 w 12183804"/>
              <a:gd name="connsiteY56" fmla="*/ 164142 h 2220887"/>
              <a:gd name="connsiteX57" fmla="*/ 8470717 w 12183804"/>
              <a:gd name="connsiteY57" fmla="*/ 164142 h 2220887"/>
              <a:gd name="connsiteX58" fmla="*/ 8470717 w 12183804"/>
              <a:gd name="connsiteY58" fmla="*/ 1541937 h 2220887"/>
              <a:gd name="connsiteX59" fmla="*/ 8493099 w 12183804"/>
              <a:gd name="connsiteY59" fmla="*/ 1541937 h 2220887"/>
              <a:gd name="connsiteX60" fmla="*/ 8493099 w 12183804"/>
              <a:gd name="connsiteY60" fmla="*/ 2046797 h 2220887"/>
              <a:gd name="connsiteX61" fmla="*/ 8450820 w 12183804"/>
              <a:gd name="connsiteY61" fmla="*/ 2046797 h 2220887"/>
              <a:gd name="connsiteX62" fmla="*/ 8450820 w 12183804"/>
              <a:gd name="connsiteY62" fmla="*/ 1569294 h 2220887"/>
              <a:gd name="connsiteX63" fmla="*/ 8366263 w 12183804"/>
              <a:gd name="connsiteY63" fmla="*/ 1569294 h 2220887"/>
              <a:gd name="connsiteX64" fmla="*/ 8366263 w 12183804"/>
              <a:gd name="connsiteY64" fmla="*/ 872935 h 2220887"/>
              <a:gd name="connsiteX65" fmla="*/ 8291653 w 12183804"/>
              <a:gd name="connsiteY65" fmla="*/ 872935 h 2220887"/>
              <a:gd name="connsiteX66" fmla="*/ 8291653 w 12183804"/>
              <a:gd name="connsiteY66" fmla="*/ 708794 h 2220887"/>
              <a:gd name="connsiteX67" fmla="*/ 8129998 w 12183804"/>
              <a:gd name="connsiteY67" fmla="*/ 708794 h 2220887"/>
              <a:gd name="connsiteX68" fmla="*/ 8129998 w 12183804"/>
              <a:gd name="connsiteY68" fmla="*/ 790865 h 2220887"/>
              <a:gd name="connsiteX69" fmla="*/ 7958395 w 12183804"/>
              <a:gd name="connsiteY69" fmla="*/ 790865 h 2220887"/>
              <a:gd name="connsiteX70" fmla="*/ 7958395 w 12183804"/>
              <a:gd name="connsiteY70" fmla="*/ 1241011 h 2220887"/>
              <a:gd name="connsiteX71" fmla="*/ 7766896 w 12183804"/>
              <a:gd name="connsiteY71" fmla="*/ 1241011 h 2220887"/>
              <a:gd name="connsiteX72" fmla="*/ 7766896 w 12183804"/>
              <a:gd name="connsiteY72" fmla="*/ 1574268 h 2220887"/>
              <a:gd name="connsiteX73" fmla="*/ 7851454 w 12183804"/>
              <a:gd name="connsiteY73" fmla="*/ 1574268 h 2220887"/>
              <a:gd name="connsiteX74" fmla="*/ 7948447 w 12183804"/>
              <a:gd name="connsiteY74" fmla="*/ 1574268 h 2220887"/>
              <a:gd name="connsiteX75" fmla="*/ 8204608 w 12183804"/>
              <a:gd name="connsiteY75" fmla="*/ 1574268 h 2220887"/>
              <a:gd name="connsiteX76" fmla="*/ 8204608 w 12183804"/>
              <a:gd name="connsiteY76" fmla="*/ 1601625 h 2220887"/>
              <a:gd name="connsiteX77" fmla="*/ 8226991 w 12183804"/>
              <a:gd name="connsiteY77" fmla="*/ 1601625 h 2220887"/>
              <a:gd name="connsiteX78" fmla="*/ 8226991 w 12183804"/>
              <a:gd name="connsiteY78" fmla="*/ 1989596 h 2220887"/>
              <a:gd name="connsiteX79" fmla="*/ 8184712 w 12183804"/>
              <a:gd name="connsiteY79" fmla="*/ 1989596 h 2220887"/>
              <a:gd name="connsiteX80" fmla="*/ 8184712 w 12183804"/>
              <a:gd name="connsiteY80" fmla="*/ 1628982 h 2220887"/>
              <a:gd name="connsiteX81" fmla="*/ 7948447 w 12183804"/>
              <a:gd name="connsiteY81" fmla="*/ 1628982 h 2220887"/>
              <a:gd name="connsiteX82" fmla="*/ 7873837 w 12183804"/>
              <a:gd name="connsiteY82" fmla="*/ 1628982 h 2220887"/>
              <a:gd name="connsiteX83" fmla="*/ 7873837 w 12183804"/>
              <a:gd name="connsiteY83" fmla="*/ 2044310 h 2220887"/>
              <a:gd name="connsiteX84" fmla="*/ 7831558 w 12183804"/>
              <a:gd name="connsiteY84" fmla="*/ 2044310 h 2220887"/>
              <a:gd name="connsiteX85" fmla="*/ 7831558 w 12183804"/>
              <a:gd name="connsiteY85" fmla="*/ 1628982 h 2220887"/>
              <a:gd name="connsiteX86" fmla="*/ 7264523 w 12183804"/>
              <a:gd name="connsiteY86" fmla="*/ 1628982 h 2220887"/>
              <a:gd name="connsiteX87" fmla="*/ 7264523 w 12183804"/>
              <a:gd name="connsiteY87" fmla="*/ 2044310 h 2220887"/>
              <a:gd name="connsiteX88" fmla="*/ 7222243 w 12183804"/>
              <a:gd name="connsiteY88" fmla="*/ 2044310 h 2220887"/>
              <a:gd name="connsiteX89" fmla="*/ 7222243 w 12183804"/>
              <a:gd name="connsiteY89" fmla="*/ 1601625 h 2220887"/>
              <a:gd name="connsiteX90" fmla="*/ 7244626 w 12183804"/>
              <a:gd name="connsiteY90" fmla="*/ 1601625 h 2220887"/>
              <a:gd name="connsiteX91" fmla="*/ 7244626 w 12183804"/>
              <a:gd name="connsiteY91" fmla="*/ 1574268 h 2220887"/>
              <a:gd name="connsiteX92" fmla="*/ 7727104 w 12183804"/>
              <a:gd name="connsiteY92" fmla="*/ 1574268 h 2220887"/>
              <a:gd name="connsiteX93" fmla="*/ 7727104 w 12183804"/>
              <a:gd name="connsiteY93" fmla="*/ 1241011 h 2220887"/>
              <a:gd name="connsiteX94" fmla="*/ 7749487 w 12183804"/>
              <a:gd name="connsiteY94" fmla="*/ 1241011 h 2220887"/>
              <a:gd name="connsiteX95" fmla="*/ 7749487 w 12183804"/>
              <a:gd name="connsiteY95" fmla="*/ 708794 h 2220887"/>
              <a:gd name="connsiteX96" fmla="*/ 7503275 w 12183804"/>
              <a:gd name="connsiteY96" fmla="*/ 708794 h 2220887"/>
              <a:gd name="connsiteX97" fmla="*/ 7503275 w 12183804"/>
              <a:gd name="connsiteY97" fmla="*/ 462581 h 2220887"/>
              <a:gd name="connsiteX98" fmla="*/ 7289393 w 12183804"/>
              <a:gd name="connsiteY98" fmla="*/ 462581 h 2220887"/>
              <a:gd name="connsiteX99" fmla="*/ 7289393 w 12183804"/>
              <a:gd name="connsiteY99" fmla="*/ 353153 h 2220887"/>
              <a:gd name="connsiteX100" fmla="*/ 7386385 w 12183804"/>
              <a:gd name="connsiteY100" fmla="*/ 353153 h 2220887"/>
              <a:gd name="connsiteX101" fmla="*/ 7386385 w 12183804"/>
              <a:gd name="connsiteY101" fmla="*/ 273570 h 2220887"/>
              <a:gd name="connsiteX102" fmla="*/ 7038206 w 12183804"/>
              <a:gd name="connsiteY102" fmla="*/ 273570 h 2220887"/>
              <a:gd name="connsiteX103" fmla="*/ 7038206 w 12183804"/>
              <a:gd name="connsiteY103" fmla="*/ 492425 h 2220887"/>
              <a:gd name="connsiteX104" fmla="*/ 6941213 w 12183804"/>
              <a:gd name="connsiteY104" fmla="*/ 492425 h 2220887"/>
              <a:gd name="connsiteX105" fmla="*/ 6941213 w 12183804"/>
              <a:gd name="connsiteY105" fmla="*/ 614288 h 2220887"/>
              <a:gd name="connsiteX106" fmla="*/ 6704948 w 12183804"/>
              <a:gd name="connsiteY106" fmla="*/ 614288 h 2220887"/>
              <a:gd name="connsiteX107" fmla="*/ 6704948 w 12183804"/>
              <a:gd name="connsiteY107" fmla="*/ 872935 h 2220887"/>
              <a:gd name="connsiteX108" fmla="*/ 6598007 w 12183804"/>
              <a:gd name="connsiteY108" fmla="*/ 872935 h 2220887"/>
              <a:gd name="connsiteX109" fmla="*/ 6598007 w 12183804"/>
              <a:gd name="connsiteY109" fmla="*/ 1417588 h 2220887"/>
              <a:gd name="connsiteX110" fmla="*/ 6759662 w 12183804"/>
              <a:gd name="connsiteY110" fmla="*/ 1417588 h 2220887"/>
              <a:gd name="connsiteX111" fmla="*/ 6759662 w 12183804"/>
              <a:gd name="connsiteY111" fmla="*/ 1444944 h 2220887"/>
              <a:gd name="connsiteX112" fmla="*/ 6782045 w 12183804"/>
              <a:gd name="connsiteY112" fmla="*/ 1444944 h 2220887"/>
              <a:gd name="connsiteX113" fmla="*/ 6782045 w 12183804"/>
              <a:gd name="connsiteY113" fmla="*/ 1730949 h 2220887"/>
              <a:gd name="connsiteX114" fmla="*/ 6888986 w 12183804"/>
              <a:gd name="connsiteY114" fmla="*/ 1730949 h 2220887"/>
              <a:gd name="connsiteX115" fmla="*/ 6888986 w 12183804"/>
              <a:gd name="connsiteY115" fmla="*/ 1758306 h 2220887"/>
              <a:gd name="connsiteX116" fmla="*/ 6911369 w 12183804"/>
              <a:gd name="connsiteY116" fmla="*/ 1758306 h 2220887"/>
              <a:gd name="connsiteX117" fmla="*/ 6911369 w 12183804"/>
              <a:gd name="connsiteY117" fmla="*/ 2044310 h 2220887"/>
              <a:gd name="connsiteX118" fmla="*/ 6869090 w 12183804"/>
              <a:gd name="connsiteY118" fmla="*/ 2044310 h 2220887"/>
              <a:gd name="connsiteX119" fmla="*/ 6869090 w 12183804"/>
              <a:gd name="connsiteY119" fmla="*/ 1785663 h 2220887"/>
              <a:gd name="connsiteX120" fmla="*/ 6762149 w 12183804"/>
              <a:gd name="connsiteY120" fmla="*/ 1785663 h 2220887"/>
              <a:gd name="connsiteX121" fmla="*/ 6762149 w 12183804"/>
              <a:gd name="connsiteY121" fmla="*/ 1758306 h 2220887"/>
              <a:gd name="connsiteX122" fmla="*/ 6739766 w 12183804"/>
              <a:gd name="connsiteY122" fmla="*/ 1758306 h 2220887"/>
              <a:gd name="connsiteX123" fmla="*/ 6739766 w 12183804"/>
              <a:gd name="connsiteY123" fmla="*/ 1472301 h 2220887"/>
              <a:gd name="connsiteX124" fmla="*/ 6600494 w 12183804"/>
              <a:gd name="connsiteY124" fmla="*/ 1472301 h 2220887"/>
              <a:gd name="connsiteX125" fmla="*/ 6600494 w 12183804"/>
              <a:gd name="connsiteY125" fmla="*/ 1594164 h 2220887"/>
              <a:gd name="connsiteX126" fmla="*/ 6622877 w 12183804"/>
              <a:gd name="connsiteY126" fmla="*/ 1594164 h 2220887"/>
              <a:gd name="connsiteX127" fmla="*/ 6622877 w 12183804"/>
              <a:gd name="connsiteY127" fmla="*/ 2044310 h 2220887"/>
              <a:gd name="connsiteX128" fmla="*/ 6580598 w 12183804"/>
              <a:gd name="connsiteY128" fmla="*/ 2044310 h 2220887"/>
              <a:gd name="connsiteX129" fmla="*/ 6580598 w 12183804"/>
              <a:gd name="connsiteY129" fmla="*/ 1594164 h 2220887"/>
              <a:gd name="connsiteX130" fmla="*/ 6441326 w 12183804"/>
              <a:gd name="connsiteY130" fmla="*/ 1594164 h 2220887"/>
              <a:gd name="connsiteX131" fmla="*/ 6441326 w 12183804"/>
              <a:gd name="connsiteY131" fmla="*/ 708794 h 2220887"/>
              <a:gd name="connsiteX132" fmla="*/ 6227444 w 12183804"/>
              <a:gd name="connsiteY132" fmla="*/ 708794 h 2220887"/>
              <a:gd name="connsiteX133" fmla="*/ 6227444 w 12183804"/>
              <a:gd name="connsiteY133" fmla="*/ 544652 h 2220887"/>
              <a:gd name="connsiteX134" fmla="*/ 6078224 w 12183804"/>
              <a:gd name="connsiteY134" fmla="*/ 544652 h 2220887"/>
              <a:gd name="connsiteX135" fmla="*/ 5938952 w 12183804"/>
              <a:gd name="connsiteY135" fmla="*/ 708794 h 2220887"/>
              <a:gd name="connsiteX136" fmla="*/ 5886725 w 12183804"/>
              <a:gd name="connsiteY136" fmla="*/ 708794 h 2220887"/>
              <a:gd name="connsiteX137" fmla="*/ 5886725 w 12183804"/>
              <a:gd name="connsiteY137" fmla="*/ 1534476 h 2220887"/>
              <a:gd name="connsiteX138" fmla="*/ 5971283 w 12183804"/>
              <a:gd name="connsiteY138" fmla="*/ 1534476 h 2220887"/>
              <a:gd name="connsiteX139" fmla="*/ 5971283 w 12183804"/>
              <a:gd name="connsiteY139" fmla="*/ 1561833 h 2220887"/>
              <a:gd name="connsiteX140" fmla="*/ 5993666 w 12183804"/>
              <a:gd name="connsiteY140" fmla="*/ 1561833 h 2220887"/>
              <a:gd name="connsiteX141" fmla="*/ 5993666 w 12183804"/>
              <a:gd name="connsiteY141" fmla="*/ 1733436 h 2220887"/>
              <a:gd name="connsiteX142" fmla="*/ 6073250 w 12183804"/>
              <a:gd name="connsiteY142" fmla="*/ 1733436 h 2220887"/>
              <a:gd name="connsiteX143" fmla="*/ 6073250 w 12183804"/>
              <a:gd name="connsiteY143" fmla="*/ 1596651 h 2220887"/>
              <a:gd name="connsiteX144" fmla="*/ 6095633 w 12183804"/>
              <a:gd name="connsiteY144" fmla="*/ 1596651 h 2220887"/>
              <a:gd name="connsiteX145" fmla="*/ 6095633 w 12183804"/>
              <a:gd name="connsiteY145" fmla="*/ 1569294 h 2220887"/>
              <a:gd name="connsiteX146" fmla="*/ 6267236 w 12183804"/>
              <a:gd name="connsiteY146" fmla="*/ 1569294 h 2220887"/>
              <a:gd name="connsiteX147" fmla="*/ 6267236 w 12183804"/>
              <a:gd name="connsiteY147" fmla="*/ 1596651 h 2220887"/>
              <a:gd name="connsiteX148" fmla="*/ 6289619 w 12183804"/>
              <a:gd name="connsiteY148" fmla="*/ 1596651 h 2220887"/>
              <a:gd name="connsiteX149" fmla="*/ 6289619 w 12183804"/>
              <a:gd name="connsiteY149" fmla="*/ 1733436 h 2220887"/>
              <a:gd name="connsiteX150" fmla="*/ 6381638 w 12183804"/>
              <a:gd name="connsiteY150" fmla="*/ 1733436 h 2220887"/>
              <a:gd name="connsiteX151" fmla="*/ 6381638 w 12183804"/>
              <a:gd name="connsiteY151" fmla="*/ 1760793 h 2220887"/>
              <a:gd name="connsiteX152" fmla="*/ 6404021 w 12183804"/>
              <a:gd name="connsiteY152" fmla="*/ 1760793 h 2220887"/>
              <a:gd name="connsiteX153" fmla="*/ 6404021 w 12183804"/>
              <a:gd name="connsiteY153" fmla="*/ 2046797 h 2220887"/>
              <a:gd name="connsiteX154" fmla="*/ 6361742 w 12183804"/>
              <a:gd name="connsiteY154" fmla="*/ 2046797 h 2220887"/>
              <a:gd name="connsiteX155" fmla="*/ 6361742 w 12183804"/>
              <a:gd name="connsiteY155" fmla="*/ 1785663 h 2220887"/>
              <a:gd name="connsiteX156" fmla="*/ 6269723 w 12183804"/>
              <a:gd name="connsiteY156" fmla="*/ 1785663 h 2220887"/>
              <a:gd name="connsiteX157" fmla="*/ 6269723 w 12183804"/>
              <a:gd name="connsiteY157" fmla="*/ 1758306 h 2220887"/>
              <a:gd name="connsiteX158" fmla="*/ 6242366 w 12183804"/>
              <a:gd name="connsiteY158" fmla="*/ 1758306 h 2220887"/>
              <a:gd name="connsiteX159" fmla="*/ 6242366 w 12183804"/>
              <a:gd name="connsiteY159" fmla="*/ 1621521 h 2220887"/>
              <a:gd name="connsiteX160" fmla="*/ 6113042 w 12183804"/>
              <a:gd name="connsiteY160" fmla="*/ 1621521 h 2220887"/>
              <a:gd name="connsiteX161" fmla="*/ 6113042 w 12183804"/>
              <a:gd name="connsiteY161" fmla="*/ 1758306 h 2220887"/>
              <a:gd name="connsiteX162" fmla="*/ 6093146 w 12183804"/>
              <a:gd name="connsiteY162" fmla="*/ 1758306 h 2220887"/>
              <a:gd name="connsiteX163" fmla="*/ 6093146 w 12183804"/>
              <a:gd name="connsiteY163" fmla="*/ 1785663 h 2220887"/>
              <a:gd name="connsiteX164" fmla="*/ 5991179 w 12183804"/>
              <a:gd name="connsiteY164" fmla="*/ 1785663 h 2220887"/>
              <a:gd name="connsiteX165" fmla="*/ 5991179 w 12183804"/>
              <a:gd name="connsiteY165" fmla="*/ 2044310 h 2220887"/>
              <a:gd name="connsiteX166" fmla="*/ 5948900 w 12183804"/>
              <a:gd name="connsiteY166" fmla="*/ 2044310 h 2220887"/>
              <a:gd name="connsiteX167" fmla="*/ 5948900 w 12183804"/>
              <a:gd name="connsiteY167" fmla="*/ 1589190 h 2220887"/>
              <a:gd name="connsiteX168" fmla="*/ 5864342 w 12183804"/>
              <a:gd name="connsiteY168" fmla="*/ 1589190 h 2220887"/>
              <a:gd name="connsiteX169" fmla="*/ 5458962 w 12183804"/>
              <a:gd name="connsiteY169" fmla="*/ 1589190 h 2220887"/>
              <a:gd name="connsiteX170" fmla="*/ 5458962 w 12183804"/>
              <a:gd name="connsiteY170" fmla="*/ 2046797 h 2220887"/>
              <a:gd name="connsiteX171" fmla="*/ 5416683 w 12183804"/>
              <a:gd name="connsiteY171" fmla="*/ 2046797 h 2220887"/>
              <a:gd name="connsiteX172" fmla="*/ 5416683 w 12183804"/>
              <a:gd name="connsiteY172" fmla="*/ 1561833 h 2220887"/>
              <a:gd name="connsiteX173" fmla="*/ 5439066 w 12183804"/>
              <a:gd name="connsiteY173" fmla="*/ 1561833 h 2220887"/>
              <a:gd name="connsiteX174" fmla="*/ 5439066 w 12183804"/>
              <a:gd name="connsiteY174" fmla="*/ 1534476 h 2220887"/>
              <a:gd name="connsiteX175" fmla="*/ 5844446 w 12183804"/>
              <a:gd name="connsiteY175" fmla="*/ 1534476 h 2220887"/>
              <a:gd name="connsiteX176" fmla="*/ 5844446 w 12183804"/>
              <a:gd name="connsiteY176" fmla="*/ 708794 h 2220887"/>
              <a:gd name="connsiteX177" fmla="*/ 5866829 w 12183804"/>
              <a:gd name="connsiteY177" fmla="*/ 708794 h 2220887"/>
              <a:gd name="connsiteX178" fmla="*/ 5866829 w 12183804"/>
              <a:gd name="connsiteY178" fmla="*/ 286004 h 2220887"/>
              <a:gd name="connsiteX179" fmla="*/ 5685279 w 12183804"/>
              <a:gd name="connsiteY179" fmla="*/ 286004 h 2220887"/>
              <a:gd name="connsiteX180" fmla="*/ 5685279 w 12183804"/>
              <a:gd name="connsiteY180" fmla="*/ 149220 h 2220887"/>
              <a:gd name="connsiteX181" fmla="*/ 5449014 w 12183804"/>
              <a:gd name="connsiteY181" fmla="*/ 149220 h 2220887"/>
              <a:gd name="connsiteX182" fmla="*/ 5449014 w 12183804"/>
              <a:gd name="connsiteY182" fmla="*/ 298439 h 2220887"/>
              <a:gd name="connsiteX183" fmla="*/ 5299794 w 12183804"/>
              <a:gd name="connsiteY183" fmla="*/ 298439 h 2220887"/>
              <a:gd name="connsiteX184" fmla="*/ 5299794 w 12183804"/>
              <a:gd name="connsiteY184" fmla="*/ 94506 h 2220887"/>
              <a:gd name="connsiteX185" fmla="*/ 5048607 w 12183804"/>
              <a:gd name="connsiteY185" fmla="*/ 94506 h 2220887"/>
              <a:gd name="connsiteX186" fmla="*/ 5048607 w 12183804"/>
              <a:gd name="connsiteY186" fmla="*/ 223830 h 2220887"/>
              <a:gd name="connsiteX187" fmla="*/ 4973997 w 12183804"/>
              <a:gd name="connsiteY187" fmla="*/ 353153 h 2220887"/>
              <a:gd name="connsiteX188" fmla="*/ 4824777 w 12183804"/>
              <a:gd name="connsiteY188" fmla="*/ 353153 h 2220887"/>
              <a:gd name="connsiteX189" fmla="*/ 4824777 w 12183804"/>
              <a:gd name="connsiteY189" fmla="*/ 544652 h 2220887"/>
              <a:gd name="connsiteX190" fmla="*/ 4727784 w 12183804"/>
              <a:gd name="connsiteY190" fmla="*/ 666515 h 2220887"/>
              <a:gd name="connsiteX191" fmla="*/ 4727784 w 12183804"/>
              <a:gd name="connsiteY191" fmla="*/ 1417588 h 2220887"/>
              <a:gd name="connsiteX192" fmla="*/ 4931718 w 12183804"/>
              <a:gd name="connsiteY192" fmla="*/ 1417588 h 2220887"/>
              <a:gd name="connsiteX193" fmla="*/ 4931718 w 12183804"/>
              <a:gd name="connsiteY193" fmla="*/ 1444944 h 2220887"/>
              <a:gd name="connsiteX194" fmla="*/ 4954101 w 12183804"/>
              <a:gd name="connsiteY194" fmla="*/ 1444944 h 2220887"/>
              <a:gd name="connsiteX195" fmla="*/ 4954101 w 12183804"/>
              <a:gd name="connsiteY195" fmla="*/ 1648878 h 2220887"/>
              <a:gd name="connsiteX196" fmla="*/ 5190366 w 12183804"/>
              <a:gd name="connsiteY196" fmla="*/ 1648878 h 2220887"/>
              <a:gd name="connsiteX197" fmla="*/ 5190366 w 12183804"/>
              <a:gd name="connsiteY197" fmla="*/ 1676235 h 2220887"/>
              <a:gd name="connsiteX198" fmla="*/ 5212749 w 12183804"/>
              <a:gd name="connsiteY198" fmla="*/ 1676235 h 2220887"/>
              <a:gd name="connsiteX199" fmla="*/ 5212749 w 12183804"/>
              <a:gd name="connsiteY199" fmla="*/ 1989596 h 2220887"/>
              <a:gd name="connsiteX200" fmla="*/ 5170470 w 12183804"/>
              <a:gd name="connsiteY200" fmla="*/ 1989596 h 2220887"/>
              <a:gd name="connsiteX201" fmla="*/ 5170470 w 12183804"/>
              <a:gd name="connsiteY201" fmla="*/ 1703592 h 2220887"/>
              <a:gd name="connsiteX202" fmla="*/ 4934205 w 12183804"/>
              <a:gd name="connsiteY202" fmla="*/ 1703592 h 2220887"/>
              <a:gd name="connsiteX203" fmla="*/ 4934205 w 12183804"/>
              <a:gd name="connsiteY203" fmla="*/ 1676235 h 2220887"/>
              <a:gd name="connsiteX204" fmla="*/ 4911822 w 12183804"/>
              <a:gd name="connsiteY204" fmla="*/ 1676235 h 2220887"/>
              <a:gd name="connsiteX205" fmla="*/ 4911822 w 12183804"/>
              <a:gd name="connsiteY205" fmla="*/ 1472301 h 2220887"/>
              <a:gd name="connsiteX206" fmla="*/ 4730271 w 12183804"/>
              <a:gd name="connsiteY206" fmla="*/ 1472301 h 2220887"/>
              <a:gd name="connsiteX207" fmla="*/ 4730271 w 12183804"/>
              <a:gd name="connsiteY207" fmla="*/ 1539450 h 2220887"/>
              <a:gd name="connsiteX208" fmla="*/ 4752654 w 12183804"/>
              <a:gd name="connsiteY208" fmla="*/ 1539450 h 2220887"/>
              <a:gd name="connsiteX209" fmla="*/ 4752654 w 12183804"/>
              <a:gd name="connsiteY209" fmla="*/ 1989596 h 2220887"/>
              <a:gd name="connsiteX210" fmla="*/ 4710375 w 12183804"/>
              <a:gd name="connsiteY210" fmla="*/ 1989596 h 2220887"/>
              <a:gd name="connsiteX211" fmla="*/ 4710375 w 12183804"/>
              <a:gd name="connsiteY211" fmla="*/ 1539450 h 2220887"/>
              <a:gd name="connsiteX212" fmla="*/ 4668096 w 12183804"/>
              <a:gd name="connsiteY212" fmla="*/ 1539450 h 2220887"/>
              <a:gd name="connsiteX213" fmla="*/ 4668096 w 12183804"/>
              <a:gd name="connsiteY213" fmla="*/ 790865 h 2220887"/>
              <a:gd name="connsiteX214" fmla="*/ 4538772 w 12183804"/>
              <a:gd name="connsiteY214" fmla="*/ 790865 h 2220887"/>
              <a:gd name="connsiteX215" fmla="*/ 4538772 w 12183804"/>
              <a:gd name="connsiteY215" fmla="*/ 708794 h 2220887"/>
              <a:gd name="connsiteX216" fmla="*/ 4441779 w 12183804"/>
              <a:gd name="connsiteY216" fmla="*/ 708794 h 2220887"/>
              <a:gd name="connsiteX217" fmla="*/ 4441779 w 12183804"/>
              <a:gd name="connsiteY217" fmla="*/ 803300 h 2220887"/>
              <a:gd name="connsiteX218" fmla="*/ 4324890 w 12183804"/>
              <a:gd name="connsiteY218" fmla="*/ 803300 h 2220887"/>
              <a:gd name="connsiteX219" fmla="*/ 4324890 w 12183804"/>
              <a:gd name="connsiteY219" fmla="*/ 1566807 h 2220887"/>
              <a:gd name="connsiteX220" fmla="*/ 4548720 w 12183804"/>
              <a:gd name="connsiteY220" fmla="*/ 1566807 h 2220887"/>
              <a:gd name="connsiteX221" fmla="*/ 4548720 w 12183804"/>
              <a:gd name="connsiteY221" fmla="*/ 1594164 h 2220887"/>
              <a:gd name="connsiteX222" fmla="*/ 4571103 w 12183804"/>
              <a:gd name="connsiteY222" fmla="*/ 1594164 h 2220887"/>
              <a:gd name="connsiteX223" fmla="*/ 4571103 w 12183804"/>
              <a:gd name="connsiteY223" fmla="*/ 1989596 h 2220887"/>
              <a:gd name="connsiteX224" fmla="*/ 4528824 w 12183804"/>
              <a:gd name="connsiteY224" fmla="*/ 1989596 h 2220887"/>
              <a:gd name="connsiteX225" fmla="*/ 4528824 w 12183804"/>
              <a:gd name="connsiteY225" fmla="*/ 1621521 h 2220887"/>
              <a:gd name="connsiteX226" fmla="*/ 4347273 w 12183804"/>
              <a:gd name="connsiteY226" fmla="*/ 1621521 h 2220887"/>
              <a:gd name="connsiteX227" fmla="*/ 4347273 w 12183804"/>
              <a:gd name="connsiteY227" fmla="*/ 1989596 h 2220887"/>
              <a:gd name="connsiteX228" fmla="*/ 4304995 w 12183804"/>
              <a:gd name="connsiteY228" fmla="*/ 1989596 h 2220887"/>
              <a:gd name="connsiteX229" fmla="*/ 4304995 w 12183804"/>
              <a:gd name="connsiteY229" fmla="*/ 1594164 h 2220887"/>
              <a:gd name="connsiteX230" fmla="*/ 4175670 w 12183804"/>
              <a:gd name="connsiteY230" fmla="*/ 1594164 h 2220887"/>
              <a:gd name="connsiteX231" fmla="*/ 4175670 w 12183804"/>
              <a:gd name="connsiteY231" fmla="*/ 489938 h 2220887"/>
              <a:gd name="connsiteX232" fmla="*/ 3951840 w 12183804"/>
              <a:gd name="connsiteY232" fmla="*/ 489938 h 2220887"/>
              <a:gd name="connsiteX233" fmla="*/ 3951840 w 12183804"/>
              <a:gd name="connsiteY233" fmla="*/ 226317 h 2220887"/>
              <a:gd name="connsiteX234" fmla="*/ 3588739 w 12183804"/>
              <a:gd name="connsiteY234" fmla="*/ 226317 h 2220887"/>
              <a:gd name="connsiteX235" fmla="*/ 3588739 w 12183804"/>
              <a:gd name="connsiteY235" fmla="*/ 340718 h 2220887"/>
              <a:gd name="connsiteX236" fmla="*/ 3653401 w 12183804"/>
              <a:gd name="connsiteY236" fmla="*/ 340718 h 2220887"/>
              <a:gd name="connsiteX237" fmla="*/ 3653401 w 12183804"/>
              <a:gd name="connsiteY237" fmla="*/ 450146 h 2220887"/>
              <a:gd name="connsiteX238" fmla="*/ 3514129 w 12183804"/>
              <a:gd name="connsiteY238" fmla="*/ 450146 h 2220887"/>
              <a:gd name="connsiteX239" fmla="*/ 3514129 w 12183804"/>
              <a:gd name="connsiteY239" fmla="*/ 1417588 h 2220887"/>
              <a:gd name="connsiteX240" fmla="*/ 3705628 w 12183804"/>
              <a:gd name="connsiteY240" fmla="*/ 1417588 h 2220887"/>
              <a:gd name="connsiteX241" fmla="*/ 3705628 w 12183804"/>
              <a:gd name="connsiteY241" fmla="*/ 1444944 h 2220887"/>
              <a:gd name="connsiteX242" fmla="*/ 3728011 w 12183804"/>
              <a:gd name="connsiteY242" fmla="*/ 1444944 h 2220887"/>
              <a:gd name="connsiteX243" fmla="*/ 3728011 w 12183804"/>
              <a:gd name="connsiteY243" fmla="*/ 1648878 h 2220887"/>
              <a:gd name="connsiteX244" fmla="*/ 4006555 w 12183804"/>
              <a:gd name="connsiteY244" fmla="*/ 1648878 h 2220887"/>
              <a:gd name="connsiteX245" fmla="*/ 4006555 w 12183804"/>
              <a:gd name="connsiteY245" fmla="*/ 1676235 h 2220887"/>
              <a:gd name="connsiteX246" fmla="*/ 4028937 w 12183804"/>
              <a:gd name="connsiteY246" fmla="*/ 1676235 h 2220887"/>
              <a:gd name="connsiteX247" fmla="*/ 4028937 w 12183804"/>
              <a:gd name="connsiteY247" fmla="*/ 1989596 h 2220887"/>
              <a:gd name="connsiteX248" fmla="*/ 3979198 w 12183804"/>
              <a:gd name="connsiteY248" fmla="*/ 1989596 h 2220887"/>
              <a:gd name="connsiteX249" fmla="*/ 3979198 w 12183804"/>
              <a:gd name="connsiteY249" fmla="*/ 1703592 h 2220887"/>
              <a:gd name="connsiteX250" fmla="*/ 3700654 w 12183804"/>
              <a:gd name="connsiteY250" fmla="*/ 1703592 h 2220887"/>
              <a:gd name="connsiteX251" fmla="*/ 3700654 w 12183804"/>
              <a:gd name="connsiteY251" fmla="*/ 1676235 h 2220887"/>
              <a:gd name="connsiteX252" fmla="*/ 3680758 w 12183804"/>
              <a:gd name="connsiteY252" fmla="*/ 1676235 h 2220887"/>
              <a:gd name="connsiteX253" fmla="*/ 3680758 w 12183804"/>
              <a:gd name="connsiteY253" fmla="*/ 1472301 h 2220887"/>
              <a:gd name="connsiteX254" fmla="*/ 3509155 w 12183804"/>
              <a:gd name="connsiteY254" fmla="*/ 1472301 h 2220887"/>
              <a:gd name="connsiteX255" fmla="*/ 3509155 w 12183804"/>
              <a:gd name="connsiteY255" fmla="*/ 1758306 h 2220887"/>
              <a:gd name="connsiteX256" fmla="*/ 3466876 w 12183804"/>
              <a:gd name="connsiteY256" fmla="*/ 1758306 h 2220887"/>
              <a:gd name="connsiteX257" fmla="*/ 3466876 w 12183804"/>
              <a:gd name="connsiteY257" fmla="*/ 450146 h 2220887"/>
              <a:gd name="connsiteX258" fmla="*/ 3349987 w 12183804"/>
              <a:gd name="connsiteY258" fmla="*/ 450146 h 2220887"/>
              <a:gd name="connsiteX259" fmla="*/ 3349987 w 12183804"/>
              <a:gd name="connsiteY259" fmla="*/ 164142 h 2220887"/>
              <a:gd name="connsiteX260" fmla="*/ 3146053 w 12183804"/>
              <a:gd name="connsiteY260" fmla="*/ 164142 h 2220887"/>
              <a:gd name="connsiteX261" fmla="*/ 3146053 w 12183804"/>
              <a:gd name="connsiteY261" fmla="*/ 313361 h 2220887"/>
              <a:gd name="connsiteX262" fmla="*/ 2964502 w 12183804"/>
              <a:gd name="connsiteY262" fmla="*/ 313361 h 2220887"/>
              <a:gd name="connsiteX263" fmla="*/ 2964502 w 12183804"/>
              <a:gd name="connsiteY263" fmla="*/ 1569294 h 2220887"/>
              <a:gd name="connsiteX264" fmla="*/ 3349987 w 12183804"/>
              <a:gd name="connsiteY264" fmla="*/ 1569294 h 2220887"/>
              <a:gd name="connsiteX265" fmla="*/ 3349987 w 12183804"/>
              <a:gd name="connsiteY265" fmla="*/ 1596651 h 2220887"/>
              <a:gd name="connsiteX266" fmla="*/ 3372370 w 12183804"/>
              <a:gd name="connsiteY266" fmla="*/ 1596651 h 2220887"/>
              <a:gd name="connsiteX267" fmla="*/ 3372370 w 12183804"/>
              <a:gd name="connsiteY267" fmla="*/ 1989596 h 2220887"/>
              <a:gd name="connsiteX268" fmla="*/ 3330091 w 12183804"/>
              <a:gd name="connsiteY268" fmla="*/ 1989596 h 2220887"/>
              <a:gd name="connsiteX269" fmla="*/ 3330091 w 12183804"/>
              <a:gd name="connsiteY269" fmla="*/ 1621521 h 2220887"/>
              <a:gd name="connsiteX270" fmla="*/ 2966989 w 12183804"/>
              <a:gd name="connsiteY270" fmla="*/ 1621521 h 2220887"/>
              <a:gd name="connsiteX271" fmla="*/ 2966989 w 12183804"/>
              <a:gd name="connsiteY271" fmla="*/ 1989596 h 2220887"/>
              <a:gd name="connsiteX272" fmla="*/ 2924710 w 12183804"/>
              <a:gd name="connsiteY272" fmla="*/ 1989596 h 2220887"/>
              <a:gd name="connsiteX273" fmla="*/ 2924710 w 12183804"/>
              <a:gd name="connsiteY273" fmla="*/ 313361 h 2220887"/>
              <a:gd name="connsiteX274" fmla="*/ 2947093 w 12183804"/>
              <a:gd name="connsiteY274" fmla="*/ 313361 h 2220887"/>
              <a:gd name="connsiteX275" fmla="*/ 2947093 w 12183804"/>
              <a:gd name="connsiteY275" fmla="*/ 149220 h 2220887"/>
              <a:gd name="connsiteX276" fmla="*/ 2733211 w 12183804"/>
              <a:gd name="connsiteY276" fmla="*/ 149220 h 2220887"/>
              <a:gd name="connsiteX277" fmla="*/ 2733211 w 12183804"/>
              <a:gd name="connsiteY277" fmla="*/ 286004 h 2220887"/>
              <a:gd name="connsiteX278" fmla="*/ 2593939 w 12183804"/>
              <a:gd name="connsiteY278" fmla="*/ 286004 h 2220887"/>
              <a:gd name="connsiteX279" fmla="*/ 2593939 w 12183804"/>
              <a:gd name="connsiteY279" fmla="*/ 226317 h 2220887"/>
              <a:gd name="connsiteX280" fmla="*/ 2464615 w 12183804"/>
              <a:gd name="connsiteY280" fmla="*/ 226317 h 2220887"/>
              <a:gd name="connsiteX281" fmla="*/ 2464615 w 12183804"/>
              <a:gd name="connsiteY281" fmla="*/ 410354 h 2220887"/>
              <a:gd name="connsiteX282" fmla="*/ 2442232 w 12183804"/>
              <a:gd name="connsiteY282" fmla="*/ 410354 h 2220887"/>
              <a:gd name="connsiteX283" fmla="*/ 2442232 w 12183804"/>
              <a:gd name="connsiteY283" fmla="*/ 437711 h 2220887"/>
              <a:gd name="connsiteX284" fmla="*/ 2302961 w 12183804"/>
              <a:gd name="connsiteY284" fmla="*/ 437711 h 2220887"/>
              <a:gd name="connsiteX285" fmla="*/ 2302961 w 12183804"/>
              <a:gd name="connsiteY285" fmla="*/ 1447431 h 2220887"/>
              <a:gd name="connsiteX286" fmla="*/ 2260682 w 12183804"/>
              <a:gd name="connsiteY286" fmla="*/ 1447431 h 2220887"/>
              <a:gd name="connsiteX287" fmla="*/ 2260682 w 12183804"/>
              <a:gd name="connsiteY287" fmla="*/ 407867 h 2220887"/>
              <a:gd name="connsiteX288" fmla="*/ 2283065 w 12183804"/>
              <a:gd name="connsiteY288" fmla="*/ 407867 h 2220887"/>
              <a:gd name="connsiteX289" fmla="*/ 2283065 w 12183804"/>
              <a:gd name="connsiteY289" fmla="*/ 380510 h 2220887"/>
              <a:gd name="connsiteX290" fmla="*/ 2422337 w 12183804"/>
              <a:gd name="connsiteY290" fmla="*/ 380510 h 2220887"/>
              <a:gd name="connsiteX291" fmla="*/ 2422337 w 12183804"/>
              <a:gd name="connsiteY291" fmla="*/ 226317 h 2220887"/>
              <a:gd name="connsiteX292" fmla="*/ 2444720 w 12183804"/>
              <a:gd name="connsiteY292" fmla="*/ 226317 h 2220887"/>
              <a:gd name="connsiteX293" fmla="*/ 2444720 w 12183804"/>
              <a:gd name="connsiteY293" fmla="*/ 136785 h 2220887"/>
              <a:gd name="connsiteX294" fmla="*/ 2305448 w 12183804"/>
              <a:gd name="connsiteY294" fmla="*/ 136785 h 2220887"/>
              <a:gd name="connsiteX295" fmla="*/ 2305448 w 12183804"/>
              <a:gd name="connsiteY295" fmla="*/ 0 h 2220887"/>
              <a:gd name="connsiteX296" fmla="*/ 2091566 w 12183804"/>
              <a:gd name="connsiteY296" fmla="*/ 0 h 2220887"/>
              <a:gd name="connsiteX297" fmla="*/ 2091566 w 12183804"/>
              <a:gd name="connsiteY297" fmla="*/ 226317 h 2220887"/>
              <a:gd name="connsiteX298" fmla="*/ 1887632 w 12183804"/>
              <a:gd name="connsiteY298" fmla="*/ 226317 h 2220887"/>
              <a:gd name="connsiteX299" fmla="*/ 1887632 w 12183804"/>
              <a:gd name="connsiteY299" fmla="*/ 544652 h 2220887"/>
              <a:gd name="connsiteX300" fmla="*/ 2026904 w 12183804"/>
              <a:gd name="connsiteY300" fmla="*/ 544652 h 2220887"/>
              <a:gd name="connsiteX301" fmla="*/ 2026904 w 12183804"/>
              <a:gd name="connsiteY301" fmla="*/ 572009 h 2220887"/>
              <a:gd name="connsiteX302" fmla="*/ 2049287 w 12183804"/>
              <a:gd name="connsiteY302" fmla="*/ 572009 h 2220887"/>
              <a:gd name="connsiteX303" fmla="*/ 2049287 w 12183804"/>
              <a:gd name="connsiteY303" fmla="*/ 1566807 h 2220887"/>
              <a:gd name="connsiteX304" fmla="*/ 2133845 w 12183804"/>
              <a:gd name="connsiteY304" fmla="*/ 1566807 h 2220887"/>
              <a:gd name="connsiteX305" fmla="*/ 2432285 w 12183804"/>
              <a:gd name="connsiteY305" fmla="*/ 1566807 h 2220887"/>
              <a:gd name="connsiteX306" fmla="*/ 2432285 w 12183804"/>
              <a:gd name="connsiteY306" fmla="*/ 1594164 h 2220887"/>
              <a:gd name="connsiteX307" fmla="*/ 2454667 w 12183804"/>
              <a:gd name="connsiteY307" fmla="*/ 1594164 h 2220887"/>
              <a:gd name="connsiteX308" fmla="*/ 2454667 w 12183804"/>
              <a:gd name="connsiteY308" fmla="*/ 1989596 h 2220887"/>
              <a:gd name="connsiteX309" fmla="*/ 2412389 w 12183804"/>
              <a:gd name="connsiteY309" fmla="*/ 1989596 h 2220887"/>
              <a:gd name="connsiteX310" fmla="*/ 2412389 w 12183804"/>
              <a:gd name="connsiteY310" fmla="*/ 1621521 h 2220887"/>
              <a:gd name="connsiteX311" fmla="*/ 2128871 w 12183804"/>
              <a:gd name="connsiteY311" fmla="*/ 1621521 h 2220887"/>
              <a:gd name="connsiteX312" fmla="*/ 2021930 w 12183804"/>
              <a:gd name="connsiteY312" fmla="*/ 1621521 h 2220887"/>
              <a:gd name="connsiteX313" fmla="*/ 1817996 w 12183804"/>
              <a:gd name="connsiteY313" fmla="*/ 1621521 h 2220887"/>
              <a:gd name="connsiteX314" fmla="*/ 1817996 w 12183804"/>
              <a:gd name="connsiteY314" fmla="*/ 1758306 h 2220887"/>
              <a:gd name="connsiteX315" fmla="*/ 1795613 w 12183804"/>
              <a:gd name="connsiteY315" fmla="*/ 1758306 h 2220887"/>
              <a:gd name="connsiteX316" fmla="*/ 1795613 w 12183804"/>
              <a:gd name="connsiteY316" fmla="*/ 1785663 h 2220887"/>
              <a:gd name="connsiteX317" fmla="*/ 1624010 w 12183804"/>
              <a:gd name="connsiteY317" fmla="*/ 1785663 h 2220887"/>
              <a:gd name="connsiteX318" fmla="*/ 1624010 w 12183804"/>
              <a:gd name="connsiteY318" fmla="*/ 1989596 h 2220887"/>
              <a:gd name="connsiteX319" fmla="*/ 1581731 w 12183804"/>
              <a:gd name="connsiteY319" fmla="*/ 1989596 h 2220887"/>
              <a:gd name="connsiteX320" fmla="*/ 1581731 w 12183804"/>
              <a:gd name="connsiteY320" fmla="*/ 1758306 h 2220887"/>
              <a:gd name="connsiteX321" fmla="*/ 1604114 w 12183804"/>
              <a:gd name="connsiteY321" fmla="*/ 1758306 h 2220887"/>
              <a:gd name="connsiteX322" fmla="*/ 1604114 w 12183804"/>
              <a:gd name="connsiteY322" fmla="*/ 1730949 h 2220887"/>
              <a:gd name="connsiteX323" fmla="*/ 1775717 w 12183804"/>
              <a:gd name="connsiteY323" fmla="*/ 1730949 h 2220887"/>
              <a:gd name="connsiteX324" fmla="*/ 1775717 w 12183804"/>
              <a:gd name="connsiteY324" fmla="*/ 1594164 h 2220887"/>
              <a:gd name="connsiteX325" fmla="*/ 1798100 w 12183804"/>
              <a:gd name="connsiteY325" fmla="*/ 1594164 h 2220887"/>
              <a:gd name="connsiteX326" fmla="*/ 1798100 w 12183804"/>
              <a:gd name="connsiteY326" fmla="*/ 1566807 h 2220887"/>
              <a:gd name="connsiteX327" fmla="*/ 2002034 w 12183804"/>
              <a:gd name="connsiteY327" fmla="*/ 1566807 h 2220887"/>
              <a:gd name="connsiteX328" fmla="*/ 2002034 w 12183804"/>
              <a:gd name="connsiteY328" fmla="*/ 599366 h 2220887"/>
              <a:gd name="connsiteX329" fmla="*/ 1885145 w 12183804"/>
              <a:gd name="connsiteY329" fmla="*/ 599366 h 2220887"/>
              <a:gd name="connsiteX330" fmla="*/ 1885145 w 12183804"/>
              <a:gd name="connsiteY330" fmla="*/ 572009 h 2220887"/>
              <a:gd name="connsiteX331" fmla="*/ 1745873 w 12183804"/>
              <a:gd name="connsiteY331" fmla="*/ 572009 h 2220887"/>
              <a:gd name="connsiteX332" fmla="*/ 1745873 w 12183804"/>
              <a:gd name="connsiteY332" fmla="*/ 313361 h 2220887"/>
              <a:gd name="connsiteX333" fmla="*/ 1531991 w 12183804"/>
              <a:gd name="connsiteY333" fmla="*/ 313361 h 2220887"/>
              <a:gd name="connsiteX334" fmla="*/ 1531991 w 12183804"/>
              <a:gd name="connsiteY334" fmla="*/ 599366 h 2220887"/>
              <a:gd name="connsiteX335" fmla="*/ 1382771 w 12183804"/>
              <a:gd name="connsiteY335" fmla="*/ 599366 h 2220887"/>
              <a:gd name="connsiteX336" fmla="*/ 1382771 w 12183804"/>
              <a:gd name="connsiteY336" fmla="*/ 380510 h 2220887"/>
              <a:gd name="connsiteX337" fmla="*/ 1218629 w 12183804"/>
              <a:gd name="connsiteY337" fmla="*/ 380510 h 2220887"/>
              <a:gd name="connsiteX338" fmla="*/ 1218629 w 12183804"/>
              <a:gd name="connsiteY338" fmla="*/ 611801 h 2220887"/>
              <a:gd name="connsiteX339" fmla="*/ 1089305 w 12183804"/>
              <a:gd name="connsiteY339" fmla="*/ 611801 h 2220887"/>
              <a:gd name="connsiteX340" fmla="*/ 1089305 w 12183804"/>
              <a:gd name="connsiteY340" fmla="*/ 967441 h 2220887"/>
              <a:gd name="connsiteX341" fmla="*/ 994799 w 12183804"/>
              <a:gd name="connsiteY341" fmla="*/ 967441 h 2220887"/>
              <a:gd name="connsiteX342" fmla="*/ 994799 w 12183804"/>
              <a:gd name="connsiteY342" fmla="*/ 1566807 h 2220887"/>
              <a:gd name="connsiteX343" fmla="*/ 1027130 w 12183804"/>
              <a:gd name="connsiteY343" fmla="*/ 1566807 h 2220887"/>
              <a:gd name="connsiteX344" fmla="*/ 1186298 w 12183804"/>
              <a:gd name="connsiteY344" fmla="*/ 1566807 h 2220887"/>
              <a:gd name="connsiteX345" fmla="*/ 1186298 w 12183804"/>
              <a:gd name="connsiteY345" fmla="*/ 1594164 h 2220887"/>
              <a:gd name="connsiteX346" fmla="*/ 1208681 w 12183804"/>
              <a:gd name="connsiteY346" fmla="*/ 1594164 h 2220887"/>
              <a:gd name="connsiteX347" fmla="*/ 1208681 w 12183804"/>
              <a:gd name="connsiteY347" fmla="*/ 1989596 h 2220887"/>
              <a:gd name="connsiteX348" fmla="*/ 1166402 w 12183804"/>
              <a:gd name="connsiteY348" fmla="*/ 1989596 h 2220887"/>
              <a:gd name="connsiteX349" fmla="*/ 1166402 w 12183804"/>
              <a:gd name="connsiteY349" fmla="*/ 1621521 h 2220887"/>
              <a:gd name="connsiteX350" fmla="*/ 1027130 w 12183804"/>
              <a:gd name="connsiteY350" fmla="*/ 1621521 h 2220887"/>
              <a:gd name="connsiteX351" fmla="*/ 887858 w 12183804"/>
              <a:gd name="connsiteY351" fmla="*/ 1621521 h 2220887"/>
              <a:gd name="connsiteX352" fmla="*/ 576984 w 12183804"/>
              <a:gd name="connsiteY352" fmla="*/ 1621521 h 2220887"/>
              <a:gd name="connsiteX353" fmla="*/ 576984 w 12183804"/>
              <a:gd name="connsiteY353" fmla="*/ 1922448 h 2220887"/>
              <a:gd name="connsiteX354" fmla="*/ 534705 w 12183804"/>
              <a:gd name="connsiteY354" fmla="*/ 1922448 h 2220887"/>
              <a:gd name="connsiteX355" fmla="*/ 534705 w 12183804"/>
              <a:gd name="connsiteY355" fmla="*/ 1594164 h 2220887"/>
              <a:gd name="connsiteX356" fmla="*/ 557088 w 12183804"/>
              <a:gd name="connsiteY356" fmla="*/ 1594164 h 2220887"/>
              <a:gd name="connsiteX357" fmla="*/ 557088 w 12183804"/>
              <a:gd name="connsiteY357" fmla="*/ 1566807 h 2220887"/>
              <a:gd name="connsiteX358" fmla="*/ 887858 w 12183804"/>
              <a:gd name="connsiteY358" fmla="*/ 1566807 h 2220887"/>
              <a:gd name="connsiteX359" fmla="*/ 952520 w 12183804"/>
              <a:gd name="connsiteY359" fmla="*/ 1566807 h 2220887"/>
              <a:gd name="connsiteX360" fmla="*/ 952520 w 12183804"/>
              <a:gd name="connsiteY360" fmla="*/ 967441 h 2220887"/>
              <a:gd name="connsiteX361" fmla="*/ 974903 w 12183804"/>
              <a:gd name="connsiteY361" fmla="*/ 967441 h 2220887"/>
              <a:gd name="connsiteX362" fmla="*/ 974903 w 12183804"/>
              <a:gd name="connsiteY362" fmla="*/ 818222 h 2220887"/>
              <a:gd name="connsiteX363" fmla="*/ 783405 w 12183804"/>
              <a:gd name="connsiteY363" fmla="*/ 818222 h 2220887"/>
              <a:gd name="connsiteX364" fmla="*/ 783405 w 12183804"/>
              <a:gd name="connsiteY364" fmla="*/ 708794 h 2220887"/>
              <a:gd name="connsiteX365" fmla="*/ 654081 w 12183804"/>
              <a:gd name="connsiteY365" fmla="*/ 708794 h 2220887"/>
              <a:gd name="connsiteX366" fmla="*/ 654081 w 12183804"/>
              <a:gd name="connsiteY366" fmla="*/ 614288 h 2220887"/>
              <a:gd name="connsiteX367" fmla="*/ 462582 w 12183804"/>
              <a:gd name="connsiteY367" fmla="*/ 614288 h 2220887"/>
              <a:gd name="connsiteX368" fmla="*/ 462582 w 12183804"/>
              <a:gd name="connsiteY368" fmla="*/ 708794 h 2220887"/>
              <a:gd name="connsiteX369" fmla="*/ 333258 w 12183804"/>
              <a:gd name="connsiteY369" fmla="*/ 708794 h 2220887"/>
              <a:gd name="connsiteX370" fmla="*/ 141759 w 12183804"/>
              <a:gd name="connsiteY370" fmla="*/ 885370 h 2220887"/>
              <a:gd name="connsiteX371" fmla="*/ 141759 w 12183804"/>
              <a:gd name="connsiteY371" fmla="*/ 1579242 h 2220887"/>
              <a:gd name="connsiteX372" fmla="*/ 0 w 12183804"/>
              <a:gd name="connsiteY372" fmla="*/ 1579242 h 2220887"/>
              <a:gd name="connsiteX373" fmla="*/ 0 w 12183804"/>
              <a:gd name="connsiteY373" fmla="*/ 1743384 h 2220887"/>
              <a:gd name="connsiteX374" fmla="*/ 0 w 12183804"/>
              <a:gd name="connsiteY374" fmla="*/ 2220887 h 2220887"/>
              <a:gd name="connsiteX375" fmla="*/ 12183805 w 12183804"/>
              <a:gd name="connsiteY375" fmla="*/ 2220887 h 2220887"/>
              <a:gd name="connsiteX376" fmla="*/ 12183805 w 12183804"/>
              <a:gd name="connsiteY376" fmla="*/ 1745871 h 2220887"/>
              <a:gd name="connsiteX377" fmla="*/ 11947540 w 12183804"/>
              <a:gd name="connsiteY377" fmla="*/ 1745871 h 2220887"/>
              <a:gd name="connsiteX378" fmla="*/ 9167076 w 12183804"/>
              <a:gd name="connsiteY378" fmla="*/ 2044310 h 2220887"/>
              <a:gd name="connsiteX379" fmla="*/ 9124797 w 12183804"/>
              <a:gd name="connsiteY379" fmla="*/ 2044310 h 2220887"/>
              <a:gd name="connsiteX380" fmla="*/ 9124797 w 12183804"/>
              <a:gd name="connsiteY380" fmla="*/ 1927422 h 2220887"/>
              <a:gd name="connsiteX381" fmla="*/ 8642319 w 12183804"/>
              <a:gd name="connsiteY381" fmla="*/ 1927422 h 2220887"/>
              <a:gd name="connsiteX382" fmla="*/ 8642319 w 12183804"/>
              <a:gd name="connsiteY382" fmla="*/ 2044310 h 2220887"/>
              <a:gd name="connsiteX383" fmla="*/ 8600040 w 12183804"/>
              <a:gd name="connsiteY383" fmla="*/ 2044310 h 2220887"/>
              <a:gd name="connsiteX384" fmla="*/ 8600040 w 12183804"/>
              <a:gd name="connsiteY384" fmla="*/ 1900065 h 2220887"/>
              <a:gd name="connsiteX385" fmla="*/ 8622424 w 12183804"/>
              <a:gd name="connsiteY385" fmla="*/ 1900065 h 2220887"/>
              <a:gd name="connsiteX386" fmla="*/ 8622424 w 12183804"/>
              <a:gd name="connsiteY386" fmla="*/ 1872708 h 2220887"/>
              <a:gd name="connsiteX387" fmla="*/ 9147180 w 12183804"/>
              <a:gd name="connsiteY387" fmla="*/ 1872708 h 2220887"/>
              <a:gd name="connsiteX388" fmla="*/ 9147180 w 12183804"/>
              <a:gd name="connsiteY388" fmla="*/ 1900065 h 2220887"/>
              <a:gd name="connsiteX389" fmla="*/ 9169563 w 12183804"/>
              <a:gd name="connsiteY389" fmla="*/ 1900065 h 2220887"/>
              <a:gd name="connsiteX390" fmla="*/ 9169563 w 12183804"/>
              <a:gd name="connsiteY390" fmla="*/ 2044310 h 222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183804" h="2220887">
                <a:moveTo>
                  <a:pt x="11947540" y="1745871"/>
                </a:moveTo>
                <a:lnTo>
                  <a:pt x="11947540" y="1785663"/>
                </a:lnTo>
                <a:lnTo>
                  <a:pt x="11639152" y="1785663"/>
                </a:lnTo>
                <a:lnTo>
                  <a:pt x="11639152" y="1989596"/>
                </a:lnTo>
                <a:lnTo>
                  <a:pt x="11596873" y="1989596"/>
                </a:lnTo>
                <a:lnTo>
                  <a:pt x="11596873" y="1758306"/>
                </a:lnTo>
                <a:lnTo>
                  <a:pt x="11619257" y="1758306"/>
                </a:lnTo>
                <a:lnTo>
                  <a:pt x="11619257" y="1730949"/>
                </a:lnTo>
                <a:lnTo>
                  <a:pt x="11865469" y="1730949"/>
                </a:lnTo>
                <a:lnTo>
                  <a:pt x="11865469" y="532217"/>
                </a:lnTo>
                <a:lnTo>
                  <a:pt x="11758528" y="532217"/>
                </a:lnTo>
                <a:lnTo>
                  <a:pt x="11758528" y="410354"/>
                </a:lnTo>
                <a:lnTo>
                  <a:pt x="11576977" y="410354"/>
                </a:lnTo>
                <a:lnTo>
                  <a:pt x="11576977" y="586931"/>
                </a:lnTo>
                <a:lnTo>
                  <a:pt x="11502367" y="586931"/>
                </a:lnTo>
                <a:lnTo>
                  <a:pt x="11502367" y="1186297"/>
                </a:lnTo>
                <a:lnTo>
                  <a:pt x="11450140" y="1186297"/>
                </a:lnTo>
                <a:lnTo>
                  <a:pt x="11450140" y="2044310"/>
                </a:lnTo>
                <a:lnTo>
                  <a:pt x="11407862" y="2044310"/>
                </a:lnTo>
                <a:lnTo>
                  <a:pt x="11407862" y="1186297"/>
                </a:lnTo>
                <a:lnTo>
                  <a:pt x="11430245" y="1186297"/>
                </a:lnTo>
                <a:lnTo>
                  <a:pt x="11430245" y="559574"/>
                </a:lnTo>
                <a:lnTo>
                  <a:pt x="11345687" y="559574"/>
                </a:lnTo>
                <a:lnTo>
                  <a:pt x="11238745" y="450146"/>
                </a:lnTo>
                <a:lnTo>
                  <a:pt x="11164136" y="450146"/>
                </a:lnTo>
                <a:lnTo>
                  <a:pt x="11057195" y="572009"/>
                </a:lnTo>
                <a:lnTo>
                  <a:pt x="10927871" y="572009"/>
                </a:lnTo>
                <a:lnTo>
                  <a:pt x="10927871" y="1636443"/>
                </a:lnTo>
                <a:lnTo>
                  <a:pt x="10950254" y="1636443"/>
                </a:lnTo>
                <a:lnTo>
                  <a:pt x="10950254" y="1974675"/>
                </a:lnTo>
                <a:lnTo>
                  <a:pt x="10907975" y="1974675"/>
                </a:lnTo>
                <a:lnTo>
                  <a:pt x="10907975" y="1636443"/>
                </a:lnTo>
                <a:lnTo>
                  <a:pt x="9967889" y="1636443"/>
                </a:lnTo>
                <a:lnTo>
                  <a:pt x="9967889" y="1974675"/>
                </a:lnTo>
                <a:lnTo>
                  <a:pt x="9925611" y="1974675"/>
                </a:lnTo>
                <a:lnTo>
                  <a:pt x="9925611" y="1636443"/>
                </a:lnTo>
                <a:lnTo>
                  <a:pt x="9947993" y="1636443"/>
                </a:lnTo>
                <a:lnTo>
                  <a:pt x="9947993" y="708794"/>
                </a:lnTo>
                <a:lnTo>
                  <a:pt x="9669449" y="708794"/>
                </a:lnTo>
                <a:lnTo>
                  <a:pt x="9669449" y="2044310"/>
                </a:lnTo>
                <a:lnTo>
                  <a:pt x="9627171" y="2044310"/>
                </a:lnTo>
                <a:lnTo>
                  <a:pt x="9627171" y="708794"/>
                </a:lnTo>
                <a:lnTo>
                  <a:pt x="9552561" y="708794"/>
                </a:lnTo>
                <a:lnTo>
                  <a:pt x="9552561" y="477503"/>
                </a:lnTo>
                <a:lnTo>
                  <a:pt x="9390906" y="477503"/>
                </a:lnTo>
                <a:lnTo>
                  <a:pt x="9390906" y="286004"/>
                </a:lnTo>
                <a:lnTo>
                  <a:pt x="9274017" y="422789"/>
                </a:lnTo>
                <a:lnTo>
                  <a:pt x="9102414" y="422789"/>
                </a:lnTo>
                <a:lnTo>
                  <a:pt x="9102414" y="1758306"/>
                </a:lnTo>
                <a:lnTo>
                  <a:pt x="9060135" y="1758306"/>
                </a:lnTo>
                <a:lnTo>
                  <a:pt x="9060135" y="422789"/>
                </a:lnTo>
                <a:lnTo>
                  <a:pt x="9082518" y="422789"/>
                </a:lnTo>
                <a:lnTo>
                  <a:pt x="9082518" y="226317"/>
                </a:lnTo>
                <a:lnTo>
                  <a:pt x="8868636" y="226317"/>
                </a:lnTo>
                <a:lnTo>
                  <a:pt x="8868636" y="0"/>
                </a:lnTo>
                <a:lnTo>
                  <a:pt x="8600040" y="0"/>
                </a:lnTo>
                <a:lnTo>
                  <a:pt x="8600040" y="164142"/>
                </a:lnTo>
                <a:lnTo>
                  <a:pt x="8470717" y="164142"/>
                </a:lnTo>
                <a:lnTo>
                  <a:pt x="8470717" y="1541937"/>
                </a:lnTo>
                <a:lnTo>
                  <a:pt x="8493099" y="1541937"/>
                </a:lnTo>
                <a:lnTo>
                  <a:pt x="8493099" y="2046797"/>
                </a:lnTo>
                <a:lnTo>
                  <a:pt x="8450820" y="2046797"/>
                </a:lnTo>
                <a:lnTo>
                  <a:pt x="8450820" y="1569294"/>
                </a:lnTo>
                <a:lnTo>
                  <a:pt x="8366263" y="1569294"/>
                </a:lnTo>
                <a:lnTo>
                  <a:pt x="8366263" y="872935"/>
                </a:lnTo>
                <a:lnTo>
                  <a:pt x="8291653" y="872935"/>
                </a:lnTo>
                <a:lnTo>
                  <a:pt x="8291653" y="708794"/>
                </a:lnTo>
                <a:lnTo>
                  <a:pt x="8129998" y="708794"/>
                </a:lnTo>
                <a:lnTo>
                  <a:pt x="8129998" y="790865"/>
                </a:lnTo>
                <a:lnTo>
                  <a:pt x="7958395" y="790865"/>
                </a:lnTo>
                <a:lnTo>
                  <a:pt x="7958395" y="1241011"/>
                </a:lnTo>
                <a:lnTo>
                  <a:pt x="7766896" y="1241011"/>
                </a:lnTo>
                <a:lnTo>
                  <a:pt x="7766896" y="1574268"/>
                </a:lnTo>
                <a:lnTo>
                  <a:pt x="7851454" y="1574268"/>
                </a:lnTo>
                <a:lnTo>
                  <a:pt x="7948447" y="1574268"/>
                </a:lnTo>
                <a:lnTo>
                  <a:pt x="8204608" y="1574268"/>
                </a:lnTo>
                <a:lnTo>
                  <a:pt x="8204608" y="1601625"/>
                </a:lnTo>
                <a:lnTo>
                  <a:pt x="8226991" y="1601625"/>
                </a:lnTo>
                <a:lnTo>
                  <a:pt x="8226991" y="1989596"/>
                </a:lnTo>
                <a:lnTo>
                  <a:pt x="8184712" y="1989596"/>
                </a:lnTo>
                <a:lnTo>
                  <a:pt x="8184712" y="1628982"/>
                </a:lnTo>
                <a:lnTo>
                  <a:pt x="7948447" y="1628982"/>
                </a:lnTo>
                <a:lnTo>
                  <a:pt x="7873837" y="1628982"/>
                </a:lnTo>
                <a:lnTo>
                  <a:pt x="7873837" y="2044310"/>
                </a:lnTo>
                <a:lnTo>
                  <a:pt x="7831558" y="2044310"/>
                </a:lnTo>
                <a:lnTo>
                  <a:pt x="7831558" y="1628982"/>
                </a:lnTo>
                <a:lnTo>
                  <a:pt x="7264523" y="1628982"/>
                </a:lnTo>
                <a:lnTo>
                  <a:pt x="7264523" y="2044310"/>
                </a:lnTo>
                <a:lnTo>
                  <a:pt x="7222243" y="2044310"/>
                </a:lnTo>
                <a:lnTo>
                  <a:pt x="7222243" y="1601625"/>
                </a:lnTo>
                <a:lnTo>
                  <a:pt x="7244626" y="1601625"/>
                </a:lnTo>
                <a:lnTo>
                  <a:pt x="7244626" y="1574268"/>
                </a:lnTo>
                <a:lnTo>
                  <a:pt x="7727104" y="1574268"/>
                </a:lnTo>
                <a:lnTo>
                  <a:pt x="7727104" y="1241011"/>
                </a:lnTo>
                <a:lnTo>
                  <a:pt x="7749487" y="1241011"/>
                </a:lnTo>
                <a:lnTo>
                  <a:pt x="7749487" y="708794"/>
                </a:lnTo>
                <a:lnTo>
                  <a:pt x="7503275" y="708794"/>
                </a:lnTo>
                <a:lnTo>
                  <a:pt x="7503275" y="462581"/>
                </a:lnTo>
                <a:lnTo>
                  <a:pt x="7289393" y="462581"/>
                </a:lnTo>
                <a:lnTo>
                  <a:pt x="7289393" y="353153"/>
                </a:lnTo>
                <a:lnTo>
                  <a:pt x="7386385" y="353153"/>
                </a:lnTo>
                <a:lnTo>
                  <a:pt x="7386385" y="273570"/>
                </a:lnTo>
                <a:lnTo>
                  <a:pt x="7038206" y="273570"/>
                </a:lnTo>
                <a:lnTo>
                  <a:pt x="7038206" y="492425"/>
                </a:lnTo>
                <a:lnTo>
                  <a:pt x="6941213" y="492425"/>
                </a:lnTo>
                <a:lnTo>
                  <a:pt x="6941213" y="614288"/>
                </a:lnTo>
                <a:lnTo>
                  <a:pt x="6704948" y="614288"/>
                </a:lnTo>
                <a:lnTo>
                  <a:pt x="6704948" y="872935"/>
                </a:lnTo>
                <a:lnTo>
                  <a:pt x="6598007" y="872935"/>
                </a:lnTo>
                <a:lnTo>
                  <a:pt x="6598007" y="1417588"/>
                </a:lnTo>
                <a:lnTo>
                  <a:pt x="6759662" y="1417588"/>
                </a:lnTo>
                <a:lnTo>
                  <a:pt x="6759662" y="1444944"/>
                </a:lnTo>
                <a:lnTo>
                  <a:pt x="6782045" y="1444944"/>
                </a:lnTo>
                <a:lnTo>
                  <a:pt x="6782045" y="1730949"/>
                </a:lnTo>
                <a:lnTo>
                  <a:pt x="6888986" y="1730949"/>
                </a:lnTo>
                <a:lnTo>
                  <a:pt x="6888986" y="1758306"/>
                </a:lnTo>
                <a:lnTo>
                  <a:pt x="6911369" y="1758306"/>
                </a:lnTo>
                <a:lnTo>
                  <a:pt x="6911369" y="2044310"/>
                </a:lnTo>
                <a:lnTo>
                  <a:pt x="6869090" y="2044310"/>
                </a:lnTo>
                <a:lnTo>
                  <a:pt x="6869090" y="1785663"/>
                </a:lnTo>
                <a:lnTo>
                  <a:pt x="6762149" y="1785663"/>
                </a:lnTo>
                <a:lnTo>
                  <a:pt x="6762149" y="1758306"/>
                </a:lnTo>
                <a:lnTo>
                  <a:pt x="6739766" y="1758306"/>
                </a:lnTo>
                <a:lnTo>
                  <a:pt x="6739766" y="1472301"/>
                </a:lnTo>
                <a:lnTo>
                  <a:pt x="6600494" y="1472301"/>
                </a:lnTo>
                <a:lnTo>
                  <a:pt x="6600494" y="1594164"/>
                </a:lnTo>
                <a:lnTo>
                  <a:pt x="6622877" y="1594164"/>
                </a:lnTo>
                <a:lnTo>
                  <a:pt x="6622877" y="2044310"/>
                </a:lnTo>
                <a:lnTo>
                  <a:pt x="6580598" y="2044310"/>
                </a:lnTo>
                <a:lnTo>
                  <a:pt x="6580598" y="1594164"/>
                </a:lnTo>
                <a:lnTo>
                  <a:pt x="6441326" y="1594164"/>
                </a:lnTo>
                <a:lnTo>
                  <a:pt x="6441326" y="708794"/>
                </a:lnTo>
                <a:lnTo>
                  <a:pt x="6227444" y="708794"/>
                </a:lnTo>
                <a:lnTo>
                  <a:pt x="6227444" y="544652"/>
                </a:lnTo>
                <a:lnTo>
                  <a:pt x="6078224" y="544652"/>
                </a:lnTo>
                <a:lnTo>
                  <a:pt x="5938952" y="708794"/>
                </a:lnTo>
                <a:lnTo>
                  <a:pt x="5886725" y="708794"/>
                </a:lnTo>
                <a:lnTo>
                  <a:pt x="5886725" y="1534476"/>
                </a:lnTo>
                <a:lnTo>
                  <a:pt x="5971283" y="1534476"/>
                </a:lnTo>
                <a:lnTo>
                  <a:pt x="5971283" y="1561833"/>
                </a:lnTo>
                <a:lnTo>
                  <a:pt x="5993666" y="1561833"/>
                </a:lnTo>
                <a:lnTo>
                  <a:pt x="5993666" y="1733436"/>
                </a:lnTo>
                <a:lnTo>
                  <a:pt x="6073250" y="1733436"/>
                </a:lnTo>
                <a:lnTo>
                  <a:pt x="6073250" y="1596651"/>
                </a:lnTo>
                <a:lnTo>
                  <a:pt x="6095633" y="1596651"/>
                </a:lnTo>
                <a:lnTo>
                  <a:pt x="6095633" y="1569294"/>
                </a:lnTo>
                <a:lnTo>
                  <a:pt x="6267236" y="1569294"/>
                </a:lnTo>
                <a:lnTo>
                  <a:pt x="6267236" y="1596651"/>
                </a:lnTo>
                <a:lnTo>
                  <a:pt x="6289619" y="1596651"/>
                </a:lnTo>
                <a:lnTo>
                  <a:pt x="6289619" y="1733436"/>
                </a:lnTo>
                <a:lnTo>
                  <a:pt x="6381638" y="1733436"/>
                </a:lnTo>
                <a:lnTo>
                  <a:pt x="6381638" y="1760793"/>
                </a:lnTo>
                <a:lnTo>
                  <a:pt x="6404021" y="1760793"/>
                </a:lnTo>
                <a:lnTo>
                  <a:pt x="6404021" y="2046797"/>
                </a:lnTo>
                <a:lnTo>
                  <a:pt x="6361742" y="2046797"/>
                </a:lnTo>
                <a:lnTo>
                  <a:pt x="6361742" y="1785663"/>
                </a:lnTo>
                <a:lnTo>
                  <a:pt x="6269723" y="1785663"/>
                </a:lnTo>
                <a:lnTo>
                  <a:pt x="6269723" y="1758306"/>
                </a:lnTo>
                <a:lnTo>
                  <a:pt x="6242366" y="1758306"/>
                </a:lnTo>
                <a:lnTo>
                  <a:pt x="6242366" y="1621521"/>
                </a:lnTo>
                <a:lnTo>
                  <a:pt x="6113042" y="1621521"/>
                </a:lnTo>
                <a:lnTo>
                  <a:pt x="6113042" y="1758306"/>
                </a:lnTo>
                <a:lnTo>
                  <a:pt x="6093146" y="1758306"/>
                </a:lnTo>
                <a:lnTo>
                  <a:pt x="6093146" y="1785663"/>
                </a:lnTo>
                <a:lnTo>
                  <a:pt x="5991179" y="1785663"/>
                </a:lnTo>
                <a:lnTo>
                  <a:pt x="5991179" y="2044310"/>
                </a:lnTo>
                <a:lnTo>
                  <a:pt x="5948900" y="2044310"/>
                </a:lnTo>
                <a:lnTo>
                  <a:pt x="5948900" y="1589190"/>
                </a:lnTo>
                <a:lnTo>
                  <a:pt x="5864342" y="1589190"/>
                </a:lnTo>
                <a:lnTo>
                  <a:pt x="5458962" y="1589190"/>
                </a:lnTo>
                <a:lnTo>
                  <a:pt x="5458962" y="2046797"/>
                </a:lnTo>
                <a:lnTo>
                  <a:pt x="5416683" y="2046797"/>
                </a:lnTo>
                <a:lnTo>
                  <a:pt x="5416683" y="1561833"/>
                </a:lnTo>
                <a:lnTo>
                  <a:pt x="5439066" y="1561833"/>
                </a:lnTo>
                <a:lnTo>
                  <a:pt x="5439066" y="1534476"/>
                </a:lnTo>
                <a:lnTo>
                  <a:pt x="5844446" y="1534476"/>
                </a:lnTo>
                <a:lnTo>
                  <a:pt x="5844446" y="708794"/>
                </a:lnTo>
                <a:lnTo>
                  <a:pt x="5866829" y="708794"/>
                </a:lnTo>
                <a:lnTo>
                  <a:pt x="5866829" y="286004"/>
                </a:lnTo>
                <a:lnTo>
                  <a:pt x="5685279" y="286004"/>
                </a:lnTo>
                <a:lnTo>
                  <a:pt x="5685279" y="149220"/>
                </a:lnTo>
                <a:lnTo>
                  <a:pt x="5449014" y="149220"/>
                </a:lnTo>
                <a:lnTo>
                  <a:pt x="5449014" y="298439"/>
                </a:lnTo>
                <a:lnTo>
                  <a:pt x="5299794" y="298439"/>
                </a:lnTo>
                <a:lnTo>
                  <a:pt x="5299794" y="94506"/>
                </a:lnTo>
                <a:lnTo>
                  <a:pt x="5048607" y="94506"/>
                </a:lnTo>
                <a:lnTo>
                  <a:pt x="5048607" y="223830"/>
                </a:lnTo>
                <a:lnTo>
                  <a:pt x="4973997" y="353153"/>
                </a:lnTo>
                <a:lnTo>
                  <a:pt x="4824777" y="353153"/>
                </a:lnTo>
                <a:lnTo>
                  <a:pt x="4824777" y="544652"/>
                </a:lnTo>
                <a:lnTo>
                  <a:pt x="4727784" y="666515"/>
                </a:lnTo>
                <a:lnTo>
                  <a:pt x="4727784" y="1417588"/>
                </a:lnTo>
                <a:lnTo>
                  <a:pt x="4931718" y="1417588"/>
                </a:lnTo>
                <a:lnTo>
                  <a:pt x="4931718" y="1444944"/>
                </a:lnTo>
                <a:lnTo>
                  <a:pt x="4954101" y="1444944"/>
                </a:lnTo>
                <a:lnTo>
                  <a:pt x="4954101" y="1648878"/>
                </a:lnTo>
                <a:lnTo>
                  <a:pt x="5190366" y="1648878"/>
                </a:lnTo>
                <a:lnTo>
                  <a:pt x="5190366" y="1676235"/>
                </a:lnTo>
                <a:lnTo>
                  <a:pt x="5212749" y="1676235"/>
                </a:lnTo>
                <a:lnTo>
                  <a:pt x="5212749" y="1989596"/>
                </a:lnTo>
                <a:lnTo>
                  <a:pt x="5170470" y="1989596"/>
                </a:lnTo>
                <a:lnTo>
                  <a:pt x="5170470" y="1703592"/>
                </a:lnTo>
                <a:lnTo>
                  <a:pt x="4934205" y="1703592"/>
                </a:lnTo>
                <a:lnTo>
                  <a:pt x="4934205" y="1676235"/>
                </a:lnTo>
                <a:lnTo>
                  <a:pt x="4911822" y="1676235"/>
                </a:lnTo>
                <a:lnTo>
                  <a:pt x="4911822" y="1472301"/>
                </a:lnTo>
                <a:lnTo>
                  <a:pt x="4730271" y="1472301"/>
                </a:lnTo>
                <a:lnTo>
                  <a:pt x="4730271" y="1539450"/>
                </a:lnTo>
                <a:lnTo>
                  <a:pt x="4752654" y="1539450"/>
                </a:lnTo>
                <a:lnTo>
                  <a:pt x="4752654" y="1989596"/>
                </a:lnTo>
                <a:lnTo>
                  <a:pt x="4710375" y="1989596"/>
                </a:lnTo>
                <a:lnTo>
                  <a:pt x="4710375" y="1539450"/>
                </a:lnTo>
                <a:lnTo>
                  <a:pt x="4668096" y="1539450"/>
                </a:lnTo>
                <a:lnTo>
                  <a:pt x="4668096" y="790865"/>
                </a:lnTo>
                <a:lnTo>
                  <a:pt x="4538772" y="790865"/>
                </a:lnTo>
                <a:lnTo>
                  <a:pt x="4538772" y="708794"/>
                </a:lnTo>
                <a:lnTo>
                  <a:pt x="4441779" y="708794"/>
                </a:lnTo>
                <a:lnTo>
                  <a:pt x="4441779" y="803300"/>
                </a:lnTo>
                <a:lnTo>
                  <a:pt x="4324890" y="803300"/>
                </a:lnTo>
                <a:lnTo>
                  <a:pt x="4324890" y="1566807"/>
                </a:lnTo>
                <a:lnTo>
                  <a:pt x="4548720" y="1566807"/>
                </a:lnTo>
                <a:lnTo>
                  <a:pt x="4548720" y="1594164"/>
                </a:lnTo>
                <a:lnTo>
                  <a:pt x="4571103" y="1594164"/>
                </a:lnTo>
                <a:lnTo>
                  <a:pt x="4571103" y="1989596"/>
                </a:lnTo>
                <a:lnTo>
                  <a:pt x="4528824" y="1989596"/>
                </a:lnTo>
                <a:lnTo>
                  <a:pt x="4528824" y="1621521"/>
                </a:lnTo>
                <a:lnTo>
                  <a:pt x="4347273" y="1621521"/>
                </a:lnTo>
                <a:lnTo>
                  <a:pt x="4347273" y="1989596"/>
                </a:lnTo>
                <a:lnTo>
                  <a:pt x="4304995" y="1989596"/>
                </a:lnTo>
                <a:lnTo>
                  <a:pt x="4304995" y="1594164"/>
                </a:lnTo>
                <a:lnTo>
                  <a:pt x="4175670" y="1594164"/>
                </a:lnTo>
                <a:lnTo>
                  <a:pt x="4175670" y="489938"/>
                </a:lnTo>
                <a:lnTo>
                  <a:pt x="3951840" y="489938"/>
                </a:lnTo>
                <a:lnTo>
                  <a:pt x="3951840" y="226317"/>
                </a:lnTo>
                <a:lnTo>
                  <a:pt x="3588739" y="226317"/>
                </a:lnTo>
                <a:lnTo>
                  <a:pt x="3588739" y="340718"/>
                </a:lnTo>
                <a:lnTo>
                  <a:pt x="3653401" y="340718"/>
                </a:lnTo>
                <a:lnTo>
                  <a:pt x="3653401" y="450146"/>
                </a:lnTo>
                <a:lnTo>
                  <a:pt x="3514129" y="450146"/>
                </a:lnTo>
                <a:lnTo>
                  <a:pt x="3514129" y="1417588"/>
                </a:lnTo>
                <a:lnTo>
                  <a:pt x="3705628" y="1417588"/>
                </a:lnTo>
                <a:lnTo>
                  <a:pt x="3705628" y="1444944"/>
                </a:lnTo>
                <a:lnTo>
                  <a:pt x="3728011" y="1444944"/>
                </a:lnTo>
                <a:lnTo>
                  <a:pt x="3728011" y="1648878"/>
                </a:lnTo>
                <a:lnTo>
                  <a:pt x="4006555" y="1648878"/>
                </a:lnTo>
                <a:lnTo>
                  <a:pt x="4006555" y="1676235"/>
                </a:lnTo>
                <a:lnTo>
                  <a:pt x="4028937" y="1676235"/>
                </a:lnTo>
                <a:lnTo>
                  <a:pt x="4028937" y="1989596"/>
                </a:lnTo>
                <a:lnTo>
                  <a:pt x="3979198" y="1989596"/>
                </a:lnTo>
                <a:lnTo>
                  <a:pt x="3979198" y="1703592"/>
                </a:lnTo>
                <a:lnTo>
                  <a:pt x="3700654" y="1703592"/>
                </a:lnTo>
                <a:lnTo>
                  <a:pt x="3700654" y="1676235"/>
                </a:lnTo>
                <a:lnTo>
                  <a:pt x="3680758" y="1676235"/>
                </a:lnTo>
                <a:lnTo>
                  <a:pt x="3680758" y="1472301"/>
                </a:lnTo>
                <a:lnTo>
                  <a:pt x="3509155" y="1472301"/>
                </a:lnTo>
                <a:lnTo>
                  <a:pt x="3509155" y="1758306"/>
                </a:lnTo>
                <a:lnTo>
                  <a:pt x="3466876" y="1758306"/>
                </a:lnTo>
                <a:lnTo>
                  <a:pt x="3466876" y="450146"/>
                </a:lnTo>
                <a:lnTo>
                  <a:pt x="3349987" y="450146"/>
                </a:lnTo>
                <a:lnTo>
                  <a:pt x="3349987" y="164142"/>
                </a:lnTo>
                <a:lnTo>
                  <a:pt x="3146053" y="164142"/>
                </a:lnTo>
                <a:lnTo>
                  <a:pt x="3146053" y="313361"/>
                </a:lnTo>
                <a:lnTo>
                  <a:pt x="2964502" y="313361"/>
                </a:lnTo>
                <a:lnTo>
                  <a:pt x="2964502" y="1569294"/>
                </a:lnTo>
                <a:lnTo>
                  <a:pt x="3349987" y="1569294"/>
                </a:lnTo>
                <a:lnTo>
                  <a:pt x="3349987" y="1596651"/>
                </a:lnTo>
                <a:lnTo>
                  <a:pt x="3372370" y="1596651"/>
                </a:lnTo>
                <a:lnTo>
                  <a:pt x="3372370" y="1989596"/>
                </a:lnTo>
                <a:lnTo>
                  <a:pt x="3330091" y="1989596"/>
                </a:lnTo>
                <a:lnTo>
                  <a:pt x="3330091" y="1621521"/>
                </a:lnTo>
                <a:lnTo>
                  <a:pt x="2966989" y="1621521"/>
                </a:lnTo>
                <a:lnTo>
                  <a:pt x="2966989" y="1989596"/>
                </a:lnTo>
                <a:lnTo>
                  <a:pt x="2924710" y="1989596"/>
                </a:lnTo>
                <a:lnTo>
                  <a:pt x="2924710" y="313361"/>
                </a:lnTo>
                <a:lnTo>
                  <a:pt x="2947093" y="313361"/>
                </a:lnTo>
                <a:lnTo>
                  <a:pt x="2947093" y="149220"/>
                </a:lnTo>
                <a:lnTo>
                  <a:pt x="2733211" y="149220"/>
                </a:lnTo>
                <a:lnTo>
                  <a:pt x="2733211" y="286004"/>
                </a:lnTo>
                <a:lnTo>
                  <a:pt x="2593939" y="286004"/>
                </a:lnTo>
                <a:lnTo>
                  <a:pt x="2593939" y="226317"/>
                </a:lnTo>
                <a:lnTo>
                  <a:pt x="2464615" y="226317"/>
                </a:lnTo>
                <a:lnTo>
                  <a:pt x="2464615" y="410354"/>
                </a:lnTo>
                <a:lnTo>
                  <a:pt x="2442232" y="410354"/>
                </a:lnTo>
                <a:lnTo>
                  <a:pt x="2442232" y="437711"/>
                </a:lnTo>
                <a:lnTo>
                  <a:pt x="2302961" y="437711"/>
                </a:lnTo>
                <a:lnTo>
                  <a:pt x="2302961" y="1447431"/>
                </a:lnTo>
                <a:lnTo>
                  <a:pt x="2260682" y="1447431"/>
                </a:lnTo>
                <a:lnTo>
                  <a:pt x="2260682" y="407867"/>
                </a:lnTo>
                <a:lnTo>
                  <a:pt x="2283065" y="407867"/>
                </a:lnTo>
                <a:lnTo>
                  <a:pt x="2283065" y="380510"/>
                </a:lnTo>
                <a:lnTo>
                  <a:pt x="2422337" y="380510"/>
                </a:lnTo>
                <a:lnTo>
                  <a:pt x="2422337" y="226317"/>
                </a:lnTo>
                <a:lnTo>
                  <a:pt x="2444720" y="226317"/>
                </a:lnTo>
                <a:lnTo>
                  <a:pt x="2444720" y="136785"/>
                </a:lnTo>
                <a:lnTo>
                  <a:pt x="2305448" y="136785"/>
                </a:lnTo>
                <a:lnTo>
                  <a:pt x="2305448" y="0"/>
                </a:lnTo>
                <a:lnTo>
                  <a:pt x="2091566" y="0"/>
                </a:lnTo>
                <a:lnTo>
                  <a:pt x="2091566" y="226317"/>
                </a:lnTo>
                <a:lnTo>
                  <a:pt x="1887632" y="226317"/>
                </a:lnTo>
                <a:lnTo>
                  <a:pt x="1887632" y="544652"/>
                </a:lnTo>
                <a:lnTo>
                  <a:pt x="2026904" y="544652"/>
                </a:lnTo>
                <a:lnTo>
                  <a:pt x="2026904" y="572009"/>
                </a:lnTo>
                <a:lnTo>
                  <a:pt x="2049287" y="572009"/>
                </a:lnTo>
                <a:lnTo>
                  <a:pt x="2049287" y="1566807"/>
                </a:lnTo>
                <a:lnTo>
                  <a:pt x="2133845" y="1566807"/>
                </a:lnTo>
                <a:lnTo>
                  <a:pt x="2432285" y="1566807"/>
                </a:lnTo>
                <a:lnTo>
                  <a:pt x="2432285" y="1594164"/>
                </a:lnTo>
                <a:lnTo>
                  <a:pt x="2454667" y="1594164"/>
                </a:lnTo>
                <a:lnTo>
                  <a:pt x="2454667" y="1989596"/>
                </a:lnTo>
                <a:lnTo>
                  <a:pt x="2412389" y="1989596"/>
                </a:lnTo>
                <a:lnTo>
                  <a:pt x="2412389" y="1621521"/>
                </a:lnTo>
                <a:lnTo>
                  <a:pt x="2128871" y="1621521"/>
                </a:lnTo>
                <a:lnTo>
                  <a:pt x="2021930" y="1621521"/>
                </a:lnTo>
                <a:lnTo>
                  <a:pt x="1817996" y="1621521"/>
                </a:lnTo>
                <a:lnTo>
                  <a:pt x="1817996" y="1758306"/>
                </a:lnTo>
                <a:lnTo>
                  <a:pt x="1795613" y="1758306"/>
                </a:lnTo>
                <a:lnTo>
                  <a:pt x="1795613" y="1785663"/>
                </a:lnTo>
                <a:lnTo>
                  <a:pt x="1624010" y="1785663"/>
                </a:lnTo>
                <a:lnTo>
                  <a:pt x="1624010" y="1989596"/>
                </a:lnTo>
                <a:lnTo>
                  <a:pt x="1581731" y="1989596"/>
                </a:lnTo>
                <a:lnTo>
                  <a:pt x="1581731" y="1758306"/>
                </a:lnTo>
                <a:lnTo>
                  <a:pt x="1604114" y="1758306"/>
                </a:lnTo>
                <a:lnTo>
                  <a:pt x="1604114" y="1730949"/>
                </a:lnTo>
                <a:lnTo>
                  <a:pt x="1775717" y="1730949"/>
                </a:lnTo>
                <a:lnTo>
                  <a:pt x="1775717" y="1594164"/>
                </a:lnTo>
                <a:lnTo>
                  <a:pt x="1798100" y="1594164"/>
                </a:lnTo>
                <a:lnTo>
                  <a:pt x="1798100" y="1566807"/>
                </a:lnTo>
                <a:lnTo>
                  <a:pt x="2002034" y="1566807"/>
                </a:lnTo>
                <a:lnTo>
                  <a:pt x="2002034" y="599366"/>
                </a:lnTo>
                <a:lnTo>
                  <a:pt x="1885145" y="599366"/>
                </a:lnTo>
                <a:lnTo>
                  <a:pt x="1885145" y="572009"/>
                </a:lnTo>
                <a:lnTo>
                  <a:pt x="1745873" y="572009"/>
                </a:lnTo>
                <a:lnTo>
                  <a:pt x="1745873" y="313361"/>
                </a:lnTo>
                <a:lnTo>
                  <a:pt x="1531991" y="313361"/>
                </a:lnTo>
                <a:lnTo>
                  <a:pt x="1531991" y="599366"/>
                </a:lnTo>
                <a:lnTo>
                  <a:pt x="1382771" y="599366"/>
                </a:lnTo>
                <a:lnTo>
                  <a:pt x="1382771" y="380510"/>
                </a:lnTo>
                <a:lnTo>
                  <a:pt x="1218629" y="380510"/>
                </a:lnTo>
                <a:lnTo>
                  <a:pt x="1218629" y="611801"/>
                </a:lnTo>
                <a:lnTo>
                  <a:pt x="1089305" y="611801"/>
                </a:lnTo>
                <a:lnTo>
                  <a:pt x="1089305" y="967441"/>
                </a:lnTo>
                <a:lnTo>
                  <a:pt x="994799" y="967441"/>
                </a:lnTo>
                <a:lnTo>
                  <a:pt x="994799" y="1566807"/>
                </a:lnTo>
                <a:lnTo>
                  <a:pt x="1027130" y="1566807"/>
                </a:lnTo>
                <a:lnTo>
                  <a:pt x="1186298" y="1566807"/>
                </a:lnTo>
                <a:lnTo>
                  <a:pt x="1186298" y="1594164"/>
                </a:lnTo>
                <a:lnTo>
                  <a:pt x="1208681" y="1594164"/>
                </a:lnTo>
                <a:lnTo>
                  <a:pt x="1208681" y="1989596"/>
                </a:lnTo>
                <a:lnTo>
                  <a:pt x="1166402" y="1989596"/>
                </a:lnTo>
                <a:lnTo>
                  <a:pt x="1166402" y="1621521"/>
                </a:lnTo>
                <a:lnTo>
                  <a:pt x="1027130" y="1621521"/>
                </a:lnTo>
                <a:lnTo>
                  <a:pt x="887858" y="1621521"/>
                </a:lnTo>
                <a:lnTo>
                  <a:pt x="576984" y="1621521"/>
                </a:lnTo>
                <a:lnTo>
                  <a:pt x="576984" y="1922448"/>
                </a:lnTo>
                <a:lnTo>
                  <a:pt x="534705" y="1922448"/>
                </a:lnTo>
                <a:lnTo>
                  <a:pt x="534705" y="1594164"/>
                </a:lnTo>
                <a:lnTo>
                  <a:pt x="557088" y="1594164"/>
                </a:lnTo>
                <a:lnTo>
                  <a:pt x="557088" y="1566807"/>
                </a:lnTo>
                <a:lnTo>
                  <a:pt x="887858" y="1566807"/>
                </a:lnTo>
                <a:lnTo>
                  <a:pt x="952520" y="1566807"/>
                </a:lnTo>
                <a:lnTo>
                  <a:pt x="952520" y="967441"/>
                </a:lnTo>
                <a:lnTo>
                  <a:pt x="974903" y="967441"/>
                </a:lnTo>
                <a:lnTo>
                  <a:pt x="974903" y="818222"/>
                </a:lnTo>
                <a:lnTo>
                  <a:pt x="783405" y="818222"/>
                </a:lnTo>
                <a:lnTo>
                  <a:pt x="783405" y="708794"/>
                </a:lnTo>
                <a:lnTo>
                  <a:pt x="654081" y="708794"/>
                </a:lnTo>
                <a:lnTo>
                  <a:pt x="654081" y="614288"/>
                </a:lnTo>
                <a:lnTo>
                  <a:pt x="462582" y="614288"/>
                </a:lnTo>
                <a:lnTo>
                  <a:pt x="462582" y="708794"/>
                </a:lnTo>
                <a:lnTo>
                  <a:pt x="333258" y="708794"/>
                </a:lnTo>
                <a:lnTo>
                  <a:pt x="141759" y="885370"/>
                </a:lnTo>
                <a:lnTo>
                  <a:pt x="141759" y="1579242"/>
                </a:lnTo>
                <a:lnTo>
                  <a:pt x="0" y="1579242"/>
                </a:lnTo>
                <a:lnTo>
                  <a:pt x="0" y="1743384"/>
                </a:lnTo>
                <a:lnTo>
                  <a:pt x="0" y="2220887"/>
                </a:lnTo>
                <a:lnTo>
                  <a:pt x="12183805" y="2220887"/>
                </a:lnTo>
                <a:lnTo>
                  <a:pt x="12183805" y="1745871"/>
                </a:lnTo>
                <a:lnTo>
                  <a:pt x="11947540" y="1745871"/>
                </a:lnTo>
                <a:close/>
                <a:moveTo>
                  <a:pt x="9167076" y="2044310"/>
                </a:moveTo>
                <a:lnTo>
                  <a:pt x="9124797" y="2044310"/>
                </a:lnTo>
                <a:lnTo>
                  <a:pt x="9124797" y="1927422"/>
                </a:lnTo>
                <a:lnTo>
                  <a:pt x="8642319" y="1927422"/>
                </a:lnTo>
                <a:lnTo>
                  <a:pt x="8642319" y="2044310"/>
                </a:lnTo>
                <a:lnTo>
                  <a:pt x="8600040" y="2044310"/>
                </a:lnTo>
                <a:lnTo>
                  <a:pt x="8600040" y="1900065"/>
                </a:lnTo>
                <a:lnTo>
                  <a:pt x="8622424" y="1900065"/>
                </a:lnTo>
                <a:lnTo>
                  <a:pt x="8622424" y="1872708"/>
                </a:lnTo>
                <a:lnTo>
                  <a:pt x="9147180" y="1872708"/>
                </a:lnTo>
                <a:lnTo>
                  <a:pt x="9147180" y="1900065"/>
                </a:lnTo>
                <a:lnTo>
                  <a:pt x="9169563" y="1900065"/>
                </a:lnTo>
                <a:lnTo>
                  <a:pt x="9169563" y="2044310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45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南京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589855" y="3276157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nanjing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94FF1424-0B2C-42CD-808A-BCA1CB5010E4}"/>
              </a:ext>
            </a:extLst>
          </p:cNvPr>
          <p:cNvSpPr/>
          <p:nvPr/>
        </p:nvSpPr>
        <p:spPr>
          <a:xfrm>
            <a:off x="2612571" y="3715794"/>
            <a:ext cx="6961208" cy="1651428"/>
          </a:xfrm>
          <a:custGeom>
            <a:avLst/>
            <a:gdLst>
              <a:gd name="connsiteX0" fmla="*/ 11868948 w 12168354"/>
              <a:gd name="connsiteY0" fmla="*/ 2270974 h 2886735"/>
              <a:gd name="connsiteX1" fmla="*/ 11868948 w 12168354"/>
              <a:gd name="connsiteY1" fmla="*/ 2293570 h 2886735"/>
              <a:gd name="connsiteX2" fmla="*/ 11648629 w 12168354"/>
              <a:gd name="connsiteY2" fmla="*/ 2293570 h 2886735"/>
              <a:gd name="connsiteX3" fmla="*/ 11648629 w 12168354"/>
              <a:gd name="connsiteY3" fmla="*/ 2739856 h 2886735"/>
              <a:gd name="connsiteX4" fmla="*/ 11609085 w 12168354"/>
              <a:gd name="connsiteY4" fmla="*/ 2739856 h 2886735"/>
              <a:gd name="connsiteX5" fmla="*/ 11609085 w 12168354"/>
              <a:gd name="connsiteY5" fmla="*/ 2242728 h 2886735"/>
              <a:gd name="connsiteX6" fmla="*/ 11648629 w 12168354"/>
              <a:gd name="connsiteY6" fmla="*/ 2242728 h 2886735"/>
              <a:gd name="connsiteX7" fmla="*/ 11648629 w 12168354"/>
              <a:gd name="connsiteY7" fmla="*/ 2248377 h 2886735"/>
              <a:gd name="connsiteX8" fmla="*/ 11868948 w 12168354"/>
              <a:gd name="connsiteY8" fmla="*/ 2248377 h 2886735"/>
              <a:gd name="connsiteX9" fmla="*/ 11868948 w 12168354"/>
              <a:gd name="connsiteY9" fmla="*/ 1951795 h 2886735"/>
              <a:gd name="connsiteX10" fmla="*/ 11589313 w 12168354"/>
              <a:gd name="connsiteY10" fmla="*/ 1951795 h 2886735"/>
              <a:gd name="connsiteX11" fmla="*/ 11589313 w 12168354"/>
              <a:gd name="connsiteY11" fmla="*/ 1847285 h 2886735"/>
              <a:gd name="connsiteX12" fmla="*/ 11507399 w 12168354"/>
              <a:gd name="connsiteY12" fmla="*/ 1847285 h 2886735"/>
              <a:gd name="connsiteX13" fmla="*/ 11507399 w 12168354"/>
              <a:gd name="connsiteY13" fmla="*/ 1917900 h 2886735"/>
              <a:gd name="connsiteX14" fmla="*/ 11465031 w 12168354"/>
              <a:gd name="connsiteY14" fmla="*/ 1917900 h 2886735"/>
              <a:gd name="connsiteX15" fmla="*/ 11465031 w 12168354"/>
              <a:gd name="connsiteY15" fmla="*/ 1819039 h 2886735"/>
              <a:gd name="connsiteX16" fmla="*/ 11371819 w 12168354"/>
              <a:gd name="connsiteY16" fmla="*/ 1819039 h 2886735"/>
              <a:gd name="connsiteX17" fmla="*/ 11371819 w 12168354"/>
              <a:gd name="connsiteY17" fmla="*/ 1909426 h 2886735"/>
              <a:gd name="connsiteX18" fmla="*/ 11185396 w 12168354"/>
              <a:gd name="connsiteY18" fmla="*/ 1909426 h 2886735"/>
              <a:gd name="connsiteX19" fmla="*/ 11185396 w 12168354"/>
              <a:gd name="connsiteY19" fmla="*/ 2553433 h 2886735"/>
              <a:gd name="connsiteX20" fmla="*/ 11258835 w 12168354"/>
              <a:gd name="connsiteY20" fmla="*/ 2553433 h 2886735"/>
              <a:gd name="connsiteX21" fmla="*/ 11258835 w 12168354"/>
              <a:gd name="connsiteY21" fmla="*/ 2576030 h 2886735"/>
              <a:gd name="connsiteX22" fmla="*/ 11278607 w 12168354"/>
              <a:gd name="connsiteY22" fmla="*/ 2576030 h 2886735"/>
              <a:gd name="connsiteX23" fmla="*/ 11278607 w 12168354"/>
              <a:gd name="connsiteY23" fmla="*/ 2739856 h 2886735"/>
              <a:gd name="connsiteX24" fmla="*/ 11239063 w 12168354"/>
              <a:gd name="connsiteY24" fmla="*/ 2739856 h 2886735"/>
              <a:gd name="connsiteX25" fmla="*/ 11239063 w 12168354"/>
              <a:gd name="connsiteY25" fmla="*/ 2598627 h 2886735"/>
              <a:gd name="connsiteX26" fmla="*/ 11165623 w 12168354"/>
              <a:gd name="connsiteY26" fmla="*/ 2598627 h 2886735"/>
              <a:gd name="connsiteX27" fmla="*/ 11165623 w 12168354"/>
              <a:gd name="connsiteY27" fmla="*/ 2576030 h 2886735"/>
              <a:gd name="connsiteX28" fmla="*/ 11145852 w 12168354"/>
              <a:gd name="connsiteY28" fmla="*/ 2576030 h 2886735"/>
              <a:gd name="connsiteX29" fmla="*/ 11145852 w 12168354"/>
              <a:gd name="connsiteY29" fmla="*/ 1909426 h 2886735"/>
              <a:gd name="connsiteX30" fmla="*/ 11165623 w 12168354"/>
              <a:gd name="connsiteY30" fmla="*/ 1909426 h 2886735"/>
              <a:gd name="connsiteX31" fmla="*/ 11165623 w 12168354"/>
              <a:gd name="connsiteY31" fmla="*/ 531024 h 2886735"/>
              <a:gd name="connsiteX32" fmla="*/ 11072412 w 12168354"/>
              <a:gd name="connsiteY32" fmla="*/ 454760 h 2886735"/>
              <a:gd name="connsiteX33" fmla="*/ 11072412 w 12168354"/>
              <a:gd name="connsiteY33" fmla="*/ 228792 h 2886735"/>
              <a:gd name="connsiteX34" fmla="*/ 11010271 w 12168354"/>
              <a:gd name="connsiteY34" fmla="*/ 305056 h 2886735"/>
              <a:gd name="connsiteX35" fmla="*/ 10719338 w 12168354"/>
              <a:gd name="connsiteY35" fmla="*/ 333302 h 2886735"/>
              <a:gd name="connsiteX36" fmla="*/ 10719338 w 12168354"/>
              <a:gd name="connsiteY36" fmla="*/ 265512 h 2886735"/>
              <a:gd name="connsiteX37" fmla="*/ 10651548 w 12168354"/>
              <a:gd name="connsiteY37" fmla="*/ 265512 h 2886735"/>
              <a:gd name="connsiteX38" fmla="*/ 10651548 w 12168354"/>
              <a:gd name="connsiteY38" fmla="*/ 516901 h 2886735"/>
              <a:gd name="connsiteX39" fmla="*/ 10626126 w 12168354"/>
              <a:gd name="connsiteY39" fmla="*/ 516901 h 2886735"/>
              <a:gd name="connsiteX40" fmla="*/ 10626126 w 12168354"/>
              <a:gd name="connsiteY40" fmla="*/ 2245552 h 2886735"/>
              <a:gd name="connsiteX41" fmla="*/ 10575283 w 12168354"/>
              <a:gd name="connsiteY41" fmla="*/ 2287921 h 2886735"/>
              <a:gd name="connsiteX42" fmla="*/ 10575283 w 12168354"/>
              <a:gd name="connsiteY42" fmla="*/ 2595802 h 2886735"/>
              <a:gd name="connsiteX43" fmla="*/ 10595056 w 12168354"/>
              <a:gd name="connsiteY43" fmla="*/ 2595802 h 2886735"/>
              <a:gd name="connsiteX44" fmla="*/ 10595056 w 12168354"/>
              <a:gd name="connsiteY44" fmla="*/ 2739856 h 2886735"/>
              <a:gd name="connsiteX45" fmla="*/ 10555511 w 12168354"/>
              <a:gd name="connsiteY45" fmla="*/ 2739856 h 2886735"/>
              <a:gd name="connsiteX46" fmla="*/ 10555511 w 12168354"/>
              <a:gd name="connsiteY46" fmla="*/ 2590153 h 2886735"/>
              <a:gd name="connsiteX47" fmla="*/ 10439703 w 12168354"/>
              <a:gd name="connsiteY47" fmla="*/ 2590153 h 2886735"/>
              <a:gd name="connsiteX48" fmla="*/ 10439703 w 12168354"/>
              <a:gd name="connsiteY48" fmla="*/ 1728652 h 2886735"/>
              <a:gd name="connsiteX49" fmla="*/ 10397334 w 12168354"/>
              <a:gd name="connsiteY49" fmla="*/ 1728652 h 2886735"/>
              <a:gd name="connsiteX50" fmla="*/ 10397334 w 12168354"/>
              <a:gd name="connsiteY50" fmla="*/ 1643914 h 2886735"/>
              <a:gd name="connsiteX51" fmla="*/ 10315421 w 12168354"/>
              <a:gd name="connsiteY51" fmla="*/ 1643914 h 2886735"/>
              <a:gd name="connsiteX52" fmla="*/ 10315421 w 12168354"/>
              <a:gd name="connsiteY52" fmla="*/ 1694757 h 2886735"/>
              <a:gd name="connsiteX53" fmla="*/ 10298473 w 12168354"/>
              <a:gd name="connsiteY53" fmla="*/ 1694757 h 2886735"/>
              <a:gd name="connsiteX54" fmla="*/ 10298473 w 12168354"/>
              <a:gd name="connsiteY54" fmla="*/ 2739856 h 2886735"/>
              <a:gd name="connsiteX55" fmla="*/ 10258929 w 12168354"/>
              <a:gd name="connsiteY55" fmla="*/ 2739856 h 2886735"/>
              <a:gd name="connsiteX56" fmla="*/ 10258929 w 12168354"/>
              <a:gd name="connsiteY56" fmla="*/ 1663686 h 2886735"/>
              <a:gd name="connsiteX57" fmla="*/ 10278701 w 12168354"/>
              <a:gd name="connsiteY57" fmla="*/ 1663686 h 2886735"/>
              <a:gd name="connsiteX58" fmla="*/ 10278701 w 12168354"/>
              <a:gd name="connsiteY58" fmla="*/ 1149610 h 2886735"/>
              <a:gd name="connsiteX59" fmla="*/ 10092277 w 12168354"/>
              <a:gd name="connsiteY59" fmla="*/ 1149610 h 2886735"/>
              <a:gd name="connsiteX60" fmla="*/ 9631869 w 12168354"/>
              <a:gd name="connsiteY60" fmla="*/ 1186330 h 2886735"/>
              <a:gd name="connsiteX61" fmla="*/ 9631869 w 12168354"/>
              <a:gd name="connsiteY61" fmla="*/ 1728652 h 2886735"/>
              <a:gd name="connsiteX62" fmla="*/ 9651641 w 12168354"/>
              <a:gd name="connsiteY62" fmla="*/ 1728652 h 2886735"/>
              <a:gd name="connsiteX63" fmla="*/ 9651641 w 12168354"/>
              <a:gd name="connsiteY63" fmla="*/ 2739856 h 2886735"/>
              <a:gd name="connsiteX64" fmla="*/ 9612096 w 12168354"/>
              <a:gd name="connsiteY64" fmla="*/ 2739856 h 2886735"/>
              <a:gd name="connsiteX65" fmla="*/ 9612096 w 12168354"/>
              <a:gd name="connsiteY65" fmla="*/ 1728652 h 2886735"/>
              <a:gd name="connsiteX66" fmla="*/ 9544306 w 12168354"/>
              <a:gd name="connsiteY66" fmla="*/ 1728652 h 2886735"/>
              <a:gd name="connsiteX67" fmla="*/ 9544306 w 12168354"/>
              <a:gd name="connsiteY67" fmla="*/ 1658037 h 2886735"/>
              <a:gd name="connsiteX68" fmla="*/ 9439796 w 12168354"/>
              <a:gd name="connsiteY68" fmla="*/ 1658037 h 2886735"/>
              <a:gd name="connsiteX69" fmla="*/ 9439796 w 12168354"/>
              <a:gd name="connsiteY69" fmla="*/ 1595896 h 2886735"/>
              <a:gd name="connsiteX70" fmla="*/ 9315514 w 12168354"/>
              <a:gd name="connsiteY70" fmla="*/ 1595896 h 2886735"/>
              <a:gd name="connsiteX71" fmla="*/ 9315514 w 12168354"/>
              <a:gd name="connsiteY71" fmla="*/ 1652388 h 2886735"/>
              <a:gd name="connsiteX72" fmla="*/ 9264671 w 12168354"/>
              <a:gd name="connsiteY72" fmla="*/ 1652388 h 2886735"/>
              <a:gd name="connsiteX73" fmla="*/ 9264671 w 12168354"/>
              <a:gd name="connsiteY73" fmla="*/ 1714529 h 2886735"/>
              <a:gd name="connsiteX74" fmla="*/ 9109319 w 12168354"/>
              <a:gd name="connsiteY74" fmla="*/ 1714529 h 2886735"/>
              <a:gd name="connsiteX75" fmla="*/ 9109319 w 12168354"/>
              <a:gd name="connsiteY75" fmla="*/ 2592978 h 2886735"/>
              <a:gd name="connsiteX76" fmla="*/ 9047177 w 12168354"/>
              <a:gd name="connsiteY76" fmla="*/ 2592978 h 2886735"/>
              <a:gd name="connsiteX77" fmla="*/ 9047177 w 12168354"/>
              <a:gd name="connsiteY77" fmla="*/ 2118446 h 2886735"/>
              <a:gd name="connsiteX78" fmla="*/ 9004808 w 12168354"/>
              <a:gd name="connsiteY78" fmla="*/ 2118446 h 2886735"/>
              <a:gd name="connsiteX79" fmla="*/ 9004808 w 12168354"/>
              <a:gd name="connsiteY79" fmla="*/ 2047831 h 2886735"/>
              <a:gd name="connsiteX80" fmla="*/ 8849455 w 12168354"/>
              <a:gd name="connsiteY80" fmla="*/ 2047831 h 2886735"/>
              <a:gd name="connsiteX81" fmla="*/ 8849455 w 12168354"/>
              <a:gd name="connsiteY81" fmla="*/ 2157990 h 2886735"/>
              <a:gd name="connsiteX82" fmla="*/ 8812736 w 12168354"/>
              <a:gd name="connsiteY82" fmla="*/ 2157990 h 2886735"/>
              <a:gd name="connsiteX83" fmla="*/ 8812736 w 12168354"/>
              <a:gd name="connsiteY83" fmla="*/ 2081726 h 2886735"/>
              <a:gd name="connsiteX84" fmla="*/ 8730823 w 12168354"/>
              <a:gd name="connsiteY84" fmla="*/ 2081726 h 2886735"/>
              <a:gd name="connsiteX85" fmla="*/ 8730823 w 12168354"/>
              <a:gd name="connsiteY85" fmla="*/ 2146692 h 2886735"/>
              <a:gd name="connsiteX86" fmla="*/ 8572646 w 12168354"/>
              <a:gd name="connsiteY86" fmla="*/ 2146692 h 2886735"/>
              <a:gd name="connsiteX87" fmla="*/ 8572646 w 12168354"/>
              <a:gd name="connsiteY87" fmla="*/ 2739856 h 2886735"/>
              <a:gd name="connsiteX88" fmla="*/ 8533101 w 12168354"/>
              <a:gd name="connsiteY88" fmla="*/ 2739856 h 2886735"/>
              <a:gd name="connsiteX89" fmla="*/ 8533101 w 12168354"/>
              <a:gd name="connsiteY89" fmla="*/ 2146692 h 2886735"/>
              <a:gd name="connsiteX90" fmla="*/ 8304309 w 12168354"/>
              <a:gd name="connsiteY90" fmla="*/ 2146692 h 2886735"/>
              <a:gd name="connsiteX91" fmla="*/ 8304309 w 12168354"/>
              <a:gd name="connsiteY91" fmla="*/ 2242728 h 2886735"/>
              <a:gd name="connsiteX92" fmla="*/ 8284537 w 12168354"/>
              <a:gd name="connsiteY92" fmla="*/ 2242728 h 2886735"/>
              <a:gd name="connsiteX93" fmla="*/ 8284537 w 12168354"/>
              <a:gd name="connsiteY93" fmla="*/ 2265325 h 2886735"/>
              <a:gd name="connsiteX94" fmla="*/ 8216747 w 12168354"/>
              <a:gd name="connsiteY94" fmla="*/ 2265325 h 2886735"/>
              <a:gd name="connsiteX95" fmla="*/ 8216747 w 12168354"/>
              <a:gd name="connsiteY95" fmla="*/ 2697488 h 2886735"/>
              <a:gd name="connsiteX96" fmla="*/ 8177202 w 12168354"/>
              <a:gd name="connsiteY96" fmla="*/ 2697488 h 2886735"/>
              <a:gd name="connsiteX97" fmla="*/ 8177202 w 12168354"/>
              <a:gd name="connsiteY97" fmla="*/ 2242728 h 2886735"/>
              <a:gd name="connsiteX98" fmla="*/ 8196975 w 12168354"/>
              <a:gd name="connsiteY98" fmla="*/ 2242728 h 2886735"/>
              <a:gd name="connsiteX99" fmla="*/ 8196975 w 12168354"/>
              <a:gd name="connsiteY99" fmla="*/ 2220131 h 2886735"/>
              <a:gd name="connsiteX100" fmla="*/ 8264765 w 12168354"/>
              <a:gd name="connsiteY100" fmla="*/ 2220131 h 2886735"/>
              <a:gd name="connsiteX101" fmla="*/ 8264765 w 12168354"/>
              <a:gd name="connsiteY101" fmla="*/ 2146692 h 2886735"/>
              <a:gd name="connsiteX102" fmla="*/ 8284537 w 12168354"/>
              <a:gd name="connsiteY102" fmla="*/ 2146692 h 2886735"/>
              <a:gd name="connsiteX103" fmla="*/ 8284537 w 12168354"/>
              <a:gd name="connsiteY103" fmla="*/ 1833162 h 2886735"/>
              <a:gd name="connsiteX104" fmla="*/ 8035973 w 12168354"/>
              <a:gd name="connsiteY104" fmla="*/ 1833162 h 2886735"/>
              <a:gd name="connsiteX105" fmla="*/ 8035973 w 12168354"/>
              <a:gd name="connsiteY105" fmla="*/ 2047831 h 2886735"/>
              <a:gd name="connsiteX106" fmla="*/ 8064219 w 12168354"/>
              <a:gd name="connsiteY106" fmla="*/ 2047831 h 2886735"/>
              <a:gd name="connsiteX107" fmla="*/ 8064219 w 12168354"/>
              <a:gd name="connsiteY107" fmla="*/ 2070428 h 2886735"/>
              <a:gd name="connsiteX108" fmla="*/ 8083991 w 12168354"/>
              <a:gd name="connsiteY108" fmla="*/ 2070428 h 2886735"/>
              <a:gd name="connsiteX109" fmla="*/ 8083991 w 12168354"/>
              <a:gd name="connsiteY109" fmla="*/ 2700312 h 2886735"/>
              <a:gd name="connsiteX110" fmla="*/ 8044446 w 12168354"/>
              <a:gd name="connsiteY110" fmla="*/ 2700312 h 2886735"/>
              <a:gd name="connsiteX111" fmla="*/ 8044446 w 12168354"/>
              <a:gd name="connsiteY111" fmla="*/ 2093024 h 2886735"/>
              <a:gd name="connsiteX112" fmla="*/ 8007727 w 12168354"/>
              <a:gd name="connsiteY112" fmla="*/ 2093024 h 2886735"/>
              <a:gd name="connsiteX113" fmla="*/ 8007727 w 12168354"/>
              <a:gd name="connsiteY113" fmla="*/ 2070428 h 2886735"/>
              <a:gd name="connsiteX114" fmla="*/ 7954060 w 12168354"/>
              <a:gd name="connsiteY114" fmla="*/ 2070428 h 2886735"/>
              <a:gd name="connsiteX115" fmla="*/ 7954060 w 12168354"/>
              <a:gd name="connsiteY115" fmla="*/ 1999813 h 2886735"/>
              <a:gd name="connsiteX116" fmla="*/ 7849549 w 12168354"/>
              <a:gd name="connsiteY116" fmla="*/ 1999813 h 2886735"/>
              <a:gd name="connsiteX117" fmla="*/ 7849549 w 12168354"/>
              <a:gd name="connsiteY117" fmla="*/ 2087375 h 2886735"/>
              <a:gd name="connsiteX118" fmla="*/ 7829778 w 12168354"/>
              <a:gd name="connsiteY118" fmla="*/ 2087375 h 2886735"/>
              <a:gd name="connsiteX119" fmla="*/ 7829778 w 12168354"/>
              <a:gd name="connsiteY119" fmla="*/ 2109972 h 2886735"/>
              <a:gd name="connsiteX120" fmla="*/ 7713969 w 12168354"/>
              <a:gd name="connsiteY120" fmla="*/ 2109972 h 2886735"/>
              <a:gd name="connsiteX121" fmla="*/ 7713969 w 12168354"/>
              <a:gd name="connsiteY121" fmla="*/ 2556258 h 2886735"/>
              <a:gd name="connsiteX122" fmla="*/ 7742215 w 12168354"/>
              <a:gd name="connsiteY122" fmla="*/ 2556258 h 2886735"/>
              <a:gd name="connsiteX123" fmla="*/ 7742215 w 12168354"/>
              <a:gd name="connsiteY123" fmla="*/ 2474345 h 2886735"/>
              <a:gd name="connsiteX124" fmla="*/ 7761987 w 12168354"/>
              <a:gd name="connsiteY124" fmla="*/ 2474345 h 2886735"/>
              <a:gd name="connsiteX125" fmla="*/ 7761987 w 12168354"/>
              <a:gd name="connsiteY125" fmla="*/ 2451748 h 2886735"/>
              <a:gd name="connsiteX126" fmla="*/ 8007727 w 12168354"/>
              <a:gd name="connsiteY126" fmla="*/ 2451748 h 2886735"/>
              <a:gd name="connsiteX127" fmla="*/ 8007727 w 12168354"/>
              <a:gd name="connsiteY127" fmla="*/ 2474345 h 2886735"/>
              <a:gd name="connsiteX128" fmla="*/ 8027499 w 12168354"/>
              <a:gd name="connsiteY128" fmla="*/ 2474345 h 2886735"/>
              <a:gd name="connsiteX129" fmla="*/ 8027499 w 12168354"/>
              <a:gd name="connsiteY129" fmla="*/ 2703137 h 2886735"/>
              <a:gd name="connsiteX130" fmla="*/ 7987954 w 12168354"/>
              <a:gd name="connsiteY130" fmla="*/ 2703137 h 2886735"/>
              <a:gd name="connsiteX131" fmla="*/ 7987954 w 12168354"/>
              <a:gd name="connsiteY131" fmla="*/ 2496941 h 2886735"/>
              <a:gd name="connsiteX132" fmla="*/ 7781759 w 12168354"/>
              <a:gd name="connsiteY132" fmla="*/ 2496941 h 2886735"/>
              <a:gd name="connsiteX133" fmla="*/ 7781759 w 12168354"/>
              <a:gd name="connsiteY133" fmla="*/ 2578855 h 2886735"/>
              <a:gd name="connsiteX134" fmla="*/ 7761987 w 12168354"/>
              <a:gd name="connsiteY134" fmla="*/ 2578855 h 2886735"/>
              <a:gd name="connsiteX135" fmla="*/ 7761987 w 12168354"/>
              <a:gd name="connsiteY135" fmla="*/ 2598627 h 2886735"/>
              <a:gd name="connsiteX136" fmla="*/ 7713969 w 12168354"/>
              <a:gd name="connsiteY136" fmla="*/ 2598627 h 2886735"/>
              <a:gd name="connsiteX137" fmla="*/ 7713969 w 12168354"/>
              <a:gd name="connsiteY137" fmla="*/ 2700312 h 2886735"/>
              <a:gd name="connsiteX138" fmla="*/ 7674425 w 12168354"/>
              <a:gd name="connsiteY138" fmla="*/ 2700312 h 2886735"/>
              <a:gd name="connsiteX139" fmla="*/ 7674425 w 12168354"/>
              <a:gd name="connsiteY139" fmla="*/ 2087375 h 2886735"/>
              <a:gd name="connsiteX140" fmla="*/ 7694197 w 12168354"/>
              <a:gd name="connsiteY140" fmla="*/ 2087375 h 2886735"/>
              <a:gd name="connsiteX141" fmla="*/ 7694197 w 12168354"/>
              <a:gd name="connsiteY141" fmla="*/ 2064778 h 2886735"/>
              <a:gd name="connsiteX142" fmla="*/ 7810005 w 12168354"/>
              <a:gd name="connsiteY142" fmla="*/ 2064778 h 2886735"/>
              <a:gd name="connsiteX143" fmla="*/ 7810005 w 12168354"/>
              <a:gd name="connsiteY143" fmla="*/ 1999813 h 2886735"/>
              <a:gd name="connsiteX144" fmla="*/ 7829778 w 12168354"/>
              <a:gd name="connsiteY144" fmla="*/ 1999813 h 2886735"/>
              <a:gd name="connsiteX145" fmla="*/ 7829778 w 12168354"/>
              <a:gd name="connsiteY145" fmla="*/ 1680634 h 2886735"/>
              <a:gd name="connsiteX146" fmla="*/ 7798707 w 12168354"/>
              <a:gd name="connsiteY146" fmla="*/ 1737125 h 2886735"/>
              <a:gd name="connsiteX147" fmla="*/ 7668775 w 12168354"/>
              <a:gd name="connsiteY147" fmla="*/ 1737125 h 2886735"/>
              <a:gd name="connsiteX148" fmla="*/ 7595336 w 12168354"/>
              <a:gd name="connsiteY148" fmla="*/ 1689107 h 2886735"/>
              <a:gd name="connsiteX149" fmla="*/ 7595336 w 12168354"/>
              <a:gd name="connsiteY149" fmla="*/ 2191885 h 2886735"/>
              <a:gd name="connsiteX150" fmla="*/ 7428685 w 12168354"/>
              <a:gd name="connsiteY150" fmla="*/ 2191885 h 2886735"/>
              <a:gd name="connsiteX151" fmla="*/ 7428685 w 12168354"/>
              <a:gd name="connsiteY151" fmla="*/ 2703137 h 2886735"/>
              <a:gd name="connsiteX152" fmla="*/ 7389141 w 12168354"/>
              <a:gd name="connsiteY152" fmla="*/ 2703137 h 2886735"/>
              <a:gd name="connsiteX153" fmla="*/ 7389141 w 12168354"/>
              <a:gd name="connsiteY153" fmla="*/ 2189061 h 2886735"/>
              <a:gd name="connsiteX154" fmla="*/ 7408912 w 12168354"/>
              <a:gd name="connsiteY154" fmla="*/ 2189061 h 2886735"/>
              <a:gd name="connsiteX155" fmla="*/ 7408912 w 12168354"/>
              <a:gd name="connsiteY155" fmla="*/ 1824688 h 2886735"/>
              <a:gd name="connsiteX156" fmla="*/ 7067137 w 12168354"/>
              <a:gd name="connsiteY156" fmla="*/ 1824688 h 2886735"/>
              <a:gd name="connsiteX157" fmla="*/ 7067137 w 12168354"/>
              <a:gd name="connsiteY157" fmla="*/ 2465871 h 2886735"/>
              <a:gd name="connsiteX158" fmla="*/ 6973925 w 12168354"/>
              <a:gd name="connsiteY158" fmla="*/ 2465871 h 2886735"/>
              <a:gd name="connsiteX159" fmla="*/ 6973925 w 12168354"/>
              <a:gd name="connsiteY159" fmla="*/ 2333115 h 2886735"/>
              <a:gd name="connsiteX160" fmla="*/ 6956978 w 12168354"/>
              <a:gd name="connsiteY160" fmla="*/ 2333115 h 2886735"/>
              <a:gd name="connsiteX161" fmla="*/ 6956978 w 12168354"/>
              <a:gd name="connsiteY161" fmla="*/ 2697488 h 2886735"/>
              <a:gd name="connsiteX162" fmla="*/ 6917433 w 12168354"/>
              <a:gd name="connsiteY162" fmla="*/ 2697488 h 2886735"/>
              <a:gd name="connsiteX163" fmla="*/ 6917433 w 12168354"/>
              <a:gd name="connsiteY163" fmla="*/ 2304869 h 2886735"/>
              <a:gd name="connsiteX164" fmla="*/ 6937205 w 12168354"/>
              <a:gd name="connsiteY164" fmla="*/ 2304869 h 2886735"/>
              <a:gd name="connsiteX165" fmla="*/ 6937205 w 12168354"/>
              <a:gd name="connsiteY165" fmla="*/ 1819039 h 2886735"/>
              <a:gd name="connsiteX166" fmla="*/ 6875064 w 12168354"/>
              <a:gd name="connsiteY166" fmla="*/ 1819039 h 2886735"/>
              <a:gd name="connsiteX167" fmla="*/ 6875064 w 12168354"/>
              <a:gd name="connsiteY167" fmla="*/ 1742775 h 2886735"/>
              <a:gd name="connsiteX168" fmla="*/ 6603903 w 12168354"/>
              <a:gd name="connsiteY168" fmla="*/ 1742775 h 2886735"/>
              <a:gd name="connsiteX169" fmla="*/ 6603903 w 12168354"/>
              <a:gd name="connsiteY169" fmla="*/ 1813389 h 2886735"/>
              <a:gd name="connsiteX170" fmla="*/ 6581306 w 12168354"/>
              <a:gd name="connsiteY170" fmla="*/ 1813389 h 2886735"/>
              <a:gd name="connsiteX171" fmla="*/ 6581306 w 12168354"/>
              <a:gd name="connsiteY171" fmla="*/ 1835986 h 2886735"/>
              <a:gd name="connsiteX172" fmla="*/ 6485270 w 12168354"/>
              <a:gd name="connsiteY172" fmla="*/ 1835986 h 2886735"/>
              <a:gd name="connsiteX173" fmla="*/ 6485270 w 12168354"/>
              <a:gd name="connsiteY173" fmla="*/ 2011111 h 2886735"/>
              <a:gd name="connsiteX174" fmla="*/ 6465498 w 12168354"/>
              <a:gd name="connsiteY174" fmla="*/ 2011111 h 2886735"/>
              <a:gd name="connsiteX175" fmla="*/ 6465498 w 12168354"/>
              <a:gd name="connsiteY175" fmla="*/ 2033708 h 2886735"/>
              <a:gd name="connsiteX176" fmla="*/ 6448550 w 12168354"/>
              <a:gd name="connsiteY176" fmla="*/ 2033708 h 2886735"/>
              <a:gd name="connsiteX177" fmla="*/ 6448550 w 12168354"/>
              <a:gd name="connsiteY177" fmla="*/ 2454572 h 2886735"/>
              <a:gd name="connsiteX178" fmla="*/ 6448550 w 12168354"/>
              <a:gd name="connsiteY178" fmla="*/ 2700312 h 2886735"/>
              <a:gd name="connsiteX179" fmla="*/ 6409006 w 12168354"/>
              <a:gd name="connsiteY179" fmla="*/ 2700312 h 2886735"/>
              <a:gd name="connsiteX180" fmla="*/ 6409006 w 12168354"/>
              <a:gd name="connsiteY180" fmla="*/ 2477169 h 2886735"/>
              <a:gd name="connsiteX181" fmla="*/ 6151968 w 12168354"/>
              <a:gd name="connsiteY181" fmla="*/ 2477169 h 2886735"/>
              <a:gd name="connsiteX182" fmla="*/ 6151968 w 12168354"/>
              <a:gd name="connsiteY182" fmla="*/ 2700312 h 2886735"/>
              <a:gd name="connsiteX183" fmla="*/ 6112423 w 12168354"/>
              <a:gd name="connsiteY183" fmla="*/ 2700312 h 2886735"/>
              <a:gd name="connsiteX184" fmla="*/ 6112423 w 12168354"/>
              <a:gd name="connsiteY184" fmla="*/ 2454572 h 2886735"/>
              <a:gd name="connsiteX185" fmla="*/ 6132196 w 12168354"/>
              <a:gd name="connsiteY185" fmla="*/ 2454572 h 2886735"/>
              <a:gd name="connsiteX186" fmla="*/ 6132196 w 12168354"/>
              <a:gd name="connsiteY186" fmla="*/ 2431976 h 2886735"/>
              <a:gd name="connsiteX187" fmla="*/ 6409006 w 12168354"/>
              <a:gd name="connsiteY187" fmla="*/ 2431976 h 2886735"/>
              <a:gd name="connsiteX188" fmla="*/ 6409006 w 12168354"/>
              <a:gd name="connsiteY188" fmla="*/ 2008286 h 2886735"/>
              <a:gd name="connsiteX189" fmla="*/ 6428778 w 12168354"/>
              <a:gd name="connsiteY189" fmla="*/ 2008286 h 2886735"/>
              <a:gd name="connsiteX190" fmla="*/ 6428778 w 12168354"/>
              <a:gd name="connsiteY190" fmla="*/ 1985690 h 2886735"/>
              <a:gd name="connsiteX191" fmla="*/ 6445726 w 12168354"/>
              <a:gd name="connsiteY191" fmla="*/ 1985690 h 2886735"/>
              <a:gd name="connsiteX192" fmla="*/ 6445726 w 12168354"/>
              <a:gd name="connsiteY192" fmla="*/ 1810565 h 2886735"/>
              <a:gd name="connsiteX193" fmla="*/ 6465498 w 12168354"/>
              <a:gd name="connsiteY193" fmla="*/ 1810565 h 2886735"/>
              <a:gd name="connsiteX194" fmla="*/ 6465498 w 12168354"/>
              <a:gd name="connsiteY194" fmla="*/ 1787968 h 2886735"/>
              <a:gd name="connsiteX195" fmla="*/ 6561534 w 12168354"/>
              <a:gd name="connsiteY195" fmla="*/ 1787968 h 2886735"/>
              <a:gd name="connsiteX196" fmla="*/ 6561534 w 12168354"/>
              <a:gd name="connsiteY196" fmla="*/ 1739950 h 2886735"/>
              <a:gd name="connsiteX197" fmla="*/ 6581306 w 12168354"/>
              <a:gd name="connsiteY197" fmla="*/ 1739950 h 2886735"/>
              <a:gd name="connsiteX198" fmla="*/ 6581306 w 12168354"/>
              <a:gd name="connsiteY198" fmla="*/ 1163733 h 2886735"/>
              <a:gd name="connsiteX199" fmla="*/ 6431603 w 12168354"/>
              <a:gd name="connsiteY199" fmla="*/ 1163733 h 2886735"/>
              <a:gd name="connsiteX200" fmla="*/ 6349690 w 12168354"/>
              <a:gd name="connsiteY200" fmla="*/ 1206102 h 2886735"/>
              <a:gd name="connsiteX201" fmla="*/ 6112423 w 12168354"/>
              <a:gd name="connsiteY201" fmla="*/ 1206102 h 2886735"/>
              <a:gd name="connsiteX202" fmla="*/ 6112423 w 12168354"/>
              <a:gd name="connsiteY202" fmla="*/ 1296489 h 2886735"/>
              <a:gd name="connsiteX203" fmla="*/ 5982492 w 12168354"/>
              <a:gd name="connsiteY203" fmla="*/ 1296489 h 2886735"/>
              <a:gd name="connsiteX204" fmla="*/ 5982492 w 12168354"/>
              <a:gd name="connsiteY204" fmla="*/ 2412204 h 2886735"/>
              <a:gd name="connsiteX205" fmla="*/ 6002264 w 12168354"/>
              <a:gd name="connsiteY205" fmla="*/ 2412204 h 2886735"/>
              <a:gd name="connsiteX206" fmla="*/ 6002264 w 12168354"/>
              <a:gd name="connsiteY206" fmla="*/ 2615574 h 2886735"/>
              <a:gd name="connsiteX207" fmla="*/ 5962720 w 12168354"/>
              <a:gd name="connsiteY207" fmla="*/ 2615574 h 2886735"/>
              <a:gd name="connsiteX208" fmla="*/ 5962720 w 12168354"/>
              <a:gd name="connsiteY208" fmla="*/ 2412204 h 2886735"/>
              <a:gd name="connsiteX209" fmla="*/ 5858210 w 12168354"/>
              <a:gd name="connsiteY209" fmla="*/ 2412204 h 2886735"/>
              <a:gd name="connsiteX210" fmla="*/ 5858210 w 12168354"/>
              <a:gd name="connsiteY210" fmla="*/ 2341589 h 2886735"/>
              <a:gd name="connsiteX211" fmla="*/ 5807368 w 12168354"/>
              <a:gd name="connsiteY211" fmla="*/ 2341589 h 2886735"/>
              <a:gd name="connsiteX212" fmla="*/ 5807368 w 12168354"/>
              <a:gd name="connsiteY212" fmla="*/ 2364185 h 2886735"/>
              <a:gd name="connsiteX213" fmla="*/ 5592698 w 12168354"/>
              <a:gd name="connsiteY213" fmla="*/ 2364185 h 2886735"/>
              <a:gd name="connsiteX214" fmla="*/ 5592698 w 12168354"/>
              <a:gd name="connsiteY214" fmla="*/ 2496941 h 2886735"/>
              <a:gd name="connsiteX215" fmla="*/ 5572926 w 12168354"/>
              <a:gd name="connsiteY215" fmla="*/ 2496941 h 2886735"/>
              <a:gd name="connsiteX216" fmla="*/ 5572926 w 12168354"/>
              <a:gd name="connsiteY216" fmla="*/ 2519538 h 2886735"/>
              <a:gd name="connsiteX217" fmla="*/ 5536206 w 12168354"/>
              <a:gd name="connsiteY217" fmla="*/ 2519538 h 2886735"/>
              <a:gd name="connsiteX218" fmla="*/ 5536206 w 12168354"/>
              <a:gd name="connsiteY218" fmla="*/ 2615574 h 2886735"/>
              <a:gd name="connsiteX219" fmla="*/ 5496662 w 12168354"/>
              <a:gd name="connsiteY219" fmla="*/ 2615574 h 2886735"/>
              <a:gd name="connsiteX220" fmla="*/ 5496662 w 12168354"/>
              <a:gd name="connsiteY220" fmla="*/ 2496941 h 2886735"/>
              <a:gd name="connsiteX221" fmla="*/ 5516434 w 12168354"/>
              <a:gd name="connsiteY221" fmla="*/ 2496941 h 2886735"/>
              <a:gd name="connsiteX222" fmla="*/ 5516434 w 12168354"/>
              <a:gd name="connsiteY222" fmla="*/ 2474345 h 2886735"/>
              <a:gd name="connsiteX223" fmla="*/ 5553154 w 12168354"/>
              <a:gd name="connsiteY223" fmla="*/ 2474345 h 2886735"/>
              <a:gd name="connsiteX224" fmla="*/ 5553154 w 12168354"/>
              <a:gd name="connsiteY224" fmla="*/ 2341589 h 2886735"/>
              <a:gd name="connsiteX225" fmla="*/ 5572926 w 12168354"/>
              <a:gd name="connsiteY225" fmla="*/ 2341589 h 2886735"/>
              <a:gd name="connsiteX226" fmla="*/ 5572926 w 12168354"/>
              <a:gd name="connsiteY226" fmla="*/ 2318992 h 2886735"/>
              <a:gd name="connsiteX227" fmla="*/ 5810192 w 12168354"/>
              <a:gd name="connsiteY227" fmla="*/ 2318992 h 2886735"/>
              <a:gd name="connsiteX228" fmla="*/ 5810192 w 12168354"/>
              <a:gd name="connsiteY228" fmla="*/ 1372753 h 2886735"/>
              <a:gd name="connsiteX229" fmla="*/ 5767823 w 12168354"/>
              <a:gd name="connsiteY229" fmla="*/ 1372753 h 2886735"/>
              <a:gd name="connsiteX230" fmla="*/ 5767823 w 12168354"/>
              <a:gd name="connsiteY230" fmla="*/ 1248471 h 2886735"/>
              <a:gd name="connsiteX231" fmla="*/ 5358257 w 12168354"/>
              <a:gd name="connsiteY231" fmla="*/ 1296489 h 2886735"/>
              <a:gd name="connsiteX232" fmla="*/ 5358257 w 12168354"/>
              <a:gd name="connsiteY232" fmla="*/ 1367104 h 2886735"/>
              <a:gd name="connsiteX233" fmla="*/ 5265045 w 12168354"/>
              <a:gd name="connsiteY233" fmla="*/ 1367104 h 2886735"/>
              <a:gd name="connsiteX234" fmla="*/ 5265045 w 12168354"/>
              <a:gd name="connsiteY234" fmla="*/ 2217307 h 2886735"/>
              <a:gd name="connsiteX235" fmla="*/ 5273519 w 12168354"/>
              <a:gd name="connsiteY235" fmla="*/ 2217307 h 2886735"/>
              <a:gd name="connsiteX236" fmla="*/ 5273519 w 12168354"/>
              <a:gd name="connsiteY236" fmla="*/ 2251202 h 2886735"/>
              <a:gd name="connsiteX237" fmla="*/ 5273519 w 12168354"/>
              <a:gd name="connsiteY237" fmla="*/ 2465871 h 2886735"/>
              <a:gd name="connsiteX238" fmla="*/ 5409099 w 12168354"/>
              <a:gd name="connsiteY238" fmla="*/ 2465871 h 2886735"/>
              <a:gd name="connsiteX239" fmla="*/ 5409099 w 12168354"/>
              <a:gd name="connsiteY239" fmla="*/ 2488467 h 2886735"/>
              <a:gd name="connsiteX240" fmla="*/ 5428872 w 12168354"/>
              <a:gd name="connsiteY240" fmla="*/ 2488467 h 2886735"/>
              <a:gd name="connsiteX241" fmla="*/ 5428872 w 12168354"/>
              <a:gd name="connsiteY241" fmla="*/ 2770927 h 2886735"/>
              <a:gd name="connsiteX242" fmla="*/ 5389327 w 12168354"/>
              <a:gd name="connsiteY242" fmla="*/ 2770927 h 2886735"/>
              <a:gd name="connsiteX243" fmla="*/ 5389327 w 12168354"/>
              <a:gd name="connsiteY243" fmla="*/ 2511064 h 2886735"/>
              <a:gd name="connsiteX244" fmla="*/ 5171834 w 12168354"/>
              <a:gd name="connsiteY244" fmla="*/ 2511064 h 2886735"/>
              <a:gd name="connsiteX245" fmla="*/ 5171834 w 12168354"/>
              <a:gd name="connsiteY245" fmla="*/ 2770927 h 2886735"/>
              <a:gd name="connsiteX246" fmla="*/ 5132289 w 12168354"/>
              <a:gd name="connsiteY246" fmla="*/ 2770927 h 2886735"/>
              <a:gd name="connsiteX247" fmla="*/ 5132289 w 12168354"/>
              <a:gd name="connsiteY247" fmla="*/ 2488467 h 2886735"/>
              <a:gd name="connsiteX248" fmla="*/ 5152061 w 12168354"/>
              <a:gd name="connsiteY248" fmla="*/ 2488467 h 2886735"/>
              <a:gd name="connsiteX249" fmla="*/ 5152061 w 12168354"/>
              <a:gd name="connsiteY249" fmla="*/ 2465871 h 2886735"/>
              <a:gd name="connsiteX250" fmla="*/ 5233975 w 12168354"/>
              <a:gd name="connsiteY250" fmla="*/ 2465871 h 2886735"/>
              <a:gd name="connsiteX251" fmla="*/ 5233975 w 12168354"/>
              <a:gd name="connsiteY251" fmla="*/ 2251202 h 2886735"/>
              <a:gd name="connsiteX252" fmla="*/ 5233975 w 12168354"/>
              <a:gd name="connsiteY252" fmla="*/ 2217307 h 2886735"/>
              <a:gd name="connsiteX253" fmla="*/ 5222676 w 12168354"/>
              <a:gd name="connsiteY253" fmla="*/ 2217307 h 2886735"/>
              <a:gd name="connsiteX254" fmla="*/ 5222676 w 12168354"/>
              <a:gd name="connsiteY254" fmla="*/ 2050655 h 2886735"/>
              <a:gd name="connsiteX255" fmla="*/ 5154886 w 12168354"/>
              <a:gd name="connsiteY255" fmla="*/ 2050655 h 2886735"/>
              <a:gd name="connsiteX256" fmla="*/ 5154886 w 12168354"/>
              <a:gd name="connsiteY256" fmla="*/ 1974391 h 2886735"/>
              <a:gd name="connsiteX257" fmla="*/ 5024954 w 12168354"/>
              <a:gd name="connsiteY257" fmla="*/ 1974391 h 2886735"/>
              <a:gd name="connsiteX258" fmla="*/ 5024954 w 12168354"/>
              <a:gd name="connsiteY258" fmla="*/ 2050655 h 2886735"/>
              <a:gd name="connsiteX259" fmla="*/ 4943041 w 12168354"/>
              <a:gd name="connsiteY259" fmla="*/ 2050655 h 2886735"/>
              <a:gd name="connsiteX260" fmla="*/ 4943041 w 12168354"/>
              <a:gd name="connsiteY260" fmla="*/ 2259675 h 2886735"/>
              <a:gd name="connsiteX261" fmla="*/ 4830058 w 12168354"/>
              <a:gd name="connsiteY261" fmla="*/ 2259675 h 2886735"/>
              <a:gd name="connsiteX262" fmla="*/ 4830058 w 12168354"/>
              <a:gd name="connsiteY262" fmla="*/ 2488467 h 2886735"/>
              <a:gd name="connsiteX263" fmla="*/ 4725548 w 12168354"/>
              <a:gd name="connsiteY263" fmla="*/ 2488467 h 2886735"/>
              <a:gd name="connsiteX264" fmla="*/ 4725548 w 12168354"/>
              <a:gd name="connsiteY264" fmla="*/ 2742681 h 2886735"/>
              <a:gd name="connsiteX265" fmla="*/ 4686003 w 12168354"/>
              <a:gd name="connsiteY265" fmla="*/ 2742681 h 2886735"/>
              <a:gd name="connsiteX266" fmla="*/ 4686003 w 12168354"/>
              <a:gd name="connsiteY266" fmla="*/ 2488467 h 2886735"/>
              <a:gd name="connsiteX267" fmla="*/ 4705776 w 12168354"/>
              <a:gd name="connsiteY267" fmla="*/ 2488467 h 2886735"/>
              <a:gd name="connsiteX268" fmla="*/ 4705776 w 12168354"/>
              <a:gd name="connsiteY268" fmla="*/ 2279447 h 2886735"/>
              <a:gd name="connsiteX269" fmla="*/ 4663407 w 12168354"/>
              <a:gd name="connsiteY269" fmla="*/ 2279447 h 2886735"/>
              <a:gd name="connsiteX270" fmla="*/ 4663407 w 12168354"/>
              <a:gd name="connsiteY270" fmla="*/ 2237079 h 2886735"/>
              <a:gd name="connsiteX271" fmla="*/ 4533475 w 12168354"/>
              <a:gd name="connsiteY271" fmla="*/ 2237079 h 2886735"/>
              <a:gd name="connsiteX272" fmla="*/ 4533475 w 12168354"/>
              <a:gd name="connsiteY272" fmla="*/ 2259675 h 2886735"/>
              <a:gd name="connsiteX273" fmla="*/ 4332929 w 12168354"/>
              <a:gd name="connsiteY273" fmla="*/ 2259675 h 2886735"/>
              <a:gd name="connsiteX274" fmla="*/ 4332929 w 12168354"/>
              <a:gd name="connsiteY274" fmla="*/ 2739856 h 2886735"/>
              <a:gd name="connsiteX275" fmla="*/ 4293384 w 12168354"/>
              <a:gd name="connsiteY275" fmla="*/ 2739856 h 2886735"/>
              <a:gd name="connsiteX276" fmla="*/ 4293384 w 12168354"/>
              <a:gd name="connsiteY276" fmla="*/ 2237079 h 2886735"/>
              <a:gd name="connsiteX277" fmla="*/ 4313157 w 12168354"/>
              <a:gd name="connsiteY277" fmla="*/ 2237079 h 2886735"/>
              <a:gd name="connsiteX278" fmla="*/ 4313157 w 12168354"/>
              <a:gd name="connsiteY278" fmla="*/ 2214482 h 2886735"/>
              <a:gd name="connsiteX279" fmla="*/ 4533475 w 12168354"/>
              <a:gd name="connsiteY279" fmla="*/ 2214482 h 2886735"/>
              <a:gd name="connsiteX280" fmla="*/ 4533475 w 12168354"/>
              <a:gd name="connsiteY280" fmla="*/ 1937672 h 2886735"/>
              <a:gd name="connsiteX281" fmla="*/ 4482632 w 12168354"/>
              <a:gd name="connsiteY281" fmla="*/ 1937672 h 2886735"/>
              <a:gd name="connsiteX282" fmla="*/ 4482632 w 12168354"/>
              <a:gd name="connsiteY282" fmla="*/ 1756898 h 2886735"/>
              <a:gd name="connsiteX283" fmla="*/ 4426140 w 12168354"/>
              <a:gd name="connsiteY283" fmla="*/ 1756898 h 2886735"/>
              <a:gd name="connsiteX284" fmla="*/ 4426140 w 12168354"/>
              <a:gd name="connsiteY284" fmla="*/ 1917900 h 2886735"/>
              <a:gd name="connsiteX285" fmla="*/ 4389421 w 12168354"/>
              <a:gd name="connsiteY285" fmla="*/ 1917900 h 2886735"/>
              <a:gd name="connsiteX286" fmla="*/ 4389421 w 12168354"/>
              <a:gd name="connsiteY286" fmla="*/ 1974391 h 2886735"/>
              <a:gd name="connsiteX287" fmla="*/ 4016574 w 12168354"/>
              <a:gd name="connsiteY287" fmla="*/ 1974391 h 2886735"/>
              <a:gd name="connsiteX288" fmla="*/ 4016574 w 12168354"/>
              <a:gd name="connsiteY288" fmla="*/ 2516713 h 2886735"/>
              <a:gd name="connsiteX289" fmla="*/ 4036346 w 12168354"/>
              <a:gd name="connsiteY289" fmla="*/ 2516713 h 2886735"/>
              <a:gd name="connsiteX290" fmla="*/ 4036346 w 12168354"/>
              <a:gd name="connsiteY290" fmla="*/ 2742681 h 2886735"/>
              <a:gd name="connsiteX291" fmla="*/ 3996802 w 12168354"/>
              <a:gd name="connsiteY291" fmla="*/ 2742681 h 2886735"/>
              <a:gd name="connsiteX292" fmla="*/ 3996802 w 12168354"/>
              <a:gd name="connsiteY292" fmla="*/ 2516713 h 2886735"/>
              <a:gd name="connsiteX293" fmla="*/ 3886643 w 12168354"/>
              <a:gd name="connsiteY293" fmla="*/ 2516713 h 2886735"/>
              <a:gd name="connsiteX294" fmla="*/ 3886643 w 12168354"/>
              <a:gd name="connsiteY294" fmla="*/ 2194710 h 2886735"/>
              <a:gd name="connsiteX295" fmla="*/ 3841449 w 12168354"/>
              <a:gd name="connsiteY295" fmla="*/ 2194710 h 2886735"/>
              <a:gd name="connsiteX296" fmla="*/ 3841449 w 12168354"/>
              <a:gd name="connsiteY296" fmla="*/ 2146692 h 2886735"/>
              <a:gd name="connsiteX297" fmla="*/ 3753887 w 12168354"/>
              <a:gd name="connsiteY297" fmla="*/ 2146692 h 2886735"/>
              <a:gd name="connsiteX298" fmla="*/ 3753887 w 12168354"/>
              <a:gd name="connsiteY298" fmla="*/ 1965918 h 2886735"/>
              <a:gd name="connsiteX299" fmla="*/ 3406462 w 12168354"/>
              <a:gd name="connsiteY299" fmla="*/ 1965918 h 2886735"/>
              <a:gd name="connsiteX300" fmla="*/ 3406462 w 12168354"/>
              <a:gd name="connsiteY300" fmla="*/ 2056305 h 2886735"/>
              <a:gd name="connsiteX301" fmla="*/ 3301952 w 12168354"/>
              <a:gd name="connsiteY301" fmla="*/ 2056305 h 2886735"/>
              <a:gd name="connsiteX302" fmla="*/ 3301952 w 12168354"/>
              <a:gd name="connsiteY302" fmla="*/ 2189061 h 2886735"/>
              <a:gd name="connsiteX303" fmla="*/ 3276530 w 12168354"/>
              <a:gd name="connsiteY303" fmla="*/ 2259675 h 2886735"/>
              <a:gd name="connsiteX304" fmla="*/ 3276530 w 12168354"/>
              <a:gd name="connsiteY304" fmla="*/ 2553433 h 2886735"/>
              <a:gd name="connsiteX305" fmla="*/ 3016668 w 12168354"/>
              <a:gd name="connsiteY305" fmla="*/ 2553433 h 2886735"/>
              <a:gd name="connsiteX306" fmla="*/ 3016668 w 12168354"/>
              <a:gd name="connsiteY306" fmla="*/ 2429151 h 2886735"/>
              <a:gd name="connsiteX307" fmla="*/ 2979948 w 12168354"/>
              <a:gd name="connsiteY307" fmla="*/ 2429151 h 2886735"/>
              <a:gd name="connsiteX308" fmla="*/ 2979948 w 12168354"/>
              <a:gd name="connsiteY308" fmla="*/ 2344413 h 2886735"/>
              <a:gd name="connsiteX309" fmla="*/ 2948877 w 12168354"/>
              <a:gd name="connsiteY309" fmla="*/ 2344413 h 2886735"/>
              <a:gd name="connsiteX310" fmla="*/ 2948877 w 12168354"/>
              <a:gd name="connsiteY310" fmla="*/ 2739856 h 2886735"/>
              <a:gd name="connsiteX311" fmla="*/ 2909333 w 12168354"/>
              <a:gd name="connsiteY311" fmla="*/ 2739856 h 2886735"/>
              <a:gd name="connsiteX312" fmla="*/ 2909333 w 12168354"/>
              <a:gd name="connsiteY312" fmla="*/ 2341589 h 2886735"/>
              <a:gd name="connsiteX313" fmla="*/ 2929105 w 12168354"/>
              <a:gd name="connsiteY313" fmla="*/ 2341589 h 2886735"/>
              <a:gd name="connsiteX314" fmla="*/ 2929105 w 12168354"/>
              <a:gd name="connsiteY314" fmla="*/ 1785144 h 2886735"/>
              <a:gd name="connsiteX315" fmla="*/ 2872613 w 12168354"/>
              <a:gd name="connsiteY315" fmla="*/ 1666511 h 2886735"/>
              <a:gd name="connsiteX316" fmla="*/ 2728559 w 12168354"/>
              <a:gd name="connsiteY316" fmla="*/ 1666511 h 2886735"/>
              <a:gd name="connsiteX317" fmla="*/ 2686190 w 12168354"/>
              <a:gd name="connsiteY317" fmla="*/ 1785144 h 2886735"/>
              <a:gd name="connsiteX318" fmla="*/ 2686190 w 12168354"/>
              <a:gd name="connsiteY318" fmla="*/ 2454572 h 2886735"/>
              <a:gd name="connsiteX319" fmla="*/ 2618400 w 12168354"/>
              <a:gd name="connsiteY319" fmla="*/ 2454572 h 2886735"/>
              <a:gd name="connsiteX320" fmla="*/ 2618400 w 12168354"/>
              <a:gd name="connsiteY320" fmla="*/ 2739856 h 2886735"/>
              <a:gd name="connsiteX321" fmla="*/ 2578855 w 12168354"/>
              <a:gd name="connsiteY321" fmla="*/ 2739856 h 2886735"/>
              <a:gd name="connsiteX322" fmla="*/ 2578855 w 12168354"/>
              <a:gd name="connsiteY322" fmla="*/ 2454572 h 2886735"/>
              <a:gd name="connsiteX323" fmla="*/ 2598627 w 12168354"/>
              <a:gd name="connsiteY323" fmla="*/ 2454572 h 2886735"/>
              <a:gd name="connsiteX324" fmla="*/ 2598627 w 12168354"/>
              <a:gd name="connsiteY324" fmla="*/ 2090200 h 2886735"/>
              <a:gd name="connsiteX325" fmla="*/ 2567557 w 12168354"/>
              <a:gd name="connsiteY325" fmla="*/ 2090200 h 2886735"/>
              <a:gd name="connsiteX326" fmla="*/ 2567557 w 12168354"/>
              <a:gd name="connsiteY326" fmla="*/ 2028059 h 2886735"/>
              <a:gd name="connsiteX327" fmla="*/ 2437626 w 12168354"/>
              <a:gd name="connsiteY327" fmla="*/ 2028059 h 2886735"/>
              <a:gd name="connsiteX328" fmla="*/ 2437626 w 12168354"/>
              <a:gd name="connsiteY328" fmla="*/ 2090200 h 2886735"/>
              <a:gd name="connsiteX329" fmla="*/ 2381134 w 12168354"/>
              <a:gd name="connsiteY329" fmla="*/ 2090200 h 2886735"/>
              <a:gd name="connsiteX330" fmla="*/ 2381134 w 12168354"/>
              <a:gd name="connsiteY330" fmla="*/ 2383958 h 2886735"/>
              <a:gd name="connsiteX331" fmla="*/ 2183412 w 12168354"/>
              <a:gd name="connsiteY331" fmla="*/ 2383958 h 2886735"/>
              <a:gd name="connsiteX332" fmla="*/ 2183412 w 12168354"/>
              <a:gd name="connsiteY332" fmla="*/ 2550609 h 2886735"/>
              <a:gd name="connsiteX333" fmla="*/ 2166464 w 12168354"/>
              <a:gd name="connsiteY333" fmla="*/ 2550609 h 2886735"/>
              <a:gd name="connsiteX334" fmla="*/ 2166464 w 12168354"/>
              <a:gd name="connsiteY334" fmla="*/ 2739856 h 2886735"/>
              <a:gd name="connsiteX335" fmla="*/ 2126920 w 12168354"/>
              <a:gd name="connsiteY335" fmla="*/ 2739856 h 2886735"/>
              <a:gd name="connsiteX336" fmla="*/ 2126920 w 12168354"/>
              <a:gd name="connsiteY336" fmla="*/ 2550609 h 2886735"/>
              <a:gd name="connsiteX337" fmla="*/ 2146692 w 12168354"/>
              <a:gd name="connsiteY337" fmla="*/ 2550609 h 2886735"/>
              <a:gd name="connsiteX338" fmla="*/ 2146692 w 12168354"/>
              <a:gd name="connsiteY338" fmla="*/ 2285097 h 2886735"/>
              <a:gd name="connsiteX339" fmla="*/ 2115622 w 12168354"/>
              <a:gd name="connsiteY339" fmla="*/ 2285097 h 2886735"/>
              <a:gd name="connsiteX340" fmla="*/ 2115622 w 12168354"/>
              <a:gd name="connsiteY340" fmla="*/ 2146692 h 2886735"/>
              <a:gd name="connsiteX341" fmla="*/ 1892479 w 12168354"/>
              <a:gd name="connsiteY341" fmla="*/ 2146692 h 2886735"/>
              <a:gd name="connsiteX342" fmla="*/ 1892479 w 12168354"/>
              <a:gd name="connsiteY342" fmla="*/ 2285097 h 2886735"/>
              <a:gd name="connsiteX343" fmla="*/ 1912251 w 12168354"/>
              <a:gd name="connsiteY343" fmla="*/ 2285097 h 2886735"/>
              <a:gd name="connsiteX344" fmla="*/ 1912251 w 12168354"/>
              <a:gd name="connsiteY344" fmla="*/ 2739856 h 2886735"/>
              <a:gd name="connsiteX345" fmla="*/ 1872707 w 12168354"/>
              <a:gd name="connsiteY345" fmla="*/ 2739856 h 2886735"/>
              <a:gd name="connsiteX346" fmla="*/ 1872707 w 12168354"/>
              <a:gd name="connsiteY346" fmla="*/ 2285097 h 2886735"/>
              <a:gd name="connsiteX347" fmla="*/ 1830338 w 12168354"/>
              <a:gd name="connsiteY347" fmla="*/ 2285097 h 2886735"/>
              <a:gd name="connsiteX348" fmla="*/ 1830338 w 12168354"/>
              <a:gd name="connsiteY348" fmla="*/ 2251202 h 2886735"/>
              <a:gd name="connsiteX349" fmla="*/ 1658037 w 12168354"/>
              <a:gd name="connsiteY349" fmla="*/ 2251202 h 2886735"/>
              <a:gd name="connsiteX350" fmla="*/ 1658037 w 12168354"/>
              <a:gd name="connsiteY350" fmla="*/ 2739856 h 2886735"/>
              <a:gd name="connsiteX351" fmla="*/ 1618493 w 12168354"/>
              <a:gd name="connsiteY351" fmla="*/ 2739856 h 2886735"/>
              <a:gd name="connsiteX352" fmla="*/ 1618493 w 12168354"/>
              <a:gd name="connsiteY352" fmla="*/ 2251202 h 2886735"/>
              <a:gd name="connsiteX353" fmla="*/ 1638265 w 12168354"/>
              <a:gd name="connsiteY353" fmla="*/ 2251202 h 2886735"/>
              <a:gd name="connsiteX354" fmla="*/ 1638265 w 12168354"/>
              <a:gd name="connsiteY354" fmla="*/ 2160815 h 2886735"/>
              <a:gd name="connsiteX355" fmla="*/ 1519632 w 12168354"/>
              <a:gd name="connsiteY355" fmla="*/ 2160815 h 2886735"/>
              <a:gd name="connsiteX356" fmla="*/ 1519632 w 12168354"/>
              <a:gd name="connsiteY356" fmla="*/ 2056305 h 2886735"/>
              <a:gd name="connsiteX357" fmla="*/ 1341683 w 12168354"/>
              <a:gd name="connsiteY357" fmla="*/ 2056305 h 2886735"/>
              <a:gd name="connsiteX358" fmla="*/ 1341683 w 12168354"/>
              <a:gd name="connsiteY358" fmla="*/ 2739856 h 2886735"/>
              <a:gd name="connsiteX359" fmla="*/ 1299314 w 12168354"/>
              <a:gd name="connsiteY359" fmla="*/ 2739856 h 2886735"/>
              <a:gd name="connsiteX360" fmla="*/ 1299314 w 12168354"/>
              <a:gd name="connsiteY360" fmla="*/ 2056305 h 2886735"/>
              <a:gd name="connsiteX361" fmla="*/ 1319086 w 12168354"/>
              <a:gd name="connsiteY361" fmla="*/ 2056305 h 2886735"/>
              <a:gd name="connsiteX362" fmla="*/ 1319086 w 12168354"/>
              <a:gd name="connsiteY362" fmla="*/ 1694757 h 2886735"/>
              <a:gd name="connsiteX363" fmla="*/ 1245646 w 12168354"/>
              <a:gd name="connsiteY363" fmla="*/ 1694757 h 2886735"/>
              <a:gd name="connsiteX364" fmla="*/ 1245646 w 12168354"/>
              <a:gd name="connsiteY364" fmla="*/ 1632615 h 2886735"/>
              <a:gd name="connsiteX365" fmla="*/ 1062048 w 12168354"/>
              <a:gd name="connsiteY365" fmla="*/ 1632615 h 2886735"/>
              <a:gd name="connsiteX366" fmla="*/ 1062048 w 12168354"/>
              <a:gd name="connsiteY366" fmla="*/ 2739856 h 2886735"/>
              <a:gd name="connsiteX367" fmla="*/ 1022503 w 12168354"/>
              <a:gd name="connsiteY367" fmla="*/ 2739856 h 2886735"/>
              <a:gd name="connsiteX368" fmla="*/ 1022503 w 12168354"/>
              <a:gd name="connsiteY368" fmla="*/ 1607194 h 2886735"/>
              <a:gd name="connsiteX369" fmla="*/ 1042276 w 12168354"/>
              <a:gd name="connsiteY369" fmla="*/ 1607194 h 2886735"/>
              <a:gd name="connsiteX370" fmla="*/ 1042276 w 12168354"/>
              <a:gd name="connsiteY370" fmla="*/ 1584597 h 2886735"/>
              <a:gd name="connsiteX371" fmla="*/ 1245646 w 12168354"/>
              <a:gd name="connsiteY371" fmla="*/ 1584597 h 2886735"/>
              <a:gd name="connsiteX372" fmla="*/ 1245646 w 12168354"/>
              <a:gd name="connsiteY372" fmla="*/ 858677 h 2886735"/>
              <a:gd name="connsiteX373" fmla="*/ 1189154 w 12168354"/>
              <a:gd name="connsiteY373" fmla="*/ 858677 h 2886735"/>
              <a:gd name="connsiteX374" fmla="*/ 1189154 w 12168354"/>
              <a:gd name="connsiteY374" fmla="*/ 692026 h 2886735"/>
              <a:gd name="connsiteX375" fmla="*/ 1107241 w 12168354"/>
              <a:gd name="connsiteY375" fmla="*/ 692026 h 2886735"/>
              <a:gd name="connsiteX376" fmla="*/ 1107241 w 12168354"/>
              <a:gd name="connsiteY376" fmla="*/ 389794 h 2886735"/>
              <a:gd name="connsiteX377" fmla="*/ 1056399 w 12168354"/>
              <a:gd name="connsiteY377" fmla="*/ 389794 h 2886735"/>
              <a:gd name="connsiteX378" fmla="*/ 1056399 w 12168354"/>
              <a:gd name="connsiteY378" fmla="*/ 0 h 2886735"/>
              <a:gd name="connsiteX379" fmla="*/ 1025328 w 12168354"/>
              <a:gd name="connsiteY379" fmla="*/ 0 h 2886735"/>
              <a:gd name="connsiteX380" fmla="*/ 1025328 w 12168354"/>
              <a:gd name="connsiteY380" fmla="*/ 655306 h 2886735"/>
              <a:gd name="connsiteX381" fmla="*/ 915169 w 12168354"/>
              <a:gd name="connsiteY381" fmla="*/ 655306 h 2886735"/>
              <a:gd name="connsiteX382" fmla="*/ 915169 w 12168354"/>
              <a:gd name="connsiteY382" fmla="*/ 2398081 h 2886735"/>
              <a:gd name="connsiteX383" fmla="*/ 915169 w 12168354"/>
              <a:gd name="connsiteY383" fmla="*/ 2420677 h 2886735"/>
              <a:gd name="connsiteX384" fmla="*/ 934941 w 12168354"/>
              <a:gd name="connsiteY384" fmla="*/ 2420677 h 2886735"/>
              <a:gd name="connsiteX385" fmla="*/ 934941 w 12168354"/>
              <a:gd name="connsiteY385" fmla="*/ 2739856 h 2886735"/>
              <a:gd name="connsiteX386" fmla="*/ 895397 w 12168354"/>
              <a:gd name="connsiteY386" fmla="*/ 2739856 h 2886735"/>
              <a:gd name="connsiteX387" fmla="*/ 895397 w 12168354"/>
              <a:gd name="connsiteY387" fmla="*/ 2443274 h 2886735"/>
              <a:gd name="connsiteX388" fmla="*/ 649657 w 12168354"/>
              <a:gd name="connsiteY388" fmla="*/ 2443274 h 2886735"/>
              <a:gd name="connsiteX389" fmla="*/ 649657 w 12168354"/>
              <a:gd name="connsiteY389" fmla="*/ 2739856 h 2886735"/>
              <a:gd name="connsiteX390" fmla="*/ 610113 w 12168354"/>
              <a:gd name="connsiteY390" fmla="*/ 2739856 h 2886735"/>
              <a:gd name="connsiteX391" fmla="*/ 610113 w 12168354"/>
              <a:gd name="connsiteY391" fmla="*/ 2420677 h 2886735"/>
              <a:gd name="connsiteX392" fmla="*/ 629885 w 12168354"/>
              <a:gd name="connsiteY392" fmla="*/ 2420677 h 2886735"/>
              <a:gd name="connsiteX393" fmla="*/ 629885 w 12168354"/>
              <a:gd name="connsiteY393" fmla="*/ 2398081 h 2886735"/>
              <a:gd name="connsiteX394" fmla="*/ 895397 w 12168354"/>
              <a:gd name="connsiteY394" fmla="*/ 2398081 h 2886735"/>
              <a:gd name="connsiteX395" fmla="*/ 881274 w 12168354"/>
              <a:gd name="connsiteY395" fmla="*/ 2381133 h 2886735"/>
              <a:gd name="connsiteX396" fmla="*/ 881274 w 12168354"/>
              <a:gd name="connsiteY396" fmla="*/ 2231429 h 2886735"/>
              <a:gd name="connsiteX397" fmla="*/ 683552 w 12168354"/>
              <a:gd name="connsiteY397" fmla="*/ 2231429 h 2886735"/>
              <a:gd name="connsiteX398" fmla="*/ 683552 w 12168354"/>
              <a:gd name="connsiteY398" fmla="*/ 2358536 h 2886735"/>
              <a:gd name="connsiteX399" fmla="*/ 652481 w 12168354"/>
              <a:gd name="connsiteY399" fmla="*/ 2358536 h 2886735"/>
              <a:gd name="connsiteX400" fmla="*/ 652481 w 12168354"/>
              <a:gd name="connsiteY400" fmla="*/ 2296395 h 2886735"/>
              <a:gd name="connsiteX401" fmla="*/ 522550 w 12168354"/>
              <a:gd name="connsiteY401" fmla="*/ 2296395 h 2886735"/>
              <a:gd name="connsiteX402" fmla="*/ 522550 w 12168354"/>
              <a:gd name="connsiteY402" fmla="*/ 2372659 h 2886735"/>
              <a:gd name="connsiteX403" fmla="*/ 429338 w 12168354"/>
              <a:gd name="connsiteY403" fmla="*/ 2372659 h 2886735"/>
              <a:gd name="connsiteX404" fmla="*/ 429338 w 12168354"/>
              <a:gd name="connsiteY404" fmla="*/ 2595802 h 2886735"/>
              <a:gd name="connsiteX405" fmla="*/ 367197 w 12168354"/>
              <a:gd name="connsiteY405" fmla="*/ 2595802 h 2886735"/>
              <a:gd name="connsiteX406" fmla="*/ 367197 w 12168354"/>
              <a:gd name="connsiteY406" fmla="*/ 2333115 h 2886735"/>
              <a:gd name="connsiteX407" fmla="*/ 299407 w 12168354"/>
              <a:gd name="connsiteY407" fmla="*/ 2231429 h 2886735"/>
              <a:gd name="connsiteX408" fmla="*/ 262687 w 12168354"/>
              <a:gd name="connsiteY408" fmla="*/ 2231429 h 2886735"/>
              <a:gd name="connsiteX409" fmla="*/ 200546 w 12168354"/>
              <a:gd name="connsiteY409" fmla="*/ 2321816 h 2886735"/>
              <a:gd name="connsiteX410" fmla="*/ 200546 w 12168354"/>
              <a:gd name="connsiteY410" fmla="*/ 2431976 h 2886735"/>
              <a:gd name="connsiteX411" fmla="*/ 220318 w 12168354"/>
              <a:gd name="connsiteY411" fmla="*/ 2431976 h 2886735"/>
              <a:gd name="connsiteX412" fmla="*/ 220318 w 12168354"/>
              <a:gd name="connsiteY412" fmla="*/ 2768102 h 2886735"/>
              <a:gd name="connsiteX413" fmla="*/ 180774 w 12168354"/>
              <a:gd name="connsiteY413" fmla="*/ 2768102 h 2886735"/>
              <a:gd name="connsiteX414" fmla="*/ 180774 w 12168354"/>
              <a:gd name="connsiteY414" fmla="*/ 2431976 h 2886735"/>
              <a:gd name="connsiteX415" fmla="*/ 144054 w 12168354"/>
              <a:gd name="connsiteY415" fmla="*/ 2431976 h 2886735"/>
              <a:gd name="connsiteX416" fmla="*/ 144054 w 12168354"/>
              <a:gd name="connsiteY416" fmla="*/ 2361361 h 2886735"/>
              <a:gd name="connsiteX417" fmla="*/ 64966 w 12168354"/>
              <a:gd name="connsiteY417" fmla="*/ 2361361 h 2886735"/>
              <a:gd name="connsiteX418" fmla="*/ 64966 w 12168354"/>
              <a:gd name="connsiteY418" fmla="*/ 2270974 h 2886735"/>
              <a:gd name="connsiteX419" fmla="*/ 0 w 12168354"/>
              <a:gd name="connsiteY419" fmla="*/ 2270974 h 2886735"/>
              <a:gd name="connsiteX420" fmla="*/ 0 w 12168354"/>
              <a:gd name="connsiteY420" fmla="*/ 2886735 h 2886735"/>
              <a:gd name="connsiteX421" fmla="*/ 12168354 w 12168354"/>
              <a:gd name="connsiteY421" fmla="*/ 2886735 h 2886735"/>
              <a:gd name="connsiteX422" fmla="*/ 12168354 w 12168354"/>
              <a:gd name="connsiteY422" fmla="*/ 2270974 h 2886735"/>
              <a:gd name="connsiteX423" fmla="*/ 11868948 w 12168354"/>
              <a:gd name="connsiteY423" fmla="*/ 2270974 h 2886735"/>
              <a:gd name="connsiteX424" fmla="*/ 2409380 w 12168354"/>
              <a:gd name="connsiteY424" fmla="*/ 2739856 h 2886735"/>
              <a:gd name="connsiteX425" fmla="*/ 2369835 w 12168354"/>
              <a:gd name="connsiteY425" fmla="*/ 2739856 h 2886735"/>
              <a:gd name="connsiteX426" fmla="*/ 2369835 w 12168354"/>
              <a:gd name="connsiteY426" fmla="*/ 2398081 h 2886735"/>
              <a:gd name="connsiteX427" fmla="*/ 2409380 w 12168354"/>
              <a:gd name="connsiteY427" fmla="*/ 2398081 h 2886735"/>
              <a:gd name="connsiteX428" fmla="*/ 2409380 w 12168354"/>
              <a:gd name="connsiteY428" fmla="*/ 2739856 h 2886735"/>
              <a:gd name="connsiteX429" fmla="*/ 3835800 w 12168354"/>
              <a:gd name="connsiteY429" fmla="*/ 2739856 h 2886735"/>
              <a:gd name="connsiteX430" fmla="*/ 3796255 w 12168354"/>
              <a:gd name="connsiteY430" fmla="*/ 2739856 h 2886735"/>
              <a:gd name="connsiteX431" fmla="*/ 3796255 w 12168354"/>
              <a:gd name="connsiteY431" fmla="*/ 2454572 h 2886735"/>
              <a:gd name="connsiteX432" fmla="*/ 3477076 w 12168354"/>
              <a:gd name="connsiteY432" fmla="*/ 2454572 h 2886735"/>
              <a:gd name="connsiteX433" fmla="*/ 3477076 w 12168354"/>
              <a:gd name="connsiteY433" fmla="*/ 2739856 h 2886735"/>
              <a:gd name="connsiteX434" fmla="*/ 3437532 w 12168354"/>
              <a:gd name="connsiteY434" fmla="*/ 2739856 h 2886735"/>
              <a:gd name="connsiteX435" fmla="*/ 3437532 w 12168354"/>
              <a:gd name="connsiteY435" fmla="*/ 2431976 h 2886735"/>
              <a:gd name="connsiteX436" fmla="*/ 3457304 w 12168354"/>
              <a:gd name="connsiteY436" fmla="*/ 2431976 h 2886735"/>
              <a:gd name="connsiteX437" fmla="*/ 3457304 w 12168354"/>
              <a:gd name="connsiteY437" fmla="*/ 2409379 h 2886735"/>
              <a:gd name="connsiteX438" fmla="*/ 3816028 w 12168354"/>
              <a:gd name="connsiteY438" fmla="*/ 2409379 h 2886735"/>
              <a:gd name="connsiteX439" fmla="*/ 3816028 w 12168354"/>
              <a:gd name="connsiteY439" fmla="*/ 2431976 h 2886735"/>
              <a:gd name="connsiteX440" fmla="*/ 3835800 w 12168354"/>
              <a:gd name="connsiteY440" fmla="*/ 2431976 h 2886735"/>
              <a:gd name="connsiteX441" fmla="*/ 3835800 w 12168354"/>
              <a:gd name="connsiteY441" fmla="*/ 2739856 h 2886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</a:cxnLst>
            <a:rect l="l" t="t" r="r" b="b"/>
            <a:pathLst>
              <a:path w="12168354" h="2886735">
                <a:moveTo>
                  <a:pt x="11868948" y="2270974"/>
                </a:moveTo>
                <a:lnTo>
                  <a:pt x="11868948" y="2293570"/>
                </a:lnTo>
                <a:lnTo>
                  <a:pt x="11648629" y="2293570"/>
                </a:lnTo>
                <a:lnTo>
                  <a:pt x="11648629" y="2739856"/>
                </a:lnTo>
                <a:lnTo>
                  <a:pt x="11609085" y="2739856"/>
                </a:lnTo>
                <a:lnTo>
                  <a:pt x="11609085" y="2242728"/>
                </a:lnTo>
                <a:lnTo>
                  <a:pt x="11648629" y="2242728"/>
                </a:lnTo>
                <a:lnTo>
                  <a:pt x="11648629" y="2248377"/>
                </a:lnTo>
                <a:lnTo>
                  <a:pt x="11868948" y="2248377"/>
                </a:lnTo>
                <a:lnTo>
                  <a:pt x="11868948" y="1951795"/>
                </a:lnTo>
                <a:lnTo>
                  <a:pt x="11589313" y="1951795"/>
                </a:lnTo>
                <a:lnTo>
                  <a:pt x="11589313" y="1847285"/>
                </a:lnTo>
                <a:lnTo>
                  <a:pt x="11507399" y="1847285"/>
                </a:lnTo>
                <a:lnTo>
                  <a:pt x="11507399" y="1917900"/>
                </a:lnTo>
                <a:lnTo>
                  <a:pt x="11465031" y="1917900"/>
                </a:lnTo>
                <a:lnTo>
                  <a:pt x="11465031" y="1819039"/>
                </a:lnTo>
                <a:lnTo>
                  <a:pt x="11371819" y="1819039"/>
                </a:lnTo>
                <a:lnTo>
                  <a:pt x="11371819" y="1909426"/>
                </a:lnTo>
                <a:lnTo>
                  <a:pt x="11185396" y="1909426"/>
                </a:lnTo>
                <a:lnTo>
                  <a:pt x="11185396" y="2553433"/>
                </a:lnTo>
                <a:lnTo>
                  <a:pt x="11258835" y="2553433"/>
                </a:lnTo>
                <a:lnTo>
                  <a:pt x="11258835" y="2576030"/>
                </a:lnTo>
                <a:lnTo>
                  <a:pt x="11278607" y="2576030"/>
                </a:lnTo>
                <a:lnTo>
                  <a:pt x="11278607" y="2739856"/>
                </a:lnTo>
                <a:lnTo>
                  <a:pt x="11239063" y="2739856"/>
                </a:lnTo>
                <a:lnTo>
                  <a:pt x="11239063" y="2598627"/>
                </a:lnTo>
                <a:lnTo>
                  <a:pt x="11165623" y="2598627"/>
                </a:lnTo>
                <a:lnTo>
                  <a:pt x="11165623" y="2576030"/>
                </a:lnTo>
                <a:lnTo>
                  <a:pt x="11145852" y="2576030"/>
                </a:lnTo>
                <a:lnTo>
                  <a:pt x="11145852" y="1909426"/>
                </a:lnTo>
                <a:lnTo>
                  <a:pt x="11165623" y="1909426"/>
                </a:lnTo>
                <a:lnTo>
                  <a:pt x="11165623" y="531024"/>
                </a:lnTo>
                <a:cubicBezTo>
                  <a:pt x="11165623" y="460409"/>
                  <a:pt x="11072412" y="454760"/>
                  <a:pt x="11072412" y="454760"/>
                </a:cubicBezTo>
                <a:lnTo>
                  <a:pt x="11072412" y="228792"/>
                </a:lnTo>
                <a:lnTo>
                  <a:pt x="11010271" y="305056"/>
                </a:lnTo>
                <a:lnTo>
                  <a:pt x="10719338" y="333302"/>
                </a:lnTo>
                <a:lnTo>
                  <a:pt x="10719338" y="265512"/>
                </a:lnTo>
                <a:lnTo>
                  <a:pt x="10651548" y="265512"/>
                </a:lnTo>
                <a:lnTo>
                  <a:pt x="10651548" y="516901"/>
                </a:lnTo>
                <a:lnTo>
                  <a:pt x="10626126" y="516901"/>
                </a:lnTo>
                <a:lnTo>
                  <a:pt x="10626126" y="2245552"/>
                </a:lnTo>
                <a:lnTo>
                  <a:pt x="10575283" y="2287921"/>
                </a:lnTo>
                <a:lnTo>
                  <a:pt x="10575283" y="2595802"/>
                </a:lnTo>
                <a:lnTo>
                  <a:pt x="10595056" y="2595802"/>
                </a:lnTo>
                <a:lnTo>
                  <a:pt x="10595056" y="2739856"/>
                </a:lnTo>
                <a:lnTo>
                  <a:pt x="10555511" y="2739856"/>
                </a:lnTo>
                <a:lnTo>
                  <a:pt x="10555511" y="2590153"/>
                </a:lnTo>
                <a:lnTo>
                  <a:pt x="10439703" y="2590153"/>
                </a:lnTo>
                <a:lnTo>
                  <a:pt x="10439703" y="1728652"/>
                </a:lnTo>
                <a:lnTo>
                  <a:pt x="10397334" y="1728652"/>
                </a:lnTo>
                <a:lnTo>
                  <a:pt x="10397334" y="1643914"/>
                </a:lnTo>
                <a:lnTo>
                  <a:pt x="10315421" y="1643914"/>
                </a:lnTo>
                <a:lnTo>
                  <a:pt x="10315421" y="1694757"/>
                </a:lnTo>
                <a:lnTo>
                  <a:pt x="10298473" y="1694757"/>
                </a:lnTo>
                <a:lnTo>
                  <a:pt x="10298473" y="2739856"/>
                </a:lnTo>
                <a:lnTo>
                  <a:pt x="10258929" y="2739856"/>
                </a:lnTo>
                <a:lnTo>
                  <a:pt x="10258929" y="1663686"/>
                </a:lnTo>
                <a:lnTo>
                  <a:pt x="10278701" y="1663686"/>
                </a:lnTo>
                <a:lnTo>
                  <a:pt x="10278701" y="1149610"/>
                </a:lnTo>
                <a:lnTo>
                  <a:pt x="10092277" y="1149610"/>
                </a:lnTo>
                <a:lnTo>
                  <a:pt x="9631869" y="1186330"/>
                </a:lnTo>
                <a:lnTo>
                  <a:pt x="9631869" y="1728652"/>
                </a:lnTo>
                <a:lnTo>
                  <a:pt x="9651641" y="1728652"/>
                </a:lnTo>
                <a:lnTo>
                  <a:pt x="9651641" y="2739856"/>
                </a:lnTo>
                <a:lnTo>
                  <a:pt x="9612096" y="2739856"/>
                </a:lnTo>
                <a:lnTo>
                  <a:pt x="9612096" y="1728652"/>
                </a:lnTo>
                <a:lnTo>
                  <a:pt x="9544306" y="1728652"/>
                </a:lnTo>
                <a:lnTo>
                  <a:pt x="9544306" y="1658037"/>
                </a:lnTo>
                <a:lnTo>
                  <a:pt x="9439796" y="1658037"/>
                </a:lnTo>
                <a:lnTo>
                  <a:pt x="9439796" y="1595896"/>
                </a:lnTo>
                <a:lnTo>
                  <a:pt x="9315514" y="1595896"/>
                </a:lnTo>
                <a:lnTo>
                  <a:pt x="9315514" y="1652388"/>
                </a:lnTo>
                <a:lnTo>
                  <a:pt x="9264671" y="1652388"/>
                </a:lnTo>
                <a:lnTo>
                  <a:pt x="9264671" y="1714529"/>
                </a:lnTo>
                <a:lnTo>
                  <a:pt x="9109319" y="1714529"/>
                </a:lnTo>
                <a:lnTo>
                  <a:pt x="9109319" y="2592978"/>
                </a:lnTo>
                <a:lnTo>
                  <a:pt x="9047177" y="2592978"/>
                </a:lnTo>
                <a:lnTo>
                  <a:pt x="9047177" y="2118446"/>
                </a:lnTo>
                <a:lnTo>
                  <a:pt x="9004808" y="2118446"/>
                </a:lnTo>
                <a:lnTo>
                  <a:pt x="9004808" y="2047831"/>
                </a:lnTo>
                <a:lnTo>
                  <a:pt x="8849455" y="2047831"/>
                </a:lnTo>
                <a:lnTo>
                  <a:pt x="8849455" y="2157990"/>
                </a:lnTo>
                <a:lnTo>
                  <a:pt x="8812736" y="2157990"/>
                </a:lnTo>
                <a:lnTo>
                  <a:pt x="8812736" y="2081726"/>
                </a:lnTo>
                <a:lnTo>
                  <a:pt x="8730823" y="2081726"/>
                </a:lnTo>
                <a:lnTo>
                  <a:pt x="8730823" y="2146692"/>
                </a:lnTo>
                <a:lnTo>
                  <a:pt x="8572646" y="2146692"/>
                </a:lnTo>
                <a:lnTo>
                  <a:pt x="8572646" y="2739856"/>
                </a:lnTo>
                <a:lnTo>
                  <a:pt x="8533101" y="2739856"/>
                </a:lnTo>
                <a:lnTo>
                  <a:pt x="8533101" y="2146692"/>
                </a:lnTo>
                <a:lnTo>
                  <a:pt x="8304309" y="2146692"/>
                </a:lnTo>
                <a:lnTo>
                  <a:pt x="8304309" y="2242728"/>
                </a:lnTo>
                <a:lnTo>
                  <a:pt x="8284537" y="2242728"/>
                </a:lnTo>
                <a:lnTo>
                  <a:pt x="8284537" y="2265325"/>
                </a:lnTo>
                <a:lnTo>
                  <a:pt x="8216747" y="2265325"/>
                </a:lnTo>
                <a:lnTo>
                  <a:pt x="8216747" y="2697488"/>
                </a:lnTo>
                <a:lnTo>
                  <a:pt x="8177202" y="2697488"/>
                </a:lnTo>
                <a:lnTo>
                  <a:pt x="8177202" y="2242728"/>
                </a:lnTo>
                <a:lnTo>
                  <a:pt x="8196975" y="2242728"/>
                </a:lnTo>
                <a:lnTo>
                  <a:pt x="8196975" y="2220131"/>
                </a:lnTo>
                <a:lnTo>
                  <a:pt x="8264765" y="2220131"/>
                </a:lnTo>
                <a:lnTo>
                  <a:pt x="8264765" y="2146692"/>
                </a:lnTo>
                <a:lnTo>
                  <a:pt x="8284537" y="2146692"/>
                </a:lnTo>
                <a:lnTo>
                  <a:pt x="8284537" y="1833162"/>
                </a:lnTo>
                <a:lnTo>
                  <a:pt x="8035973" y="1833162"/>
                </a:lnTo>
                <a:lnTo>
                  <a:pt x="8035973" y="2047831"/>
                </a:lnTo>
                <a:lnTo>
                  <a:pt x="8064219" y="2047831"/>
                </a:lnTo>
                <a:lnTo>
                  <a:pt x="8064219" y="2070428"/>
                </a:lnTo>
                <a:lnTo>
                  <a:pt x="8083991" y="2070428"/>
                </a:lnTo>
                <a:lnTo>
                  <a:pt x="8083991" y="2700312"/>
                </a:lnTo>
                <a:lnTo>
                  <a:pt x="8044446" y="2700312"/>
                </a:lnTo>
                <a:lnTo>
                  <a:pt x="8044446" y="2093024"/>
                </a:lnTo>
                <a:lnTo>
                  <a:pt x="8007727" y="2093024"/>
                </a:lnTo>
                <a:lnTo>
                  <a:pt x="8007727" y="2070428"/>
                </a:lnTo>
                <a:lnTo>
                  <a:pt x="7954060" y="2070428"/>
                </a:lnTo>
                <a:lnTo>
                  <a:pt x="7954060" y="1999813"/>
                </a:lnTo>
                <a:lnTo>
                  <a:pt x="7849549" y="1999813"/>
                </a:lnTo>
                <a:lnTo>
                  <a:pt x="7849549" y="2087375"/>
                </a:lnTo>
                <a:lnTo>
                  <a:pt x="7829778" y="2087375"/>
                </a:lnTo>
                <a:lnTo>
                  <a:pt x="7829778" y="2109972"/>
                </a:lnTo>
                <a:lnTo>
                  <a:pt x="7713969" y="2109972"/>
                </a:lnTo>
                <a:lnTo>
                  <a:pt x="7713969" y="2556258"/>
                </a:lnTo>
                <a:lnTo>
                  <a:pt x="7742215" y="2556258"/>
                </a:lnTo>
                <a:lnTo>
                  <a:pt x="7742215" y="2474345"/>
                </a:lnTo>
                <a:lnTo>
                  <a:pt x="7761987" y="2474345"/>
                </a:lnTo>
                <a:lnTo>
                  <a:pt x="7761987" y="2451748"/>
                </a:lnTo>
                <a:lnTo>
                  <a:pt x="8007727" y="2451748"/>
                </a:lnTo>
                <a:lnTo>
                  <a:pt x="8007727" y="2474345"/>
                </a:lnTo>
                <a:lnTo>
                  <a:pt x="8027499" y="2474345"/>
                </a:lnTo>
                <a:lnTo>
                  <a:pt x="8027499" y="2703137"/>
                </a:lnTo>
                <a:lnTo>
                  <a:pt x="7987954" y="2703137"/>
                </a:lnTo>
                <a:lnTo>
                  <a:pt x="7987954" y="2496941"/>
                </a:lnTo>
                <a:lnTo>
                  <a:pt x="7781759" y="2496941"/>
                </a:lnTo>
                <a:lnTo>
                  <a:pt x="7781759" y="2578855"/>
                </a:lnTo>
                <a:lnTo>
                  <a:pt x="7761987" y="2578855"/>
                </a:lnTo>
                <a:lnTo>
                  <a:pt x="7761987" y="2598627"/>
                </a:lnTo>
                <a:lnTo>
                  <a:pt x="7713969" y="2598627"/>
                </a:lnTo>
                <a:lnTo>
                  <a:pt x="7713969" y="2700312"/>
                </a:lnTo>
                <a:lnTo>
                  <a:pt x="7674425" y="2700312"/>
                </a:lnTo>
                <a:lnTo>
                  <a:pt x="7674425" y="2087375"/>
                </a:lnTo>
                <a:lnTo>
                  <a:pt x="7694197" y="2087375"/>
                </a:lnTo>
                <a:lnTo>
                  <a:pt x="7694197" y="2064778"/>
                </a:lnTo>
                <a:lnTo>
                  <a:pt x="7810005" y="2064778"/>
                </a:lnTo>
                <a:lnTo>
                  <a:pt x="7810005" y="1999813"/>
                </a:lnTo>
                <a:lnTo>
                  <a:pt x="7829778" y="1999813"/>
                </a:lnTo>
                <a:lnTo>
                  <a:pt x="7829778" y="1680634"/>
                </a:lnTo>
                <a:lnTo>
                  <a:pt x="7798707" y="1737125"/>
                </a:lnTo>
                <a:lnTo>
                  <a:pt x="7668775" y="1737125"/>
                </a:lnTo>
                <a:lnTo>
                  <a:pt x="7595336" y="1689107"/>
                </a:lnTo>
                <a:lnTo>
                  <a:pt x="7595336" y="2191885"/>
                </a:lnTo>
                <a:lnTo>
                  <a:pt x="7428685" y="2191885"/>
                </a:lnTo>
                <a:lnTo>
                  <a:pt x="7428685" y="2703137"/>
                </a:lnTo>
                <a:lnTo>
                  <a:pt x="7389141" y="2703137"/>
                </a:lnTo>
                <a:lnTo>
                  <a:pt x="7389141" y="2189061"/>
                </a:lnTo>
                <a:lnTo>
                  <a:pt x="7408912" y="2189061"/>
                </a:lnTo>
                <a:lnTo>
                  <a:pt x="7408912" y="1824688"/>
                </a:lnTo>
                <a:lnTo>
                  <a:pt x="7067137" y="1824688"/>
                </a:lnTo>
                <a:lnTo>
                  <a:pt x="7067137" y="2465871"/>
                </a:lnTo>
                <a:lnTo>
                  <a:pt x="6973925" y="2465871"/>
                </a:lnTo>
                <a:lnTo>
                  <a:pt x="6973925" y="2333115"/>
                </a:lnTo>
                <a:lnTo>
                  <a:pt x="6956978" y="2333115"/>
                </a:lnTo>
                <a:lnTo>
                  <a:pt x="6956978" y="2697488"/>
                </a:lnTo>
                <a:lnTo>
                  <a:pt x="6917433" y="2697488"/>
                </a:lnTo>
                <a:lnTo>
                  <a:pt x="6917433" y="2304869"/>
                </a:lnTo>
                <a:lnTo>
                  <a:pt x="6937205" y="2304869"/>
                </a:lnTo>
                <a:lnTo>
                  <a:pt x="6937205" y="1819039"/>
                </a:lnTo>
                <a:lnTo>
                  <a:pt x="6875064" y="1819039"/>
                </a:lnTo>
                <a:lnTo>
                  <a:pt x="6875064" y="1742775"/>
                </a:lnTo>
                <a:lnTo>
                  <a:pt x="6603903" y="1742775"/>
                </a:lnTo>
                <a:lnTo>
                  <a:pt x="6603903" y="1813389"/>
                </a:lnTo>
                <a:lnTo>
                  <a:pt x="6581306" y="1813389"/>
                </a:lnTo>
                <a:lnTo>
                  <a:pt x="6581306" y="1835986"/>
                </a:lnTo>
                <a:lnTo>
                  <a:pt x="6485270" y="1835986"/>
                </a:lnTo>
                <a:lnTo>
                  <a:pt x="6485270" y="2011111"/>
                </a:lnTo>
                <a:lnTo>
                  <a:pt x="6465498" y="2011111"/>
                </a:lnTo>
                <a:lnTo>
                  <a:pt x="6465498" y="2033708"/>
                </a:lnTo>
                <a:lnTo>
                  <a:pt x="6448550" y="2033708"/>
                </a:lnTo>
                <a:lnTo>
                  <a:pt x="6448550" y="2454572"/>
                </a:lnTo>
                <a:lnTo>
                  <a:pt x="6448550" y="2700312"/>
                </a:lnTo>
                <a:lnTo>
                  <a:pt x="6409006" y="2700312"/>
                </a:lnTo>
                <a:lnTo>
                  <a:pt x="6409006" y="2477169"/>
                </a:lnTo>
                <a:lnTo>
                  <a:pt x="6151968" y="2477169"/>
                </a:lnTo>
                <a:lnTo>
                  <a:pt x="6151968" y="2700312"/>
                </a:lnTo>
                <a:lnTo>
                  <a:pt x="6112423" y="2700312"/>
                </a:lnTo>
                <a:lnTo>
                  <a:pt x="6112423" y="2454572"/>
                </a:lnTo>
                <a:lnTo>
                  <a:pt x="6132196" y="2454572"/>
                </a:lnTo>
                <a:lnTo>
                  <a:pt x="6132196" y="2431976"/>
                </a:lnTo>
                <a:lnTo>
                  <a:pt x="6409006" y="2431976"/>
                </a:lnTo>
                <a:lnTo>
                  <a:pt x="6409006" y="2008286"/>
                </a:lnTo>
                <a:lnTo>
                  <a:pt x="6428778" y="2008286"/>
                </a:lnTo>
                <a:lnTo>
                  <a:pt x="6428778" y="1985690"/>
                </a:lnTo>
                <a:lnTo>
                  <a:pt x="6445726" y="1985690"/>
                </a:lnTo>
                <a:lnTo>
                  <a:pt x="6445726" y="1810565"/>
                </a:lnTo>
                <a:lnTo>
                  <a:pt x="6465498" y="1810565"/>
                </a:lnTo>
                <a:lnTo>
                  <a:pt x="6465498" y="1787968"/>
                </a:lnTo>
                <a:lnTo>
                  <a:pt x="6561534" y="1787968"/>
                </a:lnTo>
                <a:lnTo>
                  <a:pt x="6561534" y="1739950"/>
                </a:lnTo>
                <a:lnTo>
                  <a:pt x="6581306" y="1739950"/>
                </a:lnTo>
                <a:lnTo>
                  <a:pt x="6581306" y="1163733"/>
                </a:lnTo>
                <a:lnTo>
                  <a:pt x="6431603" y="1163733"/>
                </a:lnTo>
                <a:lnTo>
                  <a:pt x="6349690" y="1206102"/>
                </a:lnTo>
                <a:lnTo>
                  <a:pt x="6112423" y="1206102"/>
                </a:lnTo>
                <a:lnTo>
                  <a:pt x="6112423" y="1296489"/>
                </a:lnTo>
                <a:lnTo>
                  <a:pt x="5982492" y="1296489"/>
                </a:lnTo>
                <a:lnTo>
                  <a:pt x="5982492" y="2412204"/>
                </a:lnTo>
                <a:lnTo>
                  <a:pt x="6002264" y="2412204"/>
                </a:lnTo>
                <a:lnTo>
                  <a:pt x="6002264" y="2615574"/>
                </a:lnTo>
                <a:lnTo>
                  <a:pt x="5962720" y="2615574"/>
                </a:lnTo>
                <a:lnTo>
                  <a:pt x="5962720" y="2412204"/>
                </a:lnTo>
                <a:lnTo>
                  <a:pt x="5858210" y="2412204"/>
                </a:lnTo>
                <a:lnTo>
                  <a:pt x="5858210" y="2341589"/>
                </a:lnTo>
                <a:lnTo>
                  <a:pt x="5807368" y="2341589"/>
                </a:lnTo>
                <a:lnTo>
                  <a:pt x="5807368" y="2364185"/>
                </a:lnTo>
                <a:lnTo>
                  <a:pt x="5592698" y="2364185"/>
                </a:lnTo>
                <a:lnTo>
                  <a:pt x="5592698" y="2496941"/>
                </a:lnTo>
                <a:lnTo>
                  <a:pt x="5572926" y="2496941"/>
                </a:lnTo>
                <a:lnTo>
                  <a:pt x="5572926" y="2519538"/>
                </a:lnTo>
                <a:lnTo>
                  <a:pt x="5536206" y="2519538"/>
                </a:lnTo>
                <a:lnTo>
                  <a:pt x="5536206" y="2615574"/>
                </a:lnTo>
                <a:lnTo>
                  <a:pt x="5496662" y="2615574"/>
                </a:lnTo>
                <a:lnTo>
                  <a:pt x="5496662" y="2496941"/>
                </a:lnTo>
                <a:lnTo>
                  <a:pt x="5516434" y="2496941"/>
                </a:lnTo>
                <a:lnTo>
                  <a:pt x="5516434" y="2474345"/>
                </a:lnTo>
                <a:lnTo>
                  <a:pt x="5553154" y="2474345"/>
                </a:lnTo>
                <a:lnTo>
                  <a:pt x="5553154" y="2341589"/>
                </a:lnTo>
                <a:lnTo>
                  <a:pt x="5572926" y="2341589"/>
                </a:lnTo>
                <a:lnTo>
                  <a:pt x="5572926" y="2318992"/>
                </a:lnTo>
                <a:lnTo>
                  <a:pt x="5810192" y="2318992"/>
                </a:lnTo>
                <a:lnTo>
                  <a:pt x="5810192" y="1372753"/>
                </a:lnTo>
                <a:lnTo>
                  <a:pt x="5767823" y="1372753"/>
                </a:lnTo>
                <a:lnTo>
                  <a:pt x="5767823" y="1248471"/>
                </a:lnTo>
                <a:lnTo>
                  <a:pt x="5358257" y="1296489"/>
                </a:lnTo>
                <a:lnTo>
                  <a:pt x="5358257" y="1367104"/>
                </a:lnTo>
                <a:lnTo>
                  <a:pt x="5265045" y="1367104"/>
                </a:lnTo>
                <a:lnTo>
                  <a:pt x="5265045" y="2217307"/>
                </a:lnTo>
                <a:lnTo>
                  <a:pt x="5273519" y="2217307"/>
                </a:lnTo>
                <a:lnTo>
                  <a:pt x="5273519" y="2251202"/>
                </a:lnTo>
                <a:lnTo>
                  <a:pt x="5273519" y="2465871"/>
                </a:lnTo>
                <a:lnTo>
                  <a:pt x="5409099" y="2465871"/>
                </a:lnTo>
                <a:lnTo>
                  <a:pt x="5409099" y="2488467"/>
                </a:lnTo>
                <a:lnTo>
                  <a:pt x="5428872" y="2488467"/>
                </a:lnTo>
                <a:lnTo>
                  <a:pt x="5428872" y="2770927"/>
                </a:lnTo>
                <a:lnTo>
                  <a:pt x="5389327" y="2770927"/>
                </a:lnTo>
                <a:lnTo>
                  <a:pt x="5389327" y="2511064"/>
                </a:lnTo>
                <a:lnTo>
                  <a:pt x="5171834" y="2511064"/>
                </a:lnTo>
                <a:lnTo>
                  <a:pt x="5171834" y="2770927"/>
                </a:lnTo>
                <a:lnTo>
                  <a:pt x="5132289" y="2770927"/>
                </a:lnTo>
                <a:lnTo>
                  <a:pt x="5132289" y="2488467"/>
                </a:lnTo>
                <a:lnTo>
                  <a:pt x="5152061" y="2488467"/>
                </a:lnTo>
                <a:lnTo>
                  <a:pt x="5152061" y="2465871"/>
                </a:lnTo>
                <a:lnTo>
                  <a:pt x="5233975" y="2465871"/>
                </a:lnTo>
                <a:lnTo>
                  <a:pt x="5233975" y="2251202"/>
                </a:lnTo>
                <a:lnTo>
                  <a:pt x="5233975" y="2217307"/>
                </a:lnTo>
                <a:lnTo>
                  <a:pt x="5222676" y="2217307"/>
                </a:lnTo>
                <a:lnTo>
                  <a:pt x="5222676" y="2050655"/>
                </a:lnTo>
                <a:lnTo>
                  <a:pt x="5154886" y="2050655"/>
                </a:lnTo>
                <a:lnTo>
                  <a:pt x="5154886" y="1974391"/>
                </a:lnTo>
                <a:lnTo>
                  <a:pt x="5024954" y="1974391"/>
                </a:lnTo>
                <a:lnTo>
                  <a:pt x="5024954" y="2050655"/>
                </a:lnTo>
                <a:lnTo>
                  <a:pt x="4943041" y="2050655"/>
                </a:lnTo>
                <a:lnTo>
                  <a:pt x="4943041" y="2259675"/>
                </a:lnTo>
                <a:lnTo>
                  <a:pt x="4830058" y="2259675"/>
                </a:lnTo>
                <a:lnTo>
                  <a:pt x="4830058" y="2488467"/>
                </a:lnTo>
                <a:lnTo>
                  <a:pt x="4725548" y="2488467"/>
                </a:lnTo>
                <a:lnTo>
                  <a:pt x="4725548" y="2742681"/>
                </a:lnTo>
                <a:lnTo>
                  <a:pt x="4686003" y="2742681"/>
                </a:lnTo>
                <a:lnTo>
                  <a:pt x="4686003" y="2488467"/>
                </a:lnTo>
                <a:lnTo>
                  <a:pt x="4705776" y="2488467"/>
                </a:lnTo>
                <a:lnTo>
                  <a:pt x="4705776" y="2279447"/>
                </a:lnTo>
                <a:lnTo>
                  <a:pt x="4663407" y="2279447"/>
                </a:lnTo>
                <a:lnTo>
                  <a:pt x="4663407" y="2237079"/>
                </a:lnTo>
                <a:lnTo>
                  <a:pt x="4533475" y="2237079"/>
                </a:lnTo>
                <a:lnTo>
                  <a:pt x="4533475" y="2259675"/>
                </a:lnTo>
                <a:lnTo>
                  <a:pt x="4332929" y="2259675"/>
                </a:lnTo>
                <a:lnTo>
                  <a:pt x="4332929" y="2739856"/>
                </a:lnTo>
                <a:lnTo>
                  <a:pt x="4293384" y="2739856"/>
                </a:lnTo>
                <a:lnTo>
                  <a:pt x="4293384" y="2237079"/>
                </a:lnTo>
                <a:lnTo>
                  <a:pt x="4313157" y="2237079"/>
                </a:lnTo>
                <a:lnTo>
                  <a:pt x="4313157" y="2214482"/>
                </a:lnTo>
                <a:lnTo>
                  <a:pt x="4533475" y="2214482"/>
                </a:lnTo>
                <a:lnTo>
                  <a:pt x="4533475" y="1937672"/>
                </a:lnTo>
                <a:lnTo>
                  <a:pt x="4482632" y="1937672"/>
                </a:lnTo>
                <a:lnTo>
                  <a:pt x="4482632" y="1756898"/>
                </a:lnTo>
                <a:lnTo>
                  <a:pt x="4426140" y="1756898"/>
                </a:lnTo>
                <a:lnTo>
                  <a:pt x="4426140" y="1917900"/>
                </a:lnTo>
                <a:lnTo>
                  <a:pt x="4389421" y="1917900"/>
                </a:lnTo>
                <a:lnTo>
                  <a:pt x="4389421" y="1974391"/>
                </a:lnTo>
                <a:lnTo>
                  <a:pt x="4016574" y="1974391"/>
                </a:lnTo>
                <a:lnTo>
                  <a:pt x="4016574" y="2516713"/>
                </a:lnTo>
                <a:lnTo>
                  <a:pt x="4036346" y="2516713"/>
                </a:lnTo>
                <a:lnTo>
                  <a:pt x="4036346" y="2742681"/>
                </a:lnTo>
                <a:lnTo>
                  <a:pt x="3996802" y="2742681"/>
                </a:lnTo>
                <a:lnTo>
                  <a:pt x="3996802" y="2516713"/>
                </a:lnTo>
                <a:lnTo>
                  <a:pt x="3886643" y="2516713"/>
                </a:lnTo>
                <a:lnTo>
                  <a:pt x="3886643" y="2194710"/>
                </a:lnTo>
                <a:lnTo>
                  <a:pt x="3841449" y="2194710"/>
                </a:lnTo>
                <a:lnTo>
                  <a:pt x="3841449" y="2146692"/>
                </a:lnTo>
                <a:lnTo>
                  <a:pt x="3753887" y="2146692"/>
                </a:lnTo>
                <a:lnTo>
                  <a:pt x="3753887" y="1965918"/>
                </a:lnTo>
                <a:lnTo>
                  <a:pt x="3406462" y="1965918"/>
                </a:lnTo>
                <a:lnTo>
                  <a:pt x="3406462" y="2056305"/>
                </a:lnTo>
                <a:lnTo>
                  <a:pt x="3301952" y="2056305"/>
                </a:lnTo>
                <a:lnTo>
                  <a:pt x="3301952" y="2189061"/>
                </a:lnTo>
                <a:lnTo>
                  <a:pt x="3276530" y="2259675"/>
                </a:lnTo>
                <a:lnTo>
                  <a:pt x="3276530" y="2553433"/>
                </a:lnTo>
                <a:lnTo>
                  <a:pt x="3016668" y="2553433"/>
                </a:lnTo>
                <a:lnTo>
                  <a:pt x="3016668" y="2429151"/>
                </a:lnTo>
                <a:lnTo>
                  <a:pt x="2979948" y="2429151"/>
                </a:lnTo>
                <a:lnTo>
                  <a:pt x="2979948" y="2344413"/>
                </a:lnTo>
                <a:lnTo>
                  <a:pt x="2948877" y="2344413"/>
                </a:lnTo>
                <a:lnTo>
                  <a:pt x="2948877" y="2739856"/>
                </a:lnTo>
                <a:lnTo>
                  <a:pt x="2909333" y="2739856"/>
                </a:lnTo>
                <a:lnTo>
                  <a:pt x="2909333" y="2341589"/>
                </a:lnTo>
                <a:lnTo>
                  <a:pt x="2929105" y="2341589"/>
                </a:lnTo>
                <a:lnTo>
                  <a:pt x="2929105" y="1785144"/>
                </a:lnTo>
                <a:lnTo>
                  <a:pt x="2872613" y="1666511"/>
                </a:lnTo>
                <a:lnTo>
                  <a:pt x="2728559" y="1666511"/>
                </a:lnTo>
                <a:cubicBezTo>
                  <a:pt x="2728559" y="1708880"/>
                  <a:pt x="2686190" y="1785144"/>
                  <a:pt x="2686190" y="1785144"/>
                </a:cubicBezTo>
                <a:lnTo>
                  <a:pt x="2686190" y="2454572"/>
                </a:lnTo>
                <a:lnTo>
                  <a:pt x="2618400" y="2454572"/>
                </a:lnTo>
                <a:lnTo>
                  <a:pt x="2618400" y="2739856"/>
                </a:lnTo>
                <a:lnTo>
                  <a:pt x="2578855" y="2739856"/>
                </a:lnTo>
                <a:lnTo>
                  <a:pt x="2578855" y="2454572"/>
                </a:lnTo>
                <a:lnTo>
                  <a:pt x="2598627" y="2454572"/>
                </a:lnTo>
                <a:lnTo>
                  <a:pt x="2598627" y="2090200"/>
                </a:lnTo>
                <a:lnTo>
                  <a:pt x="2567557" y="2090200"/>
                </a:lnTo>
                <a:lnTo>
                  <a:pt x="2567557" y="2028059"/>
                </a:lnTo>
                <a:lnTo>
                  <a:pt x="2437626" y="2028059"/>
                </a:lnTo>
                <a:lnTo>
                  <a:pt x="2437626" y="2090200"/>
                </a:lnTo>
                <a:lnTo>
                  <a:pt x="2381134" y="2090200"/>
                </a:lnTo>
                <a:lnTo>
                  <a:pt x="2381134" y="2383958"/>
                </a:lnTo>
                <a:lnTo>
                  <a:pt x="2183412" y="2383958"/>
                </a:lnTo>
                <a:lnTo>
                  <a:pt x="2183412" y="2550609"/>
                </a:lnTo>
                <a:lnTo>
                  <a:pt x="2166464" y="2550609"/>
                </a:lnTo>
                <a:lnTo>
                  <a:pt x="2166464" y="2739856"/>
                </a:lnTo>
                <a:lnTo>
                  <a:pt x="2126920" y="2739856"/>
                </a:lnTo>
                <a:lnTo>
                  <a:pt x="2126920" y="2550609"/>
                </a:lnTo>
                <a:lnTo>
                  <a:pt x="2146692" y="2550609"/>
                </a:lnTo>
                <a:lnTo>
                  <a:pt x="2146692" y="2285097"/>
                </a:lnTo>
                <a:lnTo>
                  <a:pt x="2115622" y="2285097"/>
                </a:lnTo>
                <a:lnTo>
                  <a:pt x="2115622" y="2146692"/>
                </a:lnTo>
                <a:lnTo>
                  <a:pt x="1892479" y="2146692"/>
                </a:lnTo>
                <a:lnTo>
                  <a:pt x="1892479" y="2285097"/>
                </a:lnTo>
                <a:lnTo>
                  <a:pt x="1912251" y="2285097"/>
                </a:lnTo>
                <a:lnTo>
                  <a:pt x="1912251" y="2739856"/>
                </a:lnTo>
                <a:lnTo>
                  <a:pt x="1872707" y="2739856"/>
                </a:lnTo>
                <a:lnTo>
                  <a:pt x="1872707" y="2285097"/>
                </a:lnTo>
                <a:lnTo>
                  <a:pt x="1830338" y="2285097"/>
                </a:lnTo>
                <a:lnTo>
                  <a:pt x="1830338" y="2251202"/>
                </a:lnTo>
                <a:lnTo>
                  <a:pt x="1658037" y="2251202"/>
                </a:lnTo>
                <a:lnTo>
                  <a:pt x="1658037" y="2739856"/>
                </a:lnTo>
                <a:lnTo>
                  <a:pt x="1618493" y="2739856"/>
                </a:lnTo>
                <a:lnTo>
                  <a:pt x="1618493" y="2251202"/>
                </a:lnTo>
                <a:lnTo>
                  <a:pt x="1638265" y="2251202"/>
                </a:lnTo>
                <a:lnTo>
                  <a:pt x="1638265" y="2160815"/>
                </a:lnTo>
                <a:lnTo>
                  <a:pt x="1519632" y="2160815"/>
                </a:lnTo>
                <a:lnTo>
                  <a:pt x="1519632" y="2056305"/>
                </a:lnTo>
                <a:lnTo>
                  <a:pt x="1341683" y="2056305"/>
                </a:lnTo>
                <a:lnTo>
                  <a:pt x="1341683" y="2739856"/>
                </a:lnTo>
                <a:lnTo>
                  <a:pt x="1299314" y="2739856"/>
                </a:lnTo>
                <a:lnTo>
                  <a:pt x="1299314" y="2056305"/>
                </a:lnTo>
                <a:lnTo>
                  <a:pt x="1319086" y="2056305"/>
                </a:lnTo>
                <a:lnTo>
                  <a:pt x="1319086" y="1694757"/>
                </a:lnTo>
                <a:lnTo>
                  <a:pt x="1245646" y="1694757"/>
                </a:lnTo>
                <a:lnTo>
                  <a:pt x="1245646" y="1632615"/>
                </a:lnTo>
                <a:lnTo>
                  <a:pt x="1062048" y="1632615"/>
                </a:lnTo>
                <a:lnTo>
                  <a:pt x="1062048" y="2739856"/>
                </a:lnTo>
                <a:lnTo>
                  <a:pt x="1022503" y="2739856"/>
                </a:lnTo>
                <a:lnTo>
                  <a:pt x="1022503" y="1607194"/>
                </a:lnTo>
                <a:lnTo>
                  <a:pt x="1042276" y="1607194"/>
                </a:lnTo>
                <a:lnTo>
                  <a:pt x="1042276" y="1584597"/>
                </a:lnTo>
                <a:lnTo>
                  <a:pt x="1245646" y="1584597"/>
                </a:lnTo>
                <a:lnTo>
                  <a:pt x="1245646" y="858677"/>
                </a:lnTo>
                <a:lnTo>
                  <a:pt x="1189154" y="858677"/>
                </a:lnTo>
                <a:lnTo>
                  <a:pt x="1189154" y="692026"/>
                </a:lnTo>
                <a:lnTo>
                  <a:pt x="1107241" y="692026"/>
                </a:lnTo>
                <a:lnTo>
                  <a:pt x="1107241" y="389794"/>
                </a:lnTo>
                <a:lnTo>
                  <a:pt x="1056399" y="389794"/>
                </a:lnTo>
                <a:lnTo>
                  <a:pt x="1056399" y="0"/>
                </a:lnTo>
                <a:lnTo>
                  <a:pt x="1025328" y="0"/>
                </a:lnTo>
                <a:lnTo>
                  <a:pt x="1025328" y="655306"/>
                </a:lnTo>
                <a:lnTo>
                  <a:pt x="915169" y="655306"/>
                </a:lnTo>
                <a:lnTo>
                  <a:pt x="915169" y="2398081"/>
                </a:lnTo>
                <a:lnTo>
                  <a:pt x="915169" y="2420677"/>
                </a:lnTo>
                <a:lnTo>
                  <a:pt x="934941" y="2420677"/>
                </a:lnTo>
                <a:lnTo>
                  <a:pt x="934941" y="2739856"/>
                </a:lnTo>
                <a:lnTo>
                  <a:pt x="895397" y="2739856"/>
                </a:lnTo>
                <a:lnTo>
                  <a:pt x="895397" y="2443274"/>
                </a:lnTo>
                <a:lnTo>
                  <a:pt x="649657" y="2443274"/>
                </a:lnTo>
                <a:lnTo>
                  <a:pt x="649657" y="2739856"/>
                </a:lnTo>
                <a:lnTo>
                  <a:pt x="610113" y="2739856"/>
                </a:lnTo>
                <a:lnTo>
                  <a:pt x="610113" y="2420677"/>
                </a:lnTo>
                <a:lnTo>
                  <a:pt x="629885" y="2420677"/>
                </a:lnTo>
                <a:lnTo>
                  <a:pt x="629885" y="2398081"/>
                </a:lnTo>
                <a:lnTo>
                  <a:pt x="895397" y="2398081"/>
                </a:lnTo>
                <a:lnTo>
                  <a:pt x="881274" y="2381133"/>
                </a:lnTo>
                <a:lnTo>
                  <a:pt x="881274" y="2231429"/>
                </a:lnTo>
                <a:lnTo>
                  <a:pt x="683552" y="2231429"/>
                </a:lnTo>
                <a:lnTo>
                  <a:pt x="683552" y="2358536"/>
                </a:lnTo>
                <a:lnTo>
                  <a:pt x="652481" y="2358536"/>
                </a:lnTo>
                <a:lnTo>
                  <a:pt x="652481" y="2296395"/>
                </a:lnTo>
                <a:lnTo>
                  <a:pt x="522550" y="2296395"/>
                </a:lnTo>
                <a:lnTo>
                  <a:pt x="522550" y="2372659"/>
                </a:lnTo>
                <a:lnTo>
                  <a:pt x="429338" y="2372659"/>
                </a:lnTo>
                <a:lnTo>
                  <a:pt x="429338" y="2595802"/>
                </a:lnTo>
                <a:lnTo>
                  <a:pt x="367197" y="2595802"/>
                </a:lnTo>
                <a:lnTo>
                  <a:pt x="367197" y="2333115"/>
                </a:lnTo>
                <a:lnTo>
                  <a:pt x="299407" y="2231429"/>
                </a:lnTo>
                <a:lnTo>
                  <a:pt x="262687" y="2231429"/>
                </a:lnTo>
                <a:lnTo>
                  <a:pt x="200546" y="2321816"/>
                </a:lnTo>
                <a:lnTo>
                  <a:pt x="200546" y="2431976"/>
                </a:lnTo>
                <a:lnTo>
                  <a:pt x="220318" y="2431976"/>
                </a:lnTo>
                <a:lnTo>
                  <a:pt x="220318" y="2768102"/>
                </a:lnTo>
                <a:lnTo>
                  <a:pt x="180774" y="2768102"/>
                </a:lnTo>
                <a:lnTo>
                  <a:pt x="180774" y="2431976"/>
                </a:lnTo>
                <a:lnTo>
                  <a:pt x="144054" y="2431976"/>
                </a:lnTo>
                <a:lnTo>
                  <a:pt x="144054" y="2361361"/>
                </a:lnTo>
                <a:lnTo>
                  <a:pt x="64966" y="2361361"/>
                </a:lnTo>
                <a:lnTo>
                  <a:pt x="64966" y="2270974"/>
                </a:lnTo>
                <a:lnTo>
                  <a:pt x="0" y="2270974"/>
                </a:lnTo>
                <a:lnTo>
                  <a:pt x="0" y="2886735"/>
                </a:lnTo>
                <a:lnTo>
                  <a:pt x="12168354" y="2886735"/>
                </a:lnTo>
                <a:lnTo>
                  <a:pt x="12168354" y="2270974"/>
                </a:lnTo>
                <a:lnTo>
                  <a:pt x="11868948" y="2270974"/>
                </a:lnTo>
                <a:close/>
                <a:moveTo>
                  <a:pt x="2409380" y="2739856"/>
                </a:moveTo>
                <a:lnTo>
                  <a:pt x="2369835" y="2739856"/>
                </a:lnTo>
                <a:lnTo>
                  <a:pt x="2369835" y="2398081"/>
                </a:lnTo>
                <a:lnTo>
                  <a:pt x="2409380" y="2398081"/>
                </a:lnTo>
                <a:lnTo>
                  <a:pt x="2409380" y="2739856"/>
                </a:lnTo>
                <a:close/>
                <a:moveTo>
                  <a:pt x="3835800" y="2739856"/>
                </a:moveTo>
                <a:lnTo>
                  <a:pt x="3796255" y="2739856"/>
                </a:lnTo>
                <a:lnTo>
                  <a:pt x="3796255" y="2454572"/>
                </a:lnTo>
                <a:lnTo>
                  <a:pt x="3477076" y="2454572"/>
                </a:lnTo>
                <a:lnTo>
                  <a:pt x="3477076" y="2739856"/>
                </a:lnTo>
                <a:lnTo>
                  <a:pt x="3437532" y="2739856"/>
                </a:lnTo>
                <a:lnTo>
                  <a:pt x="3437532" y="2431976"/>
                </a:lnTo>
                <a:lnTo>
                  <a:pt x="3457304" y="2431976"/>
                </a:lnTo>
                <a:lnTo>
                  <a:pt x="3457304" y="2409379"/>
                </a:lnTo>
                <a:lnTo>
                  <a:pt x="3816028" y="2409379"/>
                </a:lnTo>
                <a:lnTo>
                  <a:pt x="3816028" y="2431976"/>
                </a:lnTo>
                <a:lnTo>
                  <a:pt x="3835800" y="2431976"/>
                </a:lnTo>
                <a:lnTo>
                  <a:pt x="3835800" y="2739856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03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福州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17909" y="3276157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fuzhou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0D8F261B-150E-4439-93ED-DB9C3572B90F}"/>
              </a:ext>
            </a:extLst>
          </p:cNvPr>
          <p:cNvSpPr/>
          <p:nvPr/>
        </p:nvSpPr>
        <p:spPr>
          <a:xfrm>
            <a:off x="2202211" y="3460823"/>
            <a:ext cx="7797390" cy="2381228"/>
          </a:xfrm>
          <a:custGeom>
            <a:avLst/>
            <a:gdLst>
              <a:gd name="connsiteX0" fmla="*/ 11897628 w 12201814"/>
              <a:gd name="connsiteY0" fmla="*/ 3441725 h 3726286"/>
              <a:gd name="connsiteX1" fmla="*/ 11897628 w 12201814"/>
              <a:gd name="connsiteY1" fmla="*/ 1930604 h 3726286"/>
              <a:gd name="connsiteX2" fmla="*/ 11762706 w 12201814"/>
              <a:gd name="connsiteY2" fmla="*/ 1930604 h 3726286"/>
              <a:gd name="connsiteX3" fmla="*/ 11762706 w 12201814"/>
              <a:gd name="connsiteY3" fmla="*/ 1780964 h 3726286"/>
              <a:gd name="connsiteX4" fmla="*/ 11649863 w 12201814"/>
              <a:gd name="connsiteY4" fmla="*/ 1780964 h 3726286"/>
              <a:gd name="connsiteX5" fmla="*/ 11649863 w 12201814"/>
              <a:gd name="connsiteY5" fmla="*/ 1984573 h 3726286"/>
              <a:gd name="connsiteX6" fmla="*/ 11571363 w 12201814"/>
              <a:gd name="connsiteY6" fmla="*/ 1984573 h 3726286"/>
              <a:gd name="connsiteX7" fmla="*/ 11571363 w 12201814"/>
              <a:gd name="connsiteY7" fmla="*/ 1859464 h 3726286"/>
              <a:gd name="connsiteX8" fmla="*/ 11446254 w 12201814"/>
              <a:gd name="connsiteY8" fmla="*/ 1859464 h 3726286"/>
              <a:gd name="connsiteX9" fmla="*/ 11446254 w 12201814"/>
              <a:gd name="connsiteY9" fmla="*/ 1780964 h 3726286"/>
              <a:gd name="connsiteX10" fmla="*/ 11375114 w 12201814"/>
              <a:gd name="connsiteY10" fmla="*/ 1780964 h 3726286"/>
              <a:gd name="connsiteX11" fmla="*/ 11375114 w 12201814"/>
              <a:gd name="connsiteY11" fmla="*/ 1729449 h 3726286"/>
              <a:gd name="connsiteX12" fmla="*/ 11333410 w 12201814"/>
              <a:gd name="connsiteY12" fmla="*/ 1729449 h 3726286"/>
              <a:gd name="connsiteX13" fmla="*/ 11333410 w 12201814"/>
              <a:gd name="connsiteY13" fmla="*/ 1780964 h 3726286"/>
              <a:gd name="connsiteX14" fmla="*/ 11272082 w 12201814"/>
              <a:gd name="connsiteY14" fmla="*/ 1780964 h 3726286"/>
              <a:gd name="connsiteX15" fmla="*/ 11272082 w 12201814"/>
              <a:gd name="connsiteY15" fmla="*/ 1631324 h 3726286"/>
              <a:gd name="connsiteX16" fmla="*/ 11230379 w 12201814"/>
              <a:gd name="connsiteY16" fmla="*/ 1631324 h 3726286"/>
              <a:gd name="connsiteX17" fmla="*/ 11230379 w 12201814"/>
              <a:gd name="connsiteY17" fmla="*/ 1780964 h 3726286"/>
              <a:gd name="connsiteX18" fmla="*/ 11198489 w 12201814"/>
              <a:gd name="connsiteY18" fmla="*/ 1780964 h 3726286"/>
              <a:gd name="connsiteX19" fmla="*/ 11198489 w 12201814"/>
              <a:gd name="connsiteY19" fmla="*/ 1930604 h 3726286"/>
              <a:gd name="connsiteX20" fmla="*/ 11085645 w 12201814"/>
              <a:gd name="connsiteY20" fmla="*/ 1930604 h 3726286"/>
              <a:gd name="connsiteX21" fmla="*/ 11085645 w 12201814"/>
              <a:gd name="connsiteY21" fmla="*/ 2109682 h 3726286"/>
              <a:gd name="connsiteX22" fmla="*/ 10791271 w 12201814"/>
              <a:gd name="connsiteY22" fmla="*/ 2109682 h 3726286"/>
              <a:gd name="connsiteX23" fmla="*/ 10791271 w 12201814"/>
              <a:gd name="connsiteY23" fmla="*/ 2006651 h 3726286"/>
              <a:gd name="connsiteX24" fmla="*/ 10705412 w 12201814"/>
              <a:gd name="connsiteY24" fmla="*/ 2006651 h 3726286"/>
              <a:gd name="connsiteX25" fmla="*/ 10705412 w 12201814"/>
              <a:gd name="connsiteY25" fmla="*/ 3596272 h 3726286"/>
              <a:gd name="connsiteX26" fmla="*/ 10663709 w 12201814"/>
              <a:gd name="connsiteY26" fmla="*/ 3596272 h 3726286"/>
              <a:gd name="connsiteX27" fmla="*/ 10663709 w 12201814"/>
              <a:gd name="connsiteY27" fmla="*/ 2006651 h 3726286"/>
              <a:gd name="connsiteX28" fmla="*/ 10609740 w 12201814"/>
              <a:gd name="connsiteY28" fmla="*/ 2006651 h 3726286"/>
              <a:gd name="connsiteX29" fmla="*/ 10609740 w 12201814"/>
              <a:gd name="connsiteY29" fmla="*/ 1780964 h 3726286"/>
              <a:gd name="connsiteX30" fmla="*/ 10604834 w 12201814"/>
              <a:gd name="connsiteY30" fmla="*/ 1780964 h 3726286"/>
              <a:gd name="connsiteX31" fmla="*/ 10604834 w 12201814"/>
              <a:gd name="connsiteY31" fmla="*/ 1449793 h 3726286"/>
              <a:gd name="connsiteX32" fmla="*/ 10563131 w 12201814"/>
              <a:gd name="connsiteY32" fmla="*/ 1449793 h 3726286"/>
              <a:gd name="connsiteX33" fmla="*/ 10563131 w 12201814"/>
              <a:gd name="connsiteY33" fmla="*/ 1778511 h 3726286"/>
              <a:gd name="connsiteX34" fmla="*/ 10496897 w 12201814"/>
              <a:gd name="connsiteY34" fmla="*/ 1778511 h 3726286"/>
              <a:gd name="connsiteX35" fmla="*/ 10496897 w 12201814"/>
              <a:gd name="connsiteY35" fmla="*/ 1596980 h 3726286"/>
              <a:gd name="connsiteX36" fmla="*/ 10283476 w 12201814"/>
              <a:gd name="connsiteY36" fmla="*/ 1596980 h 3726286"/>
              <a:gd name="connsiteX37" fmla="*/ 10283476 w 12201814"/>
              <a:gd name="connsiteY37" fmla="*/ 1668121 h 3726286"/>
              <a:gd name="connsiteX38" fmla="*/ 10214788 w 12201814"/>
              <a:gd name="connsiteY38" fmla="*/ 1668121 h 3726286"/>
              <a:gd name="connsiteX39" fmla="*/ 10214788 w 12201814"/>
              <a:gd name="connsiteY39" fmla="*/ 1520933 h 3726286"/>
              <a:gd name="connsiteX40" fmla="*/ 10168179 w 12201814"/>
              <a:gd name="connsiteY40" fmla="*/ 1520933 h 3726286"/>
              <a:gd name="connsiteX41" fmla="*/ 10168179 w 12201814"/>
              <a:gd name="connsiteY41" fmla="*/ 1452246 h 3726286"/>
              <a:gd name="connsiteX42" fmla="*/ 10126475 w 12201814"/>
              <a:gd name="connsiteY42" fmla="*/ 1452246 h 3726286"/>
              <a:gd name="connsiteX43" fmla="*/ 10126475 w 12201814"/>
              <a:gd name="connsiteY43" fmla="*/ 1520933 h 3726286"/>
              <a:gd name="connsiteX44" fmla="*/ 10033257 w 12201814"/>
              <a:gd name="connsiteY44" fmla="*/ 1520933 h 3726286"/>
              <a:gd name="connsiteX45" fmla="*/ 10033257 w 12201814"/>
              <a:gd name="connsiteY45" fmla="*/ 1589621 h 3726286"/>
              <a:gd name="connsiteX46" fmla="*/ 9898336 w 12201814"/>
              <a:gd name="connsiteY46" fmla="*/ 1589621 h 3726286"/>
              <a:gd name="connsiteX47" fmla="*/ 9898336 w 12201814"/>
              <a:gd name="connsiteY47" fmla="*/ 1643589 h 3726286"/>
              <a:gd name="connsiteX48" fmla="*/ 9827195 w 12201814"/>
              <a:gd name="connsiteY48" fmla="*/ 1643589 h 3726286"/>
              <a:gd name="connsiteX49" fmla="*/ 9827195 w 12201814"/>
              <a:gd name="connsiteY49" fmla="*/ 3449085 h 3726286"/>
              <a:gd name="connsiteX50" fmla="*/ 9785492 w 12201814"/>
              <a:gd name="connsiteY50" fmla="*/ 3449085 h 3726286"/>
              <a:gd name="connsiteX51" fmla="*/ 9785492 w 12201814"/>
              <a:gd name="connsiteY51" fmla="*/ 1643589 h 3726286"/>
              <a:gd name="connsiteX52" fmla="*/ 9763414 w 12201814"/>
              <a:gd name="connsiteY52" fmla="*/ 1643589 h 3726286"/>
              <a:gd name="connsiteX53" fmla="*/ 9763414 w 12201814"/>
              <a:gd name="connsiteY53" fmla="*/ 1587168 h 3726286"/>
              <a:gd name="connsiteX54" fmla="*/ 9628493 w 12201814"/>
              <a:gd name="connsiteY54" fmla="*/ 1587168 h 3726286"/>
              <a:gd name="connsiteX55" fmla="*/ 9628493 w 12201814"/>
              <a:gd name="connsiteY55" fmla="*/ 1530746 h 3726286"/>
              <a:gd name="connsiteX56" fmla="*/ 9542633 w 12201814"/>
              <a:gd name="connsiteY56" fmla="*/ 1530746 h 3726286"/>
              <a:gd name="connsiteX57" fmla="*/ 9542633 w 12201814"/>
              <a:gd name="connsiteY57" fmla="*/ 1359028 h 3726286"/>
              <a:gd name="connsiteX58" fmla="*/ 9500930 w 12201814"/>
              <a:gd name="connsiteY58" fmla="*/ 1359028 h 3726286"/>
              <a:gd name="connsiteX59" fmla="*/ 9500930 w 12201814"/>
              <a:gd name="connsiteY59" fmla="*/ 1530746 h 3726286"/>
              <a:gd name="connsiteX60" fmla="*/ 9424884 w 12201814"/>
              <a:gd name="connsiteY60" fmla="*/ 1530746 h 3726286"/>
              <a:gd name="connsiteX61" fmla="*/ 9424884 w 12201814"/>
              <a:gd name="connsiteY61" fmla="*/ 1712277 h 3726286"/>
              <a:gd name="connsiteX62" fmla="*/ 9267884 w 12201814"/>
              <a:gd name="connsiteY62" fmla="*/ 1712277 h 3726286"/>
              <a:gd name="connsiteX63" fmla="*/ 9267884 w 12201814"/>
              <a:gd name="connsiteY63" fmla="*/ 3343601 h 3726286"/>
              <a:gd name="connsiteX64" fmla="*/ 9289962 w 12201814"/>
              <a:gd name="connsiteY64" fmla="*/ 3343601 h 3726286"/>
              <a:gd name="connsiteX65" fmla="*/ 9289962 w 12201814"/>
              <a:gd name="connsiteY65" fmla="*/ 3429460 h 3726286"/>
              <a:gd name="connsiteX66" fmla="*/ 9616227 w 12201814"/>
              <a:gd name="connsiteY66" fmla="*/ 3429460 h 3726286"/>
              <a:gd name="connsiteX67" fmla="*/ 9616227 w 12201814"/>
              <a:gd name="connsiteY67" fmla="*/ 3451538 h 3726286"/>
              <a:gd name="connsiteX68" fmla="*/ 9635852 w 12201814"/>
              <a:gd name="connsiteY68" fmla="*/ 3451538 h 3726286"/>
              <a:gd name="connsiteX69" fmla="*/ 9635852 w 12201814"/>
              <a:gd name="connsiteY69" fmla="*/ 3532491 h 3726286"/>
              <a:gd name="connsiteX70" fmla="*/ 9991554 w 12201814"/>
              <a:gd name="connsiteY70" fmla="*/ 3532491 h 3726286"/>
              <a:gd name="connsiteX71" fmla="*/ 9991554 w 12201814"/>
              <a:gd name="connsiteY71" fmla="*/ 3554569 h 3726286"/>
              <a:gd name="connsiteX72" fmla="*/ 10013633 w 12201814"/>
              <a:gd name="connsiteY72" fmla="*/ 3554569 h 3726286"/>
              <a:gd name="connsiteX73" fmla="*/ 10013633 w 12201814"/>
              <a:gd name="connsiteY73" fmla="*/ 3596272 h 3726286"/>
              <a:gd name="connsiteX74" fmla="*/ 9971929 w 12201814"/>
              <a:gd name="connsiteY74" fmla="*/ 3596272 h 3726286"/>
              <a:gd name="connsiteX75" fmla="*/ 9971929 w 12201814"/>
              <a:gd name="connsiteY75" fmla="*/ 3574194 h 3726286"/>
              <a:gd name="connsiteX76" fmla="*/ 9616227 w 12201814"/>
              <a:gd name="connsiteY76" fmla="*/ 3574194 h 3726286"/>
              <a:gd name="connsiteX77" fmla="*/ 9616227 w 12201814"/>
              <a:gd name="connsiteY77" fmla="*/ 3554569 h 3726286"/>
              <a:gd name="connsiteX78" fmla="*/ 9596602 w 12201814"/>
              <a:gd name="connsiteY78" fmla="*/ 3554569 h 3726286"/>
              <a:gd name="connsiteX79" fmla="*/ 9596602 w 12201814"/>
              <a:gd name="connsiteY79" fmla="*/ 3473616 h 3726286"/>
              <a:gd name="connsiteX80" fmla="*/ 9265431 w 12201814"/>
              <a:gd name="connsiteY80" fmla="*/ 3473616 h 3726286"/>
              <a:gd name="connsiteX81" fmla="*/ 9265431 w 12201814"/>
              <a:gd name="connsiteY81" fmla="*/ 3453991 h 3726286"/>
              <a:gd name="connsiteX82" fmla="*/ 9245806 w 12201814"/>
              <a:gd name="connsiteY82" fmla="*/ 3453991 h 3726286"/>
              <a:gd name="connsiteX83" fmla="*/ 9245806 w 12201814"/>
              <a:gd name="connsiteY83" fmla="*/ 3353413 h 3726286"/>
              <a:gd name="connsiteX84" fmla="*/ 9027478 w 12201814"/>
              <a:gd name="connsiteY84" fmla="*/ 3353413 h 3726286"/>
              <a:gd name="connsiteX85" fmla="*/ 9027478 w 12201814"/>
              <a:gd name="connsiteY85" fmla="*/ 3274913 h 3726286"/>
              <a:gd name="connsiteX86" fmla="*/ 8946526 w 12201814"/>
              <a:gd name="connsiteY86" fmla="*/ 3274913 h 3726286"/>
              <a:gd name="connsiteX87" fmla="*/ 8946526 w 12201814"/>
              <a:gd name="connsiteY87" fmla="*/ 3419647 h 3726286"/>
              <a:gd name="connsiteX88" fmla="*/ 8924447 w 12201814"/>
              <a:gd name="connsiteY88" fmla="*/ 3419647 h 3726286"/>
              <a:gd name="connsiteX89" fmla="*/ 8924447 w 12201814"/>
              <a:gd name="connsiteY89" fmla="*/ 3439272 h 3726286"/>
              <a:gd name="connsiteX90" fmla="*/ 8870479 w 12201814"/>
              <a:gd name="connsiteY90" fmla="*/ 3439272 h 3726286"/>
              <a:gd name="connsiteX91" fmla="*/ 8870479 w 12201814"/>
              <a:gd name="connsiteY91" fmla="*/ 3596272 h 3726286"/>
              <a:gd name="connsiteX92" fmla="*/ 8828776 w 12201814"/>
              <a:gd name="connsiteY92" fmla="*/ 3596272 h 3726286"/>
              <a:gd name="connsiteX93" fmla="*/ 8828776 w 12201814"/>
              <a:gd name="connsiteY93" fmla="*/ 3419647 h 3726286"/>
              <a:gd name="connsiteX94" fmla="*/ 8848401 w 12201814"/>
              <a:gd name="connsiteY94" fmla="*/ 3419647 h 3726286"/>
              <a:gd name="connsiteX95" fmla="*/ 8848401 w 12201814"/>
              <a:gd name="connsiteY95" fmla="*/ 3400022 h 3726286"/>
              <a:gd name="connsiteX96" fmla="*/ 8902369 w 12201814"/>
              <a:gd name="connsiteY96" fmla="*/ 3400022 h 3726286"/>
              <a:gd name="connsiteX97" fmla="*/ 8902369 w 12201814"/>
              <a:gd name="connsiteY97" fmla="*/ 3274913 h 3726286"/>
              <a:gd name="connsiteX98" fmla="*/ 8921995 w 12201814"/>
              <a:gd name="connsiteY98" fmla="*/ 3274913 h 3726286"/>
              <a:gd name="connsiteX99" fmla="*/ 8921995 w 12201814"/>
              <a:gd name="connsiteY99" fmla="*/ 2389338 h 3726286"/>
              <a:gd name="connsiteX100" fmla="*/ 8853307 w 12201814"/>
              <a:gd name="connsiteY100" fmla="*/ 2389338 h 3726286"/>
              <a:gd name="connsiteX101" fmla="*/ 8853307 w 12201814"/>
              <a:gd name="connsiteY101" fmla="*/ 2264229 h 3726286"/>
              <a:gd name="connsiteX102" fmla="*/ 8784620 w 12201814"/>
              <a:gd name="connsiteY102" fmla="*/ 2264229 h 3726286"/>
              <a:gd name="connsiteX103" fmla="*/ 8784620 w 12201814"/>
              <a:gd name="connsiteY103" fmla="*/ 2119494 h 3726286"/>
              <a:gd name="connsiteX104" fmla="*/ 8681588 w 12201814"/>
              <a:gd name="connsiteY104" fmla="*/ 2119494 h 3726286"/>
              <a:gd name="connsiteX105" fmla="*/ 8500058 w 12201814"/>
              <a:gd name="connsiteY105" fmla="*/ 1937964 h 3726286"/>
              <a:gd name="connsiteX106" fmla="*/ 8320981 w 12201814"/>
              <a:gd name="connsiteY106" fmla="*/ 2117041 h 3726286"/>
              <a:gd name="connsiteX107" fmla="*/ 8230215 w 12201814"/>
              <a:gd name="connsiteY107" fmla="*/ 2117041 h 3726286"/>
              <a:gd name="connsiteX108" fmla="*/ 8230215 w 12201814"/>
              <a:gd name="connsiteY108" fmla="*/ 2286306 h 3726286"/>
              <a:gd name="connsiteX109" fmla="*/ 8048684 w 12201814"/>
              <a:gd name="connsiteY109" fmla="*/ 2286306 h 3726286"/>
              <a:gd name="connsiteX110" fmla="*/ 8048684 w 12201814"/>
              <a:gd name="connsiteY110" fmla="*/ 3270007 h 3726286"/>
              <a:gd name="connsiteX111" fmla="*/ 8046231 w 12201814"/>
              <a:gd name="connsiteY111" fmla="*/ 3270007 h 3726286"/>
              <a:gd name="connsiteX112" fmla="*/ 8046231 w 12201814"/>
              <a:gd name="connsiteY112" fmla="*/ 3630615 h 3726286"/>
              <a:gd name="connsiteX113" fmla="*/ 8004528 w 12201814"/>
              <a:gd name="connsiteY113" fmla="*/ 3630615 h 3726286"/>
              <a:gd name="connsiteX114" fmla="*/ 8004528 w 12201814"/>
              <a:gd name="connsiteY114" fmla="*/ 3272460 h 3726286"/>
              <a:gd name="connsiteX115" fmla="*/ 7957919 w 12201814"/>
              <a:gd name="connsiteY115" fmla="*/ 3272460 h 3726286"/>
              <a:gd name="connsiteX116" fmla="*/ 7957919 w 12201814"/>
              <a:gd name="connsiteY116" fmla="*/ 2435947 h 3726286"/>
              <a:gd name="connsiteX117" fmla="*/ 7913763 w 12201814"/>
              <a:gd name="connsiteY117" fmla="*/ 2435947 h 3726286"/>
              <a:gd name="connsiteX118" fmla="*/ 7913763 w 12201814"/>
              <a:gd name="connsiteY118" fmla="*/ 2335369 h 3726286"/>
              <a:gd name="connsiteX119" fmla="*/ 7778841 w 12201814"/>
              <a:gd name="connsiteY119" fmla="*/ 2335369 h 3726286"/>
              <a:gd name="connsiteX120" fmla="*/ 7778841 w 12201814"/>
              <a:gd name="connsiteY120" fmla="*/ 2153838 h 3726286"/>
              <a:gd name="connsiteX121" fmla="*/ 7700341 w 12201814"/>
              <a:gd name="connsiteY121" fmla="*/ 2153838 h 3726286"/>
              <a:gd name="connsiteX122" fmla="*/ 7700341 w 12201814"/>
              <a:gd name="connsiteY122" fmla="*/ 2075338 h 3726286"/>
              <a:gd name="connsiteX123" fmla="*/ 7587497 w 12201814"/>
              <a:gd name="connsiteY123" fmla="*/ 2075338 h 3726286"/>
              <a:gd name="connsiteX124" fmla="*/ 7587497 w 12201814"/>
              <a:gd name="connsiteY124" fmla="*/ 1996838 h 3726286"/>
              <a:gd name="connsiteX125" fmla="*/ 7496732 w 12201814"/>
              <a:gd name="connsiteY125" fmla="*/ 1996838 h 3726286"/>
              <a:gd name="connsiteX126" fmla="*/ 7258780 w 12201814"/>
              <a:gd name="connsiteY126" fmla="*/ 1680386 h 3726286"/>
              <a:gd name="connsiteX127" fmla="*/ 7168015 w 12201814"/>
              <a:gd name="connsiteY127" fmla="*/ 1793230 h 3726286"/>
              <a:gd name="connsiteX128" fmla="*/ 7185186 w 12201814"/>
              <a:gd name="connsiteY128" fmla="*/ 1805495 h 3726286"/>
              <a:gd name="connsiteX129" fmla="*/ 7037999 w 12201814"/>
              <a:gd name="connsiteY129" fmla="*/ 1989479 h 3726286"/>
              <a:gd name="connsiteX130" fmla="*/ 7037999 w 12201814"/>
              <a:gd name="connsiteY130" fmla="*/ 3552116 h 3726286"/>
              <a:gd name="connsiteX131" fmla="*/ 6996296 w 12201814"/>
              <a:gd name="connsiteY131" fmla="*/ 3552116 h 3726286"/>
              <a:gd name="connsiteX132" fmla="*/ 6996296 w 12201814"/>
              <a:gd name="connsiteY132" fmla="*/ 1982120 h 3726286"/>
              <a:gd name="connsiteX133" fmla="*/ 7018374 w 12201814"/>
              <a:gd name="connsiteY133" fmla="*/ 1982120 h 3726286"/>
              <a:gd name="connsiteX134" fmla="*/ 7001202 w 12201814"/>
              <a:gd name="connsiteY134" fmla="*/ 1969854 h 3726286"/>
              <a:gd name="connsiteX135" fmla="*/ 7150842 w 12201814"/>
              <a:gd name="connsiteY135" fmla="*/ 1778511 h 3726286"/>
              <a:gd name="connsiteX136" fmla="*/ 7168015 w 12201814"/>
              <a:gd name="connsiteY136" fmla="*/ 1790777 h 3726286"/>
              <a:gd name="connsiteX137" fmla="*/ 6986483 w 12201814"/>
              <a:gd name="connsiteY137" fmla="*/ 1555277 h 3726286"/>
              <a:gd name="connsiteX138" fmla="*/ 6986483 w 12201814"/>
              <a:gd name="connsiteY138" fmla="*/ 1359028 h 3726286"/>
              <a:gd name="connsiteX139" fmla="*/ 6944781 w 12201814"/>
              <a:gd name="connsiteY139" fmla="*/ 1359028 h 3726286"/>
              <a:gd name="connsiteX140" fmla="*/ 6944781 w 12201814"/>
              <a:gd name="connsiteY140" fmla="*/ 1501309 h 3726286"/>
              <a:gd name="connsiteX141" fmla="*/ 6920249 w 12201814"/>
              <a:gd name="connsiteY141" fmla="*/ 1469418 h 3726286"/>
              <a:gd name="connsiteX142" fmla="*/ 6883453 w 12201814"/>
              <a:gd name="connsiteY142" fmla="*/ 1513574 h 3726286"/>
              <a:gd name="connsiteX143" fmla="*/ 6883453 w 12201814"/>
              <a:gd name="connsiteY143" fmla="*/ 1361481 h 3726286"/>
              <a:gd name="connsiteX144" fmla="*/ 6841749 w 12201814"/>
              <a:gd name="connsiteY144" fmla="*/ 1361481 h 3726286"/>
              <a:gd name="connsiteX145" fmla="*/ 6841749 w 12201814"/>
              <a:gd name="connsiteY145" fmla="*/ 1562637 h 3726286"/>
              <a:gd name="connsiteX146" fmla="*/ 6603797 w 12201814"/>
              <a:gd name="connsiteY146" fmla="*/ 1837386 h 3726286"/>
              <a:gd name="connsiteX147" fmla="*/ 6603797 w 12201814"/>
              <a:gd name="connsiteY147" fmla="*/ 1930604 h 3726286"/>
              <a:gd name="connsiteX148" fmla="*/ 6513031 w 12201814"/>
              <a:gd name="connsiteY148" fmla="*/ 1930604 h 3726286"/>
              <a:gd name="connsiteX149" fmla="*/ 6513031 w 12201814"/>
              <a:gd name="connsiteY149" fmla="*/ 2053260 h 3726286"/>
              <a:gd name="connsiteX150" fmla="*/ 6454157 w 12201814"/>
              <a:gd name="connsiteY150" fmla="*/ 2053260 h 3726286"/>
              <a:gd name="connsiteX151" fmla="*/ 6454157 w 12201814"/>
              <a:gd name="connsiteY151" fmla="*/ 2109682 h 3726286"/>
              <a:gd name="connsiteX152" fmla="*/ 6520391 w 12201814"/>
              <a:gd name="connsiteY152" fmla="*/ 2109682 h 3726286"/>
              <a:gd name="connsiteX153" fmla="*/ 6520391 w 12201814"/>
              <a:gd name="connsiteY153" fmla="*/ 2129307 h 3726286"/>
              <a:gd name="connsiteX154" fmla="*/ 6540016 w 12201814"/>
              <a:gd name="connsiteY154" fmla="*/ 2129307 h 3726286"/>
              <a:gd name="connsiteX155" fmla="*/ 6540016 w 12201814"/>
              <a:gd name="connsiteY155" fmla="*/ 2232338 h 3726286"/>
              <a:gd name="connsiteX156" fmla="*/ 6589078 w 12201814"/>
              <a:gd name="connsiteY156" fmla="*/ 2232338 h 3726286"/>
              <a:gd name="connsiteX157" fmla="*/ 6589078 w 12201814"/>
              <a:gd name="connsiteY157" fmla="*/ 2251963 h 3726286"/>
              <a:gd name="connsiteX158" fmla="*/ 6608703 w 12201814"/>
              <a:gd name="connsiteY158" fmla="*/ 2251963 h 3726286"/>
              <a:gd name="connsiteX159" fmla="*/ 6608703 w 12201814"/>
              <a:gd name="connsiteY159" fmla="*/ 3552116 h 3726286"/>
              <a:gd name="connsiteX160" fmla="*/ 6567000 w 12201814"/>
              <a:gd name="connsiteY160" fmla="*/ 3552116 h 3726286"/>
              <a:gd name="connsiteX161" fmla="*/ 6567000 w 12201814"/>
              <a:gd name="connsiteY161" fmla="*/ 2271588 h 3726286"/>
              <a:gd name="connsiteX162" fmla="*/ 6517938 w 12201814"/>
              <a:gd name="connsiteY162" fmla="*/ 2271588 h 3726286"/>
              <a:gd name="connsiteX163" fmla="*/ 6517938 w 12201814"/>
              <a:gd name="connsiteY163" fmla="*/ 2251963 h 3726286"/>
              <a:gd name="connsiteX164" fmla="*/ 6495859 w 12201814"/>
              <a:gd name="connsiteY164" fmla="*/ 2251963 h 3726286"/>
              <a:gd name="connsiteX165" fmla="*/ 6495859 w 12201814"/>
              <a:gd name="connsiteY165" fmla="*/ 2151385 h 3726286"/>
              <a:gd name="connsiteX166" fmla="*/ 6429626 w 12201814"/>
              <a:gd name="connsiteY166" fmla="*/ 2151385 h 3726286"/>
              <a:gd name="connsiteX167" fmla="*/ 6429626 w 12201814"/>
              <a:gd name="connsiteY167" fmla="*/ 2129307 h 3726286"/>
              <a:gd name="connsiteX168" fmla="*/ 6407548 w 12201814"/>
              <a:gd name="connsiteY168" fmla="*/ 2129307 h 3726286"/>
              <a:gd name="connsiteX169" fmla="*/ 6407548 w 12201814"/>
              <a:gd name="connsiteY169" fmla="*/ 2050807 h 3726286"/>
              <a:gd name="connsiteX170" fmla="*/ 6429626 w 12201814"/>
              <a:gd name="connsiteY170" fmla="*/ 2050807 h 3726286"/>
              <a:gd name="connsiteX171" fmla="*/ 6226017 w 12201814"/>
              <a:gd name="connsiteY171" fmla="*/ 1834933 h 3726286"/>
              <a:gd name="connsiteX172" fmla="*/ 5931642 w 12201814"/>
              <a:gd name="connsiteY172" fmla="*/ 2139119 h 3726286"/>
              <a:gd name="connsiteX173" fmla="*/ 5931642 w 12201814"/>
              <a:gd name="connsiteY173" fmla="*/ 2239697 h 3726286"/>
              <a:gd name="connsiteX174" fmla="*/ 5840877 w 12201814"/>
              <a:gd name="connsiteY174" fmla="*/ 2239697 h 3726286"/>
              <a:gd name="connsiteX175" fmla="*/ 5840877 w 12201814"/>
              <a:gd name="connsiteY175" fmla="*/ 2342728 h 3726286"/>
              <a:gd name="connsiteX176" fmla="*/ 5816346 w 12201814"/>
              <a:gd name="connsiteY176" fmla="*/ 2342728 h 3726286"/>
              <a:gd name="connsiteX177" fmla="*/ 5816346 w 12201814"/>
              <a:gd name="connsiteY177" fmla="*/ 3549662 h 3726286"/>
              <a:gd name="connsiteX178" fmla="*/ 5774642 w 12201814"/>
              <a:gd name="connsiteY178" fmla="*/ 3549662 h 3726286"/>
              <a:gd name="connsiteX179" fmla="*/ 5774642 w 12201814"/>
              <a:gd name="connsiteY179" fmla="*/ 2345181 h 3726286"/>
              <a:gd name="connsiteX180" fmla="*/ 5794268 w 12201814"/>
              <a:gd name="connsiteY180" fmla="*/ 2345181 h 3726286"/>
              <a:gd name="connsiteX181" fmla="*/ 5794268 w 12201814"/>
              <a:gd name="connsiteY181" fmla="*/ 819342 h 3726286"/>
              <a:gd name="connsiteX182" fmla="*/ 5465550 w 12201814"/>
              <a:gd name="connsiteY182" fmla="*/ 819342 h 3726286"/>
              <a:gd name="connsiteX183" fmla="*/ 5465550 w 12201814"/>
              <a:gd name="connsiteY183" fmla="*/ 637811 h 3726286"/>
              <a:gd name="connsiteX184" fmla="*/ 5411581 w 12201814"/>
              <a:gd name="connsiteY184" fmla="*/ 637811 h 3726286"/>
              <a:gd name="connsiteX185" fmla="*/ 5411581 w 12201814"/>
              <a:gd name="connsiteY185" fmla="*/ 527420 h 3726286"/>
              <a:gd name="connsiteX186" fmla="*/ 5369878 w 12201814"/>
              <a:gd name="connsiteY186" fmla="*/ 527420 h 3726286"/>
              <a:gd name="connsiteX187" fmla="*/ 5369878 w 12201814"/>
              <a:gd name="connsiteY187" fmla="*/ 637811 h 3726286"/>
              <a:gd name="connsiteX188" fmla="*/ 5261941 w 12201814"/>
              <a:gd name="connsiteY188" fmla="*/ 637811 h 3726286"/>
              <a:gd name="connsiteX189" fmla="*/ 5261941 w 12201814"/>
              <a:gd name="connsiteY189" fmla="*/ 559311 h 3726286"/>
              <a:gd name="connsiteX190" fmla="*/ 5198160 w 12201814"/>
              <a:gd name="connsiteY190" fmla="*/ 559311 h 3726286"/>
              <a:gd name="connsiteX191" fmla="*/ 5198160 w 12201814"/>
              <a:gd name="connsiteY191" fmla="*/ 377780 h 3726286"/>
              <a:gd name="connsiteX192" fmla="*/ 5156457 w 12201814"/>
              <a:gd name="connsiteY192" fmla="*/ 377780 h 3726286"/>
              <a:gd name="connsiteX193" fmla="*/ 5156457 w 12201814"/>
              <a:gd name="connsiteY193" fmla="*/ 559311 h 3726286"/>
              <a:gd name="connsiteX194" fmla="*/ 5001910 w 12201814"/>
              <a:gd name="connsiteY194" fmla="*/ 559311 h 3726286"/>
              <a:gd name="connsiteX195" fmla="*/ 5001910 w 12201814"/>
              <a:gd name="connsiteY195" fmla="*/ 1032763 h 3726286"/>
              <a:gd name="connsiteX196" fmla="*/ 4734520 w 12201814"/>
              <a:gd name="connsiteY196" fmla="*/ 1032763 h 3726286"/>
              <a:gd name="connsiteX197" fmla="*/ 4734520 w 12201814"/>
              <a:gd name="connsiteY197" fmla="*/ 1226559 h 3726286"/>
              <a:gd name="connsiteX198" fmla="*/ 4621677 w 12201814"/>
              <a:gd name="connsiteY198" fmla="*/ 1226559 h 3726286"/>
              <a:gd name="connsiteX199" fmla="*/ 4621677 w 12201814"/>
              <a:gd name="connsiteY199" fmla="*/ 1408090 h 3726286"/>
              <a:gd name="connsiteX200" fmla="*/ 4530911 w 12201814"/>
              <a:gd name="connsiteY200" fmla="*/ 1408090 h 3726286"/>
              <a:gd name="connsiteX201" fmla="*/ 4530911 w 12201814"/>
              <a:gd name="connsiteY201" fmla="*/ 1520933 h 3726286"/>
              <a:gd name="connsiteX202" fmla="*/ 4361646 w 12201814"/>
              <a:gd name="connsiteY202" fmla="*/ 1520933 h 3726286"/>
              <a:gd name="connsiteX203" fmla="*/ 4361646 w 12201814"/>
              <a:gd name="connsiteY203" fmla="*/ 1994385 h 3726286"/>
              <a:gd name="connsiteX204" fmla="*/ 3932350 w 12201814"/>
              <a:gd name="connsiteY204" fmla="*/ 1847198 h 3726286"/>
              <a:gd name="connsiteX205" fmla="*/ 3932350 w 12201814"/>
              <a:gd name="connsiteY205" fmla="*/ 502889 h 3726286"/>
              <a:gd name="connsiteX206" fmla="*/ 3775350 w 12201814"/>
              <a:gd name="connsiteY206" fmla="*/ 502889 h 3726286"/>
              <a:gd name="connsiteX207" fmla="*/ 3775350 w 12201814"/>
              <a:gd name="connsiteY207" fmla="*/ 377780 h 3726286"/>
              <a:gd name="connsiteX208" fmla="*/ 3650241 w 12201814"/>
              <a:gd name="connsiteY208" fmla="*/ 377780 h 3726286"/>
              <a:gd name="connsiteX209" fmla="*/ 3650241 w 12201814"/>
              <a:gd name="connsiteY209" fmla="*/ 299280 h 3726286"/>
              <a:gd name="connsiteX210" fmla="*/ 3635523 w 12201814"/>
              <a:gd name="connsiteY210" fmla="*/ 299280 h 3726286"/>
              <a:gd name="connsiteX211" fmla="*/ 3635523 w 12201814"/>
              <a:gd name="connsiteY211" fmla="*/ 95672 h 3726286"/>
              <a:gd name="connsiteX212" fmla="*/ 3593820 w 12201814"/>
              <a:gd name="connsiteY212" fmla="*/ 95672 h 3726286"/>
              <a:gd name="connsiteX213" fmla="*/ 3593820 w 12201814"/>
              <a:gd name="connsiteY213" fmla="*/ 301734 h 3726286"/>
              <a:gd name="connsiteX214" fmla="*/ 3424555 w 12201814"/>
              <a:gd name="connsiteY214" fmla="*/ 301734 h 3726286"/>
              <a:gd name="connsiteX215" fmla="*/ 3424555 w 12201814"/>
              <a:gd name="connsiteY215" fmla="*/ 210968 h 3726286"/>
              <a:gd name="connsiteX216" fmla="*/ 3424555 w 12201814"/>
              <a:gd name="connsiteY216" fmla="*/ 210968 h 3726286"/>
              <a:gd name="connsiteX217" fmla="*/ 3424555 w 12201814"/>
              <a:gd name="connsiteY217" fmla="*/ 44156 h 3726286"/>
              <a:gd name="connsiteX218" fmla="*/ 3382851 w 12201814"/>
              <a:gd name="connsiteY218" fmla="*/ 44156 h 3726286"/>
              <a:gd name="connsiteX219" fmla="*/ 3382851 w 12201814"/>
              <a:gd name="connsiteY219" fmla="*/ 208515 h 3726286"/>
              <a:gd name="connsiteX220" fmla="*/ 3289633 w 12201814"/>
              <a:gd name="connsiteY220" fmla="*/ 208515 h 3726286"/>
              <a:gd name="connsiteX221" fmla="*/ 3289633 w 12201814"/>
              <a:gd name="connsiteY221" fmla="*/ 0 h 3726286"/>
              <a:gd name="connsiteX222" fmla="*/ 3247930 w 12201814"/>
              <a:gd name="connsiteY222" fmla="*/ 0 h 3726286"/>
              <a:gd name="connsiteX223" fmla="*/ 3247930 w 12201814"/>
              <a:gd name="connsiteY223" fmla="*/ 210968 h 3726286"/>
              <a:gd name="connsiteX224" fmla="*/ 3230758 w 12201814"/>
              <a:gd name="connsiteY224" fmla="*/ 210968 h 3726286"/>
              <a:gd name="connsiteX225" fmla="*/ 3117914 w 12201814"/>
              <a:gd name="connsiteY225" fmla="*/ 380233 h 3726286"/>
              <a:gd name="connsiteX226" fmla="*/ 3117914 w 12201814"/>
              <a:gd name="connsiteY226" fmla="*/ 765373 h 3726286"/>
              <a:gd name="connsiteX227" fmla="*/ 2857884 w 12201814"/>
              <a:gd name="connsiteY227" fmla="*/ 765373 h 3726286"/>
              <a:gd name="connsiteX228" fmla="*/ 2857884 w 12201814"/>
              <a:gd name="connsiteY228" fmla="*/ 946904 h 3726286"/>
              <a:gd name="connsiteX229" fmla="*/ 2732775 w 12201814"/>
              <a:gd name="connsiteY229" fmla="*/ 946904 h 3726286"/>
              <a:gd name="connsiteX230" fmla="*/ 2732775 w 12201814"/>
              <a:gd name="connsiteY230" fmla="*/ 1805495 h 3726286"/>
              <a:gd name="connsiteX231" fmla="*/ 2384432 w 12201814"/>
              <a:gd name="connsiteY231" fmla="*/ 1805495 h 3726286"/>
              <a:gd name="connsiteX232" fmla="*/ 2384432 w 12201814"/>
              <a:gd name="connsiteY232" fmla="*/ 1148059 h 3726286"/>
              <a:gd name="connsiteX233" fmla="*/ 2266682 w 12201814"/>
              <a:gd name="connsiteY233" fmla="*/ 1148059 h 3726286"/>
              <a:gd name="connsiteX234" fmla="*/ 2266682 w 12201814"/>
              <a:gd name="connsiteY234" fmla="*/ 1018044 h 3726286"/>
              <a:gd name="connsiteX235" fmla="*/ 2215167 w 12201814"/>
              <a:gd name="connsiteY235" fmla="*/ 966529 h 3726286"/>
              <a:gd name="connsiteX236" fmla="*/ 2215167 w 12201814"/>
              <a:gd name="connsiteY236" fmla="*/ 853685 h 3726286"/>
              <a:gd name="connsiteX237" fmla="*/ 2033636 w 12201814"/>
              <a:gd name="connsiteY237" fmla="*/ 853685 h 3726286"/>
              <a:gd name="connsiteX238" fmla="*/ 2033636 w 12201814"/>
              <a:gd name="connsiteY238" fmla="*/ 640264 h 3726286"/>
              <a:gd name="connsiteX239" fmla="*/ 1918339 w 12201814"/>
              <a:gd name="connsiteY239" fmla="*/ 640264 h 3726286"/>
              <a:gd name="connsiteX240" fmla="*/ 1918339 w 12201814"/>
              <a:gd name="connsiteY240" fmla="*/ 529874 h 3726286"/>
              <a:gd name="connsiteX241" fmla="*/ 1876636 w 12201814"/>
              <a:gd name="connsiteY241" fmla="*/ 529874 h 3726286"/>
              <a:gd name="connsiteX242" fmla="*/ 1876636 w 12201814"/>
              <a:gd name="connsiteY242" fmla="*/ 640264 h 3726286"/>
              <a:gd name="connsiteX243" fmla="*/ 1741715 w 12201814"/>
              <a:gd name="connsiteY243" fmla="*/ 640264 h 3726286"/>
              <a:gd name="connsiteX244" fmla="*/ 1741715 w 12201814"/>
              <a:gd name="connsiteY244" fmla="*/ 561764 h 3726286"/>
              <a:gd name="connsiteX245" fmla="*/ 1707371 w 12201814"/>
              <a:gd name="connsiteY245" fmla="*/ 561764 h 3726286"/>
              <a:gd name="connsiteX246" fmla="*/ 1707371 w 12201814"/>
              <a:gd name="connsiteY246" fmla="*/ 380233 h 3726286"/>
              <a:gd name="connsiteX247" fmla="*/ 1665668 w 12201814"/>
              <a:gd name="connsiteY247" fmla="*/ 380233 h 3726286"/>
              <a:gd name="connsiteX248" fmla="*/ 1665668 w 12201814"/>
              <a:gd name="connsiteY248" fmla="*/ 561764 h 3726286"/>
              <a:gd name="connsiteX249" fmla="*/ 1616606 w 12201814"/>
              <a:gd name="connsiteY249" fmla="*/ 561764 h 3726286"/>
              <a:gd name="connsiteX250" fmla="*/ 1503762 w 12201814"/>
              <a:gd name="connsiteY250" fmla="*/ 718764 h 3726286"/>
              <a:gd name="connsiteX251" fmla="*/ 1503762 w 12201814"/>
              <a:gd name="connsiteY251" fmla="*/ 932185 h 3726286"/>
              <a:gd name="connsiteX252" fmla="*/ 1346762 w 12201814"/>
              <a:gd name="connsiteY252" fmla="*/ 932185 h 3726286"/>
              <a:gd name="connsiteX253" fmla="*/ 1346762 w 12201814"/>
              <a:gd name="connsiteY253" fmla="*/ 1045028 h 3726286"/>
              <a:gd name="connsiteX254" fmla="*/ 1062201 w 12201814"/>
              <a:gd name="connsiteY254" fmla="*/ 1045028 h 3726286"/>
              <a:gd name="connsiteX255" fmla="*/ 1062201 w 12201814"/>
              <a:gd name="connsiteY255" fmla="*/ 2632196 h 3726286"/>
              <a:gd name="connsiteX256" fmla="*/ 1084279 w 12201814"/>
              <a:gd name="connsiteY256" fmla="*/ 2632196 h 3726286"/>
              <a:gd name="connsiteX257" fmla="*/ 1084279 w 12201814"/>
              <a:gd name="connsiteY257" fmla="*/ 3552116 h 3726286"/>
              <a:gd name="connsiteX258" fmla="*/ 1042576 w 12201814"/>
              <a:gd name="connsiteY258" fmla="*/ 3552116 h 3726286"/>
              <a:gd name="connsiteX259" fmla="*/ 1042576 w 12201814"/>
              <a:gd name="connsiteY259" fmla="*/ 2632196 h 3726286"/>
              <a:gd name="connsiteX260" fmla="*/ 826701 w 12201814"/>
              <a:gd name="connsiteY260" fmla="*/ 2632196 h 3726286"/>
              <a:gd name="connsiteX261" fmla="*/ 826701 w 12201814"/>
              <a:gd name="connsiteY261" fmla="*/ 2727868 h 3726286"/>
              <a:gd name="connsiteX262" fmla="*/ 507796 w 12201814"/>
              <a:gd name="connsiteY262" fmla="*/ 2727868 h 3726286"/>
              <a:gd name="connsiteX263" fmla="*/ 507796 w 12201814"/>
              <a:gd name="connsiteY263" fmla="*/ 2825992 h 3726286"/>
              <a:gd name="connsiteX264" fmla="*/ 686873 w 12201814"/>
              <a:gd name="connsiteY264" fmla="*/ 2825992 h 3726286"/>
              <a:gd name="connsiteX265" fmla="*/ 686873 w 12201814"/>
              <a:gd name="connsiteY265" fmla="*/ 2848071 h 3726286"/>
              <a:gd name="connsiteX266" fmla="*/ 708951 w 12201814"/>
              <a:gd name="connsiteY266" fmla="*/ 2848071 h 3726286"/>
              <a:gd name="connsiteX267" fmla="*/ 708951 w 12201814"/>
              <a:gd name="connsiteY267" fmla="*/ 2919211 h 3726286"/>
              <a:gd name="connsiteX268" fmla="*/ 851232 w 12201814"/>
              <a:gd name="connsiteY268" fmla="*/ 2919211 h 3726286"/>
              <a:gd name="connsiteX269" fmla="*/ 851232 w 12201814"/>
              <a:gd name="connsiteY269" fmla="*/ 2938836 h 3726286"/>
              <a:gd name="connsiteX270" fmla="*/ 873310 w 12201814"/>
              <a:gd name="connsiteY270" fmla="*/ 2938836 h 3726286"/>
              <a:gd name="connsiteX271" fmla="*/ 873310 w 12201814"/>
              <a:gd name="connsiteY271" fmla="*/ 3046773 h 3726286"/>
              <a:gd name="connsiteX272" fmla="*/ 981248 w 12201814"/>
              <a:gd name="connsiteY272" fmla="*/ 3046773 h 3726286"/>
              <a:gd name="connsiteX273" fmla="*/ 981248 w 12201814"/>
              <a:gd name="connsiteY273" fmla="*/ 3088476 h 3726286"/>
              <a:gd name="connsiteX274" fmla="*/ 853685 w 12201814"/>
              <a:gd name="connsiteY274" fmla="*/ 3088476 h 3726286"/>
              <a:gd name="connsiteX275" fmla="*/ 853685 w 12201814"/>
              <a:gd name="connsiteY275" fmla="*/ 3068851 h 3726286"/>
              <a:gd name="connsiteX276" fmla="*/ 834061 w 12201814"/>
              <a:gd name="connsiteY276" fmla="*/ 3068851 h 3726286"/>
              <a:gd name="connsiteX277" fmla="*/ 834061 w 12201814"/>
              <a:gd name="connsiteY277" fmla="*/ 2960914 h 3726286"/>
              <a:gd name="connsiteX278" fmla="*/ 691780 w 12201814"/>
              <a:gd name="connsiteY278" fmla="*/ 2960914 h 3726286"/>
              <a:gd name="connsiteX279" fmla="*/ 691780 w 12201814"/>
              <a:gd name="connsiteY279" fmla="*/ 2941289 h 3726286"/>
              <a:gd name="connsiteX280" fmla="*/ 669702 w 12201814"/>
              <a:gd name="connsiteY280" fmla="*/ 2941289 h 3726286"/>
              <a:gd name="connsiteX281" fmla="*/ 669702 w 12201814"/>
              <a:gd name="connsiteY281" fmla="*/ 2870149 h 3726286"/>
              <a:gd name="connsiteX282" fmla="*/ 490624 w 12201814"/>
              <a:gd name="connsiteY282" fmla="*/ 2870149 h 3726286"/>
              <a:gd name="connsiteX283" fmla="*/ 490624 w 12201814"/>
              <a:gd name="connsiteY283" fmla="*/ 2850524 h 3726286"/>
              <a:gd name="connsiteX284" fmla="*/ 466093 w 12201814"/>
              <a:gd name="connsiteY284" fmla="*/ 2850524 h 3726286"/>
              <a:gd name="connsiteX285" fmla="*/ 466093 w 12201814"/>
              <a:gd name="connsiteY285" fmla="*/ 2730321 h 3726286"/>
              <a:gd name="connsiteX286" fmla="*/ 414577 w 12201814"/>
              <a:gd name="connsiteY286" fmla="*/ 2730321 h 3726286"/>
              <a:gd name="connsiteX287" fmla="*/ 414577 w 12201814"/>
              <a:gd name="connsiteY287" fmla="*/ 2752399 h 3726286"/>
              <a:gd name="connsiteX288" fmla="*/ 264937 w 12201814"/>
              <a:gd name="connsiteY288" fmla="*/ 2752399 h 3726286"/>
              <a:gd name="connsiteX289" fmla="*/ 264937 w 12201814"/>
              <a:gd name="connsiteY289" fmla="*/ 2985445 h 3726286"/>
              <a:gd name="connsiteX290" fmla="*/ 414577 w 12201814"/>
              <a:gd name="connsiteY290" fmla="*/ 2985445 h 3726286"/>
              <a:gd name="connsiteX291" fmla="*/ 414577 w 12201814"/>
              <a:gd name="connsiteY291" fmla="*/ 3005070 h 3726286"/>
              <a:gd name="connsiteX292" fmla="*/ 436655 w 12201814"/>
              <a:gd name="connsiteY292" fmla="*/ 3005070 h 3726286"/>
              <a:gd name="connsiteX293" fmla="*/ 436655 w 12201814"/>
              <a:gd name="connsiteY293" fmla="*/ 3176788 h 3726286"/>
              <a:gd name="connsiteX294" fmla="*/ 623092 w 12201814"/>
              <a:gd name="connsiteY294" fmla="*/ 3176788 h 3726286"/>
              <a:gd name="connsiteX295" fmla="*/ 623092 w 12201814"/>
              <a:gd name="connsiteY295" fmla="*/ 3198866 h 3726286"/>
              <a:gd name="connsiteX296" fmla="*/ 645170 w 12201814"/>
              <a:gd name="connsiteY296" fmla="*/ 3198866 h 3726286"/>
              <a:gd name="connsiteX297" fmla="*/ 645170 w 12201814"/>
              <a:gd name="connsiteY297" fmla="*/ 3355866 h 3726286"/>
              <a:gd name="connsiteX298" fmla="*/ 978795 w 12201814"/>
              <a:gd name="connsiteY298" fmla="*/ 3355866 h 3726286"/>
              <a:gd name="connsiteX299" fmla="*/ 978795 w 12201814"/>
              <a:gd name="connsiteY299" fmla="*/ 3397569 h 3726286"/>
              <a:gd name="connsiteX300" fmla="*/ 642717 w 12201814"/>
              <a:gd name="connsiteY300" fmla="*/ 3397569 h 3726286"/>
              <a:gd name="connsiteX301" fmla="*/ 642717 w 12201814"/>
              <a:gd name="connsiteY301" fmla="*/ 3554569 h 3726286"/>
              <a:gd name="connsiteX302" fmla="*/ 601014 w 12201814"/>
              <a:gd name="connsiteY302" fmla="*/ 3554569 h 3726286"/>
              <a:gd name="connsiteX303" fmla="*/ 601014 w 12201814"/>
              <a:gd name="connsiteY303" fmla="*/ 3220945 h 3726286"/>
              <a:gd name="connsiteX304" fmla="*/ 414577 w 12201814"/>
              <a:gd name="connsiteY304" fmla="*/ 3220945 h 3726286"/>
              <a:gd name="connsiteX305" fmla="*/ 414577 w 12201814"/>
              <a:gd name="connsiteY305" fmla="*/ 3201320 h 3726286"/>
              <a:gd name="connsiteX306" fmla="*/ 394952 w 12201814"/>
              <a:gd name="connsiteY306" fmla="*/ 3201320 h 3726286"/>
              <a:gd name="connsiteX307" fmla="*/ 394952 w 12201814"/>
              <a:gd name="connsiteY307" fmla="*/ 3029601 h 3726286"/>
              <a:gd name="connsiteX308" fmla="*/ 264937 w 12201814"/>
              <a:gd name="connsiteY308" fmla="*/ 3029601 h 3726286"/>
              <a:gd name="connsiteX309" fmla="*/ 264937 w 12201814"/>
              <a:gd name="connsiteY309" fmla="*/ 3557022 h 3726286"/>
              <a:gd name="connsiteX310" fmla="*/ 223234 w 12201814"/>
              <a:gd name="connsiteY310" fmla="*/ 3557022 h 3726286"/>
              <a:gd name="connsiteX311" fmla="*/ 223234 w 12201814"/>
              <a:gd name="connsiteY311" fmla="*/ 2732774 h 3726286"/>
              <a:gd name="connsiteX312" fmla="*/ 245312 w 12201814"/>
              <a:gd name="connsiteY312" fmla="*/ 2732774 h 3726286"/>
              <a:gd name="connsiteX313" fmla="*/ 245312 w 12201814"/>
              <a:gd name="connsiteY313" fmla="*/ 2713149 h 3726286"/>
              <a:gd name="connsiteX314" fmla="*/ 385140 w 12201814"/>
              <a:gd name="connsiteY314" fmla="*/ 2713149 h 3726286"/>
              <a:gd name="connsiteX315" fmla="*/ 385140 w 12201814"/>
              <a:gd name="connsiteY315" fmla="*/ 2541431 h 3726286"/>
              <a:gd name="connsiteX316" fmla="*/ 0 w 12201814"/>
              <a:gd name="connsiteY316" fmla="*/ 2541431 h 3726286"/>
              <a:gd name="connsiteX317" fmla="*/ 0 w 12201814"/>
              <a:gd name="connsiteY317" fmla="*/ 3726287 h 3726286"/>
              <a:gd name="connsiteX318" fmla="*/ 12201814 w 12201814"/>
              <a:gd name="connsiteY318" fmla="*/ 3726287 h 3726286"/>
              <a:gd name="connsiteX319" fmla="*/ 12201814 w 12201814"/>
              <a:gd name="connsiteY319" fmla="*/ 3444178 h 3726286"/>
              <a:gd name="connsiteX320" fmla="*/ 11897628 w 12201814"/>
              <a:gd name="connsiteY320" fmla="*/ 3444178 h 3726286"/>
              <a:gd name="connsiteX321" fmla="*/ 2644463 w 12201814"/>
              <a:gd name="connsiteY321" fmla="*/ 3552116 h 3726286"/>
              <a:gd name="connsiteX322" fmla="*/ 2602759 w 12201814"/>
              <a:gd name="connsiteY322" fmla="*/ 3552116 h 3726286"/>
              <a:gd name="connsiteX323" fmla="*/ 2602759 w 12201814"/>
              <a:gd name="connsiteY323" fmla="*/ 2894680 h 3726286"/>
              <a:gd name="connsiteX324" fmla="*/ 2340276 w 12201814"/>
              <a:gd name="connsiteY324" fmla="*/ 2894680 h 3726286"/>
              <a:gd name="connsiteX325" fmla="*/ 2340276 w 12201814"/>
              <a:gd name="connsiteY325" fmla="*/ 3552116 h 3726286"/>
              <a:gd name="connsiteX326" fmla="*/ 2298573 w 12201814"/>
              <a:gd name="connsiteY326" fmla="*/ 3552116 h 3726286"/>
              <a:gd name="connsiteX327" fmla="*/ 2298573 w 12201814"/>
              <a:gd name="connsiteY327" fmla="*/ 2894680 h 3726286"/>
              <a:gd name="connsiteX328" fmla="*/ 2318198 w 12201814"/>
              <a:gd name="connsiteY328" fmla="*/ 2894680 h 3726286"/>
              <a:gd name="connsiteX329" fmla="*/ 2318198 w 12201814"/>
              <a:gd name="connsiteY329" fmla="*/ 2075338 h 3726286"/>
              <a:gd name="connsiteX330" fmla="*/ 2624838 w 12201814"/>
              <a:gd name="connsiteY330" fmla="*/ 2381978 h 3726286"/>
              <a:gd name="connsiteX331" fmla="*/ 2624838 w 12201814"/>
              <a:gd name="connsiteY331" fmla="*/ 2894680 h 3726286"/>
              <a:gd name="connsiteX332" fmla="*/ 2646916 w 12201814"/>
              <a:gd name="connsiteY332" fmla="*/ 2894680 h 3726286"/>
              <a:gd name="connsiteX333" fmla="*/ 2646916 w 12201814"/>
              <a:gd name="connsiteY333" fmla="*/ 3552116 h 3726286"/>
              <a:gd name="connsiteX334" fmla="*/ 2715603 w 12201814"/>
              <a:gd name="connsiteY334" fmla="*/ 1913432 h 3726286"/>
              <a:gd name="connsiteX335" fmla="*/ 2359901 w 12201814"/>
              <a:gd name="connsiteY335" fmla="*/ 1913432 h 3726286"/>
              <a:gd name="connsiteX336" fmla="*/ 2359901 w 12201814"/>
              <a:gd name="connsiteY336" fmla="*/ 1852104 h 3726286"/>
              <a:gd name="connsiteX337" fmla="*/ 2713150 w 12201814"/>
              <a:gd name="connsiteY337" fmla="*/ 1852104 h 3726286"/>
              <a:gd name="connsiteX338" fmla="*/ 2713150 w 12201814"/>
              <a:gd name="connsiteY338" fmla="*/ 1913432 h 3726286"/>
              <a:gd name="connsiteX339" fmla="*/ 4101615 w 12201814"/>
              <a:gd name="connsiteY339" fmla="*/ 3630615 h 3726286"/>
              <a:gd name="connsiteX340" fmla="*/ 4059912 w 12201814"/>
              <a:gd name="connsiteY340" fmla="*/ 3630615 h 3726286"/>
              <a:gd name="connsiteX341" fmla="*/ 4059912 w 12201814"/>
              <a:gd name="connsiteY341" fmla="*/ 3395116 h 3726286"/>
              <a:gd name="connsiteX342" fmla="*/ 3532492 w 12201814"/>
              <a:gd name="connsiteY342" fmla="*/ 3395116 h 3726286"/>
              <a:gd name="connsiteX343" fmla="*/ 3532492 w 12201814"/>
              <a:gd name="connsiteY343" fmla="*/ 3630615 h 3726286"/>
              <a:gd name="connsiteX344" fmla="*/ 3490789 w 12201814"/>
              <a:gd name="connsiteY344" fmla="*/ 3630615 h 3726286"/>
              <a:gd name="connsiteX345" fmla="*/ 3490789 w 12201814"/>
              <a:gd name="connsiteY345" fmla="*/ 3375491 h 3726286"/>
              <a:gd name="connsiteX346" fmla="*/ 3512867 w 12201814"/>
              <a:gd name="connsiteY346" fmla="*/ 3375491 h 3726286"/>
              <a:gd name="connsiteX347" fmla="*/ 3512867 w 12201814"/>
              <a:gd name="connsiteY347" fmla="*/ 3353413 h 3726286"/>
              <a:gd name="connsiteX348" fmla="*/ 4081990 w 12201814"/>
              <a:gd name="connsiteY348" fmla="*/ 3353413 h 3726286"/>
              <a:gd name="connsiteX349" fmla="*/ 4081990 w 12201814"/>
              <a:gd name="connsiteY349" fmla="*/ 3375491 h 3726286"/>
              <a:gd name="connsiteX350" fmla="*/ 4101615 w 12201814"/>
              <a:gd name="connsiteY350" fmla="*/ 3375491 h 3726286"/>
              <a:gd name="connsiteX351" fmla="*/ 4101615 w 12201814"/>
              <a:gd name="connsiteY351" fmla="*/ 3630615 h 3726286"/>
              <a:gd name="connsiteX352" fmla="*/ 4307678 w 12201814"/>
              <a:gd name="connsiteY352" fmla="*/ 3117914 h 3726286"/>
              <a:gd name="connsiteX353" fmla="*/ 4246350 w 12201814"/>
              <a:gd name="connsiteY353" fmla="*/ 3117914 h 3726286"/>
              <a:gd name="connsiteX354" fmla="*/ 4246350 w 12201814"/>
              <a:gd name="connsiteY354" fmla="*/ 2193088 h 3726286"/>
              <a:gd name="connsiteX355" fmla="*/ 4307678 w 12201814"/>
              <a:gd name="connsiteY355" fmla="*/ 2193088 h 3726286"/>
              <a:gd name="connsiteX356" fmla="*/ 4307678 w 12201814"/>
              <a:gd name="connsiteY356" fmla="*/ 3117914 h 3726286"/>
              <a:gd name="connsiteX357" fmla="*/ 4324849 w 12201814"/>
              <a:gd name="connsiteY357" fmla="*/ 2092510 h 3726286"/>
              <a:gd name="connsiteX358" fmla="*/ 3915178 w 12201814"/>
              <a:gd name="connsiteY358" fmla="*/ 1982120 h 3726286"/>
              <a:gd name="connsiteX359" fmla="*/ 3932350 w 12201814"/>
              <a:gd name="connsiteY359" fmla="*/ 1920792 h 3726286"/>
              <a:gd name="connsiteX360" fmla="*/ 4342021 w 12201814"/>
              <a:gd name="connsiteY360" fmla="*/ 2031182 h 3726286"/>
              <a:gd name="connsiteX361" fmla="*/ 4324849 w 12201814"/>
              <a:gd name="connsiteY361" fmla="*/ 2092510 h 3726286"/>
              <a:gd name="connsiteX362" fmla="*/ 10484631 w 12201814"/>
              <a:gd name="connsiteY362" fmla="*/ 3552116 h 3726286"/>
              <a:gd name="connsiteX363" fmla="*/ 10442928 w 12201814"/>
              <a:gd name="connsiteY363" fmla="*/ 3552116 h 3726286"/>
              <a:gd name="connsiteX364" fmla="*/ 10442928 w 12201814"/>
              <a:gd name="connsiteY364" fmla="*/ 3230757 h 3726286"/>
              <a:gd name="connsiteX365" fmla="*/ 10293288 w 12201814"/>
              <a:gd name="connsiteY365" fmla="*/ 3230757 h 3726286"/>
              <a:gd name="connsiteX366" fmla="*/ 10293288 w 12201814"/>
              <a:gd name="connsiteY366" fmla="*/ 3211132 h 3726286"/>
              <a:gd name="connsiteX367" fmla="*/ 10273663 w 12201814"/>
              <a:gd name="connsiteY367" fmla="*/ 3211132 h 3726286"/>
              <a:gd name="connsiteX368" fmla="*/ 10273663 w 12201814"/>
              <a:gd name="connsiteY368" fmla="*/ 3174335 h 3726286"/>
              <a:gd name="connsiteX369" fmla="*/ 10209882 w 12201814"/>
              <a:gd name="connsiteY369" fmla="*/ 3174335 h 3726286"/>
              <a:gd name="connsiteX370" fmla="*/ 10209882 w 12201814"/>
              <a:gd name="connsiteY370" fmla="*/ 3270007 h 3726286"/>
              <a:gd name="connsiteX371" fmla="*/ 10190257 w 12201814"/>
              <a:gd name="connsiteY371" fmla="*/ 3270007 h 3726286"/>
              <a:gd name="connsiteX372" fmla="*/ 10190257 w 12201814"/>
              <a:gd name="connsiteY372" fmla="*/ 3289632 h 3726286"/>
              <a:gd name="connsiteX373" fmla="*/ 10018538 w 12201814"/>
              <a:gd name="connsiteY373" fmla="*/ 3289632 h 3726286"/>
              <a:gd name="connsiteX374" fmla="*/ 10018538 w 12201814"/>
              <a:gd name="connsiteY374" fmla="*/ 3449085 h 3726286"/>
              <a:gd name="connsiteX375" fmla="*/ 9976836 w 12201814"/>
              <a:gd name="connsiteY375" fmla="*/ 3449085 h 3726286"/>
              <a:gd name="connsiteX376" fmla="*/ 9976836 w 12201814"/>
              <a:gd name="connsiteY376" fmla="*/ 3270007 h 3726286"/>
              <a:gd name="connsiteX377" fmla="*/ 9996460 w 12201814"/>
              <a:gd name="connsiteY377" fmla="*/ 3270007 h 3726286"/>
              <a:gd name="connsiteX378" fmla="*/ 9996460 w 12201814"/>
              <a:gd name="connsiteY378" fmla="*/ 3247929 h 3726286"/>
              <a:gd name="connsiteX379" fmla="*/ 10168179 w 12201814"/>
              <a:gd name="connsiteY379" fmla="*/ 3247929 h 3726286"/>
              <a:gd name="connsiteX380" fmla="*/ 10168179 w 12201814"/>
              <a:gd name="connsiteY380" fmla="*/ 3152257 h 3726286"/>
              <a:gd name="connsiteX381" fmla="*/ 10187803 w 12201814"/>
              <a:gd name="connsiteY381" fmla="*/ 3152257 h 3726286"/>
              <a:gd name="connsiteX382" fmla="*/ 10187803 w 12201814"/>
              <a:gd name="connsiteY382" fmla="*/ 3132632 h 3726286"/>
              <a:gd name="connsiteX383" fmla="*/ 10293288 w 12201814"/>
              <a:gd name="connsiteY383" fmla="*/ 3132632 h 3726286"/>
              <a:gd name="connsiteX384" fmla="*/ 10293288 w 12201814"/>
              <a:gd name="connsiteY384" fmla="*/ 3152257 h 3726286"/>
              <a:gd name="connsiteX385" fmla="*/ 10315366 w 12201814"/>
              <a:gd name="connsiteY385" fmla="*/ 3152257 h 3726286"/>
              <a:gd name="connsiteX386" fmla="*/ 10315366 w 12201814"/>
              <a:gd name="connsiteY386" fmla="*/ 3189054 h 3726286"/>
              <a:gd name="connsiteX387" fmla="*/ 10465006 w 12201814"/>
              <a:gd name="connsiteY387" fmla="*/ 3189054 h 3726286"/>
              <a:gd name="connsiteX388" fmla="*/ 10465006 w 12201814"/>
              <a:gd name="connsiteY388" fmla="*/ 3211132 h 3726286"/>
              <a:gd name="connsiteX389" fmla="*/ 10484631 w 12201814"/>
              <a:gd name="connsiteY389" fmla="*/ 3211132 h 3726286"/>
              <a:gd name="connsiteX390" fmla="*/ 10484631 w 12201814"/>
              <a:gd name="connsiteY390" fmla="*/ 3552116 h 3726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201814" h="3726286">
                <a:moveTo>
                  <a:pt x="11897628" y="3441725"/>
                </a:moveTo>
                <a:lnTo>
                  <a:pt x="11897628" y="1930604"/>
                </a:lnTo>
                <a:lnTo>
                  <a:pt x="11762706" y="1930604"/>
                </a:lnTo>
                <a:lnTo>
                  <a:pt x="11762706" y="1780964"/>
                </a:lnTo>
                <a:lnTo>
                  <a:pt x="11649863" y="1780964"/>
                </a:lnTo>
                <a:lnTo>
                  <a:pt x="11649863" y="1984573"/>
                </a:lnTo>
                <a:lnTo>
                  <a:pt x="11571363" y="1984573"/>
                </a:lnTo>
                <a:lnTo>
                  <a:pt x="11571363" y="1859464"/>
                </a:lnTo>
                <a:lnTo>
                  <a:pt x="11446254" y="1859464"/>
                </a:lnTo>
                <a:lnTo>
                  <a:pt x="11446254" y="1780964"/>
                </a:lnTo>
                <a:lnTo>
                  <a:pt x="11375114" y="1780964"/>
                </a:lnTo>
                <a:lnTo>
                  <a:pt x="11375114" y="1729449"/>
                </a:lnTo>
                <a:lnTo>
                  <a:pt x="11333410" y="1729449"/>
                </a:lnTo>
                <a:lnTo>
                  <a:pt x="11333410" y="1780964"/>
                </a:lnTo>
                <a:lnTo>
                  <a:pt x="11272082" y="1780964"/>
                </a:lnTo>
                <a:lnTo>
                  <a:pt x="11272082" y="1631324"/>
                </a:lnTo>
                <a:lnTo>
                  <a:pt x="11230379" y="1631324"/>
                </a:lnTo>
                <a:lnTo>
                  <a:pt x="11230379" y="1780964"/>
                </a:lnTo>
                <a:lnTo>
                  <a:pt x="11198489" y="1780964"/>
                </a:lnTo>
                <a:lnTo>
                  <a:pt x="11198489" y="1930604"/>
                </a:lnTo>
                <a:lnTo>
                  <a:pt x="11085645" y="1930604"/>
                </a:lnTo>
                <a:lnTo>
                  <a:pt x="11085645" y="2109682"/>
                </a:lnTo>
                <a:lnTo>
                  <a:pt x="10791271" y="2109682"/>
                </a:lnTo>
                <a:lnTo>
                  <a:pt x="10791271" y="2006651"/>
                </a:lnTo>
                <a:lnTo>
                  <a:pt x="10705412" y="2006651"/>
                </a:lnTo>
                <a:lnTo>
                  <a:pt x="10705412" y="3596272"/>
                </a:lnTo>
                <a:lnTo>
                  <a:pt x="10663709" y="3596272"/>
                </a:lnTo>
                <a:lnTo>
                  <a:pt x="10663709" y="2006651"/>
                </a:lnTo>
                <a:lnTo>
                  <a:pt x="10609740" y="2006651"/>
                </a:lnTo>
                <a:lnTo>
                  <a:pt x="10609740" y="1780964"/>
                </a:lnTo>
                <a:lnTo>
                  <a:pt x="10604834" y="1780964"/>
                </a:lnTo>
                <a:lnTo>
                  <a:pt x="10604834" y="1449793"/>
                </a:lnTo>
                <a:lnTo>
                  <a:pt x="10563131" y="1449793"/>
                </a:lnTo>
                <a:lnTo>
                  <a:pt x="10563131" y="1778511"/>
                </a:lnTo>
                <a:lnTo>
                  <a:pt x="10496897" y="1778511"/>
                </a:lnTo>
                <a:lnTo>
                  <a:pt x="10496897" y="1596980"/>
                </a:lnTo>
                <a:lnTo>
                  <a:pt x="10283476" y="1596980"/>
                </a:lnTo>
                <a:lnTo>
                  <a:pt x="10283476" y="1668121"/>
                </a:lnTo>
                <a:lnTo>
                  <a:pt x="10214788" y="1668121"/>
                </a:lnTo>
                <a:lnTo>
                  <a:pt x="10214788" y="1520933"/>
                </a:lnTo>
                <a:lnTo>
                  <a:pt x="10168179" y="1520933"/>
                </a:lnTo>
                <a:lnTo>
                  <a:pt x="10168179" y="1452246"/>
                </a:lnTo>
                <a:lnTo>
                  <a:pt x="10126475" y="1452246"/>
                </a:lnTo>
                <a:lnTo>
                  <a:pt x="10126475" y="1520933"/>
                </a:lnTo>
                <a:lnTo>
                  <a:pt x="10033257" y="1520933"/>
                </a:lnTo>
                <a:lnTo>
                  <a:pt x="10033257" y="1589621"/>
                </a:lnTo>
                <a:lnTo>
                  <a:pt x="9898336" y="1589621"/>
                </a:lnTo>
                <a:lnTo>
                  <a:pt x="9898336" y="1643589"/>
                </a:lnTo>
                <a:lnTo>
                  <a:pt x="9827195" y="1643589"/>
                </a:lnTo>
                <a:lnTo>
                  <a:pt x="9827195" y="3449085"/>
                </a:lnTo>
                <a:lnTo>
                  <a:pt x="9785492" y="3449085"/>
                </a:lnTo>
                <a:lnTo>
                  <a:pt x="9785492" y="1643589"/>
                </a:lnTo>
                <a:lnTo>
                  <a:pt x="9763414" y="1643589"/>
                </a:lnTo>
                <a:lnTo>
                  <a:pt x="9763414" y="1587168"/>
                </a:lnTo>
                <a:lnTo>
                  <a:pt x="9628493" y="1587168"/>
                </a:lnTo>
                <a:lnTo>
                  <a:pt x="9628493" y="1530746"/>
                </a:lnTo>
                <a:lnTo>
                  <a:pt x="9542633" y="1530746"/>
                </a:lnTo>
                <a:lnTo>
                  <a:pt x="9542633" y="1359028"/>
                </a:lnTo>
                <a:lnTo>
                  <a:pt x="9500930" y="1359028"/>
                </a:lnTo>
                <a:lnTo>
                  <a:pt x="9500930" y="1530746"/>
                </a:lnTo>
                <a:lnTo>
                  <a:pt x="9424884" y="1530746"/>
                </a:lnTo>
                <a:lnTo>
                  <a:pt x="9424884" y="1712277"/>
                </a:lnTo>
                <a:lnTo>
                  <a:pt x="9267884" y="1712277"/>
                </a:lnTo>
                <a:lnTo>
                  <a:pt x="9267884" y="3343601"/>
                </a:lnTo>
                <a:lnTo>
                  <a:pt x="9289962" y="3343601"/>
                </a:lnTo>
                <a:lnTo>
                  <a:pt x="9289962" y="3429460"/>
                </a:lnTo>
                <a:lnTo>
                  <a:pt x="9616227" y="3429460"/>
                </a:lnTo>
                <a:lnTo>
                  <a:pt x="9616227" y="3451538"/>
                </a:lnTo>
                <a:lnTo>
                  <a:pt x="9635852" y="3451538"/>
                </a:lnTo>
                <a:lnTo>
                  <a:pt x="9635852" y="3532491"/>
                </a:lnTo>
                <a:lnTo>
                  <a:pt x="9991554" y="3532491"/>
                </a:lnTo>
                <a:lnTo>
                  <a:pt x="9991554" y="3554569"/>
                </a:lnTo>
                <a:lnTo>
                  <a:pt x="10013633" y="3554569"/>
                </a:lnTo>
                <a:lnTo>
                  <a:pt x="10013633" y="3596272"/>
                </a:lnTo>
                <a:lnTo>
                  <a:pt x="9971929" y="3596272"/>
                </a:lnTo>
                <a:lnTo>
                  <a:pt x="9971929" y="3574194"/>
                </a:lnTo>
                <a:lnTo>
                  <a:pt x="9616227" y="3574194"/>
                </a:lnTo>
                <a:lnTo>
                  <a:pt x="9616227" y="3554569"/>
                </a:lnTo>
                <a:lnTo>
                  <a:pt x="9596602" y="3554569"/>
                </a:lnTo>
                <a:lnTo>
                  <a:pt x="9596602" y="3473616"/>
                </a:lnTo>
                <a:lnTo>
                  <a:pt x="9265431" y="3473616"/>
                </a:lnTo>
                <a:lnTo>
                  <a:pt x="9265431" y="3453991"/>
                </a:lnTo>
                <a:lnTo>
                  <a:pt x="9245806" y="3453991"/>
                </a:lnTo>
                <a:lnTo>
                  <a:pt x="9245806" y="3353413"/>
                </a:lnTo>
                <a:lnTo>
                  <a:pt x="9027478" y="3353413"/>
                </a:lnTo>
                <a:lnTo>
                  <a:pt x="9027478" y="3274913"/>
                </a:lnTo>
                <a:lnTo>
                  <a:pt x="8946526" y="3274913"/>
                </a:lnTo>
                <a:lnTo>
                  <a:pt x="8946526" y="3419647"/>
                </a:lnTo>
                <a:lnTo>
                  <a:pt x="8924447" y="3419647"/>
                </a:lnTo>
                <a:lnTo>
                  <a:pt x="8924447" y="3439272"/>
                </a:lnTo>
                <a:lnTo>
                  <a:pt x="8870479" y="3439272"/>
                </a:lnTo>
                <a:lnTo>
                  <a:pt x="8870479" y="3596272"/>
                </a:lnTo>
                <a:lnTo>
                  <a:pt x="8828776" y="3596272"/>
                </a:lnTo>
                <a:lnTo>
                  <a:pt x="8828776" y="3419647"/>
                </a:lnTo>
                <a:lnTo>
                  <a:pt x="8848401" y="3419647"/>
                </a:lnTo>
                <a:lnTo>
                  <a:pt x="8848401" y="3400022"/>
                </a:lnTo>
                <a:lnTo>
                  <a:pt x="8902369" y="3400022"/>
                </a:lnTo>
                <a:lnTo>
                  <a:pt x="8902369" y="3274913"/>
                </a:lnTo>
                <a:lnTo>
                  <a:pt x="8921995" y="3274913"/>
                </a:lnTo>
                <a:lnTo>
                  <a:pt x="8921995" y="2389338"/>
                </a:lnTo>
                <a:lnTo>
                  <a:pt x="8853307" y="2389338"/>
                </a:lnTo>
                <a:lnTo>
                  <a:pt x="8853307" y="2264229"/>
                </a:lnTo>
                <a:lnTo>
                  <a:pt x="8784620" y="2264229"/>
                </a:lnTo>
                <a:lnTo>
                  <a:pt x="8784620" y="2119494"/>
                </a:lnTo>
                <a:lnTo>
                  <a:pt x="8681588" y="2119494"/>
                </a:lnTo>
                <a:lnTo>
                  <a:pt x="8500058" y="1937964"/>
                </a:lnTo>
                <a:lnTo>
                  <a:pt x="8320981" y="2117041"/>
                </a:lnTo>
                <a:lnTo>
                  <a:pt x="8230215" y="2117041"/>
                </a:lnTo>
                <a:lnTo>
                  <a:pt x="8230215" y="2286306"/>
                </a:lnTo>
                <a:lnTo>
                  <a:pt x="8048684" y="2286306"/>
                </a:lnTo>
                <a:lnTo>
                  <a:pt x="8048684" y="3270007"/>
                </a:lnTo>
                <a:lnTo>
                  <a:pt x="8046231" y="3270007"/>
                </a:lnTo>
                <a:lnTo>
                  <a:pt x="8046231" y="3630615"/>
                </a:lnTo>
                <a:lnTo>
                  <a:pt x="8004528" y="3630615"/>
                </a:lnTo>
                <a:lnTo>
                  <a:pt x="8004528" y="3272460"/>
                </a:lnTo>
                <a:lnTo>
                  <a:pt x="7957919" y="3272460"/>
                </a:lnTo>
                <a:lnTo>
                  <a:pt x="7957919" y="2435947"/>
                </a:lnTo>
                <a:lnTo>
                  <a:pt x="7913763" y="2435947"/>
                </a:lnTo>
                <a:lnTo>
                  <a:pt x="7913763" y="2335369"/>
                </a:lnTo>
                <a:lnTo>
                  <a:pt x="7778841" y="2335369"/>
                </a:lnTo>
                <a:lnTo>
                  <a:pt x="7778841" y="2153838"/>
                </a:lnTo>
                <a:lnTo>
                  <a:pt x="7700341" y="2153838"/>
                </a:lnTo>
                <a:lnTo>
                  <a:pt x="7700341" y="2075338"/>
                </a:lnTo>
                <a:lnTo>
                  <a:pt x="7587497" y="2075338"/>
                </a:lnTo>
                <a:lnTo>
                  <a:pt x="7587497" y="1996838"/>
                </a:lnTo>
                <a:lnTo>
                  <a:pt x="7496732" y="1996838"/>
                </a:lnTo>
                <a:lnTo>
                  <a:pt x="7258780" y="1680386"/>
                </a:lnTo>
                <a:lnTo>
                  <a:pt x="7168015" y="1793230"/>
                </a:lnTo>
                <a:lnTo>
                  <a:pt x="7185186" y="1805495"/>
                </a:lnTo>
                <a:lnTo>
                  <a:pt x="7037999" y="1989479"/>
                </a:lnTo>
                <a:lnTo>
                  <a:pt x="7037999" y="3552116"/>
                </a:lnTo>
                <a:lnTo>
                  <a:pt x="6996296" y="3552116"/>
                </a:lnTo>
                <a:lnTo>
                  <a:pt x="6996296" y="1982120"/>
                </a:lnTo>
                <a:lnTo>
                  <a:pt x="7018374" y="1982120"/>
                </a:lnTo>
                <a:lnTo>
                  <a:pt x="7001202" y="1969854"/>
                </a:lnTo>
                <a:lnTo>
                  <a:pt x="7150842" y="1778511"/>
                </a:lnTo>
                <a:lnTo>
                  <a:pt x="7168015" y="1790777"/>
                </a:lnTo>
                <a:lnTo>
                  <a:pt x="6986483" y="1555277"/>
                </a:lnTo>
                <a:lnTo>
                  <a:pt x="6986483" y="1359028"/>
                </a:lnTo>
                <a:lnTo>
                  <a:pt x="6944781" y="1359028"/>
                </a:lnTo>
                <a:lnTo>
                  <a:pt x="6944781" y="1501309"/>
                </a:lnTo>
                <a:lnTo>
                  <a:pt x="6920249" y="1469418"/>
                </a:lnTo>
                <a:lnTo>
                  <a:pt x="6883453" y="1513574"/>
                </a:lnTo>
                <a:lnTo>
                  <a:pt x="6883453" y="1361481"/>
                </a:lnTo>
                <a:lnTo>
                  <a:pt x="6841749" y="1361481"/>
                </a:lnTo>
                <a:lnTo>
                  <a:pt x="6841749" y="1562637"/>
                </a:lnTo>
                <a:lnTo>
                  <a:pt x="6603797" y="1837386"/>
                </a:lnTo>
                <a:lnTo>
                  <a:pt x="6603797" y="1930604"/>
                </a:lnTo>
                <a:lnTo>
                  <a:pt x="6513031" y="1930604"/>
                </a:lnTo>
                <a:lnTo>
                  <a:pt x="6513031" y="2053260"/>
                </a:lnTo>
                <a:lnTo>
                  <a:pt x="6454157" y="2053260"/>
                </a:lnTo>
                <a:lnTo>
                  <a:pt x="6454157" y="2109682"/>
                </a:lnTo>
                <a:lnTo>
                  <a:pt x="6520391" y="2109682"/>
                </a:lnTo>
                <a:lnTo>
                  <a:pt x="6520391" y="2129307"/>
                </a:lnTo>
                <a:lnTo>
                  <a:pt x="6540016" y="2129307"/>
                </a:lnTo>
                <a:lnTo>
                  <a:pt x="6540016" y="2232338"/>
                </a:lnTo>
                <a:lnTo>
                  <a:pt x="6589078" y="2232338"/>
                </a:lnTo>
                <a:lnTo>
                  <a:pt x="6589078" y="2251963"/>
                </a:lnTo>
                <a:lnTo>
                  <a:pt x="6608703" y="2251963"/>
                </a:lnTo>
                <a:lnTo>
                  <a:pt x="6608703" y="3552116"/>
                </a:lnTo>
                <a:lnTo>
                  <a:pt x="6567000" y="3552116"/>
                </a:lnTo>
                <a:lnTo>
                  <a:pt x="6567000" y="2271588"/>
                </a:lnTo>
                <a:lnTo>
                  <a:pt x="6517938" y="2271588"/>
                </a:lnTo>
                <a:lnTo>
                  <a:pt x="6517938" y="2251963"/>
                </a:lnTo>
                <a:lnTo>
                  <a:pt x="6495859" y="2251963"/>
                </a:lnTo>
                <a:lnTo>
                  <a:pt x="6495859" y="2151385"/>
                </a:lnTo>
                <a:lnTo>
                  <a:pt x="6429626" y="2151385"/>
                </a:lnTo>
                <a:lnTo>
                  <a:pt x="6429626" y="2129307"/>
                </a:lnTo>
                <a:lnTo>
                  <a:pt x="6407548" y="2129307"/>
                </a:lnTo>
                <a:lnTo>
                  <a:pt x="6407548" y="2050807"/>
                </a:lnTo>
                <a:lnTo>
                  <a:pt x="6429626" y="2050807"/>
                </a:lnTo>
                <a:lnTo>
                  <a:pt x="6226017" y="1834933"/>
                </a:lnTo>
                <a:lnTo>
                  <a:pt x="5931642" y="2139119"/>
                </a:lnTo>
                <a:lnTo>
                  <a:pt x="5931642" y="2239697"/>
                </a:lnTo>
                <a:lnTo>
                  <a:pt x="5840877" y="2239697"/>
                </a:lnTo>
                <a:lnTo>
                  <a:pt x="5840877" y="2342728"/>
                </a:lnTo>
                <a:lnTo>
                  <a:pt x="5816346" y="2342728"/>
                </a:lnTo>
                <a:lnTo>
                  <a:pt x="5816346" y="3549662"/>
                </a:lnTo>
                <a:lnTo>
                  <a:pt x="5774642" y="3549662"/>
                </a:lnTo>
                <a:lnTo>
                  <a:pt x="5774642" y="2345181"/>
                </a:lnTo>
                <a:lnTo>
                  <a:pt x="5794268" y="2345181"/>
                </a:lnTo>
                <a:lnTo>
                  <a:pt x="5794268" y="819342"/>
                </a:lnTo>
                <a:lnTo>
                  <a:pt x="5465550" y="819342"/>
                </a:lnTo>
                <a:lnTo>
                  <a:pt x="5465550" y="637811"/>
                </a:lnTo>
                <a:lnTo>
                  <a:pt x="5411581" y="637811"/>
                </a:lnTo>
                <a:lnTo>
                  <a:pt x="5411581" y="527420"/>
                </a:lnTo>
                <a:lnTo>
                  <a:pt x="5369878" y="527420"/>
                </a:lnTo>
                <a:lnTo>
                  <a:pt x="5369878" y="637811"/>
                </a:lnTo>
                <a:lnTo>
                  <a:pt x="5261941" y="637811"/>
                </a:lnTo>
                <a:lnTo>
                  <a:pt x="5261941" y="559311"/>
                </a:lnTo>
                <a:lnTo>
                  <a:pt x="5198160" y="559311"/>
                </a:lnTo>
                <a:lnTo>
                  <a:pt x="5198160" y="377780"/>
                </a:lnTo>
                <a:lnTo>
                  <a:pt x="5156457" y="377780"/>
                </a:lnTo>
                <a:lnTo>
                  <a:pt x="5156457" y="559311"/>
                </a:lnTo>
                <a:lnTo>
                  <a:pt x="5001910" y="559311"/>
                </a:lnTo>
                <a:lnTo>
                  <a:pt x="5001910" y="1032763"/>
                </a:lnTo>
                <a:lnTo>
                  <a:pt x="4734520" y="1032763"/>
                </a:lnTo>
                <a:lnTo>
                  <a:pt x="4734520" y="1226559"/>
                </a:lnTo>
                <a:lnTo>
                  <a:pt x="4621677" y="1226559"/>
                </a:lnTo>
                <a:lnTo>
                  <a:pt x="4621677" y="1408090"/>
                </a:lnTo>
                <a:lnTo>
                  <a:pt x="4530911" y="1408090"/>
                </a:lnTo>
                <a:lnTo>
                  <a:pt x="4530911" y="1520933"/>
                </a:lnTo>
                <a:lnTo>
                  <a:pt x="4361646" y="1520933"/>
                </a:lnTo>
                <a:lnTo>
                  <a:pt x="4361646" y="1994385"/>
                </a:lnTo>
                <a:lnTo>
                  <a:pt x="3932350" y="1847198"/>
                </a:lnTo>
                <a:lnTo>
                  <a:pt x="3932350" y="502889"/>
                </a:lnTo>
                <a:lnTo>
                  <a:pt x="3775350" y="502889"/>
                </a:lnTo>
                <a:lnTo>
                  <a:pt x="3775350" y="377780"/>
                </a:lnTo>
                <a:lnTo>
                  <a:pt x="3650241" y="377780"/>
                </a:lnTo>
                <a:lnTo>
                  <a:pt x="3650241" y="299280"/>
                </a:lnTo>
                <a:lnTo>
                  <a:pt x="3635523" y="299280"/>
                </a:lnTo>
                <a:lnTo>
                  <a:pt x="3635523" y="95672"/>
                </a:lnTo>
                <a:lnTo>
                  <a:pt x="3593820" y="95672"/>
                </a:lnTo>
                <a:lnTo>
                  <a:pt x="3593820" y="301734"/>
                </a:lnTo>
                <a:lnTo>
                  <a:pt x="3424555" y="301734"/>
                </a:lnTo>
                <a:lnTo>
                  <a:pt x="3424555" y="210968"/>
                </a:lnTo>
                <a:lnTo>
                  <a:pt x="3424555" y="210968"/>
                </a:lnTo>
                <a:lnTo>
                  <a:pt x="3424555" y="44156"/>
                </a:lnTo>
                <a:lnTo>
                  <a:pt x="3382851" y="44156"/>
                </a:lnTo>
                <a:lnTo>
                  <a:pt x="3382851" y="208515"/>
                </a:lnTo>
                <a:lnTo>
                  <a:pt x="3289633" y="208515"/>
                </a:lnTo>
                <a:lnTo>
                  <a:pt x="3289633" y="0"/>
                </a:lnTo>
                <a:lnTo>
                  <a:pt x="3247930" y="0"/>
                </a:lnTo>
                <a:lnTo>
                  <a:pt x="3247930" y="210968"/>
                </a:lnTo>
                <a:lnTo>
                  <a:pt x="3230758" y="210968"/>
                </a:lnTo>
                <a:lnTo>
                  <a:pt x="3117914" y="380233"/>
                </a:lnTo>
                <a:lnTo>
                  <a:pt x="3117914" y="765373"/>
                </a:lnTo>
                <a:lnTo>
                  <a:pt x="2857884" y="765373"/>
                </a:lnTo>
                <a:lnTo>
                  <a:pt x="2857884" y="946904"/>
                </a:lnTo>
                <a:lnTo>
                  <a:pt x="2732775" y="946904"/>
                </a:lnTo>
                <a:lnTo>
                  <a:pt x="2732775" y="1805495"/>
                </a:lnTo>
                <a:lnTo>
                  <a:pt x="2384432" y="1805495"/>
                </a:lnTo>
                <a:lnTo>
                  <a:pt x="2384432" y="1148059"/>
                </a:lnTo>
                <a:lnTo>
                  <a:pt x="2266682" y="1148059"/>
                </a:lnTo>
                <a:lnTo>
                  <a:pt x="2266682" y="1018044"/>
                </a:lnTo>
                <a:lnTo>
                  <a:pt x="2215167" y="966529"/>
                </a:lnTo>
                <a:lnTo>
                  <a:pt x="2215167" y="853685"/>
                </a:lnTo>
                <a:lnTo>
                  <a:pt x="2033636" y="853685"/>
                </a:lnTo>
                <a:lnTo>
                  <a:pt x="2033636" y="640264"/>
                </a:lnTo>
                <a:lnTo>
                  <a:pt x="1918339" y="640264"/>
                </a:lnTo>
                <a:lnTo>
                  <a:pt x="1918339" y="529874"/>
                </a:lnTo>
                <a:lnTo>
                  <a:pt x="1876636" y="529874"/>
                </a:lnTo>
                <a:lnTo>
                  <a:pt x="1876636" y="640264"/>
                </a:lnTo>
                <a:lnTo>
                  <a:pt x="1741715" y="640264"/>
                </a:lnTo>
                <a:lnTo>
                  <a:pt x="1741715" y="561764"/>
                </a:lnTo>
                <a:lnTo>
                  <a:pt x="1707371" y="561764"/>
                </a:lnTo>
                <a:lnTo>
                  <a:pt x="1707371" y="380233"/>
                </a:lnTo>
                <a:lnTo>
                  <a:pt x="1665668" y="380233"/>
                </a:lnTo>
                <a:lnTo>
                  <a:pt x="1665668" y="561764"/>
                </a:lnTo>
                <a:lnTo>
                  <a:pt x="1616606" y="561764"/>
                </a:lnTo>
                <a:lnTo>
                  <a:pt x="1503762" y="718764"/>
                </a:lnTo>
                <a:lnTo>
                  <a:pt x="1503762" y="932185"/>
                </a:lnTo>
                <a:lnTo>
                  <a:pt x="1346762" y="932185"/>
                </a:lnTo>
                <a:lnTo>
                  <a:pt x="1346762" y="1045028"/>
                </a:lnTo>
                <a:lnTo>
                  <a:pt x="1062201" y="1045028"/>
                </a:lnTo>
                <a:lnTo>
                  <a:pt x="1062201" y="2632196"/>
                </a:lnTo>
                <a:lnTo>
                  <a:pt x="1084279" y="2632196"/>
                </a:lnTo>
                <a:lnTo>
                  <a:pt x="1084279" y="3552116"/>
                </a:lnTo>
                <a:lnTo>
                  <a:pt x="1042576" y="3552116"/>
                </a:lnTo>
                <a:lnTo>
                  <a:pt x="1042576" y="2632196"/>
                </a:lnTo>
                <a:lnTo>
                  <a:pt x="826701" y="2632196"/>
                </a:lnTo>
                <a:lnTo>
                  <a:pt x="826701" y="2727868"/>
                </a:lnTo>
                <a:lnTo>
                  <a:pt x="507796" y="2727868"/>
                </a:lnTo>
                <a:lnTo>
                  <a:pt x="507796" y="2825992"/>
                </a:lnTo>
                <a:lnTo>
                  <a:pt x="686873" y="2825992"/>
                </a:lnTo>
                <a:lnTo>
                  <a:pt x="686873" y="2848071"/>
                </a:lnTo>
                <a:lnTo>
                  <a:pt x="708951" y="2848071"/>
                </a:lnTo>
                <a:lnTo>
                  <a:pt x="708951" y="2919211"/>
                </a:lnTo>
                <a:lnTo>
                  <a:pt x="851232" y="2919211"/>
                </a:lnTo>
                <a:lnTo>
                  <a:pt x="851232" y="2938836"/>
                </a:lnTo>
                <a:lnTo>
                  <a:pt x="873310" y="2938836"/>
                </a:lnTo>
                <a:lnTo>
                  <a:pt x="873310" y="3046773"/>
                </a:lnTo>
                <a:lnTo>
                  <a:pt x="981248" y="3046773"/>
                </a:lnTo>
                <a:lnTo>
                  <a:pt x="981248" y="3088476"/>
                </a:lnTo>
                <a:lnTo>
                  <a:pt x="853685" y="3088476"/>
                </a:lnTo>
                <a:lnTo>
                  <a:pt x="853685" y="3068851"/>
                </a:lnTo>
                <a:lnTo>
                  <a:pt x="834061" y="3068851"/>
                </a:lnTo>
                <a:lnTo>
                  <a:pt x="834061" y="2960914"/>
                </a:lnTo>
                <a:lnTo>
                  <a:pt x="691780" y="2960914"/>
                </a:lnTo>
                <a:lnTo>
                  <a:pt x="691780" y="2941289"/>
                </a:lnTo>
                <a:lnTo>
                  <a:pt x="669702" y="2941289"/>
                </a:lnTo>
                <a:lnTo>
                  <a:pt x="669702" y="2870149"/>
                </a:lnTo>
                <a:lnTo>
                  <a:pt x="490624" y="2870149"/>
                </a:lnTo>
                <a:lnTo>
                  <a:pt x="490624" y="2850524"/>
                </a:lnTo>
                <a:lnTo>
                  <a:pt x="466093" y="2850524"/>
                </a:lnTo>
                <a:lnTo>
                  <a:pt x="466093" y="2730321"/>
                </a:lnTo>
                <a:lnTo>
                  <a:pt x="414577" y="2730321"/>
                </a:lnTo>
                <a:lnTo>
                  <a:pt x="414577" y="2752399"/>
                </a:lnTo>
                <a:lnTo>
                  <a:pt x="264937" y="2752399"/>
                </a:lnTo>
                <a:lnTo>
                  <a:pt x="264937" y="2985445"/>
                </a:lnTo>
                <a:lnTo>
                  <a:pt x="414577" y="2985445"/>
                </a:lnTo>
                <a:lnTo>
                  <a:pt x="414577" y="3005070"/>
                </a:lnTo>
                <a:lnTo>
                  <a:pt x="436655" y="3005070"/>
                </a:lnTo>
                <a:lnTo>
                  <a:pt x="436655" y="3176788"/>
                </a:lnTo>
                <a:lnTo>
                  <a:pt x="623092" y="3176788"/>
                </a:lnTo>
                <a:lnTo>
                  <a:pt x="623092" y="3198866"/>
                </a:lnTo>
                <a:lnTo>
                  <a:pt x="645170" y="3198866"/>
                </a:lnTo>
                <a:lnTo>
                  <a:pt x="645170" y="3355866"/>
                </a:lnTo>
                <a:lnTo>
                  <a:pt x="978795" y="3355866"/>
                </a:lnTo>
                <a:lnTo>
                  <a:pt x="978795" y="3397569"/>
                </a:lnTo>
                <a:lnTo>
                  <a:pt x="642717" y="3397569"/>
                </a:lnTo>
                <a:lnTo>
                  <a:pt x="642717" y="3554569"/>
                </a:lnTo>
                <a:lnTo>
                  <a:pt x="601014" y="3554569"/>
                </a:lnTo>
                <a:lnTo>
                  <a:pt x="601014" y="3220945"/>
                </a:lnTo>
                <a:lnTo>
                  <a:pt x="414577" y="3220945"/>
                </a:lnTo>
                <a:lnTo>
                  <a:pt x="414577" y="3201320"/>
                </a:lnTo>
                <a:lnTo>
                  <a:pt x="394952" y="3201320"/>
                </a:lnTo>
                <a:lnTo>
                  <a:pt x="394952" y="3029601"/>
                </a:lnTo>
                <a:lnTo>
                  <a:pt x="264937" y="3029601"/>
                </a:lnTo>
                <a:lnTo>
                  <a:pt x="264937" y="3557022"/>
                </a:lnTo>
                <a:lnTo>
                  <a:pt x="223234" y="3557022"/>
                </a:lnTo>
                <a:lnTo>
                  <a:pt x="223234" y="2732774"/>
                </a:lnTo>
                <a:lnTo>
                  <a:pt x="245312" y="2732774"/>
                </a:lnTo>
                <a:lnTo>
                  <a:pt x="245312" y="2713149"/>
                </a:lnTo>
                <a:lnTo>
                  <a:pt x="385140" y="2713149"/>
                </a:lnTo>
                <a:lnTo>
                  <a:pt x="385140" y="2541431"/>
                </a:lnTo>
                <a:lnTo>
                  <a:pt x="0" y="2541431"/>
                </a:lnTo>
                <a:lnTo>
                  <a:pt x="0" y="3726287"/>
                </a:lnTo>
                <a:lnTo>
                  <a:pt x="12201814" y="3726287"/>
                </a:lnTo>
                <a:lnTo>
                  <a:pt x="12201814" y="3444178"/>
                </a:lnTo>
                <a:lnTo>
                  <a:pt x="11897628" y="3444178"/>
                </a:lnTo>
                <a:close/>
                <a:moveTo>
                  <a:pt x="2644463" y="3552116"/>
                </a:moveTo>
                <a:lnTo>
                  <a:pt x="2602759" y="3552116"/>
                </a:lnTo>
                <a:lnTo>
                  <a:pt x="2602759" y="2894680"/>
                </a:lnTo>
                <a:lnTo>
                  <a:pt x="2340276" y="2894680"/>
                </a:lnTo>
                <a:lnTo>
                  <a:pt x="2340276" y="3552116"/>
                </a:lnTo>
                <a:lnTo>
                  <a:pt x="2298573" y="3552116"/>
                </a:lnTo>
                <a:lnTo>
                  <a:pt x="2298573" y="2894680"/>
                </a:lnTo>
                <a:lnTo>
                  <a:pt x="2318198" y="2894680"/>
                </a:lnTo>
                <a:lnTo>
                  <a:pt x="2318198" y="2075338"/>
                </a:lnTo>
                <a:cubicBezTo>
                  <a:pt x="2379526" y="2220072"/>
                  <a:pt x="2624838" y="2381978"/>
                  <a:pt x="2624838" y="2381978"/>
                </a:cubicBezTo>
                <a:lnTo>
                  <a:pt x="2624838" y="2894680"/>
                </a:lnTo>
                <a:lnTo>
                  <a:pt x="2646916" y="2894680"/>
                </a:lnTo>
                <a:lnTo>
                  <a:pt x="2646916" y="3552116"/>
                </a:lnTo>
                <a:close/>
                <a:moveTo>
                  <a:pt x="2715603" y="1913432"/>
                </a:moveTo>
                <a:lnTo>
                  <a:pt x="2359901" y="1913432"/>
                </a:lnTo>
                <a:lnTo>
                  <a:pt x="2359901" y="1852104"/>
                </a:lnTo>
                <a:lnTo>
                  <a:pt x="2713150" y="1852104"/>
                </a:lnTo>
                <a:lnTo>
                  <a:pt x="2713150" y="1913432"/>
                </a:lnTo>
                <a:close/>
                <a:moveTo>
                  <a:pt x="4101615" y="3630615"/>
                </a:moveTo>
                <a:lnTo>
                  <a:pt x="4059912" y="3630615"/>
                </a:lnTo>
                <a:lnTo>
                  <a:pt x="4059912" y="3395116"/>
                </a:lnTo>
                <a:lnTo>
                  <a:pt x="3532492" y="3395116"/>
                </a:lnTo>
                <a:lnTo>
                  <a:pt x="3532492" y="3630615"/>
                </a:lnTo>
                <a:lnTo>
                  <a:pt x="3490789" y="3630615"/>
                </a:lnTo>
                <a:lnTo>
                  <a:pt x="3490789" y="3375491"/>
                </a:lnTo>
                <a:lnTo>
                  <a:pt x="3512867" y="3375491"/>
                </a:lnTo>
                <a:lnTo>
                  <a:pt x="3512867" y="3353413"/>
                </a:lnTo>
                <a:lnTo>
                  <a:pt x="4081990" y="3353413"/>
                </a:lnTo>
                <a:lnTo>
                  <a:pt x="4081990" y="3375491"/>
                </a:lnTo>
                <a:lnTo>
                  <a:pt x="4101615" y="3375491"/>
                </a:lnTo>
                <a:lnTo>
                  <a:pt x="4101615" y="3630615"/>
                </a:lnTo>
                <a:close/>
                <a:moveTo>
                  <a:pt x="4307678" y="3117914"/>
                </a:moveTo>
                <a:lnTo>
                  <a:pt x="4246350" y="3117914"/>
                </a:lnTo>
                <a:lnTo>
                  <a:pt x="4246350" y="2193088"/>
                </a:lnTo>
                <a:lnTo>
                  <a:pt x="4307678" y="2193088"/>
                </a:lnTo>
                <a:lnTo>
                  <a:pt x="4307678" y="3117914"/>
                </a:lnTo>
                <a:close/>
                <a:moveTo>
                  <a:pt x="4324849" y="2092510"/>
                </a:moveTo>
                <a:lnTo>
                  <a:pt x="3915178" y="1982120"/>
                </a:lnTo>
                <a:lnTo>
                  <a:pt x="3932350" y="1920792"/>
                </a:lnTo>
                <a:lnTo>
                  <a:pt x="4342021" y="2031182"/>
                </a:lnTo>
                <a:lnTo>
                  <a:pt x="4324849" y="2092510"/>
                </a:lnTo>
                <a:close/>
                <a:moveTo>
                  <a:pt x="10484631" y="3552116"/>
                </a:moveTo>
                <a:lnTo>
                  <a:pt x="10442928" y="3552116"/>
                </a:lnTo>
                <a:lnTo>
                  <a:pt x="10442928" y="3230757"/>
                </a:lnTo>
                <a:lnTo>
                  <a:pt x="10293288" y="3230757"/>
                </a:lnTo>
                <a:lnTo>
                  <a:pt x="10293288" y="3211132"/>
                </a:lnTo>
                <a:lnTo>
                  <a:pt x="10273663" y="3211132"/>
                </a:lnTo>
                <a:lnTo>
                  <a:pt x="10273663" y="3174335"/>
                </a:lnTo>
                <a:lnTo>
                  <a:pt x="10209882" y="3174335"/>
                </a:lnTo>
                <a:lnTo>
                  <a:pt x="10209882" y="3270007"/>
                </a:lnTo>
                <a:lnTo>
                  <a:pt x="10190257" y="3270007"/>
                </a:lnTo>
                <a:lnTo>
                  <a:pt x="10190257" y="3289632"/>
                </a:lnTo>
                <a:lnTo>
                  <a:pt x="10018538" y="3289632"/>
                </a:lnTo>
                <a:lnTo>
                  <a:pt x="10018538" y="3449085"/>
                </a:lnTo>
                <a:lnTo>
                  <a:pt x="9976836" y="3449085"/>
                </a:lnTo>
                <a:lnTo>
                  <a:pt x="9976836" y="3270007"/>
                </a:lnTo>
                <a:lnTo>
                  <a:pt x="9996460" y="3270007"/>
                </a:lnTo>
                <a:lnTo>
                  <a:pt x="9996460" y="3247929"/>
                </a:lnTo>
                <a:lnTo>
                  <a:pt x="10168179" y="3247929"/>
                </a:lnTo>
                <a:lnTo>
                  <a:pt x="10168179" y="3152257"/>
                </a:lnTo>
                <a:lnTo>
                  <a:pt x="10187803" y="3152257"/>
                </a:lnTo>
                <a:lnTo>
                  <a:pt x="10187803" y="3132632"/>
                </a:lnTo>
                <a:lnTo>
                  <a:pt x="10293288" y="3132632"/>
                </a:lnTo>
                <a:lnTo>
                  <a:pt x="10293288" y="3152257"/>
                </a:lnTo>
                <a:lnTo>
                  <a:pt x="10315366" y="3152257"/>
                </a:lnTo>
                <a:lnTo>
                  <a:pt x="10315366" y="3189054"/>
                </a:lnTo>
                <a:lnTo>
                  <a:pt x="10465006" y="3189054"/>
                </a:lnTo>
                <a:lnTo>
                  <a:pt x="10465006" y="3211132"/>
                </a:lnTo>
                <a:lnTo>
                  <a:pt x="10484631" y="3211132"/>
                </a:lnTo>
                <a:lnTo>
                  <a:pt x="10484631" y="3552116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10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兰州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563406" y="3276157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lanzhou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E2EC2707-CA12-4A81-8CC3-3D4948714ED8}"/>
              </a:ext>
            </a:extLst>
          </p:cNvPr>
          <p:cNvSpPr/>
          <p:nvPr/>
        </p:nvSpPr>
        <p:spPr>
          <a:xfrm>
            <a:off x="-7921676" y="5658005"/>
            <a:ext cx="8237839" cy="2529881"/>
          </a:xfrm>
          <a:custGeom>
            <a:avLst/>
            <a:gdLst>
              <a:gd name="connsiteX0" fmla="*/ 11436667 w 11475720"/>
              <a:gd name="connsiteY0" fmla="*/ 3425190 h 3524250"/>
              <a:gd name="connsiteX1" fmla="*/ 11436667 w 11475720"/>
              <a:gd name="connsiteY1" fmla="*/ 3382328 h 3524250"/>
              <a:gd name="connsiteX2" fmla="*/ 11414760 w 11475720"/>
              <a:gd name="connsiteY2" fmla="*/ 3382328 h 3524250"/>
              <a:gd name="connsiteX3" fmla="*/ 11414760 w 11475720"/>
              <a:gd name="connsiteY3" fmla="*/ 3327083 h 3524250"/>
              <a:gd name="connsiteX4" fmla="*/ 11373802 w 11475720"/>
              <a:gd name="connsiteY4" fmla="*/ 3327083 h 3524250"/>
              <a:gd name="connsiteX5" fmla="*/ 11373802 w 11475720"/>
              <a:gd name="connsiteY5" fmla="*/ 3311843 h 3524250"/>
              <a:gd name="connsiteX6" fmla="*/ 11309985 w 11475720"/>
              <a:gd name="connsiteY6" fmla="*/ 3311843 h 3524250"/>
              <a:gd name="connsiteX7" fmla="*/ 11309985 w 11475720"/>
              <a:gd name="connsiteY7" fmla="*/ 3109913 h 3524250"/>
              <a:gd name="connsiteX8" fmla="*/ 11294745 w 11475720"/>
              <a:gd name="connsiteY8" fmla="*/ 3109913 h 3524250"/>
              <a:gd name="connsiteX9" fmla="*/ 11294745 w 11475720"/>
              <a:gd name="connsiteY9" fmla="*/ 3040380 h 3524250"/>
              <a:gd name="connsiteX10" fmla="*/ 11302365 w 11475720"/>
              <a:gd name="connsiteY10" fmla="*/ 3040380 h 3524250"/>
              <a:gd name="connsiteX11" fmla="*/ 11302365 w 11475720"/>
              <a:gd name="connsiteY11" fmla="*/ 3012758 h 3524250"/>
              <a:gd name="connsiteX12" fmla="*/ 11128058 w 11475720"/>
              <a:gd name="connsiteY12" fmla="*/ 3012758 h 3524250"/>
              <a:gd name="connsiteX13" fmla="*/ 11128058 w 11475720"/>
              <a:gd name="connsiteY13" fmla="*/ 3040380 h 3524250"/>
              <a:gd name="connsiteX14" fmla="*/ 11136630 w 11475720"/>
              <a:gd name="connsiteY14" fmla="*/ 3040380 h 3524250"/>
              <a:gd name="connsiteX15" fmla="*/ 11136630 w 11475720"/>
              <a:gd name="connsiteY15" fmla="*/ 3298508 h 3524250"/>
              <a:gd name="connsiteX16" fmla="*/ 11066145 w 11475720"/>
              <a:gd name="connsiteY16" fmla="*/ 3298508 h 3524250"/>
              <a:gd name="connsiteX17" fmla="*/ 11066145 w 11475720"/>
              <a:gd name="connsiteY17" fmla="*/ 3252788 h 3524250"/>
              <a:gd name="connsiteX18" fmla="*/ 11046142 w 11475720"/>
              <a:gd name="connsiteY18" fmla="*/ 3252788 h 3524250"/>
              <a:gd name="connsiteX19" fmla="*/ 11046142 w 11475720"/>
              <a:gd name="connsiteY19" fmla="*/ 3202305 h 3524250"/>
              <a:gd name="connsiteX20" fmla="*/ 11029950 w 11475720"/>
              <a:gd name="connsiteY20" fmla="*/ 3202305 h 3524250"/>
              <a:gd name="connsiteX21" fmla="*/ 11029950 w 11475720"/>
              <a:gd name="connsiteY21" fmla="*/ 3252788 h 3524250"/>
              <a:gd name="connsiteX22" fmla="*/ 11022330 w 11475720"/>
              <a:gd name="connsiteY22" fmla="*/ 3252788 h 3524250"/>
              <a:gd name="connsiteX23" fmla="*/ 11022330 w 11475720"/>
              <a:gd name="connsiteY23" fmla="*/ 3244215 h 3524250"/>
              <a:gd name="connsiteX24" fmla="*/ 10957560 w 11475720"/>
              <a:gd name="connsiteY24" fmla="*/ 3244215 h 3524250"/>
              <a:gd name="connsiteX25" fmla="*/ 10957560 w 11475720"/>
              <a:gd name="connsiteY25" fmla="*/ 3252788 h 3524250"/>
              <a:gd name="connsiteX26" fmla="*/ 10943273 w 11475720"/>
              <a:gd name="connsiteY26" fmla="*/ 3252788 h 3524250"/>
              <a:gd name="connsiteX27" fmla="*/ 10943273 w 11475720"/>
              <a:gd name="connsiteY27" fmla="*/ 3244215 h 3524250"/>
              <a:gd name="connsiteX28" fmla="*/ 10881360 w 11475720"/>
              <a:gd name="connsiteY28" fmla="*/ 3244215 h 3524250"/>
              <a:gd name="connsiteX29" fmla="*/ 10881360 w 11475720"/>
              <a:gd name="connsiteY29" fmla="*/ 3252788 h 3524250"/>
              <a:gd name="connsiteX30" fmla="*/ 10864215 w 11475720"/>
              <a:gd name="connsiteY30" fmla="*/ 3252788 h 3524250"/>
              <a:gd name="connsiteX31" fmla="*/ 10864215 w 11475720"/>
              <a:gd name="connsiteY31" fmla="*/ 3343275 h 3524250"/>
              <a:gd name="connsiteX32" fmla="*/ 10783252 w 11475720"/>
              <a:gd name="connsiteY32" fmla="*/ 3343275 h 3524250"/>
              <a:gd name="connsiteX33" fmla="*/ 10783252 w 11475720"/>
              <a:gd name="connsiteY33" fmla="*/ 3390900 h 3524250"/>
              <a:gd name="connsiteX34" fmla="*/ 10768012 w 11475720"/>
              <a:gd name="connsiteY34" fmla="*/ 3390900 h 3524250"/>
              <a:gd name="connsiteX35" fmla="*/ 10764202 w 11475720"/>
              <a:gd name="connsiteY35" fmla="*/ 3390900 h 3524250"/>
              <a:gd name="connsiteX36" fmla="*/ 10764202 w 11475720"/>
              <a:gd name="connsiteY36" fmla="*/ 3331845 h 3524250"/>
              <a:gd name="connsiteX37" fmla="*/ 10760392 w 11475720"/>
              <a:gd name="connsiteY37" fmla="*/ 3331845 h 3524250"/>
              <a:gd name="connsiteX38" fmla="*/ 10760392 w 11475720"/>
              <a:gd name="connsiteY38" fmla="*/ 3390900 h 3524250"/>
              <a:gd name="connsiteX39" fmla="*/ 10720388 w 11475720"/>
              <a:gd name="connsiteY39" fmla="*/ 3389948 h 3524250"/>
              <a:gd name="connsiteX40" fmla="*/ 10545127 w 11475720"/>
              <a:gd name="connsiteY40" fmla="*/ 3387090 h 3524250"/>
              <a:gd name="connsiteX41" fmla="*/ 10545127 w 11475720"/>
              <a:gd name="connsiteY41" fmla="*/ 3331845 h 3524250"/>
              <a:gd name="connsiteX42" fmla="*/ 10541317 w 11475720"/>
              <a:gd name="connsiteY42" fmla="*/ 3331845 h 3524250"/>
              <a:gd name="connsiteX43" fmla="*/ 10541317 w 11475720"/>
              <a:gd name="connsiteY43" fmla="*/ 3387090 h 3524250"/>
              <a:gd name="connsiteX44" fmla="*/ 10531792 w 11475720"/>
              <a:gd name="connsiteY44" fmla="*/ 3387090 h 3524250"/>
              <a:gd name="connsiteX45" fmla="*/ 10507027 w 11475720"/>
              <a:gd name="connsiteY45" fmla="*/ 3387090 h 3524250"/>
              <a:gd name="connsiteX46" fmla="*/ 10325100 w 11475720"/>
              <a:gd name="connsiteY46" fmla="*/ 3384233 h 3524250"/>
              <a:gd name="connsiteX47" fmla="*/ 10325100 w 11475720"/>
              <a:gd name="connsiteY47" fmla="*/ 3331845 h 3524250"/>
              <a:gd name="connsiteX48" fmla="*/ 10321290 w 11475720"/>
              <a:gd name="connsiteY48" fmla="*/ 3331845 h 3524250"/>
              <a:gd name="connsiteX49" fmla="*/ 10321290 w 11475720"/>
              <a:gd name="connsiteY49" fmla="*/ 3384233 h 3524250"/>
              <a:gd name="connsiteX50" fmla="*/ 10220325 w 11475720"/>
              <a:gd name="connsiteY50" fmla="*/ 3383280 h 3524250"/>
              <a:gd name="connsiteX51" fmla="*/ 10183177 w 11475720"/>
              <a:gd name="connsiteY51" fmla="*/ 3382328 h 3524250"/>
              <a:gd name="connsiteX52" fmla="*/ 10105073 w 11475720"/>
              <a:gd name="connsiteY52" fmla="*/ 3333750 h 3524250"/>
              <a:gd name="connsiteX53" fmla="*/ 10105073 w 11475720"/>
              <a:gd name="connsiteY53" fmla="*/ 3322320 h 3524250"/>
              <a:gd name="connsiteX54" fmla="*/ 10100310 w 11475720"/>
              <a:gd name="connsiteY54" fmla="*/ 3322320 h 3524250"/>
              <a:gd name="connsiteX55" fmla="*/ 10100310 w 11475720"/>
              <a:gd name="connsiteY55" fmla="*/ 3330893 h 3524250"/>
              <a:gd name="connsiteX56" fmla="*/ 9599295 w 11475720"/>
              <a:gd name="connsiteY56" fmla="*/ 3017520 h 3524250"/>
              <a:gd name="connsiteX57" fmla="*/ 9613582 w 11475720"/>
              <a:gd name="connsiteY57" fmla="*/ 3012758 h 3524250"/>
              <a:gd name="connsiteX58" fmla="*/ 9613582 w 11475720"/>
              <a:gd name="connsiteY58" fmla="*/ 3012758 h 3524250"/>
              <a:gd name="connsiteX59" fmla="*/ 9605962 w 11475720"/>
              <a:gd name="connsiteY59" fmla="*/ 2983230 h 3524250"/>
              <a:gd name="connsiteX60" fmla="*/ 9605962 w 11475720"/>
              <a:gd name="connsiteY60" fmla="*/ 2983230 h 3524250"/>
              <a:gd name="connsiteX61" fmla="*/ 9597390 w 11475720"/>
              <a:gd name="connsiteY61" fmla="*/ 2985135 h 3524250"/>
              <a:gd name="connsiteX62" fmla="*/ 9598343 w 11475720"/>
              <a:gd name="connsiteY62" fmla="*/ 2987993 h 3524250"/>
              <a:gd name="connsiteX63" fmla="*/ 9589770 w 11475720"/>
              <a:gd name="connsiteY63" fmla="*/ 2989898 h 3524250"/>
              <a:gd name="connsiteX64" fmla="*/ 9464993 w 11475720"/>
              <a:gd name="connsiteY64" fmla="*/ 3058478 h 3524250"/>
              <a:gd name="connsiteX65" fmla="*/ 8883968 w 11475720"/>
              <a:gd name="connsiteY65" fmla="*/ 3373755 h 3524250"/>
              <a:gd name="connsiteX66" fmla="*/ 8835390 w 11475720"/>
              <a:gd name="connsiteY66" fmla="*/ 3395663 h 3524250"/>
              <a:gd name="connsiteX67" fmla="*/ 8832532 w 11475720"/>
              <a:gd name="connsiteY67" fmla="*/ 3395663 h 3524250"/>
              <a:gd name="connsiteX68" fmla="*/ 8832532 w 11475720"/>
              <a:gd name="connsiteY68" fmla="*/ 3391853 h 3524250"/>
              <a:gd name="connsiteX69" fmla="*/ 8783955 w 11475720"/>
              <a:gd name="connsiteY69" fmla="*/ 3391853 h 3524250"/>
              <a:gd name="connsiteX70" fmla="*/ 8783955 w 11475720"/>
              <a:gd name="connsiteY70" fmla="*/ 3333750 h 3524250"/>
              <a:gd name="connsiteX71" fmla="*/ 8783955 w 11475720"/>
              <a:gd name="connsiteY71" fmla="*/ 3333750 h 3524250"/>
              <a:gd name="connsiteX72" fmla="*/ 8782050 w 11475720"/>
              <a:gd name="connsiteY72" fmla="*/ 3333750 h 3524250"/>
              <a:gd name="connsiteX73" fmla="*/ 8782050 w 11475720"/>
              <a:gd name="connsiteY73" fmla="*/ 3392805 h 3524250"/>
              <a:gd name="connsiteX74" fmla="*/ 8777288 w 11475720"/>
              <a:gd name="connsiteY74" fmla="*/ 3392805 h 3524250"/>
              <a:gd name="connsiteX75" fmla="*/ 8777288 w 11475720"/>
              <a:gd name="connsiteY75" fmla="*/ 3400425 h 3524250"/>
              <a:gd name="connsiteX76" fmla="*/ 8757285 w 11475720"/>
              <a:gd name="connsiteY76" fmla="*/ 3400425 h 3524250"/>
              <a:gd name="connsiteX77" fmla="*/ 8757285 w 11475720"/>
              <a:gd name="connsiteY77" fmla="*/ 3250883 h 3524250"/>
              <a:gd name="connsiteX78" fmla="*/ 8765857 w 11475720"/>
              <a:gd name="connsiteY78" fmla="*/ 3235643 h 3524250"/>
              <a:gd name="connsiteX79" fmla="*/ 8765857 w 11475720"/>
              <a:gd name="connsiteY79" fmla="*/ 3219450 h 3524250"/>
              <a:gd name="connsiteX80" fmla="*/ 8677275 w 11475720"/>
              <a:gd name="connsiteY80" fmla="*/ 3109913 h 3524250"/>
              <a:gd name="connsiteX81" fmla="*/ 8677275 w 11475720"/>
              <a:gd name="connsiteY81" fmla="*/ 3109913 h 3524250"/>
              <a:gd name="connsiteX82" fmla="*/ 8640127 w 11475720"/>
              <a:gd name="connsiteY82" fmla="*/ 3109913 h 3524250"/>
              <a:gd name="connsiteX83" fmla="*/ 8640127 w 11475720"/>
              <a:gd name="connsiteY83" fmla="*/ 3102293 h 3524250"/>
              <a:gd name="connsiteX84" fmla="*/ 8640127 w 11475720"/>
              <a:gd name="connsiteY84" fmla="*/ 3102293 h 3524250"/>
              <a:gd name="connsiteX85" fmla="*/ 8609648 w 11475720"/>
              <a:gd name="connsiteY85" fmla="*/ 3102293 h 3524250"/>
              <a:gd name="connsiteX86" fmla="*/ 8609648 w 11475720"/>
              <a:gd name="connsiteY86" fmla="*/ 3109913 h 3524250"/>
              <a:gd name="connsiteX87" fmla="*/ 8568690 w 11475720"/>
              <a:gd name="connsiteY87" fmla="*/ 3080385 h 3524250"/>
              <a:gd name="connsiteX88" fmla="*/ 8568690 w 11475720"/>
              <a:gd name="connsiteY88" fmla="*/ 3080385 h 3524250"/>
              <a:gd name="connsiteX89" fmla="*/ 8470582 w 11475720"/>
              <a:gd name="connsiteY89" fmla="*/ 3080385 h 3524250"/>
              <a:gd name="connsiteX90" fmla="*/ 8470582 w 11475720"/>
              <a:gd name="connsiteY90" fmla="*/ 2963228 h 3524250"/>
              <a:gd name="connsiteX91" fmla="*/ 8451532 w 11475720"/>
              <a:gd name="connsiteY91" fmla="*/ 2940368 h 3524250"/>
              <a:gd name="connsiteX92" fmla="*/ 8451532 w 11475720"/>
              <a:gd name="connsiteY92" fmla="*/ 2911793 h 3524250"/>
              <a:gd name="connsiteX93" fmla="*/ 8444865 w 11475720"/>
              <a:gd name="connsiteY93" fmla="*/ 2918460 h 3524250"/>
              <a:gd name="connsiteX94" fmla="*/ 8444865 w 11475720"/>
              <a:gd name="connsiteY94" fmla="*/ 2934653 h 3524250"/>
              <a:gd name="connsiteX95" fmla="*/ 8426768 w 11475720"/>
              <a:gd name="connsiteY95" fmla="*/ 2934653 h 3524250"/>
              <a:gd name="connsiteX96" fmla="*/ 8426768 w 11475720"/>
              <a:gd name="connsiteY96" fmla="*/ 2954655 h 3524250"/>
              <a:gd name="connsiteX97" fmla="*/ 8264843 w 11475720"/>
              <a:gd name="connsiteY97" fmla="*/ 2954655 h 3524250"/>
              <a:gd name="connsiteX98" fmla="*/ 8264843 w 11475720"/>
              <a:gd name="connsiteY98" fmla="*/ 2905125 h 3524250"/>
              <a:gd name="connsiteX99" fmla="*/ 8251508 w 11475720"/>
              <a:gd name="connsiteY99" fmla="*/ 2891790 h 3524250"/>
              <a:gd name="connsiteX100" fmla="*/ 8251508 w 11475720"/>
              <a:gd name="connsiteY100" fmla="*/ 2891790 h 3524250"/>
              <a:gd name="connsiteX101" fmla="*/ 8220075 w 11475720"/>
              <a:gd name="connsiteY101" fmla="*/ 2891790 h 3524250"/>
              <a:gd name="connsiteX102" fmla="*/ 8220075 w 11475720"/>
              <a:gd name="connsiteY102" fmla="*/ 2884170 h 3524250"/>
              <a:gd name="connsiteX103" fmla="*/ 8198168 w 11475720"/>
              <a:gd name="connsiteY103" fmla="*/ 2884170 h 3524250"/>
              <a:gd name="connsiteX104" fmla="*/ 8198168 w 11475720"/>
              <a:gd name="connsiteY104" fmla="*/ 2900363 h 3524250"/>
              <a:gd name="connsiteX105" fmla="*/ 7973378 w 11475720"/>
              <a:gd name="connsiteY105" fmla="*/ 2900363 h 3524250"/>
              <a:gd name="connsiteX106" fmla="*/ 7973378 w 11475720"/>
              <a:gd name="connsiteY106" fmla="*/ 2887980 h 3524250"/>
              <a:gd name="connsiteX107" fmla="*/ 7915275 w 11475720"/>
              <a:gd name="connsiteY107" fmla="*/ 2811780 h 3524250"/>
              <a:gd name="connsiteX108" fmla="*/ 7915275 w 11475720"/>
              <a:gd name="connsiteY108" fmla="*/ 2757488 h 3524250"/>
              <a:gd name="connsiteX109" fmla="*/ 7915275 w 11475720"/>
              <a:gd name="connsiteY109" fmla="*/ 2757488 h 3524250"/>
              <a:gd name="connsiteX110" fmla="*/ 7775258 w 11475720"/>
              <a:gd name="connsiteY110" fmla="*/ 2757488 h 3524250"/>
              <a:gd name="connsiteX111" fmla="*/ 7775258 w 11475720"/>
              <a:gd name="connsiteY111" fmla="*/ 2805113 h 3524250"/>
              <a:gd name="connsiteX112" fmla="*/ 7747635 w 11475720"/>
              <a:gd name="connsiteY112" fmla="*/ 2805113 h 3524250"/>
              <a:gd name="connsiteX113" fmla="*/ 7656195 w 11475720"/>
              <a:gd name="connsiteY113" fmla="*/ 2893695 h 3524250"/>
              <a:gd name="connsiteX114" fmla="*/ 7656195 w 11475720"/>
              <a:gd name="connsiteY114" fmla="*/ 2893695 h 3524250"/>
              <a:gd name="connsiteX115" fmla="*/ 7656195 w 11475720"/>
              <a:gd name="connsiteY115" fmla="*/ 2909888 h 3524250"/>
              <a:gd name="connsiteX116" fmla="*/ 7665720 w 11475720"/>
              <a:gd name="connsiteY116" fmla="*/ 2909888 h 3524250"/>
              <a:gd name="connsiteX117" fmla="*/ 7665720 w 11475720"/>
              <a:gd name="connsiteY117" fmla="*/ 3003233 h 3524250"/>
              <a:gd name="connsiteX118" fmla="*/ 7582853 w 11475720"/>
              <a:gd name="connsiteY118" fmla="*/ 3003233 h 3524250"/>
              <a:gd name="connsiteX119" fmla="*/ 7582853 w 11475720"/>
              <a:gd name="connsiteY119" fmla="*/ 3009900 h 3524250"/>
              <a:gd name="connsiteX120" fmla="*/ 7523798 w 11475720"/>
              <a:gd name="connsiteY120" fmla="*/ 3009900 h 3524250"/>
              <a:gd name="connsiteX121" fmla="*/ 7523798 w 11475720"/>
              <a:gd name="connsiteY121" fmla="*/ 2888933 h 3524250"/>
              <a:gd name="connsiteX122" fmla="*/ 7464743 w 11475720"/>
              <a:gd name="connsiteY122" fmla="*/ 2807018 h 3524250"/>
              <a:gd name="connsiteX123" fmla="*/ 7464743 w 11475720"/>
              <a:gd name="connsiteY123" fmla="*/ 2807018 h 3524250"/>
              <a:gd name="connsiteX124" fmla="*/ 7444740 w 11475720"/>
              <a:gd name="connsiteY124" fmla="*/ 2807018 h 3524250"/>
              <a:gd name="connsiteX125" fmla="*/ 7444740 w 11475720"/>
              <a:gd name="connsiteY125" fmla="*/ 2755583 h 3524250"/>
              <a:gd name="connsiteX126" fmla="*/ 7418070 w 11475720"/>
              <a:gd name="connsiteY126" fmla="*/ 2755583 h 3524250"/>
              <a:gd name="connsiteX127" fmla="*/ 7418070 w 11475720"/>
              <a:gd name="connsiteY127" fmla="*/ 2623185 h 3524250"/>
              <a:gd name="connsiteX128" fmla="*/ 7339013 w 11475720"/>
              <a:gd name="connsiteY128" fmla="*/ 2623185 h 3524250"/>
              <a:gd name="connsiteX129" fmla="*/ 7339013 w 11475720"/>
              <a:gd name="connsiteY129" fmla="*/ 2626995 h 3524250"/>
              <a:gd name="connsiteX130" fmla="*/ 7311390 w 11475720"/>
              <a:gd name="connsiteY130" fmla="*/ 2626995 h 3524250"/>
              <a:gd name="connsiteX131" fmla="*/ 7311390 w 11475720"/>
              <a:gd name="connsiteY131" fmla="*/ 2596515 h 3524250"/>
              <a:gd name="connsiteX132" fmla="*/ 7311390 w 11475720"/>
              <a:gd name="connsiteY132" fmla="*/ 2596515 h 3524250"/>
              <a:gd name="connsiteX133" fmla="*/ 7286625 w 11475720"/>
              <a:gd name="connsiteY133" fmla="*/ 2596515 h 3524250"/>
              <a:gd name="connsiteX134" fmla="*/ 7286625 w 11475720"/>
              <a:gd name="connsiteY134" fmla="*/ 2362200 h 3524250"/>
              <a:gd name="connsiteX135" fmla="*/ 7290435 w 11475720"/>
              <a:gd name="connsiteY135" fmla="*/ 2356485 h 3524250"/>
              <a:gd name="connsiteX136" fmla="*/ 7290435 w 11475720"/>
              <a:gd name="connsiteY136" fmla="*/ 2309813 h 3524250"/>
              <a:gd name="connsiteX137" fmla="*/ 7286625 w 11475720"/>
              <a:gd name="connsiteY137" fmla="*/ 2309813 h 3524250"/>
              <a:gd name="connsiteX138" fmla="*/ 7286625 w 11475720"/>
              <a:gd name="connsiteY138" fmla="*/ 2297430 h 3524250"/>
              <a:gd name="connsiteX139" fmla="*/ 7275195 w 11475720"/>
              <a:gd name="connsiteY139" fmla="*/ 2297430 h 3524250"/>
              <a:gd name="connsiteX140" fmla="*/ 7275195 w 11475720"/>
              <a:gd name="connsiteY140" fmla="*/ 2310765 h 3524250"/>
              <a:gd name="connsiteX141" fmla="*/ 7138035 w 11475720"/>
              <a:gd name="connsiteY141" fmla="*/ 2310765 h 3524250"/>
              <a:gd name="connsiteX142" fmla="*/ 7129463 w 11475720"/>
              <a:gd name="connsiteY142" fmla="*/ 2307908 h 3524250"/>
              <a:gd name="connsiteX143" fmla="*/ 7128510 w 11475720"/>
              <a:gd name="connsiteY143" fmla="*/ 2307908 h 3524250"/>
              <a:gd name="connsiteX144" fmla="*/ 6976110 w 11475720"/>
              <a:gd name="connsiteY144" fmla="*/ 2307908 h 3524250"/>
              <a:gd name="connsiteX145" fmla="*/ 6976110 w 11475720"/>
              <a:gd name="connsiteY145" fmla="*/ 2320290 h 3524250"/>
              <a:gd name="connsiteX146" fmla="*/ 6981825 w 11475720"/>
              <a:gd name="connsiteY146" fmla="*/ 2320290 h 3524250"/>
              <a:gd name="connsiteX147" fmla="*/ 6981825 w 11475720"/>
              <a:gd name="connsiteY147" fmla="*/ 2324100 h 3524250"/>
              <a:gd name="connsiteX148" fmla="*/ 6973253 w 11475720"/>
              <a:gd name="connsiteY148" fmla="*/ 2324100 h 3524250"/>
              <a:gd name="connsiteX149" fmla="*/ 6950393 w 11475720"/>
              <a:gd name="connsiteY149" fmla="*/ 2335530 h 3524250"/>
              <a:gd name="connsiteX150" fmla="*/ 6950393 w 11475720"/>
              <a:gd name="connsiteY150" fmla="*/ 2335530 h 3524250"/>
              <a:gd name="connsiteX151" fmla="*/ 6950393 w 11475720"/>
              <a:gd name="connsiteY151" fmla="*/ 2356485 h 3524250"/>
              <a:gd name="connsiteX152" fmla="*/ 6928485 w 11475720"/>
              <a:gd name="connsiteY152" fmla="*/ 2356485 h 3524250"/>
              <a:gd name="connsiteX153" fmla="*/ 6928485 w 11475720"/>
              <a:gd name="connsiteY153" fmla="*/ 2744153 h 3524250"/>
              <a:gd name="connsiteX154" fmla="*/ 6923723 w 11475720"/>
              <a:gd name="connsiteY154" fmla="*/ 2744153 h 3524250"/>
              <a:gd name="connsiteX155" fmla="*/ 6923723 w 11475720"/>
              <a:gd name="connsiteY155" fmla="*/ 2754630 h 3524250"/>
              <a:gd name="connsiteX156" fmla="*/ 6869430 w 11475720"/>
              <a:gd name="connsiteY156" fmla="*/ 2754630 h 3524250"/>
              <a:gd name="connsiteX157" fmla="*/ 6869430 w 11475720"/>
              <a:gd name="connsiteY157" fmla="*/ 2763203 h 3524250"/>
              <a:gd name="connsiteX158" fmla="*/ 6854190 w 11475720"/>
              <a:gd name="connsiteY158" fmla="*/ 2763203 h 3524250"/>
              <a:gd name="connsiteX159" fmla="*/ 6854190 w 11475720"/>
              <a:gd name="connsiteY159" fmla="*/ 2261235 h 3524250"/>
              <a:gd name="connsiteX160" fmla="*/ 6822758 w 11475720"/>
              <a:gd name="connsiteY160" fmla="*/ 2261235 h 3524250"/>
              <a:gd name="connsiteX161" fmla="*/ 6822758 w 11475720"/>
              <a:gd name="connsiteY161" fmla="*/ 2248853 h 3524250"/>
              <a:gd name="connsiteX162" fmla="*/ 6640830 w 11475720"/>
              <a:gd name="connsiteY162" fmla="*/ 2248853 h 3524250"/>
              <a:gd name="connsiteX163" fmla="*/ 6640830 w 11475720"/>
              <a:gd name="connsiteY163" fmla="*/ 2257425 h 3524250"/>
              <a:gd name="connsiteX164" fmla="*/ 6585585 w 11475720"/>
              <a:gd name="connsiteY164" fmla="*/ 2257425 h 3524250"/>
              <a:gd name="connsiteX165" fmla="*/ 6585585 w 11475720"/>
              <a:gd name="connsiteY165" fmla="*/ 2247900 h 3524250"/>
              <a:gd name="connsiteX166" fmla="*/ 6555105 w 11475720"/>
              <a:gd name="connsiteY166" fmla="*/ 2257425 h 3524250"/>
              <a:gd name="connsiteX167" fmla="*/ 6533198 w 11475720"/>
              <a:gd name="connsiteY167" fmla="*/ 2264093 h 3524250"/>
              <a:gd name="connsiteX168" fmla="*/ 6533198 w 11475720"/>
              <a:gd name="connsiteY168" fmla="*/ 2264093 h 3524250"/>
              <a:gd name="connsiteX169" fmla="*/ 6533198 w 11475720"/>
              <a:gd name="connsiteY169" fmla="*/ 2372678 h 3524250"/>
              <a:gd name="connsiteX170" fmla="*/ 6526530 w 11475720"/>
              <a:gd name="connsiteY170" fmla="*/ 2372678 h 3524250"/>
              <a:gd name="connsiteX171" fmla="*/ 6526530 w 11475720"/>
              <a:gd name="connsiteY171" fmla="*/ 2386013 h 3524250"/>
              <a:gd name="connsiteX172" fmla="*/ 6533198 w 11475720"/>
              <a:gd name="connsiteY172" fmla="*/ 2386013 h 3524250"/>
              <a:gd name="connsiteX173" fmla="*/ 6533198 w 11475720"/>
              <a:gd name="connsiteY173" fmla="*/ 2590800 h 3524250"/>
              <a:gd name="connsiteX174" fmla="*/ 6515100 w 11475720"/>
              <a:gd name="connsiteY174" fmla="*/ 2590800 h 3524250"/>
              <a:gd name="connsiteX175" fmla="*/ 6515100 w 11475720"/>
              <a:gd name="connsiteY175" fmla="*/ 2576513 h 3524250"/>
              <a:gd name="connsiteX176" fmla="*/ 6462713 w 11475720"/>
              <a:gd name="connsiteY176" fmla="*/ 2576513 h 3524250"/>
              <a:gd name="connsiteX177" fmla="*/ 6462713 w 11475720"/>
              <a:gd name="connsiteY177" fmla="*/ 2563178 h 3524250"/>
              <a:gd name="connsiteX178" fmla="*/ 6454140 w 11475720"/>
              <a:gd name="connsiteY178" fmla="*/ 2563178 h 3524250"/>
              <a:gd name="connsiteX179" fmla="*/ 6439853 w 11475720"/>
              <a:gd name="connsiteY179" fmla="*/ 2537460 h 3524250"/>
              <a:gd name="connsiteX180" fmla="*/ 6383655 w 11475720"/>
              <a:gd name="connsiteY180" fmla="*/ 2506980 h 3524250"/>
              <a:gd name="connsiteX181" fmla="*/ 6382703 w 11475720"/>
              <a:gd name="connsiteY181" fmla="*/ 2506980 h 3524250"/>
              <a:gd name="connsiteX182" fmla="*/ 6378893 w 11475720"/>
              <a:gd name="connsiteY182" fmla="*/ 2506980 h 3524250"/>
              <a:gd name="connsiteX183" fmla="*/ 6376035 w 11475720"/>
              <a:gd name="connsiteY183" fmla="*/ 2506980 h 3524250"/>
              <a:gd name="connsiteX184" fmla="*/ 6372225 w 11475720"/>
              <a:gd name="connsiteY184" fmla="*/ 2506980 h 3524250"/>
              <a:gd name="connsiteX185" fmla="*/ 6346508 w 11475720"/>
              <a:gd name="connsiteY185" fmla="*/ 2509838 h 3524250"/>
              <a:gd name="connsiteX186" fmla="*/ 6299835 w 11475720"/>
              <a:gd name="connsiteY186" fmla="*/ 2534603 h 3524250"/>
              <a:gd name="connsiteX187" fmla="*/ 6289358 w 11475720"/>
              <a:gd name="connsiteY187" fmla="*/ 2548890 h 3524250"/>
              <a:gd name="connsiteX188" fmla="*/ 6288405 w 11475720"/>
              <a:gd name="connsiteY188" fmla="*/ 2549843 h 3524250"/>
              <a:gd name="connsiteX189" fmla="*/ 6203633 w 11475720"/>
              <a:gd name="connsiteY189" fmla="*/ 2549843 h 3524250"/>
              <a:gd name="connsiteX190" fmla="*/ 6203633 w 11475720"/>
              <a:gd name="connsiteY190" fmla="*/ 2577465 h 3524250"/>
              <a:gd name="connsiteX191" fmla="*/ 6207443 w 11475720"/>
              <a:gd name="connsiteY191" fmla="*/ 2590800 h 3524250"/>
              <a:gd name="connsiteX192" fmla="*/ 6207443 w 11475720"/>
              <a:gd name="connsiteY192" fmla="*/ 2614613 h 3524250"/>
              <a:gd name="connsiteX193" fmla="*/ 6211253 w 11475720"/>
              <a:gd name="connsiteY193" fmla="*/ 2614613 h 3524250"/>
              <a:gd name="connsiteX194" fmla="*/ 6211253 w 11475720"/>
              <a:gd name="connsiteY194" fmla="*/ 2653665 h 3524250"/>
              <a:gd name="connsiteX195" fmla="*/ 6184583 w 11475720"/>
              <a:gd name="connsiteY195" fmla="*/ 2653665 h 3524250"/>
              <a:gd name="connsiteX196" fmla="*/ 6184583 w 11475720"/>
              <a:gd name="connsiteY196" fmla="*/ 2532698 h 3524250"/>
              <a:gd name="connsiteX197" fmla="*/ 6184583 w 11475720"/>
              <a:gd name="connsiteY197" fmla="*/ 2532698 h 3524250"/>
              <a:gd name="connsiteX198" fmla="*/ 6177915 w 11475720"/>
              <a:gd name="connsiteY198" fmla="*/ 2532698 h 3524250"/>
              <a:gd name="connsiteX199" fmla="*/ 6177915 w 11475720"/>
              <a:gd name="connsiteY199" fmla="*/ 2495550 h 3524250"/>
              <a:gd name="connsiteX200" fmla="*/ 6149340 w 11475720"/>
              <a:gd name="connsiteY200" fmla="*/ 2495550 h 3524250"/>
              <a:gd name="connsiteX201" fmla="*/ 6149340 w 11475720"/>
              <a:gd name="connsiteY201" fmla="*/ 2485073 h 3524250"/>
              <a:gd name="connsiteX202" fmla="*/ 6161723 w 11475720"/>
              <a:gd name="connsiteY202" fmla="*/ 2481263 h 3524250"/>
              <a:gd name="connsiteX203" fmla="*/ 6161723 w 11475720"/>
              <a:gd name="connsiteY203" fmla="*/ 2481263 h 3524250"/>
              <a:gd name="connsiteX204" fmla="*/ 6161723 w 11475720"/>
              <a:gd name="connsiteY204" fmla="*/ 2464118 h 3524250"/>
              <a:gd name="connsiteX205" fmla="*/ 6161723 w 11475720"/>
              <a:gd name="connsiteY205" fmla="*/ 2464118 h 3524250"/>
              <a:gd name="connsiteX206" fmla="*/ 6111240 w 11475720"/>
              <a:gd name="connsiteY206" fmla="*/ 2464118 h 3524250"/>
              <a:gd name="connsiteX207" fmla="*/ 6111240 w 11475720"/>
              <a:gd name="connsiteY207" fmla="*/ 2360295 h 3524250"/>
              <a:gd name="connsiteX208" fmla="*/ 6111240 w 11475720"/>
              <a:gd name="connsiteY208" fmla="*/ 2360295 h 3524250"/>
              <a:gd name="connsiteX209" fmla="*/ 6043613 w 11475720"/>
              <a:gd name="connsiteY209" fmla="*/ 2360295 h 3524250"/>
              <a:gd name="connsiteX210" fmla="*/ 6043613 w 11475720"/>
              <a:gd name="connsiteY210" fmla="*/ 2284095 h 3524250"/>
              <a:gd name="connsiteX211" fmla="*/ 6036945 w 11475720"/>
              <a:gd name="connsiteY211" fmla="*/ 2284095 h 3524250"/>
              <a:gd name="connsiteX212" fmla="*/ 6036945 w 11475720"/>
              <a:gd name="connsiteY212" fmla="*/ 2358390 h 3524250"/>
              <a:gd name="connsiteX213" fmla="*/ 6035040 w 11475720"/>
              <a:gd name="connsiteY213" fmla="*/ 2359343 h 3524250"/>
              <a:gd name="connsiteX214" fmla="*/ 6034088 w 11475720"/>
              <a:gd name="connsiteY214" fmla="*/ 2359343 h 3524250"/>
              <a:gd name="connsiteX215" fmla="*/ 6027420 w 11475720"/>
              <a:gd name="connsiteY215" fmla="*/ 2358390 h 3524250"/>
              <a:gd name="connsiteX216" fmla="*/ 6027420 w 11475720"/>
              <a:gd name="connsiteY216" fmla="*/ 2351723 h 3524250"/>
              <a:gd name="connsiteX217" fmla="*/ 6019800 w 11475720"/>
              <a:gd name="connsiteY217" fmla="*/ 2351723 h 3524250"/>
              <a:gd name="connsiteX218" fmla="*/ 6019800 w 11475720"/>
              <a:gd name="connsiteY218" fmla="*/ 2357438 h 3524250"/>
              <a:gd name="connsiteX219" fmla="*/ 5987415 w 11475720"/>
              <a:gd name="connsiteY219" fmla="*/ 2357438 h 3524250"/>
              <a:gd name="connsiteX220" fmla="*/ 5987415 w 11475720"/>
              <a:gd name="connsiteY220" fmla="*/ 2487930 h 3524250"/>
              <a:gd name="connsiteX221" fmla="*/ 5930265 w 11475720"/>
              <a:gd name="connsiteY221" fmla="*/ 2487930 h 3524250"/>
              <a:gd name="connsiteX222" fmla="*/ 5930265 w 11475720"/>
              <a:gd name="connsiteY222" fmla="*/ 2515553 h 3524250"/>
              <a:gd name="connsiteX223" fmla="*/ 5924550 w 11475720"/>
              <a:gd name="connsiteY223" fmla="*/ 2515553 h 3524250"/>
              <a:gd name="connsiteX224" fmla="*/ 5924550 w 11475720"/>
              <a:gd name="connsiteY224" fmla="*/ 2529840 h 3524250"/>
              <a:gd name="connsiteX225" fmla="*/ 5915025 w 11475720"/>
              <a:gd name="connsiteY225" fmla="*/ 2529840 h 3524250"/>
              <a:gd name="connsiteX226" fmla="*/ 5915025 w 11475720"/>
              <a:gd name="connsiteY226" fmla="*/ 2636520 h 3524250"/>
              <a:gd name="connsiteX227" fmla="*/ 5879783 w 11475720"/>
              <a:gd name="connsiteY227" fmla="*/ 2636520 h 3524250"/>
              <a:gd name="connsiteX228" fmla="*/ 5879783 w 11475720"/>
              <a:gd name="connsiteY228" fmla="*/ 3014663 h 3524250"/>
              <a:gd name="connsiteX229" fmla="*/ 5866448 w 11475720"/>
              <a:gd name="connsiteY229" fmla="*/ 3014663 h 3524250"/>
              <a:gd name="connsiteX230" fmla="*/ 5866448 w 11475720"/>
              <a:gd name="connsiteY230" fmla="*/ 2636520 h 3524250"/>
              <a:gd name="connsiteX231" fmla="*/ 5838825 w 11475720"/>
              <a:gd name="connsiteY231" fmla="*/ 2636520 h 3524250"/>
              <a:gd name="connsiteX232" fmla="*/ 5838825 w 11475720"/>
              <a:gd name="connsiteY232" fmla="*/ 2530793 h 3524250"/>
              <a:gd name="connsiteX233" fmla="*/ 5838825 w 11475720"/>
              <a:gd name="connsiteY233" fmla="*/ 2530793 h 3524250"/>
              <a:gd name="connsiteX234" fmla="*/ 5829300 w 11475720"/>
              <a:gd name="connsiteY234" fmla="*/ 2530793 h 3524250"/>
              <a:gd name="connsiteX235" fmla="*/ 5829300 w 11475720"/>
              <a:gd name="connsiteY235" fmla="*/ 2489835 h 3524250"/>
              <a:gd name="connsiteX236" fmla="*/ 5829300 w 11475720"/>
              <a:gd name="connsiteY236" fmla="*/ 2489835 h 3524250"/>
              <a:gd name="connsiteX237" fmla="*/ 5793105 w 11475720"/>
              <a:gd name="connsiteY237" fmla="*/ 2489835 h 3524250"/>
              <a:gd name="connsiteX238" fmla="*/ 5793105 w 11475720"/>
              <a:gd name="connsiteY238" fmla="*/ 2467928 h 3524250"/>
              <a:gd name="connsiteX239" fmla="*/ 5768340 w 11475720"/>
              <a:gd name="connsiteY239" fmla="*/ 2467928 h 3524250"/>
              <a:gd name="connsiteX240" fmla="*/ 5768340 w 11475720"/>
              <a:gd name="connsiteY240" fmla="*/ 2357438 h 3524250"/>
              <a:gd name="connsiteX241" fmla="*/ 5715000 w 11475720"/>
              <a:gd name="connsiteY241" fmla="*/ 2357438 h 3524250"/>
              <a:gd name="connsiteX242" fmla="*/ 5715000 w 11475720"/>
              <a:gd name="connsiteY242" fmla="*/ 2318385 h 3524250"/>
              <a:gd name="connsiteX243" fmla="*/ 5715000 w 11475720"/>
              <a:gd name="connsiteY243" fmla="*/ 2318385 h 3524250"/>
              <a:gd name="connsiteX244" fmla="*/ 5704523 w 11475720"/>
              <a:gd name="connsiteY244" fmla="*/ 2318385 h 3524250"/>
              <a:gd name="connsiteX245" fmla="*/ 5704523 w 11475720"/>
              <a:gd name="connsiteY245" fmla="*/ 2343150 h 3524250"/>
              <a:gd name="connsiteX246" fmla="*/ 5692140 w 11475720"/>
              <a:gd name="connsiteY246" fmla="*/ 2357438 h 3524250"/>
              <a:gd name="connsiteX247" fmla="*/ 5678805 w 11475720"/>
              <a:gd name="connsiteY247" fmla="*/ 2357438 h 3524250"/>
              <a:gd name="connsiteX248" fmla="*/ 5678805 w 11475720"/>
              <a:gd name="connsiteY248" fmla="*/ 2350770 h 3524250"/>
              <a:gd name="connsiteX249" fmla="*/ 5678805 w 11475720"/>
              <a:gd name="connsiteY249" fmla="*/ 2350770 h 3524250"/>
              <a:gd name="connsiteX250" fmla="*/ 5666423 w 11475720"/>
              <a:gd name="connsiteY250" fmla="*/ 2350770 h 3524250"/>
              <a:gd name="connsiteX251" fmla="*/ 5666423 w 11475720"/>
              <a:gd name="connsiteY251" fmla="*/ 2360295 h 3524250"/>
              <a:gd name="connsiteX252" fmla="*/ 5638800 w 11475720"/>
              <a:gd name="connsiteY252" fmla="*/ 2360295 h 3524250"/>
              <a:gd name="connsiteX253" fmla="*/ 5638800 w 11475720"/>
              <a:gd name="connsiteY253" fmla="*/ 2488883 h 3524250"/>
              <a:gd name="connsiteX254" fmla="*/ 5580698 w 11475720"/>
              <a:gd name="connsiteY254" fmla="*/ 2488883 h 3524250"/>
              <a:gd name="connsiteX255" fmla="*/ 5580698 w 11475720"/>
              <a:gd name="connsiteY255" fmla="*/ 2508885 h 3524250"/>
              <a:gd name="connsiteX256" fmla="*/ 5572125 w 11475720"/>
              <a:gd name="connsiteY256" fmla="*/ 2517458 h 3524250"/>
              <a:gd name="connsiteX257" fmla="*/ 5572125 w 11475720"/>
              <a:gd name="connsiteY257" fmla="*/ 2642235 h 3524250"/>
              <a:gd name="connsiteX258" fmla="*/ 5580698 w 11475720"/>
              <a:gd name="connsiteY258" fmla="*/ 2642235 h 3524250"/>
              <a:gd name="connsiteX259" fmla="*/ 5580698 w 11475720"/>
              <a:gd name="connsiteY259" fmla="*/ 2655570 h 3524250"/>
              <a:gd name="connsiteX260" fmla="*/ 5564505 w 11475720"/>
              <a:gd name="connsiteY260" fmla="*/ 2655570 h 3524250"/>
              <a:gd name="connsiteX261" fmla="*/ 5564505 w 11475720"/>
              <a:gd name="connsiteY261" fmla="*/ 2647950 h 3524250"/>
              <a:gd name="connsiteX262" fmla="*/ 5564505 w 11475720"/>
              <a:gd name="connsiteY262" fmla="*/ 2647950 h 3524250"/>
              <a:gd name="connsiteX263" fmla="*/ 5543550 w 11475720"/>
              <a:gd name="connsiteY263" fmla="*/ 2647950 h 3524250"/>
              <a:gd name="connsiteX264" fmla="*/ 5543550 w 11475720"/>
              <a:gd name="connsiteY264" fmla="*/ 3133725 h 3524250"/>
              <a:gd name="connsiteX265" fmla="*/ 5523548 w 11475720"/>
              <a:gd name="connsiteY265" fmla="*/ 3133725 h 3524250"/>
              <a:gd name="connsiteX266" fmla="*/ 5523548 w 11475720"/>
              <a:gd name="connsiteY266" fmla="*/ 2981325 h 3524250"/>
              <a:gd name="connsiteX267" fmla="*/ 5495925 w 11475720"/>
              <a:gd name="connsiteY267" fmla="*/ 2981325 h 3524250"/>
              <a:gd name="connsiteX268" fmla="*/ 5495925 w 11475720"/>
              <a:gd name="connsiteY268" fmla="*/ 2966085 h 3524250"/>
              <a:gd name="connsiteX269" fmla="*/ 5361623 w 11475720"/>
              <a:gd name="connsiteY269" fmla="*/ 2966085 h 3524250"/>
              <a:gd name="connsiteX270" fmla="*/ 5361623 w 11475720"/>
              <a:gd name="connsiteY270" fmla="*/ 2905125 h 3524250"/>
              <a:gd name="connsiteX271" fmla="*/ 5324475 w 11475720"/>
              <a:gd name="connsiteY271" fmla="*/ 2905125 h 3524250"/>
              <a:gd name="connsiteX272" fmla="*/ 5324475 w 11475720"/>
              <a:gd name="connsiteY272" fmla="*/ 2743200 h 3524250"/>
              <a:gd name="connsiteX273" fmla="*/ 5324475 w 11475720"/>
              <a:gd name="connsiteY273" fmla="*/ 2743200 h 3524250"/>
              <a:gd name="connsiteX274" fmla="*/ 5256848 w 11475720"/>
              <a:gd name="connsiteY274" fmla="*/ 2743200 h 3524250"/>
              <a:gd name="connsiteX275" fmla="*/ 5256848 w 11475720"/>
              <a:gd name="connsiteY275" fmla="*/ 2755583 h 3524250"/>
              <a:gd name="connsiteX276" fmla="*/ 5207318 w 11475720"/>
              <a:gd name="connsiteY276" fmla="*/ 2755583 h 3524250"/>
              <a:gd name="connsiteX277" fmla="*/ 5207318 w 11475720"/>
              <a:gd name="connsiteY277" fmla="*/ 2605088 h 3524250"/>
              <a:gd name="connsiteX278" fmla="*/ 5207318 w 11475720"/>
              <a:gd name="connsiteY278" fmla="*/ 2605088 h 3524250"/>
              <a:gd name="connsiteX279" fmla="*/ 5201603 w 11475720"/>
              <a:gd name="connsiteY279" fmla="*/ 2605088 h 3524250"/>
              <a:gd name="connsiteX280" fmla="*/ 5201603 w 11475720"/>
              <a:gd name="connsiteY280" fmla="*/ 2514600 h 3524250"/>
              <a:gd name="connsiteX281" fmla="*/ 5197793 w 11475720"/>
              <a:gd name="connsiteY281" fmla="*/ 2514600 h 3524250"/>
              <a:gd name="connsiteX282" fmla="*/ 5197793 w 11475720"/>
              <a:gd name="connsiteY282" fmla="*/ 2518410 h 3524250"/>
              <a:gd name="connsiteX283" fmla="*/ 5191125 w 11475720"/>
              <a:gd name="connsiteY283" fmla="*/ 2518410 h 3524250"/>
              <a:gd name="connsiteX284" fmla="*/ 5191125 w 11475720"/>
              <a:gd name="connsiteY284" fmla="*/ 2472690 h 3524250"/>
              <a:gd name="connsiteX285" fmla="*/ 5191125 w 11475720"/>
              <a:gd name="connsiteY285" fmla="*/ 2472690 h 3524250"/>
              <a:gd name="connsiteX286" fmla="*/ 5163503 w 11475720"/>
              <a:gd name="connsiteY286" fmla="*/ 2472690 h 3524250"/>
              <a:gd name="connsiteX287" fmla="*/ 5163503 w 11475720"/>
              <a:gd name="connsiteY287" fmla="*/ 2477453 h 3524250"/>
              <a:gd name="connsiteX288" fmla="*/ 5157788 w 11475720"/>
              <a:gd name="connsiteY288" fmla="*/ 2477453 h 3524250"/>
              <a:gd name="connsiteX289" fmla="*/ 5157788 w 11475720"/>
              <a:gd name="connsiteY289" fmla="*/ 2434590 h 3524250"/>
              <a:gd name="connsiteX290" fmla="*/ 5152073 w 11475720"/>
              <a:gd name="connsiteY290" fmla="*/ 2434590 h 3524250"/>
              <a:gd name="connsiteX291" fmla="*/ 5152073 w 11475720"/>
              <a:gd name="connsiteY291" fmla="*/ 2426970 h 3524250"/>
              <a:gd name="connsiteX292" fmla="*/ 5101590 w 11475720"/>
              <a:gd name="connsiteY292" fmla="*/ 2346960 h 3524250"/>
              <a:gd name="connsiteX293" fmla="*/ 5101590 w 11475720"/>
              <a:gd name="connsiteY293" fmla="*/ 2346960 h 3524250"/>
              <a:gd name="connsiteX294" fmla="*/ 5097780 w 11475720"/>
              <a:gd name="connsiteY294" fmla="*/ 2346960 h 3524250"/>
              <a:gd name="connsiteX295" fmla="*/ 5097780 w 11475720"/>
              <a:gd name="connsiteY295" fmla="*/ 2339340 h 3524250"/>
              <a:gd name="connsiteX296" fmla="*/ 5105400 w 11475720"/>
              <a:gd name="connsiteY296" fmla="*/ 2324100 h 3524250"/>
              <a:gd name="connsiteX297" fmla="*/ 5095875 w 11475720"/>
              <a:gd name="connsiteY297" fmla="*/ 2307908 h 3524250"/>
              <a:gd name="connsiteX298" fmla="*/ 5095875 w 11475720"/>
              <a:gd name="connsiteY298" fmla="*/ 2269808 h 3524250"/>
              <a:gd name="connsiteX299" fmla="*/ 5093018 w 11475720"/>
              <a:gd name="connsiteY299" fmla="*/ 2265998 h 3524250"/>
              <a:gd name="connsiteX300" fmla="*/ 5093018 w 11475720"/>
              <a:gd name="connsiteY300" fmla="*/ 2265998 h 3524250"/>
              <a:gd name="connsiteX301" fmla="*/ 5089208 w 11475720"/>
              <a:gd name="connsiteY301" fmla="*/ 2270760 h 3524250"/>
              <a:gd name="connsiteX302" fmla="*/ 5089208 w 11475720"/>
              <a:gd name="connsiteY302" fmla="*/ 2308860 h 3524250"/>
              <a:gd name="connsiteX303" fmla="*/ 5079683 w 11475720"/>
              <a:gd name="connsiteY303" fmla="*/ 2325053 h 3524250"/>
              <a:gd name="connsiteX304" fmla="*/ 5087303 w 11475720"/>
              <a:gd name="connsiteY304" fmla="*/ 2340293 h 3524250"/>
              <a:gd name="connsiteX305" fmla="*/ 5087303 w 11475720"/>
              <a:gd name="connsiteY305" fmla="*/ 2347913 h 3524250"/>
              <a:gd name="connsiteX306" fmla="*/ 5083493 w 11475720"/>
              <a:gd name="connsiteY306" fmla="*/ 2347913 h 3524250"/>
              <a:gd name="connsiteX307" fmla="*/ 5083493 w 11475720"/>
              <a:gd name="connsiteY307" fmla="*/ 2347913 h 3524250"/>
              <a:gd name="connsiteX308" fmla="*/ 5056823 w 11475720"/>
              <a:gd name="connsiteY308" fmla="*/ 2379345 h 3524250"/>
              <a:gd name="connsiteX309" fmla="*/ 5033010 w 11475720"/>
              <a:gd name="connsiteY309" fmla="*/ 2426970 h 3524250"/>
              <a:gd name="connsiteX310" fmla="*/ 5033010 w 11475720"/>
              <a:gd name="connsiteY310" fmla="*/ 2434590 h 3524250"/>
              <a:gd name="connsiteX311" fmla="*/ 5027295 w 11475720"/>
              <a:gd name="connsiteY311" fmla="*/ 2434590 h 3524250"/>
              <a:gd name="connsiteX312" fmla="*/ 5027295 w 11475720"/>
              <a:gd name="connsiteY312" fmla="*/ 2477453 h 3524250"/>
              <a:gd name="connsiteX313" fmla="*/ 5021580 w 11475720"/>
              <a:gd name="connsiteY313" fmla="*/ 2477453 h 3524250"/>
              <a:gd name="connsiteX314" fmla="*/ 5021580 w 11475720"/>
              <a:gd name="connsiteY314" fmla="*/ 2472690 h 3524250"/>
              <a:gd name="connsiteX315" fmla="*/ 4991100 w 11475720"/>
              <a:gd name="connsiteY315" fmla="*/ 2472690 h 3524250"/>
              <a:gd name="connsiteX316" fmla="*/ 4991100 w 11475720"/>
              <a:gd name="connsiteY316" fmla="*/ 2518410 h 3524250"/>
              <a:gd name="connsiteX317" fmla="*/ 4984433 w 11475720"/>
              <a:gd name="connsiteY317" fmla="*/ 2518410 h 3524250"/>
              <a:gd name="connsiteX318" fmla="*/ 4984433 w 11475720"/>
              <a:gd name="connsiteY318" fmla="*/ 2514600 h 3524250"/>
              <a:gd name="connsiteX319" fmla="*/ 4980623 w 11475720"/>
              <a:gd name="connsiteY319" fmla="*/ 2514600 h 3524250"/>
              <a:gd name="connsiteX320" fmla="*/ 4980623 w 11475720"/>
              <a:gd name="connsiteY320" fmla="*/ 2605088 h 3524250"/>
              <a:gd name="connsiteX321" fmla="*/ 4974908 w 11475720"/>
              <a:gd name="connsiteY321" fmla="*/ 2605088 h 3524250"/>
              <a:gd name="connsiteX322" fmla="*/ 4974908 w 11475720"/>
              <a:gd name="connsiteY322" fmla="*/ 2756535 h 3524250"/>
              <a:gd name="connsiteX323" fmla="*/ 4889183 w 11475720"/>
              <a:gd name="connsiteY323" fmla="*/ 2756535 h 3524250"/>
              <a:gd name="connsiteX324" fmla="*/ 4889183 w 11475720"/>
              <a:gd name="connsiteY324" fmla="*/ 2744153 h 3524250"/>
              <a:gd name="connsiteX325" fmla="*/ 4842510 w 11475720"/>
              <a:gd name="connsiteY325" fmla="*/ 2744153 h 3524250"/>
              <a:gd name="connsiteX326" fmla="*/ 4842510 w 11475720"/>
              <a:gd name="connsiteY326" fmla="*/ 2787015 h 3524250"/>
              <a:gd name="connsiteX327" fmla="*/ 4832985 w 11475720"/>
              <a:gd name="connsiteY327" fmla="*/ 2787015 h 3524250"/>
              <a:gd name="connsiteX328" fmla="*/ 4832985 w 11475720"/>
              <a:gd name="connsiteY328" fmla="*/ 2699385 h 3524250"/>
              <a:gd name="connsiteX329" fmla="*/ 4838700 w 11475720"/>
              <a:gd name="connsiteY329" fmla="*/ 2699385 h 3524250"/>
              <a:gd name="connsiteX330" fmla="*/ 4838700 w 11475720"/>
              <a:gd name="connsiteY330" fmla="*/ 2689860 h 3524250"/>
              <a:gd name="connsiteX331" fmla="*/ 4805363 w 11475720"/>
              <a:gd name="connsiteY331" fmla="*/ 2667000 h 3524250"/>
              <a:gd name="connsiteX332" fmla="*/ 4805363 w 11475720"/>
              <a:gd name="connsiteY332" fmla="*/ 2667000 h 3524250"/>
              <a:gd name="connsiteX333" fmla="*/ 4682490 w 11475720"/>
              <a:gd name="connsiteY333" fmla="*/ 2667000 h 3524250"/>
              <a:gd name="connsiteX334" fmla="*/ 4682490 w 11475720"/>
              <a:gd name="connsiteY334" fmla="*/ 2678430 h 3524250"/>
              <a:gd name="connsiteX335" fmla="*/ 4666298 w 11475720"/>
              <a:gd name="connsiteY335" fmla="*/ 2678430 h 3524250"/>
              <a:gd name="connsiteX336" fmla="*/ 4666298 w 11475720"/>
              <a:gd name="connsiteY336" fmla="*/ 2678430 h 3524250"/>
              <a:gd name="connsiteX337" fmla="*/ 4595813 w 11475720"/>
              <a:gd name="connsiteY337" fmla="*/ 2608898 h 3524250"/>
              <a:gd name="connsiteX338" fmla="*/ 4593908 w 11475720"/>
              <a:gd name="connsiteY338" fmla="*/ 2608898 h 3524250"/>
              <a:gd name="connsiteX339" fmla="*/ 4592003 w 11475720"/>
              <a:gd name="connsiteY339" fmla="*/ 2608898 h 3524250"/>
              <a:gd name="connsiteX340" fmla="*/ 4527233 w 11475720"/>
              <a:gd name="connsiteY340" fmla="*/ 2678430 h 3524250"/>
              <a:gd name="connsiteX341" fmla="*/ 4527233 w 11475720"/>
              <a:gd name="connsiteY341" fmla="*/ 2679383 h 3524250"/>
              <a:gd name="connsiteX342" fmla="*/ 4504373 w 11475720"/>
              <a:gd name="connsiteY342" fmla="*/ 2687955 h 3524250"/>
              <a:gd name="connsiteX343" fmla="*/ 4494848 w 11475720"/>
              <a:gd name="connsiteY343" fmla="*/ 2718435 h 3524250"/>
              <a:gd name="connsiteX344" fmla="*/ 4457700 w 11475720"/>
              <a:gd name="connsiteY344" fmla="*/ 2746058 h 3524250"/>
              <a:gd name="connsiteX345" fmla="*/ 4457700 w 11475720"/>
              <a:gd name="connsiteY345" fmla="*/ 3036570 h 3524250"/>
              <a:gd name="connsiteX346" fmla="*/ 4439603 w 11475720"/>
              <a:gd name="connsiteY346" fmla="*/ 3036570 h 3524250"/>
              <a:gd name="connsiteX347" fmla="*/ 4439603 w 11475720"/>
              <a:gd name="connsiteY347" fmla="*/ 2677478 h 3524250"/>
              <a:gd name="connsiteX348" fmla="*/ 4439603 w 11475720"/>
              <a:gd name="connsiteY348" fmla="*/ 2677478 h 3524250"/>
              <a:gd name="connsiteX349" fmla="*/ 4403408 w 11475720"/>
              <a:gd name="connsiteY349" fmla="*/ 2677478 h 3524250"/>
              <a:gd name="connsiteX350" fmla="*/ 4390073 w 11475720"/>
              <a:gd name="connsiteY350" fmla="*/ 2649855 h 3524250"/>
              <a:gd name="connsiteX351" fmla="*/ 4390073 w 11475720"/>
              <a:gd name="connsiteY351" fmla="*/ 2649855 h 3524250"/>
              <a:gd name="connsiteX352" fmla="*/ 4365308 w 11475720"/>
              <a:gd name="connsiteY352" fmla="*/ 2649855 h 3524250"/>
              <a:gd name="connsiteX353" fmla="*/ 4365308 w 11475720"/>
              <a:gd name="connsiteY353" fmla="*/ 2617470 h 3524250"/>
              <a:gd name="connsiteX354" fmla="*/ 4190048 w 11475720"/>
              <a:gd name="connsiteY354" fmla="*/ 2617470 h 3524250"/>
              <a:gd name="connsiteX355" fmla="*/ 4190048 w 11475720"/>
              <a:gd name="connsiteY355" fmla="*/ 2676525 h 3524250"/>
              <a:gd name="connsiteX356" fmla="*/ 4197668 w 11475720"/>
              <a:gd name="connsiteY356" fmla="*/ 2676525 h 3524250"/>
              <a:gd name="connsiteX357" fmla="*/ 4197668 w 11475720"/>
              <a:gd name="connsiteY357" fmla="*/ 2935605 h 3524250"/>
              <a:gd name="connsiteX358" fmla="*/ 4188143 w 11475720"/>
              <a:gd name="connsiteY358" fmla="*/ 2935605 h 3524250"/>
              <a:gd name="connsiteX359" fmla="*/ 4188143 w 11475720"/>
              <a:gd name="connsiteY359" fmla="*/ 2834640 h 3524250"/>
              <a:gd name="connsiteX360" fmla="*/ 4182428 w 11475720"/>
              <a:gd name="connsiteY360" fmla="*/ 2830830 h 3524250"/>
              <a:gd name="connsiteX361" fmla="*/ 4182428 w 11475720"/>
              <a:gd name="connsiteY361" fmla="*/ 2804160 h 3524250"/>
              <a:gd name="connsiteX362" fmla="*/ 4188143 w 11475720"/>
              <a:gd name="connsiteY362" fmla="*/ 2792730 h 3524250"/>
              <a:gd name="connsiteX363" fmla="*/ 4188143 w 11475720"/>
              <a:gd name="connsiteY363" fmla="*/ 2768918 h 3524250"/>
              <a:gd name="connsiteX364" fmla="*/ 4171950 w 11475720"/>
              <a:gd name="connsiteY364" fmla="*/ 2768918 h 3524250"/>
              <a:gd name="connsiteX365" fmla="*/ 4171950 w 11475720"/>
              <a:gd name="connsiteY365" fmla="*/ 2724150 h 3524250"/>
              <a:gd name="connsiteX366" fmla="*/ 4150043 w 11475720"/>
              <a:gd name="connsiteY366" fmla="*/ 2724150 h 3524250"/>
              <a:gd name="connsiteX367" fmla="*/ 4150043 w 11475720"/>
              <a:gd name="connsiteY367" fmla="*/ 2778443 h 3524250"/>
              <a:gd name="connsiteX368" fmla="*/ 4125278 w 11475720"/>
              <a:gd name="connsiteY368" fmla="*/ 2778443 h 3524250"/>
              <a:gd name="connsiteX369" fmla="*/ 4125278 w 11475720"/>
              <a:gd name="connsiteY369" fmla="*/ 2711768 h 3524250"/>
              <a:gd name="connsiteX370" fmla="*/ 4110038 w 11475720"/>
              <a:gd name="connsiteY370" fmla="*/ 2711768 h 3524250"/>
              <a:gd name="connsiteX371" fmla="*/ 4095750 w 11475720"/>
              <a:gd name="connsiteY371" fmla="*/ 2697480 h 3524250"/>
              <a:gd name="connsiteX372" fmla="*/ 4079558 w 11475720"/>
              <a:gd name="connsiteY372" fmla="*/ 2697480 h 3524250"/>
              <a:gd name="connsiteX373" fmla="*/ 4079558 w 11475720"/>
              <a:gd name="connsiteY373" fmla="*/ 2669858 h 3524250"/>
              <a:gd name="connsiteX374" fmla="*/ 4079558 w 11475720"/>
              <a:gd name="connsiteY374" fmla="*/ 2669858 h 3524250"/>
              <a:gd name="connsiteX375" fmla="*/ 4057650 w 11475720"/>
              <a:gd name="connsiteY375" fmla="*/ 2669858 h 3524250"/>
              <a:gd name="connsiteX376" fmla="*/ 4057650 w 11475720"/>
              <a:gd name="connsiteY376" fmla="*/ 2681288 h 3524250"/>
              <a:gd name="connsiteX377" fmla="*/ 3952875 w 11475720"/>
              <a:gd name="connsiteY377" fmla="*/ 2681288 h 3524250"/>
              <a:gd name="connsiteX378" fmla="*/ 3942398 w 11475720"/>
              <a:gd name="connsiteY378" fmla="*/ 2672715 h 3524250"/>
              <a:gd name="connsiteX379" fmla="*/ 3942398 w 11475720"/>
              <a:gd name="connsiteY379" fmla="*/ 2636520 h 3524250"/>
              <a:gd name="connsiteX380" fmla="*/ 3942398 w 11475720"/>
              <a:gd name="connsiteY380" fmla="*/ 2636520 h 3524250"/>
              <a:gd name="connsiteX381" fmla="*/ 3926205 w 11475720"/>
              <a:gd name="connsiteY381" fmla="*/ 2636520 h 3524250"/>
              <a:gd name="connsiteX382" fmla="*/ 3926205 w 11475720"/>
              <a:gd name="connsiteY382" fmla="*/ 2659380 h 3524250"/>
              <a:gd name="connsiteX383" fmla="*/ 3869055 w 11475720"/>
              <a:gd name="connsiteY383" fmla="*/ 2659380 h 3524250"/>
              <a:gd name="connsiteX384" fmla="*/ 3869055 w 11475720"/>
              <a:gd name="connsiteY384" fmla="*/ 2666048 h 3524250"/>
              <a:gd name="connsiteX385" fmla="*/ 3851910 w 11475720"/>
              <a:gd name="connsiteY385" fmla="*/ 2666048 h 3524250"/>
              <a:gd name="connsiteX386" fmla="*/ 3851910 w 11475720"/>
              <a:gd name="connsiteY386" fmla="*/ 2652713 h 3524250"/>
              <a:gd name="connsiteX387" fmla="*/ 3851910 w 11475720"/>
              <a:gd name="connsiteY387" fmla="*/ 2652713 h 3524250"/>
              <a:gd name="connsiteX388" fmla="*/ 3806190 w 11475720"/>
              <a:gd name="connsiteY388" fmla="*/ 2652713 h 3524250"/>
              <a:gd name="connsiteX389" fmla="*/ 3806190 w 11475720"/>
              <a:gd name="connsiteY389" fmla="*/ 2632710 h 3524250"/>
              <a:gd name="connsiteX390" fmla="*/ 3806190 w 11475720"/>
              <a:gd name="connsiteY390" fmla="*/ 2632710 h 3524250"/>
              <a:gd name="connsiteX391" fmla="*/ 3796665 w 11475720"/>
              <a:gd name="connsiteY391" fmla="*/ 2632710 h 3524250"/>
              <a:gd name="connsiteX392" fmla="*/ 3796665 w 11475720"/>
              <a:gd name="connsiteY392" fmla="*/ 2852738 h 3524250"/>
              <a:gd name="connsiteX393" fmla="*/ 3782378 w 11475720"/>
              <a:gd name="connsiteY393" fmla="*/ 2863215 h 3524250"/>
              <a:gd name="connsiteX394" fmla="*/ 3782378 w 11475720"/>
              <a:gd name="connsiteY394" fmla="*/ 2863215 h 3524250"/>
              <a:gd name="connsiteX395" fmla="*/ 3782378 w 11475720"/>
              <a:gd name="connsiteY395" fmla="*/ 2882265 h 3524250"/>
              <a:gd name="connsiteX396" fmla="*/ 3738563 w 11475720"/>
              <a:gd name="connsiteY396" fmla="*/ 2882265 h 3524250"/>
              <a:gd name="connsiteX397" fmla="*/ 3738563 w 11475720"/>
              <a:gd name="connsiteY397" fmla="*/ 2783205 h 3524250"/>
              <a:gd name="connsiteX398" fmla="*/ 3692843 w 11475720"/>
              <a:gd name="connsiteY398" fmla="*/ 2783205 h 3524250"/>
              <a:gd name="connsiteX399" fmla="*/ 3692843 w 11475720"/>
              <a:gd name="connsiteY399" fmla="*/ 2770823 h 3524250"/>
              <a:gd name="connsiteX400" fmla="*/ 3692843 w 11475720"/>
              <a:gd name="connsiteY400" fmla="*/ 2770823 h 3524250"/>
              <a:gd name="connsiteX401" fmla="*/ 3676650 w 11475720"/>
              <a:gd name="connsiteY401" fmla="*/ 2770823 h 3524250"/>
              <a:gd name="connsiteX402" fmla="*/ 3676650 w 11475720"/>
              <a:gd name="connsiteY402" fmla="*/ 2743200 h 3524250"/>
              <a:gd name="connsiteX403" fmla="*/ 3662363 w 11475720"/>
              <a:gd name="connsiteY403" fmla="*/ 2734628 h 3524250"/>
              <a:gd name="connsiteX404" fmla="*/ 3662363 w 11475720"/>
              <a:gd name="connsiteY404" fmla="*/ 2440305 h 3524250"/>
              <a:gd name="connsiteX405" fmla="*/ 3668078 w 11475720"/>
              <a:gd name="connsiteY405" fmla="*/ 2432685 h 3524250"/>
              <a:gd name="connsiteX406" fmla="*/ 3668078 w 11475720"/>
              <a:gd name="connsiteY406" fmla="*/ 2432685 h 3524250"/>
              <a:gd name="connsiteX407" fmla="*/ 3668078 w 11475720"/>
              <a:gd name="connsiteY407" fmla="*/ 2392680 h 3524250"/>
              <a:gd name="connsiteX408" fmla="*/ 3668078 w 11475720"/>
              <a:gd name="connsiteY408" fmla="*/ 2392680 h 3524250"/>
              <a:gd name="connsiteX409" fmla="*/ 3597593 w 11475720"/>
              <a:gd name="connsiteY409" fmla="*/ 2392680 h 3524250"/>
              <a:gd name="connsiteX410" fmla="*/ 3597593 w 11475720"/>
              <a:gd name="connsiteY410" fmla="*/ 2384108 h 3524250"/>
              <a:gd name="connsiteX411" fmla="*/ 3574733 w 11475720"/>
              <a:gd name="connsiteY411" fmla="*/ 2384108 h 3524250"/>
              <a:gd name="connsiteX412" fmla="*/ 3574733 w 11475720"/>
              <a:gd name="connsiteY412" fmla="*/ 2359343 h 3524250"/>
              <a:gd name="connsiteX413" fmla="*/ 3412808 w 11475720"/>
              <a:gd name="connsiteY413" fmla="*/ 2359343 h 3524250"/>
              <a:gd name="connsiteX414" fmla="*/ 3412808 w 11475720"/>
              <a:gd name="connsiteY414" fmla="*/ 2388870 h 3524250"/>
              <a:gd name="connsiteX415" fmla="*/ 3320415 w 11475720"/>
              <a:gd name="connsiteY415" fmla="*/ 2388870 h 3524250"/>
              <a:gd name="connsiteX416" fmla="*/ 3319463 w 11475720"/>
              <a:gd name="connsiteY416" fmla="*/ 2388870 h 3524250"/>
              <a:gd name="connsiteX417" fmla="*/ 3319463 w 11475720"/>
              <a:gd name="connsiteY417" fmla="*/ 2406015 h 3524250"/>
              <a:gd name="connsiteX418" fmla="*/ 3313748 w 11475720"/>
              <a:gd name="connsiteY418" fmla="*/ 2406015 h 3524250"/>
              <a:gd name="connsiteX419" fmla="*/ 3313748 w 11475720"/>
              <a:gd name="connsiteY419" fmla="*/ 2415540 h 3524250"/>
              <a:gd name="connsiteX420" fmla="*/ 3313748 w 11475720"/>
              <a:gd name="connsiteY420" fmla="*/ 2415540 h 3524250"/>
              <a:gd name="connsiteX421" fmla="*/ 3319463 w 11475720"/>
              <a:gd name="connsiteY421" fmla="*/ 2415540 h 3524250"/>
              <a:gd name="connsiteX422" fmla="*/ 3319463 w 11475720"/>
              <a:gd name="connsiteY422" fmla="*/ 2781300 h 3524250"/>
              <a:gd name="connsiteX423" fmla="*/ 3293745 w 11475720"/>
              <a:gd name="connsiteY423" fmla="*/ 2783205 h 3524250"/>
              <a:gd name="connsiteX424" fmla="*/ 3262313 w 11475720"/>
              <a:gd name="connsiteY424" fmla="*/ 2787015 h 3524250"/>
              <a:gd name="connsiteX425" fmla="*/ 3262313 w 11475720"/>
              <a:gd name="connsiteY425" fmla="*/ 2750820 h 3524250"/>
              <a:gd name="connsiteX426" fmla="*/ 3250883 w 11475720"/>
              <a:gd name="connsiteY426" fmla="*/ 2750820 h 3524250"/>
              <a:gd name="connsiteX427" fmla="*/ 3250883 w 11475720"/>
              <a:gd name="connsiteY427" fmla="*/ 2727008 h 3524250"/>
              <a:gd name="connsiteX428" fmla="*/ 3225165 w 11475720"/>
              <a:gd name="connsiteY428" fmla="*/ 2552700 h 3524250"/>
              <a:gd name="connsiteX429" fmla="*/ 3228975 w 11475720"/>
              <a:gd name="connsiteY429" fmla="*/ 2552700 h 3524250"/>
              <a:gd name="connsiteX430" fmla="*/ 3228023 w 11475720"/>
              <a:gd name="connsiteY430" fmla="*/ 2541270 h 3524250"/>
              <a:gd name="connsiteX431" fmla="*/ 3227070 w 11475720"/>
              <a:gd name="connsiteY431" fmla="*/ 2534603 h 3524250"/>
              <a:gd name="connsiteX432" fmla="*/ 3222308 w 11475720"/>
              <a:gd name="connsiteY432" fmla="*/ 2534603 h 3524250"/>
              <a:gd name="connsiteX433" fmla="*/ 3220403 w 11475720"/>
              <a:gd name="connsiteY433" fmla="*/ 2498408 h 3524250"/>
              <a:gd name="connsiteX434" fmla="*/ 3224213 w 11475720"/>
              <a:gd name="connsiteY434" fmla="*/ 2498408 h 3524250"/>
              <a:gd name="connsiteX435" fmla="*/ 3224213 w 11475720"/>
              <a:gd name="connsiteY435" fmla="*/ 2483168 h 3524250"/>
              <a:gd name="connsiteX436" fmla="*/ 3224213 w 11475720"/>
              <a:gd name="connsiteY436" fmla="*/ 2483168 h 3524250"/>
              <a:gd name="connsiteX437" fmla="*/ 3219450 w 11475720"/>
              <a:gd name="connsiteY437" fmla="*/ 2483168 h 3524250"/>
              <a:gd name="connsiteX438" fmla="*/ 3218498 w 11475720"/>
              <a:gd name="connsiteY438" fmla="*/ 2440305 h 3524250"/>
              <a:gd name="connsiteX439" fmla="*/ 3235643 w 11475720"/>
              <a:gd name="connsiteY439" fmla="*/ 2440305 h 3524250"/>
              <a:gd name="connsiteX440" fmla="*/ 3235643 w 11475720"/>
              <a:gd name="connsiteY440" fmla="*/ 2363153 h 3524250"/>
              <a:gd name="connsiteX441" fmla="*/ 3235643 w 11475720"/>
              <a:gd name="connsiteY441" fmla="*/ 2363153 h 3524250"/>
              <a:gd name="connsiteX442" fmla="*/ 3214688 w 11475720"/>
              <a:gd name="connsiteY442" fmla="*/ 2363153 h 3524250"/>
              <a:gd name="connsiteX443" fmla="*/ 3233738 w 11475720"/>
              <a:gd name="connsiteY443" fmla="*/ 2174558 h 3524250"/>
              <a:gd name="connsiteX444" fmla="*/ 3233738 w 11475720"/>
              <a:gd name="connsiteY444" fmla="*/ 2174558 h 3524250"/>
              <a:gd name="connsiteX445" fmla="*/ 3214688 w 11475720"/>
              <a:gd name="connsiteY445" fmla="*/ 2174558 h 3524250"/>
              <a:gd name="connsiteX446" fmla="*/ 3235643 w 11475720"/>
              <a:gd name="connsiteY446" fmla="*/ 1944053 h 3524250"/>
              <a:gd name="connsiteX447" fmla="*/ 3235643 w 11475720"/>
              <a:gd name="connsiteY447" fmla="*/ 1944053 h 3524250"/>
              <a:gd name="connsiteX448" fmla="*/ 3222308 w 11475720"/>
              <a:gd name="connsiteY448" fmla="*/ 1944053 h 3524250"/>
              <a:gd name="connsiteX449" fmla="*/ 3240405 w 11475720"/>
              <a:gd name="connsiteY449" fmla="*/ 1758315 h 3524250"/>
              <a:gd name="connsiteX450" fmla="*/ 3240405 w 11475720"/>
              <a:gd name="connsiteY450" fmla="*/ 1758315 h 3524250"/>
              <a:gd name="connsiteX451" fmla="*/ 3223260 w 11475720"/>
              <a:gd name="connsiteY451" fmla="*/ 1758315 h 3524250"/>
              <a:gd name="connsiteX452" fmla="*/ 3239453 w 11475720"/>
              <a:gd name="connsiteY452" fmla="*/ 1557338 h 3524250"/>
              <a:gd name="connsiteX453" fmla="*/ 3244215 w 11475720"/>
              <a:gd name="connsiteY453" fmla="*/ 1557338 h 3524250"/>
              <a:gd name="connsiteX454" fmla="*/ 3244215 w 11475720"/>
              <a:gd name="connsiteY454" fmla="*/ 1547813 h 3524250"/>
              <a:gd name="connsiteX455" fmla="*/ 3225165 w 11475720"/>
              <a:gd name="connsiteY455" fmla="*/ 1547813 h 3524250"/>
              <a:gd name="connsiteX456" fmla="*/ 3240405 w 11475720"/>
              <a:gd name="connsiteY456" fmla="*/ 1395413 h 3524250"/>
              <a:gd name="connsiteX457" fmla="*/ 3243263 w 11475720"/>
              <a:gd name="connsiteY457" fmla="*/ 1363980 h 3524250"/>
              <a:gd name="connsiteX458" fmla="*/ 3245168 w 11475720"/>
              <a:gd name="connsiteY458" fmla="*/ 1347788 h 3524250"/>
              <a:gd name="connsiteX459" fmla="*/ 3248978 w 11475720"/>
              <a:gd name="connsiteY459" fmla="*/ 1347788 h 3524250"/>
              <a:gd name="connsiteX460" fmla="*/ 3248978 w 11475720"/>
              <a:gd name="connsiteY460" fmla="*/ 1338263 h 3524250"/>
              <a:gd name="connsiteX461" fmla="*/ 3227070 w 11475720"/>
              <a:gd name="connsiteY461" fmla="*/ 1334453 h 3524250"/>
              <a:gd name="connsiteX462" fmla="*/ 3241358 w 11475720"/>
              <a:gd name="connsiteY462" fmla="*/ 1140143 h 3524250"/>
              <a:gd name="connsiteX463" fmla="*/ 3248978 w 11475720"/>
              <a:gd name="connsiteY463" fmla="*/ 1140143 h 3524250"/>
              <a:gd name="connsiteX464" fmla="*/ 3248978 w 11475720"/>
              <a:gd name="connsiteY464" fmla="*/ 1127760 h 3524250"/>
              <a:gd name="connsiteX465" fmla="*/ 3248978 w 11475720"/>
              <a:gd name="connsiteY465" fmla="*/ 1127760 h 3524250"/>
              <a:gd name="connsiteX466" fmla="*/ 3225165 w 11475720"/>
              <a:gd name="connsiteY466" fmla="*/ 1127760 h 3524250"/>
              <a:gd name="connsiteX467" fmla="*/ 3242310 w 11475720"/>
              <a:gd name="connsiteY467" fmla="*/ 967740 h 3524250"/>
              <a:gd name="connsiteX468" fmla="*/ 3246120 w 11475720"/>
              <a:gd name="connsiteY468" fmla="*/ 932498 h 3524250"/>
              <a:gd name="connsiteX469" fmla="*/ 3251835 w 11475720"/>
              <a:gd name="connsiteY469" fmla="*/ 932498 h 3524250"/>
              <a:gd name="connsiteX470" fmla="*/ 3251835 w 11475720"/>
              <a:gd name="connsiteY470" fmla="*/ 923925 h 3524250"/>
              <a:gd name="connsiteX471" fmla="*/ 3251835 w 11475720"/>
              <a:gd name="connsiteY471" fmla="*/ 923925 h 3524250"/>
              <a:gd name="connsiteX472" fmla="*/ 3225165 w 11475720"/>
              <a:gd name="connsiteY472" fmla="*/ 923925 h 3524250"/>
              <a:gd name="connsiteX473" fmla="*/ 3240405 w 11475720"/>
              <a:gd name="connsiteY473" fmla="*/ 763905 h 3524250"/>
              <a:gd name="connsiteX474" fmla="*/ 3244215 w 11475720"/>
              <a:gd name="connsiteY474" fmla="*/ 723900 h 3524250"/>
              <a:gd name="connsiteX475" fmla="*/ 3251835 w 11475720"/>
              <a:gd name="connsiteY475" fmla="*/ 723900 h 3524250"/>
              <a:gd name="connsiteX476" fmla="*/ 3251835 w 11475720"/>
              <a:gd name="connsiteY476" fmla="*/ 711518 h 3524250"/>
              <a:gd name="connsiteX477" fmla="*/ 3159443 w 11475720"/>
              <a:gd name="connsiteY477" fmla="*/ 686753 h 3524250"/>
              <a:gd name="connsiteX478" fmla="*/ 3159443 w 11475720"/>
              <a:gd name="connsiteY478" fmla="*/ 663893 h 3524250"/>
              <a:gd name="connsiteX479" fmla="*/ 3166110 w 11475720"/>
              <a:gd name="connsiteY479" fmla="*/ 663893 h 3524250"/>
              <a:gd name="connsiteX480" fmla="*/ 3166110 w 11475720"/>
              <a:gd name="connsiteY480" fmla="*/ 650558 h 3524250"/>
              <a:gd name="connsiteX481" fmla="*/ 3152775 w 11475720"/>
              <a:gd name="connsiteY481" fmla="*/ 650558 h 3524250"/>
              <a:gd name="connsiteX482" fmla="*/ 3152775 w 11475720"/>
              <a:gd name="connsiteY482" fmla="*/ 625793 h 3524250"/>
              <a:gd name="connsiteX483" fmla="*/ 3146108 w 11475720"/>
              <a:gd name="connsiteY483" fmla="*/ 625793 h 3524250"/>
              <a:gd name="connsiteX484" fmla="*/ 3146108 w 11475720"/>
              <a:gd name="connsiteY484" fmla="*/ 599123 h 3524250"/>
              <a:gd name="connsiteX485" fmla="*/ 3134678 w 11475720"/>
              <a:gd name="connsiteY485" fmla="*/ 599123 h 3524250"/>
              <a:gd name="connsiteX486" fmla="*/ 3134678 w 11475720"/>
              <a:gd name="connsiteY486" fmla="*/ 604838 h 3524250"/>
              <a:gd name="connsiteX487" fmla="*/ 3117533 w 11475720"/>
              <a:gd name="connsiteY487" fmla="*/ 604838 h 3524250"/>
              <a:gd name="connsiteX488" fmla="*/ 3117533 w 11475720"/>
              <a:gd name="connsiteY488" fmla="*/ 578168 h 3524250"/>
              <a:gd name="connsiteX489" fmla="*/ 3120390 w 11475720"/>
              <a:gd name="connsiteY489" fmla="*/ 573405 h 3524250"/>
              <a:gd name="connsiteX490" fmla="*/ 3120390 w 11475720"/>
              <a:gd name="connsiteY490" fmla="*/ 573405 h 3524250"/>
              <a:gd name="connsiteX491" fmla="*/ 3120390 w 11475720"/>
              <a:gd name="connsiteY491" fmla="*/ 531495 h 3524250"/>
              <a:gd name="connsiteX492" fmla="*/ 3124200 w 11475720"/>
              <a:gd name="connsiteY492" fmla="*/ 531495 h 3524250"/>
              <a:gd name="connsiteX493" fmla="*/ 3124200 w 11475720"/>
              <a:gd name="connsiteY493" fmla="*/ 493395 h 3524250"/>
              <a:gd name="connsiteX494" fmla="*/ 3132773 w 11475720"/>
              <a:gd name="connsiteY494" fmla="*/ 479108 h 3524250"/>
              <a:gd name="connsiteX495" fmla="*/ 3139440 w 11475720"/>
              <a:gd name="connsiteY495" fmla="*/ 479108 h 3524250"/>
              <a:gd name="connsiteX496" fmla="*/ 3139440 w 11475720"/>
              <a:gd name="connsiteY496" fmla="*/ 373380 h 3524250"/>
              <a:gd name="connsiteX497" fmla="*/ 3139440 w 11475720"/>
              <a:gd name="connsiteY497" fmla="*/ 373380 h 3524250"/>
              <a:gd name="connsiteX498" fmla="*/ 3119438 w 11475720"/>
              <a:gd name="connsiteY498" fmla="*/ 373380 h 3524250"/>
              <a:gd name="connsiteX499" fmla="*/ 3119438 w 11475720"/>
              <a:gd name="connsiteY499" fmla="*/ 369570 h 3524250"/>
              <a:gd name="connsiteX500" fmla="*/ 3119438 w 11475720"/>
              <a:gd name="connsiteY500" fmla="*/ 369570 h 3524250"/>
              <a:gd name="connsiteX501" fmla="*/ 3101340 w 11475720"/>
              <a:gd name="connsiteY501" fmla="*/ 369570 h 3524250"/>
              <a:gd name="connsiteX502" fmla="*/ 3101340 w 11475720"/>
              <a:gd name="connsiteY502" fmla="*/ 307658 h 3524250"/>
              <a:gd name="connsiteX503" fmla="*/ 3112770 w 11475720"/>
              <a:gd name="connsiteY503" fmla="*/ 287655 h 3524250"/>
              <a:gd name="connsiteX504" fmla="*/ 3112770 w 11475720"/>
              <a:gd name="connsiteY504" fmla="*/ 287655 h 3524250"/>
              <a:gd name="connsiteX505" fmla="*/ 3112770 w 11475720"/>
              <a:gd name="connsiteY505" fmla="*/ 275273 h 3524250"/>
              <a:gd name="connsiteX506" fmla="*/ 3112770 w 11475720"/>
              <a:gd name="connsiteY506" fmla="*/ 275273 h 3524250"/>
              <a:gd name="connsiteX507" fmla="*/ 3089910 w 11475720"/>
              <a:gd name="connsiteY507" fmla="*/ 275273 h 3524250"/>
              <a:gd name="connsiteX508" fmla="*/ 3089910 w 11475720"/>
              <a:gd name="connsiteY508" fmla="*/ 268605 h 3524250"/>
              <a:gd name="connsiteX509" fmla="*/ 3078480 w 11475720"/>
              <a:gd name="connsiteY509" fmla="*/ 268605 h 3524250"/>
              <a:gd name="connsiteX510" fmla="*/ 3078480 w 11475720"/>
              <a:gd name="connsiteY510" fmla="*/ 165735 h 3524250"/>
              <a:gd name="connsiteX511" fmla="*/ 3075623 w 11475720"/>
              <a:gd name="connsiteY511" fmla="*/ 152400 h 3524250"/>
              <a:gd name="connsiteX512" fmla="*/ 3075623 w 11475720"/>
              <a:gd name="connsiteY512" fmla="*/ 134303 h 3524250"/>
              <a:gd name="connsiteX513" fmla="*/ 3082290 w 11475720"/>
              <a:gd name="connsiteY513" fmla="*/ 126683 h 3524250"/>
              <a:gd name="connsiteX514" fmla="*/ 3082290 w 11475720"/>
              <a:gd name="connsiteY514" fmla="*/ 126683 h 3524250"/>
              <a:gd name="connsiteX515" fmla="*/ 3082290 w 11475720"/>
              <a:gd name="connsiteY515" fmla="*/ 42863 h 3524250"/>
              <a:gd name="connsiteX516" fmla="*/ 3079433 w 11475720"/>
              <a:gd name="connsiteY516" fmla="*/ 34290 h 3524250"/>
              <a:gd name="connsiteX517" fmla="*/ 3079433 w 11475720"/>
              <a:gd name="connsiteY517" fmla="*/ 13335 h 3524250"/>
              <a:gd name="connsiteX518" fmla="*/ 3087053 w 11475720"/>
              <a:gd name="connsiteY518" fmla="*/ 13335 h 3524250"/>
              <a:gd name="connsiteX519" fmla="*/ 3087053 w 11475720"/>
              <a:gd name="connsiteY519" fmla="*/ 0 h 3524250"/>
              <a:gd name="connsiteX520" fmla="*/ 3087053 w 11475720"/>
              <a:gd name="connsiteY520" fmla="*/ 0 h 3524250"/>
              <a:gd name="connsiteX521" fmla="*/ 3045143 w 11475720"/>
              <a:gd name="connsiteY521" fmla="*/ 0 h 3524250"/>
              <a:gd name="connsiteX522" fmla="*/ 3045143 w 11475720"/>
              <a:gd name="connsiteY522" fmla="*/ 13335 h 3524250"/>
              <a:gd name="connsiteX523" fmla="*/ 3052763 w 11475720"/>
              <a:gd name="connsiteY523" fmla="*/ 13335 h 3524250"/>
              <a:gd name="connsiteX524" fmla="*/ 3052763 w 11475720"/>
              <a:gd name="connsiteY524" fmla="*/ 33338 h 3524250"/>
              <a:gd name="connsiteX525" fmla="*/ 3049905 w 11475720"/>
              <a:gd name="connsiteY525" fmla="*/ 41910 h 3524250"/>
              <a:gd name="connsiteX526" fmla="*/ 3049905 w 11475720"/>
              <a:gd name="connsiteY526" fmla="*/ 126683 h 3524250"/>
              <a:gd name="connsiteX527" fmla="*/ 3056573 w 11475720"/>
              <a:gd name="connsiteY527" fmla="*/ 134303 h 3524250"/>
              <a:gd name="connsiteX528" fmla="*/ 3056573 w 11475720"/>
              <a:gd name="connsiteY528" fmla="*/ 152400 h 3524250"/>
              <a:gd name="connsiteX529" fmla="*/ 3053715 w 11475720"/>
              <a:gd name="connsiteY529" fmla="*/ 165735 h 3524250"/>
              <a:gd name="connsiteX530" fmla="*/ 3053715 w 11475720"/>
              <a:gd name="connsiteY530" fmla="*/ 266700 h 3524250"/>
              <a:gd name="connsiteX531" fmla="*/ 3042285 w 11475720"/>
              <a:gd name="connsiteY531" fmla="*/ 266700 h 3524250"/>
              <a:gd name="connsiteX532" fmla="*/ 3042285 w 11475720"/>
              <a:gd name="connsiteY532" fmla="*/ 273368 h 3524250"/>
              <a:gd name="connsiteX533" fmla="*/ 3019425 w 11475720"/>
              <a:gd name="connsiteY533" fmla="*/ 273368 h 3524250"/>
              <a:gd name="connsiteX534" fmla="*/ 3019425 w 11475720"/>
              <a:gd name="connsiteY534" fmla="*/ 285750 h 3524250"/>
              <a:gd name="connsiteX535" fmla="*/ 3031808 w 11475720"/>
              <a:gd name="connsiteY535" fmla="*/ 305753 h 3524250"/>
              <a:gd name="connsiteX536" fmla="*/ 3031808 w 11475720"/>
              <a:gd name="connsiteY536" fmla="*/ 367665 h 3524250"/>
              <a:gd name="connsiteX537" fmla="*/ 3013710 w 11475720"/>
              <a:gd name="connsiteY537" fmla="*/ 367665 h 3524250"/>
              <a:gd name="connsiteX538" fmla="*/ 3013710 w 11475720"/>
              <a:gd name="connsiteY538" fmla="*/ 372428 h 3524250"/>
              <a:gd name="connsiteX539" fmla="*/ 2993708 w 11475720"/>
              <a:gd name="connsiteY539" fmla="*/ 372428 h 3524250"/>
              <a:gd name="connsiteX540" fmla="*/ 2993708 w 11475720"/>
              <a:gd name="connsiteY540" fmla="*/ 476250 h 3524250"/>
              <a:gd name="connsiteX541" fmla="*/ 2993708 w 11475720"/>
              <a:gd name="connsiteY541" fmla="*/ 476250 h 3524250"/>
              <a:gd name="connsiteX542" fmla="*/ 3000375 w 11475720"/>
              <a:gd name="connsiteY542" fmla="*/ 476250 h 3524250"/>
              <a:gd name="connsiteX543" fmla="*/ 3008948 w 11475720"/>
              <a:gd name="connsiteY543" fmla="*/ 490538 h 3524250"/>
              <a:gd name="connsiteX544" fmla="*/ 3008948 w 11475720"/>
              <a:gd name="connsiteY544" fmla="*/ 528638 h 3524250"/>
              <a:gd name="connsiteX545" fmla="*/ 3012758 w 11475720"/>
              <a:gd name="connsiteY545" fmla="*/ 528638 h 3524250"/>
              <a:gd name="connsiteX546" fmla="*/ 3012758 w 11475720"/>
              <a:gd name="connsiteY546" fmla="*/ 570548 h 3524250"/>
              <a:gd name="connsiteX547" fmla="*/ 3015615 w 11475720"/>
              <a:gd name="connsiteY547" fmla="*/ 575310 h 3524250"/>
              <a:gd name="connsiteX548" fmla="*/ 3015615 w 11475720"/>
              <a:gd name="connsiteY548" fmla="*/ 601980 h 3524250"/>
              <a:gd name="connsiteX549" fmla="*/ 2998470 w 11475720"/>
              <a:gd name="connsiteY549" fmla="*/ 601980 h 3524250"/>
              <a:gd name="connsiteX550" fmla="*/ 2998470 w 11475720"/>
              <a:gd name="connsiteY550" fmla="*/ 596265 h 3524250"/>
              <a:gd name="connsiteX551" fmla="*/ 2998470 w 11475720"/>
              <a:gd name="connsiteY551" fmla="*/ 596265 h 3524250"/>
              <a:gd name="connsiteX552" fmla="*/ 2987040 w 11475720"/>
              <a:gd name="connsiteY552" fmla="*/ 596265 h 3524250"/>
              <a:gd name="connsiteX553" fmla="*/ 2987040 w 11475720"/>
              <a:gd name="connsiteY553" fmla="*/ 622935 h 3524250"/>
              <a:gd name="connsiteX554" fmla="*/ 2981325 w 11475720"/>
              <a:gd name="connsiteY554" fmla="*/ 622935 h 3524250"/>
              <a:gd name="connsiteX555" fmla="*/ 2981325 w 11475720"/>
              <a:gd name="connsiteY555" fmla="*/ 647700 h 3524250"/>
              <a:gd name="connsiteX556" fmla="*/ 2969895 w 11475720"/>
              <a:gd name="connsiteY556" fmla="*/ 647700 h 3524250"/>
              <a:gd name="connsiteX557" fmla="*/ 2969895 w 11475720"/>
              <a:gd name="connsiteY557" fmla="*/ 661035 h 3524250"/>
              <a:gd name="connsiteX558" fmla="*/ 2976563 w 11475720"/>
              <a:gd name="connsiteY558" fmla="*/ 661035 h 3524250"/>
              <a:gd name="connsiteX559" fmla="*/ 2976563 w 11475720"/>
              <a:gd name="connsiteY559" fmla="*/ 685800 h 3524250"/>
              <a:gd name="connsiteX560" fmla="*/ 2884170 w 11475720"/>
              <a:gd name="connsiteY560" fmla="*/ 710565 h 3524250"/>
              <a:gd name="connsiteX561" fmla="*/ 2884170 w 11475720"/>
              <a:gd name="connsiteY561" fmla="*/ 721995 h 3524250"/>
              <a:gd name="connsiteX562" fmla="*/ 2884170 w 11475720"/>
              <a:gd name="connsiteY562" fmla="*/ 721995 h 3524250"/>
              <a:gd name="connsiteX563" fmla="*/ 2891790 w 11475720"/>
              <a:gd name="connsiteY563" fmla="*/ 721995 h 3524250"/>
              <a:gd name="connsiteX564" fmla="*/ 2899410 w 11475720"/>
              <a:gd name="connsiteY564" fmla="*/ 798195 h 3524250"/>
              <a:gd name="connsiteX565" fmla="*/ 2899410 w 11475720"/>
              <a:gd name="connsiteY565" fmla="*/ 798195 h 3524250"/>
              <a:gd name="connsiteX566" fmla="*/ 2911793 w 11475720"/>
              <a:gd name="connsiteY566" fmla="*/ 922020 h 3524250"/>
              <a:gd name="connsiteX567" fmla="*/ 2885123 w 11475720"/>
              <a:gd name="connsiteY567" fmla="*/ 922020 h 3524250"/>
              <a:gd name="connsiteX568" fmla="*/ 2885123 w 11475720"/>
              <a:gd name="connsiteY568" fmla="*/ 929640 h 3524250"/>
              <a:gd name="connsiteX569" fmla="*/ 2885123 w 11475720"/>
              <a:gd name="connsiteY569" fmla="*/ 929640 h 3524250"/>
              <a:gd name="connsiteX570" fmla="*/ 2890838 w 11475720"/>
              <a:gd name="connsiteY570" fmla="*/ 929640 h 3524250"/>
              <a:gd name="connsiteX571" fmla="*/ 2912745 w 11475720"/>
              <a:gd name="connsiteY571" fmla="*/ 1125855 h 3524250"/>
              <a:gd name="connsiteX572" fmla="*/ 2888933 w 11475720"/>
              <a:gd name="connsiteY572" fmla="*/ 1125855 h 3524250"/>
              <a:gd name="connsiteX573" fmla="*/ 2888933 w 11475720"/>
              <a:gd name="connsiteY573" fmla="*/ 1138238 h 3524250"/>
              <a:gd name="connsiteX574" fmla="*/ 2888933 w 11475720"/>
              <a:gd name="connsiteY574" fmla="*/ 1138238 h 3524250"/>
              <a:gd name="connsiteX575" fmla="*/ 2896553 w 11475720"/>
              <a:gd name="connsiteY575" fmla="*/ 1138238 h 3524250"/>
              <a:gd name="connsiteX576" fmla="*/ 2910840 w 11475720"/>
              <a:gd name="connsiteY576" fmla="*/ 1332548 h 3524250"/>
              <a:gd name="connsiteX577" fmla="*/ 2889885 w 11475720"/>
              <a:gd name="connsiteY577" fmla="*/ 1336358 h 3524250"/>
              <a:gd name="connsiteX578" fmla="*/ 2889885 w 11475720"/>
              <a:gd name="connsiteY578" fmla="*/ 1336358 h 3524250"/>
              <a:gd name="connsiteX579" fmla="*/ 2889885 w 11475720"/>
              <a:gd name="connsiteY579" fmla="*/ 1344930 h 3524250"/>
              <a:gd name="connsiteX580" fmla="*/ 2889885 w 11475720"/>
              <a:gd name="connsiteY580" fmla="*/ 1344930 h 3524250"/>
              <a:gd name="connsiteX581" fmla="*/ 2893695 w 11475720"/>
              <a:gd name="connsiteY581" fmla="*/ 1344930 h 3524250"/>
              <a:gd name="connsiteX582" fmla="*/ 2912745 w 11475720"/>
              <a:gd name="connsiteY582" fmla="*/ 1544955 h 3524250"/>
              <a:gd name="connsiteX583" fmla="*/ 2893695 w 11475720"/>
              <a:gd name="connsiteY583" fmla="*/ 1544955 h 3524250"/>
              <a:gd name="connsiteX584" fmla="*/ 2893695 w 11475720"/>
              <a:gd name="connsiteY584" fmla="*/ 1554480 h 3524250"/>
              <a:gd name="connsiteX585" fmla="*/ 2893695 w 11475720"/>
              <a:gd name="connsiteY585" fmla="*/ 1554480 h 3524250"/>
              <a:gd name="connsiteX586" fmla="*/ 2898458 w 11475720"/>
              <a:gd name="connsiteY586" fmla="*/ 1554480 h 3524250"/>
              <a:gd name="connsiteX587" fmla="*/ 2914650 w 11475720"/>
              <a:gd name="connsiteY587" fmla="*/ 1755458 h 3524250"/>
              <a:gd name="connsiteX588" fmla="*/ 2895600 w 11475720"/>
              <a:gd name="connsiteY588" fmla="*/ 1755458 h 3524250"/>
              <a:gd name="connsiteX589" fmla="*/ 2913698 w 11475720"/>
              <a:gd name="connsiteY589" fmla="*/ 1941195 h 3524250"/>
              <a:gd name="connsiteX590" fmla="*/ 2900363 w 11475720"/>
              <a:gd name="connsiteY590" fmla="*/ 1941195 h 3524250"/>
              <a:gd name="connsiteX591" fmla="*/ 2922270 w 11475720"/>
              <a:gd name="connsiteY591" fmla="*/ 2171700 h 3524250"/>
              <a:gd name="connsiteX592" fmla="*/ 2903220 w 11475720"/>
              <a:gd name="connsiteY592" fmla="*/ 2171700 h 3524250"/>
              <a:gd name="connsiteX593" fmla="*/ 2922270 w 11475720"/>
              <a:gd name="connsiteY593" fmla="*/ 2360295 h 3524250"/>
              <a:gd name="connsiteX594" fmla="*/ 2900363 w 11475720"/>
              <a:gd name="connsiteY594" fmla="*/ 2360295 h 3524250"/>
              <a:gd name="connsiteX595" fmla="*/ 2900363 w 11475720"/>
              <a:gd name="connsiteY595" fmla="*/ 2437448 h 3524250"/>
              <a:gd name="connsiteX596" fmla="*/ 2900363 w 11475720"/>
              <a:gd name="connsiteY596" fmla="*/ 2437448 h 3524250"/>
              <a:gd name="connsiteX597" fmla="*/ 2916555 w 11475720"/>
              <a:gd name="connsiteY597" fmla="*/ 2437448 h 3524250"/>
              <a:gd name="connsiteX598" fmla="*/ 2915603 w 11475720"/>
              <a:gd name="connsiteY598" fmla="*/ 2480310 h 3524250"/>
              <a:gd name="connsiteX599" fmla="*/ 2908935 w 11475720"/>
              <a:gd name="connsiteY599" fmla="*/ 2480310 h 3524250"/>
              <a:gd name="connsiteX600" fmla="*/ 2908935 w 11475720"/>
              <a:gd name="connsiteY600" fmla="*/ 2496503 h 3524250"/>
              <a:gd name="connsiteX601" fmla="*/ 2912745 w 11475720"/>
              <a:gd name="connsiteY601" fmla="*/ 2496503 h 3524250"/>
              <a:gd name="connsiteX602" fmla="*/ 2910840 w 11475720"/>
              <a:gd name="connsiteY602" fmla="*/ 2530793 h 3524250"/>
              <a:gd name="connsiteX603" fmla="*/ 2910840 w 11475720"/>
              <a:gd name="connsiteY603" fmla="*/ 2532698 h 3524250"/>
              <a:gd name="connsiteX604" fmla="*/ 2906078 w 11475720"/>
              <a:gd name="connsiteY604" fmla="*/ 2532698 h 3524250"/>
              <a:gd name="connsiteX605" fmla="*/ 2905125 w 11475720"/>
              <a:gd name="connsiteY605" fmla="*/ 2552700 h 3524250"/>
              <a:gd name="connsiteX606" fmla="*/ 2905125 w 11475720"/>
              <a:gd name="connsiteY606" fmla="*/ 2552700 h 3524250"/>
              <a:gd name="connsiteX607" fmla="*/ 2908935 w 11475720"/>
              <a:gd name="connsiteY607" fmla="*/ 2552700 h 3524250"/>
              <a:gd name="connsiteX608" fmla="*/ 2883218 w 11475720"/>
              <a:gd name="connsiteY608" fmla="*/ 2727008 h 3524250"/>
              <a:gd name="connsiteX609" fmla="*/ 2883218 w 11475720"/>
              <a:gd name="connsiteY609" fmla="*/ 2730818 h 3524250"/>
              <a:gd name="connsiteX610" fmla="*/ 2677478 w 11475720"/>
              <a:gd name="connsiteY610" fmla="*/ 2730818 h 3524250"/>
              <a:gd name="connsiteX611" fmla="*/ 2677478 w 11475720"/>
              <a:gd name="connsiteY611" fmla="*/ 2717483 h 3524250"/>
              <a:gd name="connsiteX612" fmla="*/ 2715578 w 11475720"/>
              <a:gd name="connsiteY612" fmla="*/ 2679383 h 3524250"/>
              <a:gd name="connsiteX613" fmla="*/ 2715578 w 11475720"/>
              <a:gd name="connsiteY613" fmla="*/ 2667000 h 3524250"/>
              <a:gd name="connsiteX614" fmla="*/ 2500313 w 11475720"/>
              <a:gd name="connsiteY614" fmla="*/ 2667000 h 3524250"/>
              <a:gd name="connsiteX615" fmla="*/ 2500313 w 11475720"/>
              <a:gd name="connsiteY615" fmla="*/ 2681288 h 3524250"/>
              <a:gd name="connsiteX616" fmla="*/ 2535555 w 11475720"/>
              <a:gd name="connsiteY616" fmla="*/ 2715578 h 3524250"/>
              <a:gd name="connsiteX617" fmla="*/ 2535555 w 11475720"/>
              <a:gd name="connsiteY617" fmla="*/ 2730818 h 3524250"/>
              <a:gd name="connsiteX618" fmla="*/ 2457450 w 11475720"/>
              <a:gd name="connsiteY618" fmla="*/ 2730818 h 3524250"/>
              <a:gd name="connsiteX619" fmla="*/ 2457450 w 11475720"/>
              <a:gd name="connsiteY619" fmla="*/ 2667000 h 3524250"/>
              <a:gd name="connsiteX620" fmla="*/ 2446020 w 11475720"/>
              <a:gd name="connsiteY620" fmla="*/ 2667000 h 3524250"/>
              <a:gd name="connsiteX621" fmla="*/ 2446020 w 11475720"/>
              <a:gd name="connsiteY621" fmla="*/ 2622233 h 3524250"/>
              <a:gd name="connsiteX622" fmla="*/ 2398395 w 11475720"/>
              <a:gd name="connsiteY622" fmla="*/ 2622233 h 3524250"/>
              <a:gd name="connsiteX623" fmla="*/ 2398395 w 11475720"/>
              <a:gd name="connsiteY623" fmla="*/ 2633663 h 3524250"/>
              <a:gd name="connsiteX624" fmla="*/ 2326005 w 11475720"/>
              <a:gd name="connsiteY624" fmla="*/ 2633663 h 3524250"/>
              <a:gd name="connsiteX625" fmla="*/ 2326005 w 11475720"/>
              <a:gd name="connsiteY625" fmla="*/ 2485073 h 3524250"/>
              <a:gd name="connsiteX626" fmla="*/ 2336483 w 11475720"/>
              <a:gd name="connsiteY626" fmla="*/ 2485073 h 3524250"/>
              <a:gd name="connsiteX627" fmla="*/ 2336483 w 11475720"/>
              <a:gd name="connsiteY627" fmla="*/ 2426018 h 3524250"/>
              <a:gd name="connsiteX628" fmla="*/ 2318385 w 11475720"/>
              <a:gd name="connsiteY628" fmla="*/ 2412683 h 3524250"/>
              <a:gd name="connsiteX629" fmla="*/ 2318385 w 11475720"/>
              <a:gd name="connsiteY629" fmla="*/ 2393633 h 3524250"/>
              <a:gd name="connsiteX630" fmla="*/ 2318385 w 11475720"/>
              <a:gd name="connsiteY630" fmla="*/ 2393633 h 3524250"/>
              <a:gd name="connsiteX631" fmla="*/ 2286000 w 11475720"/>
              <a:gd name="connsiteY631" fmla="*/ 2393633 h 3524250"/>
              <a:gd name="connsiteX632" fmla="*/ 2286000 w 11475720"/>
              <a:gd name="connsiteY632" fmla="*/ 2383155 h 3524250"/>
              <a:gd name="connsiteX633" fmla="*/ 2152650 w 11475720"/>
              <a:gd name="connsiteY633" fmla="*/ 2383155 h 3524250"/>
              <a:gd name="connsiteX634" fmla="*/ 2152650 w 11475720"/>
              <a:gd name="connsiteY634" fmla="*/ 2347913 h 3524250"/>
              <a:gd name="connsiteX635" fmla="*/ 2152650 w 11475720"/>
              <a:gd name="connsiteY635" fmla="*/ 2347913 h 3524250"/>
              <a:gd name="connsiteX636" fmla="*/ 2143125 w 11475720"/>
              <a:gd name="connsiteY636" fmla="*/ 2347913 h 3524250"/>
              <a:gd name="connsiteX637" fmla="*/ 2143125 w 11475720"/>
              <a:gd name="connsiteY637" fmla="*/ 2383155 h 3524250"/>
              <a:gd name="connsiteX638" fmla="*/ 1992630 w 11475720"/>
              <a:gd name="connsiteY638" fmla="*/ 2383155 h 3524250"/>
              <a:gd name="connsiteX639" fmla="*/ 1992630 w 11475720"/>
              <a:gd name="connsiteY639" fmla="*/ 2409825 h 3524250"/>
              <a:gd name="connsiteX640" fmla="*/ 1973580 w 11475720"/>
              <a:gd name="connsiteY640" fmla="*/ 2409825 h 3524250"/>
              <a:gd name="connsiteX641" fmla="*/ 1973580 w 11475720"/>
              <a:gd name="connsiteY641" fmla="*/ 2393633 h 3524250"/>
              <a:gd name="connsiteX642" fmla="*/ 1962150 w 11475720"/>
              <a:gd name="connsiteY642" fmla="*/ 2380298 h 3524250"/>
              <a:gd name="connsiteX643" fmla="*/ 1962150 w 11475720"/>
              <a:gd name="connsiteY643" fmla="*/ 2364105 h 3524250"/>
              <a:gd name="connsiteX644" fmla="*/ 1971675 w 11475720"/>
              <a:gd name="connsiteY644" fmla="*/ 2364105 h 3524250"/>
              <a:gd name="connsiteX645" fmla="*/ 1971675 w 11475720"/>
              <a:gd name="connsiteY645" fmla="*/ 2347913 h 3524250"/>
              <a:gd name="connsiteX646" fmla="*/ 1905000 w 11475720"/>
              <a:gd name="connsiteY646" fmla="*/ 2347913 h 3524250"/>
              <a:gd name="connsiteX647" fmla="*/ 1905000 w 11475720"/>
              <a:gd name="connsiteY647" fmla="*/ 2333625 h 3524250"/>
              <a:gd name="connsiteX648" fmla="*/ 1905000 w 11475720"/>
              <a:gd name="connsiteY648" fmla="*/ 2333625 h 3524250"/>
              <a:gd name="connsiteX649" fmla="*/ 1895475 w 11475720"/>
              <a:gd name="connsiteY649" fmla="*/ 2333625 h 3524250"/>
              <a:gd name="connsiteX650" fmla="*/ 1895475 w 11475720"/>
              <a:gd name="connsiteY650" fmla="*/ 2273618 h 3524250"/>
              <a:gd name="connsiteX651" fmla="*/ 1884045 w 11475720"/>
              <a:gd name="connsiteY651" fmla="*/ 2273618 h 3524250"/>
              <a:gd name="connsiteX652" fmla="*/ 1884045 w 11475720"/>
              <a:gd name="connsiteY652" fmla="*/ 2329815 h 3524250"/>
              <a:gd name="connsiteX653" fmla="*/ 1826895 w 11475720"/>
              <a:gd name="connsiteY653" fmla="*/ 2329815 h 3524250"/>
              <a:gd name="connsiteX654" fmla="*/ 1826895 w 11475720"/>
              <a:gd name="connsiteY654" fmla="*/ 2322195 h 3524250"/>
              <a:gd name="connsiteX655" fmla="*/ 1826895 w 11475720"/>
              <a:gd name="connsiteY655" fmla="*/ 2322195 h 3524250"/>
              <a:gd name="connsiteX656" fmla="*/ 1814513 w 11475720"/>
              <a:gd name="connsiteY656" fmla="*/ 2322195 h 3524250"/>
              <a:gd name="connsiteX657" fmla="*/ 1814513 w 11475720"/>
              <a:gd name="connsiteY657" fmla="*/ 2274570 h 3524250"/>
              <a:gd name="connsiteX658" fmla="*/ 1814513 w 11475720"/>
              <a:gd name="connsiteY658" fmla="*/ 2274570 h 3524250"/>
              <a:gd name="connsiteX659" fmla="*/ 1803083 w 11475720"/>
              <a:gd name="connsiteY659" fmla="*/ 2274570 h 3524250"/>
              <a:gd name="connsiteX660" fmla="*/ 1803083 w 11475720"/>
              <a:gd name="connsiteY660" fmla="*/ 2322195 h 3524250"/>
              <a:gd name="connsiteX661" fmla="*/ 1721168 w 11475720"/>
              <a:gd name="connsiteY661" fmla="*/ 2322195 h 3524250"/>
              <a:gd name="connsiteX662" fmla="*/ 1721168 w 11475720"/>
              <a:gd name="connsiteY662" fmla="*/ 2340293 h 3524250"/>
              <a:gd name="connsiteX663" fmla="*/ 1728788 w 11475720"/>
              <a:gd name="connsiteY663" fmla="*/ 2348865 h 3524250"/>
              <a:gd name="connsiteX664" fmla="*/ 1728788 w 11475720"/>
              <a:gd name="connsiteY664" fmla="*/ 2417445 h 3524250"/>
              <a:gd name="connsiteX665" fmla="*/ 1736408 w 11475720"/>
              <a:gd name="connsiteY665" fmla="*/ 2426970 h 3524250"/>
              <a:gd name="connsiteX666" fmla="*/ 1736408 w 11475720"/>
              <a:gd name="connsiteY666" fmla="*/ 2630805 h 3524250"/>
              <a:gd name="connsiteX667" fmla="*/ 1722120 w 11475720"/>
              <a:gd name="connsiteY667" fmla="*/ 2630805 h 3524250"/>
              <a:gd name="connsiteX668" fmla="*/ 1701165 w 11475720"/>
              <a:gd name="connsiteY668" fmla="*/ 2652713 h 3524250"/>
              <a:gd name="connsiteX669" fmla="*/ 1684973 w 11475720"/>
              <a:gd name="connsiteY669" fmla="*/ 2652713 h 3524250"/>
              <a:gd name="connsiteX670" fmla="*/ 1684973 w 11475720"/>
              <a:gd name="connsiteY670" fmla="*/ 2607945 h 3524250"/>
              <a:gd name="connsiteX671" fmla="*/ 1623060 w 11475720"/>
              <a:gd name="connsiteY671" fmla="*/ 2607945 h 3524250"/>
              <a:gd name="connsiteX672" fmla="*/ 1611630 w 11475720"/>
              <a:gd name="connsiteY672" fmla="*/ 2576513 h 3524250"/>
              <a:gd name="connsiteX673" fmla="*/ 1611630 w 11475720"/>
              <a:gd name="connsiteY673" fmla="*/ 2415540 h 3524250"/>
              <a:gd name="connsiteX674" fmla="*/ 1611630 w 11475720"/>
              <a:gd name="connsiteY674" fmla="*/ 2415540 h 3524250"/>
              <a:gd name="connsiteX675" fmla="*/ 1590675 w 11475720"/>
              <a:gd name="connsiteY675" fmla="*/ 2415540 h 3524250"/>
              <a:gd name="connsiteX676" fmla="*/ 1590675 w 11475720"/>
              <a:gd name="connsiteY676" fmla="*/ 2398395 h 3524250"/>
              <a:gd name="connsiteX677" fmla="*/ 1590675 w 11475720"/>
              <a:gd name="connsiteY677" fmla="*/ 2398395 h 3524250"/>
              <a:gd name="connsiteX678" fmla="*/ 1534478 w 11475720"/>
              <a:gd name="connsiteY678" fmla="*/ 2398395 h 3524250"/>
              <a:gd name="connsiteX679" fmla="*/ 1534478 w 11475720"/>
              <a:gd name="connsiteY679" fmla="*/ 2406015 h 3524250"/>
              <a:gd name="connsiteX680" fmla="*/ 1423035 w 11475720"/>
              <a:gd name="connsiteY680" fmla="*/ 2406015 h 3524250"/>
              <a:gd name="connsiteX681" fmla="*/ 1423035 w 11475720"/>
              <a:gd name="connsiteY681" fmla="*/ 2395538 h 3524250"/>
              <a:gd name="connsiteX682" fmla="*/ 1423035 w 11475720"/>
              <a:gd name="connsiteY682" fmla="*/ 2395538 h 3524250"/>
              <a:gd name="connsiteX683" fmla="*/ 1292543 w 11475720"/>
              <a:gd name="connsiteY683" fmla="*/ 2395538 h 3524250"/>
              <a:gd name="connsiteX684" fmla="*/ 1283970 w 11475720"/>
              <a:gd name="connsiteY684" fmla="*/ 2410778 h 3524250"/>
              <a:gd name="connsiteX685" fmla="*/ 1236345 w 11475720"/>
              <a:gd name="connsiteY685" fmla="*/ 2410778 h 3524250"/>
              <a:gd name="connsiteX686" fmla="*/ 1154430 w 11475720"/>
              <a:gd name="connsiteY686" fmla="*/ 2456498 h 3524250"/>
              <a:gd name="connsiteX687" fmla="*/ 1154430 w 11475720"/>
              <a:gd name="connsiteY687" fmla="*/ 2456498 h 3524250"/>
              <a:gd name="connsiteX688" fmla="*/ 1154430 w 11475720"/>
              <a:gd name="connsiteY688" fmla="*/ 2469833 h 3524250"/>
              <a:gd name="connsiteX689" fmla="*/ 1165860 w 11475720"/>
              <a:gd name="connsiteY689" fmla="*/ 2469833 h 3524250"/>
              <a:gd name="connsiteX690" fmla="*/ 1165860 w 11475720"/>
              <a:gd name="connsiteY690" fmla="*/ 2812733 h 3524250"/>
              <a:gd name="connsiteX691" fmla="*/ 1126808 w 11475720"/>
              <a:gd name="connsiteY691" fmla="*/ 2825115 h 3524250"/>
              <a:gd name="connsiteX692" fmla="*/ 1126808 w 11475720"/>
              <a:gd name="connsiteY692" fmla="*/ 2825115 h 3524250"/>
              <a:gd name="connsiteX693" fmla="*/ 1126808 w 11475720"/>
              <a:gd name="connsiteY693" fmla="*/ 2835593 h 3524250"/>
              <a:gd name="connsiteX694" fmla="*/ 990600 w 11475720"/>
              <a:gd name="connsiteY694" fmla="*/ 2835593 h 3524250"/>
              <a:gd name="connsiteX695" fmla="*/ 967740 w 11475720"/>
              <a:gd name="connsiteY695" fmla="*/ 2874645 h 3524250"/>
              <a:gd name="connsiteX696" fmla="*/ 967740 w 11475720"/>
              <a:gd name="connsiteY696" fmla="*/ 2874645 h 3524250"/>
              <a:gd name="connsiteX697" fmla="*/ 967740 w 11475720"/>
              <a:gd name="connsiteY697" fmla="*/ 2899410 h 3524250"/>
              <a:gd name="connsiteX698" fmla="*/ 811530 w 11475720"/>
              <a:gd name="connsiteY698" fmla="*/ 2899410 h 3524250"/>
              <a:gd name="connsiteX699" fmla="*/ 811530 w 11475720"/>
              <a:gd name="connsiteY699" fmla="*/ 2927033 h 3524250"/>
              <a:gd name="connsiteX700" fmla="*/ 787718 w 11475720"/>
              <a:gd name="connsiteY700" fmla="*/ 2927033 h 3524250"/>
              <a:gd name="connsiteX701" fmla="*/ 787718 w 11475720"/>
              <a:gd name="connsiteY701" fmla="*/ 2824163 h 3524250"/>
              <a:gd name="connsiteX702" fmla="*/ 787718 w 11475720"/>
              <a:gd name="connsiteY702" fmla="*/ 2824163 h 3524250"/>
              <a:gd name="connsiteX703" fmla="*/ 762000 w 11475720"/>
              <a:gd name="connsiteY703" fmla="*/ 2824163 h 3524250"/>
              <a:gd name="connsiteX704" fmla="*/ 762000 w 11475720"/>
              <a:gd name="connsiteY704" fmla="*/ 3024188 h 3524250"/>
              <a:gd name="connsiteX705" fmla="*/ 731520 w 11475720"/>
              <a:gd name="connsiteY705" fmla="*/ 3048953 h 3524250"/>
              <a:gd name="connsiteX706" fmla="*/ 731520 w 11475720"/>
              <a:gd name="connsiteY706" fmla="*/ 3048953 h 3524250"/>
              <a:gd name="connsiteX707" fmla="*/ 731520 w 11475720"/>
              <a:gd name="connsiteY707" fmla="*/ 3079433 h 3524250"/>
              <a:gd name="connsiteX708" fmla="*/ 579120 w 11475720"/>
              <a:gd name="connsiteY708" fmla="*/ 3079433 h 3524250"/>
              <a:gd name="connsiteX709" fmla="*/ 579120 w 11475720"/>
              <a:gd name="connsiteY709" fmla="*/ 3093720 h 3524250"/>
              <a:gd name="connsiteX710" fmla="*/ 542925 w 11475720"/>
              <a:gd name="connsiteY710" fmla="*/ 3093720 h 3524250"/>
              <a:gd name="connsiteX711" fmla="*/ 542925 w 11475720"/>
              <a:gd name="connsiteY711" fmla="*/ 3118485 h 3524250"/>
              <a:gd name="connsiteX712" fmla="*/ 474345 w 11475720"/>
              <a:gd name="connsiteY712" fmla="*/ 3118485 h 3524250"/>
              <a:gd name="connsiteX713" fmla="*/ 474345 w 11475720"/>
              <a:gd name="connsiteY713" fmla="*/ 3054668 h 3524250"/>
              <a:gd name="connsiteX714" fmla="*/ 474345 w 11475720"/>
              <a:gd name="connsiteY714" fmla="*/ 3054668 h 3524250"/>
              <a:gd name="connsiteX715" fmla="*/ 454343 w 11475720"/>
              <a:gd name="connsiteY715" fmla="*/ 3054668 h 3524250"/>
              <a:gd name="connsiteX716" fmla="*/ 454343 w 11475720"/>
              <a:gd name="connsiteY716" fmla="*/ 3079433 h 3524250"/>
              <a:gd name="connsiteX717" fmla="*/ 292418 w 11475720"/>
              <a:gd name="connsiteY717" fmla="*/ 3079433 h 3524250"/>
              <a:gd name="connsiteX718" fmla="*/ 237173 w 11475720"/>
              <a:gd name="connsiteY718" fmla="*/ 3118485 h 3524250"/>
              <a:gd name="connsiteX719" fmla="*/ 237173 w 11475720"/>
              <a:gd name="connsiteY719" fmla="*/ 3118485 h 3524250"/>
              <a:gd name="connsiteX720" fmla="*/ 237173 w 11475720"/>
              <a:gd name="connsiteY720" fmla="*/ 3148965 h 3524250"/>
              <a:gd name="connsiteX721" fmla="*/ 186690 w 11475720"/>
              <a:gd name="connsiteY721" fmla="*/ 3148965 h 3524250"/>
              <a:gd name="connsiteX722" fmla="*/ 186690 w 11475720"/>
              <a:gd name="connsiteY722" fmla="*/ 3331845 h 3524250"/>
              <a:gd name="connsiteX723" fmla="*/ 157163 w 11475720"/>
              <a:gd name="connsiteY723" fmla="*/ 3331845 h 3524250"/>
              <a:gd name="connsiteX724" fmla="*/ 157163 w 11475720"/>
              <a:gd name="connsiteY724" fmla="*/ 3307080 h 3524250"/>
              <a:gd name="connsiteX725" fmla="*/ 157163 w 11475720"/>
              <a:gd name="connsiteY725" fmla="*/ 3307080 h 3524250"/>
              <a:gd name="connsiteX726" fmla="*/ 125730 w 11475720"/>
              <a:gd name="connsiteY726" fmla="*/ 3307080 h 3524250"/>
              <a:gd name="connsiteX727" fmla="*/ 125730 w 11475720"/>
              <a:gd name="connsiteY727" fmla="*/ 3331845 h 3524250"/>
              <a:gd name="connsiteX728" fmla="*/ 0 w 11475720"/>
              <a:gd name="connsiteY728" fmla="*/ 3331845 h 3524250"/>
              <a:gd name="connsiteX729" fmla="*/ 0 w 11475720"/>
              <a:gd name="connsiteY729" fmla="*/ 3524250 h 3524250"/>
              <a:gd name="connsiteX730" fmla="*/ 0 w 11475720"/>
              <a:gd name="connsiteY730" fmla="*/ 3524250 h 3524250"/>
              <a:gd name="connsiteX731" fmla="*/ 11475720 w 11475720"/>
              <a:gd name="connsiteY731" fmla="*/ 3524250 h 3524250"/>
              <a:gd name="connsiteX732" fmla="*/ 11475720 w 11475720"/>
              <a:gd name="connsiteY732" fmla="*/ 3524250 h 3524250"/>
              <a:gd name="connsiteX733" fmla="*/ 11475720 w 11475720"/>
              <a:gd name="connsiteY733" fmla="*/ 3424238 h 3524250"/>
              <a:gd name="connsiteX734" fmla="*/ 11436667 w 11475720"/>
              <a:gd name="connsiteY734" fmla="*/ 3424238 h 3524250"/>
              <a:gd name="connsiteX735" fmla="*/ 10106025 w 11475720"/>
              <a:gd name="connsiteY735" fmla="*/ 3337560 h 3524250"/>
              <a:gd name="connsiteX736" fmla="*/ 10174605 w 11475720"/>
              <a:gd name="connsiteY736" fmla="*/ 3380423 h 3524250"/>
              <a:gd name="connsiteX737" fmla="*/ 10141267 w 11475720"/>
              <a:gd name="connsiteY737" fmla="*/ 3380423 h 3524250"/>
              <a:gd name="connsiteX738" fmla="*/ 10106025 w 11475720"/>
              <a:gd name="connsiteY738" fmla="*/ 3380423 h 3524250"/>
              <a:gd name="connsiteX739" fmla="*/ 10106025 w 11475720"/>
              <a:gd name="connsiteY739" fmla="*/ 3337560 h 3524250"/>
              <a:gd name="connsiteX740" fmla="*/ 10186988 w 11475720"/>
              <a:gd name="connsiteY740" fmla="*/ 3426143 h 3524250"/>
              <a:gd name="connsiteX741" fmla="*/ 10236517 w 11475720"/>
              <a:gd name="connsiteY741" fmla="*/ 3427095 h 3524250"/>
              <a:gd name="connsiteX742" fmla="*/ 10501312 w 11475720"/>
              <a:gd name="connsiteY742" fmla="*/ 3429953 h 3524250"/>
              <a:gd name="connsiteX743" fmla="*/ 10501312 w 11475720"/>
              <a:gd name="connsiteY743" fmla="*/ 3433763 h 3524250"/>
              <a:gd name="connsiteX744" fmla="*/ 10501312 w 11475720"/>
              <a:gd name="connsiteY744" fmla="*/ 3433763 h 3524250"/>
              <a:gd name="connsiteX745" fmla="*/ 10545127 w 11475720"/>
              <a:gd name="connsiteY745" fmla="*/ 3433763 h 3524250"/>
              <a:gd name="connsiteX746" fmla="*/ 10545127 w 11475720"/>
              <a:gd name="connsiteY746" fmla="*/ 3455670 h 3524250"/>
              <a:gd name="connsiteX747" fmla="*/ 10540365 w 11475720"/>
              <a:gd name="connsiteY747" fmla="*/ 3455670 h 3524250"/>
              <a:gd name="connsiteX748" fmla="*/ 10540365 w 11475720"/>
              <a:gd name="connsiteY748" fmla="*/ 3488055 h 3524250"/>
              <a:gd name="connsiteX749" fmla="*/ 10514648 w 11475720"/>
              <a:gd name="connsiteY749" fmla="*/ 3488055 h 3524250"/>
              <a:gd name="connsiteX750" fmla="*/ 10492740 w 11475720"/>
              <a:gd name="connsiteY750" fmla="*/ 3497580 h 3524250"/>
              <a:gd name="connsiteX751" fmla="*/ 10449877 w 11475720"/>
              <a:gd name="connsiteY751" fmla="*/ 3498533 h 3524250"/>
              <a:gd name="connsiteX752" fmla="*/ 10449877 w 11475720"/>
              <a:gd name="connsiteY752" fmla="*/ 3493770 h 3524250"/>
              <a:gd name="connsiteX753" fmla="*/ 10449877 w 11475720"/>
              <a:gd name="connsiteY753" fmla="*/ 3493770 h 3524250"/>
              <a:gd name="connsiteX754" fmla="*/ 10327958 w 11475720"/>
              <a:gd name="connsiteY754" fmla="*/ 3493770 h 3524250"/>
              <a:gd name="connsiteX755" fmla="*/ 10320338 w 11475720"/>
              <a:gd name="connsiteY755" fmla="*/ 3501390 h 3524250"/>
              <a:gd name="connsiteX756" fmla="*/ 10286048 w 11475720"/>
              <a:gd name="connsiteY756" fmla="*/ 3501390 h 3524250"/>
              <a:gd name="connsiteX757" fmla="*/ 10286048 w 11475720"/>
              <a:gd name="connsiteY757" fmla="*/ 3507105 h 3524250"/>
              <a:gd name="connsiteX758" fmla="*/ 10251758 w 11475720"/>
              <a:gd name="connsiteY758" fmla="*/ 3507105 h 3524250"/>
              <a:gd name="connsiteX759" fmla="*/ 10238423 w 11475720"/>
              <a:gd name="connsiteY759" fmla="*/ 3496628 h 3524250"/>
              <a:gd name="connsiteX760" fmla="*/ 10238423 w 11475720"/>
              <a:gd name="connsiteY760" fmla="*/ 3496628 h 3524250"/>
              <a:gd name="connsiteX761" fmla="*/ 10222230 w 11475720"/>
              <a:gd name="connsiteY761" fmla="*/ 3496628 h 3524250"/>
              <a:gd name="connsiteX762" fmla="*/ 10222230 w 11475720"/>
              <a:gd name="connsiteY762" fmla="*/ 3482340 h 3524250"/>
              <a:gd name="connsiteX763" fmla="*/ 10102215 w 11475720"/>
              <a:gd name="connsiteY763" fmla="*/ 3482340 h 3524250"/>
              <a:gd name="connsiteX764" fmla="*/ 10083165 w 11475720"/>
              <a:gd name="connsiteY764" fmla="*/ 3490913 h 3524250"/>
              <a:gd name="connsiteX765" fmla="*/ 10069830 w 11475720"/>
              <a:gd name="connsiteY765" fmla="*/ 3490913 h 3524250"/>
              <a:gd name="connsiteX766" fmla="*/ 10065067 w 11475720"/>
              <a:gd name="connsiteY766" fmla="*/ 3483293 h 3524250"/>
              <a:gd name="connsiteX767" fmla="*/ 9993630 w 11475720"/>
              <a:gd name="connsiteY767" fmla="*/ 3483293 h 3524250"/>
              <a:gd name="connsiteX768" fmla="*/ 9993630 w 11475720"/>
              <a:gd name="connsiteY768" fmla="*/ 3487103 h 3524250"/>
              <a:gd name="connsiteX769" fmla="*/ 9966008 w 11475720"/>
              <a:gd name="connsiteY769" fmla="*/ 3487103 h 3524250"/>
              <a:gd name="connsiteX770" fmla="*/ 9950767 w 11475720"/>
              <a:gd name="connsiteY770" fmla="*/ 3506153 h 3524250"/>
              <a:gd name="connsiteX771" fmla="*/ 9772650 w 11475720"/>
              <a:gd name="connsiteY771" fmla="*/ 3506153 h 3524250"/>
              <a:gd name="connsiteX772" fmla="*/ 9772650 w 11475720"/>
              <a:gd name="connsiteY772" fmla="*/ 3496628 h 3524250"/>
              <a:gd name="connsiteX773" fmla="*/ 9715500 w 11475720"/>
              <a:gd name="connsiteY773" fmla="*/ 3496628 h 3524250"/>
              <a:gd name="connsiteX774" fmla="*/ 9715500 w 11475720"/>
              <a:gd name="connsiteY774" fmla="*/ 3484245 h 3524250"/>
              <a:gd name="connsiteX775" fmla="*/ 9687877 w 11475720"/>
              <a:gd name="connsiteY775" fmla="*/ 3484245 h 3524250"/>
              <a:gd name="connsiteX776" fmla="*/ 9677400 w 11475720"/>
              <a:gd name="connsiteY776" fmla="*/ 3472815 h 3524250"/>
              <a:gd name="connsiteX777" fmla="*/ 9677400 w 11475720"/>
              <a:gd name="connsiteY777" fmla="*/ 3472815 h 3524250"/>
              <a:gd name="connsiteX778" fmla="*/ 9571673 w 11475720"/>
              <a:gd name="connsiteY778" fmla="*/ 3472815 h 3524250"/>
              <a:gd name="connsiteX779" fmla="*/ 9571673 w 11475720"/>
              <a:gd name="connsiteY779" fmla="*/ 3454718 h 3524250"/>
              <a:gd name="connsiteX780" fmla="*/ 9566910 w 11475720"/>
              <a:gd name="connsiteY780" fmla="*/ 3454718 h 3524250"/>
              <a:gd name="connsiteX781" fmla="*/ 9566910 w 11475720"/>
              <a:gd name="connsiteY781" fmla="*/ 3474720 h 3524250"/>
              <a:gd name="connsiteX782" fmla="*/ 9552623 w 11475720"/>
              <a:gd name="connsiteY782" fmla="*/ 3474720 h 3524250"/>
              <a:gd name="connsiteX783" fmla="*/ 9537382 w 11475720"/>
              <a:gd name="connsiteY783" fmla="*/ 3494723 h 3524250"/>
              <a:gd name="connsiteX784" fmla="*/ 9500235 w 11475720"/>
              <a:gd name="connsiteY784" fmla="*/ 3494723 h 3524250"/>
              <a:gd name="connsiteX785" fmla="*/ 9500235 w 11475720"/>
              <a:gd name="connsiteY785" fmla="*/ 3492818 h 3524250"/>
              <a:gd name="connsiteX786" fmla="*/ 9487852 w 11475720"/>
              <a:gd name="connsiteY786" fmla="*/ 3492818 h 3524250"/>
              <a:gd name="connsiteX787" fmla="*/ 9487852 w 11475720"/>
              <a:gd name="connsiteY787" fmla="*/ 3497580 h 3524250"/>
              <a:gd name="connsiteX788" fmla="*/ 9413557 w 11475720"/>
              <a:gd name="connsiteY788" fmla="*/ 3497580 h 3524250"/>
              <a:gd name="connsiteX789" fmla="*/ 9413557 w 11475720"/>
              <a:gd name="connsiteY789" fmla="*/ 3493770 h 3524250"/>
              <a:gd name="connsiteX790" fmla="*/ 9379268 w 11475720"/>
              <a:gd name="connsiteY790" fmla="*/ 3473768 h 3524250"/>
              <a:gd name="connsiteX791" fmla="*/ 9346882 w 11475720"/>
              <a:gd name="connsiteY791" fmla="*/ 3473768 h 3524250"/>
              <a:gd name="connsiteX792" fmla="*/ 9346882 w 11475720"/>
              <a:gd name="connsiteY792" fmla="*/ 3468053 h 3524250"/>
              <a:gd name="connsiteX793" fmla="*/ 9302115 w 11475720"/>
              <a:gd name="connsiteY793" fmla="*/ 3468053 h 3524250"/>
              <a:gd name="connsiteX794" fmla="*/ 9296400 w 11475720"/>
              <a:gd name="connsiteY794" fmla="*/ 3473768 h 3524250"/>
              <a:gd name="connsiteX795" fmla="*/ 9268777 w 11475720"/>
              <a:gd name="connsiteY795" fmla="*/ 3473768 h 3524250"/>
              <a:gd name="connsiteX796" fmla="*/ 9292590 w 11475720"/>
              <a:gd name="connsiteY796" fmla="*/ 3423285 h 3524250"/>
              <a:gd name="connsiteX797" fmla="*/ 9449752 w 11475720"/>
              <a:gd name="connsiteY797" fmla="*/ 3422333 h 3524250"/>
              <a:gd name="connsiteX798" fmla="*/ 9453562 w 11475720"/>
              <a:gd name="connsiteY798" fmla="*/ 3422333 h 3524250"/>
              <a:gd name="connsiteX799" fmla="*/ 9752648 w 11475720"/>
              <a:gd name="connsiteY799" fmla="*/ 3423285 h 3524250"/>
              <a:gd name="connsiteX800" fmla="*/ 9758362 w 11475720"/>
              <a:gd name="connsiteY800" fmla="*/ 3423285 h 3524250"/>
              <a:gd name="connsiteX801" fmla="*/ 9788842 w 11475720"/>
              <a:gd name="connsiteY801" fmla="*/ 3423285 h 3524250"/>
              <a:gd name="connsiteX802" fmla="*/ 9829800 w 11475720"/>
              <a:gd name="connsiteY802" fmla="*/ 3423285 h 3524250"/>
              <a:gd name="connsiteX803" fmla="*/ 9910762 w 11475720"/>
              <a:gd name="connsiteY803" fmla="*/ 3424238 h 3524250"/>
              <a:gd name="connsiteX804" fmla="*/ 9940290 w 11475720"/>
              <a:gd name="connsiteY804" fmla="*/ 3424238 h 3524250"/>
              <a:gd name="connsiteX805" fmla="*/ 10045065 w 11475720"/>
              <a:gd name="connsiteY805" fmla="*/ 3425190 h 3524250"/>
              <a:gd name="connsiteX806" fmla="*/ 10186988 w 11475720"/>
              <a:gd name="connsiteY806" fmla="*/ 3426143 h 3524250"/>
              <a:gd name="connsiteX807" fmla="*/ 9225915 w 11475720"/>
              <a:gd name="connsiteY807" fmla="*/ 3330893 h 3524250"/>
              <a:gd name="connsiteX808" fmla="*/ 9221152 w 11475720"/>
              <a:gd name="connsiteY808" fmla="*/ 3330893 h 3524250"/>
              <a:gd name="connsiteX809" fmla="*/ 9221152 w 11475720"/>
              <a:gd name="connsiteY809" fmla="*/ 3383280 h 3524250"/>
              <a:gd name="connsiteX810" fmla="*/ 9076373 w 11475720"/>
              <a:gd name="connsiteY810" fmla="*/ 3387090 h 3524250"/>
              <a:gd name="connsiteX811" fmla="*/ 9101138 w 11475720"/>
              <a:gd name="connsiteY811" fmla="*/ 3368040 h 3524250"/>
              <a:gd name="connsiteX812" fmla="*/ 9364980 w 11475720"/>
              <a:gd name="connsiteY812" fmla="*/ 3176588 h 3524250"/>
              <a:gd name="connsiteX813" fmla="*/ 9319260 w 11475720"/>
              <a:gd name="connsiteY813" fmla="*/ 3250883 h 3524250"/>
              <a:gd name="connsiteX814" fmla="*/ 9238298 w 11475720"/>
              <a:gd name="connsiteY814" fmla="*/ 3383280 h 3524250"/>
              <a:gd name="connsiteX815" fmla="*/ 9236393 w 11475720"/>
              <a:gd name="connsiteY815" fmla="*/ 3383280 h 3524250"/>
              <a:gd name="connsiteX816" fmla="*/ 9234488 w 11475720"/>
              <a:gd name="connsiteY816" fmla="*/ 3383280 h 3524250"/>
              <a:gd name="connsiteX817" fmla="*/ 9228773 w 11475720"/>
              <a:gd name="connsiteY817" fmla="*/ 3383280 h 3524250"/>
              <a:gd name="connsiteX818" fmla="*/ 9224010 w 11475720"/>
              <a:gd name="connsiteY818" fmla="*/ 3383280 h 3524250"/>
              <a:gd name="connsiteX819" fmla="*/ 9224010 w 11475720"/>
              <a:gd name="connsiteY819" fmla="*/ 3330893 h 3524250"/>
              <a:gd name="connsiteX820" fmla="*/ 9225915 w 11475720"/>
              <a:gd name="connsiteY820" fmla="*/ 3330893 h 3524250"/>
              <a:gd name="connsiteX821" fmla="*/ 9211627 w 11475720"/>
              <a:gd name="connsiteY821" fmla="*/ 3438525 h 3524250"/>
              <a:gd name="connsiteX822" fmla="*/ 9207818 w 11475720"/>
              <a:gd name="connsiteY822" fmla="*/ 3449003 h 3524250"/>
              <a:gd name="connsiteX823" fmla="*/ 9200198 w 11475720"/>
              <a:gd name="connsiteY823" fmla="*/ 3449003 h 3524250"/>
              <a:gd name="connsiteX824" fmla="*/ 9200198 w 11475720"/>
              <a:gd name="connsiteY824" fmla="*/ 3451860 h 3524250"/>
              <a:gd name="connsiteX825" fmla="*/ 9189720 w 11475720"/>
              <a:gd name="connsiteY825" fmla="*/ 3451860 h 3524250"/>
              <a:gd name="connsiteX826" fmla="*/ 9182100 w 11475720"/>
              <a:gd name="connsiteY826" fmla="*/ 3465195 h 3524250"/>
              <a:gd name="connsiteX827" fmla="*/ 9144000 w 11475720"/>
              <a:gd name="connsiteY827" fmla="*/ 3465195 h 3524250"/>
              <a:gd name="connsiteX828" fmla="*/ 9144000 w 11475720"/>
              <a:gd name="connsiteY828" fmla="*/ 3469958 h 3524250"/>
              <a:gd name="connsiteX829" fmla="*/ 9051607 w 11475720"/>
              <a:gd name="connsiteY829" fmla="*/ 3469958 h 3524250"/>
              <a:gd name="connsiteX830" fmla="*/ 9051607 w 11475720"/>
              <a:gd name="connsiteY830" fmla="*/ 3455670 h 3524250"/>
              <a:gd name="connsiteX831" fmla="*/ 9039225 w 11475720"/>
              <a:gd name="connsiteY831" fmla="*/ 3443288 h 3524250"/>
              <a:gd name="connsiteX832" fmla="*/ 9039225 w 11475720"/>
              <a:gd name="connsiteY832" fmla="*/ 3429000 h 3524250"/>
              <a:gd name="connsiteX833" fmla="*/ 9207818 w 11475720"/>
              <a:gd name="connsiteY833" fmla="*/ 3422333 h 3524250"/>
              <a:gd name="connsiteX834" fmla="*/ 9211627 w 11475720"/>
              <a:gd name="connsiteY834" fmla="*/ 3422333 h 3524250"/>
              <a:gd name="connsiteX835" fmla="*/ 9215438 w 11475720"/>
              <a:gd name="connsiteY835" fmla="*/ 3422333 h 3524250"/>
              <a:gd name="connsiteX836" fmla="*/ 9205912 w 11475720"/>
              <a:gd name="connsiteY836" fmla="*/ 3437573 h 3524250"/>
              <a:gd name="connsiteX837" fmla="*/ 9205912 w 11475720"/>
              <a:gd name="connsiteY837" fmla="*/ 3438525 h 3524250"/>
              <a:gd name="connsiteX838" fmla="*/ 9211627 w 11475720"/>
              <a:gd name="connsiteY838" fmla="*/ 3438525 h 3524250"/>
              <a:gd name="connsiteX839" fmla="*/ 9381173 w 11475720"/>
              <a:gd name="connsiteY839" fmla="*/ 3131820 h 3524250"/>
              <a:gd name="connsiteX840" fmla="*/ 9084945 w 11475720"/>
              <a:gd name="connsiteY840" fmla="*/ 3276600 h 3524250"/>
              <a:gd name="connsiteX841" fmla="*/ 9403080 w 11475720"/>
              <a:gd name="connsiteY841" fmla="*/ 3113723 h 3524250"/>
              <a:gd name="connsiteX842" fmla="*/ 9381173 w 11475720"/>
              <a:gd name="connsiteY842" fmla="*/ 3131820 h 3524250"/>
              <a:gd name="connsiteX843" fmla="*/ 9404032 w 11475720"/>
              <a:gd name="connsiteY843" fmla="*/ 3119438 h 3524250"/>
              <a:gd name="connsiteX844" fmla="*/ 9404032 w 11475720"/>
              <a:gd name="connsiteY844" fmla="*/ 3119438 h 3524250"/>
              <a:gd name="connsiteX845" fmla="*/ 9403080 w 11475720"/>
              <a:gd name="connsiteY845" fmla="*/ 3121343 h 3524250"/>
              <a:gd name="connsiteX846" fmla="*/ 9401175 w 11475720"/>
              <a:gd name="connsiteY846" fmla="*/ 3122295 h 3524250"/>
              <a:gd name="connsiteX847" fmla="*/ 9404032 w 11475720"/>
              <a:gd name="connsiteY847" fmla="*/ 3119438 h 3524250"/>
              <a:gd name="connsiteX848" fmla="*/ 9374505 w 11475720"/>
              <a:gd name="connsiteY848" fmla="*/ 3154680 h 3524250"/>
              <a:gd name="connsiteX849" fmla="*/ 9370695 w 11475720"/>
              <a:gd name="connsiteY849" fmla="*/ 3156585 h 3524250"/>
              <a:gd name="connsiteX850" fmla="*/ 9384030 w 11475720"/>
              <a:gd name="connsiteY850" fmla="*/ 3147060 h 3524250"/>
              <a:gd name="connsiteX851" fmla="*/ 9385935 w 11475720"/>
              <a:gd name="connsiteY851" fmla="*/ 3146108 h 3524250"/>
              <a:gd name="connsiteX852" fmla="*/ 9384982 w 11475720"/>
              <a:gd name="connsiteY852" fmla="*/ 3148013 h 3524250"/>
              <a:gd name="connsiteX853" fmla="*/ 9374505 w 11475720"/>
              <a:gd name="connsiteY853" fmla="*/ 3154680 h 3524250"/>
              <a:gd name="connsiteX854" fmla="*/ 9376410 w 11475720"/>
              <a:gd name="connsiteY854" fmla="*/ 3158490 h 3524250"/>
              <a:gd name="connsiteX855" fmla="*/ 9373552 w 11475720"/>
              <a:gd name="connsiteY855" fmla="*/ 3162300 h 3524250"/>
              <a:gd name="connsiteX856" fmla="*/ 9372600 w 11475720"/>
              <a:gd name="connsiteY856" fmla="*/ 3164205 h 3524250"/>
              <a:gd name="connsiteX857" fmla="*/ 9281160 w 11475720"/>
              <a:gd name="connsiteY857" fmla="*/ 3230880 h 3524250"/>
              <a:gd name="connsiteX858" fmla="*/ 9376410 w 11475720"/>
              <a:gd name="connsiteY858" fmla="*/ 3158490 h 3524250"/>
              <a:gd name="connsiteX859" fmla="*/ 9376410 w 11475720"/>
              <a:gd name="connsiteY859" fmla="*/ 3158490 h 3524250"/>
              <a:gd name="connsiteX860" fmla="*/ 9380220 w 11475720"/>
              <a:gd name="connsiteY860" fmla="*/ 3142298 h 3524250"/>
              <a:gd name="connsiteX861" fmla="*/ 9367838 w 11475720"/>
              <a:gd name="connsiteY861" fmla="*/ 3148013 h 3524250"/>
              <a:gd name="connsiteX862" fmla="*/ 9383077 w 11475720"/>
              <a:gd name="connsiteY862" fmla="*/ 3135630 h 3524250"/>
              <a:gd name="connsiteX863" fmla="*/ 9395460 w 11475720"/>
              <a:gd name="connsiteY863" fmla="*/ 3128963 h 3524250"/>
              <a:gd name="connsiteX864" fmla="*/ 9394507 w 11475720"/>
              <a:gd name="connsiteY864" fmla="*/ 3130868 h 3524250"/>
              <a:gd name="connsiteX865" fmla="*/ 9380220 w 11475720"/>
              <a:gd name="connsiteY865" fmla="*/ 3142298 h 3524250"/>
              <a:gd name="connsiteX866" fmla="*/ 9364027 w 11475720"/>
              <a:gd name="connsiteY866" fmla="*/ 3145155 h 3524250"/>
              <a:gd name="connsiteX867" fmla="*/ 9349740 w 11475720"/>
              <a:gd name="connsiteY867" fmla="*/ 3156585 h 3524250"/>
              <a:gd name="connsiteX868" fmla="*/ 9127807 w 11475720"/>
              <a:gd name="connsiteY868" fmla="*/ 3261360 h 3524250"/>
              <a:gd name="connsiteX869" fmla="*/ 9364027 w 11475720"/>
              <a:gd name="connsiteY869" fmla="*/ 3145155 h 3524250"/>
              <a:gd name="connsiteX870" fmla="*/ 9363075 w 11475720"/>
              <a:gd name="connsiteY870" fmla="*/ 3155633 h 3524250"/>
              <a:gd name="connsiteX871" fmla="*/ 9351645 w 11475720"/>
              <a:gd name="connsiteY871" fmla="*/ 3164205 h 3524250"/>
              <a:gd name="connsiteX872" fmla="*/ 9342120 w 11475720"/>
              <a:gd name="connsiteY872" fmla="*/ 3168015 h 3524250"/>
              <a:gd name="connsiteX873" fmla="*/ 9351645 w 11475720"/>
              <a:gd name="connsiteY873" fmla="*/ 3160395 h 3524250"/>
              <a:gd name="connsiteX874" fmla="*/ 9363075 w 11475720"/>
              <a:gd name="connsiteY874" fmla="*/ 3155633 h 3524250"/>
              <a:gd name="connsiteX875" fmla="*/ 9333548 w 11475720"/>
              <a:gd name="connsiteY875" fmla="*/ 3169920 h 3524250"/>
              <a:gd name="connsiteX876" fmla="*/ 9324975 w 11475720"/>
              <a:gd name="connsiteY876" fmla="*/ 3176588 h 3524250"/>
              <a:gd name="connsiteX877" fmla="*/ 9217343 w 11475720"/>
              <a:gd name="connsiteY877" fmla="*/ 3224213 h 3524250"/>
              <a:gd name="connsiteX878" fmla="*/ 9333548 w 11475720"/>
              <a:gd name="connsiteY878" fmla="*/ 3169920 h 3524250"/>
              <a:gd name="connsiteX879" fmla="*/ 9326880 w 11475720"/>
              <a:gd name="connsiteY879" fmla="*/ 3180398 h 3524250"/>
              <a:gd name="connsiteX880" fmla="*/ 9334500 w 11475720"/>
              <a:gd name="connsiteY880" fmla="*/ 3176588 h 3524250"/>
              <a:gd name="connsiteX881" fmla="*/ 9250680 w 11475720"/>
              <a:gd name="connsiteY881" fmla="*/ 3240405 h 3524250"/>
              <a:gd name="connsiteX882" fmla="*/ 9326880 w 11475720"/>
              <a:gd name="connsiteY882" fmla="*/ 3180398 h 3524250"/>
              <a:gd name="connsiteX883" fmla="*/ 9353550 w 11475720"/>
              <a:gd name="connsiteY883" fmla="*/ 3168968 h 3524250"/>
              <a:gd name="connsiteX884" fmla="*/ 9357360 w 11475720"/>
              <a:gd name="connsiteY884" fmla="*/ 3167063 h 3524250"/>
              <a:gd name="connsiteX885" fmla="*/ 9099232 w 11475720"/>
              <a:gd name="connsiteY885" fmla="*/ 3363278 h 3524250"/>
              <a:gd name="connsiteX886" fmla="*/ 9090660 w 11475720"/>
              <a:gd name="connsiteY886" fmla="*/ 3369945 h 3524250"/>
              <a:gd name="connsiteX887" fmla="*/ 9353550 w 11475720"/>
              <a:gd name="connsiteY887" fmla="*/ 3168968 h 3524250"/>
              <a:gd name="connsiteX888" fmla="*/ 9885998 w 11475720"/>
              <a:gd name="connsiteY888" fmla="*/ 3377565 h 3524250"/>
              <a:gd name="connsiteX889" fmla="*/ 9885998 w 11475720"/>
              <a:gd name="connsiteY889" fmla="*/ 3361373 h 3524250"/>
              <a:gd name="connsiteX890" fmla="*/ 9903142 w 11475720"/>
              <a:gd name="connsiteY890" fmla="*/ 3377565 h 3524250"/>
              <a:gd name="connsiteX891" fmla="*/ 9885998 w 11475720"/>
              <a:gd name="connsiteY891" fmla="*/ 3377565 h 3524250"/>
              <a:gd name="connsiteX892" fmla="*/ 9885998 w 11475720"/>
              <a:gd name="connsiteY892" fmla="*/ 3377565 h 3524250"/>
              <a:gd name="connsiteX893" fmla="*/ 9594532 w 11475720"/>
              <a:gd name="connsiteY893" fmla="*/ 3017520 h 3524250"/>
              <a:gd name="connsiteX894" fmla="*/ 10054590 w 11475720"/>
              <a:gd name="connsiteY894" fmla="*/ 3305175 h 3524250"/>
              <a:gd name="connsiteX895" fmla="*/ 10101262 w 11475720"/>
              <a:gd name="connsiteY895" fmla="*/ 3334703 h 3524250"/>
              <a:gd name="connsiteX896" fmla="*/ 10101262 w 11475720"/>
              <a:gd name="connsiteY896" fmla="*/ 3379470 h 3524250"/>
              <a:gd name="connsiteX897" fmla="*/ 10051733 w 11475720"/>
              <a:gd name="connsiteY897" fmla="*/ 3378518 h 3524250"/>
              <a:gd name="connsiteX898" fmla="*/ 9575482 w 11475720"/>
              <a:gd name="connsiteY898" fmla="*/ 3024188 h 3524250"/>
              <a:gd name="connsiteX899" fmla="*/ 9594532 w 11475720"/>
              <a:gd name="connsiteY899" fmla="*/ 3017520 h 3524250"/>
              <a:gd name="connsiteX900" fmla="*/ 9570720 w 11475720"/>
              <a:gd name="connsiteY900" fmla="*/ 3027045 h 3524250"/>
              <a:gd name="connsiteX901" fmla="*/ 10043160 w 11475720"/>
              <a:gd name="connsiteY901" fmla="*/ 3378518 h 3524250"/>
              <a:gd name="connsiteX902" fmla="*/ 9981248 w 11475720"/>
              <a:gd name="connsiteY902" fmla="*/ 3377565 h 3524250"/>
              <a:gd name="connsiteX903" fmla="*/ 9909810 w 11475720"/>
              <a:gd name="connsiteY903" fmla="*/ 3376613 h 3524250"/>
              <a:gd name="connsiteX904" fmla="*/ 9885045 w 11475720"/>
              <a:gd name="connsiteY904" fmla="*/ 3353753 h 3524250"/>
              <a:gd name="connsiteX905" fmla="*/ 9885045 w 11475720"/>
              <a:gd name="connsiteY905" fmla="*/ 3329940 h 3524250"/>
              <a:gd name="connsiteX906" fmla="*/ 9880283 w 11475720"/>
              <a:gd name="connsiteY906" fmla="*/ 3329940 h 3524250"/>
              <a:gd name="connsiteX907" fmla="*/ 9880283 w 11475720"/>
              <a:gd name="connsiteY907" fmla="*/ 3349943 h 3524250"/>
              <a:gd name="connsiteX908" fmla="*/ 9548812 w 11475720"/>
              <a:gd name="connsiteY908" fmla="*/ 3037523 h 3524250"/>
              <a:gd name="connsiteX909" fmla="*/ 9570720 w 11475720"/>
              <a:gd name="connsiteY909" fmla="*/ 3027045 h 3524250"/>
              <a:gd name="connsiteX910" fmla="*/ 9545002 w 11475720"/>
              <a:gd name="connsiteY910" fmla="*/ 3040380 h 3524250"/>
              <a:gd name="connsiteX911" fmla="*/ 9863138 w 11475720"/>
              <a:gd name="connsiteY911" fmla="*/ 3340418 h 3524250"/>
              <a:gd name="connsiteX912" fmla="*/ 9880283 w 11475720"/>
              <a:gd name="connsiteY912" fmla="*/ 3356610 h 3524250"/>
              <a:gd name="connsiteX913" fmla="*/ 9880283 w 11475720"/>
              <a:gd name="connsiteY913" fmla="*/ 3376613 h 3524250"/>
              <a:gd name="connsiteX914" fmla="*/ 9800273 w 11475720"/>
              <a:gd name="connsiteY914" fmla="*/ 3375660 h 3524250"/>
              <a:gd name="connsiteX915" fmla="*/ 9787890 w 11475720"/>
              <a:gd name="connsiteY915" fmla="*/ 3375660 h 3524250"/>
              <a:gd name="connsiteX916" fmla="*/ 9775508 w 11475720"/>
              <a:gd name="connsiteY916" fmla="*/ 3375660 h 3524250"/>
              <a:gd name="connsiteX917" fmla="*/ 9523095 w 11475720"/>
              <a:gd name="connsiteY917" fmla="*/ 3051810 h 3524250"/>
              <a:gd name="connsiteX918" fmla="*/ 9545002 w 11475720"/>
              <a:gd name="connsiteY918" fmla="*/ 3040380 h 3524250"/>
              <a:gd name="connsiteX919" fmla="*/ 9520238 w 11475720"/>
              <a:gd name="connsiteY919" fmla="*/ 3055620 h 3524250"/>
              <a:gd name="connsiteX920" fmla="*/ 9770745 w 11475720"/>
              <a:gd name="connsiteY920" fmla="*/ 3376613 h 3524250"/>
              <a:gd name="connsiteX921" fmla="*/ 9761220 w 11475720"/>
              <a:gd name="connsiteY921" fmla="*/ 3376613 h 3524250"/>
              <a:gd name="connsiteX922" fmla="*/ 9755505 w 11475720"/>
              <a:gd name="connsiteY922" fmla="*/ 3376613 h 3524250"/>
              <a:gd name="connsiteX923" fmla="*/ 9739312 w 11475720"/>
              <a:gd name="connsiteY923" fmla="*/ 3376613 h 3524250"/>
              <a:gd name="connsiteX924" fmla="*/ 9733598 w 11475720"/>
              <a:gd name="connsiteY924" fmla="*/ 3376613 h 3524250"/>
              <a:gd name="connsiteX925" fmla="*/ 9703118 w 11475720"/>
              <a:gd name="connsiteY925" fmla="*/ 3376613 h 3524250"/>
              <a:gd name="connsiteX926" fmla="*/ 9666923 w 11475720"/>
              <a:gd name="connsiteY926" fmla="*/ 3376613 h 3524250"/>
              <a:gd name="connsiteX927" fmla="*/ 9666923 w 11475720"/>
              <a:gd name="connsiteY927" fmla="*/ 3329940 h 3524250"/>
              <a:gd name="connsiteX928" fmla="*/ 9663112 w 11475720"/>
              <a:gd name="connsiteY928" fmla="*/ 3329940 h 3524250"/>
              <a:gd name="connsiteX929" fmla="*/ 9663112 w 11475720"/>
              <a:gd name="connsiteY929" fmla="*/ 3376613 h 3524250"/>
              <a:gd name="connsiteX930" fmla="*/ 9648825 w 11475720"/>
              <a:gd name="connsiteY930" fmla="*/ 3376613 h 3524250"/>
              <a:gd name="connsiteX931" fmla="*/ 9501188 w 11475720"/>
              <a:gd name="connsiteY931" fmla="*/ 3070860 h 3524250"/>
              <a:gd name="connsiteX932" fmla="*/ 9520238 w 11475720"/>
              <a:gd name="connsiteY932" fmla="*/ 3055620 h 3524250"/>
              <a:gd name="connsiteX933" fmla="*/ 9495473 w 11475720"/>
              <a:gd name="connsiteY933" fmla="*/ 3073718 h 3524250"/>
              <a:gd name="connsiteX934" fmla="*/ 9642157 w 11475720"/>
              <a:gd name="connsiteY934" fmla="*/ 3376613 h 3524250"/>
              <a:gd name="connsiteX935" fmla="*/ 9518332 w 11475720"/>
              <a:gd name="connsiteY935" fmla="*/ 3377565 h 3524250"/>
              <a:gd name="connsiteX936" fmla="*/ 9475470 w 11475720"/>
              <a:gd name="connsiteY936" fmla="*/ 3092768 h 3524250"/>
              <a:gd name="connsiteX937" fmla="*/ 9495473 w 11475720"/>
              <a:gd name="connsiteY937" fmla="*/ 3073718 h 3524250"/>
              <a:gd name="connsiteX938" fmla="*/ 9469755 w 11475720"/>
              <a:gd name="connsiteY938" fmla="*/ 3097530 h 3524250"/>
              <a:gd name="connsiteX939" fmla="*/ 9469755 w 11475720"/>
              <a:gd name="connsiteY939" fmla="*/ 3097530 h 3524250"/>
              <a:gd name="connsiteX940" fmla="*/ 9512618 w 11475720"/>
              <a:gd name="connsiteY940" fmla="*/ 3377565 h 3524250"/>
              <a:gd name="connsiteX941" fmla="*/ 9445943 w 11475720"/>
              <a:gd name="connsiteY941" fmla="*/ 3378518 h 3524250"/>
              <a:gd name="connsiteX942" fmla="*/ 9445943 w 11475720"/>
              <a:gd name="connsiteY942" fmla="*/ 3330893 h 3524250"/>
              <a:gd name="connsiteX943" fmla="*/ 9445943 w 11475720"/>
              <a:gd name="connsiteY943" fmla="*/ 3330893 h 3524250"/>
              <a:gd name="connsiteX944" fmla="*/ 9441180 w 11475720"/>
              <a:gd name="connsiteY944" fmla="*/ 3330893 h 3524250"/>
              <a:gd name="connsiteX945" fmla="*/ 9441180 w 11475720"/>
              <a:gd name="connsiteY945" fmla="*/ 3379470 h 3524250"/>
              <a:gd name="connsiteX946" fmla="*/ 9314498 w 11475720"/>
              <a:gd name="connsiteY946" fmla="*/ 3381375 h 3524250"/>
              <a:gd name="connsiteX947" fmla="*/ 9330690 w 11475720"/>
              <a:gd name="connsiteY947" fmla="*/ 3347085 h 3524250"/>
              <a:gd name="connsiteX948" fmla="*/ 9445943 w 11475720"/>
              <a:gd name="connsiteY948" fmla="*/ 3128963 h 3524250"/>
              <a:gd name="connsiteX949" fmla="*/ 9465945 w 11475720"/>
              <a:gd name="connsiteY949" fmla="*/ 3101340 h 3524250"/>
              <a:gd name="connsiteX950" fmla="*/ 9469755 w 11475720"/>
              <a:gd name="connsiteY950" fmla="*/ 3097530 h 3524250"/>
              <a:gd name="connsiteX951" fmla="*/ 9395460 w 11475720"/>
              <a:gd name="connsiteY951" fmla="*/ 3100388 h 3524250"/>
              <a:gd name="connsiteX952" fmla="*/ 9416415 w 11475720"/>
              <a:gd name="connsiteY952" fmla="*/ 3088958 h 3524250"/>
              <a:gd name="connsiteX953" fmla="*/ 9449752 w 11475720"/>
              <a:gd name="connsiteY953" fmla="*/ 3070860 h 3524250"/>
              <a:gd name="connsiteX954" fmla="*/ 9421177 w 11475720"/>
              <a:gd name="connsiteY954" fmla="*/ 3098483 h 3524250"/>
              <a:gd name="connsiteX955" fmla="*/ 9024938 w 11475720"/>
              <a:gd name="connsiteY955" fmla="*/ 3301365 h 3524250"/>
              <a:gd name="connsiteX956" fmla="*/ 9020175 w 11475720"/>
              <a:gd name="connsiteY956" fmla="*/ 3303270 h 3524250"/>
              <a:gd name="connsiteX957" fmla="*/ 9395460 w 11475720"/>
              <a:gd name="connsiteY957" fmla="*/ 3100388 h 3524250"/>
              <a:gd name="connsiteX958" fmla="*/ 9008745 w 11475720"/>
              <a:gd name="connsiteY958" fmla="*/ 3322320 h 3524250"/>
              <a:gd name="connsiteX959" fmla="*/ 9309735 w 11475720"/>
              <a:gd name="connsiteY959" fmla="*/ 3188018 h 3524250"/>
              <a:gd name="connsiteX960" fmla="*/ 9060180 w 11475720"/>
              <a:gd name="connsiteY960" fmla="*/ 3386138 h 3524250"/>
              <a:gd name="connsiteX961" fmla="*/ 9040177 w 11475720"/>
              <a:gd name="connsiteY961" fmla="*/ 3387090 h 3524250"/>
              <a:gd name="connsiteX962" fmla="*/ 9005888 w 11475720"/>
              <a:gd name="connsiteY962" fmla="*/ 3388043 h 3524250"/>
              <a:gd name="connsiteX963" fmla="*/ 9005888 w 11475720"/>
              <a:gd name="connsiteY963" fmla="*/ 3330893 h 3524250"/>
              <a:gd name="connsiteX964" fmla="*/ 9005888 w 11475720"/>
              <a:gd name="connsiteY964" fmla="*/ 3330893 h 3524250"/>
              <a:gd name="connsiteX965" fmla="*/ 9002077 w 11475720"/>
              <a:gd name="connsiteY965" fmla="*/ 3330893 h 3524250"/>
              <a:gd name="connsiteX966" fmla="*/ 9002077 w 11475720"/>
              <a:gd name="connsiteY966" fmla="*/ 3388043 h 3524250"/>
              <a:gd name="connsiteX967" fmla="*/ 8859202 w 11475720"/>
              <a:gd name="connsiteY967" fmla="*/ 3391853 h 3524250"/>
              <a:gd name="connsiteX968" fmla="*/ 9008745 w 11475720"/>
              <a:gd name="connsiteY968" fmla="*/ 3322320 h 352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</a:cxnLst>
            <a:rect l="l" t="t" r="r" b="b"/>
            <a:pathLst>
              <a:path w="11475720" h="3524250">
                <a:moveTo>
                  <a:pt x="11436667" y="3425190"/>
                </a:moveTo>
                <a:lnTo>
                  <a:pt x="11436667" y="3382328"/>
                </a:lnTo>
                <a:lnTo>
                  <a:pt x="11414760" y="3382328"/>
                </a:lnTo>
                <a:lnTo>
                  <a:pt x="11414760" y="3327083"/>
                </a:lnTo>
                <a:lnTo>
                  <a:pt x="11373802" y="3327083"/>
                </a:lnTo>
                <a:lnTo>
                  <a:pt x="11373802" y="3311843"/>
                </a:lnTo>
                <a:lnTo>
                  <a:pt x="11309985" y="3311843"/>
                </a:lnTo>
                <a:lnTo>
                  <a:pt x="11309985" y="3109913"/>
                </a:lnTo>
                <a:lnTo>
                  <a:pt x="11294745" y="3109913"/>
                </a:lnTo>
                <a:lnTo>
                  <a:pt x="11294745" y="3040380"/>
                </a:lnTo>
                <a:lnTo>
                  <a:pt x="11302365" y="3040380"/>
                </a:lnTo>
                <a:lnTo>
                  <a:pt x="11302365" y="3012758"/>
                </a:lnTo>
                <a:lnTo>
                  <a:pt x="11128058" y="3012758"/>
                </a:lnTo>
                <a:lnTo>
                  <a:pt x="11128058" y="3040380"/>
                </a:lnTo>
                <a:lnTo>
                  <a:pt x="11136630" y="3040380"/>
                </a:lnTo>
                <a:lnTo>
                  <a:pt x="11136630" y="3298508"/>
                </a:lnTo>
                <a:lnTo>
                  <a:pt x="11066145" y="3298508"/>
                </a:lnTo>
                <a:lnTo>
                  <a:pt x="11066145" y="3252788"/>
                </a:lnTo>
                <a:lnTo>
                  <a:pt x="11046142" y="3252788"/>
                </a:lnTo>
                <a:lnTo>
                  <a:pt x="11046142" y="3202305"/>
                </a:lnTo>
                <a:lnTo>
                  <a:pt x="11029950" y="3202305"/>
                </a:lnTo>
                <a:lnTo>
                  <a:pt x="11029950" y="3252788"/>
                </a:lnTo>
                <a:lnTo>
                  <a:pt x="11022330" y="3252788"/>
                </a:lnTo>
                <a:lnTo>
                  <a:pt x="11022330" y="3244215"/>
                </a:lnTo>
                <a:lnTo>
                  <a:pt x="10957560" y="3244215"/>
                </a:lnTo>
                <a:lnTo>
                  <a:pt x="10957560" y="3252788"/>
                </a:lnTo>
                <a:lnTo>
                  <a:pt x="10943273" y="3252788"/>
                </a:lnTo>
                <a:lnTo>
                  <a:pt x="10943273" y="3244215"/>
                </a:lnTo>
                <a:lnTo>
                  <a:pt x="10881360" y="3244215"/>
                </a:lnTo>
                <a:lnTo>
                  <a:pt x="10881360" y="3252788"/>
                </a:lnTo>
                <a:lnTo>
                  <a:pt x="10864215" y="3252788"/>
                </a:lnTo>
                <a:lnTo>
                  <a:pt x="10864215" y="3343275"/>
                </a:lnTo>
                <a:lnTo>
                  <a:pt x="10783252" y="3343275"/>
                </a:lnTo>
                <a:lnTo>
                  <a:pt x="10783252" y="3390900"/>
                </a:lnTo>
                <a:cubicBezTo>
                  <a:pt x="10779442" y="3390900"/>
                  <a:pt x="10773727" y="3390900"/>
                  <a:pt x="10768012" y="3390900"/>
                </a:cubicBezTo>
                <a:lnTo>
                  <a:pt x="10764202" y="3390900"/>
                </a:lnTo>
                <a:lnTo>
                  <a:pt x="10764202" y="3331845"/>
                </a:lnTo>
                <a:lnTo>
                  <a:pt x="10760392" y="3331845"/>
                </a:lnTo>
                <a:lnTo>
                  <a:pt x="10760392" y="3390900"/>
                </a:lnTo>
                <a:cubicBezTo>
                  <a:pt x="10748962" y="3390900"/>
                  <a:pt x="10735627" y="3390900"/>
                  <a:pt x="10720388" y="3389948"/>
                </a:cubicBezTo>
                <a:cubicBezTo>
                  <a:pt x="10676573" y="3388995"/>
                  <a:pt x="10616565" y="3388043"/>
                  <a:pt x="10545127" y="3387090"/>
                </a:cubicBezTo>
                <a:lnTo>
                  <a:pt x="10545127" y="3331845"/>
                </a:lnTo>
                <a:lnTo>
                  <a:pt x="10541317" y="3331845"/>
                </a:lnTo>
                <a:lnTo>
                  <a:pt x="10541317" y="3387090"/>
                </a:lnTo>
                <a:lnTo>
                  <a:pt x="10531792" y="3387090"/>
                </a:lnTo>
                <a:cubicBezTo>
                  <a:pt x="10523220" y="3387090"/>
                  <a:pt x="10515600" y="3387090"/>
                  <a:pt x="10507027" y="3387090"/>
                </a:cubicBezTo>
                <a:cubicBezTo>
                  <a:pt x="10442258" y="3386138"/>
                  <a:pt x="10382250" y="3385185"/>
                  <a:pt x="10325100" y="3384233"/>
                </a:cubicBezTo>
                <a:lnTo>
                  <a:pt x="10325100" y="3331845"/>
                </a:lnTo>
                <a:lnTo>
                  <a:pt x="10321290" y="3331845"/>
                </a:lnTo>
                <a:lnTo>
                  <a:pt x="10321290" y="3384233"/>
                </a:lnTo>
                <a:cubicBezTo>
                  <a:pt x="10286048" y="3384233"/>
                  <a:pt x="10252710" y="3383280"/>
                  <a:pt x="10220325" y="3383280"/>
                </a:cubicBezTo>
                <a:cubicBezTo>
                  <a:pt x="10206038" y="3383280"/>
                  <a:pt x="10194608" y="3383280"/>
                  <a:pt x="10183177" y="3382328"/>
                </a:cubicBezTo>
                <a:lnTo>
                  <a:pt x="10105073" y="3333750"/>
                </a:lnTo>
                <a:lnTo>
                  <a:pt x="10105073" y="3322320"/>
                </a:lnTo>
                <a:lnTo>
                  <a:pt x="10100310" y="3322320"/>
                </a:lnTo>
                <a:lnTo>
                  <a:pt x="10100310" y="3330893"/>
                </a:lnTo>
                <a:lnTo>
                  <a:pt x="9599295" y="3017520"/>
                </a:lnTo>
                <a:cubicBezTo>
                  <a:pt x="9608820" y="3014663"/>
                  <a:pt x="9613582" y="3012758"/>
                  <a:pt x="9613582" y="3012758"/>
                </a:cubicBezTo>
                <a:lnTo>
                  <a:pt x="9613582" y="3012758"/>
                </a:lnTo>
                <a:lnTo>
                  <a:pt x="9605962" y="2983230"/>
                </a:lnTo>
                <a:lnTo>
                  <a:pt x="9605962" y="2983230"/>
                </a:lnTo>
                <a:lnTo>
                  <a:pt x="9597390" y="2985135"/>
                </a:lnTo>
                <a:lnTo>
                  <a:pt x="9598343" y="2987993"/>
                </a:lnTo>
                <a:cubicBezTo>
                  <a:pt x="9595485" y="2988945"/>
                  <a:pt x="9592627" y="2988945"/>
                  <a:pt x="9589770" y="2989898"/>
                </a:cubicBezTo>
                <a:cubicBezTo>
                  <a:pt x="9540240" y="3002280"/>
                  <a:pt x="9494520" y="3033713"/>
                  <a:pt x="9464993" y="3058478"/>
                </a:cubicBezTo>
                <a:lnTo>
                  <a:pt x="8883968" y="3373755"/>
                </a:lnTo>
                <a:lnTo>
                  <a:pt x="8835390" y="3395663"/>
                </a:lnTo>
                <a:cubicBezTo>
                  <a:pt x="8833485" y="3395663"/>
                  <a:pt x="8832532" y="3395663"/>
                  <a:pt x="8832532" y="3395663"/>
                </a:cubicBezTo>
                <a:lnTo>
                  <a:pt x="8832532" y="3391853"/>
                </a:lnTo>
                <a:lnTo>
                  <a:pt x="8783955" y="3391853"/>
                </a:lnTo>
                <a:lnTo>
                  <a:pt x="8783955" y="3333750"/>
                </a:lnTo>
                <a:lnTo>
                  <a:pt x="8783955" y="3333750"/>
                </a:lnTo>
                <a:lnTo>
                  <a:pt x="8782050" y="3333750"/>
                </a:lnTo>
                <a:lnTo>
                  <a:pt x="8782050" y="3392805"/>
                </a:lnTo>
                <a:lnTo>
                  <a:pt x="8777288" y="3392805"/>
                </a:lnTo>
                <a:lnTo>
                  <a:pt x="8777288" y="3400425"/>
                </a:lnTo>
                <a:lnTo>
                  <a:pt x="8757285" y="3400425"/>
                </a:lnTo>
                <a:lnTo>
                  <a:pt x="8757285" y="3250883"/>
                </a:lnTo>
                <a:lnTo>
                  <a:pt x="8765857" y="3235643"/>
                </a:lnTo>
                <a:lnTo>
                  <a:pt x="8765857" y="3219450"/>
                </a:lnTo>
                <a:lnTo>
                  <a:pt x="8677275" y="3109913"/>
                </a:lnTo>
                <a:lnTo>
                  <a:pt x="8677275" y="3109913"/>
                </a:lnTo>
                <a:lnTo>
                  <a:pt x="8640127" y="3109913"/>
                </a:lnTo>
                <a:lnTo>
                  <a:pt x="8640127" y="3102293"/>
                </a:lnTo>
                <a:lnTo>
                  <a:pt x="8640127" y="3102293"/>
                </a:lnTo>
                <a:lnTo>
                  <a:pt x="8609648" y="3102293"/>
                </a:lnTo>
                <a:lnTo>
                  <a:pt x="8609648" y="3109913"/>
                </a:lnTo>
                <a:lnTo>
                  <a:pt x="8568690" y="3080385"/>
                </a:lnTo>
                <a:lnTo>
                  <a:pt x="8568690" y="3080385"/>
                </a:lnTo>
                <a:lnTo>
                  <a:pt x="8470582" y="3080385"/>
                </a:lnTo>
                <a:lnTo>
                  <a:pt x="8470582" y="2963228"/>
                </a:lnTo>
                <a:lnTo>
                  <a:pt x="8451532" y="2940368"/>
                </a:lnTo>
                <a:lnTo>
                  <a:pt x="8451532" y="2911793"/>
                </a:lnTo>
                <a:lnTo>
                  <a:pt x="8444865" y="2918460"/>
                </a:lnTo>
                <a:lnTo>
                  <a:pt x="8444865" y="2934653"/>
                </a:lnTo>
                <a:lnTo>
                  <a:pt x="8426768" y="2934653"/>
                </a:lnTo>
                <a:lnTo>
                  <a:pt x="8426768" y="2954655"/>
                </a:lnTo>
                <a:lnTo>
                  <a:pt x="8264843" y="2954655"/>
                </a:lnTo>
                <a:lnTo>
                  <a:pt x="8264843" y="2905125"/>
                </a:lnTo>
                <a:lnTo>
                  <a:pt x="8251508" y="2891790"/>
                </a:lnTo>
                <a:lnTo>
                  <a:pt x="8251508" y="2891790"/>
                </a:lnTo>
                <a:lnTo>
                  <a:pt x="8220075" y="2891790"/>
                </a:lnTo>
                <a:lnTo>
                  <a:pt x="8220075" y="2884170"/>
                </a:lnTo>
                <a:lnTo>
                  <a:pt x="8198168" y="2884170"/>
                </a:lnTo>
                <a:lnTo>
                  <a:pt x="8198168" y="2900363"/>
                </a:lnTo>
                <a:lnTo>
                  <a:pt x="7973378" y="2900363"/>
                </a:lnTo>
                <a:lnTo>
                  <a:pt x="7973378" y="2887980"/>
                </a:lnTo>
                <a:lnTo>
                  <a:pt x="7915275" y="2811780"/>
                </a:lnTo>
                <a:lnTo>
                  <a:pt x="7915275" y="2757488"/>
                </a:lnTo>
                <a:lnTo>
                  <a:pt x="7915275" y="2757488"/>
                </a:lnTo>
                <a:lnTo>
                  <a:pt x="7775258" y="2757488"/>
                </a:lnTo>
                <a:lnTo>
                  <a:pt x="7775258" y="2805113"/>
                </a:lnTo>
                <a:lnTo>
                  <a:pt x="7747635" y="2805113"/>
                </a:lnTo>
                <a:lnTo>
                  <a:pt x="7656195" y="2893695"/>
                </a:lnTo>
                <a:lnTo>
                  <a:pt x="7656195" y="2893695"/>
                </a:lnTo>
                <a:lnTo>
                  <a:pt x="7656195" y="2909888"/>
                </a:lnTo>
                <a:lnTo>
                  <a:pt x="7665720" y="2909888"/>
                </a:lnTo>
                <a:lnTo>
                  <a:pt x="7665720" y="3003233"/>
                </a:lnTo>
                <a:lnTo>
                  <a:pt x="7582853" y="3003233"/>
                </a:lnTo>
                <a:lnTo>
                  <a:pt x="7582853" y="3009900"/>
                </a:lnTo>
                <a:lnTo>
                  <a:pt x="7523798" y="3009900"/>
                </a:lnTo>
                <a:lnTo>
                  <a:pt x="7523798" y="2888933"/>
                </a:lnTo>
                <a:lnTo>
                  <a:pt x="7464743" y="2807018"/>
                </a:lnTo>
                <a:lnTo>
                  <a:pt x="7464743" y="2807018"/>
                </a:lnTo>
                <a:lnTo>
                  <a:pt x="7444740" y="2807018"/>
                </a:lnTo>
                <a:lnTo>
                  <a:pt x="7444740" y="2755583"/>
                </a:lnTo>
                <a:lnTo>
                  <a:pt x="7418070" y="2755583"/>
                </a:lnTo>
                <a:lnTo>
                  <a:pt x="7418070" y="2623185"/>
                </a:lnTo>
                <a:lnTo>
                  <a:pt x="7339013" y="2623185"/>
                </a:lnTo>
                <a:lnTo>
                  <a:pt x="7339013" y="2626995"/>
                </a:lnTo>
                <a:lnTo>
                  <a:pt x="7311390" y="2626995"/>
                </a:lnTo>
                <a:lnTo>
                  <a:pt x="7311390" y="2596515"/>
                </a:lnTo>
                <a:lnTo>
                  <a:pt x="7311390" y="2596515"/>
                </a:lnTo>
                <a:lnTo>
                  <a:pt x="7286625" y="2596515"/>
                </a:lnTo>
                <a:lnTo>
                  <a:pt x="7286625" y="2362200"/>
                </a:lnTo>
                <a:lnTo>
                  <a:pt x="7290435" y="2356485"/>
                </a:lnTo>
                <a:lnTo>
                  <a:pt x="7290435" y="2309813"/>
                </a:lnTo>
                <a:lnTo>
                  <a:pt x="7286625" y="2309813"/>
                </a:lnTo>
                <a:lnTo>
                  <a:pt x="7286625" y="2297430"/>
                </a:lnTo>
                <a:lnTo>
                  <a:pt x="7275195" y="2297430"/>
                </a:lnTo>
                <a:lnTo>
                  <a:pt x="7275195" y="2310765"/>
                </a:lnTo>
                <a:lnTo>
                  <a:pt x="7138035" y="2310765"/>
                </a:lnTo>
                <a:lnTo>
                  <a:pt x="7129463" y="2307908"/>
                </a:lnTo>
                <a:lnTo>
                  <a:pt x="7128510" y="2307908"/>
                </a:lnTo>
                <a:lnTo>
                  <a:pt x="6976110" y="2307908"/>
                </a:lnTo>
                <a:lnTo>
                  <a:pt x="6976110" y="2320290"/>
                </a:lnTo>
                <a:lnTo>
                  <a:pt x="6981825" y="2320290"/>
                </a:lnTo>
                <a:lnTo>
                  <a:pt x="6981825" y="2324100"/>
                </a:lnTo>
                <a:lnTo>
                  <a:pt x="6973253" y="2324100"/>
                </a:lnTo>
                <a:lnTo>
                  <a:pt x="6950393" y="2335530"/>
                </a:lnTo>
                <a:lnTo>
                  <a:pt x="6950393" y="2335530"/>
                </a:lnTo>
                <a:lnTo>
                  <a:pt x="6950393" y="2356485"/>
                </a:lnTo>
                <a:lnTo>
                  <a:pt x="6928485" y="2356485"/>
                </a:lnTo>
                <a:lnTo>
                  <a:pt x="6928485" y="2744153"/>
                </a:lnTo>
                <a:lnTo>
                  <a:pt x="6923723" y="2744153"/>
                </a:lnTo>
                <a:lnTo>
                  <a:pt x="6923723" y="2754630"/>
                </a:lnTo>
                <a:lnTo>
                  <a:pt x="6869430" y="2754630"/>
                </a:lnTo>
                <a:lnTo>
                  <a:pt x="6869430" y="2763203"/>
                </a:lnTo>
                <a:lnTo>
                  <a:pt x="6854190" y="2763203"/>
                </a:lnTo>
                <a:lnTo>
                  <a:pt x="6854190" y="2261235"/>
                </a:lnTo>
                <a:lnTo>
                  <a:pt x="6822758" y="2261235"/>
                </a:lnTo>
                <a:lnTo>
                  <a:pt x="6822758" y="2248853"/>
                </a:lnTo>
                <a:lnTo>
                  <a:pt x="6640830" y="2248853"/>
                </a:lnTo>
                <a:lnTo>
                  <a:pt x="6640830" y="2257425"/>
                </a:lnTo>
                <a:lnTo>
                  <a:pt x="6585585" y="2257425"/>
                </a:lnTo>
                <a:lnTo>
                  <a:pt x="6585585" y="2247900"/>
                </a:lnTo>
                <a:lnTo>
                  <a:pt x="6555105" y="2257425"/>
                </a:lnTo>
                <a:lnTo>
                  <a:pt x="6533198" y="2264093"/>
                </a:lnTo>
                <a:lnTo>
                  <a:pt x="6533198" y="2264093"/>
                </a:lnTo>
                <a:lnTo>
                  <a:pt x="6533198" y="2372678"/>
                </a:lnTo>
                <a:lnTo>
                  <a:pt x="6526530" y="2372678"/>
                </a:lnTo>
                <a:lnTo>
                  <a:pt x="6526530" y="2386013"/>
                </a:lnTo>
                <a:lnTo>
                  <a:pt x="6533198" y="2386013"/>
                </a:lnTo>
                <a:lnTo>
                  <a:pt x="6533198" y="2590800"/>
                </a:lnTo>
                <a:lnTo>
                  <a:pt x="6515100" y="2590800"/>
                </a:lnTo>
                <a:lnTo>
                  <a:pt x="6515100" y="2576513"/>
                </a:lnTo>
                <a:lnTo>
                  <a:pt x="6462713" y="2576513"/>
                </a:lnTo>
                <a:lnTo>
                  <a:pt x="6462713" y="2563178"/>
                </a:lnTo>
                <a:lnTo>
                  <a:pt x="6454140" y="2563178"/>
                </a:lnTo>
                <a:cubicBezTo>
                  <a:pt x="6453188" y="2561273"/>
                  <a:pt x="6449378" y="2549843"/>
                  <a:pt x="6439853" y="2537460"/>
                </a:cubicBezTo>
                <a:cubicBezTo>
                  <a:pt x="6430328" y="2525078"/>
                  <a:pt x="6412230" y="2509838"/>
                  <a:pt x="6383655" y="2506980"/>
                </a:cubicBezTo>
                <a:lnTo>
                  <a:pt x="6382703" y="2506980"/>
                </a:lnTo>
                <a:cubicBezTo>
                  <a:pt x="6381750" y="2506980"/>
                  <a:pt x="6379845" y="2506980"/>
                  <a:pt x="6378893" y="2506980"/>
                </a:cubicBezTo>
                <a:cubicBezTo>
                  <a:pt x="6377940" y="2506980"/>
                  <a:pt x="6376988" y="2506980"/>
                  <a:pt x="6376035" y="2506980"/>
                </a:cubicBezTo>
                <a:cubicBezTo>
                  <a:pt x="6375083" y="2506980"/>
                  <a:pt x="6374130" y="2506980"/>
                  <a:pt x="6372225" y="2506980"/>
                </a:cubicBezTo>
                <a:cubicBezTo>
                  <a:pt x="6362700" y="2506980"/>
                  <a:pt x="6354128" y="2507933"/>
                  <a:pt x="6346508" y="2509838"/>
                </a:cubicBezTo>
                <a:cubicBezTo>
                  <a:pt x="6327458" y="2513648"/>
                  <a:pt x="6312218" y="2522220"/>
                  <a:pt x="6299835" y="2534603"/>
                </a:cubicBezTo>
                <a:cubicBezTo>
                  <a:pt x="6294120" y="2541270"/>
                  <a:pt x="6290310" y="2546033"/>
                  <a:pt x="6289358" y="2548890"/>
                </a:cubicBezTo>
                <a:cubicBezTo>
                  <a:pt x="6289358" y="2549843"/>
                  <a:pt x="6288405" y="2549843"/>
                  <a:pt x="6288405" y="2549843"/>
                </a:cubicBezTo>
                <a:lnTo>
                  <a:pt x="6203633" y="2549843"/>
                </a:lnTo>
                <a:lnTo>
                  <a:pt x="6203633" y="2577465"/>
                </a:lnTo>
                <a:lnTo>
                  <a:pt x="6207443" y="2590800"/>
                </a:lnTo>
                <a:lnTo>
                  <a:pt x="6207443" y="2614613"/>
                </a:lnTo>
                <a:lnTo>
                  <a:pt x="6211253" y="2614613"/>
                </a:lnTo>
                <a:lnTo>
                  <a:pt x="6211253" y="2653665"/>
                </a:lnTo>
                <a:lnTo>
                  <a:pt x="6184583" y="2653665"/>
                </a:lnTo>
                <a:lnTo>
                  <a:pt x="6184583" y="2532698"/>
                </a:lnTo>
                <a:lnTo>
                  <a:pt x="6184583" y="2532698"/>
                </a:lnTo>
                <a:lnTo>
                  <a:pt x="6177915" y="2532698"/>
                </a:lnTo>
                <a:lnTo>
                  <a:pt x="6177915" y="2495550"/>
                </a:lnTo>
                <a:lnTo>
                  <a:pt x="6149340" y="2495550"/>
                </a:lnTo>
                <a:lnTo>
                  <a:pt x="6149340" y="2485073"/>
                </a:lnTo>
                <a:lnTo>
                  <a:pt x="6161723" y="2481263"/>
                </a:lnTo>
                <a:lnTo>
                  <a:pt x="6161723" y="2481263"/>
                </a:lnTo>
                <a:lnTo>
                  <a:pt x="6161723" y="2464118"/>
                </a:lnTo>
                <a:lnTo>
                  <a:pt x="6161723" y="2464118"/>
                </a:lnTo>
                <a:lnTo>
                  <a:pt x="6111240" y="2464118"/>
                </a:lnTo>
                <a:lnTo>
                  <a:pt x="6111240" y="2360295"/>
                </a:lnTo>
                <a:lnTo>
                  <a:pt x="6111240" y="2360295"/>
                </a:lnTo>
                <a:lnTo>
                  <a:pt x="6043613" y="2360295"/>
                </a:lnTo>
                <a:lnTo>
                  <a:pt x="6043613" y="2284095"/>
                </a:lnTo>
                <a:lnTo>
                  <a:pt x="6036945" y="2284095"/>
                </a:lnTo>
                <a:lnTo>
                  <a:pt x="6036945" y="2358390"/>
                </a:lnTo>
                <a:cubicBezTo>
                  <a:pt x="6036945" y="2358390"/>
                  <a:pt x="6035993" y="2359343"/>
                  <a:pt x="6035040" y="2359343"/>
                </a:cubicBezTo>
                <a:cubicBezTo>
                  <a:pt x="6035040" y="2359343"/>
                  <a:pt x="6035040" y="2359343"/>
                  <a:pt x="6034088" y="2359343"/>
                </a:cubicBezTo>
                <a:cubicBezTo>
                  <a:pt x="6031230" y="2359343"/>
                  <a:pt x="6028373" y="2358390"/>
                  <a:pt x="6027420" y="2358390"/>
                </a:cubicBezTo>
                <a:lnTo>
                  <a:pt x="6027420" y="2351723"/>
                </a:lnTo>
                <a:lnTo>
                  <a:pt x="6019800" y="2351723"/>
                </a:lnTo>
                <a:lnTo>
                  <a:pt x="6019800" y="2357438"/>
                </a:lnTo>
                <a:lnTo>
                  <a:pt x="5987415" y="2357438"/>
                </a:lnTo>
                <a:lnTo>
                  <a:pt x="5987415" y="2487930"/>
                </a:lnTo>
                <a:lnTo>
                  <a:pt x="5930265" y="2487930"/>
                </a:lnTo>
                <a:lnTo>
                  <a:pt x="5930265" y="2515553"/>
                </a:lnTo>
                <a:lnTo>
                  <a:pt x="5924550" y="2515553"/>
                </a:lnTo>
                <a:lnTo>
                  <a:pt x="5924550" y="2529840"/>
                </a:lnTo>
                <a:lnTo>
                  <a:pt x="5915025" y="2529840"/>
                </a:lnTo>
                <a:lnTo>
                  <a:pt x="5915025" y="2636520"/>
                </a:lnTo>
                <a:lnTo>
                  <a:pt x="5879783" y="2636520"/>
                </a:lnTo>
                <a:lnTo>
                  <a:pt x="5879783" y="3014663"/>
                </a:lnTo>
                <a:lnTo>
                  <a:pt x="5866448" y="3014663"/>
                </a:lnTo>
                <a:lnTo>
                  <a:pt x="5866448" y="2636520"/>
                </a:lnTo>
                <a:lnTo>
                  <a:pt x="5838825" y="2636520"/>
                </a:lnTo>
                <a:lnTo>
                  <a:pt x="5838825" y="2530793"/>
                </a:lnTo>
                <a:lnTo>
                  <a:pt x="5838825" y="2530793"/>
                </a:lnTo>
                <a:lnTo>
                  <a:pt x="5829300" y="2530793"/>
                </a:lnTo>
                <a:lnTo>
                  <a:pt x="5829300" y="2489835"/>
                </a:lnTo>
                <a:lnTo>
                  <a:pt x="5829300" y="2489835"/>
                </a:lnTo>
                <a:lnTo>
                  <a:pt x="5793105" y="2489835"/>
                </a:lnTo>
                <a:lnTo>
                  <a:pt x="5793105" y="2467928"/>
                </a:lnTo>
                <a:lnTo>
                  <a:pt x="5768340" y="2467928"/>
                </a:lnTo>
                <a:lnTo>
                  <a:pt x="5768340" y="2357438"/>
                </a:lnTo>
                <a:lnTo>
                  <a:pt x="5715000" y="2357438"/>
                </a:lnTo>
                <a:lnTo>
                  <a:pt x="5715000" y="2318385"/>
                </a:lnTo>
                <a:lnTo>
                  <a:pt x="5715000" y="2318385"/>
                </a:lnTo>
                <a:lnTo>
                  <a:pt x="5704523" y="2318385"/>
                </a:lnTo>
                <a:lnTo>
                  <a:pt x="5704523" y="2343150"/>
                </a:lnTo>
                <a:lnTo>
                  <a:pt x="5692140" y="2357438"/>
                </a:lnTo>
                <a:lnTo>
                  <a:pt x="5678805" y="2357438"/>
                </a:lnTo>
                <a:lnTo>
                  <a:pt x="5678805" y="2350770"/>
                </a:lnTo>
                <a:lnTo>
                  <a:pt x="5678805" y="2350770"/>
                </a:lnTo>
                <a:lnTo>
                  <a:pt x="5666423" y="2350770"/>
                </a:lnTo>
                <a:lnTo>
                  <a:pt x="5666423" y="2360295"/>
                </a:lnTo>
                <a:lnTo>
                  <a:pt x="5638800" y="2360295"/>
                </a:lnTo>
                <a:lnTo>
                  <a:pt x="5638800" y="2488883"/>
                </a:lnTo>
                <a:lnTo>
                  <a:pt x="5580698" y="2488883"/>
                </a:lnTo>
                <a:lnTo>
                  <a:pt x="5580698" y="2508885"/>
                </a:lnTo>
                <a:lnTo>
                  <a:pt x="5572125" y="2517458"/>
                </a:lnTo>
                <a:lnTo>
                  <a:pt x="5572125" y="2642235"/>
                </a:lnTo>
                <a:lnTo>
                  <a:pt x="5580698" y="2642235"/>
                </a:lnTo>
                <a:lnTo>
                  <a:pt x="5580698" y="2655570"/>
                </a:lnTo>
                <a:lnTo>
                  <a:pt x="5564505" y="2655570"/>
                </a:lnTo>
                <a:lnTo>
                  <a:pt x="5564505" y="2647950"/>
                </a:lnTo>
                <a:lnTo>
                  <a:pt x="5564505" y="2647950"/>
                </a:lnTo>
                <a:lnTo>
                  <a:pt x="5543550" y="2647950"/>
                </a:lnTo>
                <a:lnTo>
                  <a:pt x="5543550" y="3133725"/>
                </a:lnTo>
                <a:lnTo>
                  <a:pt x="5523548" y="3133725"/>
                </a:lnTo>
                <a:lnTo>
                  <a:pt x="5523548" y="2981325"/>
                </a:lnTo>
                <a:lnTo>
                  <a:pt x="5495925" y="2981325"/>
                </a:lnTo>
                <a:lnTo>
                  <a:pt x="5495925" y="2966085"/>
                </a:lnTo>
                <a:lnTo>
                  <a:pt x="5361623" y="2966085"/>
                </a:lnTo>
                <a:lnTo>
                  <a:pt x="5361623" y="2905125"/>
                </a:lnTo>
                <a:lnTo>
                  <a:pt x="5324475" y="2905125"/>
                </a:lnTo>
                <a:lnTo>
                  <a:pt x="5324475" y="2743200"/>
                </a:lnTo>
                <a:lnTo>
                  <a:pt x="5324475" y="2743200"/>
                </a:lnTo>
                <a:lnTo>
                  <a:pt x="5256848" y="2743200"/>
                </a:lnTo>
                <a:lnTo>
                  <a:pt x="5256848" y="2755583"/>
                </a:lnTo>
                <a:lnTo>
                  <a:pt x="5207318" y="2755583"/>
                </a:lnTo>
                <a:lnTo>
                  <a:pt x="5207318" y="2605088"/>
                </a:lnTo>
                <a:lnTo>
                  <a:pt x="5207318" y="2605088"/>
                </a:lnTo>
                <a:lnTo>
                  <a:pt x="5201603" y="2605088"/>
                </a:lnTo>
                <a:lnTo>
                  <a:pt x="5201603" y="2514600"/>
                </a:lnTo>
                <a:lnTo>
                  <a:pt x="5197793" y="2514600"/>
                </a:lnTo>
                <a:lnTo>
                  <a:pt x="5197793" y="2518410"/>
                </a:lnTo>
                <a:lnTo>
                  <a:pt x="5191125" y="2518410"/>
                </a:lnTo>
                <a:lnTo>
                  <a:pt x="5191125" y="2472690"/>
                </a:lnTo>
                <a:lnTo>
                  <a:pt x="5191125" y="2472690"/>
                </a:lnTo>
                <a:lnTo>
                  <a:pt x="5163503" y="2472690"/>
                </a:lnTo>
                <a:lnTo>
                  <a:pt x="5163503" y="2477453"/>
                </a:lnTo>
                <a:lnTo>
                  <a:pt x="5157788" y="2477453"/>
                </a:lnTo>
                <a:lnTo>
                  <a:pt x="5157788" y="2434590"/>
                </a:lnTo>
                <a:lnTo>
                  <a:pt x="5152073" y="2434590"/>
                </a:lnTo>
                <a:lnTo>
                  <a:pt x="5152073" y="2426970"/>
                </a:lnTo>
                <a:cubicBezTo>
                  <a:pt x="5151120" y="2398395"/>
                  <a:pt x="5102543" y="2347913"/>
                  <a:pt x="5101590" y="2346960"/>
                </a:cubicBezTo>
                <a:lnTo>
                  <a:pt x="5101590" y="2346960"/>
                </a:lnTo>
                <a:lnTo>
                  <a:pt x="5097780" y="2346960"/>
                </a:lnTo>
                <a:lnTo>
                  <a:pt x="5097780" y="2339340"/>
                </a:lnTo>
                <a:cubicBezTo>
                  <a:pt x="5098733" y="2338388"/>
                  <a:pt x="5105400" y="2331720"/>
                  <a:pt x="5105400" y="2324100"/>
                </a:cubicBezTo>
                <a:cubicBezTo>
                  <a:pt x="5105400" y="2316480"/>
                  <a:pt x="5096828" y="2308860"/>
                  <a:pt x="5095875" y="2307908"/>
                </a:cubicBezTo>
                <a:lnTo>
                  <a:pt x="5095875" y="2269808"/>
                </a:lnTo>
                <a:lnTo>
                  <a:pt x="5093018" y="2265998"/>
                </a:lnTo>
                <a:lnTo>
                  <a:pt x="5093018" y="2265998"/>
                </a:lnTo>
                <a:lnTo>
                  <a:pt x="5089208" y="2270760"/>
                </a:lnTo>
                <a:lnTo>
                  <a:pt x="5089208" y="2308860"/>
                </a:lnTo>
                <a:cubicBezTo>
                  <a:pt x="5088255" y="2309813"/>
                  <a:pt x="5079683" y="2316480"/>
                  <a:pt x="5079683" y="2325053"/>
                </a:cubicBezTo>
                <a:cubicBezTo>
                  <a:pt x="5079683" y="2332673"/>
                  <a:pt x="5086350" y="2339340"/>
                  <a:pt x="5087303" y="2340293"/>
                </a:cubicBezTo>
                <a:lnTo>
                  <a:pt x="5087303" y="2347913"/>
                </a:lnTo>
                <a:lnTo>
                  <a:pt x="5083493" y="2347913"/>
                </a:lnTo>
                <a:lnTo>
                  <a:pt x="5083493" y="2347913"/>
                </a:lnTo>
                <a:cubicBezTo>
                  <a:pt x="5083493" y="2347913"/>
                  <a:pt x="5069205" y="2362200"/>
                  <a:pt x="5056823" y="2379345"/>
                </a:cubicBezTo>
                <a:cubicBezTo>
                  <a:pt x="5041583" y="2399348"/>
                  <a:pt x="5033963" y="2415540"/>
                  <a:pt x="5033010" y="2426970"/>
                </a:cubicBezTo>
                <a:lnTo>
                  <a:pt x="5033010" y="2434590"/>
                </a:lnTo>
                <a:lnTo>
                  <a:pt x="5027295" y="2434590"/>
                </a:lnTo>
                <a:lnTo>
                  <a:pt x="5027295" y="2477453"/>
                </a:lnTo>
                <a:lnTo>
                  <a:pt x="5021580" y="2477453"/>
                </a:lnTo>
                <a:lnTo>
                  <a:pt x="5021580" y="2472690"/>
                </a:lnTo>
                <a:lnTo>
                  <a:pt x="4991100" y="2472690"/>
                </a:lnTo>
                <a:lnTo>
                  <a:pt x="4991100" y="2518410"/>
                </a:lnTo>
                <a:lnTo>
                  <a:pt x="4984433" y="2518410"/>
                </a:lnTo>
                <a:lnTo>
                  <a:pt x="4984433" y="2514600"/>
                </a:lnTo>
                <a:lnTo>
                  <a:pt x="4980623" y="2514600"/>
                </a:lnTo>
                <a:lnTo>
                  <a:pt x="4980623" y="2605088"/>
                </a:lnTo>
                <a:lnTo>
                  <a:pt x="4974908" y="2605088"/>
                </a:lnTo>
                <a:lnTo>
                  <a:pt x="4974908" y="2756535"/>
                </a:lnTo>
                <a:lnTo>
                  <a:pt x="4889183" y="2756535"/>
                </a:lnTo>
                <a:lnTo>
                  <a:pt x="4889183" y="2744153"/>
                </a:lnTo>
                <a:lnTo>
                  <a:pt x="4842510" y="2744153"/>
                </a:lnTo>
                <a:lnTo>
                  <a:pt x="4842510" y="2787015"/>
                </a:lnTo>
                <a:lnTo>
                  <a:pt x="4832985" y="2787015"/>
                </a:lnTo>
                <a:lnTo>
                  <a:pt x="4832985" y="2699385"/>
                </a:lnTo>
                <a:lnTo>
                  <a:pt x="4838700" y="2699385"/>
                </a:lnTo>
                <a:lnTo>
                  <a:pt x="4838700" y="2689860"/>
                </a:lnTo>
                <a:lnTo>
                  <a:pt x="4805363" y="2667000"/>
                </a:lnTo>
                <a:lnTo>
                  <a:pt x="4805363" y="2667000"/>
                </a:lnTo>
                <a:lnTo>
                  <a:pt x="4682490" y="2667000"/>
                </a:lnTo>
                <a:lnTo>
                  <a:pt x="4682490" y="2678430"/>
                </a:lnTo>
                <a:lnTo>
                  <a:pt x="4666298" y="2678430"/>
                </a:lnTo>
                <a:cubicBezTo>
                  <a:pt x="4666298" y="2678430"/>
                  <a:pt x="4666298" y="2678430"/>
                  <a:pt x="4666298" y="2678430"/>
                </a:cubicBezTo>
                <a:cubicBezTo>
                  <a:pt x="4665345" y="2671763"/>
                  <a:pt x="4653915" y="2611755"/>
                  <a:pt x="4595813" y="2608898"/>
                </a:cubicBezTo>
                <a:cubicBezTo>
                  <a:pt x="4594860" y="2608898"/>
                  <a:pt x="4594860" y="2608898"/>
                  <a:pt x="4593908" y="2608898"/>
                </a:cubicBezTo>
                <a:cubicBezTo>
                  <a:pt x="4592955" y="2608898"/>
                  <a:pt x="4592955" y="2608898"/>
                  <a:pt x="4592003" y="2608898"/>
                </a:cubicBezTo>
                <a:cubicBezTo>
                  <a:pt x="4531995" y="2608898"/>
                  <a:pt x="4528185" y="2667000"/>
                  <a:pt x="4527233" y="2678430"/>
                </a:cubicBezTo>
                <a:cubicBezTo>
                  <a:pt x="4527233" y="2679383"/>
                  <a:pt x="4527233" y="2679383"/>
                  <a:pt x="4527233" y="2679383"/>
                </a:cubicBezTo>
                <a:cubicBezTo>
                  <a:pt x="4517708" y="2679383"/>
                  <a:pt x="4510088" y="2682240"/>
                  <a:pt x="4504373" y="2687955"/>
                </a:cubicBezTo>
                <a:cubicBezTo>
                  <a:pt x="4494848" y="2698433"/>
                  <a:pt x="4494848" y="2715578"/>
                  <a:pt x="4494848" y="2718435"/>
                </a:cubicBezTo>
                <a:cubicBezTo>
                  <a:pt x="4465320" y="2718435"/>
                  <a:pt x="4457700" y="2745105"/>
                  <a:pt x="4457700" y="2746058"/>
                </a:cubicBezTo>
                <a:lnTo>
                  <a:pt x="4457700" y="3036570"/>
                </a:lnTo>
                <a:lnTo>
                  <a:pt x="4439603" y="3036570"/>
                </a:lnTo>
                <a:lnTo>
                  <a:pt x="4439603" y="2677478"/>
                </a:lnTo>
                <a:lnTo>
                  <a:pt x="4439603" y="2677478"/>
                </a:lnTo>
                <a:lnTo>
                  <a:pt x="4403408" y="2677478"/>
                </a:lnTo>
                <a:lnTo>
                  <a:pt x="4390073" y="2649855"/>
                </a:lnTo>
                <a:lnTo>
                  <a:pt x="4390073" y="2649855"/>
                </a:lnTo>
                <a:lnTo>
                  <a:pt x="4365308" y="2649855"/>
                </a:lnTo>
                <a:lnTo>
                  <a:pt x="4365308" y="2617470"/>
                </a:lnTo>
                <a:lnTo>
                  <a:pt x="4190048" y="2617470"/>
                </a:lnTo>
                <a:lnTo>
                  <a:pt x="4190048" y="2676525"/>
                </a:lnTo>
                <a:lnTo>
                  <a:pt x="4197668" y="2676525"/>
                </a:lnTo>
                <a:lnTo>
                  <a:pt x="4197668" y="2935605"/>
                </a:lnTo>
                <a:lnTo>
                  <a:pt x="4188143" y="2935605"/>
                </a:lnTo>
                <a:lnTo>
                  <a:pt x="4188143" y="2834640"/>
                </a:lnTo>
                <a:lnTo>
                  <a:pt x="4182428" y="2830830"/>
                </a:lnTo>
                <a:lnTo>
                  <a:pt x="4182428" y="2804160"/>
                </a:lnTo>
                <a:lnTo>
                  <a:pt x="4188143" y="2792730"/>
                </a:lnTo>
                <a:lnTo>
                  <a:pt x="4188143" y="2768918"/>
                </a:lnTo>
                <a:lnTo>
                  <a:pt x="4171950" y="2768918"/>
                </a:lnTo>
                <a:lnTo>
                  <a:pt x="4171950" y="2724150"/>
                </a:lnTo>
                <a:lnTo>
                  <a:pt x="4150043" y="2724150"/>
                </a:lnTo>
                <a:lnTo>
                  <a:pt x="4150043" y="2778443"/>
                </a:lnTo>
                <a:lnTo>
                  <a:pt x="4125278" y="2778443"/>
                </a:lnTo>
                <a:lnTo>
                  <a:pt x="4125278" y="2711768"/>
                </a:lnTo>
                <a:lnTo>
                  <a:pt x="4110038" y="2711768"/>
                </a:lnTo>
                <a:lnTo>
                  <a:pt x="4095750" y="2697480"/>
                </a:lnTo>
                <a:lnTo>
                  <a:pt x="4079558" y="2697480"/>
                </a:lnTo>
                <a:lnTo>
                  <a:pt x="4079558" y="2669858"/>
                </a:lnTo>
                <a:lnTo>
                  <a:pt x="4079558" y="2669858"/>
                </a:lnTo>
                <a:lnTo>
                  <a:pt x="4057650" y="2669858"/>
                </a:lnTo>
                <a:lnTo>
                  <a:pt x="4057650" y="2681288"/>
                </a:lnTo>
                <a:lnTo>
                  <a:pt x="3952875" y="2681288"/>
                </a:lnTo>
                <a:lnTo>
                  <a:pt x="3942398" y="2672715"/>
                </a:lnTo>
                <a:lnTo>
                  <a:pt x="3942398" y="2636520"/>
                </a:lnTo>
                <a:lnTo>
                  <a:pt x="3942398" y="2636520"/>
                </a:lnTo>
                <a:lnTo>
                  <a:pt x="3926205" y="2636520"/>
                </a:lnTo>
                <a:lnTo>
                  <a:pt x="3926205" y="2659380"/>
                </a:lnTo>
                <a:lnTo>
                  <a:pt x="3869055" y="2659380"/>
                </a:lnTo>
                <a:lnTo>
                  <a:pt x="3869055" y="2666048"/>
                </a:lnTo>
                <a:lnTo>
                  <a:pt x="3851910" y="2666048"/>
                </a:lnTo>
                <a:lnTo>
                  <a:pt x="3851910" y="2652713"/>
                </a:lnTo>
                <a:lnTo>
                  <a:pt x="3851910" y="2652713"/>
                </a:lnTo>
                <a:lnTo>
                  <a:pt x="3806190" y="2652713"/>
                </a:lnTo>
                <a:lnTo>
                  <a:pt x="3806190" y="2632710"/>
                </a:lnTo>
                <a:lnTo>
                  <a:pt x="3806190" y="2632710"/>
                </a:lnTo>
                <a:lnTo>
                  <a:pt x="3796665" y="2632710"/>
                </a:lnTo>
                <a:lnTo>
                  <a:pt x="3796665" y="2852738"/>
                </a:lnTo>
                <a:lnTo>
                  <a:pt x="3782378" y="2863215"/>
                </a:lnTo>
                <a:lnTo>
                  <a:pt x="3782378" y="2863215"/>
                </a:lnTo>
                <a:lnTo>
                  <a:pt x="3782378" y="2882265"/>
                </a:lnTo>
                <a:lnTo>
                  <a:pt x="3738563" y="2882265"/>
                </a:lnTo>
                <a:lnTo>
                  <a:pt x="3738563" y="2783205"/>
                </a:lnTo>
                <a:lnTo>
                  <a:pt x="3692843" y="2783205"/>
                </a:lnTo>
                <a:lnTo>
                  <a:pt x="3692843" y="2770823"/>
                </a:lnTo>
                <a:lnTo>
                  <a:pt x="3692843" y="2770823"/>
                </a:lnTo>
                <a:lnTo>
                  <a:pt x="3676650" y="2770823"/>
                </a:lnTo>
                <a:lnTo>
                  <a:pt x="3676650" y="2743200"/>
                </a:lnTo>
                <a:lnTo>
                  <a:pt x="3662363" y="2734628"/>
                </a:lnTo>
                <a:lnTo>
                  <a:pt x="3662363" y="2440305"/>
                </a:lnTo>
                <a:lnTo>
                  <a:pt x="3668078" y="2432685"/>
                </a:lnTo>
                <a:lnTo>
                  <a:pt x="3668078" y="2432685"/>
                </a:lnTo>
                <a:lnTo>
                  <a:pt x="3668078" y="2392680"/>
                </a:lnTo>
                <a:lnTo>
                  <a:pt x="3668078" y="2392680"/>
                </a:lnTo>
                <a:lnTo>
                  <a:pt x="3597593" y="2392680"/>
                </a:lnTo>
                <a:lnTo>
                  <a:pt x="3597593" y="2384108"/>
                </a:lnTo>
                <a:lnTo>
                  <a:pt x="3574733" y="2384108"/>
                </a:lnTo>
                <a:lnTo>
                  <a:pt x="3574733" y="2359343"/>
                </a:lnTo>
                <a:lnTo>
                  <a:pt x="3412808" y="2359343"/>
                </a:lnTo>
                <a:lnTo>
                  <a:pt x="3412808" y="2388870"/>
                </a:lnTo>
                <a:lnTo>
                  <a:pt x="3320415" y="2388870"/>
                </a:lnTo>
                <a:cubicBezTo>
                  <a:pt x="3320415" y="2388870"/>
                  <a:pt x="3319463" y="2388870"/>
                  <a:pt x="3319463" y="2388870"/>
                </a:cubicBezTo>
                <a:cubicBezTo>
                  <a:pt x="3317558" y="2390775"/>
                  <a:pt x="3319463" y="2403158"/>
                  <a:pt x="3319463" y="2406015"/>
                </a:cubicBezTo>
                <a:lnTo>
                  <a:pt x="3313748" y="2406015"/>
                </a:lnTo>
                <a:lnTo>
                  <a:pt x="3313748" y="2415540"/>
                </a:lnTo>
                <a:lnTo>
                  <a:pt x="3313748" y="2415540"/>
                </a:lnTo>
                <a:lnTo>
                  <a:pt x="3319463" y="2415540"/>
                </a:lnTo>
                <a:lnTo>
                  <a:pt x="3319463" y="2781300"/>
                </a:lnTo>
                <a:cubicBezTo>
                  <a:pt x="3310890" y="2781300"/>
                  <a:pt x="3301365" y="2782253"/>
                  <a:pt x="3293745" y="2783205"/>
                </a:cubicBezTo>
                <a:cubicBezTo>
                  <a:pt x="3282315" y="2784158"/>
                  <a:pt x="3271838" y="2786063"/>
                  <a:pt x="3262313" y="2787015"/>
                </a:cubicBezTo>
                <a:lnTo>
                  <a:pt x="3262313" y="2750820"/>
                </a:lnTo>
                <a:lnTo>
                  <a:pt x="3250883" y="2750820"/>
                </a:lnTo>
                <a:lnTo>
                  <a:pt x="3250883" y="2727008"/>
                </a:lnTo>
                <a:lnTo>
                  <a:pt x="3225165" y="2552700"/>
                </a:lnTo>
                <a:lnTo>
                  <a:pt x="3228975" y="2552700"/>
                </a:lnTo>
                <a:lnTo>
                  <a:pt x="3228023" y="2541270"/>
                </a:lnTo>
                <a:lnTo>
                  <a:pt x="3227070" y="2534603"/>
                </a:lnTo>
                <a:lnTo>
                  <a:pt x="3222308" y="2534603"/>
                </a:lnTo>
                <a:lnTo>
                  <a:pt x="3220403" y="2498408"/>
                </a:lnTo>
                <a:lnTo>
                  <a:pt x="3224213" y="2498408"/>
                </a:lnTo>
                <a:lnTo>
                  <a:pt x="3224213" y="2483168"/>
                </a:lnTo>
                <a:lnTo>
                  <a:pt x="3224213" y="2483168"/>
                </a:lnTo>
                <a:lnTo>
                  <a:pt x="3219450" y="2483168"/>
                </a:lnTo>
                <a:lnTo>
                  <a:pt x="3218498" y="2440305"/>
                </a:lnTo>
                <a:lnTo>
                  <a:pt x="3235643" y="2440305"/>
                </a:lnTo>
                <a:lnTo>
                  <a:pt x="3235643" y="2363153"/>
                </a:lnTo>
                <a:lnTo>
                  <a:pt x="3235643" y="2363153"/>
                </a:lnTo>
                <a:lnTo>
                  <a:pt x="3214688" y="2363153"/>
                </a:lnTo>
                <a:lnTo>
                  <a:pt x="3233738" y="2174558"/>
                </a:lnTo>
                <a:lnTo>
                  <a:pt x="3233738" y="2174558"/>
                </a:lnTo>
                <a:lnTo>
                  <a:pt x="3214688" y="2174558"/>
                </a:lnTo>
                <a:lnTo>
                  <a:pt x="3235643" y="1944053"/>
                </a:lnTo>
                <a:lnTo>
                  <a:pt x="3235643" y="1944053"/>
                </a:lnTo>
                <a:lnTo>
                  <a:pt x="3222308" y="1944053"/>
                </a:lnTo>
                <a:lnTo>
                  <a:pt x="3240405" y="1758315"/>
                </a:lnTo>
                <a:lnTo>
                  <a:pt x="3240405" y="1758315"/>
                </a:lnTo>
                <a:lnTo>
                  <a:pt x="3223260" y="1758315"/>
                </a:lnTo>
                <a:lnTo>
                  <a:pt x="3239453" y="1557338"/>
                </a:lnTo>
                <a:lnTo>
                  <a:pt x="3244215" y="1557338"/>
                </a:lnTo>
                <a:lnTo>
                  <a:pt x="3244215" y="1547813"/>
                </a:lnTo>
                <a:lnTo>
                  <a:pt x="3225165" y="1547813"/>
                </a:lnTo>
                <a:lnTo>
                  <a:pt x="3240405" y="1395413"/>
                </a:lnTo>
                <a:lnTo>
                  <a:pt x="3243263" y="1363980"/>
                </a:lnTo>
                <a:lnTo>
                  <a:pt x="3245168" y="1347788"/>
                </a:lnTo>
                <a:lnTo>
                  <a:pt x="3248978" y="1347788"/>
                </a:lnTo>
                <a:lnTo>
                  <a:pt x="3248978" y="1338263"/>
                </a:lnTo>
                <a:lnTo>
                  <a:pt x="3227070" y="1334453"/>
                </a:lnTo>
                <a:lnTo>
                  <a:pt x="3241358" y="1140143"/>
                </a:lnTo>
                <a:lnTo>
                  <a:pt x="3248978" y="1140143"/>
                </a:lnTo>
                <a:lnTo>
                  <a:pt x="3248978" y="1127760"/>
                </a:lnTo>
                <a:lnTo>
                  <a:pt x="3248978" y="1127760"/>
                </a:lnTo>
                <a:lnTo>
                  <a:pt x="3225165" y="1127760"/>
                </a:lnTo>
                <a:lnTo>
                  <a:pt x="3242310" y="967740"/>
                </a:lnTo>
                <a:lnTo>
                  <a:pt x="3246120" y="932498"/>
                </a:lnTo>
                <a:lnTo>
                  <a:pt x="3251835" y="932498"/>
                </a:lnTo>
                <a:lnTo>
                  <a:pt x="3251835" y="923925"/>
                </a:lnTo>
                <a:lnTo>
                  <a:pt x="3251835" y="923925"/>
                </a:lnTo>
                <a:lnTo>
                  <a:pt x="3225165" y="923925"/>
                </a:lnTo>
                <a:lnTo>
                  <a:pt x="3240405" y="763905"/>
                </a:lnTo>
                <a:lnTo>
                  <a:pt x="3244215" y="723900"/>
                </a:lnTo>
                <a:lnTo>
                  <a:pt x="3251835" y="723900"/>
                </a:lnTo>
                <a:lnTo>
                  <a:pt x="3251835" y="711518"/>
                </a:lnTo>
                <a:lnTo>
                  <a:pt x="3159443" y="686753"/>
                </a:lnTo>
                <a:lnTo>
                  <a:pt x="3159443" y="663893"/>
                </a:lnTo>
                <a:lnTo>
                  <a:pt x="3166110" y="663893"/>
                </a:lnTo>
                <a:lnTo>
                  <a:pt x="3166110" y="650558"/>
                </a:lnTo>
                <a:lnTo>
                  <a:pt x="3152775" y="650558"/>
                </a:lnTo>
                <a:lnTo>
                  <a:pt x="3152775" y="625793"/>
                </a:lnTo>
                <a:lnTo>
                  <a:pt x="3146108" y="625793"/>
                </a:lnTo>
                <a:lnTo>
                  <a:pt x="3146108" y="599123"/>
                </a:lnTo>
                <a:lnTo>
                  <a:pt x="3134678" y="599123"/>
                </a:lnTo>
                <a:lnTo>
                  <a:pt x="3134678" y="604838"/>
                </a:lnTo>
                <a:lnTo>
                  <a:pt x="3117533" y="604838"/>
                </a:lnTo>
                <a:lnTo>
                  <a:pt x="3117533" y="578168"/>
                </a:lnTo>
                <a:lnTo>
                  <a:pt x="3120390" y="573405"/>
                </a:lnTo>
                <a:lnTo>
                  <a:pt x="3120390" y="573405"/>
                </a:lnTo>
                <a:lnTo>
                  <a:pt x="3120390" y="531495"/>
                </a:lnTo>
                <a:lnTo>
                  <a:pt x="3124200" y="531495"/>
                </a:lnTo>
                <a:lnTo>
                  <a:pt x="3124200" y="493395"/>
                </a:lnTo>
                <a:lnTo>
                  <a:pt x="3132773" y="479108"/>
                </a:lnTo>
                <a:lnTo>
                  <a:pt x="3139440" y="479108"/>
                </a:lnTo>
                <a:lnTo>
                  <a:pt x="3139440" y="373380"/>
                </a:lnTo>
                <a:lnTo>
                  <a:pt x="3139440" y="373380"/>
                </a:lnTo>
                <a:lnTo>
                  <a:pt x="3119438" y="373380"/>
                </a:lnTo>
                <a:lnTo>
                  <a:pt x="3119438" y="369570"/>
                </a:lnTo>
                <a:lnTo>
                  <a:pt x="3119438" y="369570"/>
                </a:lnTo>
                <a:lnTo>
                  <a:pt x="3101340" y="369570"/>
                </a:lnTo>
                <a:lnTo>
                  <a:pt x="3101340" y="307658"/>
                </a:lnTo>
                <a:lnTo>
                  <a:pt x="3112770" y="287655"/>
                </a:lnTo>
                <a:lnTo>
                  <a:pt x="3112770" y="287655"/>
                </a:lnTo>
                <a:lnTo>
                  <a:pt x="3112770" y="275273"/>
                </a:lnTo>
                <a:lnTo>
                  <a:pt x="3112770" y="275273"/>
                </a:lnTo>
                <a:lnTo>
                  <a:pt x="3089910" y="275273"/>
                </a:lnTo>
                <a:lnTo>
                  <a:pt x="3089910" y="268605"/>
                </a:lnTo>
                <a:lnTo>
                  <a:pt x="3078480" y="268605"/>
                </a:lnTo>
                <a:lnTo>
                  <a:pt x="3078480" y="165735"/>
                </a:lnTo>
                <a:lnTo>
                  <a:pt x="3075623" y="152400"/>
                </a:lnTo>
                <a:lnTo>
                  <a:pt x="3075623" y="134303"/>
                </a:lnTo>
                <a:lnTo>
                  <a:pt x="3082290" y="126683"/>
                </a:lnTo>
                <a:lnTo>
                  <a:pt x="3082290" y="126683"/>
                </a:lnTo>
                <a:lnTo>
                  <a:pt x="3082290" y="42863"/>
                </a:lnTo>
                <a:lnTo>
                  <a:pt x="3079433" y="34290"/>
                </a:lnTo>
                <a:lnTo>
                  <a:pt x="3079433" y="13335"/>
                </a:lnTo>
                <a:lnTo>
                  <a:pt x="3087053" y="13335"/>
                </a:lnTo>
                <a:lnTo>
                  <a:pt x="3087053" y="0"/>
                </a:lnTo>
                <a:lnTo>
                  <a:pt x="3087053" y="0"/>
                </a:lnTo>
                <a:lnTo>
                  <a:pt x="3045143" y="0"/>
                </a:lnTo>
                <a:lnTo>
                  <a:pt x="3045143" y="13335"/>
                </a:lnTo>
                <a:lnTo>
                  <a:pt x="3052763" y="13335"/>
                </a:lnTo>
                <a:lnTo>
                  <a:pt x="3052763" y="33338"/>
                </a:lnTo>
                <a:lnTo>
                  <a:pt x="3049905" y="41910"/>
                </a:lnTo>
                <a:lnTo>
                  <a:pt x="3049905" y="126683"/>
                </a:lnTo>
                <a:lnTo>
                  <a:pt x="3056573" y="134303"/>
                </a:lnTo>
                <a:lnTo>
                  <a:pt x="3056573" y="152400"/>
                </a:lnTo>
                <a:lnTo>
                  <a:pt x="3053715" y="165735"/>
                </a:lnTo>
                <a:lnTo>
                  <a:pt x="3053715" y="266700"/>
                </a:lnTo>
                <a:lnTo>
                  <a:pt x="3042285" y="266700"/>
                </a:lnTo>
                <a:lnTo>
                  <a:pt x="3042285" y="273368"/>
                </a:lnTo>
                <a:lnTo>
                  <a:pt x="3019425" y="273368"/>
                </a:lnTo>
                <a:lnTo>
                  <a:pt x="3019425" y="285750"/>
                </a:lnTo>
                <a:lnTo>
                  <a:pt x="3031808" y="305753"/>
                </a:lnTo>
                <a:lnTo>
                  <a:pt x="3031808" y="367665"/>
                </a:lnTo>
                <a:lnTo>
                  <a:pt x="3013710" y="367665"/>
                </a:lnTo>
                <a:lnTo>
                  <a:pt x="3013710" y="372428"/>
                </a:lnTo>
                <a:lnTo>
                  <a:pt x="2993708" y="372428"/>
                </a:lnTo>
                <a:lnTo>
                  <a:pt x="2993708" y="476250"/>
                </a:lnTo>
                <a:lnTo>
                  <a:pt x="2993708" y="476250"/>
                </a:lnTo>
                <a:lnTo>
                  <a:pt x="3000375" y="476250"/>
                </a:lnTo>
                <a:lnTo>
                  <a:pt x="3008948" y="490538"/>
                </a:lnTo>
                <a:lnTo>
                  <a:pt x="3008948" y="528638"/>
                </a:lnTo>
                <a:lnTo>
                  <a:pt x="3012758" y="528638"/>
                </a:lnTo>
                <a:lnTo>
                  <a:pt x="3012758" y="570548"/>
                </a:lnTo>
                <a:lnTo>
                  <a:pt x="3015615" y="575310"/>
                </a:lnTo>
                <a:lnTo>
                  <a:pt x="3015615" y="601980"/>
                </a:lnTo>
                <a:lnTo>
                  <a:pt x="2998470" y="601980"/>
                </a:lnTo>
                <a:lnTo>
                  <a:pt x="2998470" y="596265"/>
                </a:lnTo>
                <a:lnTo>
                  <a:pt x="2998470" y="596265"/>
                </a:lnTo>
                <a:lnTo>
                  <a:pt x="2987040" y="596265"/>
                </a:lnTo>
                <a:lnTo>
                  <a:pt x="2987040" y="622935"/>
                </a:lnTo>
                <a:lnTo>
                  <a:pt x="2981325" y="622935"/>
                </a:lnTo>
                <a:lnTo>
                  <a:pt x="2981325" y="647700"/>
                </a:lnTo>
                <a:lnTo>
                  <a:pt x="2969895" y="647700"/>
                </a:lnTo>
                <a:lnTo>
                  <a:pt x="2969895" y="661035"/>
                </a:lnTo>
                <a:lnTo>
                  <a:pt x="2976563" y="661035"/>
                </a:lnTo>
                <a:lnTo>
                  <a:pt x="2976563" y="685800"/>
                </a:lnTo>
                <a:lnTo>
                  <a:pt x="2884170" y="710565"/>
                </a:lnTo>
                <a:lnTo>
                  <a:pt x="2884170" y="721995"/>
                </a:lnTo>
                <a:lnTo>
                  <a:pt x="2884170" y="721995"/>
                </a:lnTo>
                <a:lnTo>
                  <a:pt x="2891790" y="721995"/>
                </a:lnTo>
                <a:lnTo>
                  <a:pt x="2899410" y="798195"/>
                </a:lnTo>
                <a:lnTo>
                  <a:pt x="2899410" y="798195"/>
                </a:lnTo>
                <a:lnTo>
                  <a:pt x="2911793" y="922020"/>
                </a:lnTo>
                <a:lnTo>
                  <a:pt x="2885123" y="922020"/>
                </a:lnTo>
                <a:lnTo>
                  <a:pt x="2885123" y="929640"/>
                </a:lnTo>
                <a:lnTo>
                  <a:pt x="2885123" y="929640"/>
                </a:lnTo>
                <a:lnTo>
                  <a:pt x="2890838" y="929640"/>
                </a:lnTo>
                <a:lnTo>
                  <a:pt x="2912745" y="1125855"/>
                </a:lnTo>
                <a:lnTo>
                  <a:pt x="2888933" y="1125855"/>
                </a:lnTo>
                <a:lnTo>
                  <a:pt x="2888933" y="1138238"/>
                </a:lnTo>
                <a:lnTo>
                  <a:pt x="2888933" y="1138238"/>
                </a:lnTo>
                <a:lnTo>
                  <a:pt x="2896553" y="1138238"/>
                </a:lnTo>
                <a:lnTo>
                  <a:pt x="2910840" y="1332548"/>
                </a:lnTo>
                <a:lnTo>
                  <a:pt x="2889885" y="1336358"/>
                </a:lnTo>
                <a:lnTo>
                  <a:pt x="2889885" y="1336358"/>
                </a:lnTo>
                <a:lnTo>
                  <a:pt x="2889885" y="1344930"/>
                </a:lnTo>
                <a:lnTo>
                  <a:pt x="2889885" y="1344930"/>
                </a:lnTo>
                <a:lnTo>
                  <a:pt x="2893695" y="1344930"/>
                </a:lnTo>
                <a:lnTo>
                  <a:pt x="2912745" y="1544955"/>
                </a:lnTo>
                <a:lnTo>
                  <a:pt x="2893695" y="1544955"/>
                </a:lnTo>
                <a:lnTo>
                  <a:pt x="2893695" y="1554480"/>
                </a:lnTo>
                <a:lnTo>
                  <a:pt x="2893695" y="1554480"/>
                </a:lnTo>
                <a:lnTo>
                  <a:pt x="2898458" y="1554480"/>
                </a:lnTo>
                <a:lnTo>
                  <a:pt x="2914650" y="1755458"/>
                </a:lnTo>
                <a:lnTo>
                  <a:pt x="2895600" y="1755458"/>
                </a:lnTo>
                <a:lnTo>
                  <a:pt x="2913698" y="1941195"/>
                </a:lnTo>
                <a:lnTo>
                  <a:pt x="2900363" y="1941195"/>
                </a:lnTo>
                <a:lnTo>
                  <a:pt x="2922270" y="2171700"/>
                </a:lnTo>
                <a:lnTo>
                  <a:pt x="2903220" y="2171700"/>
                </a:lnTo>
                <a:lnTo>
                  <a:pt x="2922270" y="2360295"/>
                </a:lnTo>
                <a:lnTo>
                  <a:pt x="2900363" y="2360295"/>
                </a:lnTo>
                <a:lnTo>
                  <a:pt x="2900363" y="2437448"/>
                </a:lnTo>
                <a:lnTo>
                  <a:pt x="2900363" y="2437448"/>
                </a:lnTo>
                <a:lnTo>
                  <a:pt x="2916555" y="2437448"/>
                </a:lnTo>
                <a:lnTo>
                  <a:pt x="2915603" y="2480310"/>
                </a:lnTo>
                <a:lnTo>
                  <a:pt x="2908935" y="2480310"/>
                </a:lnTo>
                <a:lnTo>
                  <a:pt x="2908935" y="2496503"/>
                </a:lnTo>
                <a:lnTo>
                  <a:pt x="2912745" y="2496503"/>
                </a:lnTo>
                <a:lnTo>
                  <a:pt x="2910840" y="2530793"/>
                </a:lnTo>
                <a:lnTo>
                  <a:pt x="2910840" y="2532698"/>
                </a:lnTo>
                <a:lnTo>
                  <a:pt x="2906078" y="2532698"/>
                </a:lnTo>
                <a:lnTo>
                  <a:pt x="2905125" y="2552700"/>
                </a:lnTo>
                <a:lnTo>
                  <a:pt x="2905125" y="2552700"/>
                </a:lnTo>
                <a:lnTo>
                  <a:pt x="2908935" y="2552700"/>
                </a:lnTo>
                <a:lnTo>
                  <a:pt x="2883218" y="2727008"/>
                </a:lnTo>
                <a:lnTo>
                  <a:pt x="2883218" y="2730818"/>
                </a:lnTo>
                <a:lnTo>
                  <a:pt x="2677478" y="2730818"/>
                </a:lnTo>
                <a:lnTo>
                  <a:pt x="2677478" y="2717483"/>
                </a:lnTo>
                <a:lnTo>
                  <a:pt x="2715578" y="2679383"/>
                </a:lnTo>
                <a:lnTo>
                  <a:pt x="2715578" y="2667000"/>
                </a:lnTo>
                <a:lnTo>
                  <a:pt x="2500313" y="2667000"/>
                </a:lnTo>
                <a:lnTo>
                  <a:pt x="2500313" y="2681288"/>
                </a:lnTo>
                <a:lnTo>
                  <a:pt x="2535555" y="2715578"/>
                </a:lnTo>
                <a:lnTo>
                  <a:pt x="2535555" y="2730818"/>
                </a:lnTo>
                <a:lnTo>
                  <a:pt x="2457450" y="2730818"/>
                </a:lnTo>
                <a:lnTo>
                  <a:pt x="2457450" y="2667000"/>
                </a:lnTo>
                <a:lnTo>
                  <a:pt x="2446020" y="2667000"/>
                </a:lnTo>
                <a:lnTo>
                  <a:pt x="2446020" y="2622233"/>
                </a:lnTo>
                <a:lnTo>
                  <a:pt x="2398395" y="2622233"/>
                </a:lnTo>
                <a:lnTo>
                  <a:pt x="2398395" y="2633663"/>
                </a:lnTo>
                <a:lnTo>
                  <a:pt x="2326005" y="2633663"/>
                </a:lnTo>
                <a:lnTo>
                  <a:pt x="2326005" y="2485073"/>
                </a:lnTo>
                <a:lnTo>
                  <a:pt x="2336483" y="2485073"/>
                </a:lnTo>
                <a:lnTo>
                  <a:pt x="2336483" y="2426018"/>
                </a:lnTo>
                <a:lnTo>
                  <a:pt x="2318385" y="2412683"/>
                </a:lnTo>
                <a:lnTo>
                  <a:pt x="2318385" y="2393633"/>
                </a:lnTo>
                <a:lnTo>
                  <a:pt x="2318385" y="2393633"/>
                </a:lnTo>
                <a:lnTo>
                  <a:pt x="2286000" y="2393633"/>
                </a:lnTo>
                <a:lnTo>
                  <a:pt x="2286000" y="2383155"/>
                </a:lnTo>
                <a:lnTo>
                  <a:pt x="2152650" y="2383155"/>
                </a:lnTo>
                <a:lnTo>
                  <a:pt x="2152650" y="2347913"/>
                </a:lnTo>
                <a:lnTo>
                  <a:pt x="2152650" y="2347913"/>
                </a:lnTo>
                <a:lnTo>
                  <a:pt x="2143125" y="2347913"/>
                </a:lnTo>
                <a:lnTo>
                  <a:pt x="2143125" y="2383155"/>
                </a:lnTo>
                <a:lnTo>
                  <a:pt x="1992630" y="2383155"/>
                </a:lnTo>
                <a:lnTo>
                  <a:pt x="1992630" y="2409825"/>
                </a:lnTo>
                <a:lnTo>
                  <a:pt x="1973580" y="2409825"/>
                </a:lnTo>
                <a:lnTo>
                  <a:pt x="1973580" y="2393633"/>
                </a:lnTo>
                <a:lnTo>
                  <a:pt x="1962150" y="2380298"/>
                </a:lnTo>
                <a:lnTo>
                  <a:pt x="1962150" y="2364105"/>
                </a:lnTo>
                <a:lnTo>
                  <a:pt x="1971675" y="2364105"/>
                </a:lnTo>
                <a:lnTo>
                  <a:pt x="1971675" y="2347913"/>
                </a:lnTo>
                <a:lnTo>
                  <a:pt x="1905000" y="2347913"/>
                </a:lnTo>
                <a:lnTo>
                  <a:pt x="1905000" y="2333625"/>
                </a:lnTo>
                <a:lnTo>
                  <a:pt x="1905000" y="2333625"/>
                </a:lnTo>
                <a:lnTo>
                  <a:pt x="1895475" y="2333625"/>
                </a:lnTo>
                <a:lnTo>
                  <a:pt x="1895475" y="2273618"/>
                </a:lnTo>
                <a:lnTo>
                  <a:pt x="1884045" y="2273618"/>
                </a:lnTo>
                <a:lnTo>
                  <a:pt x="1884045" y="2329815"/>
                </a:lnTo>
                <a:lnTo>
                  <a:pt x="1826895" y="2329815"/>
                </a:lnTo>
                <a:lnTo>
                  <a:pt x="1826895" y="2322195"/>
                </a:lnTo>
                <a:lnTo>
                  <a:pt x="1826895" y="2322195"/>
                </a:lnTo>
                <a:lnTo>
                  <a:pt x="1814513" y="2322195"/>
                </a:lnTo>
                <a:lnTo>
                  <a:pt x="1814513" y="2274570"/>
                </a:lnTo>
                <a:lnTo>
                  <a:pt x="1814513" y="2274570"/>
                </a:lnTo>
                <a:lnTo>
                  <a:pt x="1803083" y="2274570"/>
                </a:lnTo>
                <a:lnTo>
                  <a:pt x="1803083" y="2322195"/>
                </a:lnTo>
                <a:lnTo>
                  <a:pt x="1721168" y="2322195"/>
                </a:lnTo>
                <a:lnTo>
                  <a:pt x="1721168" y="2340293"/>
                </a:lnTo>
                <a:lnTo>
                  <a:pt x="1728788" y="2348865"/>
                </a:lnTo>
                <a:lnTo>
                  <a:pt x="1728788" y="2417445"/>
                </a:lnTo>
                <a:lnTo>
                  <a:pt x="1736408" y="2426970"/>
                </a:lnTo>
                <a:lnTo>
                  <a:pt x="1736408" y="2630805"/>
                </a:lnTo>
                <a:lnTo>
                  <a:pt x="1722120" y="2630805"/>
                </a:lnTo>
                <a:lnTo>
                  <a:pt x="1701165" y="2652713"/>
                </a:lnTo>
                <a:lnTo>
                  <a:pt x="1684973" y="2652713"/>
                </a:lnTo>
                <a:lnTo>
                  <a:pt x="1684973" y="2607945"/>
                </a:lnTo>
                <a:lnTo>
                  <a:pt x="1623060" y="2607945"/>
                </a:lnTo>
                <a:lnTo>
                  <a:pt x="1611630" y="2576513"/>
                </a:lnTo>
                <a:lnTo>
                  <a:pt x="1611630" y="2415540"/>
                </a:lnTo>
                <a:lnTo>
                  <a:pt x="1611630" y="2415540"/>
                </a:lnTo>
                <a:lnTo>
                  <a:pt x="1590675" y="2415540"/>
                </a:lnTo>
                <a:lnTo>
                  <a:pt x="1590675" y="2398395"/>
                </a:lnTo>
                <a:lnTo>
                  <a:pt x="1590675" y="2398395"/>
                </a:lnTo>
                <a:lnTo>
                  <a:pt x="1534478" y="2398395"/>
                </a:lnTo>
                <a:lnTo>
                  <a:pt x="1534478" y="2406015"/>
                </a:lnTo>
                <a:lnTo>
                  <a:pt x="1423035" y="2406015"/>
                </a:lnTo>
                <a:lnTo>
                  <a:pt x="1423035" y="2395538"/>
                </a:lnTo>
                <a:lnTo>
                  <a:pt x="1423035" y="2395538"/>
                </a:lnTo>
                <a:lnTo>
                  <a:pt x="1292543" y="2395538"/>
                </a:lnTo>
                <a:lnTo>
                  <a:pt x="1283970" y="2410778"/>
                </a:lnTo>
                <a:lnTo>
                  <a:pt x="1236345" y="2410778"/>
                </a:lnTo>
                <a:lnTo>
                  <a:pt x="1154430" y="2456498"/>
                </a:lnTo>
                <a:lnTo>
                  <a:pt x="1154430" y="2456498"/>
                </a:lnTo>
                <a:lnTo>
                  <a:pt x="1154430" y="2469833"/>
                </a:lnTo>
                <a:lnTo>
                  <a:pt x="1165860" y="2469833"/>
                </a:lnTo>
                <a:lnTo>
                  <a:pt x="1165860" y="2812733"/>
                </a:lnTo>
                <a:lnTo>
                  <a:pt x="1126808" y="2825115"/>
                </a:lnTo>
                <a:lnTo>
                  <a:pt x="1126808" y="2825115"/>
                </a:lnTo>
                <a:lnTo>
                  <a:pt x="1126808" y="2835593"/>
                </a:lnTo>
                <a:lnTo>
                  <a:pt x="990600" y="2835593"/>
                </a:lnTo>
                <a:lnTo>
                  <a:pt x="967740" y="2874645"/>
                </a:lnTo>
                <a:lnTo>
                  <a:pt x="967740" y="2874645"/>
                </a:lnTo>
                <a:lnTo>
                  <a:pt x="967740" y="2899410"/>
                </a:lnTo>
                <a:lnTo>
                  <a:pt x="811530" y="2899410"/>
                </a:lnTo>
                <a:lnTo>
                  <a:pt x="811530" y="2927033"/>
                </a:lnTo>
                <a:lnTo>
                  <a:pt x="787718" y="2927033"/>
                </a:lnTo>
                <a:lnTo>
                  <a:pt x="787718" y="2824163"/>
                </a:lnTo>
                <a:lnTo>
                  <a:pt x="787718" y="2824163"/>
                </a:lnTo>
                <a:lnTo>
                  <a:pt x="762000" y="2824163"/>
                </a:lnTo>
                <a:lnTo>
                  <a:pt x="762000" y="3024188"/>
                </a:lnTo>
                <a:lnTo>
                  <a:pt x="731520" y="3048953"/>
                </a:lnTo>
                <a:lnTo>
                  <a:pt x="731520" y="3048953"/>
                </a:lnTo>
                <a:lnTo>
                  <a:pt x="731520" y="3079433"/>
                </a:lnTo>
                <a:lnTo>
                  <a:pt x="579120" y="3079433"/>
                </a:lnTo>
                <a:lnTo>
                  <a:pt x="579120" y="3093720"/>
                </a:lnTo>
                <a:lnTo>
                  <a:pt x="542925" y="3093720"/>
                </a:lnTo>
                <a:lnTo>
                  <a:pt x="542925" y="3118485"/>
                </a:lnTo>
                <a:lnTo>
                  <a:pt x="474345" y="3118485"/>
                </a:lnTo>
                <a:lnTo>
                  <a:pt x="474345" y="3054668"/>
                </a:lnTo>
                <a:lnTo>
                  <a:pt x="474345" y="3054668"/>
                </a:lnTo>
                <a:lnTo>
                  <a:pt x="454343" y="3054668"/>
                </a:lnTo>
                <a:lnTo>
                  <a:pt x="454343" y="3079433"/>
                </a:lnTo>
                <a:lnTo>
                  <a:pt x="292418" y="3079433"/>
                </a:lnTo>
                <a:lnTo>
                  <a:pt x="237173" y="3118485"/>
                </a:lnTo>
                <a:lnTo>
                  <a:pt x="237173" y="3118485"/>
                </a:lnTo>
                <a:lnTo>
                  <a:pt x="237173" y="3148965"/>
                </a:lnTo>
                <a:lnTo>
                  <a:pt x="186690" y="3148965"/>
                </a:lnTo>
                <a:lnTo>
                  <a:pt x="186690" y="3331845"/>
                </a:lnTo>
                <a:lnTo>
                  <a:pt x="157163" y="3331845"/>
                </a:lnTo>
                <a:lnTo>
                  <a:pt x="157163" y="3307080"/>
                </a:lnTo>
                <a:lnTo>
                  <a:pt x="157163" y="3307080"/>
                </a:lnTo>
                <a:lnTo>
                  <a:pt x="125730" y="3307080"/>
                </a:lnTo>
                <a:lnTo>
                  <a:pt x="125730" y="3331845"/>
                </a:lnTo>
                <a:lnTo>
                  <a:pt x="0" y="3331845"/>
                </a:lnTo>
                <a:lnTo>
                  <a:pt x="0" y="3524250"/>
                </a:lnTo>
                <a:lnTo>
                  <a:pt x="0" y="3524250"/>
                </a:lnTo>
                <a:lnTo>
                  <a:pt x="11475720" y="3524250"/>
                </a:lnTo>
                <a:lnTo>
                  <a:pt x="11475720" y="3524250"/>
                </a:lnTo>
                <a:lnTo>
                  <a:pt x="11475720" y="3424238"/>
                </a:lnTo>
                <a:lnTo>
                  <a:pt x="11436667" y="3424238"/>
                </a:lnTo>
                <a:close/>
                <a:moveTo>
                  <a:pt x="10106025" y="3337560"/>
                </a:moveTo>
                <a:lnTo>
                  <a:pt x="10174605" y="3380423"/>
                </a:lnTo>
                <a:cubicBezTo>
                  <a:pt x="10163175" y="3380423"/>
                  <a:pt x="10151745" y="3380423"/>
                  <a:pt x="10141267" y="3380423"/>
                </a:cubicBezTo>
                <a:cubicBezTo>
                  <a:pt x="10129838" y="3380423"/>
                  <a:pt x="10117455" y="3380423"/>
                  <a:pt x="10106025" y="3380423"/>
                </a:cubicBezTo>
                <a:lnTo>
                  <a:pt x="10106025" y="3337560"/>
                </a:lnTo>
                <a:close/>
                <a:moveTo>
                  <a:pt x="10186988" y="3426143"/>
                </a:moveTo>
                <a:cubicBezTo>
                  <a:pt x="10204133" y="3426143"/>
                  <a:pt x="10220325" y="3426143"/>
                  <a:pt x="10236517" y="3427095"/>
                </a:cubicBezTo>
                <a:cubicBezTo>
                  <a:pt x="10386060" y="3429000"/>
                  <a:pt x="10493692" y="3429953"/>
                  <a:pt x="10501312" y="3429953"/>
                </a:cubicBezTo>
                <a:lnTo>
                  <a:pt x="10501312" y="3433763"/>
                </a:lnTo>
                <a:lnTo>
                  <a:pt x="10501312" y="3433763"/>
                </a:lnTo>
                <a:lnTo>
                  <a:pt x="10545127" y="3433763"/>
                </a:lnTo>
                <a:lnTo>
                  <a:pt x="10545127" y="3455670"/>
                </a:lnTo>
                <a:lnTo>
                  <a:pt x="10540365" y="3455670"/>
                </a:lnTo>
                <a:lnTo>
                  <a:pt x="10540365" y="3488055"/>
                </a:lnTo>
                <a:lnTo>
                  <a:pt x="10514648" y="3488055"/>
                </a:lnTo>
                <a:lnTo>
                  <a:pt x="10492740" y="3497580"/>
                </a:lnTo>
                <a:lnTo>
                  <a:pt x="10449877" y="3498533"/>
                </a:lnTo>
                <a:lnTo>
                  <a:pt x="10449877" y="3493770"/>
                </a:lnTo>
                <a:lnTo>
                  <a:pt x="10449877" y="3493770"/>
                </a:lnTo>
                <a:lnTo>
                  <a:pt x="10327958" y="3493770"/>
                </a:lnTo>
                <a:lnTo>
                  <a:pt x="10320338" y="3501390"/>
                </a:lnTo>
                <a:lnTo>
                  <a:pt x="10286048" y="3501390"/>
                </a:lnTo>
                <a:lnTo>
                  <a:pt x="10286048" y="3507105"/>
                </a:lnTo>
                <a:lnTo>
                  <a:pt x="10251758" y="3507105"/>
                </a:lnTo>
                <a:lnTo>
                  <a:pt x="10238423" y="3496628"/>
                </a:lnTo>
                <a:lnTo>
                  <a:pt x="10238423" y="3496628"/>
                </a:lnTo>
                <a:lnTo>
                  <a:pt x="10222230" y="3496628"/>
                </a:lnTo>
                <a:lnTo>
                  <a:pt x="10222230" y="3482340"/>
                </a:lnTo>
                <a:lnTo>
                  <a:pt x="10102215" y="3482340"/>
                </a:lnTo>
                <a:lnTo>
                  <a:pt x="10083165" y="3490913"/>
                </a:lnTo>
                <a:lnTo>
                  <a:pt x="10069830" y="3490913"/>
                </a:lnTo>
                <a:lnTo>
                  <a:pt x="10065067" y="3483293"/>
                </a:lnTo>
                <a:lnTo>
                  <a:pt x="9993630" y="3483293"/>
                </a:lnTo>
                <a:lnTo>
                  <a:pt x="9993630" y="3487103"/>
                </a:lnTo>
                <a:lnTo>
                  <a:pt x="9966008" y="3487103"/>
                </a:lnTo>
                <a:lnTo>
                  <a:pt x="9950767" y="3506153"/>
                </a:lnTo>
                <a:lnTo>
                  <a:pt x="9772650" y="3506153"/>
                </a:lnTo>
                <a:lnTo>
                  <a:pt x="9772650" y="3496628"/>
                </a:lnTo>
                <a:lnTo>
                  <a:pt x="9715500" y="3496628"/>
                </a:lnTo>
                <a:lnTo>
                  <a:pt x="9715500" y="3484245"/>
                </a:lnTo>
                <a:lnTo>
                  <a:pt x="9687877" y="3484245"/>
                </a:lnTo>
                <a:lnTo>
                  <a:pt x="9677400" y="3472815"/>
                </a:lnTo>
                <a:lnTo>
                  <a:pt x="9677400" y="3472815"/>
                </a:lnTo>
                <a:lnTo>
                  <a:pt x="9571673" y="3472815"/>
                </a:lnTo>
                <a:lnTo>
                  <a:pt x="9571673" y="3454718"/>
                </a:lnTo>
                <a:lnTo>
                  <a:pt x="9566910" y="3454718"/>
                </a:lnTo>
                <a:lnTo>
                  <a:pt x="9566910" y="3474720"/>
                </a:lnTo>
                <a:lnTo>
                  <a:pt x="9552623" y="3474720"/>
                </a:lnTo>
                <a:lnTo>
                  <a:pt x="9537382" y="3494723"/>
                </a:lnTo>
                <a:lnTo>
                  <a:pt x="9500235" y="3494723"/>
                </a:lnTo>
                <a:lnTo>
                  <a:pt x="9500235" y="3492818"/>
                </a:lnTo>
                <a:lnTo>
                  <a:pt x="9487852" y="3492818"/>
                </a:lnTo>
                <a:lnTo>
                  <a:pt x="9487852" y="3497580"/>
                </a:lnTo>
                <a:lnTo>
                  <a:pt x="9413557" y="3497580"/>
                </a:lnTo>
                <a:lnTo>
                  <a:pt x="9413557" y="3493770"/>
                </a:lnTo>
                <a:lnTo>
                  <a:pt x="9379268" y="3473768"/>
                </a:lnTo>
                <a:lnTo>
                  <a:pt x="9346882" y="3473768"/>
                </a:lnTo>
                <a:lnTo>
                  <a:pt x="9346882" y="3468053"/>
                </a:lnTo>
                <a:lnTo>
                  <a:pt x="9302115" y="3468053"/>
                </a:lnTo>
                <a:lnTo>
                  <a:pt x="9296400" y="3473768"/>
                </a:lnTo>
                <a:lnTo>
                  <a:pt x="9268777" y="3473768"/>
                </a:lnTo>
                <a:cubicBezTo>
                  <a:pt x="9270682" y="3469958"/>
                  <a:pt x="9279255" y="3450908"/>
                  <a:pt x="9292590" y="3423285"/>
                </a:cubicBezTo>
                <a:cubicBezTo>
                  <a:pt x="9334500" y="3422333"/>
                  <a:pt x="9387840" y="3422333"/>
                  <a:pt x="9449752" y="3422333"/>
                </a:cubicBezTo>
                <a:lnTo>
                  <a:pt x="9453562" y="3422333"/>
                </a:lnTo>
                <a:cubicBezTo>
                  <a:pt x="9535477" y="3422333"/>
                  <a:pt x="9633585" y="3422333"/>
                  <a:pt x="9752648" y="3423285"/>
                </a:cubicBezTo>
                <a:lnTo>
                  <a:pt x="9758362" y="3423285"/>
                </a:lnTo>
                <a:cubicBezTo>
                  <a:pt x="9768840" y="3423285"/>
                  <a:pt x="9778365" y="3423285"/>
                  <a:pt x="9788842" y="3423285"/>
                </a:cubicBezTo>
                <a:cubicBezTo>
                  <a:pt x="9802177" y="3423285"/>
                  <a:pt x="9815512" y="3423285"/>
                  <a:pt x="9829800" y="3423285"/>
                </a:cubicBezTo>
                <a:cubicBezTo>
                  <a:pt x="9856470" y="3423285"/>
                  <a:pt x="9884092" y="3423285"/>
                  <a:pt x="9910762" y="3424238"/>
                </a:cubicBezTo>
                <a:lnTo>
                  <a:pt x="9940290" y="3424238"/>
                </a:lnTo>
                <a:cubicBezTo>
                  <a:pt x="9976485" y="3424238"/>
                  <a:pt x="10010775" y="3425190"/>
                  <a:pt x="10045065" y="3425190"/>
                </a:cubicBezTo>
                <a:cubicBezTo>
                  <a:pt x="10097452" y="3425190"/>
                  <a:pt x="10146983" y="3425190"/>
                  <a:pt x="10186988" y="3426143"/>
                </a:cubicBezTo>
                <a:close/>
                <a:moveTo>
                  <a:pt x="9225915" y="3330893"/>
                </a:moveTo>
                <a:lnTo>
                  <a:pt x="9221152" y="3330893"/>
                </a:lnTo>
                <a:lnTo>
                  <a:pt x="9221152" y="3383280"/>
                </a:lnTo>
                <a:cubicBezTo>
                  <a:pt x="9174480" y="3384233"/>
                  <a:pt x="9125902" y="3385185"/>
                  <a:pt x="9076373" y="3387090"/>
                </a:cubicBezTo>
                <a:lnTo>
                  <a:pt x="9101138" y="3368040"/>
                </a:lnTo>
                <a:lnTo>
                  <a:pt x="9364980" y="3176588"/>
                </a:lnTo>
                <a:cubicBezTo>
                  <a:pt x="9353550" y="3194685"/>
                  <a:pt x="9338310" y="3219450"/>
                  <a:pt x="9319260" y="3250883"/>
                </a:cubicBezTo>
                <a:cubicBezTo>
                  <a:pt x="9292590" y="3293745"/>
                  <a:pt x="9263062" y="3343275"/>
                  <a:pt x="9238298" y="3383280"/>
                </a:cubicBezTo>
                <a:cubicBezTo>
                  <a:pt x="9237345" y="3383280"/>
                  <a:pt x="9237345" y="3383280"/>
                  <a:pt x="9236393" y="3383280"/>
                </a:cubicBezTo>
                <a:cubicBezTo>
                  <a:pt x="9235440" y="3383280"/>
                  <a:pt x="9235440" y="3383280"/>
                  <a:pt x="9234488" y="3383280"/>
                </a:cubicBezTo>
                <a:cubicBezTo>
                  <a:pt x="9232582" y="3383280"/>
                  <a:pt x="9230677" y="3383280"/>
                  <a:pt x="9228773" y="3383280"/>
                </a:cubicBezTo>
                <a:cubicBezTo>
                  <a:pt x="9226868" y="3383280"/>
                  <a:pt x="9224962" y="3383280"/>
                  <a:pt x="9224010" y="3383280"/>
                </a:cubicBezTo>
                <a:lnTo>
                  <a:pt x="9224010" y="3330893"/>
                </a:lnTo>
                <a:lnTo>
                  <a:pt x="9225915" y="3330893"/>
                </a:lnTo>
                <a:close/>
                <a:moveTo>
                  <a:pt x="9211627" y="3438525"/>
                </a:moveTo>
                <a:lnTo>
                  <a:pt x="9207818" y="3449003"/>
                </a:lnTo>
                <a:lnTo>
                  <a:pt x="9200198" y="3449003"/>
                </a:lnTo>
                <a:lnTo>
                  <a:pt x="9200198" y="3451860"/>
                </a:lnTo>
                <a:lnTo>
                  <a:pt x="9189720" y="3451860"/>
                </a:lnTo>
                <a:lnTo>
                  <a:pt x="9182100" y="3465195"/>
                </a:lnTo>
                <a:lnTo>
                  <a:pt x="9144000" y="3465195"/>
                </a:lnTo>
                <a:lnTo>
                  <a:pt x="9144000" y="3469958"/>
                </a:lnTo>
                <a:lnTo>
                  <a:pt x="9051607" y="3469958"/>
                </a:lnTo>
                <a:lnTo>
                  <a:pt x="9051607" y="3455670"/>
                </a:lnTo>
                <a:lnTo>
                  <a:pt x="9039225" y="3443288"/>
                </a:lnTo>
                <a:lnTo>
                  <a:pt x="9039225" y="3429000"/>
                </a:lnTo>
                <a:lnTo>
                  <a:pt x="9207818" y="3422333"/>
                </a:lnTo>
                <a:lnTo>
                  <a:pt x="9211627" y="3422333"/>
                </a:lnTo>
                <a:cubicBezTo>
                  <a:pt x="9212580" y="3422333"/>
                  <a:pt x="9214485" y="3422333"/>
                  <a:pt x="9215438" y="3422333"/>
                </a:cubicBezTo>
                <a:lnTo>
                  <a:pt x="9205912" y="3437573"/>
                </a:lnTo>
                <a:lnTo>
                  <a:pt x="9205912" y="3438525"/>
                </a:lnTo>
                <a:lnTo>
                  <a:pt x="9211627" y="3438525"/>
                </a:lnTo>
                <a:close/>
                <a:moveTo>
                  <a:pt x="9381173" y="3131820"/>
                </a:moveTo>
                <a:lnTo>
                  <a:pt x="9084945" y="3276600"/>
                </a:lnTo>
                <a:lnTo>
                  <a:pt x="9403080" y="3113723"/>
                </a:lnTo>
                <a:lnTo>
                  <a:pt x="9381173" y="3131820"/>
                </a:lnTo>
                <a:close/>
                <a:moveTo>
                  <a:pt x="9404032" y="3119438"/>
                </a:moveTo>
                <a:cubicBezTo>
                  <a:pt x="9404032" y="3119438"/>
                  <a:pt x="9404032" y="3119438"/>
                  <a:pt x="9404032" y="3119438"/>
                </a:cubicBezTo>
                <a:cubicBezTo>
                  <a:pt x="9403080" y="3120390"/>
                  <a:pt x="9403080" y="3120390"/>
                  <a:pt x="9403080" y="3121343"/>
                </a:cubicBezTo>
                <a:lnTo>
                  <a:pt x="9401175" y="3122295"/>
                </a:lnTo>
                <a:lnTo>
                  <a:pt x="9404032" y="3119438"/>
                </a:lnTo>
                <a:close/>
                <a:moveTo>
                  <a:pt x="9374505" y="3154680"/>
                </a:moveTo>
                <a:lnTo>
                  <a:pt x="9370695" y="3156585"/>
                </a:lnTo>
                <a:lnTo>
                  <a:pt x="9384030" y="3147060"/>
                </a:lnTo>
                <a:lnTo>
                  <a:pt x="9385935" y="3146108"/>
                </a:lnTo>
                <a:cubicBezTo>
                  <a:pt x="9385935" y="3147060"/>
                  <a:pt x="9384982" y="3147060"/>
                  <a:pt x="9384982" y="3148013"/>
                </a:cubicBezTo>
                <a:lnTo>
                  <a:pt x="9374505" y="3154680"/>
                </a:lnTo>
                <a:close/>
                <a:moveTo>
                  <a:pt x="9376410" y="3158490"/>
                </a:moveTo>
                <a:cubicBezTo>
                  <a:pt x="9375457" y="3159443"/>
                  <a:pt x="9374505" y="3161348"/>
                  <a:pt x="9373552" y="3162300"/>
                </a:cubicBezTo>
                <a:lnTo>
                  <a:pt x="9372600" y="3164205"/>
                </a:lnTo>
                <a:lnTo>
                  <a:pt x="9281160" y="3230880"/>
                </a:lnTo>
                <a:lnTo>
                  <a:pt x="9376410" y="3158490"/>
                </a:lnTo>
                <a:lnTo>
                  <a:pt x="9376410" y="3158490"/>
                </a:lnTo>
                <a:close/>
                <a:moveTo>
                  <a:pt x="9380220" y="3142298"/>
                </a:moveTo>
                <a:lnTo>
                  <a:pt x="9367838" y="3148013"/>
                </a:lnTo>
                <a:lnTo>
                  <a:pt x="9383077" y="3135630"/>
                </a:lnTo>
                <a:lnTo>
                  <a:pt x="9395460" y="3128963"/>
                </a:lnTo>
                <a:cubicBezTo>
                  <a:pt x="9395460" y="3129915"/>
                  <a:pt x="9394507" y="3129915"/>
                  <a:pt x="9394507" y="3130868"/>
                </a:cubicBezTo>
                <a:lnTo>
                  <a:pt x="9380220" y="3142298"/>
                </a:lnTo>
                <a:close/>
                <a:moveTo>
                  <a:pt x="9364027" y="3145155"/>
                </a:moveTo>
                <a:lnTo>
                  <a:pt x="9349740" y="3156585"/>
                </a:lnTo>
                <a:lnTo>
                  <a:pt x="9127807" y="3261360"/>
                </a:lnTo>
                <a:lnTo>
                  <a:pt x="9364027" y="3145155"/>
                </a:lnTo>
                <a:close/>
                <a:moveTo>
                  <a:pt x="9363075" y="3155633"/>
                </a:moveTo>
                <a:lnTo>
                  <a:pt x="9351645" y="3164205"/>
                </a:lnTo>
                <a:lnTo>
                  <a:pt x="9342120" y="3168015"/>
                </a:lnTo>
                <a:lnTo>
                  <a:pt x="9351645" y="3160395"/>
                </a:lnTo>
                <a:lnTo>
                  <a:pt x="9363075" y="3155633"/>
                </a:lnTo>
                <a:close/>
                <a:moveTo>
                  <a:pt x="9333548" y="3169920"/>
                </a:moveTo>
                <a:lnTo>
                  <a:pt x="9324975" y="3176588"/>
                </a:lnTo>
                <a:lnTo>
                  <a:pt x="9217343" y="3224213"/>
                </a:lnTo>
                <a:lnTo>
                  <a:pt x="9333548" y="3169920"/>
                </a:lnTo>
                <a:close/>
                <a:moveTo>
                  <a:pt x="9326880" y="3180398"/>
                </a:moveTo>
                <a:lnTo>
                  <a:pt x="9334500" y="3176588"/>
                </a:lnTo>
                <a:lnTo>
                  <a:pt x="9250680" y="3240405"/>
                </a:lnTo>
                <a:lnTo>
                  <a:pt x="9326880" y="3180398"/>
                </a:lnTo>
                <a:close/>
                <a:moveTo>
                  <a:pt x="9353550" y="3168968"/>
                </a:moveTo>
                <a:lnTo>
                  <a:pt x="9357360" y="3167063"/>
                </a:lnTo>
                <a:lnTo>
                  <a:pt x="9099232" y="3363278"/>
                </a:lnTo>
                <a:lnTo>
                  <a:pt x="9090660" y="3369945"/>
                </a:lnTo>
                <a:lnTo>
                  <a:pt x="9353550" y="3168968"/>
                </a:lnTo>
                <a:close/>
                <a:moveTo>
                  <a:pt x="9885998" y="3377565"/>
                </a:moveTo>
                <a:lnTo>
                  <a:pt x="9885998" y="3361373"/>
                </a:lnTo>
                <a:lnTo>
                  <a:pt x="9903142" y="3377565"/>
                </a:lnTo>
                <a:cubicBezTo>
                  <a:pt x="9897427" y="3377565"/>
                  <a:pt x="9891712" y="3377565"/>
                  <a:pt x="9885998" y="3377565"/>
                </a:cubicBezTo>
                <a:cubicBezTo>
                  <a:pt x="9885998" y="3377565"/>
                  <a:pt x="9885998" y="3377565"/>
                  <a:pt x="9885998" y="3377565"/>
                </a:cubicBezTo>
                <a:close/>
                <a:moveTo>
                  <a:pt x="9594532" y="3017520"/>
                </a:moveTo>
                <a:lnTo>
                  <a:pt x="10054590" y="3305175"/>
                </a:lnTo>
                <a:lnTo>
                  <a:pt x="10101262" y="3334703"/>
                </a:lnTo>
                <a:lnTo>
                  <a:pt x="10101262" y="3379470"/>
                </a:lnTo>
                <a:cubicBezTo>
                  <a:pt x="10086975" y="3379470"/>
                  <a:pt x="10071735" y="3379470"/>
                  <a:pt x="10051733" y="3378518"/>
                </a:cubicBezTo>
                <a:lnTo>
                  <a:pt x="9575482" y="3024188"/>
                </a:lnTo>
                <a:cubicBezTo>
                  <a:pt x="9582150" y="3022283"/>
                  <a:pt x="9588818" y="3020378"/>
                  <a:pt x="9594532" y="3017520"/>
                </a:cubicBezTo>
                <a:close/>
                <a:moveTo>
                  <a:pt x="9570720" y="3027045"/>
                </a:moveTo>
                <a:lnTo>
                  <a:pt x="10043160" y="3378518"/>
                </a:lnTo>
                <a:cubicBezTo>
                  <a:pt x="10022205" y="3378518"/>
                  <a:pt x="10002202" y="3378518"/>
                  <a:pt x="9981248" y="3377565"/>
                </a:cubicBezTo>
                <a:cubicBezTo>
                  <a:pt x="9957435" y="3377565"/>
                  <a:pt x="9933623" y="3377565"/>
                  <a:pt x="9909810" y="3376613"/>
                </a:cubicBezTo>
                <a:lnTo>
                  <a:pt x="9885045" y="3353753"/>
                </a:lnTo>
                <a:lnTo>
                  <a:pt x="9885045" y="3329940"/>
                </a:lnTo>
                <a:lnTo>
                  <a:pt x="9880283" y="3329940"/>
                </a:lnTo>
                <a:lnTo>
                  <a:pt x="9880283" y="3349943"/>
                </a:lnTo>
                <a:lnTo>
                  <a:pt x="9548812" y="3037523"/>
                </a:lnTo>
                <a:cubicBezTo>
                  <a:pt x="9556432" y="3034665"/>
                  <a:pt x="9563100" y="3030855"/>
                  <a:pt x="9570720" y="3027045"/>
                </a:cubicBezTo>
                <a:close/>
                <a:moveTo>
                  <a:pt x="9545002" y="3040380"/>
                </a:moveTo>
                <a:lnTo>
                  <a:pt x="9863138" y="3340418"/>
                </a:lnTo>
                <a:lnTo>
                  <a:pt x="9880283" y="3356610"/>
                </a:lnTo>
                <a:lnTo>
                  <a:pt x="9880283" y="3376613"/>
                </a:lnTo>
                <a:cubicBezTo>
                  <a:pt x="9855517" y="3376613"/>
                  <a:pt x="9827895" y="3376613"/>
                  <a:pt x="9800273" y="3375660"/>
                </a:cubicBezTo>
                <a:cubicBezTo>
                  <a:pt x="9796462" y="3375660"/>
                  <a:pt x="9791700" y="3375660"/>
                  <a:pt x="9787890" y="3375660"/>
                </a:cubicBezTo>
                <a:cubicBezTo>
                  <a:pt x="9784080" y="3375660"/>
                  <a:pt x="9779317" y="3375660"/>
                  <a:pt x="9775508" y="3375660"/>
                </a:cubicBezTo>
                <a:lnTo>
                  <a:pt x="9523095" y="3051810"/>
                </a:lnTo>
                <a:cubicBezTo>
                  <a:pt x="9531668" y="3048953"/>
                  <a:pt x="9538335" y="3044190"/>
                  <a:pt x="9545002" y="3040380"/>
                </a:cubicBezTo>
                <a:close/>
                <a:moveTo>
                  <a:pt x="9520238" y="3055620"/>
                </a:moveTo>
                <a:lnTo>
                  <a:pt x="9770745" y="3376613"/>
                </a:lnTo>
                <a:cubicBezTo>
                  <a:pt x="9767888" y="3376613"/>
                  <a:pt x="9764077" y="3376613"/>
                  <a:pt x="9761220" y="3376613"/>
                </a:cubicBezTo>
                <a:lnTo>
                  <a:pt x="9755505" y="3376613"/>
                </a:lnTo>
                <a:cubicBezTo>
                  <a:pt x="9749790" y="3376613"/>
                  <a:pt x="9744075" y="3376613"/>
                  <a:pt x="9739312" y="3376613"/>
                </a:cubicBezTo>
                <a:lnTo>
                  <a:pt x="9733598" y="3376613"/>
                </a:lnTo>
                <a:cubicBezTo>
                  <a:pt x="9723120" y="3376613"/>
                  <a:pt x="9713595" y="3376613"/>
                  <a:pt x="9703118" y="3376613"/>
                </a:cubicBezTo>
                <a:cubicBezTo>
                  <a:pt x="9691688" y="3376613"/>
                  <a:pt x="9679305" y="3376613"/>
                  <a:pt x="9666923" y="3376613"/>
                </a:cubicBezTo>
                <a:lnTo>
                  <a:pt x="9666923" y="3329940"/>
                </a:lnTo>
                <a:lnTo>
                  <a:pt x="9663112" y="3329940"/>
                </a:lnTo>
                <a:lnTo>
                  <a:pt x="9663112" y="3376613"/>
                </a:lnTo>
                <a:cubicBezTo>
                  <a:pt x="9658350" y="3376613"/>
                  <a:pt x="9653588" y="3376613"/>
                  <a:pt x="9648825" y="3376613"/>
                </a:cubicBezTo>
                <a:lnTo>
                  <a:pt x="9501188" y="3070860"/>
                </a:lnTo>
                <a:cubicBezTo>
                  <a:pt x="9505950" y="3066098"/>
                  <a:pt x="9512618" y="3060383"/>
                  <a:pt x="9520238" y="3055620"/>
                </a:cubicBezTo>
                <a:close/>
                <a:moveTo>
                  <a:pt x="9495473" y="3073718"/>
                </a:moveTo>
                <a:lnTo>
                  <a:pt x="9642157" y="3376613"/>
                </a:lnTo>
                <a:cubicBezTo>
                  <a:pt x="9597390" y="3376613"/>
                  <a:pt x="9556432" y="3377565"/>
                  <a:pt x="9518332" y="3377565"/>
                </a:cubicBezTo>
                <a:lnTo>
                  <a:pt x="9475470" y="3092768"/>
                </a:lnTo>
                <a:cubicBezTo>
                  <a:pt x="9481185" y="3086100"/>
                  <a:pt x="9487852" y="3080385"/>
                  <a:pt x="9495473" y="3073718"/>
                </a:cubicBezTo>
                <a:close/>
                <a:moveTo>
                  <a:pt x="9469755" y="3097530"/>
                </a:moveTo>
                <a:cubicBezTo>
                  <a:pt x="9470707" y="3097530"/>
                  <a:pt x="9470707" y="3097530"/>
                  <a:pt x="9469755" y="3097530"/>
                </a:cubicBezTo>
                <a:lnTo>
                  <a:pt x="9512618" y="3377565"/>
                </a:lnTo>
                <a:cubicBezTo>
                  <a:pt x="9489757" y="3377565"/>
                  <a:pt x="9466898" y="3377565"/>
                  <a:pt x="9445943" y="3378518"/>
                </a:cubicBezTo>
                <a:lnTo>
                  <a:pt x="9445943" y="3330893"/>
                </a:lnTo>
                <a:lnTo>
                  <a:pt x="9445943" y="3330893"/>
                </a:lnTo>
                <a:lnTo>
                  <a:pt x="9441180" y="3330893"/>
                </a:lnTo>
                <a:lnTo>
                  <a:pt x="9441180" y="3379470"/>
                </a:lnTo>
                <a:cubicBezTo>
                  <a:pt x="9400223" y="3380423"/>
                  <a:pt x="9357360" y="3380423"/>
                  <a:pt x="9314498" y="3381375"/>
                </a:cubicBezTo>
                <a:cubicBezTo>
                  <a:pt x="9320212" y="3370898"/>
                  <a:pt x="9324975" y="3359468"/>
                  <a:pt x="9330690" y="3347085"/>
                </a:cubicBezTo>
                <a:cubicBezTo>
                  <a:pt x="9366885" y="3272790"/>
                  <a:pt x="9411652" y="3179445"/>
                  <a:pt x="9445943" y="3128963"/>
                </a:cubicBezTo>
                <a:cubicBezTo>
                  <a:pt x="9453562" y="3116580"/>
                  <a:pt x="9460230" y="3108008"/>
                  <a:pt x="9465945" y="3101340"/>
                </a:cubicBezTo>
                <a:cubicBezTo>
                  <a:pt x="9467850" y="3100388"/>
                  <a:pt x="9468802" y="3099435"/>
                  <a:pt x="9469755" y="3097530"/>
                </a:cubicBezTo>
                <a:close/>
                <a:moveTo>
                  <a:pt x="9395460" y="3100388"/>
                </a:moveTo>
                <a:lnTo>
                  <a:pt x="9416415" y="3088958"/>
                </a:lnTo>
                <a:lnTo>
                  <a:pt x="9449752" y="3070860"/>
                </a:lnTo>
                <a:cubicBezTo>
                  <a:pt x="9439275" y="3080385"/>
                  <a:pt x="9429750" y="3089910"/>
                  <a:pt x="9421177" y="3098483"/>
                </a:cubicBezTo>
                <a:lnTo>
                  <a:pt x="9024938" y="3301365"/>
                </a:lnTo>
                <a:lnTo>
                  <a:pt x="9020175" y="3303270"/>
                </a:lnTo>
                <a:lnTo>
                  <a:pt x="9395460" y="3100388"/>
                </a:lnTo>
                <a:close/>
                <a:moveTo>
                  <a:pt x="9008745" y="3322320"/>
                </a:moveTo>
                <a:lnTo>
                  <a:pt x="9309735" y="3188018"/>
                </a:lnTo>
                <a:lnTo>
                  <a:pt x="9060180" y="3386138"/>
                </a:lnTo>
                <a:cubicBezTo>
                  <a:pt x="9053512" y="3386138"/>
                  <a:pt x="9046845" y="3386138"/>
                  <a:pt x="9040177" y="3387090"/>
                </a:cubicBezTo>
                <a:cubicBezTo>
                  <a:pt x="9028748" y="3387090"/>
                  <a:pt x="9017318" y="3388043"/>
                  <a:pt x="9005888" y="3388043"/>
                </a:cubicBezTo>
                <a:lnTo>
                  <a:pt x="9005888" y="3330893"/>
                </a:lnTo>
                <a:lnTo>
                  <a:pt x="9005888" y="3330893"/>
                </a:lnTo>
                <a:lnTo>
                  <a:pt x="9002077" y="3330893"/>
                </a:lnTo>
                <a:lnTo>
                  <a:pt x="9002077" y="3388043"/>
                </a:lnTo>
                <a:cubicBezTo>
                  <a:pt x="8953500" y="3388995"/>
                  <a:pt x="8903970" y="3390900"/>
                  <a:pt x="8859202" y="3391853"/>
                </a:cubicBezTo>
                <a:lnTo>
                  <a:pt x="9008745" y="3322320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7D460DEA-A175-44B0-A3AC-B6D20CE7F172}"/>
              </a:ext>
            </a:extLst>
          </p:cNvPr>
          <p:cNvSpPr/>
          <p:nvPr/>
        </p:nvSpPr>
        <p:spPr>
          <a:xfrm>
            <a:off x="2960914" y="3974891"/>
            <a:ext cx="6275372" cy="1370406"/>
          </a:xfrm>
          <a:custGeom>
            <a:avLst/>
            <a:gdLst>
              <a:gd name="connsiteX0" fmla="*/ 12110289 w 12250684"/>
              <a:gd name="connsiteY0" fmla="*/ 1861519 h 2675284"/>
              <a:gd name="connsiteX1" fmla="*/ 12110289 w 12250684"/>
              <a:gd name="connsiteY1" fmla="*/ 1783523 h 2675284"/>
              <a:gd name="connsiteX2" fmla="*/ 11912698 w 12250684"/>
              <a:gd name="connsiteY2" fmla="*/ 1783523 h 2675284"/>
              <a:gd name="connsiteX3" fmla="*/ 11912698 w 12250684"/>
              <a:gd name="connsiteY3" fmla="*/ 2446494 h 2675284"/>
              <a:gd name="connsiteX4" fmla="*/ 11871100 w 12250684"/>
              <a:gd name="connsiteY4" fmla="*/ 2446494 h 2675284"/>
              <a:gd name="connsiteX5" fmla="*/ 11871100 w 12250684"/>
              <a:gd name="connsiteY5" fmla="*/ 1783523 h 2675284"/>
              <a:gd name="connsiteX6" fmla="*/ 11891899 w 12250684"/>
              <a:gd name="connsiteY6" fmla="*/ 1783523 h 2675284"/>
              <a:gd name="connsiteX7" fmla="*/ 11891899 w 12250684"/>
              <a:gd name="connsiteY7" fmla="*/ 808565 h 2675284"/>
              <a:gd name="connsiteX8" fmla="*/ 11845101 w 12250684"/>
              <a:gd name="connsiteY8" fmla="*/ 808565 h 2675284"/>
              <a:gd name="connsiteX9" fmla="*/ 11845101 w 12250684"/>
              <a:gd name="connsiteY9" fmla="*/ 660371 h 2675284"/>
              <a:gd name="connsiteX10" fmla="*/ 11665709 w 12250684"/>
              <a:gd name="connsiteY10" fmla="*/ 660371 h 2675284"/>
              <a:gd name="connsiteX11" fmla="*/ 11665709 w 12250684"/>
              <a:gd name="connsiteY11" fmla="*/ 582375 h 2675284"/>
              <a:gd name="connsiteX12" fmla="*/ 11517515 w 12250684"/>
              <a:gd name="connsiteY12" fmla="*/ 582375 h 2675284"/>
              <a:gd name="connsiteX13" fmla="*/ 11517515 w 12250684"/>
              <a:gd name="connsiteY13" fmla="*/ 527777 h 2675284"/>
              <a:gd name="connsiteX14" fmla="*/ 11189928 w 12250684"/>
              <a:gd name="connsiteY14" fmla="*/ 527777 h 2675284"/>
              <a:gd name="connsiteX15" fmla="*/ 11104132 w 12250684"/>
              <a:gd name="connsiteY15" fmla="*/ 613573 h 2675284"/>
              <a:gd name="connsiteX16" fmla="*/ 11104132 w 12250684"/>
              <a:gd name="connsiteY16" fmla="*/ 699370 h 2675284"/>
              <a:gd name="connsiteX17" fmla="*/ 11010536 w 12250684"/>
              <a:gd name="connsiteY17" fmla="*/ 753967 h 2675284"/>
              <a:gd name="connsiteX18" fmla="*/ 11010536 w 12250684"/>
              <a:gd name="connsiteY18" fmla="*/ 1338942 h 2675284"/>
              <a:gd name="connsiteX19" fmla="*/ 11031335 w 12250684"/>
              <a:gd name="connsiteY19" fmla="*/ 1338942 h 2675284"/>
              <a:gd name="connsiteX20" fmla="*/ 11031335 w 12250684"/>
              <a:gd name="connsiteY20" fmla="*/ 2449094 h 2675284"/>
              <a:gd name="connsiteX21" fmla="*/ 10989737 w 12250684"/>
              <a:gd name="connsiteY21" fmla="*/ 2449094 h 2675284"/>
              <a:gd name="connsiteX22" fmla="*/ 10989737 w 12250684"/>
              <a:gd name="connsiteY22" fmla="*/ 1346742 h 2675284"/>
              <a:gd name="connsiteX23" fmla="*/ 10924740 w 12250684"/>
              <a:gd name="connsiteY23" fmla="*/ 1346742 h 2675284"/>
              <a:gd name="connsiteX24" fmla="*/ 10924740 w 12250684"/>
              <a:gd name="connsiteY24" fmla="*/ 1292144 h 2675284"/>
              <a:gd name="connsiteX25" fmla="*/ 10784345 w 12250684"/>
              <a:gd name="connsiteY25" fmla="*/ 1292144 h 2675284"/>
              <a:gd name="connsiteX26" fmla="*/ 10784345 w 12250684"/>
              <a:gd name="connsiteY26" fmla="*/ 1362341 h 2675284"/>
              <a:gd name="connsiteX27" fmla="*/ 10706349 w 12250684"/>
              <a:gd name="connsiteY27" fmla="*/ 1362341 h 2675284"/>
              <a:gd name="connsiteX28" fmla="*/ 10706349 w 12250684"/>
              <a:gd name="connsiteY28" fmla="*/ 1814722 h 2675284"/>
              <a:gd name="connsiteX29" fmla="*/ 10727148 w 12250684"/>
              <a:gd name="connsiteY29" fmla="*/ 1814722 h 2675284"/>
              <a:gd name="connsiteX30" fmla="*/ 10727148 w 12250684"/>
              <a:gd name="connsiteY30" fmla="*/ 2446494 h 2675284"/>
              <a:gd name="connsiteX31" fmla="*/ 10685550 w 12250684"/>
              <a:gd name="connsiteY31" fmla="*/ 2446494 h 2675284"/>
              <a:gd name="connsiteX32" fmla="*/ 10685550 w 12250684"/>
              <a:gd name="connsiteY32" fmla="*/ 1814722 h 2675284"/>
              <a:gd name="connsiteX33" fmla="*/ 10597154 w 12250684"/>
              <a:gd name="connsiteY33" fmla="*/ 1814722 h 2675284"/>
              <a:gd name="connsiteX34" fmla="*/ 10597154 w 12250684"/>
              <a:gd name="connsiteY34" fmla="*/ 1338942 h 2675284"/>
              <a:gd name="connsiteX35" fmla="*/ 10183771 w 12250684"/>
              <a:gd name="connsiteY35" fmla="*/ 1338942 h 2675284"/>
              <a:gd name="connsiteX36" fmla="*/ 10183771 w 12250684"/>
              <a:gd name="connsiteY36" fmla="*/ 1393540 h 2675284"/>
              <a:gd name="connsiteX37" fmla="*/ 10051177 w 12250684"/>
              <a:gd name="connsiteY37" fmla="*/ 1393540 h 2675284"/>
              <a:gd name="connsiteX38" fmla="*/ 10051177 w 12250684"/>
              <a:gd name="connsiteY38" fmla="*/ 1580732 h 2675284"/>
              <a:gd name="connsiteX39" fmla="*/ 10071975 w 12250684"/>
              <a:gd name="connsiteY39" fmla="*/ 1580732 h 2675284"/>
              <a:gd name="connsiteX40" fmla="*/ 10071975 w 12250684"/>
              <a:gd name="connsiteY40" fmla="*/ 2012313 h 2675284"/>
              <a:gd name="connsiteX41" fmla="*/ 10373563 w 12250684"/>
              <a:gd name="connsiteY41" fmla="*/ 2012313 h 2675284"/>
              <a:gd name="connsiteX42" fmla="*/ 10373563 w 12250684"/>
              <a:gd name="connsiteY42" fmla="*/ 2033112 h 2675284"/>
              <a:gd name="connsiteX43" fmla="*/ 10394362 w 12250684"/>
              <a:gd name="connsiteY43" fmla="*/ 2033112 h 2675284"/>
              <a:gd name="connsiteX44" fmla="*/ 10394362 w 12250684"/>
              <a:gd name="connsiteY44" fmla="*/ 2469893 h 2675284"/>
              <a:gd name="connsiteX45" fmla="*/ 10352764 w 12250684"/>
              <a:gd name="connsiteY45" fmla="*/ 2469893 h 2675284"/>
              <a:gd name="connsiteX46" fmla="*/ 10352764 w 12250684"/>
              <a:gd name="connsiteY46" fmla="*/ 2053911 h 2675284"/>
              <a:gd name="connsiteX47" fmla="*/ 10048577 w 12250684"/>
              <a:gd name="connsiteY47" fmla="*/ 2053911 h 2675284"/>
              <a:gd name="connsiteX48" fmla="*/ 9949781 w 12250684"/>
              <a:gd name="connsiteY48" fmla="*/ 2053911 h 2675284"/>
              <a:gd name="connsiteX49" fmla="*/ 9949781 w 12250684"/>
              <a:gd name="connsiteY49" fmla="*/ 2469893 h 2675284"/>
              <a:gd name="connsiteX50" fmla="*/ 9908183 w 12250684"/>
              <a:gd name="connsiteY50" fmla="*/ 2469893 h 2675284"/>
              <a:gd name="connsiteX51" fmla="*/ 9908183 w 12250684"/>
              <a:gd name="connsiteY51" fmla="*/ 2035712 h 2675284"/>
              <a:gd name="connsiteX52" fmla="*/ 9928981 w 12250684"/>
              <a:gd name="connsiteY52" fmla="*/ 2035712 h 2675284"/>
              <a:gd name="connsiteX53" fmla="*/ 9928981 w 12250684"/>
              <a:gd name="connsiteY53" fmla="*/ 2014913 h 2675284"/>
              <a:gd name="connsiteX54" fmla="*/ 10027778 w 12250684"/>
              <a:gd name="connsiteY54" fmla="*/ 2014913 h 2675284"/>
              <a:gd name="connsiteX55" fmla="*/ 10027778 w 12250684"/>
              <a:gd name="connsiteY55" fmla="*/ 1895318 h 2675284"/>
              <a:gd name="connsiteX56" fmla="*/ 9772988 w 12250684"/>
              <a:gd name="connsiteY56" fmla="*/ 1895318 h 2675284"/>
              <a:gd name="connsiteX57" fmla="*/ 9772988 w 12250684"/>
              <a:gd name="connsiteY57" fmla="*/ 1853720 h 2675284"/>
              <a:gd name="connsiteX58" fmla="*/ 10027778 w 12250684"/>
              <a:gd name="connsiteY58" fmla="*/ 1853720 h 2675284"/>
              <a:gd name="connsiteX59" fmla="*/ 10027778 w 12250684"/>
              <a:gd name="connsiteY59" fmla="*/ 1580732 h 2675284"/>
              <a:gd name="connsiteX60" fmla="*/ 10001779 w 12250684"/>
              <a:gd name="connsiteY60" fmla="*/ 1580732 h 2675284"/>
              <a:gd name="connsiteX61" fmla="*/ 10001779 w 12250684"/>
              <a:gd name="connsiteY61" fmla="*/ 1619730 h 2675284"/>
              <a:gd name="connsiteX62" fmla="*/ 9947181 w 12250684"/>
              <a:gd name="connsiteY62" fmla="*/ 1619730 h 2675284"/>
              <a:gd name="connsiteX63" fmla="*/ 9947181 w 12250684"/>
              <a:gd name="connsiteY63" fmla="*/ 1760124 h 2675284"/>
              <a:gd name="connsiteX64" fmla="*/ 9908183 w 12250684"/>
              <a:gd name="connsiteY64" fmla="*/ 1760124 h 2675284"/>
              <a:gd name="connsiteX65" fmla="*/ 9908183 w 12250684"/>
              <a:gd name="connsiteY65" fmla="*/ 1518334 h 2675284"/>
              <a:gd name="connsiteX66" fmla="*/ 9853585 w 12250684"/>
              <a:gd name="connsiteY66" fmla="*/ 1518334 h 2675284"/>
              <a:gd name="connsiteX67" fmla="*/ 9853585 w 12250684"/>
              <a:gd name="connsiteY67" fmla="*/ 1385740 h 2675284"/>
              <a:gd name="connsiteX68" fmla="*/ 9791188 w 12250684"/>
              <a:gd name="connsiteY68" fmla="*/ 1299944 h 2675284"/>
              <a:gd name="connsiteX69" fmla="*/ 9744389 w 12250684"/>
              <a:gd name="connsiteY69" fmla="*/ 1393540 h 2675284"/>
              <a:gd name="connsiteX70" fmla="*/ 9744389 w 12250684"/>
              <a:gd name="connsiteY70" fmla="*/ 1463737 h 2675284"/>
              <a:gd name="connsiteX71" fmla="*/ 9624795 w 12250684"/>
              <a:gd name="connsiteY71" fmla="*/ 1463737 h 2675284"/>
              <a:gd name="connsiteX72" fmla="*/ 9624795 w 12250684"/>
              <a:gd name="connsiteY72" fmla="*/ 2079910 h 2675284"/>
              <a:gd name="connsiteX73" fmla="*/ 9804187 w 12250684"/>
              <a:gd name="connsiteY73" fmla="*/ 2079910 h 2675284"/>
              <a:gd name="connsiteX74" fmla="*/ 9804187 w 12250684"/>
              <a:gd name="connsiteY74" fmla="*/ 2100709 h 2675284"/>
              <a:gd name="connsiteX75" fmla="*/ 9824986 w 12250684"/>
              <a:gd name="connsiteY75" fmla="*/ 2100709 h 2675284"/>
              <a:gd name="connsiteX76" fmla="*/ 9824986 w 12250684"/>
              <a:gd name="connsiteY76" fmla="*/ 2495892 h 2675284"/>
              <a:gd name="connsiteX77" fmla="*/ 9783387 w 12250684"/>
              <a:gd name="connsiteY77" fmla="*/ 2495892 h 2675284"/>
              <a:gd name="connsiteX78" fmla="*/ 9783387 w 12250684"/>
              <a:gd name="connsiteY78" fmla="*/ 2121508 h 2675284"/>
              <a:gd name="connsiteX79" fmla="*/ 9603995 w 12250684"/>
              <a:gd name="connsiteY79" fmla="*/ 2121508 h 2675284"/>
              <a:gd name="connsiteX80" fmla="*/ 9416804 w 12250684"/>
              <a:gd name="connsiteY80" fmla="*/ 2121508 h 2675284"/>
              <a:gd name="connsiteX81" fmla="*/ 9416804 w 12250684"/>
              <a:gd name="connsiteY81" fmla="*/ 2160506 h 2675284"/>
              <a:gd name="connsiteX82" fmla="*/ 9396004 w 12250684"/>
              <a:gd name="connsiteY82" fmla="*/ 2160506 h 2675284"/>
              <a:gd name="connsiteX83" fmla="*/ 9396004 w 12250684"/>
              <a:gd name="connsiteY83" fmla="*/ 2181306 h 2675284"/>
              <a:gd name="connsiteX84" fmla="*/ 9156814 w 12250684"/>
              <a:gd name="connsiteY84" fmla="*/ 2181306 h 2675284"/>
              <a:gd name="connsiteX85" fmla="*/ 9156814 w 12250684"/>
              <a:gd name="connsiteY85" fmla="*/ 2139708 h 2675284"/>
              <a:gd name="connsiteX86" fmla="*/ 9375205 w 12250684"/>
              <a:gd name="connsiteY86" fmla="*/ 2139708 h 2675284"/>
              <a:gd name="connsiteX87" fmla="*/ 9375205 w 12250684"/>
              <a:gd name="connsiteY87" fmla="*/ 2100709 h 2675284"/>
              <a:gd name="connsiteX88" fmla="*/ 9396004 w 12250684"/>
              <a:gd name="connsiteY88" fmla="*/ 2100709 h 2675284"/>
              <a:gd name="connsiteX89" fmla="*/ 9396004 w 12250684"/>
              <a:gd name="connsiteY89" fmla="*/ 2079910 h 2675284"/>
              <a:gd name="connsiteX90" fmla="*/ 9583196 w 12250684"/>
              <a:gd name="connsiteY90" fmla="*/ 2079910 h 2675284"/>
              <a:gd name="connsiteX91" fmla="*/ 9583196 w 12250684"/>
              <a:gd name="connsiteY91" fmla="*/ 1463737 h 2675284"/>
              <a:gd name="connsiteX92" fmla="*/ 9603995 w 12250684"/>
              <a:gd name="connsiteY92" fmla="*/ 1463737 h 2675284"/>
              <a:gd name="connsiteX93" fmla="*/ 9603995 w 12250684"/>
              <a:gd name="connsiteY93" fmla="*/ 1175149 h 2675284"/>
              <a:gd name="connsiteX94" fmla="*/ 9518199 w 12250684"/>
              <a:gd name="connsiteY94" fmla="*/ 1175149 h 2675284"/>
              <a:gd name="connsiteX95" fmla="*/ 9518199 w 12250684"/>
              <a:gd name="connsiteY95" fmla="*/ 1229747 h 2675284"/>
              <a:gd name="connsiteX96" fmla="*/ 9432402 w 12250684"/>
              <a:gd name="connsiteY96" fmla="*/ 1229747 h 2675284"/>
              <a:gd name="connsiteX97" fmla="*/ 9432402 w 12250684"/>
              <a:gd name="connsiteY97" fmla="*/ 1190748 h 2675284"/>
              <a:gd name="connsiteX98" fmla="*/ 9292008 w 12250684"/>
              <a:gd name="connsiteY98" fmla="*/ 1190748 h 2675284"/>
              <a:gd name="connsiteX99" fmla="*/ 9292008 w 12250684"/>
              <a:gd name="connsiteY99" fmla="*/ 1221947 h 2675284"/>
              <a:gd name="connsiteX100" fmla="*/ 9175013 w 12250684"/>
              <a:gd name="connsiteY100" fmla="*/ 1221947 h 2675284"/>
              <a:gd name="connsiteX101" fmla="*/ 9175013 w 12250684"/>
              <a:gd name="connsiteY101" fmla="*/ 1494935 h 2675284"/>
              <a:gd name="connsiteX102" fmla="*/ 9073618 w 12250684"/>
              <a:gd name="connsiteY102" fmla="*/ 1494935 h 2675284"/>
              <a:gd name="connsiteX103" fmla="*/ 9073618 w 12250684"/>
              <a:gd name="connsiteY103" fmla="*/ 1338942 h 2675284"/>
              <a:gd name="connsiteX104" fmla="*/ 8909825 w 12250684"/>
              <a:gd name="connsiteY104" fmla="*/ 1338942 h 2675284"/>
              <a:gd name="connsiteX105" fmla="*/ 8909825 w 12250684"/>
              <a:gd name="connsiteY105" fmla="*/ 1518334 h 2675284"/>
              <a:gd name="connsiteX106" fmla="*/ 8863026 w 12250684"/>
              <a:gd name="connsiteY106" fmla="*/ 1518334 h 2675284"/>
              <a:gd name="connsiteX107" fmla="*/ 8863026 w 12250684"/>
              <a:gd name="connsiteY107" fmla="*/ 1596331 h 2675284"/>
              <a:gd name="connsiteX108" fmla="*/ 8707033 w 12250684"/>
              <a:gd name="connsiteY108" fmla="*/ 1596331 h 2675284"/>
              <a:gd name="connsiteX109" fmla="*/ 8707033 w 12250684"/>
              <a:gd name="connsiteY109" fmla="*/ 1315543 h 2675284"/>
              <a:gd name="connsiteX110" fmla="*/ 8465243 w 12250684"/>
              <a:gd name="connsiteY110" fmla="*/ 1315543 h 2675284"/>
              <a:gd name="connsiteX111" fmla="*/ 8465243 w 12250684"/>
              <a:gd name="connsiteY111" fmla="*/ 1362341 h 2675284"/>
              <a:gd name="connsiteX112" fmla="*/ 8387247 w 12250684"/>
              <a:gd name="connsiteY112" fmla="*/ 1362341 h 2675284"/>
              <a:gd name="connsiteX113" fmla="*/ 8387247 w 12250684"/>
              <a:gd name="connsiteY113" fmla="*/ 1427338 h 2675284"/>
              <a:gd name="connsiteX114" fmla="*/ 8561439 w 12250684"/>
              <a:gd name="connsiteY114" fmla="*/ 1427338 h 2675284"/>
              <a:gd name="connsiteX115" fmla="*/ 8561439 w 12250684"/>
              <a:gd name="connsiteY115" fmla="*/ 1448137 h 2675284"/>
              <a:gd name="connsiteX116" fmla="*/ 8582239 w 12250684"/>
              <a:gd name="connsiteY116" fmla="*/ 1448137 h 2675284"/>
              <a:gd name="connsiteX117" fmla="*/ 8582239 w 12250684"/>
              <a:gd name="connsiteY117" fmla="*/ 2207305 h 2675284"/>
              <a:gd name="connsiteX118" fmla="*/ 8540640 w 12250684"/>
              <a:gd name="connsiteY118" fmla="*/ 2207305 h 2675284"/>
              <a:gd name="connsiteX119" fmla="*/ 8540640 w 12250684"/>
              <a:gd name="connsiteY119" fmla="*/ 1468936 h 2675284"/>
              <a:gd name="connsiteX120" fmla="*/ 8387247 w 12250684"/>
              <a:gd name="connsiteY120" fmla="*/ 1468936 h 2675284"/>
              <a:gd name="connsiteX121" fmla="*/ 8387247 w 12250684"/>
              <a:gd name="connsiteY121" fmla="*/ 1502735 h 2675284"/>
              <a:gd name="connsiteX122" fmla="*/ 8345649 w 12250684"/>
              <a:gd name="connsiteY122" fmla="*/ 1502735 h 2675284"/>
              <a:gd name="connsiteX123" fmla="*/ 8345649 w 12250684"/>
              <a:gd name="connsiteY123" fmla="*/ 2069510 h 2675284"/>
              <a:gd name="connsiteX124" fmla="*/ 8304050 w 12250684"/>
              <a:gd name="connsiteY124" fmla="*/ 2069510 h 2675284"/>
              <a:gd name="connsiteX125" fmla="*/ 8304050 w 12250684"/>
              <a:gd name="connsiteY125" fmla="*/ 1838120 h 2675284"/>
              <a:gd name="connsiteX126" fmla="*/ 8103859 w 12250684"/>
              <a:gd name="connsiteY126" fmla="*/ 1838120 h 2675284"/>
              <a:gd name="connsiteX127" fmla="*/ 8103859 w 12250684"/>
              <a:gd name="connsiteY127" fmla="*/ 2033112 h 2675284"/>
              <a:gd name="connsiteX128" fmla="*/ 8059661 w 12250684"/>
              <a:gd name="connsiteY128" fmla="*/ 2033112 h 2675284"/>
              <a:gd name="connsiteX129" fmla="*/ 8059661 w 12250684"/>
              <a:gd name="connsiteY129" fmla="*/ 1819921 h 2675284"/>
              <a:gd name="connsiteX130" fmla="*/ 8080459 w 12250684"/>
              <a:gd name="connsiteY130" fmla="*/ 1819921 h 2675284"/>
              <a:gd name="connsiteX131" fmla="*/ 8080459 w 12250684"/>
              <a:gd name="connsiteY131" fmla="*/ 1799122 h 2675284"/>
              <a:gd name="connsiteX132" fmla="*/ 8301450 w 12250684"/>
              <a:gd name="connsiteY132" fmla="*/ 1799122 h 2675284"/>
              <a:gd name="connsiteX133" fmla="*/ 8301450 w 12250684"/>
              <a:gd name="connsiteY133" fmla="*/ 1502735 h 2675284"/>
              <a:gd name="connsiteX134" fmla="*/ 8322250 w 12250684"/>
              <a:gd name="connsiteY134" fmla="*/ 1502735 h 2675284"/>
              <a:gd name="connsiteX135" fmla="*/ 8322250 w 12250684"/>
              <a:gd name="connsiteY135" fmla="*/ 1076353 h 2675284"/>
              <a:gd name="connsiteX136" fmla="*/ 8111658 w 12250684"/>
              <a:gd name="connsiteY136" fmla="*/ 1076353 h 2675284"/>
              <a:gd name="connsiteX137" fmla="*/ 8111658 w 12250684"/>
              <a:gd name="connsiteY137" fmla="*/ 1190748 h 2675284"/>
              <a:gd name="connsiteX138" fmla="*/ 7971265 w 12250684"/>
              <a:gd name="connsiteY138" fmla="*/ 1190748 h 2675284"/>
              <a:gd name="connsiteX139" fmla="*/ 7971265 w 12250684"/>
              <a:gd name="connsiteY139" fmla="*/ 1136151 h 2675284"/>
              <a:gd name="connsiteX140" fmla="*/ 7838670 w 12250684"/>
              <a:gd name="connsiteY140" fmla="*/ 1136151 h 2675284"/>
              <a:gd name="connsiteX141" fmla="*/ 7838670 w 12250684"/>
              <a:gd name="connsiteY141" fmla="*/ 1253146 h 2675284"/>
              <a:gd name="connsiteX142" fmla="*/ 7791872 w 12250684"/>
              <a:gd name="connsiteY142" fmla="*/ 1253146 h 2675284"/>
              <a:gd name="connsiteX143" fmla="*/ 7791872 w 12250684"/>
              <a:gd name="connsiteY143" fmla="*/ 1354541 h 2675284"/>
              <a:gd name="connsiteX144" fmla="*/ 7721675 w 12250684"/>
              <a:gd name="connsiteY144" fmla="*/ 1354541 h 2675284"/>
              <a:gd name="connsiteX145" fmla="*/ 7721675 w 12250684"/>
              <a:gd name="connsiteY145" fmla="*/ 1385740 h 2675284"/>
              <a:gd name="connsiteX146" fmla="*/ 7687877 w 12250684"/>
              <a:gd name="connsiteY146" fmla="*/ 1385740 h 2675284"/>
              <a:gd name="connsiteX147" fmla="*/ 7687877 w 12250684"/>
              <a:gd name="connsiteY147" fmla="*/ 2048711 h 2675284"/>
              <a:gd name="connsiteX148" fmla="*/ 7966064 w 12250684"/>
              <a:gd name="connsiteY148" fmla="*/ 2048711 h 2675284"/>
              <a:gd name="connsiteX149" fmla="*/ 7966064 w 12250684"/>
              <a:gd name="connsiteY149" fmla="*/ 2069510 h 2675284"/>
              <a:gd name="connsiteX150" fmla="*/ 7986864 w 12250684"/>
              <a:gd name="connsiteY150" fmla="*/ 2069510 h 2675284"/>
              <a:gd name="connsiteX151" fmla="*/ 7986864 w 12250684"/>
              <a:gd name="connsiteY151" fmla="*/ 2090310 h 2675284"/>
              <a:gd name="connsiteX152" fmla="*/ 8324850 w 12250684"/>
              <a:gd name="connsiteY152" fmla="*/ 2090310 h 2675284"/>
              <a:gd name="connsiteX153" fmla="*/ 8324850 w 12250684"/>
              <a:gd name="connsiteY153" fmla="*/ 2111109 h 2675284"/>
              <a:gd name="connsiteX154" fmla="*/ 8345649 w 12250684"/>
              <a:gd name="connsiteY154" fmla="*/ 2111109 h 2675284"/>
              <a:gd name="connsiteX155" fmla="*/ 8345649 w 12250684"/>
              <a:gd name="connsiteY155" fmla="*/ 2152707 h 2675284"/>
              <a:gd name="connsiteX156" fmla="*/ 8345649 w 12250684"/>
              <a:gd name="connsiteY156" fmla="*/ 2207305 h 2675284"/>
              <a:gd name="connsiteX157" fmla="*/ 8345649 w 12250684"/>
              <a:gd name="connsiteY157" fmla="*/ 2241103 h 2675284"/>
              <a:gd name="connsiteX158" fmla="*/ 8610837 w 12250684"/>
              <a:gd name="connsiteY158" fmla="*/ 2241103 h 2675284"/>
              <a:gd name="connsiteX159" fmla="*/ 8738232 w 12250684"/>
              <a:gd name="connsiteY159" fmla="*/ 2142307 h 2675284"/>
              <a:gd name="connsiteX160" fmla="*/ 8751231 w 12250684"/>
              <a:gd name="connsiteY160" fmla="*/ 2157907 h 2675284"/>
              <a:gd name="connsiteX161" fmla="*/ 8751231 w 12250684"/>
              <a:gd name="connsiteY161" fmla="*/ 2137107 h 2675284"/>
              <a:gd name="connsiteX162" fmla="*/ 9055418 w 12250684"/>
              <a:gd name="connsiteY162" fmla="*/ 2137107 h 2675284"/>
              <a:gd name="connsiteX163" fmla="*/ 9055418 w 12250684"/>
              <a:gd name="connsiteY163" fmla="*/ 2157907 h 2675284"/>
              <a:gd name="connsiteX164" fmla="*/ 9076218 w 12250684"/>
              <a:gd name="connsiteY164" fmla="*/ 2157907 h 2675284"/>
              <a:gd name="connsiteX165" fmla="*/ 9076218 w 12250684"/>
              <a:gd name="connsiteY165" fmla="*/ 2495892 h 2675284"/>
              <a:gd name="connsiteX166" fmla="*/ 9034619 w 12250684"/>
              <a:gd name="connsiteY166" fmla="*/ 2495892 h 2675284"/>
              <a:gd name="connsiteX167" fmla="*/ 9034619 w 12250684"/>
              <a:gd name="connsiteY167" fmla="*/ 2181306 h 2675284"/>
              <a:gd name="connsiteX168" fmla="*/ 8756431 w 12250684"/>
              <a:gd name="connsiteY168" fmla="*/ 2181306 h 2675284"/>
              <a:gd name="connsiteX169" fmla="*/ 8629036 w 12250684"/>
              <a:gd name="connsiteY169" fmla="*/ 2280101 h 2675284"/>
              <a:gd name="connsiteX170" fmla="*/ 8616037 w 12250684"/>
              <a:gd name="connsiteY170" fmla="*/ 2264502 h 2675284"/>
              <a:gd name="connsiteX171" fmla="*/ 8616037 w 12250684"/>
              <a:gd name="connsiteY171" fmla="*/ 2285301 h 2675284"/>
              <a:gd name="connsiteX172" fmla="*/ 8322250 w 12250684"/>
              <a:gd name="connsiteY172" fmla="*/ 2285301 h 2675284"/>
              <a:gd name="connsiteX173" fmla="*/ 8322250 w 12250684"/>
              <a:gd name="connsiteY173" fmla="*/ 2261902 h 2675284"/>
              <a:gd name="connsiteX174" fmla="*/ 8301450 w 12250684"/>
              <a:gd name="connsiteY174" fmla="*/ 2261902 h 2675284"/>
              <a:gd name="connsiteX175" fmla="*/ 8301450 w 12250684"/>
              <a:gd name="connsiteY175" fmla="*/ 2207305 h 2675284"/>
              <a:gd name="connsiteX176" fmla="*/ 8301450 w 12250684"/>
              <a:gd name="connsiteY176" fmla="*/ 2152707 h 2675284"/>
              <a:gd name="connsiteX177" fmla="*/ 8301450 w 12250684"/>
              <a:gd name="connsiteY177" fmla="*/ 2131908 h 2675284"/>
              <a:gd name="connsiteX178" fmla="*/ 7984264 w 12250684"/>
              <a:gd name="connsiteY178" fmla="*/ 2131908 h 2675284"/>
              <a:gd name="connsiteX179" fmla="*/ 7984264 w 12250684"/>
              <a:gd name="connsiteY179" fmla="*/ 2152707 h 2675284"/>
              <a:gd name="connsiteX180" fmla="*/ 7984264 w 12250684"/>
              <a:gd name="connsiteY180" fmla="*/ 2495892 h 2675284"/>
              <a:gd name="connsiteX181" fmla="*/ 7942666 w 12250684"/>
              <a:gd name="connsiteY181" fmla="*/ 2495892 h 2675284"/>
              <a:gd name="connsiteX182" fmla="*/ 7942666 w 12250684"/>
              <a:gd name="connsiteY182" fmla="*/ 2152707 h 2675284"/>
              <a:gd name="connsiteX183" fmla="*/ 7942666 w 12250684"/>
              <a:gd name="connsiteY183" fmla="*/ 2090310 h 2675284"/>
              <a:gd name="connsiteX184" fmla="*/ 7685277 w 12250684"/>
              <a:gd name="connsiteY184" fmla="*/ 2090310 h 2675284"/>
              <a:gd name="connsiteX185" fmla="*/ 7685277 w 12250684"/>
              <a:gd name="connsiteY185" fmla="*/ 2469893 h 2675284"/>
              <a:gd name="connsiteX186" fmla="*/ 7643678 w 12250684"/>
              <a:gd name="connsiteY186" fmla="*/ 2469893 h 2675284"/>
              <a:gd name="connsiteX187" fmla="*/ 7643678 w 12250684"/>
              <a:gd name="connsiteY187" fmla="*/ 1385740 h 2675284"/>
              <a:gd name="connsiteX188" fmla="*/ 7664477 w 12250684"/>
              <a:gd name="connsiteY188" fmla="*/ 1385740 h 2675284"/>
              <a:gd name="connsiteX189" fmla="*/ 7664477 w 12250684"/>
              <a:gd name="connsiteY189" fmla="*/ 1229747 h 2675284"/>
              <a:gd name="connsiteX190" fmla="*/ 7547482 w 12250684"/>
              <a:gd name="connsiteY190" fmla="*/ 1229747 h 2675284"/>
              <a:gd name="connsiteX191" fmla="*/ 7547482 w 12250684"/>
              <a:gd name="connsiteY191" fmla="*/ 1346742 h 2675284"/>
              <a:gd name="connsiteX192" fmla="*/ 7469485 w 12250684"/>
              <a:gd name="connsiteY192" fmla="*/ 1346742 h 2675284"/>
              <a:gd name="connsiteX193" fmla="*/ 7469485 w 12250684"/>
              <a:gd name="connsiteY193" fmla="*/ 1276545 h 2675284"/>
              <a:gd name="connsiteX194" fmla="*/ 7305692 w 12250684"/>
              <a:gd name="connsiteY194" fmla="*/ 1276545 h 2675284"/>
              <a:gd name="connsiteX195" fmla="*/ 7305692 w 12250684"/>
              <a:gd name="connsiteY195" fmla="*/ 2469893 h 2675284"/>
              <a:gd name="connsiteX196" fmla="*/ 7264094 w 12250684"/>
              <a:gd name="connsiteY196" fmla="*/ 2469893 h 2675284"/>
              <a:gd name="connsiteX197" fmla="*/ 7264094 w 12250684"/>
              <a:gd name="connsiteY197" fmla="*/ 1276545 h 2675284"/>
              <a:gd name="connsiteX198" fmla="*/ 7167899 w 12250684"/>
              <a:gd name="connsiteY198" fmla="*/ 1276545 h 2675284"/>
              <a:gd name="connsiteX199" fmla="*/ 7167899 w 12250684"/>
              <a:gd name="connsiteY199" fmla="*/ 1175149 h 2675284"/>
              <a:gd name="connsiteX200" fmla="*/ 7121100 w 12250684"/>
              <a:gd name="connsiteY200" fmla="*/ 1175149 h 2675284"/>
              <a:gd name="connsiteX201" fmla="*/ 7121100 w 12250684"/>
              <a:gd name="connsiteY201" fmla="*/ 1120551 h 2675284"/>
              <a:gd name="connsiteX202" fmla="*/ 6848112 w 12250684"/>
              <a:gd name="connsiteY202" fmla="*/ 1120551 h 2675284"/>
              <a:gd name="connsiteX203" fmla="*/ 6848112 w 12250684"/>
              <a:gd name="connsiteY203" fmla="*/ 1260945 h 2675284"/>
              <a:gd name="connsiteX204" fmla="*/ 6793514 w 12250684"/>
              <a:gd name="connsiteY204" fmla="*/ 1260945 h 2675284"/>
              <a:gd name="connsiteX205" fmla="*/ 6793514 w 12250684"/>
              <a:gd name="connsiteY205" fmla="*/ 1562532 h 2675284"/>
              <a:gd name="connsiteX206" fmla="*/ 6814313 w 12250684"/>
              <a:gd name="connsiteY206" fmla="*/ 1562532 h 2675284"/>
              <a:gd name="connsiteX207" fmla="*/ 6814313 w 12250684"/>
              <a:gd name="connsiteY207" fmla="*/ 2152707 h 2675284"/>
              <a:gd name="connsiteX208" fmla="*/ 6772715 w 12250684"/>
              <a:gd name="connsiteY208" fmla="*/ 2152707 h 2675284"/>
              <a:gd name="connsiteX209" fmla="*/ 6772715 w 12250684"/>
              <a:gd name="connsiteY209" fmla="*/ 1580732 h 2675284"/>
              <a:gd name="connsiteX210" fmla="*/ 6707718 w 12250684"/>
              <a:gd name="connsiteY210" fmla="*/ 1580732 h 2675284"/>
              <a:gd name="connsiteX211" fmla="*/ 6707718 w 12250684"/>
              <a:gd name="connsiteY211" fmla="*/ 1440338 h 2675284"/>
              <a:gd name="connsiteX212" fmla="*/ 6606322 w 12250684"/>
              <a:gd name="connsiteY212" fmla="*/ 1440338 h 2675284"/>
              <a:gd name="connsiteX213" fmla="*/ 6606322 w 12250684"/>
              <a:gd name="connsiteY213" fmla="*/ 1604131 h 2675284"/>
              <a:gd name="connsiteX214" fmla="*/ 6580323 w 12250684"/>
              <a:gd name="connsiteY214" fmla="*/ 1604131 h 2675284"/>
              <a:gd name="connsiteX215" fmla="*/ 6580323 w 12250684"/>
              <a:gd name="connsiteY215" fmla="*/ 2079910 h 2675284"/>
              <a:gd name="connsiteX216" fmla="*/ 6640120 w 12250684"/>
              <a:gd name="connsiteY216" fmla="*/ 2079910 h 2675284"/>
              <a:gd name="connsiteX217" fmla="*/ 6640120 w 12250684"/>
              <a:gd name="connsiteY217" fmla="*/ 2100709 h 2675284"/>
              <a:gd name="connsiteX218" fmla="*/ 6660920 w 12250684"/>
              <a:gd name="connsiteY218" fmla="*/ 2100709 h 2675284"/>
              <a:gd name="connsiteX219" fmla="*/ 6660920 w 12250684"/>
              <a:gd name="connsiteY219" fmla="*/ 2189105 h 2675284"/>
              <a:gd name="connsiteX220" fmla="*/ 6832512 w 12250684"/>
              <a:gd name="connsiteY220" fmla="*/ 2189105 h 2675284"/>
              <a:gd name="connsiteX221" fmla="*/ 6832512 w 12250684"/>
              <a:gd name="connsiteY221" fmla="*/ 2209904 h 2675284"/>
              <a:gd name="connsiteX222" fmla="*/ 6853312 w 12250684"/>
              <a:gd name="connsiteY222" fmla="*/ 2209904 h 2675284"/>
              <a:gd name="connsiteX223" fmla="*/ 6853312 w 12250684"/>
              <a:gd name="connsiteY223" fmla="*/ 2243703 h 2675284"/>
              <a:gd name="connsiteX224" fmla="*/ 7089902 w 12250684"/>
              <a:gd name="connsiteY224" fmla="*/ 2243703 h 2675284"/>
              <a:gd name="connsiteX225" fmla="*/ 7089902 w 12250684"/>
              <a:gd name="connsiteY225" fmla="*/ 2261902 h 2675284"/>
              <a:gd name="connsiteX226" fmla="*/ 7110701 w 12250684"/>
              <a:gd name="connsiteY226" fmla="*/ 2261902 h 2675284"/>
              <a:gd name="connsiteX227" fmla="*/ 7110701 w 12250684"/>
              <a:gd name="connsiteY227" fmla="*/ 2495892 h 2675284"/>
              <a:gd name="connsiteX228" fmla="*/ 7069102 w 12250684"/>
              <a:gd name="connsiteY228" fmla="*/ 2495892 h 2675284"/>
              <a:gd name="connsiteX229" fmla="*/ 7069102 w 12250684"/>
              <a:gd name="connsiteY229" fmla="*/ 2282701 h 2675284"/>
              <a:gd name="connsiteX230" fmla="*/ 6853312 w 12250684"/>
              <a:gd name="connsiteY230" fmla="*/ 2282701 h 2675284"/>
              <a:gd name="connsiteX231" fmla="*/ 6853312 w 12250684"/>
              <a:gd name="connsiteY231" fmla="*/ 2449094 h 2675284"/>
              <a:gd name="connsiteX232" fmla="*/ 6811713 w 12250684"/>
              <a:gd name="connsiteY232" fmla="*/ 2449094 h 2675284"/>
              <a:gd name="connsiteX233" fmla="*/ 6811713 w 12250684"/>
              <a:gd name="connsiteY233" fmla="*/ 2230704 h 2675284"/>
              <a:gd name="connsiteX234" fmla="*/ 6640120 w 12250684"/>
              <a:gd name="connsiteY234" fmla="*/ 2230704 h 2675284"/>
              <a:gd name="connsiteX235" fmla="*/ 6640120 w 12250684"/>
              <a:gd name="connsiteY235" fmla="*/ 2209904 h 2675284"/>
              <a:gd name="connsiteX236" fmla="*/ 6619321 w 12250684"/>
              <a:gd name="connsiteY236" fmla="*/ 2209904 h 2675284"/>
              <a:gd name="connsiteX237" fmla="*/ 6619321 w 12250684"/>
              <a:gd name="connsiteY237" fmla="*/ 2121508 h 2675284"/>
              <a:gd name="connsiteX238" fmla="*/ 6559524 w 12250684"/>
              <a:gd name="connsiteY238" fmla="*/ 2121508 h 2675284"/>
              <a:gd name="connsiteX239" fmla="*/ 6523125 w 12250684"/>
              <a:gd name="connsiteY239" fmla="*/ 2121508 h 2675284"/>
              <a:gd name="connsiteX240" fmla="*/ 6523125 w 12250684"/>
              <a:gd name="connsiteY240" fmla="*/ 2209904 h 2675284"/>
              <a:gd name="connsiteX241" fmla="*/ 6499726 w 12250684"/>
              <a:gd name="connsiteY241" fmla="*/ 2209904 h 2675284"/>
              <a:gd name="connsiteX242" fmla="*/ 6499726 w 12250684"/>
              <a:gd name="connsiteY242" fmla="*/ 2230704 h 2675284"/>
              <a:gd name="connsiteX243" fmla="*/ 6421730 w 12250684"/>
              <a:gd name="connsiteY243" fmla="*/ 2230704 h 2675284"/>
              <a:gd name="connsiteX244" fmla="*/ 6421730 w 12250684"/>
              <a:gd name="connsiteY244" fmla="*/ 2209904 h 2675284"/>
              <a:gd name="connsiteX245" fmla="*/ 6400930 w 12250684"/>
              <a:gd name="connsiteY245" fmla="*/ 2209904 h 2675284"/>
              <a:gd name="connsiteX246" fmla="*/ 6400930 w 12250684"/>
              <a:gd name="connsiteY246" fmla="*/ 2176106 h 2675284"/>
              <a:gd name="connsiteX247" fmla="*/ 6286535 w 12250684"/>
              <a:gd name="connsiteY247" fmla="*/ 2176106 h 2675284"/>
              <a:gd name="connsiteX248" fmla="*/ 6286535 w 12250684"/>
              <a:gd name="connsiteY248" fmla="*/ 2449094 h 2675284"/>
              <a:gd name="connsiteX249" fmla="*/ 6244937 w 12250684"/>
              <a:gd name="connsiteY249" fmla="*/ 2449094 h 2675284"/>
              <a:gd name="connsiteX250" fmla="*/ 6244937 w 12250684"/>
              <a:gd name="connsiteY250" fmla="*/ 2152707 h 2675284"/>
              <a:gd name="connsiteX251" fmla="*/ 6265736 w 12250684"/>
              <a:gd name="connsiteY251" fmla="*/ 2152707 h 2675284"/>
              <a:gd name="connsiteX252" fmla="*/ 6265736 w 12250684"/>
              <a:gd name="connsiteY252" fmla="*/ 2131908 h 2675284"/>
              <a:gd name="connsiteX253" fmla="*/ 6421730 w 12250684"/>
              <a:gd name="connsiteY253" fmla="*/ 2131908 h 2675284"/>
              <a:gd name="connsiteX254" fmla="*/ 6421730 w 12250684"/>
              <a:gd name="connsiteY254" fmla="*/ 2152707 h 2675284"/>
              <a:gd name="connsiteX255" fmla="*/ 6442529 w 12250684"/>
              <a:gd name="connsiteY255" fmla="*/ 2152707 h 2675284"/>
              <a:gd name="connsiteX256" fmla="*/ 6442529 w 12250684"/>
              <a:gd name="connsiteY256" fmla="*/ 2186505 h 2675284"/>
              <a:gd name="connsiteX257" fmla="*/ 6478927 w 12250684"/>
              <a:gd name="connsiteY257" fmla="*/ 2186505 h 2675284"/>
              <a:gd name="connsiteX258" fmla="*/ 6478927 w 12250684"/>
              <a:gd name="connsiteY258" fmla="*/ 2098109 h 2675284"/>
              <a:gd name="connsiteX259" fmla="*/ 6499726 w 12250684"/>
              <a:gd name="connsiteY259" fmla="*/ 2098109 h 2675284"/>
              <a:gd name="connsiteX260" fmla="*/ 6499726 w 12250684"/>
              <a:gd name="connsiteY260" fmla="*/ 2079910 h 2675284"/>
              <a:gd name="connsiteX261" fmla="*/ 6536125 w 12250684"/>
              <a:gd name="connsiteY261" fmla="*/ 2079910 h 2675284"/>
              <a:gd name="connsiteX262" fmla="*/ 6536125 w 12250684"/>
              <a:gd name="connsiteY262" fmla="*/ 1578132 h 2675284"/>
              <a:gd name="connsiteX263" fmla="*/ 6556924 w 12250684"/>
              <a:gd name="connsiteY263" fmla="*/ 1578132 h 2675284"/>
              <a:gd name="connsiteX264" fmla="*/ 6556924 w 12250684"/>
              <a:gd name="connsiteY264" fmla="*/ 1448137 h 2675284"/>
              <a:gd name="connsiteX265" fmla="*/ 6471127 w 12250684"/>
              <a:gd name="connsiteY265" fmla="*/ 1323343 h 2675284"/>
              <a:gd name="connsiteX266" fmla="*/ 6416530 w 12250684"/>
              <a:gd name="connsiteY266" fmla="*/ 1401339 h 2675284"/>
              <a:gd name="connsiteX267" fmla="*/ 6361932 w 12250684"/>
              <a:gd name="connsiteY267" fmla="*/ 1338942 h 2675284"/>
              <a:gd name="connsiteX268" fmla="*/ 6198139 w 12250684"/>
              <a:gd name="connsiteY268" fmla="*/ 1487136 h 2675284"/>
              <a:gd name="connsiteX269" fmla="*/ 6198139 w 12250684"/>
              <a:gd name="connsiteY269" fmla="*/ 1533934 h 2675284"/>
              <a:gd name="connsiteX270" fmla="*/ 6179940 w 12250684"/>
              <a:gd name="connsiteY270" fmla="*/ 1533934 h 2675284"/>
              <a:gd name="connsiteX271" fmla="*/ 6179940 w 12250684"/>
              <a:gd name="connsiteY271" fmla="*/ 2446494 h 2675284"/>
              <a:gd name="connsiteX272" fmla="*/ 6138342 w 12250684"/>
              <a:gd name="connsiteY272" fmla="*/ 2446494 h 2675284"/>
              <a:gd name="connsiteX273" fmla="*/ 6138342 w 12250684"/>
              <a:gd name="connsiteY273" fmla="*/ 1671728 h 2675284"/>
              <a:gd name="connsiteX274" fmla="*/ 5956349 w 12250684"/>
              <a:gd name="connsiteY274" fmla="*/ 1671728 h 2675284"/>
              <a:gd name="connsiteX275" fmla="*/ 5956349 w 12250684"/>
              <a:gd name="connsiteY275" fmla="*/ 2469893 h 2675284"/>
              <a:gd name="connsiteX276" fmla="*/ 5914751 w 12250684"/>
              <a:gd name="connsiteY276" fmla="*/ 2469893 h 2675284"/>
              <a:gd name="connsiteX277" fmla="*/ 5914751 w 12250684"/>
              <a:gd name="connsiteY277" fmla="*/ 1671728 h 2675284"/>
              <a:gd name="connsiteX278" fmla="*/ 5792556 w 12250684"/>
              <a:gd name="connsiteY278" fmla="*/ 1671728 h 2675284"/>
              <a:gd name="connsiteX279" fmla="*/ 5792556 w 12250684"/>
              <a:gd name="connsiteY279" fmla="*/ 1650929 h 2675284"/>
              <a:gd name="connsiteX280" fmla="*/ 5771757 w 12250684"/>
              <a:gd name="connsiteY280" fmla="*/ 1650929 h 2675284"/>
              <a:gd name="connsiteX281" fmla="*/ 5771757 w 12250684"/>
              <a:gd name="connsiteY281" fmla="*/ 1611930 h 2675284"/>
              <a:gd name="connsiteX282" fmla="*/ 5672961 w 12250684"/>
              <a:gd name="connsiteY282" fmla="*/ 1611930 h 2675284"/>
              <a:gd name="connsiteX283" fmla="*/ 5672961 w 12250684"/>
              <a:gd name="connsiteY283" fmla="*/ 1591131 h 2675284"/>
              <a:gd name="connsiteX284" fmla="*/ 5652162 w 12250684"/>
              <a:gd name="connsiteY284" fmla="*/ 1591131 h 2675284"/>
              <a:gd name="connsiteX285" fmla="*/ 5652162 w 12250684"/>
              <a:gd name="connsiteY285" fmla="*/ 1554733 h 2675284"/>
              <a:gd name="connsiteX286" fmla="*/ 5641763 w 12250684"/>
              <a:gd name="connsiteY286" fmla="*/ 1554733 h 2675284"/>
              <a:gd name="connsiteX287" fmla="*/ 5641763 w 12250684"/>
              <a:gd name="connsiteY287" fmla="*/ 1622330 h 2675284"/>
              <a:gd name="connsiteX288" fmla="*/ 5620963 w 12250684"/>
              <a:gd name="connsiteY288" fmla="*/ 1622330 h 2675284"/>
              <a:gd name="connsiteX289" fmla="*/ 5620963 w 12250684"/>
              <a:gd name="connsiteY289" fmla="*/ 1643129 h 2675284"/>
              <a:gd name="connsiteX290" fmla="*/ 5550766 w 12250684"/>
              <a:gd name="connsiteY290" fmla="*/ 1643129 h 2675284"/>
              <a:gd name="connsiteX291" fmla="*/ 5550766 w 12250684"/>
              <a:gd name="connsiteY291" fmla="*/ 2293101 h 2675284"/>
              <a:gd name="connsiteX292" fmla="*/ 5763957 w 12250684"/>
              <a:gd name="connsiteY292" fmla="*/ 2293101 h 2675284"/>
              <a:gd name="connsiteX293" fmla="*/ 5763957 w 12250684"/>
              <a:gd name="connsiteY293" fmla="*/ 2313900 h 2675284"/>
              <a:gd name="connsiteX294" fmla="*/ 5784756 w 12250684"/>
              <a:gd name="connsiteY294" fmla="*/ 2313900 h 2675284"/>
              <a:gd name="connsiteX295" fmla="*/ 5784756 w 12250684"/>
              <a:gd name="connsiteY295" fmla="*/ 2472493 h 2675284"/>
              <a:gd name="connsiteX296" fmla="*/ 5743158 w 12250684"/>
              <a:gd name="connsiteY296" fmla="*/ 2472493 h 2675284"/>
              <a:gd name="connsiteX297" fmla="*/ 5743158 w 12250684"/>
              <a:gd name="connsiteY297" fmla="*/ 2334699 h 2675284"/>
              <a:gd name="connsiteX298" fmla="*/ 5477969 w 12250684"/>
              <a:gd name="connsiteY298" fmla="*/ 2334699 h 2675284"/>
              <a:gd name="connsiteX299" fmla="*/ 5477969 w 12250684"/>
              <a:gd name="connsiteY299" fmla="*/ 2472493 h 2675284"/>
              <a:gd name="connsiteX300" fmla="*/ 5436371 w 12250684"/>
              <a:gd name="connsiteY300" fmla="*/ 2472493 h 2675284"/>
              <a:gd name="connsiteX301" fmla="*/ 5436371 w 12250684"/>
              <a:gd name="connsiteY301" fmla="*/ 2313900 h 2675284"/>
              <a:gd name="connsiteX302" fmla="*/ 5457170 w 12250684"/>
              <a:gd name="connsiteY302" fmla="*/ 2313900 h 2675284"/>
              <a:gd name="connsiteX303" fmla="*/ 5457170 w 12250684"/>
              <a:gd name="connsiteY303" fmla="*/ 2293101 h 2675284"/>
              <a:gd name="connsiteX304" fmla="*/ 5509168 w 12250684"/>
              <a:gd name="connsiteY304" fmla="*/ 2293101 h 2675284"/>
              <a:gd name="connsiteX305" fmla="*/ 5509168 w 12250684"/>
              <a:gd name="connsiteY305" fmla="*/ 1622330 h 2675284"/>
              <a:gd name="connsiteX306" fmla="*/ 5529967 w 12250684"/>
              <a:gd name="connsiteY306" fmla="*/ 1622330 h 2675284"/>
              <a:gd name="connsiteX307" fmla="*/ 5529967 w 12250684"/>
              <a:gd name="connsiteY307" fmla="*/ 1601531 h 2675284"/>
              <a:gd name="connsiteX308" fmla="*/ 5600164 w 12250684"/>
              <a:gd name="connsiteY308" fmla="*/ 1601531 h 2675284"/>
              <a:gd name="connsiteX309" fmla="*/ 5600164 w 12250684"/>
              <a:gd name="connsiteY309" fmla="*/ 1533934 h 2675284"/>
              <a:gd name="connsiteX310" fmla="*/ 5620963 w 12250684"/>
              <a:gd name="connsiteY310" fmla="*/ 1533934 h 2675284"/>
              <a:gd name="connsiteX311" fmla="*/ 5620963 w 12250684"/>
              <a:gd name="connsiteY311" fmla="*/ 1513135 h 2675284"/>
              <a:gd name="connsiteX312" fmla="*/ 5675561 w 12250684"/>
              <a:gd name="connsiteY312" fmla="*/ 1513135 h 2675284"/>
              <a:gd name="connsiteX313" fmla="*/ 5675561 w 12250684"/>
              <a:gd name="connsiteY313" fmla="*/ 1533934 h 2675284"/>
              <a:gd name="connsiteX314" fmla="*/ 5696360 w 12250684"/>
              <a:gd name="connsiteY314" fmla="*/ 1533934 h 2675284"/>
              <a:gd name="connsiteX315" fmla="*/ 5696360 w 12250684"/>
              <a:gd name="connsiteY315" fmla="*/ 1570332 h 2675284"/>
              <a:gd name="connsiteX316" fmla="*/ 5795156 w 12250684"/>
              <a:gd name="connsiteY316" fmla="*/ 1570332 h 2675284"/>
              <a:gd name="connsiteX317" fmla="*/ 5795156 w 12250684"/>
              <a:gd name="connsiteY317" fmla="*/ 1591131 h 2675284"/>
              <a:gd name="connsiteX318" fmla="*/ 5815955 w 12250684"/>
              <a:gd name="connsiteY318" fmla="*/ 1591131 h 2675284"/>
              <a:gd name="connsiteX319" fmla="*/ 5815955 w 12250684"/>
              <a:gd name="connsiteY319" fmla="*/ 1630129 h 2675284"/>
              <a:gd name="connsiteX320" fmla="*/ 6140941 w 12250684"/>
              <a:gd name="connsiteY320" fmla="*/ 1630129 h 2675284"/>
              <a:gd name="connsiteX321" fmla="*/ 6140941 w 12250684"/>
              <a:gd name="connsiteY321" fmla="*/ 1533934 h 2675284"/>
              <a:gd name="connsiteX322" fmla="*/ 6161741 w 12250684"/>
              <a:gd name="connsiteY322" fmla="*/ 1533934 h 2675284"/>
              <a:gd name="connsiteX323" fmla="*/ 6161741 w 12250684"/>
              <a:gd name="connsiteY323" fmla="*/ 1370141 h 2675284"/>
              <a:gd name="connsiteX324" fmla="*/ 5943350 w 12250684"/>
              <a:gd name="connsiteY324" fmla="*/ 1370141 h 2675284"/>
              <a:gd name="connsiteX325" fmla="*/ 5943350 w 12250684"/>
              <a:gd name="connsiteY325" fmla="*/ 1284344 h 2675284"/>
              <a:gd name="connsiteX326" fmla="*/ 5810755 w 12250684"/>
              <a:gd name="connsiteY326" fmla="*/ 1284344 h 2675284"/>
              <a:gd name="connsiteX327" fmla="*/ 5810755 w 12250684"/>
              <a:gd name="connsiteY327" fmla="*/ 1362341 h 2675284"/>
              <a:gd name="connsiteX328" fmla="*/ 5545567 w 12250684"/>
              <a:gd name="connsiteY328" fmla="*/ 1362341 h 2675284"/>
              <a:gd name="connsiteX329" fmla="*/ 5545567 w 12250684"/>
              <a:gd name="connsiteY329" fmla="*/ 1307743 h 2675284"/>
              <a:gd name="connsiteX330" fmla="*/ 5459770 w 12250684"/>
              <a:gd name="connsiteY330" fmla="*/ 1307743 h 2675284"/>
              <a:gd name="connsiteX331" fmla="*/ 5459770 w 12250684"/>
              <a:gd name="connsiteY331" fmla="*/ 1190748 h 2675284"/>
              <a:gd name="connsiteX332" fmla="*/ 5233580 w 12250684"/>
              <a:gd name="connsiteY332" fmla="*/ 1190748 h 2675284"/>
              <a:gd name="connsiteX333" fmla="*/ 5233580 w 12250684"/>
              <a:gd name="connsiteY333" fmla="*/ 1362341 h 2675284"/>
              <a:gd name="connsiteX334" fmla="*/ 5147783 w 12250684"/>
              <a:gd name="connsiteY334" fmla="*/ 1362341 h 2675284"/>
              <a:gd name="connsiteX335" fmla="*/ 5147783 w 12250684"/>
              <a:gd name="connsiteY335" fmla="*/ 1541733 h 2675284"/>
              <a:gd name="connsiteX336" fmla="*/ 5038588 w 12250684"/>
              <a:gd name="connsiteY336" fmla="*/ 1541733 h 2675284"/>
              <a:gd name="connsiteX337" fmla="*/ 5038588 w 12250684"/>
              <a:gd name="connsiteY337" fmla="*/ 1370141 h 2675284"/>
              <a:gd name="connsiteX338" fmla="*/ 4809798 w 12250684"/>
              <a:gd name="connsiteY338" fmla="*/ 1370141 h 2675284"/>
              <a:gd name="connsiteX339" fmla="*/ 4809798 w 12250684"/>
              <a:gd name="connsiteY339" fmla="*/ 1507935 h 2675284"/>
              <a:gd name="connsiteX340" fmla="*/ 4781199 w 12250684"/>
              <a:gd name="connsiteY340" fmla="*/ 1507935 h 2675284"/>
              <a:gd name="connsiteX341" fmla="*/ 4781199 w 12250684"/>
              <a:gd name="connsiteY341" fmla="*/ 1744524 h 2675284"/>
              <a:gd name="connsiteX342" fmla="*/ 4835796 w 12250684"/>
              <a:gd name="connsiteY342" fmla="*/ 1744524 h 2675284"/>
              <a:gd name="connsiteX343" fmla="*/ 4835796 w 12250684"/>
              <a:gd name="connsiteY343" fmla="*/ 1650929 h 2675284"/>
              <a:gd name="connsiteX344" fmla="*/ 4856596 w 12250684"/>
              <a:gd name="connsiteY344" fmla="*/ 1650929 h 2675284"/>
              <a:gd name="connsiteX345" fmla="*/ 4856596 w 12250684"/>
              <a:gd name="connsiteY345" fmla="*/ 1630129 h 2675284"/>
              <a:gd name="connsiteX346" fmla="*/ 5041188 w 12250684"/>
              <a:gd name="connsiteY346" fmla="*/ 1630129 h 2675284"/>
              <a:gd name="connsiteX347" fmla="*/ 5041188 w 12250684"/>
              <a:gd name="connsiteY347" fmla="*/ 1650929 h 2675284"/>
              <a:gd name="connsiteX348" fmla="*/ 5061987 w 12250684"/>
              <a:gd name="connsiteY348" fmla="*/ 1650929 h 2675284"/>
              <a:gd name="connsiteX349" fmla="*/ 5061987 w 12250684"/>
              <a:gd name="connsiteY349" fmla="*/ 1687327 h 2675284"/>
              <a:gd name="connsiteX350" fmla="*/ 5262178 w 12250684"/>
              <a:gd name="connsiteY350" fmla="*/ 1687327 h 2675284"/>
              <a:gd name="connsiteX351" fmla="*/ 5262178 w 12250684"/>
              <a:gd name="connsiteY351" fmla="*/ 1708126 h 2675284"/>
              <a:gd name="connsiteX352" fmla="*/ 5282978 w 12250684"/>
              <a:gd name="connsiteY352" fmla="*/ 1708126 h 2675284"/>
              <a:gd name="connsiteX353" fmla="*/ 5282978 w 12250684"/>
              <a:gd name="connsiteY353" fmla="*/ 2446494 h 2675284"/>
              <a:gd name="connsiteX354" fmla="*/ 5241380 w 12250684"/>
              <a:gd name="connsiteY354" fmla="*/ 2446494 h 2675284"/>
              <a:gd name="connsiteX355" fmla="*/ 5241380 w 12250684"/>
              <a:gd name="connsiteY355" fmla="*/ 1728925 h 2675284"/>
              <a:gd name="connsiteX356" fmla="*/ 5041188 w 12250684"/>
              <a:gd name="connsiteY356" fmla="*/ 1728925 h 2675284"/>
              <a:gd name="connsiteX357" fmla="*/ 5041188 w 12250684"/>
              <a:gd name="connsiteY357" fmla="*/ 1708126 h 2675284"/>
              <a:gd name="connsiteX358" fmla="*/ 5020389 w 12250684"/>
              <a:gd name="connsiteY358" fmla="*/ 1708126 h 2675284"/>
              <a:gd name="connsiteX359" fmla="*/ 5020389 w 12250684"/>
              <a:gd name="connsiteY359" fmla="*/ 1671728 h 2675284"/>
              <a:gd name="connsiteX360" fmla="*/ 4874795 w 12250684"/>
              <a:gd name="connsiteY360" fmla="*/ 1671728 h 2675284"/>
              <a:gd name="connsiteX361" fmla="*/ 4874795 w 12250684"/>
              <a:gd name="connsiteY361" fmla="*/ 1767923 h 2675284"/>
              <a:gd name="connsiteX362" fmla="*/ 4853996 w 12250684"/>
              <a:gd name="connsiteY362" fmla="*/ 1767923 h 2675284"/>
              <a:gd name="connsiteX363" fmla="*/ 4853996 w 12250684"/>
              <a:gd name="connsiteY363" fmla="*/ 1788723 h 2675284"/>
              <a:gd name="connsiteX364" fmla="*/ 4778599 w 12250684"/>
              <a:gd name="connsiteY364" fmla="*/ 1788723 h 2675284"/>
              <a:gd name="connsiteX365" fmla="*/ 4778599 w 12250684"/>
              <a:gd name="connsiteY365" fmla="*/ 1970715 h 2675284"/>
              <a:gd name="connsiteX366" fmla="*/ 4737001 w 12250684"/>
              <a:gd name="connsiteY366" fmla="*/ 1970715 h 2675284"/>
              <a:gd name="connsiteX367" fmla="*/ 4737001 w 12250684"/>
              <a:gd name="connsiteY367" fmla="*/ 1507935 h 2675284"/>
              <a:gd name="connsiteX368" fmla="*/ 4757800 w 12250684"/>
              <a:gd name="connsiteY368" fmla="*/ 1507935 h 2675284"/>
              <a:gd name="connsiteX369" fmla="*/ 4757800 w 12250684"/>
              <a:gd name="connsiteY369" fmla="*/ 1076353 h 2675284"/>
              <a:gd name="connsiteX370" fmla="*/ 4648604 w 12250684"/>
              <a:gd name="connsiteY370" fmla="*/ 1076353 h 2675284"/>
              <a:gd name="connsiteX371" fmla="*/ 4648604 w 12250684"/>
              <a:gd name="connsiteY371" fmla="*/ 1000957 h 2675284"/>
              <a:gd name="connsiteX372" fmla="*/ 4484811 w 12250684"/>
              <a:gd name="connsiteY372" fmla="*/ 740968 h 2675284"/>
              <a:gd name="connsiteX373" fmla="*/ 4266421 w 12250684"/>
              <a:gd name="connsiteY373" fmla="*/ 974958 h 2675284"/>
              <a:gd name="connsiteX374" fmla="*/ 4266421 w 12250684"/>
              <a:gd name="connsiteY374" fmla="*/ 1159550 h 2675284"/>
              <a:gd name="connsiteX375" fmla="*/ 4365216 w 12250684"/>
              <a:gd name="connsiteY375" fmla="*/ 1159550 h 2675284"/>
              <a:gd name="connsiteX376" fmla="*/ 4365216 w 12250684"/>
              <a:gd name="connsiteY376" fmla="*/ 1180349 h 2675284"/>
              <a:gd name="connsiteX377" fmla="*/ 4386015 w 12250684"/>
              <a:gd name="connsiteY377" fmla="*/ 1180349 h 2675284"/>
              <a:gd name="connsiteX378" fmla="*/ 4386015 w 12250684"/>
              <a:gd name="connsiteY378" fmla="*/ 1224547 h 2675284"/>
              <a:gd name="connsiteX379" fmla="*/ 4430213 w 12250684"/>
              <a:gd name="connsiteY379" fmla="*/ 1224547 h 2675284"/>
              <a:gd name="connsiteX380" fmla="*/ 4430213 w 12250684"/>
              <a:gd name="connsiteY380" fmla="*/ 1245346 h 2675284"/>
              <a:gd name="connsiteX381" fmla="*/ 4451013 w 12250684"/>
              <a:gd name="connsiteY381" fmla="*/ 1245346 h 2675284"/>
              <a:gd name="connsiteX382" fmla="*/ 4451013 w 12250684"/>
              <a:gd name="connsiteY382" fmla="*/ 2131908 h 2675284"/>
              <a:gd name="connsiteX383" fmla="*/ 4461412 w 12250684"/>
              <a:gd name="connsiteY383" fmla="*/ 2131908 h 2675284"/>
              <a:gd name="connsiteX384" fmla="*/ 4500411 w 12250684"/>
              <a:gd name="connsiteY384" fmla="*/ 2131908 h 2675284"/>
              <a:gd name="connsiteX385" fmla="*/ 4500411 w 12250684"/>
              <a:gd name="connsiteY385" fmla="*/ 2046111 h 2675284"/>
              <a:gd name="connsiteX386" fmla="*/ 4521210 w 12250684"/>
              <a:gd name="connsiteY386" fmla="*/ 2046111 h 2675284"/>
              <a:gd name="connsiteX387" fmla="*/ 4521210 w 12250684"/>
              <a:gd name="connsiteY387" fmla="*/ 2025312 h 2675284"/>
              <a:gd name="connsiteX388" fmla="*/ 4765600 w 12250684"/>
              <a:gd name="connsiteY388" fmla="*/ 2025312 h 2675284"/>
              <a:gd name="connsiteX389" fmla="*/ 4765600 w 12250684"/>
              <a:gd name="connsiteY389" fmla="*/ 2046111 h 2675284"/>
              <a:gd name="connsiteX390" fmla="*/ 4786399 w 12250684"/>
              <a:gd name="connsiteY390" fmla="*/ 2046111 h 2675284"/>
              <a:gd name="connsiteX391" fmla="*/ 4786399 w 12250684"/>
              <a:gd name="connsiteY391" fmla="*/ 2131908 h 2675284"/>
              <a:gd name="connsiteX392" fmla="*/ 5087986 w 12250684"/>
              <a:gd name="connsiteY392" fmla="*/ 2131908 h 2675284"/>
              <a:gd name="connsiteX393" fmla="*/ 5087986 w 12250684"/>
              <a:gd name="connsiteY393" fmla="*/ 2152707 h 2675284"/>
              <a:gd name="connsiteX394" fmla="*/ 5108785 w 12250684"/>
              <a:gd name="connsiteY394" fmla="*/ 2152707 h 2675284"/>
              <a:gd name="connsiteX395" fmla="*/ 5108785 w 12250684"/>
              <a:gd name="connsiteY395" fmla="*/ 2176106 h 2675284"/>
              <a:gd name="connsiteX396" fmla="*/ 5108785 w 12250684"/>
              <a:gd name="connsiteY396" fmla="*/ 2261902 h 2675284"/>
              <a:gd name="connsiteX397" fmla="*/ 5108785 w 12250684"/>
              <a:gd name="connsiteY397" fmla="*/ 2446494 h 2675284"/>
              <a:gd name="connsiteX398" fmla="*/ 5067187 w 12250684"/>
              <a:gd name="connsiteY398" fmla="*/ 2446494 h 2675284"/>
              <a:gd name="connsiteX399" fmla="*/ 5067187 w 12250684"/>
              <a:gd name="connsiteY399" fmla="*/ 2261902 h 2675284"/>
              <a:gd name="connsiteX400" fmla="*/ 5067187 w 12250684"/>
              <a:gd name="connsiteY400" fmla="*/ 2178706 h 2675284"/>
              <a:gd name="connsiteX401" fmla="*/ 5067187 w 12250684"/>
              <a:gd name="connsiteY401" fmla="*/ 2176106 h 2675284"/>
              <a:gd name="connsiteX402" fmla="*/ 4765600 w 12250684"/>
              <a:gd name="connsiteY402" fmla="*/ 2176106 h 2675284"/>
              <a:gd name="connsiteX403" fmla="*/ 4765600 w 12250684"/>
              <a:gd name="connsiteY403" fmla="*/ 2155307 h 2675284"/>
              <a:gd name="connsiteX404" fmla="*/ 4744800 w 12250684"/>
              <a:gd name="connsiteY404" fmla="*/ 2155307 h 2675284"/>
              <a:gd name="connsiteX405" fmla="*/ 4744800 w 12250684"/>
              <a:gd name="connsiteY405" fmla="*/ 2069510 h 2675284"/>
              <a:gd name="connsiteX406" fmla="*/ 4539409 w 12250684"/>
              <a:gd name="connsiteY406" fmla="*/ 2069510 h 2675284"/>
              <a:gd name="connsiteX407" fmla="*/ 4539409 w 12250684"/>
              <a:gd name="connsiteY407" fmla="*/ 2155307 h 2675284"/>
              <a:gd name="connsiteX408" fmla="*/ 4518610 w 12250684"/>
              <a:gd name="connsiteY408" fmla="*/ 2155307 h 2675284"/>
              <a:gd name="connsiteX409" fmla="*/ 4518610 w 12250684"/>
              <a:gd name="connsiteY409" fmla="*/ 2176106 h 2675284"/>
              <a:gd name="connsiteX410" fmla="*/ 4458812 w 12250684"/>
              <a:gd name="connsiteY410" fmla="*/ 2176106 h 2675284"/>
              <a:gd name="connsiteX411" fmla="*/ 4334018 w 12250684"/>
              <a:gd name="connsiteY411" fmla="*/ 2176106 h 2675284"/>
              <a:gd name="connsiteX412" fmla="*/ 4334018 w 12250684"/>
              <a:gd name="connsiteY412" fmla="*/ 2449094 h 2675284"/>
              <a:gd name="connsiteX413" fmla="*/ 4292420 w 12250684"/>
              <a:gd name="connsiteY413" fmla="*/ 2449094 h 2675284"/>
              <a:gd name="connsiteX414" fmla="*/ 4292420 w 12250684"/>
              <a:gd name="connsiteY414" fmla="*/ 2152707 h 2675284"/>
              <a:gd name="connsiteX415" fmla="*/ 4313218 w 12250684"/>
              <a:gd name="connsiteY415" fmla="*/ 2152707 h 2675284"/>
              <a:gd name="connsiteX416" fmla="*/ 4313218 w 12250684"/>
              <a:gd name="connsiteY416" fmla="*/ 2131908 h 2675284"/>
              <a:gd name="connsiteX417" fmla="*/ 4406815 w 12250684"/>
              <a:gd name="connsiteY417" fmla="*/ 2131908 h 2675284"/>
              <a:gd name="connsiteX418" fmla="*/ 4406815 w 12250684"/>
              <a:gd name="connsiteY418" fmla="*/ 1266145 h 2675284"/>
              <a:gd name="connsiteX419" fmla="*/ 4362616 w 12250684"/>
              <a:gd name="connsiteY419" fmla="*/ 1266145 h 2675284"/>
              <a:gd name="connsiteX420" fmla="*/ 4362616 w 12250684"/>
              <a:gd name="connsiteY420" fmla="*/ 1245346 h 2675284"/>
              <a:gd name="connsiteX421" fmla="*/ 4341817 w 12250684"/>
              <a:gd name="connsiteY421" fmla="*/ 1245346 h 2675284"/>
              <a:gd name="connsiteX422" fmla="*/ 4341817 w 12250684"/>
              <a:gd name="connsiteY422" fmla="*/ 1201148 h 2675284"/>
              <a:gd name="connsiteX423" fmla="*/ 4263821 w 12250684"/>
              <a:gd name="connsiteY423" fmla="*/ 1201148 h 2675284"/>
              <a:gd name="connsiteX424" fmla="*/ 4263821 w 12250684"/>
              <a:gd name="connsiteY424" fmla="*/ 1208948 h 2675284"/>
              <a:gd name="connsiteX425" fmla="*/ 4071429 w 12250684"/>
              <a:gd name="connsiteY425" fmla="*/ 1208948 h 2675284"/>
              <a:gd name="connsiteX426" fmla="*/ 4071429 w 12250684"/>
              <a:gd name="connsiteY426" fmla="*/ 1078953 h 2675284"/>
              <a:gd name="connsiteX427" fmla="*/ 4009031 w 12250684"/>
              <a:gd name="connsiteY427" fmla="*/ 1078953 h 2675284"/>
              <a:gd name="connsiteX428" fmla="*/ 4009031 w 12250684"/>
              <a:gd name="connsiteY428" fmla="*/ 1099752 h 2675284"/>
              <a:gd name="connsiteX429" fmla="*/ 3569650 w 12250684"/>
              <a:gd name="connsiteY429" fmla="*/ 1099752 h 2675284"/>
              <a:gd name="connsiteX430" fmla="*/ 3569650 w 12250684"/>
              <a:gd name="connsiteY430" fmla="*/ 1104952 h 2675284"/>
              <a:gd name="connsiteX431" fmla="*/ 3569650 w 12250684"/>
              <a:gd name="connsiteY431" fmla="*/ 1182949 h 2675284"/>
              <a:gd name="connsiteX432" fmla="*/ 3548851 w 12250684"/>
              <a:gd name="connsiteY432" fmla="*/ 1182949 h 2675284"/>
              <a:gd name="connsiteX433" fmla="*/ 3548851 w 12250684"/>
              <a:gd name="connsiteY433" fmla="*/ 1203748 h 2675284"/>
              <a:gd name="connsiteX434" fmla="*/ 3496853 w 12250684"/>
              <a:gd name="connsiteY434" fmla="*/ 1203748 h 2675284"/>
              <a:gd name="connsiteX435" fmla="*/ 3496853 w 12250684"/>
              <a:gd name="connsiteY435" fmla="*/ 2451694 h 2675284"/>
              <a:gd name="connsiteX436" fmla="*/ 3457854 w 12250684"/>
              <a:gd name="connsiteY436" fmla="*/ 2451694 h 2675284"/>
              <a:gd name="connsiteX437" fmla="*/ 3457854 w 12250684"/>
              <a:gd name="connsiteY437" fmla="*/ 1180349 h 2675284"/>
              <a:gd name="connsiteX438" fmla="*/ 3478654 w 12250684"/>
              <a:gd name="connsiteY438" fmla="*/ 1180349 h 2675284"/>
              <a:gd name="connsiteX439" fmla="*/ 3478654 w 12250684"/>
              <a:gd name="connsiteY439" fmla="*/ 1159550 h 2675284"/>
              <a:gd name="connsiteX440" fmla="*/ 3530651 w 12250684"/>
              <a:gd name="connsiteY440" fmla="*/ 1159550 h 2675284"/>
              <a:gd name="connsiteX441" fmla="*/ 3530651 w 12250684"/>
              <a:gd name="connsiteY441" fmla="*/ 1102352 h 2675284"/>
              <a:gd name="connsiteX442" fmla="*/ 3530651 w 12250684"/>
              <a:gd name="connsiteY442" fmla="*/ 1078953 h 2675284"/>
              <a:gd name="connsiteX443" fmla="*/ 3551451 w 12250684"/>
              <a:gd name="connsiteY443" fmla="*/ 1078953 h 2675284"/>
              <a:gd name="connsiteX444" fmla="*/ 3551451 w 12250684"/>
              <a:gd name="connsiteY444" fmla="*/ 1058154 h 2675284"/>
              <a:gd name="connsiteX445" fmla="*/ 3977833 w 12250684"/>
              <a:gd name="connsiteY445" fmla="*/ 1058154 h 2675284"/>
              <a:gd name="connsiteX446" fmla="*/ 3977833 w 12250684"/>
              <a:gd name="connsiteY446" fmla="*/ 603174 h 2675284"/>
              <a:gd name="connsiteX447" fmla="*/ 3827039 w 12250684"/>
              <a:gd name="connsiteY447" fmla="*/ 452380 h 2675284"/>
              <a:gd name="connsiteX448" fmla="*/ 3676245 w 12250684"/>
              <a:gd name="connsiteY448" fmla="*/ 0 h 2675284"/>
              <a:gd name="connsiteX449" fmla="*/ 3525452 w 12250684"/>
              <a:gd name="connsiteY449" fmla="*/ 465380 h 2675284"/>
              <a:gd name="connsiteX450" fmla="*/ 3361659 w 12250684"/>
              <a:gd name="connsiteY450" fmla="*/ 603174 h 2675284"/>
              <a:gd name="connsiteX451" fmla="*/ 3361659 w 12250684"/>
              <a:gd name="connsiteY451" fmla="*/ 1427338 h 2675284"/>
              <a:gd name="connsiteX452" fmla="*/ 3169267 w 12250684"/>
              <a:gd name="connsiteY452" fmla="*/ 1427338 h 2675284"/>
              <a:gd name="connsiteX453" fmla="*/ 3169267 w 12250684"/>
              <a:gd name="connsiteY453" fmla="*/ 1523534 h 2675284"/>
              <a:gd name="connsiteX454" fmla="*/ 3065271 w 12250684"/>
              <a:gd name="connsiteY454" fmla="*/ 1523534 h 2675284"/>
              <a:gd name="connsiteX455" fmla="*/ 3065271 w 12250684"/>
              <a:gd name="connsiteY455" fmla="*/ 1991514 h 2675284"/>
              <a:gd name="connsiteX456" fmla="*/ 3340859 w 12250684"/>
              <a:gd name="connsiteY456" fmla="*/ 1991514 h 2675284"/>
              <a:gd name="connsiteX457" fmla="*/ 3340859 w 12250684"/>
              <a:gd name="connsiteY457" fmla="*/ 2012313 h 2675284"/>
              <a:gd name="connsiteX458" fmla="*/ 3361659 w 12250684"/>
              <a:gd name="connsiteY458" fmla="*/ 2012313 h 2675284"/>
              <a:gd name="connsiteX459" fmla="*/ 3361659 w 12250684"/>
              <a:gd name="connsiteY459" fmla="*/ 2449094 h 2675284"/>
              <a:gd name="connsiteX460" fmla="*/ 3320060 w 12250684"/>
              <a:gd name="connsiteY460" fmla="*/ 2449094 h 2675284"/>
              <a:gd name="connsiteX461" fmla="*/ 3320060 w 12250684"/>
              <a:gd name="connsiteY461" fmla="*/ 2033112 h 2675284"/>
              <a:gd name="connsiteX462" fmla="*/ 3044472 w 12250684"/>
              <a:gd name="connsiteY462" fmla="*/ 2033112 h 2675284"/>
              <a:gd name="connsiteX463" fmla="*/ 2888478 w 12250684"/>
              <a:gd name="connsiteY463" fmla="*/ 2033112 h 2675284"/>
              <a:gd name="connsiteX464" fmla="*/ 2888478 w 12250684"/>
              <a:gd name="connsiteY464" fmla="*/ 2155307 h 2675284"/>
              <a:gd name="connsiteX465" fmla="*/ 2867679 w 12250684"/>
              <a:gd name="connsiteY465" fmla="*/ 2155307 h 2675284"/>
              <a:gd name="connsiteX466" fmla="*/ 2867679 w 12250684"/>
              <a:gd name="connsiteY466" fmla="*/ 2176106 h 2675284"/>
              <a:gd name="connsiteX467" fmla="*/ 2823481 w 12250684"/>
              <a:gd name="connsiteY467" fmla="*/ 2176106 h 2675284"/>
              <a:gd name="connsiteX468" fmla="*/ 2823481 w 12250684"/>
              <a:gd name="connsiteY468" fmla="*/ 2215104 h 2675284"/>
              <a:gd name="connsiteX469" fmla="*/ 2802682 w 12250684"/>
              <a:gd name="connsiteY469" fmla="*/ 2215104 h 2675284"/>
              <a:gd name="connsiteX470" fmla="*/ 2802682 w 12250684"/>
              <a:gd name="connsiteY470" fmla="*/ 2235903 h 2675284"/>
              <a:gd name="connsiteX471" fmla="*/ 2763684 w 12250684"/>
              <a:gd name="connsiteY471" fmla="*/ 2235903 h 2675284"/>
              <a:gd name="connsiteX472" fmla="*/ 2763684 w 12250684"/>
              <a:gd name="connsiteY472" fmla="*/ 2449094 h 2675284"/>
              <a:gd name="connsiteX473" fmla="*/ 2722085 w 12250684"/>
              <a:gd name="connsiteY473" fmla="*/ 2449094 h 2675284"/>
              <a:gd name="connsiteX474" fmla="*/ 2722085 w 12250684"/>
              <a:gd name="connsiteY474" fmla="*/ 2215104 h 2675284"/>
              <a:gd name="connsiteX475" fmla="*/ 2742885 w 12250684"/>
              <a:gd name="connsiteY475" fmla="*/ 2215104 h 2675284"/>
              <a:gd name="connsiteX476" fmla="*/ 2742885 w 12250684"/>
              <a:gd name="connsiteY476" fmla="*/ 2194305 h 2675284"/>
              <a:gd name="connsiteX477" fmla="*/ 2781883 w 12250684"/>
              <a:gd name="connsiteY477" fmla="*/ 2194305 h 2675284"/>
              <a:gd name="connsiteX478" fmla="*/ 2781883 w 12250684"/>
              <a:gd name="connsiteY478" fmla="*/ 2155307 h 2675284"/>
              <a:gd name="connsiteX479" fmla="*/ 2802682 w 12250684"/>
              <a:gd name="connsiteY479" fmla="*/ 2155307 h 2675284"/>
              <a:gd name="connsiteX480" fmla="*/ 2802682 w 12250684"/>
              <a:gd name="connsiteY480" fmla="*/ 2131908 h 2675284"/>
              <a:gd name="connsiteX481" fmla="*/ 2846880 w 12250684"/>
              <a:gd name="connsiteY481" fmla="*/ 2131908 h 2675284"/>
              <a:gd name="connsiteX482" fmla="*/ 2846880 w 12250684"/>
              <a:gd name="connsiteY482" fmla="*/ 2009713 h 2675284"/>
              <a:gd name="connsiteX483" fmla="*/ 2867679 w 12250684"/>
              <a:gd name="connsiteY483" fmla="*/ 2009713 h 2675284"/>
              <a:gd name="connsiteX484" fmla="*/ 2867679 w 12250684"/>
              <a:gd name="connsiteY484" fmla="*/ 1988914 h 2675284"/>
              <a:gd name="connsiteX485" fmla="*/ 3023673 w 12250684"/>
              <a:gd name="connsiteY485" fmla="*/ 1988914 h 2675284"/>
              <a:gd name="connsiteX486" fmla="*/ 3023673 w 12250684"/>
              <a:gd name="connsiteY486" fmla="*/ 1520934 h 2675284"/>
              <a:gd name="connsiteX487" fmla="*/ 3044472 w 12250684"/>
              <a:gd name="connsiteY487" fmla="*/ 1520934 h 2675284"/>
              <a:gd name="connsiteX488" fmla="*/ 3044472 w 12250684"/>
              <a:gd name="connsiteY488" fmla="*/ 1076353 h 2675284"/>
              <a:gd name="connsiteX489" fmla="*/ 2989874 w 12250684"/>
              <a:gd name="connsiteY489" fmla="*/ 1076353 h 2675284"/>
              <a:gd name="connsiteX490" fmla="*/ 2989874 w 12250684"/>
              <a:gd name="connsiteY490" fmla="*/ 876162 h 2675284"/>
              <a:gd name="connsiteX491" fmla="*/ 2586891 w 12250684"/>
              <a:gd name="connsiteY491" fmla="*/ 876162 h 2675284"/>
              <a:gd name="connsiteX492" fmla="*/ 2586891 w 12250684"/>
              <a:gd name="connsiteY492" fmla="*/ 2446494 h 2675284"/>
              <a:gd name="connsiteX493" fmla="*/ 2545293 w 12250684"/>
              <a:gd name="connsiteY493" fmla="*/ 2446494 h 2675284"/>
              <a:gd name="connsiteX494" fmla="*/ 2545293 w 12250684"/>
              <a:gd name="connsiteY494" fmla="*/ 818965 h 2675284"/>
              <a:gd name="connsiteX495" fmla="*/ 2566092 w 12250684"/>
              <a:gd name="connsiteY495" fmla="*/ 818965 h 2675284"/>
              <a:gd name="connsiteX496" fmla="*/ 2566092 w 12250684"/>
              <a:gd name="connsiteY496" fmla="*/ 109195 h 2675284"/>
              <a:gd name="connsiteX497" fmla="*/ 1921319 w 12250684"/>
              <a:gd name="connsiteY497" fmla="*/ 109195 h 2675284"/>
              <a:gd name="connsiteX498" fmla="*/ 1658730 w 12250684"/>
              <a:gd name="connsiteY498" fmla="*/ 0 h 2675284"/>
              <a:gd name="connsiteX499" fmla="*/ 1000958 w 12250684"/>
              <a:gd name="connsiteY499" fmla="*/ 0 h 2675284"/>
              <a:gd name="connsiteX500" fmla="*/ 1000958 w 12250684"/>
              <a:gd name="connsiteY500" fmla="*/ 938559 h 2675284"/>
              <a:gd name="connsiteX501" fmla="*/ 1021757 w 12250684"/>
              <a:gd name="connsiteY501" fmla="*/ 938559 h 2675284"/>
              <a:gd name="connsiteX502" fmla="*/ 1021757 w 12250684"/>
              <a:gd name="connsiteY502" fmla="*/ 2446494 h 2675284"/>
              <a:gd name="connsiteX503" fmla="*/ 980159 w 12250684"/>
              <a:gd name="connsiteY503" fmla="*/ 2446494 h 2675284"/>
              <a:gd name="connsiteX504" fmla="*/ 980159 w 12250684"/>
              <a:gd name="connsiteY504" fmla="*/ 1011356 h 2675284"/>
              <a:gd name="connsiteX505" fmla="*/ 904762 w 12250684"/>
              <a:gd name="connsiteY505" fmla="*/ 1195948 h 2675284"/>
              <a:gd name="connsiteX506" fmla="*/ 904762 w 12250684"/>
              <a:gd name="connsiteY506" fmla="*/ 1263545 h 2675284"/>
              <a:gd name="connsiteX507" fmla="*/ 727969 w 12250684"/>
              <a:gd name="connsiteY507" fmla="*/ 1263545 h 2675284"/>
              <a:gd name="connsiteX508" fmla="*/ 727969 w 12250684"/>
              <a:gd name="connsiteY508" fmla="*/ 2155307 h 2675284"/>
              <a:gd name="connsiteX509" fmla="*/ 527778 w 12250684"/>
              <a:gd name="connsiteY509" fmla="*/ 2155307 h 2675284"/>
              <a:gd name="connsiteX510" fmla="*/ 527778 w 12250684"/>
              <a:gd name="connsiteY510" fmla="*/ 2449094 h 2675284"/>
              <a:gd name="connsiteX511" fmla="*/ 486180 w 12250684"/>
              <a:gd name="connsiteY511" fmla="*/ 2449094 h 2675284"/>
              <a:gd name="connsiteX512" fmla="*/ 486180 w 12250684"/>
              <a:gd name="connsiteY512" fmla="*/ 2152707 h 2675284"/>
              <a:gd name="connsiteX513" fmla="*/ 506979 w 12250684"/>
              <a:gd name="connsiteY513" fmla="*/ 2152707 h 2675284"/>
              <a:gd name="connsiteX514" fmla="*/ 506979 w 12250684"/>
              <a:gd name="connsiteY514" fmla="*/ 1193348 h 2675284"/>
              <a:gd name="connsiteX515" fmla="*/ 288588 w 12250684"/>
              <a:gd name="connsiteY515" fmla="*/ 1193348 h 2675284"/>
              <a:gd name="connsiteX516" fmla="*/ 288588 w 12250684"/>
              <a:gd name="connsiteY516" fmla="*/ 904761 h 2675284"/>
              <a:gd name="connsiteX517" fmla="*/ 0 w 12250684"/>
              <a:gd name="connsiteY517" fmla="*/ 904761 h 2675284"/>
              <a:gd name="connsiteX518" fmla="*/ 0 w 12250684"/>
              <a:gd name="connsiteY518" fmla="*/ 2675284 h 2675284"/>
              <a:gd name="connsiteX519" fmla="*/ 12250684 w 12250684"/>
              <a:gd name="connsiteY519" fmla="*/ 2675284 h 2675284"/>
              <a:gd name="connsiteX520" fmla="*/ 12250684 w 12250684"/>
              <a:gd name="connsiteY520" fmla="*/ 1861519 h 2675284"/>
              <a:gd name="connsiteX521" fmla="*/ 12110289 w 12250684"/>
              <a:gd name="connsiteY521" fmla="*/ 1861519 h 2675284"/>
              <a:gd name="connsiteX522" fmla="*/ 9130816 w 12250684"/>
              <a:gd name="connsiteY522" fmla="*/ 2069510 h 2675284"/>
              <a:gd name="connsiteX523" fmla="*/ 9089217 w 12250684"/>
              <a:gd name="connsiteY523" fmla="*/ 2069510 h 2675284"/>
              <a:gd name="connsiteX524" fmla="*/ 9089217 w 12250684"/>
              <a:gd name="connsiteY524" fmla="*/ 1643129 h 2675284"/>
              <a:gd name="connsiteX525" fmla="*/ 8860426 w 12250684"/>
              <a:gd name="connsiteY525" fmla="*/ 1643129 h 2675284"/>
              <a:gd name="connsiteX526" fmla="*/ 8860426 w 12250684"/>
              <a:gd name="connsiteY526" fmla="*/ 1700326 h 2675284"/>
              <a:gd name="connsiteX527" fmla="*/ 8860426 w 12250684"/>
              <a:gd name="connsiteY527" fmla="*/ 1858920 h 2675284"/>
              <a:gd name="connsiteX528" fmla="*/ 8839628 w 12250684"/>
              <a:gd name="connsiteY528" fmla="*/ 1858920 h 2675284"/>
              <a:gd name="connsiteX529" fmla="*/ 8839628 w 12250684"/>
              <a:gd name="connsiteY529" fmla="*/ 1879719 h 2675284"/>
              <a:gd name="connsiteX530" fmla="*/ 8704433 w 12250684"/>
              <a:gd name="connsiteY530" fmla="*/ 1879719 h 2675284"/>
              <a:gd name="connsiteX531" fmla="*/ 8704433 w 12250684"/>
              <a:gd name="connsiteY531" fmla="*/ 2035712 h 2675284"/>
              <a:gd name="connsiteX532" fmla="*/ 8662835 w 12250684"/>
              <a:gd name="connsiteY532" fmla="*/ 2035712 h 2675284"/>
              <a:gd name="connsiteX533" fmla="*/ 8662835 w 12250684"/>
              <a:gd name="connsiteY533" fmla="*/ 1858920 h 2675284"/>
              <a:gd name="connsiteX534" fmla="*/ 8683634 w 12250684"/>
              <a:gd name="connsiteY534" fmla="*/ 1858920 h 2675284"/>
              <a:gd name="connsiteX535" fmla="*/ 8683634 w 12250684"/>
              <a:gd name="connsiteY535" fmla="*/ 1838120 h 2675284"/>
              <a:gd name="connsiteX536" fmla="*/ 8818829 w 12250684"/>
              <a:gd name="connsiteY536" fmla="*/ 1838120 h 2675284"/>
              <a:gd name="connsiteX537" fmla="*/ 8818829 w 12250684"/>
              <a:gd name="connsiteY537" fmla="*/ 1700326 h 2675284"/>
              <a:gd name="connsiteX538" fmla="*/ 8818829 w 12250684"/>
              <a:gd name="connsiteY538" fmla="*/ 1622330 h 2675284"/>
              <a:gd name="connsiteX539" fmla="*/ 8839628 w 12250684"/>
              <a:gd name="connsiteY539" fmla="*/ 1622330 h 2675284"/>
              <a:gd name="connsiteX540" fmla="*/ 8839628 w 12250684"/>
              <a:gd name="connsiteY540" fmla="*/ 1601531 h 2675284"/>
              <a:gd name="connsiteX541" fmla="*/ 9110016 w 12250684"/>
              <a:gd name="connsiteY541" fmla="*/ 1601531 h 2675284"/>
              <a:gd name="connsiteX542" fmla="*/ 9110016 w 12250684"/>
              <a:gd name="connsiteY542" fmla="*/ 1622330 h 2675284"/>
              <a:gd name="connsiteX543" fmla="*/ 9130816 w 12250684"/>
              <a:gd name="connsiteY543" fmla="*/ 1622330 h 2675284"/>
              <a:gd name="connsiteX544" fmla="*/ 9130816 w 12250684"/>
              <a:gd name="connsiteY544" fmla="*/ 2069510 h 2675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</a:cxnLst>
            <a:rect l="l" t="t" r="r" b="b"/>
            <a:pathLst>
              <a:path w="12250684" h="2675284">
                <a:moveTo>
                  <a:pt x="12110289" y="1861519"/>
                </a:moveTo>
                <a:lnTo>
                  <a:pt x="12110289" y="1783523"/>
                </a:lnTo>
                <a:lnTo>
                  <a:pt x="11912698" y="1783523"/>
                </a:lnTo>
                <a:lnTo>
                  <a:pt x="11912698" y="2446494"/>
                </a:lnTo>
                <a:lnTo>
                  <a:pt x="11871100" y="2446494"/>
                </a:lnTo>
                <a:lnTo>
                  <a:pt x="11871100" y="1783523"/>
                </a:lnTo>
                <a:lnTo>
                  <a:pt x="11891899" y="1783523"/>
                </a:lnTo>
                <a:lnTo>
                  <a:pt x="11891899" y="808565"/>
                </a:lnTo>
                <a:lnTo>
                  <a:pt x="11845101" y="808565"/>
                </a:lnTo>
                <a:lnTo>
                  <a:pt x="11845101" y="660371"/>
                </a:lnTo>
                <a:lnTo>
                  <a:pt x="11665709" y="660371"/>
                </a:lnTo>
                <a:lnTo>
                  <a:pt x="11665709" y="582375"/>
                </a:lnTo>
                <a:lnTo>
                  <a:pt x="11517515" y="582375"/>
                </a:lnTo>
                <a:lnTo>
                  <a:pt x="11517515" y="527777"/>
                </a:lnTo>
                <a:lnTo>
                  <a:pt x="11189928" y="527777"/>
                </a:lnTo>
                <a:lnTo>
                  <a:pt x="11104132" y="613573"/>
                </a:lnTo>
                <a:lnTo>
                  <a:pt x="11104132" y="699370"/>
                </a:lnTo>
                <a:lnTo>
                  <a:pt x="11010536" y="753967"/>
                </a:lnTo>
                <a:lnTo>
                  <a:pt x="11010536" y="1338942"/>
                </a:lnTo>
                <a:lnTo>
                  <a:pt x="11031335" y="1338942"/>
                </a:lnTo>
                <a:lnTo>
                  <a:pt x="11031335" y="2449094"/>
                </a:lnTo>
                <a:lnTo>
                  <a:pt x="10989737" y="2449094"/>
                </a:lnTo>
                <a:lnTo>
                  <a:pt x="10989737" y="1346742"/>
                </a:lnTo>
                <a:lnTo>
                  <a:pt x="10924740" y="1346742"/>
                </a:lnTo>
                <a:lnTo>
                  <a:pt x="10924740" y="1292144"/>
                </a:lnTo>
                <a:lnTo>
                  <a:pt x="10784345" y="1292144"/>
                </a:lnTo>
                <a:lnTo>
                  <a:pt x="10784345" y="1362341"/>
                </a:lnTo>
                <a:lnTo>
                  <a:pt x="10706349" y="1362341"/>
                </a:lnTo>
                <a:lnTo>
                  <a:pt x="10706349" y="1814722"/>
                </a:lnTo>
                <a:lnTo>
                  <a:pt x="10727148" y="1814722"/>
                </a:lnTo>
                <a:lnTo>
                  <a:pt x="10727148" y="2446494"/>
                </a:lnTo>
                <a:lnTo>
                  <a:pt x="10685550" y="2446494"/>
                </a:lnTo>
                <a:lnTo>
                  <a:pt x="10685550" y="1814722"/>
                </a:lnTo>
                <a:lnTo>
                  <a:pt x="10597154" y="1814722"/>
                </a:lnTo>
                <a:lnTo>
                  <a:pt x="10597154" y="1338942"/>
                </a:lnTo>
                <a:lnTo>
                  <a:pt x="10183771" y="1338942"/>
                </a:lnTo>
                <a:lnTo>
                  <a:pt x="10183771" y="1393540"/>
                </a:lnTo>
                <a:lnTo>
                  <a:pt x="10051177" y="1393540"/>
                </a:lnTo>
                <a:lnTo>
                  <a:pt x="10051177" y="1580732"/>
                </a:lnTo>
                <a:lnTo>
                  <a:pt x="10071975" y="1580732"/>
                </a:lnTo>
                <a:lnTo>
                  <a:pt x="10071975" y="2012313"/>
                </a:lnTo>
                <a:lnTo>
                  <a:pt x="10373563" y="2012313"/>
                </a:lnTo>
                <a:lnTo>
                  <a:pt x="10373563" y="2033112"/>
                </a:lnTo>
                <a:lnTo>
                  <a:pt x="10394362" y="2033112"/>
                </a:lnTo>
                <a:lnTo>
                  <a:pt x="10394362" y="2469893"/>
                </a:lnTo>
                <a:lnTo>
                  <a:pt x="10352764" y="2469893"/>
                </a:lnTo>
                <a:lnTo>
                  <a:pt x="10352764" y="2053911"/>
                </a:lnTo>
                <a:lnTo>
                  <a:pt x="10048577" y="2053911"/>
                </a:lnTo>
                <a:lnTo>
                  <a:pt x="9949781" y="2053911"/>
                </a:lnTo>
                <a:lnTo>
                  <a:pt x="9949781" y="2469893"/>
                </a:lnTo>
                <a:lnTo>
                  <a:pt x="9908183" y="2469893"/>
                </a:lnTo>
                <a:lnTo>
                  <a:pt x="9908183" y="2035712"/>
                </a:lnTo>
                <a:lnTo>
                  <a:pt x="9928981" y="2035712"/>
                </a:lnTo>
                <a:lnTo>
                  <a:pt x="9928981" y="2014913"/>
                </a:lnTo>
                <a:lnTo>
                  <a:pt x="10027778" y="2014913"/>
                </a:lnTo>
                <a:lnTo>
                  <a:pt x="10027778" y="1895318"/>
                </a:lnTo>
                <a:lnTo>
                  <a:pt x="9772988" y="1895318"/>
                </a:lnTo>
                <a:lnTo>
                  <a:pt x="9772988" y="1853720"/>
                </a:lnTo>
                <a:lnTo>
                  <a:pt x="10027778" y="1853720"/>
                </a:lnTo>
                <a:lnTo>
                  <a:pt x="10027778" y="1580732"/>
                </a:lnTo>
                <a:lnTo>
                  <a:pt x="10001779" y="1580732"/>
                </a:lnTo>
                <a:lnTo>
                  <a:pt x="10001779" y="1619730"/>
                </a:lnTo>
                <a:lnTo>
                  <a:pt x="9947181" y="1619730"/>
                </a:lnTo>
                <a:lnTo>
                  <a:pt x="9947181" y="1760124"/>
                </a:lnTo>
                <a:lnTo>
                  <a:pt x="9908183" y="1760124"/>
                </a:lnTo>
                <a:lnTo>
                  <a:pt x="9908183" y="1518334"/>
                </a:lnTo>
                <a:lnTo>
                  <a:pt x="9853585" y="1518334"/>
                </a:lnTo>
                <a:lnTo>
                  <a:pt x="9853585" y="1385740"/>
                </a:lnTo>
                <a:lnTo>
                  <a:pt x="9791188" y="1299944"/>
                </a:lnTo>
                <a:lnTo>
                  <a:pt x="9744389" y="1393540"/>
                </a:lnTo>
                <a:lnTo>
                  <a:pt x="9744389" y="1463737"/>
                </a:lnTo>
                <a:lnTo>
                  <a:pt x="9624795" y="1463737"/>
                </a:lnTo>
                <a:lnTo>
                  <a:pt x="9624795" y="2079910"/>
                </a:lnTo>
                <a:lnTo>
                  <a:pt x="9804187" y="2079910"/>
                </a:lnTo>
                <a:lnTo>
                  <a:pt x="9804187" y="2100709"/>
                </a:lnTo>
                <a:lnTo>
                  <a:pt x="9824986" y="2100709"/>
                </a:lnTo>
                <a:lnTo>
                  <a:pt x="9824986" y="2495892"/>
                </a:lnTo>
                <a:lnTo>
                  <a:pt x="9783387" y="2495892"/>
                </a:lnTo>
                <a:lnTo>
                  <a:pt x="9783387" y="2121508"/>
                </a:lnTo>
                <a:lnTo>
                  <a:pt x="9603995" y="2121508"/>
                </a:lnTo>
                <a:lnTo>
                  <a:pt x="9416804" y="2121508"/>
                </a:lnTo>
                <a:lnTo>
                  <a:pt x="9416804" y="2160506"/>
                </a:lnTo>
                <a:lnTo>
                  <a:pt x="9396004" y="2160506"/>
                </a:lnTo>
                <a:lnTo>
                  <a:pt x="9396004" y="2181306"/>
                </a:lnTo>
                <a:lnTo>
                  <a:pt x="9156814" y="2181306"/>
                </a:lnTo>
                <a:lnTo>
                  <a:pt x="9156814" y="2139708"/>
                </a:lnTo>
                <a:lnTo>
                  <a:pt x="9375205" y="2139708"/>
                </a:lnTo>
                <a:lnTo>
                  <a:pt x="9375205" y="2100709"/>
                </a:lnTo>
                <a:lnTo>
                  <a:pt x="9396004" y="2100709"/>
                </a:lnTo>
                <a:lnTo>
                  <a:pt x="9396004" y="2079910"/>
                </a:lnTo>
                <a:lnTo>
                  <a:pt x="9583196" y="2079910"/>
                </a:lnTo>
                <a:lnTo>
                  <a:pt x="9583196" y="1463737"/>
                </a:lnTo>
                <a:lnTo>
                  <a:pt x="9603995" y="1463737"/>
                </a:lnTo>
                <a:lnTo>
                  <a:pt x="9603995" y="1175149"/>
                </a:lnTo>
                <a:lnTo>
                  <a:pt x="9518199" y="1175149"/>
                </a:lnTo>
                <a:lnTo>
                  <a:pt x="9518199" y="1229747"/>
                </a:lnTo>
                <a:lnTo>
                  <a:pt x="9432402" y="1229747"/>
                </a:lnTo>
                <a:lnTo>
                  <a:pt x="9432402" y="1190748"/>
                </a:lnTo>
                <a:lnTo>
                  <a:pt x="9292008" y="1190748"/>
                </a:lnTo>
                <a:lnTo>
                  <a:pt x="9292008" y="1221947"/>
                </a:lnTo>
                <a:lnTo>
                  <a:pt x="9175013" y="1221947"/>
                </a:lnTo>
                <a:lnTo>
                  <a:pt x="9175013" y="1494935"/>
                </a:lnTo>
                <a:lnTo>
                  <a:pt x="9073618" y="1494935"/>
                </a:lnTo>
                <a:lnTo>
                  <a:pt x="9073618" y="1338942"/>
                </a:lnTo>
                <a:lnTo>
                  <a:pt x="8909825" y="1338942"/>
                </a:lnTo>
                <a:lnTo>
                  <a:pt x="8909825" y="1518334"/>
                </a:lnTo>
                <a:lnTo>
                  <a:pt x="8863026" y="1518334"/>
                </a:lnTo>
                <a:lnTo>
                  <a:pt x="8863026" y="1596331"/>
                </a:lnTo>
                <a:lnTo>
                  <a:pt x="8707033" y="1596331"/>
                </a:lnTo>
                <a:lnTo>
                  <a:pt x="8707033" y="1315543"/>
                </a:lnTo>
                <a:lnTo>
                  <a:pt x="8465243" y="1315543"/>
                </a:lnTo>
                <a:lnTo>
                  <a:pt x="8465243" y="1362341"/>
                </a:lnTo>
                <a:lnTo>
                  <a:pt x="8387247" y="1362341"/>
                </a:lnTo>
                <a:lnTo>
                  <a:pt x="8387247" y="1427338"/>
                </a:lnTo>
                <a:lnTo>
                  <a:pt x="8561439" y="1427338"/>
                </a:lnTo>
                <a:lnTo>
                  <a:pt x="8561439" y="1448137"/>
                </a:lnTo>
                <a:lnTo>
                  <a:pt x="8582239" y="1448137"/>
                </a:lnTo>
                <a:lnTo>
                  <a:pt x="8582239" y="2207305"/>
                </a:lnTo>
                <a:lnTo>
                  <a:pt x="8540640" y="2207305"/>
                </a:lnTo>
                <a:lnTo>
                  <a:pt x="8540640" y="1468936"/>
                </a:lnTo>
                <a:lnTo>
                  <a:pt x="8387247" y="1468936"/>
                </a:lnTo>
                <a:lnTo>
                  <a:pt x="8387247" y="1502735"/>
                </a:lnTo>
                <a:lnTo>
                  <a:pt x="8345649" y="1502735"/>
                </a:lnTo>
                <a:lnTo>
                  <a:pt x="8345649" y="2069510"/>
                </a:lnTo>
                <a:lnTo>
                  <a:pt x="8304050" y="2069510"/>
                </a:lnTo>
                <a:lnTo>
                  <a:pt x="8304050" y="1838120"/>
                </a:lnTo>
                <a:lnTo>
                  <a:pt x="8103859" y="1838120"/>
                </a:lnTo>
                <a:lnTo>
                  <a:pt x="8103859" y="2033112"/>
                </a:lnTo>
                <a:lnTo>
                  <a:pt x="8059661" y="2033112"/>
                </a:lnTo>
                <a:lnTo>
                  <a:pt x="8059661" y="1819921"/>
                </a:lnTo>
                <a:lnTo>
                  <a:pt x="8080459" y="1819921"/>
                </a:lnTo>
                <a:lnTo>
                  <a:pt x="8080459" y="1799122"/>
                </a:lnTo>
                <a:lnTo>
                  <a:pt x="8301450" y="1799122"/>
                </a:lnTo>
                <a:lnTo>
                  <a:pt x="8301450" y="1502735"/>
                </a:lnTo>
                <a:lnTo>
                  <a:pt x="8322250" y="1502735"/>
                </a:lnTo>
                <a:lnTo>
                  <a:pt x="8322250" y="1076353"/>
                </a:lnTo>
                <a:lnTo>
                  <a:pt x="8111658" y="1076353"/>
                </a:lnTo>
                <a:lnTo>
                  <a:pt x="8111658" y="1190748"/>
                </a:lnTo>
                <a:lnTo>
                  <a:pt x="7971265" y="1190748"/>
                </a:lnTo>
                <a:lnTo>
                  <a:pt x="7971265" y="1136151"/>
                </a:lnTo>
                <a:lnTo>
                  <a:pt x="7838670" y="1136151"/>
                </a:lnTo>
                <a:lnTo>
                  <a:pt x="7838670" y="1253146"/>
                </a:lnTo>
                <a:lnTo>
                  <a:pt x="7791872" y="1253146"/>
                </a:lnTo>
                <a:lnTo>
                  <a:pt x="7791872" y="1354541"/>
                </a:lnTo>
                <a:lnTo>
                  <a:pt x="7721675" y="1354541"/>
                </a:lnTo>
                <a:lnTo>
                  <a:pt x="7721675" y="1385740"/>
                </a:lnTo>
                <a:lnTo>
                  <a:pt x="7687877" y="1385740"/>
                </a:lnTo>
                <a:lnTo>
                  <a:pt x="7687877" y="2048711"/>
                </a:lnTo>
                <a:lnTo>
                  <a:pt x="7966064" y="2048711"/>
                </a:lnTo>
                <a:lnTo>
                  <a:pt x="7966064" y="2069510"/>
                </a:lnTo>
                <a:lnTo>
                  <a:pt x="7986864" y="2069510"/>
                </a:lnTo>
                <a:lnTo>
                  <a:pt x="7986864" y="2090310"/>
                </a:lnTo>
                <a:lnTo>
                  <a:pt x="8324850" y="2090310"/>
                </a:lnTo>
                <a:lnTo>
                  <a:pt x="8324850" y="2111109"/>
                </a:lnTo>
                <a:lnTo>
                  <a:pt x="8345649" y="2111109"/>
                </a:lnTo>
                <a:lnTo>
                  <a:pt x="8345649" y="2152707"/>
                </a:lnTo>
                <a:lnTo>
                  <a:pt x="8345649" y="2207305"/>
                </a:lnTo>
                <a:lnTo>
                  <a:pt x="8345649" y="2241103"/>
                </a:lnTo>
                <a:lnTo>
                  <a:pt x="8610837" y="2241103"/>
                </a:lnTo>
                <a:lnTo>
                  <a:pt x="8738232" y="2142307"/>
                </a:lnTo>
                <a:lnTo>
                  <a:pt x="8751231" y="2157907"/>
                </a:lnTo>
                <a:lnTo>
                  <a:pt x="8751231" y="2137107"/>
                </a:lnTo>
                <a:lnTo>
                  <a:pt x="9055418" y="2137107"/>
                </a:lnTo>
                <a:lnTo>
                  <a:pt x="9055418" y="2157907"/>
                </a:lnTo>
                <a:lnTo>
                  <a:pt x="9076218" y="2157907"/>
                </a:lnTo>
                <a:lnTo>
                  <a:pt x="9076218" y="2495892"/>
                </a:lnTo>
                <a:lnTo>
                  <a:pt x="9034619" y="2495892"/>
                </a:lnTo>
                <a:lnTo>
                  <a:pt x="9034619" y="2181306"/>
                </a:lnTo>
                <a:lnTo>
                  <a:pt x="8756431" y="2181306"/>
                </a:lnTo>
                <a:lnTo>
                  <a:pt x="8629036" y="2280101"/>
                </a:lnTo>
                <a:lnTo>
                  <a:pt x="8616037" y="2264502"/>
                </a:lnTo>
                <a:lnTo>
                  <a:pt x="8616037" y="2285301"/>
                </a:lnTo>
                <a:lnTo>
                  <a:pt x="8322250" y="2285301"/>
                </a:lnTo>
                <a:lnTo>
                  <a:pt x="8322250" y="2261902"/>
                </a:lnTo>
                <a:lnTo>
                  <a:pt x="8301450" y="2261902"/>
                </a:lnTo>
                <a:lnTo>
                  <a:pt x="8301450" y="2207305"/>
                </a:lnTo>
                <a:lnTo>
                  <a:pt x="8301450" y="2152707"/>
                </a:lnTo>
                <a:lnTo>
                  <a:pt x="8301450" y="2131908"/>
                </a:lnTo>
                <a:lnTo>
                  <a:pt x="7984264" y="2131908"/>
                </a:lnTo>
                <a:lnTo>
                  <a:pt x="7984264" y="2152707"/>
                </a:lnTo>
                <a:lnTo>
                  <a:pt x="7984264" y="2495892"/>
                </a:lnTo>
                <a:lnTo>
                  <a:pt x="7942666" y="2495892"/>
                </a:lnTo>
                <a:lnTo>
                  <a:pt x="7942666" y="2152707"/>
                </a:lnTo>
                <a:lnTo>
                  <a:pt x="7942666" y="2090310"/>
                </a:lnTo>
                <a:lnTo>
                  <a:pt x="7685277" y="2090310"/>
                </a:lnTo>
                <a:lnTo>
                  <a:pt x="7685277" y="2469893"/>
                </a:lnTo>
                <a:lnTo>
                  <a:pt x="7643678" y="2469893"/>
                </a:lnTo>
                <a:lnTo>
                  <a:pt x="7643678" y="1385740"/>
                </a:lnTo>
                <a:lnTo>
                  <a:pt x="7664477" y="1385740"/>
                </a:lnTo>
                <a:lnTo>
                  <a:pt x="7664477" y="1229747"/>
                </a:lnTo>
                <a:lnTo>
                  <a:pt x="7547482" y="1229747"/>
                </a:lnTo>
                <a:lnTo>
                  <a:pt x="7547482" y="1346742"/>
                </a:lnTo>
                <a:lnTo>
                  <a:pt x="7469485" y="1346742"/>
                </a:lnTo>
                <a:lnTo>
                  <a:pt x="7469485" y="1276545"/>
                </a:lnTo>
                <a:lnTo>
                  <a:pt x="7305692" y="1276545"/>
                </a:lnTo>
                <a:lnTo>
                  <a:pt x="7305692" y="2469893"/>
                </a:lnTo>
                <a:lnTo>
                  <a:pt x="7264094" y="2469893"/>
                </a:lnTo>
                <a:lnTo>
                  <a:pt x="7264094" y="1276545"/>
                </a:lnTo>
                <a:lnTo>
                  <a:pt x="7167899" y="1276545"/>
                </a:lnTo>
                <a:lnTo>
                  <a:pt x="7167899" y="1175149"/>
                </a:lnTo>
                <a:lnTo>
                  <a:pt x="7121100" y="1175149"/>
                </a:lnTo>
                <a:lnTo>
                  <a:pt x="7121100" y="1120551"/>
                </a:lnTo>
                <a:lnTo>
                  <a:pt x="6848112" y="1120551"/>
                </a:lnTo>
                <a:lnTo>
                  <a:pt x="6848112" y="1260945"/>
                </a:lnTo>
                <a:lnTo>
                  <a:pt x="6793514" y="1260945"/>
                </a:lnTo>
                <a:lnTo>
                  <a:pt x="6793514" y="1562532"/>
                </a:lnTo>
                <a:lnTo>
                  <a:pt x="6814313" y="1562532"/>
                </a:lnTo>
                <a:lnTo>
                  <a:pt x="6814313" y="2152707"/>
                </a:lnTo>
                <a:lnTo>
                  <a:pt x="6772715" y="2152707"/>
                </a:lnTo>
                <a:lnTo>
                  <a:pt x="6772715" y="1580732"/>
                </a:lnTo>
                <a:lnTo>
                  <a:pt x="6707718" y="1580732"/>
                </a:lnTo>
                <a:lnTo>
                  <a:pt x="6707718" y="1440338"/>
                </a:lnTo>
                <a:lnTo>
                  <a:pt x="6606322" y="1440338"/>
                </a:lnTo>
                <a:lnTo>
                  <a:pt x="6606322" y="1604131"/>
                </a:lnTo>
                <a:lnTo>
                  <a:pt x="6580323" y="1604131"/>
                </a:lnTo>
                <a:lnTo>
                  <a:pt x="6580323" y="2079910"/>
                </a:lnTo>
                <a:lnTo>
                  <a:pt x="6640120" y="2079910"/>
                </a:lnTo>
                <a:lnTo>
                  <a:pt x="6640120" y="2100709"/>
                </a:lnTo>
                <a:lnTo>
                  <a:pt x="6660920" y="2100709"/>
                </a:lnTo>
                <a:lnTo>
                  <a:pt x="6660920" y="2189105"/>
                </a:lnTo>
                <a:lnTo>
                  <a:pt x="6832512" y="2189105"/>
                </a:lnTo>
                <a:lnTo>
                  <a:pt x="6832512" y="2209904"/>
                </a:lnTo>
                <a:lnTo>
                  <a:pt x="6853312" y="2209904"/>
                </a:lnTo>
                <a:lnTo>
                  <a:pt x="6853312" y="2243703"/>
                </a:lnTo>
                <a:lnTo>
                  <a:pt x="7089902" y="2243703"/>
                </a:lnTo>
                <a:lnTo>
                  <a:pt x="7089902" y="2261902"/>
                </a:lnTo>
                <a:lnTo>
                  <a:pt x="7110701" y="2261902"/>
                </a:lnTo>
                <a:lnTo>
                  <a:pt x="7110701" y="2495892"/>
                </a:lnTo>
                <a:lnTo>
                  <a:pt x="7069102" y="2495892"/>
                </a:lnTo>
                <a:lnTo>
                  <a:pt x="7069102" y="2282701"/>
                </a:lnTo>
                <a:lnTo>
                  <a:pt x="6853312" y="2282701"/>
                </a:lnTo>
                <a:lnTo>
                  <a:pt x="6853312" y="2449094"/>
                </a:lnTo>
                <a:lnTo>
                  <a:pt x="6811713" y="2449094"/>
                </a:lnTo>
                <a:lnTo>
                  <a:pt x="6811713" y="2230704"/>
                </a:lnTo>
                <a:lnTo>
                  <a:pt x="6640120" y="2230704"/>
                </a:lnTo>
                <a:lnTo>
                  <a:pt x="6640120" y="2209904"/>
                </a:lnTo>
                <a:lnTo>
                  <a:pt x="6619321" y="2209904"/>
                </a:lnTo>
                <a:lnTo>
                  <a:pt x="6619321" y="2121508"/>
                </a:lnTo>
                <a:lnTo>
                  <a:pt x="6559524" y="2121508"/>
                </a:lnTo>
                <a:lnTo>
                  <a:pt x="6523125" y="2121508"/>
                </a:lnTo>
                <a:lnTo>
                  <a:pt x="6523125" y="2209904"/>
                </a:lnTo>
                <a:lnTo>
                  <a:pt x="6499726" y="2209904"/>
                </a:lnTo>
                <a:lnTo>
                  <a:pt x="6499726" y="2230704"/>
                </a:lnTo>
                <a:lnTo>
                  <a:pt x="6421730" y="2230704"/>
                </a:lnTo>
                <a:lnTo>
                  <a:pt x="6421730" y="2209904"/>
                </a:lnTo>
                <a:lnTo>
                  <a:pt x="6400930" y="2209904"/>
                </a:lnTo>
                <a:lnTo>
                  <a:pt x="6400930" y="2176106"/>
                </a:lnTo>
                <a:lnTo>
                  <a:pt x="6286535" y="2176106"/>
                </a:lnTo>
                <a:lnTo>
                  <a:pt x="6286535" y="2449094"/>
                </a:lnTo>
                <a:lnTo>
                  <a:pt x="6244937" y="2449094"/>
                </a:lnTo>
                <a:lnTo>
                  <a:pt x="6244937" y="2152707"/>
                </a:lnTo>
                <a:lnTo>
                  <a:pt x="6265736" y="2152707"/>
                </a:lnTo>
                <a:lnTo>
                  <a:pt x="6265736" y="2131908"/>
                </a:lnTo>
                <a:lnTo>
                  <a:pt x="6421730" y="2131908"/>
                </a:lnTo>
                <a:lnTo>
                  <a:pt x="6421730" y="2152707"/>
                </a:lnTo>
                <a:lnTo>
                  <a:pt x="6442529" y="2152707"/>
                </a:lnTo>
                <a:lnTo>
                  <a:pt x="6442529" y="2186505"/>
                </a:lnTo>
                <a:lnTo>
                  <a:pt x="6478927" y="2186505"/>
                </a:lnTo>
                <a:lnTo>
                  <a:pt x="6478927" y="2098109"/>
                </a:lnTo>
                <a:lnTo>
                  <a:pt x="6499726" y="2098109"/>
                </a:lnTo>
                <a:lnTo>
                  <a:pt x="6499726" y="2079910"/>
                </a:lnTo>
                <a:lnTo>
                  <a:pt x="6536125" y="2079910"/>
                </a:lnTo>
                <a:lnTo>
                  <a:pt x="6536125" y="1578132"/>
                </a:lnTo>
                <a:lnTo>
                  <a:pt x="6556924" y="1578132"/>
                </a:lnTo>
                <a:lnTo>
                  <a:pt x="6556924" y="1448137"/>
                </a:lnTo>
                <a:lnTo>
                  <a:pt x="6471127" y="1323343"/>
                </a:lnTo>
                <a:lnTo>
                  <a:pt x="6416530" y="1401339"/>
                </a:lnTo>
                <a:lnTo>
                  <a:pt x="6361932" y="1338942"/>
                </a:lnTo>
                <a:lnTo>
                  <a:pt x="6198139" y="1487136"/>
                </a:lnTo>
                <a:lnTo>
                  <a:pt x="6198139" y="1533934"/>
                </a:lnTo>
                <a:lnTo>
                  <a:pt x="6179940" y="1533934"/>
                </a:lnTo>
                <a:lnTo>
                  <a:pt x="6179940" y="2446494"/>
                </a:lnTo>
                <a:lnTo>
                  <a:pt x="6138342" y="2446494"/>
                </a:lnTo>
                <a:lnTo>
                  <a:pt x="6138342" y="1671728"/>
                </a:lnTo>
                <a:lnTo>
                  <a:pt x="5956349" y="1671728"/>
                </a:lnTo>
                <a:lnTo>
                  <a:pt x="5956349" y="2469893"/>
                </a:lnTo>
                <a:lnTo>
                  <a:pt x="5914751" y="2469893"/>
                </a:lnTo>
                <a:lnTo>
                  <a:pt x="5914751" y="1671728"/>
                </a:lnTo>
                <a:lnTo>
                  <a:pt x="5792556" y="1671728"/>
                </a:lnTo>
                <a:lnTo>
                  <a:pt x="5792556" y="1650929"/>
                </a:lnTo>
                <a:lnTo>
                  <a:pt x="5771757" y="1650929"/>
                </a:lnTo>
                <a:lnTo>
                  <a:pt x="5771757" y="1611930"/>
                </a:lnTo>
                <a:lnTo>
                  <a:pt x="5672961" y="1611930"/>
                </a:lnTo>
                <a:lnTo>
                  <a:pt x="5672961" y="1591131"/>
                </a:lnTo>
                <a:lnTo>
                  <a:pt x="5652162" y="1591131"/>
                </a:lnTo>
                <a:lnTo>
                  <a:pt x="5652162" y="1554733"/>
                </a:lnTo>
                <a:lnTo>
                  <a:pt x="5641763" y="1554733"/>
                </a:lnTo>
                <a:lnTo>
                  <a:pt x="5641763" y="1622330"/>
                </a:lnTo>
                <a:lnTo>
                  <a:pt x="5620963" y="1622330"/>
                </a:lnTo>
                <a:lnTo>
                  <a:pt x="5620963" y="1643129"/>
                </a:lnTo>
                <a:lnTo>
                  <a:pt x="5550766" y="1643129"/>
                </a:lnTo>
                <a:lnTo>
                  <a:pt x="5550766" y="2293101"/>
                </a:lnTo>
                <a:lnTo>
                  <a:pt x="5763957" y="2293101"/>
                </a:lnTo>
                <a:lnTo>
                  <a:pt x="5763957" y="2313900"/>
                </a:lnTo>
                <a:lnTo>
                  <a:pt x="5784756" y="2313900"/>
                </a:lnTo>
                <a:lnTo>
                  <a:pt x="5784756" y="2472493"/>
                </a:lnTo>
                <a:lnTo>
                  <a:pt x="5743158" y="2472493"/>
                </a:lnTo>
                <a:lnTo>
                  <a:pt x="5743158" y="2334699"/>
                </a:lnTo>
                <a:lnTo>
                  <a:pt x="5477969" y="2334699"/>
                </a:lnTo>
                <a:lnTo>
                  <a:pt x="5477969" y="2472493"/>
                </a:lnTo>
                <a:lnTo>
                  <a:pt x="5436371" y="2472493"/>
                </a:lnTo>
                <a:lnTo>
                  <a:pt x="5436371" y="2313900"/>
                </a:lnTo>
                <a:lnTo>
                  <a:pt x="5457170" y="2313900"/>
                </a:lnTo>
                <a:lnTo>
                  <a:pt x="5457170" y="2293101"/>
                </a:lnTo>
                <a:lnTo>
                  <a:pt x="5509168" y="2293101"/>
                </a:lnTo>
                <a:lnTo>
                  <a:pt x="5509168" y="1622330"/>
                </a:lnTo>
                <a:lnTo>
                  <a:pt x="5529967" y="1622330"/>
                </a:lnTo>
                <a:lnTo>
                  <a:pt x="5529967" y="1601531"/>
                </a:lnTo>
                <a:lnTo>
                  <a:pt x="5600164" y="1601531"/>
                </a:lnTo>
                <a:lnTo>
                  <a:pt x="5600164" y="1533934"/>
                </a:lnTo>
                <a:lnTo>
                  <a:pt x="5620963" y="1533934"/>
                </a:lnTo>
                <a:lnTo>
                  <a:pt x="5620963" y="1513135"/>
                </a:lnTo>
                <a:lnTo>
                  <a:pt x="5675561" y="1513135"/>
                </a:lnTo>
                <a:lnTo>
                  <a:pt x="5675561" y="1533934"/>
                </a:lnTo>
                <a:lnTo>
                  <a:pt x="5696360" y="1533934"/>
                </a:lnTo>
                <a:lnTo>
                  <a:pt x="5696360" y="1570332"/>
                </a:lnTo>
                <a:lnTo>
                  <a:pt x="5795156" y="1570332"/>
                </a:lnTo>
                <a:lnTo>
                  <a:pt x="5795156" y="1591131"/>
                </a:lnTo>
                <a:lnTo>
                  <a:pt x="5815955" y="1591131"/>
                </a:lnTo>
                <a:lnTo>
                  <a:pt x="5815955" y="1630129"/>
                </a:lnTo>
                <a:lnTo>
                  <a:pt x="6140941" y="1630129"/>
                </a:lnTo>
                <a:lnTo>
                  <a:pt x="6140941" y="1533934"/>
                </a:lnTo>
                <a:lnTo>
                  <a:pt x="6161741" y="1533934"/>
                </a:lnTo>
                <a:lnTo>
                  <a:pt x="6161741" y="1370141"/>
                </a:lnTo>
                <a:lnTo>
                  <a:pt x="5943350" y="1370141"/>
                </a:lnTo>
                <a:lnTo>
                  <a:pt x="5943350" y="1284344"/>
                </a:lnTo>
                <a:lnTo>
                  <a:pt x="5810755" y="1284344"/>
                </a:lnTo>
                <a:lnTo>
                  <a:pt x="5810755" y="1362341"/>
                </a:lnTo>
                <a:lnTo>
                  <a:pt x="5545567" y="1362341"/>
                </a:lnTo>
                <a:lnTo>
                  <a:pt x="5545567" y="1307743"/>
                </a:lnTo>
                <a:lnTo>
                  <a:pt x="5459770" y="1307743"/>
                </a:lnTo>
                <a:lnTo>
                  <a:pt x="5459770" y="1190748"/>
                </a:lnTo>
                <a:lnTo>
                  <a:pt x="5233580" y="1190748"/>
                </a:lnTo>
                <a:lnTo>
                  <a:pt x="5233580" y="1362341"/>
                </a:lnTo>
                <a:lnTo>
                  <a:pt x="5147783" y="1362341"/>
                </a:lnTo>
                <a:lnTo>
                  <a:pt x="5147783" y="1541733"/>
                </a:lnTo>
                <a:lnTo>
                  <a:pt x="5038588" y="1541733"/>
                </a:lnTo>
                <a:lnTo>
                  <a:pt x="5038588" y="1370141"/>
                </a:lnTo>
                <a:lnTo>
                  <a:pt x="4809798" y="1370141"/>
                </a:lnTo>
                <a:lnTo>
                  <a:pt x="4809798" y="1507935"/>
                </a:lnTo>
                <a:lnTo>
                  <a:pt x="4781199" y="1507935"/>
                </a:lnTo>
                <a:lnTo>
                  <a:pt x="4781199" y="1744524"/>
                </a:lnTo>
                <a:lnTo>
                  <a:pt x="4835796" y="1744524"/>
                </a:lnTo>
                <a:lnTo>
                  <a:pt x="4835796" y="1650929"/>
                </a:lnTo>
                <a:lnTo>
                  <a:pt x="4856596" y="1650929"/>
                </a:lnTo>
                <a:lnTo>
                  <a:pt x="4856596" y="1630129"/>
                </a:lnTo>
                <a:lnTo>
                  <a:pt x="5041188" y="1630129"/>
                </a:lnTo>
                <a:lnTo>
                  <a:pt x="5041188" y="1650929"/>
                </a:lnTo>
                <a:lnTo>
                  <a:pt x="5061987" y="1650929"/>
                </a:lnTo>
                <a:lnTo>
                  <a:pt x="5061987" y="1687327"/>
                </a:lnTo>
                <a:lnTo>
                  <a:pt x="5262178" y="1687327"/>
                </a:lnTo>
                <a:lnTo>
                  <a:pt x="5262178" y="1708126"/>
                </a:lnTo>
                <a:lnTo>
                  <a:pt x="5282978" y="1708126"/>
                </a:lnTo>
                <a:lnTo>
                  <a:pt x="5282978" y="2446494"/>
                </a:lnTo>
                <a:lnTo>
                  <a:pt x="5241380" y="2446494"/>
                </a:lnTo>
                <a:lnTo>
                  <a:pt x="5241380" y="1728925"/>
                </a:lnTo>
                <a:lnTo>
                  <a:pt x="5041188" y="1728925"/>
                </a:lnTo>
                <a:lnTo>
                  <a:pt x="5041188" y="1708126"/>
                </a:lnTo>
                <a:lnTo>
                  <a:pt x="5020389" y="1708126"/>
                </a:lnTo>
                <a:lnTo>
                  <a:pt x="5020389" y="1671728"/>
                </a:lnTo>
                <a:lnTo>
                  <a:pt x="4874795" y="1671728"/>
                </a:lnTo>
                <a:lnTo>
                  <a:pt x="4874795" y="1767923"/>
                </a:lnTo>
                <a:lnTo>
                  <a:pt x="4853996" y="1767923"/>
                </a:lnTo>
                <a:lnTo>
                  <a:pt x="4853996" y="1788723"/>
                </a:lnTo>
                <a:lnTo>
                  <a:pt x="4778599" y="1788723"/>
                </a:lnTo>
                <a:lnTo>
                  <a:pt x="4778599" y="1970715"/>
                </a:lnTo>
                <a:lnTo>
                  <a:pt x="4737001" y="1970715"/>
                </a:lnTo>
                <a:lnTo>
                  <a:pt x="4737001" y="1507935"/>
                </a:lnTo>
                <a:lnTo>
                  <a:pt x="4757800" y="1507935"/>
                </a:lnTo>
                <a:lnTo>
                  <a:pt x="4757800" y="1076353"/>
                </a:lnTo>
                <a:lnTo>
                  <a:pt x="4648604" y="1076353"/>
                </a:lnTo>
                <a:lnTo>
                  <a:pt x="4648604" y="1000957"/>
                </a:lnTo>
                <a:lnTo>
                  <a:pt x="4484811" y="740968"/>
                </a:lnTo>
                <a:lnTo>
                  <a:pt x="4266421" y="974958"/>
                </a:lnTo>
                <a:lnTo>
                  <a:pt x="4266421" y="1159550"/>
                </a:lnTo>
                <a:lnTo>
                  <a:pt x="4365216" y="1159550"/>
                </a:lnTo>
                <a:lnTo>
                  <a:pt x="4365216" y="1180349"/>
                </a:lnTo>
                <a:lnTo>
                  <a:pt x="4386015" y="1180349"/>
                </a:lnTo>
                <a:lnTo>
                  <a:pt x="4386015" y="1224547"/>
                </a:lnTo>
                <a:lnTo>
                  <a:pt x="4430213" y="1224547"/>
                </a:lnTo>
                <a:lnTo>
                  <a:pt x="4430213" y="1245346"/>
                </a:lnTo>
                <a:lnTo>
                  <a:pt x="4451013" y="1245346"/>
                </a:lnTo>
                <a:lnTo>
                  <a:pt x="4451013" y="2131908"/>
                </a:lnTo>
                <a:lnTo>
                  <a:pt x="4461412" y="2131908"/>
                </a:lnTo>
                <a:lnTo>
                  <a:pt x="4500411" y="2131908"/>
                </a:lnTo>
                <a:lnTo>
                  <a:pt x="4500411" y="2046111"/>
                </a:lnTo>
                <a:lnTo>
                  <a:pt x="4521210" y="2046111"/>
                </a:lnTo>
                <a:lnTo>
                  <a:pt x="4521210" y="2025312"/>
                </a:lnTo>
                <a:lnTo>
                  <a:pt x="4765600" y="2025312"/>
                </a:lnTo>
                <a:lnTo>
                  <a:pt x="4765600" y="2046111"/>
                </a:lnTo>
                <a:lnTo>
                  <a:pt x="4786399" y="2046111"/>
                </a:lnTo>
                <a:lnTo>
                  <a:pt x="4786399" y="2131908"/>
                </a:lnTo>
                <a:lnTo>
                  <a:pt x="5087986" y="2131908"/>
                </a:lnTo>
                <a:lnTo>
                  <a:pt x="5087986" y="2152707"/>
                </a:lnTo>
                <a:lnTo>
                  <a:pt x="5108785" y="2152707"/>
                </a:lnTo>
                <a:lnTo>
                  <a:pt x="5108785" y="2176106"/>
                </a:lnTo>
                <a:lnTo>
                  <a:pt x="5108785" y="2261902"/>
                </a:lnTo>
                <a:lnTo>
                  <a:pt x="5108785" y="2446494"/>
                </a:lnTo>
                <a:lnTo>
                  <a:pt x="5067187" y="2446494"/>
                </a:lnTo>
                <a:lnTo>
                  <a:pt x="5067187" y="2261902"/>
                </a:lnTo>
                <a:lnTo>
                  <a:pt x="5067187" y="2178706"/>
                </a:lnTo>
                <a:lnTo>
                  <a:pt x="5067187" y="2176106"/>
                </a:lnTo>
                <a:lnTo>
                  <a:pt x="4765600" y="2176106"/>
                </a:lnTo>
                <a:lnTo>
                  <a:pt x="4765600" y="2155307"/>
                </a:lnTo>
                <a:lnTo>
                  <a:pt x="4744800" y="2155307"/>
                </a:lnTo>
                <a:lnTo>
                  <a:pt x="4744800" y="2069510"/>
                </a:lnTo>
                <a:lnTo>
                  <a:pt x="4539409" y="2069510"/>
                </a:lnTo>
                <a:lnTo>
                  <a:pt x="4539409" y="2155307"/>
                </a:lnTo>
                <a:lnTo>
                  <a:pt x="4518610" y="2155307"/>
                </a:lnTo>
                <a:lnTo>
                  <a:pt x="4518610" y="2176106"/>
                </a:lnTo>
                <a:lnTo>
                  <a:pt x="4458812" y="2176106"/>
                </a:lnTo>
                <a:lnTo>
                  <a:pt x="4334018" y="2176106"/>
                </a:lnTo>
                <a:lnTo>
                  <a:pt x="4334018" y="2449094"/>
                </a:lnTo>
                <a:lnTo>
                  <a:pt x="4292420" y="2449094"/>
                </a:lnTo>
                <a:lnTo>
                  <a:pt x="4292420" y="2152707"/>
                </a:lnTo>
                <a:lnTo>
                  <a:pt x="4313218" y="2152707"/>
                </a:lnTo>
                <a:lnTo>
                  <a:pt x="4313218" y="2131908"/>
                </a:lnTo>
                <a:lnTo>
                  <a:pt x="4406815" y="2131908"/>
                </a:lnTo>
                <a:lnTo>
                  <a:pt x="4406815" y="1266145"/>
                </a:lnTo>
                <a:lnTo>
                  <a:pt x="4362616" y="1266145"/>
                </a:lnTo>
                <a:lnTo>
                  <a:pt x="4362616" y="1245346"/>
                </a:lnTo>
                <a:lnTo>
                  <a:pt x="4341817" y="1245346"/>
                </a:lnTo>
                <a:lnTo>
                  <a:pt x="4341817" y="1201148"/>
                </a:lnTo>
                <a:lnTo>
                  <a:pt x="4263821" y="1201148"/>
                </a:lnTo>
                <a:lnTo>
                  <a:pt x="4263821" y="1208948"/>
                </a:lnTo>
                <a:lnTo>
                  <a:pt x="4071429" y="1208948"/>
                </a:lnTo>
                <a:lnTo>
                  <a:pt x="4071429" y="1078953"/>
                </a:lnTo>
                <a:lnTo>
                  <a:pt x="4009031" y="1078953"/>
                </a:lnTo>
                <a:lnTo>
                  <a:pt x="4009031" y="1099752"/>
                </a:lnTo>
                <a:lnTo>
                  <a:pt x="3569650" y="1099752"/>
                </a:lnTo>
                <a:lnTo>
                  <a:pt x="3569650" y="1104952"/>
                </a:lnTo>
                <a:lnTo>
                  <a:pt x="3569650" y="1182949"/>
                </a:lnTo>
                <a:lnTo>
                  <a:pt x="3548851" y="1182949"/>
                </a:lnTo>
                <a:lnTo>
                  <a:pt x="3548851" y="1203748"/>
                </a:lnTo>
                <a:lnTo>
                  <a:pt x="3496853" y="1203748"/>
                </a:lnTo>
                <a:lnTo>
                  <a:pt x="3496853" y="2451694"/>
                </a:lnTo>
                <a:lnTo>
                  <a:pt x="3457854" y="2451694"/>
                </a:lnTo>
                <a:lnTo>
                  <a:pt x="3457854" y="1180349"/>
                </a:lnTo>
                <a:lnTo>
                  <a:pt x="3478654" y="1180349"/>
                </a:lnTo>
                <a:lnTo>
                  <a:pt x="3478654" y="1159550"/>
                </a:lnTo>
                <a:lnTo>
                  <a:pt x="3530651" y="1159550"/>
                </a:lnTo>
                <a:lnTo>
                  <a:pt x="3530651" y="1102352"/>
                </a:lnTo>
                <a:lnTo>
                  <a:pt x="3530651" y="1078953"/>
                </a:lnTo>
                <a:lnTo>
                  <a:pt x="3551451" y="1078953"/>
                </a:lnTo>
                <a:lnTo>
                  <a:pt x="3551451" y="1058154"/>
                </a:lnTo>
                <a:lnTo>
                  <a:pt x="3977833" y="1058154"/>
                </a:lnTo>
                <a:lnTo>
                  <a:pt x="3977833" y="603174"/>
                </a:lnTo>
                <a:lnTo>
                  <a:pt x="3827039" y="452380"/>
                </a:lnTo>
                <a:lnTo>
                  <a:pt x="3676245" y="0"/>
                </a:lnTo>
                <a:lnTo>
                  <a:pt x="3525452" y="465380"/>
                </a:lnTo>
                <a:lnTo>
                  <a:pt x="3361659" y="603174"/>
                </a:lnTo>
                <a:lnTo>
                  <a:pt x="3361659" y="1427338"/>
                </a:lnTo>
                <a:lnTo>
                  <a:pt x="3169267" y="1427338"/>
                </a:lnTo>
                <a:lnTo>
                  <a:pt x="3169267" y="1523534"/>
                </a:lnTo>
                <a:lnTo>
                  <a:pt x="3065271" y="1523534"/>
                </a:lnTo>
                <a:lnTo>
                  <a:pt x="3065271" y="1991514"/>
                </a:lnTo>
                <a:lnTo>
                  <a:pt x="3340859" y="1991514"/>
                </a:lnTo>
                <a:lnTo>
                  <a:pt x="3340859" y="2012313"/>
                </a:lnTo>
                <a:lnTo>
                  <a:pt x="3361659" y="2012313"/>
                </a:lnTo>
                <a:lnTo>
                  <a:pt x="3361659" y="2449094"/>
                </a:lnTo>
                <a:lnTo>
                  <a:pt x="3320060" y="2449094"/>
                </a:lnTo>
                <a:lnTo>
                  <a:pt x="3320060" y="2033112"/>
                </a:lnTo>
                <a:lnTo>
                  <a:pt x="3044472" y="2033112"/>
                </a:lnTo>
                <a:lnTo>
                  <a:pt x="2888478" y="2033112"/>
                </a:lnTo>
                <a:lnTo>
                  <a:pt x="2888478" y="2155307"/>
                </a:lnTo>
                <a:lnTo>
                  <a:pt x="2867679" y="2155307"/>
                </a:lnTo>
                <a:lnTo>
                  <a:pt x="2867679" y="2176106"/>
                </a:lnTo>
                <a:lnTo>
                  <a:pt x="2823481" y="2176106"/>
                </a:lnTo>
                <a:lnTo>
                  <a:pt x="2823481" y="2215104"/>
                </a:lnTo>
                <a:lnTo>
                  <a:pt x="2802682" y="2215104"/>
                </a:lnTo>
                <a:lnTo>
                  <a:pt x="2802682" y="2235903"/>
                </a:lnTo>
                <a:lnTo>
                  <a:pt x="2763684" y="2235903"/>
                </a:lnTo>
                <a:lnTo>
                  <a:pt x="2763684" y="2449094"/>
                </a:lnTo>
                <a:lnTo>
                  <a:pt x="2722085" y="2449094"/>
                </a:lnTo>
                <a:lnTo>
                  <a:pt x="2722085" y="2215104"/>
                </a:lnTo>
                <a:lnTo>
                  <a:pt x="2742885" y="2215104"/>
                </a:lnTo>
                <a:lnTo>
                  <a:pt x="2742885" y="2194305"/>
                </a:lnTo>
                <a:lnTo>
                  <a:pt x="2781883" y="2194305"/>
                </a:lnTo>
                <a:lnTo>
                  <a:pt x="2781883" y="2155307"/>
                </a:lnTo>
                <a:lnTo>
                  <a:pt x="2802682" y="2155307"/>
                </a:lnTo>
                <a:lnTo>
                  <a:pt x="2802682" y="2131908"/>
                </a:lnTo>
                <a:lnTo>
                  <a:pt x="2846880" y="2131908"/>
                </a:lnTo>
                <a:lnTo>
                  <a:pt x="2846880" y="2009713"/>
                </a:lnTo>
                <a:lnTo>
                  <a:pt x="2867679" y="2009713"/>
                </a:lnTo>
                <a:lnTo>
                  <a:pt x="2867679" y="1988914"/>
                </a:lnTo>
                <a:lnTo>
                  <a:pt x="3023673" y="1988914"/>
                </a:lnTo>
                <a:lnTo>
                  <a:pt x="3023673" y="1520934"/>
                </a:lnTo>
                <a:lnTo>
                  <a:pt x="3044472" y="1520934"/>
                </a:lnTo>
                <a:lnTo>
                  <a:pt x="3044472" y="1076353"/>
                </a:lnTo>
                <a:lnTo>
                  <a:pt x="2989874" y="1076353"/>
                </a:lnTo>
                <a:lnTo>
                  <a:pt x="2989874" y="876162"/>
                </a:lnTo>
                <a:lnTo>
                  <a:pt x="2586891" y="876162"/>
                </a:lnTo>
                <a:lnTo>
                  <a:pt x="2586891" y="2446494"/>
                </a:lnTo>
                <a:lnTo>
                  <a:pt x="2545293" y="2446494"/>
                </a:lnTo>
                <a:lnTo>
                  <a:pt x="2545293" y="818965"/>
                </a:lnTo>
                <a:lnTo>
                  <a:pt x="2566092" y="818965"/>
                </a:lnTo>
                <a:lnTo>
                  <a:pt x="2566092" y="109195"/>
                </a:lnTo>
                <a:lnTo>
                  <a:pt x="1921319" y="109195"/>
                </a:lnTo>
                <a:lnTo>
                  <a:pt x="1658730" y="0"/>
                </a:lnTo>
                <a:lnTo>
                  <a:pt x="1000958" y="0"/>
                </a:lnTo>
                <a:lnTo>
                  <a:pt x="1000958" y="938559"/>
                </a:lnTo>
                <a:lnTo>
                  <a:pt x="1021757" y="938559"/>
                </a:lnTo>
                <a:lnTo>
                  <a:pt x="1021757" y="2446494"/>
                </a:lnTo>
                <a:lnTo>
                  <a:pt x="980159" y="2446494"/>
                </a:lnTo>
                <a:lnTo>
                  <a:pt x="980159" y="1011356"/>
                </a:lnTo>
                <a:lnTo>
                  <a:pt x="904762" y="1195948"/>
                </a:lnTo>
                <a:lnTo>
                  <a:pt x="904762" y="1263545"/>
                </a:lnTo>
                <a:lnTo>
                  <a:pt x="727969" y="1263545"/>
                </a:lnTo>
                <a:lnTo>
                  <a:pt x="727969" y="2155307"/>
                </a:lnTo>
                <a:lnTo>
                  <a:pt x="527778" y="2155307"/>
                </a:lnTo>
                <a:lnTo>
                  <a:pt x="527778" y="2449094"/>
                </a:lnTo>
                <a:lnTo>
                  <a:pt x="486180" y="2449094"/>
                </a:lnTo>
                <a:lnTo>
                  <a:pt x="486180" y="2152707"/>
                </a:lnTo>
                <a:lnTo>
                  <a:pt x="506979" y="2152707"/>
                </a:lnTo>
                <a:lnTo>
                  <a:pt x="506979" y="1193348"/>
                </a:lnTo>
                <a:lnTo>
                  <a:pt x="288588" y="1193348"/>
                </a:lnTo>
                <a:lnTo>
                  <a:pt x="288588" y="904761"/>
                </a:lnTo>
                <a:lnTo>
                  <a:pt x="0" y="904761"/>
                </a:lnTo>
                <a:lnTo>
                  <a:pt x="0" y="2675284"/>
                </a:lnTo>
                <a:lnTo>
                  <a:pt x="12250684" y="2675284"/>
                </a:lnTo>
                <a:lnTo>
                  <a:pt x="12250684" y="1861519"/>
                </a:lnTo>
                <a:lnTo>
                  <a:pt x="12110289" y="1861519"/>
                </a:lnTo>
                <a:close/>
                <a:moveTo>
                  <a:pt x="9130816" y="2069510"/>
                </a:moveTo>
                <a:lnTo>
                  <a:pt x="9089217" y="2069510"/>
                </a:lnTo>
                <a:lnTo>
                  <a:pt x="9089217" y="1643129"/>
                </a:lnTo>
                <a:lnTo>
                  <a:pt x="8860426" y="1643129"/>
                </a:lnTo>
                <a:lnTo>
                  <a:pt x="8860426" y="1700326"/>
                </a:lnTo>
                <a:lnTo>
                  <a:pt x="8860426" y="1858920"/>
                </a:lnTo>
                <a:lnTo>
                  <a:pt x="8839628" y="1858920"/>
                </a:lnTo>
                <a:lnTo>
                  <a:pt x="8839628" y="1879719"/>
                </a:lnTo>
                <a:lnTo>
                  <a:pt x="8704433" y="1879719"/>
                </a:lnTo>
                <a:lnTo>
                  <a:pt x="8704433" y="2035712"/>
                </a:lnTo>
                <a:lnTo>
                  <a:pt x="8662835" y="2035712"/>
                </a:lnTo>
                <a:lnTo>
                  <a:pt x="8662835" y="1858920"/>
                </a:lnTo>
                <a:lnTo>
                  <a:pt x="8683634" y="1858920"/>
                </a:lnTo>
                <a:lnTo>
                  <a:pt x="8683634" y="1838120"/>
                </a:lnTo>
                <a:lnTo>
                  <a:pt x="8818829" y="1838120"/>
                </a:lnTo>
                <a:lnTo>
                  <a:pt x="8818829" y="1700326"/>
                </a:lnTo>
                <a:lnTo>
                  <a:pt x="8818829" y="1622330"/>
                </a:lnTo>
                <a:lnTo>
                  <a:pt x="8839628" y="1622330"/>
                </a:lnTo>
                <a:lnTo>
                  <a:pt x="8839628" y="1601531"/>
                </a:lnTo>
                <a:lnTo>
                  <a:pt x="9110016" y="1601531"/>
                </a:lnTo>
                <a:lnTo>
                  <a:pt x="9110016" y="1622330"/>
                </a:lnTo>
                <a:lnTo>
                  <a:pt x="9130816" y="1622330"/>
                </a:lnTo>
                <a:lnTo>
                  <a:pt x="9130816" y="2069510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90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4" y="2233888"/>
            <a:ext cx="17235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江门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87263" y="3276157"/>
            <a:ext cx="1215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jiangmen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D4B2EDC8-82A3-448A-8C8B-84D635152749}"/>
              </a:ext>
            </a:extLst>
          </p:cNvPr>
          <p:cNvSpPr/>
          <p:nvPr/>
        </p:nvSpPr>
        <p:spPr>
          <a:xfrm>
            <a:off x="3570514" y="3792017"/>
            <a:ext cx="5060784" cy="1565850"/>
          </a:xfrm>
          <a:custGeom>
            <a:avLst/>
            <a:gdLst>
              <a:gd name="connsiteX0" fmla="*/ 12032549 w 12201814"/>
              <a:gd name="connsiteY0" fmla="*/ 2686165 h 3775348"/>
              <a:gd name="connsiteX1" fmla="*/ 12032549 w 12201814"/>
              <a:gd name="connsiteY1" fmla="*/ 1790776 h 3775348"/>
              <a:gd name="connsiteX2" fmla="*/ 11669488 w 12201814"/>
              <a:gd name="connsiteY2" fmla="*/ 1790776 h 3775348"/>
              <a:gd name="connsiteX3" fmla="*/ 11669488 w 12201814"/>
              <a:gd name="connsiteY3" fmla="*/ 1935510 h 3775348"/>
              <a:gd name="connsiteX4" fmla="*/ 11694019 w 12201814"/>
              <a:gd name="connsiteY4" fmla="*/ 1935510 h 3775348"/>
              <a:gd name="connsiteX5" fmla="*/ 11694019 w 12201814"/>
              <a:gd name="connsiteY5" fmla="*/ 3532490 h 3775348"/>
              <a:gd name="connsiteX6" fmla="*/ 11644957 w 12201814"/>
              <a:gd name="connsiteY6" fmla="*/ 3532490 h 3775348"/>
              <a:gd name="connsiteX7" fmla="*/ 11644957 w 12201814"/>
              <a:gd name="connsiteY7" fmla="*/ 1935510 h 3775348"/>
              <a:gd name="connsiteX8" fmla="*/ 11451160 w 12201814"/>
              <a:gd name="connsiteY8" fmla="*/ 1935510 h 3775348"/>
              <a:gd name="connsiteX9" fmla="*/ 11451160 w 12201814"/>
              <a:gd name="connsiteY9" fmla="*/ 2178369 h 3775348"/>
              <a:gd name="connsiteX10" fmla="*/ 11063567 w 12201814"/>
              <a:gd name="connsiteY10" fmla="*/ 2178369 h 3775348"/>
              <a:gd name="connsiteX11" fmla="*/ 11063567 w 12201814"/>
              <a:gd name="connsiteY11" fmla="*/ 2978086 h 3775348"/>
              <a:gd name="connsiteX12" fmla="*/ 10943365 w 12201814"/>
              <a:gd name="connsiteY12" fmla="*/ 2978086 h 3775348"/>
              <a:gd name="connsiteX13" fmla="*/ 10943365 w 12201814"/>
              <a:gd name="connsiteY13" fmla="*/ 3534944 h 3775348"/>
              <a:gd name="connsiteX14" fmla="*/ 10894302 w 12201814"/>
              <a:gd name="connsiteY14" fmla="*/ 3534944 h 3775348"/>
              <a:gd name="connsiteX15" fmla="*/ 10894302 w 12201814"/>
              <a:gd name="connsiteY15" fmla="*/ 3289632 h 3775348"/>
              <a:gd name="connsiteX16" fmla="*/ 10531240 w 12201814"/>
              <a:gd name="connsiteY16" fmla="*/ 3289632 h 3775348"/>
              <a:gd name="connsiteX17" fmla="*/ 10531240 w 12201814"/>
              <a:gd name="connsiteY17" fmla="*/ 3265101 h 3775348"/>
              <a:gd name="connsiteX18" fmla="*/ 10506709 w 12201814"/>
              <a:gd name="connsiteY18" fmla="*/ 3265101 h 3775348"/>
              <a:gd name="connsiteX19" fmla="*/ 10506709 w 12201814"/>
              <a:gd name="connsiteY19" fmla="*/ 3000164 h 3775348"/>
              <a:gd name="connsiteX20" fmla="*/ 10045523 w 12201814"/>
              <a:gd name="connsiteY20" fmla="*/ 3000164 h 3775348"/>
              <a:gd name="connsiteX21" fmla="*/ 10045523 w 12201814"/>
              <a:gd name="connsiteY21" fmla="*/ 3532490 h 3775348"/>
              <a:gd name="connsiteX22" fmla="*/ 9996460 w 12201814"/>
              <a:gd name="connsiteY22" fmla="*/ 3532490 h 3775348"/>
              <a:gd name="connsiteX23" fmla="*/ 9996460 w 12201814"/>
              <a:gd name="connsiteY23" fmla="*/ 2975633 h 3775348"/>
              <a:gd name="connsiteX24" fmla="*/ 10020992 w 12201814"/>
              <a:gd name="connsiteY24" fmla="*/ 2975633 h 3775348"/>
              <a:gd name="connsiteX25" fmla="*/ 10020992 w 12201814"/>
              <a:gd name="connsiteY25" fmla="*/ 2951101 h 3775348"/>
              <a:gd name="connsiteX26" fmla="*/ 10528788 w 12201814"/>
              <a:gd name="connsiteY26" fmla="*/ 2951101 h 3775348"/>
              <a:gd name="connsiteX27" fmla="*/ 10528788 w 12201814"/>
              <a:gd name="connsiteY27" fmla="*/ 2975633 h 3775348"/>
              <a:gd name="connsiteX28" fmla="*/ 10553319 w 12201814"/>
              <a:gd name="connsiteY28" fmla="*/ 2975633 h 3775348"/>
              <a:gd name="connsiteX29" fmla="*/ 10553319 w 12201814"/>
              <a:gd name="connsiteY29" fmla="*/ 3240569 h 3775348"/>
              <a:gd name="connsiteX30" fmla="*/ 10891849 w 12201814"/>
              <a:gd name="connsiteY30" fmla="*/ 3240569 h 3775348"/>
              <a:gd name="connsiteX31" fmla="*/ 10891849 w 12201814"/>
              <a:gd name="connsiteY31" fmla="*/ 2975633 h 3775348"/>
              <a:gd name="connsiteX32" fmla="*/ 10916380 w 12201814"/>
              <a:gd name="connsiteY32" fmla="*/ 2975633 h 3775348"/>
              <a:gd name="connsiteX33" fmla="*/ 10916380 w 12201814"/>
              <a:gd name="connsiteY33" fmla="*/ 2202900 h 3775348"/>
              <a:gd name="connsiteX34" fmla="*/ 10722584 w 12201814"/>
              <a:gd name="connsiteY34" fmla="*/ 2202900 h 3775348"/>
              <a:gd name="connsiteX35" fmla="*/ 10722584 w 12201814"/>
              <a:gd name="connsiteY35" fmla="*/ 2033635 h 3775348"/>
              <a:gd name="connsiteX36" fmla="*/ 9922867 w 12201814"/>
              <a:gd name="connsiteY36" fmla="*/ 2033635 h 3775348"/>
              <a:gd name="connsiteX37" fmla="*/ 9922867 w 12201814"/>
              <a:gd name="connsiteY37" fmla="*/ 2227432 h 3775348"/>
              <a:gd name="connsiteX38" fmla="*/ 9461681 w 12201814"/>
              <a:gd name="connsiteY38" fmla="*/ 2227432 h 3775348"/>
              <a:gd name="connsiteX39" fmla="*/ 9461681 w 12201814"/>
              <a:gd name="connsiteY39" fmla="*/ 2953554 h 3775348"/>
              <a:gd name="connsiteX40" fmla="*/ 9486212 w 12201814"/>
              <a:gd name="connsiteY40" fmla="*/ 2953554 h 3775348"/>
              <a:gd name="connsiteX41" fmla="*/ 9486212 w 12201814"/>
              <a:gd name="connsiteY41" fmla="*/ 3534944 h 3775348"/>
              <a:gd name="connsiteX42" fmla="*/ 9437150 w 12201814"/>
              <a:gd name="connsiteY42" fmla="*/ 3534944 h 3775348"/>
              <a:gd name="connsiteX43" fmla="*/ 9437150 w 12201814"/>
              <a:gd name="connsiteY43" fmla="*/ 2953554 h 3775348"/>
              <a:gd name="connsiteX44" fmla="*/ 9272790 w 12201814"/>
              <a:gd name="connsiteY44" fmla="*/ 2953554 h 3775348"/>
              <a:gd name="connsiteX45" fmla="*/ 9272790 w 12201814"/>
              <a:gd name="connsiteY45" fmla="*/ 1113716 h 3775348"/>
              <a:gd name="connsiteX46" fmla="*/ 8983322 w 12201814"/>
              <a:gd name="connsiteY46" fmla="*/ 1113716 h 3775348"/>
              <a:gd name="connsiteX47" fmla="*/ 8983322 w 12201814"/>
              <a:gd name="connsiteY47" fmla="*/ 3534944 h 3775348"/>
              <a:gd name="connsiteX48" fmla="*/ 8934260 w 12201814"/>
              <a:gd name="connsiteY48" fmla="*/ 3534944 h 3775348"/>
              <a:gd name="connsiteX49" fmla="*/ 8934260 w 12201814"/>
              <a:gd name="connsiteY49" fmla="*/ 1113716 h 3775348"/>
              <a:gd name="connsiteX50" fmla="*/ 8958791 w 12201814"/>
              <a:gd name="connsiteY50" fmla="*/ 1113716 h 3775348"/>
              <a:gd name="connsiteX51" fmla="*/ 8958791 w 12201814"/>
              <a:gd name="connsiteY51" fmla="*/ 507795 h 3775348"/>
              <a:gd name="connsiteX52" fmla="*/ 8740463 w 12201814"/>
              <a:gd name="connsiteY52" fmla="*/ 507795 h 3775348"/>
              <a:gd name="connsiteX53" fmla="*/ 8740463 w 12201814"/>
              <a:gd name="connsiteY53" fmla="*/ 120203 h 3775348"/>
              <a:gd name="connsiteX54" fmla="*/ 7626747 w 12201814"/>
              <a:gd name="connsiteY54" fmla="*/ 120203 h 3775348"/>
              <a:gd name="connsiteX55" fmla="*/ 7626747 w 12201814"/>
              <a:gd name="connsiteY55" fmla="*/ 458733 h 3775348"/>
              <a:gd name="connsiteX56" fmla="*/ 7432951 w 12201814"/>
              <a:gd name="connsiteY56" fmla="*/ 458733 h 3775348"/>
              <a:gd name="connsiteX57" fmla="*/ 7432951 w 12201814"/>
              <a:gd name="connsiteY57" fmla="*/ 2104776 h 3775348"/>
              <a:gd name="connsiteX58" fmla="*/ 6802499 w 12201814"/>
              <a:gd name="connsiteY58" fmla="*/ 2104776 h 3775348"/>
              <a:gd name="connsiteX59" fmla="*/ 6802499 w 12201814"/>
              <a:gd name="connsiteY59" fmla="*/ 2781836 h 3775348"/>
              <a:gd name="connsiteX60" fmla="*/ 7165561 w 12201814"/>
              <a:gd name="connsiteY60" fmla="*/ 2781836 h 3775348"/>
              <a:gd name="connsiteX61" fmla="*/ 7165561 w 12201814"/>
              <a:gd name="connsiteY61" fmla="*/ 2806367 h 3775348"/>
              <a:gd name="connsiteX62" fmla="*/ 7190093 w 12201814"/>
              <a:gd name="connsiteY62" fmla="*/ 2806367 h 3775348"/>
              <a:gd name="connsiteX63" fmla="*/ 7190093 w 12201814"/>
              <a:gd name="connsiteY63" fmla="*/ 3193960 h 3775348"/>
              <a:gd name="connsiteX64" fmla="*/ 7867154 w 12201814"/>
              <a:gd name="connsiteY64" fmla="*/ 3193960 h 3775348"/>
              <a:gd name="connsiteX65" fmla="*/ 7867154 w 12201814"/>
              <a:gd name="connsiteY65" fmla="*/ 2995257 h 3775348"/>
              <a:gd name="connsiteX66" fmla="*/ 7891685 w 12201814"/>
              <a:gd name="connsiteY66" fmla="*/ 2995257 h 3775348"/>
              <a:gd name="connsiteX67" fmla="*/ 7891685 w 12201814"/>
              <a:gd name="connsiteY67" fmla="*/ 2970726 h 3775348"/>
              <a:gd name="connsiteX68" fmla="*/ 8544214 w 12201814"/>
              <a:gd name="connsiteY68" fmla="*/ 2970726 h 3775348"/>
              <a:gd name="connsiteX69" fmla="*/ 8544214 w 12201814"/>
              <a:gd name="connsiteY69" fmla="*/ 2995257 h 3775348"/>
              <a:gd name="connsiteX70" fmla="*/ 8568745 w 12201814"/>
              <a:gd name="connsiteY70" fmla="*/ 2995257 h 3775348"/>
              <a:gd name="connsiteX71" fmla="*/ 8568745 w 12201814"/>
              <a:gd name="connsiteY71" fmla="*/ 3532490 h 3775348"/>
              <a:gd name="connsiteX72" fmla="*/ 8519682 w 12201814"/>
              <a:gd name="connsiteY72" fmla="*/ 3532490 h 3775348"/>
              <a:gd name="connsiteX73" fmla="*/ 8519682 w 12201814"/>
              <a:gd name="connsiteY73" fmla="*/ 3019789 h 3775348"/>
              <a:gd name="connsiteX74" fmla="*/ 7913763 w 12201814"/>
              <a:gd name="connsiteY74" fmla="*/ 3019789 h 3775348"/>
              <a:gd name="connsiteX75" fmla="*/ 7913763 w 12201814"/>
              <a:gd name="connsiteY75" fmla="*/ 3218491 h 3775348"/>
              <a:gd name="connsiteX76" fmla="*/ 7913763 w 12201814"/>
              <a:gd name="connsiteY76" fmla="*/ 3532490 h 3775348"/>
              <a:gd name="connsiteX77" fmla="*/ 7864700 w 12201814"/>
              <a:gd name="connsiteY77" fmla="*/ 3532490 h 3775348"/>
              <a:gd name="connsiteX78" fmla="*/ 7864700 w 12201814"/>
              <a:gd name="connsiteY78" fmla="*/ 3243022 h 3775348"/>
              <a:gd name="connsiteX79" fmla="*/ 7163108 w 12201814"/>
              <a:gd name="connsiteY79" fmla="*/ 3243022 h 3775348"/>
              <a:gd name="connsiteX80" fmla="*/ 6981577 w 12201814"/>
              <a:gd name="connsiteY80" fmla="*/ 3243022 h 3775348"/>
              <a:gd name="connsiteX81" fmla="*/ 6824578 w 12201814"/>
              <a:gd name="connsiteY81" fmla="*/ 3243022 h 3775348"/>
              <a:gd name="connsiteX82" fmla="*/ 6824578 w 12201814"/>
              <a:gd name="connsiteY82" fmla="*/ 3532490 h 3775348"/>
              <a:gd name="connsiteX83" fmla="*/ 6775516 w 12201814"/>
              <a:gd name="connsiteY83" fmla="*/ 3532490 h 3775348"/>
              <a:gd name="connsiteX84" fmla="*/ 6775516 w 12201814"/>
              <a:gd name="connsiteY84" fmla="*/ 3218491 h 3775348"/>
              <a:gd name="connsiteX85" fmla="*/ 6800047 w 12201814"/>
              <a:gd name="connsiteY85" fmla="*/ 3218491 h 3775348"/>
              <a:gd name="connsiteX86" fmla="*/ 6800047 w 12201814"/>
              <a:gd name="connsiteY86" fmla="*/ 3193960 h 3775348"/>
              <a:gd name="connsiteX87" fmla="*/ 6981577 w 12201814"/>
              <a:gd name="connsiteY87" fmla="*/ 3193960 h 3775348"/>
              <a:gd name="connsiteX88" fmla="*/ 7138577 w 12201814"/>
              <a:gd name="connsiteY88" fmla="*/ 3193960 h 3775348"/>
              <a:gd name="connsiteX89" fmla="*/ 7138577 w 12201814"/>
              <a:gd name="connsiteY89" fmla="*/ 2830899 h 3775348"/>
              <a:gd name="connsiteX90" fmla="*/ 6800047 w 12201814"/>
              <a:gd name="connsiteY90" fmla="*/ 2830899 h 3775348"/>
              <a:gd name="connsiteX91" fmla="*/ 6800047 w 12201814"/>
              <a:gd name="connsiteY91" fmla="*/ 2806367 h 3775348"/>
              <a:gd name="connsiteX92" fmla="*/ 6679843 w 12201814"/>
              <a:gd name="connsiteY92" fmla="*/ 2806367 h 3775348"/>
              <a:gd name="connsiteX93" fmla="*/ 6679843 w 12201814"/>
              <a:gd name="connsiteY93" fmla="*/ 2445759 h 3775348"/>
              <a:gd name="connsiteX94" fmla="*/ 6147517 w 12201814"/>
              <a:gd name="connsiteY94" fmla="*/ 2445759 h 3775348"/>
              <a:gd name="connsiteX95" fmla="*/ 6147517 w 12201814"/>
              <a:gd name="connsiteY95" fmla="*/ 2833352 h 3775348"/>
              <a:gd name="connsiteX96" fmla="*/ 6172048 w 12201814"/>
              <a:gd name="connsiteY96" fmla="*/ 2833352 h 3775348"/>
              <a:gd name="connsiteX97" fmla="*/ 6172048 w 12201814"/>
              <a:gd name="connsiteY97" fmla="*/ 3534944 h 3775348"/>
              <a:gd name="connsiteX98" fmla="*/ 6122986 w 12201814"/>
              <a:gd name="connsiteY98" fmla="*/ 3534944 h 3775348"/>
              <a:gd name="connsiteX99" fmla="*/ 6122986 w 12201814"/>
              <a:gd name="connsiteY99" fmla="*/ 2833352 h 3775348"/>
              <a:gd name="connsiteX100" fmla="*/ 5639721 w 12201814"/>
              <a:gd name="connsiteY100" fmla="*/ 2833352 h 3775348"/>
              <a:gd name="connsiteX101" fmla="*/ 5639721 w 12201814"/>
              <a:gd name="connsiteY101" fmla="*/ 1018044 h 3775348"/>
              <a:gd name="connsiteX102" fmla="*/ 5470456 w 12201814"/>
              <a:gd name="connsiteY102" fmla="*/ 1018044 h 3775348"/>
              <a:gd name="connsiteX103" fmla="*/ 5470456 w 12201814"/>
              <a:gd name="connsiteY103" fmla="*/ 652529 h 3775348"/>
              <a:gd name="connsiteX104" fmla="*/ 4962660 w 12201814"/>
              <a:gd name="connsiteY104" fmla="*/ 0 h 3775348"/>
              <a:gd name="connsiteX105" fmla="*/ 4503927 w 12201814"/>
              <a:gd name="connsiteY105" fmla="*/ 652529 h 3775348"/>
              <a:gd name="connsiteX106" fmla="*/ 4503927 w 12201814"/>
              <a:gd name="connsiteY106" fmla="*/ 1015591 h 3775348"/>
              <a:gd name="connsiteX107" fmla="*/ 4334662 w 12201814"/>
              <a:gd name="connsiteY107" fmla="*/ 1015591 h 3775348"/>
              <a:gd name="connsiteX108" fmla="*/ 4334662 w 12201814"/>
              <a:gd name="connsiteY108" fmla="*/ 2879961 h 3775348"/>
              <a:gd name="connsiteX109" fmla="*/ 3947069 w 12201814"/>
              <a:gd name="connsiteY109" fmla="*/ 2879961 h 3775348"/>
              <a:gd name="connsiteX110" fmla="*/ 3947069 w 12201814"/>
              <a:gd name="connsiteY110" fmla="*/ 3532490 h 3775348"/>
              <a:gd name="connsiteX111" fmla="*/ 3898006 w 12201814"/>
              <a:gd name="connsiteY111" fmla="*/ 3532490 h 3775348"/>
              <a:gd name="connsiteX112" fmla="*/ 3898006 w 12201814"/>
              <a:gd name="connsiteY112" fmla="*/ 2879961 h 3775348"/>
              <a:gd name="connsiteX113" fmla="*/ 3824413 w 12201814"/>
              <a:gd name="connsiteY113" fmla="*/ 2879961 h 3775348"/>
              <a:gd name="connsiteX114" fmla="*/ 3824413 w 12201814"/>
              <a:gd name="connsiteY114" fmla="*/ 2202900 h 3775348"/>
              <a:gd name="connsiteX115" fmla="*/ 3412289 w 12201814"/>
              <a:gd name="connsiteY115" fmla="*/ 2202900 h 3775348"/>
              <a:gd name="connsiteX116" fmla="*/ 3412289 w 12201814"/>
              <a:gd name="connsiteY116" fmla="*/ 1766245 h 3775348"/>
              <a:gd name="connsiteX117" fmla="*/ 2951102 w 12201814"/>
              <a:gd name="connsiteY117" fmla="*/ 1766245 h 3775348"/>
              <a:gd name="connsiteX118" fmla="*/ 2951102 w 12201814"/>
              <a:gd name="connsiteY118" fmla="*/ 2129307 h 3775348"/>
              <a:gd name="connsiteX119" fmla="*/ 2975634 w 12201814"/>
              <a:gd name="connsiteY119" fmla="*/ 2129307 h 3775348"/>
              <a:gd name="connsiteX120" fmla="*/ 2975634 w 12201814"/>
              <a:gd name="connsiteY120" fmla="*/ 3532490 h 3775348"/>
              <a:gd name="connsiteX121" fmla="*/ 2926571 w 12201814"/>
              <a:gd name="connsiteY121" fmla="*/ 3532490 h 3775348"/>
              <a:gd name="connsiteX122" fmla="*/ 2926571 w 12201814"/>
              <a:gd name="connsiteY122" fmla="*/ 2129307 h 3775348"/>
              <a:gd name="connsiteX123" fmla="*/ 2514447 w 12201814"/>
              <a:gd name="connsiteY123" fmla="*/ 2129307 h 3775348"/>
              <a:gd name="connsiteX124" fmla="*/ 2514447 w 12201814"/>
              <a:gd name="connsiteY124" fmla="*/ 2458024 h 3775348"/>
              <a:gd name="connsiteX125" fmla="*/ 1935511 w 12201814"/>
              <a:gd name="connsiteY125" fmla="*/ 2458024 h 3775348"/>
              <a:gd name="connsiteX126" fmla="*/ 1935511 w 12201814"/>
              <a:gd name="connsiteY126" fmla="*/ 3532490 h 3775348"/>
              <a:gd name="connsiteX127" fmla="*/ 1886449 w 12201814"/>
              <a:gd name="connsiteY127" fmla="*/ 3532490 h 3775348"/>
              <a:gd name="connsiteX128" fmla="*/ 1886449 w 12201814"/>
              <a:gd name="connsiteY128" fmla="*/ 2458024 h 3775348"/>
              <a:gd name="connsiteX129" fmla="*/ 1910980 w 12201814"/>
              <a:gd name="connsiteY129" fmla="*/ 2458024 h 3775348"/>
              <a:gd name="connsiteX130" fmla="*/ 1910980 w 12201814"/>
              <a:gd name="connsiteY130" fmla="*/ 1596980 h 3775348"/>
              <a:gd name="connsiteX131" fmla="*/ 1427715 w 12201814"/>
              <a:gd name="connsiteY131" fmla="*/ 1596980 h 3775348"/>
              <a:gd name="connsiteX132" fmla="*/ 1427715 w 12201814"/>
              <a:gd name="connsiteY132" fmla="*/ 1717183 h 3775348"/>
              <a:gd name="connsiteX133" fmla="*/ 1138247 w 12201814"/>
              <a:gd name="connsiteY133" fmla="*/ 1717183 h 3775348"/>
              <a:gd name="connsiteX134" fmla="*/ 1138247 w 12201814"/>
              <a:gd name="connsiteY134" fmla="*/ 1741714 h 3775348"/>
              <a:gd name="connsiteX135" fmla="*/ 630452 w 12201814"/>
              <a:gd name="connsiteY135" fmla="*/ 1741714 h 3775348"/>
              <a:gd name="connsiteX136" fmla="*/ 630452 w 12201814"/>
              <a:gd name="connsiteY136" fmla="*/ 2904492 h 3775348"/>
              <a:gd name="connsiteX137" fmla="*/ 605920 w 12201814"/>
              <a:gd name="connsiteY137" fmla="*/ 2904492 h 3775348"/>
              <a:gd name="connsiteX138" fmla="*/ 605920 w 12201814"/>
              <a:gd name="connsiteY138" fmla="*/ 2929023 h 3775348"/>
              <a:gd name="connsiteX139" fmla="*/ 289468 w 12201814"/>
              <a:gd name="connsiteY139" fmla="*/ 2929023 h 3775348"/>
              <a:gd name="connsiteX140" fmla="*/ 289468 w 12201814"/>
              <a:gd name="connsiteY140" fmla="*/ 3534944 h 3775348"/>
              <a:gd name="connsiteX141" fmla="*/ 240406 w 12201814"/>
              <a:gd name="connsiteY141" fmla="*/ 3534944 h 3775348"/>
              <a:gd name="connsiteX142" fmla="*/ 240406 w 12201814"/>
              <a:gd name="connsiteY142" fmla="*/ 2904492 h 3775348"/>
              <a:gd name="connsiteX143" fmla="*/ 264937 w 12201814"/>
              <a:gd name="connsiteY143" fmla="*/ 2904492 h 3775348"/>
              <a:gd name="connsiteX144" fmla="*/ 264937 w 12201814"/>
              <a:gd name="connsiteY144" fmla="*/ 2879961 h 3775348"/>
              <a:gd name="connsiteX145" fmla="*/ 578936 w 12201814"/>
              <a:gd name="connsiteY145" fmla="*/ 2879961 h 3775348"/>
              <a:gd name="connsiteX146" fmla="*/ 578936 w 12201814"/>
              <a:gd name="connsiteY146" fmla="*/ 1719636 h 3775348"/>
              <a:gd name="connsiteX147" fmla="*/ 603467 w 12201814"/>
              <a:gd name="connsiteY147" fmla="*/ 1719636 h 3775348"/>
              <a:gd name="connsiteX148" fmla="*/ 603467 w 12201814"/>
              <a:gd name="connsiteY148" fmla="*/ 1695105 h 3775348"/>
              <a:gd name="connsiteX149" fmla="*/ 1135794 w 12201814"/>
              <a:gd name="connsiteY149" fmla="*/ 1695105 h 3775348"/>
              <a:gd name="connsiteX150" fmla="*/ 1135794 w 12201814"/>
              <a:gd name="connsiteY150" fmla="*/ 944451 h 3775348"/>
              <a:gd name="connsiteX151" fmla="*/ 605920 w 12201814"/>
              <a:gd name="connsiteY151" fmla="*/ 944451 h 3775348"/>
              <a:gd name="connsiteX152" fmla="*/ 605920 w 12201814"/>
              <a:gd name="connsiteY152" fmla="*/ 483264 h 3775348"/>
              <a:gd name="connsiteX153" fmla="*/ 0 w 12201814"/>
              <a:gd name="connsiteY153" fmla="*/ 483264 h 3775348"/>
              <a:gd name="connsiteX154" fmla="*/ 0 w 12201814"/>
              <a:gd name="connsiteY154" fmla="*/ 3292085 h 3775348"/>
              <a:gd name="connsiteX155" fmla="*/ 0 w 12201814"/>
              <a:gd name="connsiteY155" fmla="*/ 3581553 h 3775348"/>
              <a:gd name="connsiteX156" fmla="*/ 0 w 12201814"/>
              <a:gd name="connsiteY156" fmla="*/ 3775349 h 3775348"/>
              <a:gd name="connsiteX157" fmla="*/ 12201814 w 12201814"/>
              <a:gd name="connsiteY157" fmla="*/ 3775349 h 3775348"/>
              <a:gd name="connsiteX158" fmla="*/ 12201814 w 12201814"/>
              <a:gd name="connsiteY158" fmla="*/ 3655146 h 3775348"/>
              <a:gd name="connsiteX159" fmla="*/ 12201814 w 12201814"/>
              <a:gd name="connsiteY159" fmla="*/ 3292085 h 3775348"/>
              <a:gd name="connsiteX160" fmla="*/ 12201814 w 12201814"/>
              <a:gd name="connsiteY160" fmla="*/ 2686165 h 3775348"/>
              <a:gd name="connsiteX161" fmla="*/ 12032549 w 12201814"/>
              <a:gd name="connsiteY161" fmla="*/ 2686165 h 3775348"/>
              <a:gd name="connsiteX162" fmla="*/ 8522136 w 12201814"/>
              <a:gd name="connsiteY162" fmla="*/ 458733 h 3775348"/>
              <a:gd name="connsiteX163" fmla="*/ 8208137 w 12201814"/>
              <a:gd name="connsiteY163" fmla="*/ 458733 h 3775348"/>
              <a:gd name="connsiteX164" fmla="*/ 8208137 w 12201814"/>
              <a:gd name="connsiteY164" fmla="*/ 242859 h 3775348"/>
              <a:gd name="connsiteX165" fmla="*/ 8522136 w 12201814"/>
              <a:gd name="connsiteY165" fmla="*/ 242859 h 3775348"/>
              <a:gd name="connsiteX166" fmla="*/ 8522136 w 12201814"/>
              <a:gd name="connsiteY166" fmla="*/ 458733 h 3775348"/>
              <a:gd name="connsiteX167" fmla="*/ 5593112 w 12201814"/>
              <a:gd name="connsiteY167" fmla="*/ 2335369 h 3775348"/>
              <a:gd name="connsiteX168" fmla="*/ 5325722 w 12201814"/>
              <a:gd name="connsiteY168" fmla="*/ 2335369 h 3775348"/>
              <a:gd name="connsiteX169" fmla="*/ 5325722 w 12201814"/>
              <a:gd name="connsiteY169" fmla="*/ 2310837 h 3775348"/>
              <a:gd name="connsiteX170" fmla="*/ 5301191 w 12201814"/>
              <a:gd name="connsiteY170" fmla="*/ 2310837 h 3775348"/>
              <a:gd name="connsiteX171" fmla="*/ 5301191 w 12201814"/>
              <a:gd name="connsiteY171" fmla="*/ 2153838 h 3775348"/>
              <a:gd name="connsiteX172" fmla="*/ 4817926 w 12201814"/>
              <a:gd name="connsiteY172" fmla="*/ 2153838 h 3775348"/>
              <a:gd name="connsiteX173" fmla="*/ 4817926 w 12201814"/>
              <a:gd name="connsiteY173" fmla="*/ 2808820 h 3775348"/>
              <a:gd name="connsiteX174" fmla="*/ 5325722 w 12201814"/>
              <a:gd name="connsiteY174" fmla="*/ 2808820 h 3775348"/>
              <a:gd name="connsiteX175" fmla="*/ 5325722 w 12201814"/>
              <a:gd name="connsiteY175" fmla="*/ 2833352 h 3775348"/>
              <a:gd name="connsiteX176" fmla="*/ 5350253 w 12201814"/>
              <a:gd name="connsiteY176" fmla="*/ 2833352 h 3775348"/>
              <a:gd name="connsiteX177" fmla="*/ 5350253 w 12201814"/>
              <a:gd name="connsiteY177" fmla="*/ 3534944 h 3775348"/>
              <a:gd name="connsiteX178" fmla="*/ 5301191 w 12201814"/>
              <a:gd name="connsiteY178" fmla="*/ 3534944 h 3775348"/>
              <a:gd name="connsiteX179" fmla="*/ 5301191 w 12201814"/>
              <a:gd name="connsiteY179" fmla="*/ 2857883 h 3775348"/>
              <a:gd name="connsiteX180" fmla="*/ 4793395 w 12201814"/>
              <a:gd name="connsiteY180" fmla="*/ 2857883 h 3775348"/>
              <a:gd name="connsiteX181" fmla="*/ 4599599 w 12201814"/>
              <a:gd name="connsiteY181" fmla="*/ 2857883 h 3775348"/>
              <a:gd name="connsiteX182" fmla="*/ 4599599 w 12201814"/>
              <a:gd name="connsiteY182" fmla="*/ 3534944 h 3775348"/>
              <a:gd name="connsiteX183" fmla="*/ 4550536 w 12201814"/>
              <a:gd name="connsiteY183" fmla="*/ 3534944 h 3775348"/>
              <a:gd name="connsiteX184" fmla="*/ 4550536 w 12201814"/>
              <a:gd name="connsiteY184" fmla="*/ 2833352 h 3775348"/>
              <a:gd name="connsiteX185" fmla="*/ 4575067 w 12201814"/>
              <a:gd name="connsiteY185" fmla="*/ 2833352 h 3775348"/>
              <a:gd name="connsiteX186" fmla="*/ 4575067 w 12201814"/>
              <a:gd name="connsiteY186" fmla="*/ 2808820 h 3775348"/>
              <a:gd name="connsiteX187" fmla="*/ 4768864 w 12201814"/>
              <a:gd name="connsiteY187" fmla="*/ 2808820 h 3775348"/>
              <a:gd name="connsiteX188" fmla="*/ 4768864 w 12201814"/>
              <a:gd name="connsiteY188" fmla="*/ 2129307 h 3775348"/>
              <a:gd name="connsiteX189" fmla="*/ 4793395 w 12201814"/>
              <a:gd name="connsiteY189" fmla="*/ 2129307 h 3775348"/>
              <a:gd name="connsiteX190" fmla="*/ 4793395 w 12201814"/>
              <a:gd name="connsiteY190" fmla="*/ 2104776 h 3775348"/>
              <a:gd name="connsiteX191" fmla="*/ 5325722 w 12201814"/>
              <a:gd name="connsiteY191" fmla="*/ 2104776 h 3775348"/>
              <a:gd name="connsiteX192" fmla="*/ 5325722 w 12201814"/>
              <a:gd name="connsiteY192" fmla="*/ 2129307 h 3775348"/>
              <a:gd name="connsiteX193" fmla="*/ 5350253 w 12201814"/>
              <a:gd name="connsiteY193" fmla="*/ 2129307 h 3775348"/>
              <a:gd name="connsiteX194" fmla="*/ 5350253 w 12201814"/>
              <a:gd name="connsiteY194" fmla="*/ 2286306 h 3775348"/>
              <a:gd name="connsiteX195" fmla="*/ 5593112 w 12201814"/>
              <a:gd name="connsiteY195" fmla="*/ 2286306 h 3775348"/>
              <a:gd name="connsiteX196" fmla="*/ 5593112 w 12201814"/>
              <a:gd name="connsiteY196" fmla="*/ 2335369 h 3775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12201814" h="3775348">
                <a:moveTo>
                  <a:pt x="12032549" y="2686165"/>
                </a:moveTo>
                <a:lnTo>
                  <a:pt x="12032549" y="1790776"/>
                </a:lnTo>
                <a:lnTo>
                  <a:pt x="11669488" y="1790776"/>
                </a:lnTo>
                <a:lnTo>
                  <a:pt x="11669488" y="1935510"/>
                </a:lnTo>
                <a:lnTo>
                  <a:pt x="11694019" y="1935510"/>
                </a:lnTo>
                <a:lnTo>
                  <a:pt x="11694019" y="3532490"/>
                </a:lnTo>
                <a:lnTo>
                  <a:pt x="11644957" y="3532490"/>
                </a:lnTo>
                <a:lnTo>
                  <a:pt x="11644957" y="1935510"/>
                </a:lnTo>
                <a:lnTo>
                  <a:pt x="11451160" y="1935510"/>
                </a:lnTo>
                <a:lnTo>
                  <a:pt x="11451160" y="2178369"/>
                </a:lnTo>
                <a:lnTo>
                  <a:pt x="11063567" y="2178369"/>
                </a:lnTo>
                <a:lnTo>
                  <a:pt x="11063567" y="2978086"/>
                </a:lnTo>
                <a:lnTo>
                  <a:pt x="10943365" y="2978086"/>
                </a:lnTo>
                <a:lnTo>
                  <a:pt x="10943365" y="3534944"/>
                </a:lnTo>
                <a:lnTo>
                  <a:pt x="10894302" y="3534944"/>
                </a:lnTo>
                <a:lnTo>
                  <a:pt x="10894302" y="3289632"/>
                </a:lnTo>
                <a:lnTo>
                  <a:pt x="10531240" y="3289632"/>
                </a:lnTo>
                <a:lnTo>
                  <a:pt x="10531240" y="3265101"/>
                </a:lnTo>
                <a:lnTo>
                  <a:pt x="10506709" y="3265101"/>
                </a:lnTo>
                <a:lnTo>
                  <a:pt x="10506709" y="3000164"/>
                </a:lnTo>
                <a:lnTo>
                  <a:pt x="10045523" y="3000164"/>
                </a:lnTo>
                <a:lnTo>
                  <a:pt x="10045523" y="3532490"/>
                </a:lnTo>
                <a:lnTo>
                  <a:pt x="9996460" y="3532490"/>
                </a:lnTo>
                <a:lnTo>
                  <a:pt x="9996460" y="2975633"/>
                </a:lnTo>
                <a:lnTo>
                  <a:pt x="10020992" y="2975633"/>
                </a:lnTo>
                <a:lnTo>
                  <a:pt x="10020992" y="2951101"/>
                </a:lnTo>
                <a:lnTo>
                  <a:pt x="10528788" y="2951101"/>
                </a:lnTo>
                <a:lnTo>
                  <a:pt x="10528788" y="2975633"/>
                </a:lnTo>
                <a:lnTo>
                  <a:pt x="10553319" y="2975633"/>
                </a:lnTo>
                <a:lnTo>
                  <a:pt x="10553319" y="3240569"/>
                </a:lnTo>
                <a:lnTo>
                  <a:pt x="10891849" y="3240569"/>
                </a:lnTo>
                <a:lnTo>
                  <a:pt x="10891849" y="2975633"/>
                </a:lnTo>
                <a:lnTo>
                  <a:pt x="10916380" y="2975633"/>
                </a:lnTo>
                <a:lnTo>
                  <a:pt x="10916380" y="2202900"/>
                </a:lnTo>
                <a:lnTo>
                  <a:pt x="10722584" y="2202900"/>
                </a:lnTo>
                <a:lnTo>
                  <a:pt x="10722584" y="2033635"/>
                </a:lnTo>
                <a:lnTo>
                  <a:pt x="9922867" y="2033635"/>
                </a:lnTo>
                <a:lnTo>
                  <a:pt x="9922867" y="2227432"/>
                </a:lnTo>
                <a:lnTo>
                  <a:pt x="9461681" y="2227432"/>
                </a:lnTo>
                <a:lnTo>
                  <a:pt x="9461681" y="2953554"/>
                </a:lnTo>
                <a:lnTo>
                  <a:pt x="9486212" y="2953554"/>
                </a:lnTo>
                <a:lnTo>
                  <a:pt x="9486212" y="3534944"/>
                </a:lnTo>
                <a:lnTo>
                  <a:pt x="9437150" y="3534944"/>
                </a:lnTo>
                <a:lnTo>
                  <a:pt x="9437150" y="2953554"/>
                </a:lnTo>
                <a:lnTo>
                  <a:pt x="9272790" y="2953554"/>
                </a:lnTo>
                <a:lnTo>
                  <a:pt x="9272790" y="1113716"/>
                </a:lnTo>
                <a:lnTo>
                  <a:pt x="8983322" y="1113716"/>
                </a:lnTo>
                <a:lnTo>
                  <a:pt x="8983322" y="3534944"/>
                </a:lnTo>
                <a:lnTo>
                  <a:pt x="8934260" y="3534944"/>
                </a:lnTo>
                <a:lnTo>
                  <a:pt x="8934260" y="1113716"/>
                </a:lnTo>
                <a:lnTo>
                  <a:pt x="8958791" y="1113716"/>
                </a:lnTo>
                <a:lnTo>
                  <a:pt x="8958791" y="507795"/>
                </a:lnTo>
                <a:lnTo>
                  <a:pt x="8740463" y="507795"/>
                </a:lnTo>
                <a:lnTo>
                  <a:pt x="8740463" y="120203"/>
                </a:lnTo>
                <a:lnTo>
                  <a:pt x="7626747" y="120203"/>
                </a:lnTo>
                <a:lnTo>
                  <a:pt x="7626747" y="458733"/>
                </a:lnTo>
                <a:lnTo>
                  <a:pt x="7432951" y="458733"/>
                </a:lnTo>
                <a:lnTo>
                  <a:pt x="7432951" y="2104776"/>
                </a:lnTo>
                <a:lnTo>
                  <a:pt x="6802499" y="2104776"/>
                </a:lnTo>
                <a:lnTo>
                  <a:pt x="6802499" y="2781836"/>
                </a:lnTo>
                <a:lnTo>
                  <a:pt x="7165561" y="2781836"/>
                </a:lnTo>
                <a:lnTo>
                  <a:pt x="7165561" y="2806367"/>
                </a:lnTo>
                <a:lnTo>
                  <a:pt x="7190093" y="2806367"/>
                </a:lnTo>
                <a:lnTo>
                  <a:pt x="7190093" y="3193960"/>
                </a:lnTo>
                <a:lnTo>
                  <a:pt x="7867154" y="3193960"/>
                </a:lnTo>
                <a:lnTo>
                  <a:pt x="7867154" y="2995257"/>
                </a:lnTo>
                <a:lnTo>
                  <a:pt x="7891685" y="2995257"/>
                </a:lnTo>
                <a:lnTo>
                  <a:pt x="7891685" y="2970726"/>
                </a:lnTo>
                <a:lnTo>
                  <a:pt x="8544214" y="2970726"/>
                </a:lnTo>
                <a:lnTo>
                  <a:pt x="8544214" y="2995257"/>
                </a:lnTo>
                <a:lnTo>
                  <a:pt x="8568745" y="2995257"/>
                </a:lnTo>
                <a:lnTo>
                  <a:pt x="8568745" y="3532490"/>
                </a:lnTo>
                <a:lnTo>
                  <a:pt x="8519682" y="3532490"/>
                </a:lnTo>
                <a:lnTo>
                  <a:pt x="8519682" y="3019789"/>
                </a:lnTo>
                <a:lnTo>
                  <a:pt x="7913763" y="3019789"/>
                </a:lnTo>
                <a:lnTo>
                  <a:pt x="7913763" y="3218491"/>
                </a:lnTo>
                <a:lnTo>
                  <a:pt x="7913763" y="3532490"/>
                </a:lnTo>
                <a:lnTo>
                  <a:pt x="7864700" y="3532490"/>
                </a:lnTo>
                <a:lnTo>
                  <a:pt x="7864700" y="3243022"/>
                </a:lnTo>
                <a:lnTo>
                  <a:pt x="7163108" y="3243022"/>
                </a:lnTo>
                <a:lnTo>
                  <a:pt x="6981577" y="3243022"/>
                </a:lnTo>
                <a:lnTo>
                  <a:pt x="6824578" y="3243022"/>
                </a:lnTo>
                <a:lnTo>
                  <a:pt x="6824578" y="3532490"/>
                </a:lnTo>
                <a:lnTo>
                  <a:pt x="6775516" y="3532490"/>
                </a:lnTo>
                <a:lnTo>
                  <a:pt x="6775516" y="3218491"/>
                </a:lnTo>
                <a:lnTo>
                  <a:pt x="6800047" y="3218491"/>
                </a:lnTo>
                <a:lnTo>
                  <a:pt x="6800047" y="3193960"/>
                </a:lnTo>
                <a:lnTo>
                  <a:pt x="6981577" y="3193960"/>
                </a:lnTo>
                <a:lnTo>
                  <a:pt x="7138577" y="3193960"/>
                </a:lnTo>
                <a:lnTo>
                  <a:pt x="7138577" y="2830899"/>
                </a:lnTo>
                <a:lnTo>
                  <a:pt x="6800047" y="2830899"/>
                </a:lnTo>
                <a:lnTo>
                  <a:pt x="6800047" y="2806367"/>
                </a:lnTo>
                <a:lnTo>
                  <a:pt x="6679843" y="2806367"/>
                </a:lnTo>
                <a:lnTo>
                  <a:pt x="6679843" y="2445759"/>
                </a:lnTo>
                <a:lnTo>
                  <a:pt x="6147517" y="2445759"/>
                </a:lnTo>
                <a:lnTo>
                  <a:pt x="6147517" y="2833352"/>
                </a:lnTo>
                <a:lnTo>
                  <a:pt x="6172048" y="2833352"/>
                </a:lnTo>
                <a:lnTo>
                  <a:pt x="6172048" y="3534944"/>
                </a:lnTo>
                <a:lnTo>
                  <a:pt x="6122986" y="3534944"/>
                </a:lnTo>
                <a:lnTo>
                  <a:pt x="6122986" y="2833352"/>
                </a:lnTo>
                <a:lnTo>
                  <a:pt x="5639721" y="2833352"/>
                </a:lnTo>
                <a:lnTo>
                  <a:pt x="5639721" y="1018044"/>
                </a:lnTo>
                <a:lnTo>
                  <a:pt x="5470456" y="1018044"/>
                </a:lnTo>
                <a:lnTo>
                  <a:pt x="5470456" y="652529"/>
                </a:lnTo>
                <a:lnTo>
                  <a:pt x="4962660" y="0"/>
                </a:lnTo>
                <a:lnTo>
                  <a:pt x="4503927" y="652529"/>
                </a:lnTo>
                <a:lnTo>
                  <a:pt x="4503927" y="1015591"/>
                </a:lnTo>
                <a:lnTo>
                  <a:pt x="4334662" y="1015591"/>
                </a:lnTo>
                <a:lnTo>
                  <a:pt x="4334662" y="2879961"/>
                </a:lnTo>
                <a:lnTo>
                  <a:pt x="3947069" y="2879961"/>
                </a:lnTo>
                <a:lnTo>
                  <a:pt x="3947069" y="3532490"/>
                </a:lnTo>
                <a:lnTo>
                  <a:pt x="3898006" y="3532490"/>
                </a:lnTo>
                <a:lnTo>
                  <a:pt x="3898006" y="2879961"/>
                </a:lnTo>
                <a:lnTo>
                  <a:pt x="3824413" y="2879961"/>
                </a:lnTo>
                <a:lnTo>
                  <a:pt x="3824413" y="2202900"/>
                </a:lnTo>
                <a:lnTo>
                  <a:pt x="3412289" y="2202900"/>
                </a:lnTo>
                <a:lnTo>
                  <a:pt x="3412289" y="1766245"/>
                </a:lnTo>
                <a:lnTo>
                  <a:pt x="2951102" y="1766245"/>
                </a:lnTo>
                <a:lnTo>
                  <a:pt x="2951102" y="2129307"/>
                </a:lnTo>
                <a:lnTo>
                  <a:pt x="2975634" y="2129307"/>
                </a:lnTo>
                <a:lnTo>
                  <a:pt x="2975634" y="3532490"/>
                </a:lnTo>
                <a:lnTo>
                  <a:pt x="2926571" y="3532490"/>
                </a:lnTo>
                <a:lnTo>
                  <a:pt x="2926571" y="2129307"/>
                </a:lnTo>
                <a:lnTo>
                  <a:pt x="2514447" y="2129307"/>
                </a:lnTo>
                <a:lnTo>
                  <a:pt x="2514447" y="2458024"/>
                </a:lnTo>
                <a:lnTo>
                  <a:pt x="1935511" y="2458024"/>
                </a:lnTo>
                <a:lnTo>
                  <a:pt x="1935511" y="3532490"/>
                </a:lnTo>
                <a:lnTo>
                  <a:pt x="1886449" y="3532490"/>
                </a:lnTo>
                <a:lnTo>
                  <a:pt x="1886449" y="2458024"/>
                </a:lnTo>
                <a:lnTo>
                  <a:pt x="1910980" y="2458024"/>
                </a:lnTo>
                <a:lnTo>
                  <a:pt x="1910980" y="1596980"/>
                </a:lnTo>
                <a:lnTo>
                  <a:pt x="1427715" y="1596980"/>
                </a:lnTo>
                <a:lnTo>
                  <a:pt x="1427715" y="1717183"/>
                </a:lnTo>
                <a:lnTo>
                  <a:pt x="1138247" y="1717183"/>
                </a:lnTo>
                <a:lnTo>
                  <a:pt x="1138247" y="1741714"/>
                </a:lnTo>
                <a:lnTo>
                  <a:pt x="630452" y="1741714"/>
                </a:lnTo>
                <a:lnTo>
                  <a:pt x="630452" y="2904492"/>
                </a:lnTo>
                <a:lnTo>
                  <a:pt x="605920" y="2904492"/>
                </a:lnTo>
                <a:lnTo>
                  <a:pt x="605920" y="2929023"/>
                </a:lnTo>
                <a:lnTo>
                  <a:pt x="289468" y="2929023"/>
                </a:lnTo>
                <a:lnTo>
                  <a:pt x="289468" y="3534944"/>
                </a:lnTo>
                <a:lnTo>
                  <a:pt x="240406" y="3534944"/>
                </a:lnTo>
                <a:lnTo>
                  <a:pt x="240406" y="2904492"/>
                </a:lnTo>
                <a:lnTo>
                  <a:pt x="264937" y="2904492"/>
                </a:lnTo>
                <a:lnTo>
                  <a:pt x="264937" y="2879961"/>
                </a:lnTo>
                <a:lnTo>
                  <a:pt x="578936" y="2879961"/>
                </a:lnTo>
                <a:lnTo>
                  <a:pt x="578936" y="1719636"/>
                </a:lnTo>
                <a:lnTo>
                  <a:pt x="603467" y="1719636"/>
                </a:lnTo>
                <a:lnTo>
                  <a:pt x="603467" y="1695105"/>
                </a:lnTo>
                <a:lnTo>
                  <a:pt x="1135794" y="1695105"/>
                </a:lnTo>
                <a:lnTo>
                  <a:pt x="1135794" y="944451"/>
                </a:lnTo>
                <a:lnTo>
                  <a:pt x="605920" y="944451"/>
                </a:lnTo>
                <a:lnTo>
                  <a:pt x="605920" y="483264"/>
                </a:lnTo>
                <a:lnTo>
                  <a:pt x="0" y="483264"/>
                </a:lnTo>
                <a:lnTo>
                  <a:pt x="0" y="3292085"/>
                </a:lnTo>
                <a:lnTo>
                  <a:pt x="0" y="3581553"/>
                </a:lnTo>
                <a:lnTo>
                  <a:pt x="0" y="3775349"/>
                </a:lnTo>
                <a:lnTo>
                  <a:pt x="12201814" y="3775349"/>
                </a:lnTo>
                <a:lnTo>
                  <a:pt x="12201814" y="3655146"/>
                </a:lnTo>
                <a:lnTo>
                  <a:pt x="12201814" y="3292085"/>
                </a:lnTo>
                <a:lnTo>
                  <a:pt x="12201814" y="2686165"/>
                </a:lnTo>
                <a:lnTo>
                  <a:pt x="12032549" y="2686165"/>
                </a:lnTo>
                <a:close/>
                <a:moveTo>
                  <a:pt x="8522136" y="458733"/>
                </a:moveTo>
                <a:lnTo>
                  <a:pt x="8208137" y="458733"/>
                </a:lnTo>
                <a:lnTo>
                  <a:pt x="8208137" y="242859"/>
                </a:lnTo>
                <a:lnTo>
                  <a:pt x="8522136" y="242859"/>
                </a:lnTo>
                <a:lnTo>
                  <a:pt x="8522136" y="458733"/>
                </a:lnTo>
                <a:close/>
                <a:moveTo>
                  <a:pt x="5593112" y="2335369"/>
                </a:moveTo>
                <a:lnTo>
                  <a:pt x="5325722" y="2335369"/>
                </a:lnTo>
                <a:lnTo>
                  <a:pt x="5325722" y="2310837"/>
                </a:lnTo>
                <a:lnTo>
                  <a:pt x="5301191" y="2310837"/>
                </a:lnTo>
                <a:lnTo>
                  <a:pt x="5301191" y="2153838"/>
                </a:lnTo>
                <a:lnTo>
                  <a:pt x="4817926" y="2153838"/>
                </a:lnTo>
                <a:lnTo>
                  <a:pt x="4817926" y="2808820"/>
                </a:lnTo>
                <a:lnTo>
                  <a:pt x="5325722" y="2808820"/>
                </a:lnTo>
                <a:lnTo>
                  <a:pt x="5325722" y="2833352"/>
                </a:lnTo>
                <a:lnTo>
                  <a:pt x="5350253" y="2833352"/>
                </a:lnTo>
                <a:lnTo>
                  <a:pt x="5350253" y="3534944"/>
                </a:lnTo>
                <a:lnTo>
                  <a:pt x="5301191" y="3534944"/>
                </a:lnTo>
                <a:lnTo>
                  <a:pt x="5301191" y="2857883"/>
                </a:lnTo>
                <a:lnTo>
                  <a:pt x="4793395" y="2857883"/>
                </a:lnTo>
                <a:lnTo>
                  <a:pt x="4599599" y="2857883"/>
                </a:lnTo>
                <a:lnTo>
                  <a:pt x="4599599" y="3534944"/>
                </a:lnTo>
                <a:lnTo>
                  <a:pt x="4550536" y="3534944"/>
                </a:lnTo>
                <a:lnTo>
                  <a:pt x="4550536" y="2833352"/>
                </a:lnTo>
                <a:lnTo>
                  <a:pt x="4575067" y="2833352"/>
                </a:lnTo>
                <a:lnTo>
                  <a:pt x="4575067" y="2808820"/>
                </a:lnTo>
                <a:lnTo>
                  <a:pt x="4768864" y="2808820"/>
                </a:lnTo>
                <a:lnTo>
                  <a:pt x="4768864" y="2129307"/>
                </a:lnTo>
                <a:lnTo>
                  <a:pt x="4793395" y="2129307"/>
                </a:lnTo>
                <a:lnTo>
                  <a:pt x="4793395" y="2104776"/>
                </a:lnTo>
                <a:lnTo>
                  <a:pt x="5325722" y="2104776"/>
                </a:lnTo>
                <a:lnTo>
                  <a:pt x="5325722" y="2129307"/>
                </a:lnTo>
                <a:lnTo>
                  <a:pt x="5350253" y="2129307"/>
                </a:lnTo>
                <a:lnTo>
                  <a:pt x="5350253" y="2286306"/>
                </a:lnTo>
                <a:lnTo>
                  <a:pt x="5593112" y="2286306"/>
                </a:lnTo>
                <a:lnTo>
                  <a:pt x="5593112" y="2335369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44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南昌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57607" y="3276157"/>
            <a:ext cx="1274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nanchang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9820FAF1-3B55-4E4C-A2C8-7A4E23BE14C4}"/>
              </a:ext>
            </a:extLst>
          </p:cNvPr>
          <p:cNvSpPr/>
          <p:nvPr/>
        </p:nvSpPr>
        <p:spPr>
          <a:xfrm>
            <a:off x="3048000" y="4150338"/>
            <a:ext cx="6081612" cy="1234990"/>
          </a:xfrm>
          <a:custGeom>
            <a:avLst/>
            <a:gdLst>
              <a:gd name="connsiteX0" fmla="*/ 12077044 w 12186390"/>
              <a:gd name="connsiteY0" fmla="*/ 972609 h 2474686"/>
              <a:gd name="connsiteX1" fmla="*/ 12077044 w 12186390"/>
              <a:gd name="connsiteY1" fmla="*/ 851752 h 2474686"/>
              <a:gd name="connsiteX2" fmla="*/ 11772024 w 12186390"/>
              <a:gd name="connsiteY2" fmla="*/ 851752 h 2474686"/>
              <a:gd name="connsiteX3" fmla="*/ 11772024 w 12186390"/>
              <a:gd name="connsiteY3" fmla="*/ 1614301 h 2474686"/>
              <a:gd name="connsiteX4" fmla="*/ 11852595 w 12186390"/>
              <a:gd name="connsiteY4" fmla="*/ 1614301 h 2474686"/>
              <a:gd name="connsiteX5" fmla="*/ 11852595 w 12186390"/>
              <a:gd name="connsiteY5" fmla="*/ 1484812 h 2474686"/>
              <a:gd name="connsiteX6" fmla="*/ 11872738 w 12186390"/>
              <a:gd name="connsiteY6" fmla="*/ 1484812 h 2474686"/>
              <a:gd name="connsiteX7" fmla="*/ 11872738 w 12186390"/>
              <a:gd name="connsiteY7" fmla="*/ 1464669 h 2474686"/>
              <a:gd name="connsiteX8" fmla="*/ 12036758 w 12186390"/>
              <a:gd name="connsiteY8" fmla="*/ 1464669 h 2474686"/>
              <a:gd name="connsiteX9" fmla="*/ 12036758 w 12186390"/>
              <a:gd name="connsiteY9" fmla="*/ 1484812 h 2474686"/>
              <a:gd name="connsiteX10" fmla="*/ 12056901 w 12186390"/>
              <a:gd name="connsiteY10" fmla="*/ 1484812 h 2474686"/>
              <a:gd name="connsiteX11" fmla="*/ 12056901 w 12186390"/>
              <a:gd name="connsiteY11" fmla="*/ 2322176 h 2474686"/>
              <a:gd name="connsiteX12" fmla="*/ 12016615 w 12186390"/>
              <a:gd name="connsiteY12" fmla="*/ 2322176 h 2474686"/>
              <a:gd name="connsiteX13" fmla="*/ 12016615 w 12186390"/>
              <a:gd name="connsiteY13" fmla="*/ 1504954 h 2474686"/>
              <a:gd name="connsiteX14" fmla="*/ 11892881 w 12186390"/>
              <a:gd name="connsiteY14" fmla="*/ 1504954 h 2474686"/>
              <a:gd name="connsiteX15" fmla="*/ 11892881 w 12186390"/>
              <a:gd name="connsiteY15" fmla="*/ 1634444 h 2474686"/>
              <a:gd name="connsiteX16" fmla="*/ 11872738 w 12186390"/>
              <a:gd name="connsiteY16" fmla="*/ 1634444 h 2474686"/>
              <a:gd name="connsiteX17" fmla="*/ 11872738 w 12186390"/>
              <a:gd name="connsiteY17" fmla="*/ 1654587 h 2474686"/>
              <a:gd name="connsiteX18" fmla="*/ 11556209 w 12186390"/>
              <a:gd name="connsiteY18" fmla="*/ 1654587 h 2474686"/>
              <a:gd name="connsiteX19" fmla="*/ 11556209 w 12186390"/>
              <a:gd name="connsiteY19" fmla="*/ 2290523 h 2474686"/>
              <a:gd name="connsiteX20" fmla="*/ 11515923 w 12186390"/>
              <a:gd name="connsiteY20" fmla="*/ 2290523 h 2474686"/>
              <a:gd name="connsiteX21" fmla="*/ 11515923 w 12186390"/>
              <a:gd name="connsiteY21" fmla="*/ 1654587 h 2474686"/>
              <a:gd name="connsiteX22" fmla="*/ 10862721 w 12186390"/>
              <a:gd name="connsiteY22" fmla="*/ 1654587 h 2474686"/>
              <a:gd name="connsiteX23" fmla="*/ 10862721 w 12186390"/>
              <a:gd name="connsiteY23" fmla="*/ 2290523 h 2474686"/>
              <a:gd name="connsiteX24" fmla="*/ 10822436 w 12186390"/>
              <a:gd name="connsiteY24" fmla="*/ 2290523 h 2474686"/>
              <a:gd name="connsiteX25" fmla="*/ 10822436 w 12186390"/>
              <a:gd name="connsiteY25" fmla="*/ 1634444 h 2474686"/>
              <a:gd name="connsiteX26" fmla="*/ 10842578 w 12186390"/>
              <a:gd name="connsiteY26" fmla="*/ 1634444 h 2474686"/>
              <a:gd name="connsiteX27" fmla="*/ 10842578 w 12186390"/>
              <a:gd name="connsiteY27" fmla="*/ 1614301 h 2474686"/>
              <a:gd name="connsiteX28" fmla="*/ 11731739 w 12186390"/>
              <a:gd name="connsiteY28" fmla="*/ 1614301 h 2474686"/>
              <a:gd name="connsiteX29" fmla="*/ 11731739 w 12186390"/>
              <a:gd name="connsiteY29" fmla="*/ 851752 h 2474686"/>
              <a:gd name="connsiteX30" fmla="*/ 11751881 w 12186390"/>
              <a:gd name="connsiteY30" fmla="*/ 851752 h 2474686"/>
              <a:gd name="connsiteX31" fmla="*/ 11751881 w 12186390"/>
              <a:gd name="connsiteY31" fmla="*/ 566876 h 2474686"/>
              <a:gd name="connsiteX32" fmla="*/ 11818065 w 12186390"/>
              <a:gd name="connsiteY32" fmla="*/ 566876 h 2474686"/>
              <a:gd name="connsiteX33" fmla="*/ 11818065 w 12186390"/>
              <a:gd name="connsiteY33" fmla="*/ 500692 h 2474686"/>
              <a:gd name="connsiteX34" fmla="*/ 11697208 w 12186390"/>
              <a:gd name="connsiteY34" fmla="*/ 500692 h 2474686"/>
              <a:gd name="connsiteX35" fmla="*/ 11697208 w 12186390"/>
              <a:gd name="connsiteY35" fmla="*/ 365448 h 2474686"/>
              <a:gd name="connsiteX36" fmla="*/ 10871353 w 12186390"/>
              <a:gd name="connsiteY36" fmla="*/ 391346 h 2474686"/>
              <a:gd name="connsiteX37" fmla="*/ 10871353 w 12186390"/>
              <a:gd name="connsiteY37" fmla="*/ 175530 h 2474686"/>
              <a:gd name="connsiteX38" fmla="*/ 10574967 w 12186390"/>
              <a:gd name="connsiteY38" fmla="*/ 175530 h 2474686"/>
              <a:gd name="connsiteX39" fmla="*/ 10574967 w 12186390"/>
              <a:gd name="connsiteY39" fmla="*/ 325162 h 2474686"/>
              <a:gd name="connsiteX40" fmla="*/ 10304478 w 12186390"/>
              <a:gd name="connsiteY40" fmla="*/ 325162 h 2474686"/>
              <a:gd name="connsiteX41" fmla="*/ 10304478 w 12186390"/>
              <a:gd name="connsiteY41" fmla="*/ 446019 h 2474686"/>
              <a:gd name="connsiteX42" fmla="*/ 10033989 w 12186390"/>
              <a:gd name="connsiteY42" fmla="*/ 500692 h 2474686"/>
              <a:gd name="connsiteX43" fmla="*/ 10033989 w 12186390"/>
              <a:gd name="connsiteY43" fmla="*/ 566876 h 2474686"/>
              <a:gd name="connsiteX44" fmla="*/ 10143335 w 12186390"/>
              <a:gd name="connsiteY44" fmla="*/ 566876 h 2474686"/>
              <a:gd name="connsiteX45" fmla="*/ 10143335 w 12186390"/>
              <a:gd name="connsiteY45" fmla="*/ 1677607 h 2474686"/>
              <a:gd name="connsiteX46" fmla="*/ 10583599 w 12186390"/>
              <a:gd name="connsiteY46" fmla="*/ 1677607 h 2474686"/>
              <a:gd name="connsiteX47" fmla="*/ 10583599 w 12186390"/>
              <a:gd name="connsiteY47" fmla="*/ 1697750 h 2474686"/>
              <a:gd name="connsiteX48" fmla="*/ 10603742 w 12186390"/>
              <a:gd name="connsiteY48" fmla="*/ 1697750 h 2474686"/>
              <a:gd name="connsiteX49" fmla="*/ 10603742 w 12186390"/>
              <a:gd name="connsiteY49" fmla="*/ 2319299 h 2474686"/>
              <a:gd name="connsiteX50" fmla="*/ 10563457 w 12186390"/>
              <a:gd name="connsiteY50" fmla="*/ 2319299 h 2474686"/>
              <a:gd name="connsiteX51" fmla="*/ 10563457 w 12186390"/>
              <a:gd name="connsiteY51" fmla="*/ 1717893 h 2474686"/>
              <a:gd name="connsiteX52" fmla="*/ 10146213 w 12186390"/>
              <a:gd name="connsiteY52" fmla="*/ 1717893 h 2474686"/>
              <a:gd name="connsiteX53" fmla="*/ 10146213 w 12186390"/>
              <a:gd name="connsiteY53" fmla="*/ 1697750 h 2474686"/>
              <a:gd name="connsiteX54" fmla="*/ 9590847 w 12186390"/>
              <a:gd name="connsiteY54" fmla="*/ 1697750 h 2474686"/>
              <a:gd name="connsiteX55" fmla="*/ 9590847 w 12186390"/>
              <a:gd name="connsiteY55" fmla="*/ 1933708 h 2474686"/>
              <a:gd name="connsiteX56" fmla="*/ 9610990 w 12186390"/>
              <a:gd name="connsiteY56" fmla="*/ 1933708 h 2474686"/>
              <a:gd name="connsiteX57" fmla="*/ 9610990 w 12186390"/>
              <a:gd name="connsiteY57" fmla="*/ 2290523 h 2474686"/>
              <a:gd name="connsiteX58" fmla="*/ 9570705 w 12186390"/>
              <a:gd name="connsiteY58" fmla="*/ 2290523 h 2474686"/>
              <a:gd name="connsiteX59" fmla="*/ 9570705 w 12186390"/>
              <a:gd name="connsiteY59" fmla="*/ 1933708 h 2474686"/>
              <a:gd name="connsiteX60" fmla="*/ 9441215 w 12186390"/>
              <a:gd name="connsiteY60" fmla="*/ 1933708 h 2474686"/>
              <a:gd name="connsiteX61" fmla="*/ 9441215 w 12186390"/>
              <a:gd name="connsiteY61" fmla="*/ 1893423 h 2474686"/>
              <a:gd name="connsiteX62" fmla="*/ 8931890 w 12186390"/>
              <a:gd name="connsiteY62" fmla="*/ 1893423 h 2474686"/>
              <a:gd name="connsiteX63" fmla="*/ 8931890 w 12186390"/>
              <a:gd name="connsiteY63" fmla="*/ 2048810 h 2474686"/>
              <a:gd name="connsiteX64" fmla="*/ 9113176 w 12186390"/>
              <a:gd name="connsiteY64" fmla="*/ 2048810 h 2474686"/>
              <a:gd name="connsiteX65" fmla="*/ 9113176 w 12186390"/>
              <a:gd name="connsiteY65" fmla="*/ 2068953 h 2474686"/>
              <a:gd name="connsiteX66" fmla="*/ 9133318 w 12186390"/>
              <a:gd name="connsiteY66" fmla="*/ 2068953 h 2474686"/>
              <a:gd name="connsiteX67" fmla="*/ 9133318 w 12186390"/>
              <a:gd name="connsiteY67" fmla="*/ 2322176 h 2474686"/>
              <a:gd name="connsiteX68" fmla="*/ 9093033 w 12186390"/>
              <a:gd name="connsiteY68" fmla="*/ 2322176 h 2474686"/>
              <a:gd name="connsiteX69" fmla="*/ 9093033 w 12186390"/>
              <a:gd name="connsiteY69" fmla="*/ 2089095 h 2474686"/>
              <a:gd name="connsiteX70" fmla="*/ 8911748 w 12186390"/>
              <a:gd name="connsiteY70" fmla="*/ 2089095 h 2474686"/>
              <a:gd name="connsiteX71" fmla="*/ 8805278 w 12186390"/>
              <a:gd name="connsiteY71" fmla="*/ 2089095 h 2474686"/>
              <a:gd name="connsiteX72" fmla="*/ 8805278 w 12186390"/>
              <a:gd name="connsiteY72" fmla="*/ 2322176 h 2474686"/>
              <a:gd name="connsiteX73" fmla="*/ 8764993 w 12186390"/>
              <a:gd name="connsiteY73" fmla="*/ 2322176 h 2474686"/>
              <a:gd name="connsiteX74" fmla="*/ 8764993 w 12186390"/>
              <a:gd name="connsiteY74" fmla="*/ 2068953 h 2474686"/>
              <a:gd name="connsiteX75" fmla="*/ 8785135 w 12186390"/>
              <a:gd name="connsiteY75" fmla="*/ 2068953 h 2474686"/>
              <a:gd name="connsiteX76" fmla="*/ 8785135 w 12186390"/>
              <a:gd name="connsiteY76" fmla="*/ 2048810 h 2474686"/>
              <a:gd name="connsiteX77" fmla="*/ 8891605 w 12186390"/>
              <a:gd name="connsiteY77" fmla="*/ 2048810 h 2474686"/>
              <a:gd name="connsiteX78" fmla="*/ 8891605 w 12186390"/>
              <a:gd name="connsiteY78" fmla="*/ 1873280 h 2474686"/>
              <a:gd name="connsiteX79" fmla="*/ 8911748 w 12186390"/>
              <a:gd name="connsiteY79" fmla="*/ 1873280 h 2474686"/>
              <a:gd name="connsiteX80" fmla="*/ 8911748 w 12186390"/>
              <a:gd name="connsiteY80" fmla="*/ 1853137 h 2474686"/>
              <a:gd name="connsiteX81" fmla="*/ 9441215 w 12186390"/>
              <a:gd name="connsiteY81" fmla="*/ 1853137 h 2474686"/>
              <a:gd name="connsiteX82" fmla="*/ 9441215 w 12186390"/>
              <a:gd name="connsiteY82" fmla="*/ 1697750 h 2474686"/>
              <a:gd name="connsiteX83" fmla="*/ 9265685 w 12186390"/>
              <a:gd name="connsiteY83" fmla="*/ 1697750 h 2474686"/>
              <a:gd name="connsiteX84" fmla="*/ 9265685 w 12186390"/>
              <a:gd name="connsiteY84" fmla="*/ 1769688 h 2474686"/>
              <a:gd name="connsiteX85" fmla="*/ 8549177 w 12186390"/>
              <a:gd name="connsiteY85" fmla="*/ 1769688 h 2474686"/>
              <a:gd name="connsiteX86" fmla="*/ 8549177 w 12186390"/>
              <a:gd name="connsiteY86" fmla="*/ 1697750 h 2474686"/>
              <a:gd name="connsiteX87" fmla="*/ 8428320 w 12186390"/>
              <a:gd name="connsiteY87" fmla="*/ 1697750 h 2474686"/>
              <a:gd name="connsiteX88" fmla="*/ 8428320 w 12186390"/>
              <a:gd name="connsiteY88" fmla="*/ 1539485 h 2474686"/>
              <a:gd name="connsiteX89" fmla="*/ 8347750 w 12186390"/>
              <a:gd name="connsiteY89" fmla="*/ 1539485 h 2474686"/>
              <a:gd name="connsiteX90" fmla="*/ 8198117 w 12186390"/>
              <a:gd name="connsiteY90" fmla="*/ 782691 h 2474686"/>
              <a:gd name="connsiteX91" fmla="*/ 8131934 w 12186390"/>
              <a:gd name="connsiteY91" fmla="*/ 782691 h 2474686"/>
              <a:gd name="connsiteX92" fmla="*/ 8131934 w 12186390"/>
              <a:gd name="connsiteY92" fmla="*/ 972609 h 2474686"/>
              <a:gd name="connsiteX93" fmla="*/ 8152076 w 12186390"/>
              <a:gd name="connsiteY93" fmla="*/ 972609 h 2474686"/>
              <a:gd name="connsiteX94" fmla="*/ 8152076 w 12186390"/>
              <a:gd name="connsiteY94" fmla="*/ 1971116 h 2474686"/>
              <a:gd name="connsiteX95" fmla="*/ 8540544 w 12186390"/>
              <a:gd name="connsiteY95" fmla="*/ 1971116 h 2474686"/>
              <a:gd name="connsiteX96" fmla="*/ 8540544 w 12186390"/>
              <a:gd name="connsiteY96" fmla="*/ 1991259 h 2474686"/>
              <a:gd name="connsiteX97" fmla="*/ 8560687 w 12186390"/>
              <a:gd name="connsiteY97" fmla="*/ 1991259 h 2474686"/>
              <a:gd name="connsiteX98" fmla="*/ 8560687 w 12186390"/>
              <a:gd name="connsiteY98" fmla="*/ 2359584 h 2474686"/>
              <a:gd name="connsiteX99" fmla="*/ 8520402 w 12186390"/>
              <a:gd name="connsiteY99" fmla="*/ 2359584 h 2474686"/>
              <a:gd name="connsiteX100" fmla="*/ 8520402 w 12186390"/>
              <a:gd name="connsiteY100" fmla="*/ 2011402 h 2474686"/>
              <a:gd name="connsiteX101" fmla="*/ 8077261 w 12186390"/>
              <a:gd name="connsiteY101" fmla="*/ 2011402 h 2474686"/>
              <a:gd name="connsiteX102" fmla="*/ 8077261 w 12186390"/>
              <a:gd name="connsiteY102" fmla="*/ 2379727 h 2474686"/>
              <a:gd name="connsiteX103" fmla="*/ 8036975 w 12186390"/>
              <a:gd name="connsiteY103" fmla="*/ 2379727 h 2474686"/>
              <a:gd name="connsiteX104" fmla="*/ 8036975 w 12186390"/>
              <a:gd name="connsiteY104" fmla="*/ 2011402 h 2474686"/>
              <a:gd name="connsiteX105" fmla="*/ 7660017 w 12186390"/>
              <a:gd name="connsiteY105" fmla="*/ 2011402 h 2474686"/>
              <a:gd name="connsiteX106" fmla="*/ 7660017 w 12186390"/>
              <a:gd name="connsiteY106" fmla="*/ 2359584 h 2474686"/>
              <a:gd name="connsiteX107" fmla="*/ 7619731 w 12186390"/>
              <a:gd name="connsiteY107" fmla="*/ 2359584 h 2474686"/>
              <a:gd name="connsiteX108" fmla="*/ 7619731 w 12186390"/>
              <a:gd name="connsiteY108" fmla="*/ 1991259 h 2474686"/>
              <a:gd name="connsiteX109" fmla="*/ 7639874 w 12186390"/>
              <a:gd name="connsiteY109" fmla="*/ 1991259 h 2474686"/>
              <a:gd name="connsiteX110" fmla="*/ 7639874 w 12186390"/>
              <a:gd name="connsiteY110" fmla="*/ 1971116 h 2474686"/>
              <a:gd name="connsiteX111" fmla="*/ 8111791 w 12186390"/>
              <a:gd name="connsiteY111" fmla="*/ 1971116 h 2474686"/>
              <a:gd name="connsiteX112" fmla="*/ 8111791 w 12186390"/>
              <a:gd name="connsiteY112" fmla="*/ 972609 h 2474686"/>
              <a:gd name="connsiteX113" fmla="*/ 7360753 w 12186390"/>
              <a:gd name="connsiteY113" fmla="*/ 972609 h 2474686"/>
              <a:gd name="connsiteX114" fmla="*/ 7360753 w 12186390"/>
              <a:gd name="connsiteY114" fmla="*/ 2068953 h 2474686"/>
              <a:gd name="connsiteX115" fmla="*/ 7380895 w 12186390"/>
              <a:gd name="connsiteY115" fmla="*/ 2068953 h 2474686"/>
              <a:gd name="connsiteX116" fmla="*/ 7380895 w 12186390"/>
              <a:gd name="connsiteY116" fmla="*/ 2359584 h 2474686"/>
              <a:gd name="connsiteX117" fmla="*/ 7340610 w 12186390"/>
              <a:gd name="connsiteY117" fmla="*/ 2359584 h 2474686"/>
              <a:gd name="connsiteX118" fmla="*/ 7340610 w 12186390"/>
              <a:gd name="connsiteY118" fmla="*/ 2068953 h 2474686"/>
              <a:gd name="connsiteX119" fmla="*/ 7225508 w 12186390"/>
              <a:gd name="connsiteY119" fmla="*/ 2068953 h 2474686"/>
              <a:gd name="connsiteX120" fmla="*/ 7225508 w 12186390"/>
              <a:gd name="connsiteY120" fmla="*/ 1907810 h 2474686"/>
              <a:gd name="connsiteX121" fmla="*/ 7090264 w 12186390"/>
              <a:gd name="connsiteY121" fmla="*/ 1907810 h 2474686"/>
              <a:gd name="connsiteX122" fmla="*/ 7090264 w 12186390"/>
              <a:gd name="connsiteY122" fmla="*/ 1827239 h 2474686"/>
              <a:gd name="connsiteX123" fmla="*/ 6955019 w 12186390"/>
              <a:gd name="connsiteY123" fmla="*/ 1827239 h 2474686"/>
              <a:gd name="connsiteX124" fmla="*/ 6955019 w 12186390"/>
              <a:gd name="connsiteY124" fmla="*/ 2071830 h 2474686"/>
              <a:gd name="connsiteX125" fmla="*/ 6906101 w 12186390"/>
              <a:gd name="connsiteY125" fmla="*/ 2071830 h 2474686"/>
              <a:gd name="connsiteX126" fmla="*/ 6906101 w 12186390"/>
              <a:gd name="connsiteY126" fmla="*/ 2325054 h 2474686"/>
              <a:gd name="connsiteX127" fmla="*/ 6865816 w 12186390"/>
              <a:gd name="connsiteY127" fmla="*/ 2325054 h 2474686"/>
              <a:gd name="connsiteX128" fmla="*/ 6865816 w 12186390"/>
              <a:gd name="connsiteY128" fmla="*/ 2071830 h 2474686"/>
              <a:gd name="connsiteX129" fmla="*/ 6885958 w 12186390"/>
              <a:gd name="connsiteY129" fmla="*/ 2071830 h 2474686"/>
              <a:gd name="connsiteX130" fmla="*/ 6885958 w 12186390"/>
              <a:gd name="connsiteY130" fmla="*/ 1697750 h 2474686"/>
              <a:gd name="connsiteX131" fmla="*/ 6520511 w 12186390"/>
              <a:gd name="connsiteY131" fmla="*/ 1697750 h 2474686"/>
              <a:gd name="connsiteX132" fmla="*/ 6520511 w 12186390"/>
              <a:gd name="connsiteY132" fmla="*/ 1717893 h 2474686"/>
              <a:gd name="connsiteX133" fmla="*/ 6111899 w 12186390"/>
              <a:gd name="connsiteY133" fmla="*/ 1717893 h 2474686"/>
              <a:gd name="connsiteX134" fmla="*/ 6111899 w 12186390"/>
              <a:gd name="connsiteY134" fmla="*/ 2290523 h 2474686"/>
              <a:gd name="connsiteX135" fmla="*/ 6071614 w 12186390"/>
              <a:gd name="connsiteY135" fmla="*/ 2290523 h 2474686"/>
              <a:gd name="connsiteX136" fmla="*/ 6071614 w 12186390"/>
              <a:gd name="connsiteY136" fmla="*/ 1697750 h 2474686"/>
              <a:gd name="connsiteX137" fmla="*/ 6091757 w 12186390"/>
              <a:gd name="connsiteY137" fmla="*/ 1697750 h 2474686"/>
              <a:gd name="connsiteX138" fmla="*/ 6091757 w 12186390"/>
              <a:gd name="connsiteY138" fmla="*/ 1677607 h 2474686"/>
              <a:gd name="connsiteX139" fmla="*/ 6520511 w 12186390"/>
              <a:gd name="connsiteY139" fmla="*/ 1677607 h 2474686"/>
              <a:gd name="connsiteX140" fmla="*/ 6520511 w 12186390"/>
              <a:gd name="connsiteY140" fmla="*/ 0 h 2474686"/>
              <a:gd name="connsiteX141" fmla="*/ 5683146 w 12186390"/>
              <a:gd name="connsiteY141" fmla="*/ 0 h 2474686"/>
              <a:gd name="connsiteX142" fmla="*/ 5683146 w 12186390"/>
              <a:gd name="connsiteY142" fmla="*/ 1697750 h 2474686"/>
              <a:gd name="connsiteX143" fmla="*/ 5703288 w 12186390"/>
              <a:gd name="connsiteY143" fmla="*/ 1697750 h 2474686"/>
              <a:gd name="connsiteX144" fmla="*/ 5703288 w 12186390"/>
              <a:gd name="connsiteY144" fmla="*/ 2290523 h 2474686"/>
              <a:gd name="connsiteX145" fmla="*/ 5663003 w 12186390"/>
              <a:gd name="connsiteY145" fmla="*/ 2290523 h 2474686"/>
              <a:gd name="connsiteX146" fmla="*/ 5663003 w 12186390"/>
              <a:gd name="connsiteY146" fmla="*/ 1697750 h 2474686"/>
              <a:gd name="connsiteX147" fmla="*/ 5346473 w 12186390"/>
              <a:gd name="connsiteY147" fmla="*/ 1697750 h 2474686"/>
              <a:gd name="connsiteX148" fmla="*/ 5346473 w 12186390"/>
              <a:gd name="connsiteY148" fmla="*/ 0 h 2474686"/>
              <a:gd name="connsiteX149" fmla="*/ 4480333 w 12186390"/>
              <a:gd name="connsiteY149" fmla="*/ 0 h 2474686"/>
              <a:gd name="connsiteX150" fmla="*/ 4480333 w 12186390"/>
              <a:gd name="connsiteY150" fmla="*/ 1677607 h 2474686"/>
              <a:gd name="connsiteX151" fmla="*/ 5027066 w 12186390"/>
              <a:gd name="connsiteY151" fmla="*/ 1677607 h 2474686"/>
              <a:gd name="connsiteX152" fmla="*/ 5027066 w 12186390"/>
              <a:gd name="connsiteY152" fmla="*/ 1697750 h 2474686"/>
              <a:gd name="connsiteX153" fmla="*/ 5047209 w 12186390"/>
              <a:gd name="connsiteY153" fmla="*/ 1697750 h 2474686"/>
              <a:gd name="connsiteX154" fmla="*/ 5047209 w 12186390"/>
              <a:gd name="connsiteY154" fmla="*/ 2319299 h 2474686"/>
              <a:gd name="connsiteX155" fmla="*/ 5006923 w 12186390"/>
              <a:gd name="connsiteY155" fmla="*/ 2319299 h 2474686"/>
              <a:gd name="connsiteX156" fmla="*/ 5006923 w 12186390"/>
              <a:gd name="connsiteY156" fmla="*/ 1717893 h 2474686"/>
              <a:gd name="connsiteX157" fmla="*/ 4480333 w 12186390"/>
              <a:gd name="connsiteY157" fmla="*/ 1717893 h 2474686"/>
              <a:gd name="connsiteX158" fmla="*/ 4480333 w 12186390"/>
              <a:gd name="connsiteY158" fmla="*/ 1697750 h 2474686"/>
              <a:gd name="connsiteX159" fmla="*/ 4235742 w 12186390"/>
              <a:gd name="connsiteY159" fmla="*/ 1697750 h 2474686"/>
              <a:gd name="connsiteX160" fmla="*/ 4235742 w 12186390"/>
              <a:gd name="connsiteY160" fmla="*/ 2068953 h 2474686"/>
              <a:gd name="connsiteX161" fmla="*/ 4114885 w 12186390"/>
              <a:gd name="connsiteY161" fmla="*/ 2068953 h 2474686"/>
              <a:gd name="connsiteX162" fmla="*/ 4114885 w 12186390"/>
              <a:gd name="connsiteY162" fmla="*/ 1176915 h 2474686"/>
              <a:gd name="connsiteX163" fmla="*/ 4019926 w 12186390"/>
              <a:gd name="connsiteY163" fmla="*/ 1176915 h 2474686"/>
              <a:gd name="connsiteX164" fmla="*/ 4019926 w 12186390"/>
              <a:gd name="connsiteY164" fmla="*/ 1015772 h 2474686"/>
              <a:gd name="connsiteX165" fmla="*/ 3818498 w 12186390"/>
              <a:gd name="connsiteY165" fmla="*/ 1015772 h 2474686"/>
              <a:gd name="connsiteX166" fmla="*/ 3818498 w 12186390"/>
              <a:gd name="connsiteY166" fmla="*/ 1151017 h 2474686"/>
              <a:gd name="connsiteX167" fmla="*/ 3709152 w 12186390"/>
              <a:gd name="connsiteY167" fmla="*/ 1151017 h 2474686"/>
              <a:gd name="connsiteX168" fmla="*/ 3709152 w 12186390"/>
              <a:gd name="connsiteY168" fmla="*/ 1867525 h 2474686"/>
              <a:gd name="connsiteX169" fmla="*/ 3729295 w 12186390"/>
              <a:gd name="connsiteY169" fmla="*/ 1867525 h 2474686"/>
              <a:gd name="connsiteX170" fmla="*/ 3729295 w 12186390"/>
              <a:gd name="connsiteY170" fmla="*/ 1950974 h 2474686"/>
              <a:gd name="connsiteX171" fmla="*/ 3789723 w 12186390"/>
              <a:gd name="connsiteY171" fmla="*/ 1950974 h 2474686"/>
              <a:gd name="connsiteX172" fmla="*/ 3789723 w 12186390"/>
              <a:gd name="connsiteY172" fmla="*/ 1864647 h 2474686"/>
              <a:gd name="connsiteX173" fmla="*/ 3809866 w 12186390"/>
              <a:gd name="connsiteY173" fmla="*/ 1864647 h 2474686"/>
              <a:gd name="connsiteX174" fmla="*/ 3809866 w 12186390"/>
              <a:gd name="connsiteY174" fmla="*/ 1841627 h 2474686"/>
              <a:gd name="connsiteX175" fmla="*/ 3988273 w 12186390"/>
              <a:gd name="connsiteY175" fmla="*/ 1841627 h 2474686"/>
              <a:gd name="connsiteX176" fmla="*/ 3988273 w 12186390"/>
              <a:gd name="connsiteY176" fmla="*/ 1861770 h 2474686"/>
              <a:gd name="connsiteX177" fmla="*/ 4008416 w 12186390"/>
              <a:gd name="connsiteY177" fmla="*/ 1861770 h 2474686"/>
              <a:gd name="connsiteX178" fmla="*/ 4008416 w 12186390"/>
              <a:gd name="connsiteY178" fmla="*/ 2319299 h 2474686"/>
              <a:gd name="connsiteX179" fmla="*/ 3968130 w 12186390"/>
              <a:gd name="connsiteY179" fmla="*/ 2319299 h 2474686"/>
              <a:gd name="connsiteX180" fmla="*/ 3968130 w 12186390"/>
              <a:gd name="connsiteY180" fmla="*/ 1884790 h 2474686"/>
              <a:gd name="connsiteX181" fmla="*/ 3830009 w 12186390"/>
              <a:gd name="connsiteY181" fmla="*/ 1884790 h 2474686"/>
              <a:gd name="connsiteX182" fmla="*/ 3830009 w 12186390"/>
              <a:gd name="connsiteY182" fmla="*/ 1971116 h 2474686"/>
              <a:gd name="connsiteX183" fmla="*/ 3809866 w 12186390"/>
              <a:gd name="connsiteY183" fmla="*/ 1971116 h 2474686"/>
              <a:gd name="connsiteX184" fmla="*/ 3809866 w 12186390"/>
              <a:gd name="connsiteY184" fmla="*/ 1991259 h 2474686"/>
              <a:gd name="connsiteX185" fmla="*/ 3709152 w 12186390"/>
              <a:gd name="connsiteY185" fmla="*/ 1991259 h 2474686"/>
              <a:gd name="connsiteX186" fmla="*/ 3709152 w 12186390"/>
              <a:gd name="connsiteY186" fmla="*/ 1971116 h 2474686"/>
              <a:gd name="connsiteX187" fmla="*/ 3689009 w 12186390"/>
              <a:gd name="connsiteY187" fmla="*/ 1971116 h 2474686"/>
              <a:gd name="connsiteX188" fmla="*/ 3689009 w 12186390"/>
              <a:gd name="connsiteY188" fmla="*/ 1867525 h 2474686"/>
              <a:gd name="connsiteX189" fmla="*/ 3588295 w 12186390"/>
              <a:gd name="connsiteY189" fmla="*/ 1867525 h 2474686"/>
              <a:gd name="connsiteX190" fmla="*/ 3588295 w 12186390"/>
              <a:gd name="connsiteY190" fmla="*/ 1812851 h 2474686"/>
              <a:gd name="connsiteX191" fmla="*/ 3418520 w 12186390"/>
              <a:gd name="connsiteY191" fmla="*/ 1812851 h 2474686"/>
              <a:gd name="connsiteX192" fmla="*/ 3418520 w 12186390"/>
              <a:gd name="connsiteY192" fmla="*/ 2322176 h 2474686"/>
              <a:gd name="connsiteX193" fmla="*/ 3378234 w 12186390"/>
              <a:gd name="connsiteY193" fmla="*/ 2322176 h 2474686"/>
              <a:gd name="connsiteX194" fmla="*/ 3378234 w 12186390"/>
              <a:gd name="connsiteY194" fmla="*/ 1809974 h 2474686"/>
              <a:gd name="connsiteX195" fmla="*/ 3398377 w 12186390"/>
              <a:gd name="connsiteY195" fmla="*/ 1809974 h 2474686"/>
              <a:gd name="connsiteX196" fmla="*/ 3398377 w 12186390"/>
              <a:gd name="connsiteY196" fmla="*/ 1378343 h 2474686"/>
              <a:gd name="connsiteX197" fmla="*/ 3061705 w 12186390"/>
              <a:gd name="connsiteY197" fmla="*/ 1378343 h 2474686"/>
              <a:gd name="connsiteX198" fmla="*/ 3061705 w 12186390"/>
              <a:gd name="connsiteY198" fmla="*/ 1444526 h 2474686"/>
              <a:gd name="connsiteX199" fmla="*/ 2981134 w 12186390"/>
              <a:gd name="connsiteY199" fmla="*/ 1444526 h 2474686"/>
              <a:gd name="connsiteX200" fmla="*/ 2981134 w 12186390"/>
              <a:gd name="connsiteY200" fmla="*/ 1809974 h 2474686"/>
              <a:gd name="connsiteX201" fmla="*/ 3001276 w 12186390"/>
              <a:gd name="connsiteY201" fmla="*/ 1809974 h 2474686"/>
              <a:gd name="connsiteX202" fmla="*/ 3001276 w 12186390"/>
              <a:gd name="connsiteY202" fmla="*/ 2005647 h 2474686"/>
              <a:gd name="connsiteX203" fmla="*/ 2981134 w 12186390"/>
              <a:gd name="connsiteY203" fmla="*/ 2005647 h 2474686"/>
              <a:gd name="connsiteX204" fmla="*/ 2981134 w 12186390"/>
              <a:gd name="connsiteY204" fmla="*/ 2025790 h 2474686"/>
              <a:gd name="connsiteX205" fmla="*/ 2825746 w 12186390"/>
              <a:gd name="connsiteY205" fmla="*/ 2025790 h 2474686"/>
              <a:gd name="connsiteX206" fmla="*/ 2825746 w 12186390"/>
              <a:gd name="connsiteY206" fmla="*/ 2319299 h 2474686"/>
              <a:gd name="connsiteX207" fmla="*/ 2785461 w 12186390"/>
              <a:gd name="connsiteY207" fmla="*/ 2319299 h 2474686"/>
              <a:gd name="connsiteX208" fmla="*/ 2785461 w 12186390"/>
              <a:gd name="connsiteY208" fmla="*/ 2008524 h 2474686"/>
              <a:gd name="connsiteX209" fmla="*/ 2805604 w 12186390"/>
              <a:gd name="connsiteY209" fmla="*/ 2008524 h 2474686"/>
              <a:gd name="connsiteX210" fmla="*/ 2805604 w 12186390"/>
              <a:gd name="connsiteY210" fmla="*/ 1988381 h 2474686"/>
              <a:gd name="connsiteX211" fmla="*/ 2960991 w 12186390"/>
              <a:gd name="connsiteY211" fmla="*/ 1988381 h 2474686"/>
              <a:gd name="connsiteX212" fmla="*/ 2960991 w 12186390"/>
              <a:gd name="connsiteY212" fmla="*/ 1812851 h 2474686"/>
              <a:gd name="connsiteX213" fmla="*/ 2684747 w 12186390"/>
              <a:gd name="connsiteY213" fmla="*/ 1812851 h 2474686"/>
              <a:gd name="connsiteX214" fmla="*/ 2684747 w 12186390"/>
              <a:gd name="connsiteY214" fmla="*/ 1697750 h 2474686"/>
              <a:gd name="connsiteX215" fmla="*/ 2535115 w 12186390"/>
              <a:gd name="connsiteY215" fmla="*/ 1697750 h 2474686"/>
              <a:gd name="connsiteX216" fmla="*/ 2535115 w 12186390"/>
              <a:gd name="connsiteY216" fmla="*/ 1458914 h 2474686"/>
              <a:gd name="connsiteX217" fmla="*/ 2399870 w 12186390"/>
              <a:gd name="connsiteY217" fmla="*/ 1458914 h 2474686"/>
              <a:gd name="connsiteX218" fmla="*/ 2399870 w 12186390"/>
              <a:gd name="connsiteY218" fmla="*/ 1268996 h 2474686"/>
              <a:gd name="connsiteX219" fmla="*/ 2290523 w 12186390"/>
              <a:gd name="connsiteY219" fmla="*/ 1268996 h 2474686"/>
              <a:gd name="connsiteX220" fmla="*/ 1979749 w 12186390"/>
              <a:gd name="connsiteY220" fmla="*/ 1268996 h 2474686"/>
              <a:gd name="connsiteX221" fmla="*/ 1697750 w 12186390"/>
              <a:gd name="connsiteY221" fmla="*/ 1268996 h 2474686"/>
              <a:gd name="connsiteX222" fmla="*/ 1697750 w 12186390"/>
              <a:gd name="connsiteY222" fmla="*/ 1384098 h 2474686"/>
              <a:gd name="connsiteX223" fmla="*/ 1807096 w 12186390"/>
              <a:gd name="connsiteY223" fmla="*/ 1384098 h 2474686"/>
              <a:gd name="connsiteX224" fmla="*/ 1807096 w 12186390"/>
              <a:gd name="connsiteY224" fmla="*/ 1404240 h 2474686"/>
              <a:gd name="connsiteX225" fmla="*/ 1827239 w 12186390"/>
              <a:gd name="connsiteY225" fmla="*/ 1404240 h 2474686"/>
              <a:gd name="connsiteX226" fmla="*/ 1827239 w 12186390"/>
              <a:gd name="connsiteY226" fmla="*/ 1677607 h 2474686"/>
              <a:gd name="connsiteX227" fmla="*/ 2040177 w 12186390"/>
              <a:gd name="connsiteY227" fmla="*/ 1677607 h 2474686"/>
              <a:gd name="connsiteX228" fmla="*/ 2040177 w 12186390"/>
              <a:gd name="connsiteY228" fmla="*/ 1562505 h 2474686"/>
              <a:gd name="connsiteX229" fmla="*/ 2043055 w 12186390"/>
              <a:gd name="connsiteY229" fmla="*/ 1556750 h 2474686"/>
              <a:gd name="connsiteX230" fmla="*/ 2143769 w 12186390"/>
              <a:gd name="connsiteY230" fmla="*/ 1484812 h 2474686"/>
              <a:gd name="connsiteX231" fmla="*/ 2227218 w 12186390"/>
              <a:gd name="connsiteY231" fmla="*/ 1559628 h 2474686"/>
              <a:gd name="connsiteX232" fmla="*/ 2230095 w 12186390"/>
              <a:gd name="connsiteY232" fmla="*/ 1562505 h 2474686"/>
              <a:gd name="connsiteX233" fmla="*/ 2230095 w 12186390"/>
              <a:gd name="connsiteY233" fmla="*/ 1677607 h 2474686"/>
              <a:gd name="connsiteX234" fmla="*/ 2440156 w 12186390"/>
              <a:gd name="connsiteY234" fmla="*/ 1677607 h 2474686"/>
              <a:gd name="connsiteX235" fmla="*/ 2440156 w 12186390"/>
              <a:gd name="connsiteY235" fmla="*/ 2319299 h 2474686"/>
              <a:gd name="connsiteX236" fmla="*/ 2399870 w 12186390"/>
              <a:gd name="connsiteY236" fmla="*/ 2319299 h 2474686"/>
              <a:gd name="connsiteX237" fmla="*/ 2399870 w 12186390"/>
              <a:gd name="connsiteY237" fmla="*/ 1717893 h 2474686"/>
              <a:gd name="connsiteX238" fmla="*/ 2186932 w 12186390"/>
              <a:gd name="connsiteY238" fmla="*/ 1717893 h 2474686"/>
              <a:gd name="connsiteX239" fmla="*/ 2186932 w 12186390"/>
              <a:gd name="connsiteY239" fmla="*/ 1571138 h 2474686"/>
              <a:gd name="connsiteX240" fmla="*/ 2140891 w 12186390"/>
              <a:gd name="connsiteY240" fmla="*/ 1522220 h 2474686"/>
              <a:gd name="connsiteX241" fmla="*/ 2080463 w 12186390"/>
              <a:gd name="connsiteY241" fmla="*/ 1571138 h 2474686"/>
              <a:gd name="connsiteX242" fmla="*/ 2080463 w 12186390"/>
              <a:gd name="connsiteY242" fmla="*/ 1715015 h 2474686"/>
              <a:gd name="connsiteX243" fmla="*/ 1827239 w 12186390"/>
              <a:gd name="connsiteY243" fmla="*/ 1715015 h 2474686"/>
              <a:gd name="connsiteX244" fmla="*/ 1827239 w 12186390"/>
              <a:gd name="connsiteY244" fmla="*/ 2316421 h 2474686"/>
              <a:gd name="connsiteX245" fmla="*/ 1784076 w 12186390"/>
              <a:gd name="connsiteY245" fmla="*/ 2316421 h 2474686"/>
              <a:gd name="connsiteX246" fmla="*/ 1784076 w 12186390"/>
              <a:gd name="connsiteY246" fmla="*/ 1640199 h 2474686"/>
              <a:gd name="connsiteX247" fmla="*/ 1191302 w 12186390"/>
              <a:gd name="connsiteY247" fmla="*/ 1640199 h 2474686"/>
              <a:gd name="connsiteX248" fmla="*/ 1191302 w 12186390"/>
              <a:gd name="connsiteY248" fmla="*/ 2322176 h 2474686"/>
              <a:gd name="connsiteX249" fmla="*/ 1151017 w 12186390"/>
              <a:gd name="connsiteY249" fmla="*/ 2322176 h 2474686"/>
              <a:gd name="connsiteX250" fmla="*/ 1151017 w 12186390"/>
              <a:gd name="connsiteY250" fmla="*/ 1620056 h 2474686"/>
              <a:gd name="connsiteX251" fmla="*/ 1171160 w 12186390"/>
              <a:gd name="connsiteY251" fmla="*/ 1620056 h 2474686"/>
              <a:gd name="connsiteX252" fmla="*/ 1171160 w 12186390"/>
              <a:gd name="connsiteY252" fmla="*/ 1599913 h 2474686"/>
              <a:gd name="connsiteX253" fmla="*/ 1784076 w 12186390"/>
              <a:gd name="connsiteY253" fmla="*/ 1599913 h 2474686"/>
              <a:gd name="connsiteX254" fmla="*/ 1784076 w 12186390"/>
              <a:gd name="connsiteY254" fmla="*/ 1427261 h 2474686"/>
              <a:gd name="connsiteX255" fmla="*/ 1697750 w 12186390"/>
              <a:gd name="connsiteY255" fmla="*/ 1427261 h 2474686"/>
              <a:gd name="connsiteX256" fmla="*/ 1697750 w 12186390"/>
              <a:gd name="connsiteY256" fmla="*/ 1407118 h 2474686"/>
              <a:gd name="connsiteX257" fmla="*/ 1617179 w 12186390"/>
              <a:gd name="connsiteY257" fmla="*/ 1407118 h 2474686"/>
              <a:gd name="connsiteX258" fmla="*/ 1197057 w 12186390"/>
              <a:gd name="connsiteY258" fmla="*/ 1407118 h 2474686"/>
              <a:gd name="connsiteX259" fmla="*/ 1007140 w 12186390"/>
              <a:gd name="connsiteY259" fmla="*/ 1407118 h 2474686"/>
              <a:gd name="connsiteX260" fmla="*/ 1007140 w 12186390"/>
              <a:gd name="connsiteY260" fmla="*/ 1461791 h 2474686"/>
              <a:gd name="connsiteX261" fmla="*/ 756794 w 12186390"/>
              <a:gd name="connsiteY261" fmla="*/ 1461791 h 2474686"/>
              <a:gd name="connsiteX262" fmla="*/ 756794 w 12186390"/>
              <a:gd name="connsiteY262" fmla="*/ 2322176 h 2474686"/>
              <a:gd name="connsiteX263" fmla="*/ 716508 w 12186390"/>
              <a:gd name="connsiteY263" fmla="*/ 2322176 h 2474686"/>
              <a:gd name="connsiteX264" fmla="*/ 716508 w 12186390"/>
              <a:gd name="connsiteY264" fmla="*/ 1458914 h 2474686"/>
              <a:gd name="connsiteX265" fmla="*/ 736651 w 12186390"/>
              <a:gd name="connsiteY265" fmla="*/ 1458914 h 2474686"/>
              <a:gd name="connsiteX266" fmla="*/ 736651 w 12186390"/>
              <a:gd name="connsiteY266" fmla="*/ 1081956 h 2474686"/>
              <a:gd name="connsiteX267" fmla="*/ 0 w 12186390"/>
              <a:gd name="connsiteY267" fmla="*/ 1081956 h 2474686"/>
              <a:gd name="connsiteX268" fmla="*/ 0 w 12186390"/>
              <a:gd name="connsiteY268" fmla="*/ 2474686 h 2474686"/>
              <a:gd name="connsiteX269" fmla="*/ 12186390 w 12186390"/>
              <a:gd name="connsiteY269" fmla="*/ 2474686 h 2474686"/>
              <a:gd name="connsiteX270" fmla="*/ 12186390 w 12186390"/>
              <a:gd name="connsiteY270" fmla="*/ 972609 h 2474686"/>
              <a:gd name="connsiteX271" fmla="*/ 12077044 w 12186390"/>
              <a:gd name="connsiteY271" fmla="*/ 972609 h 247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</a:cxnLst>
            <a:rect l="l" t="t" r="r" b="b"/>
            <a:pathLst>
              <a:path w="12186390" h="2474686">
                <a:moveTo>
                  <a:pt x="12077044" y="972609"/>
                </a:moveTo>
                <a:lnTo>
                  <a:pt x="12077044" y="851752"/>
                </a:lnTo>
                <a:lnTo>
                  <a:pt x="11772024" y="851752"/>
                </a:lnTo>
                <a:lnTo>
                  <a:pt x="11772024" y="1614301"/>
                </a:lnTo>
                <a:lnTo>
                  <a:pt x="11852595" y="1614301"/>
                </a:lnTo>
                <a:lnTo>
                  <a:pt x="11852595" y="1484812"/>
                </a:lnTo>
                <a:lnTo>
                  <a:pt x="11872738" y="1484812"/>
                </a:lnTo>
                <a:lnTo>
                  <a:pt x="11872738" y="1464669"/>
                </a:lnTo>
                <a:lnTo>
                  <a:pt x="12036758" y="1464669"/>
                </a:lnTo>
                <a:lnTo>
                  <a:pt x="12036758" y="1484812"/>
                </a:lnTo>
                <a:lnTo>
                  <a:pt x="12056901" y="1484812"/>
                </a:lnTo>
                <a:lnTo>
                  <a:pt x="12056901" y="2322176"/>
                </a:lnTo>
                <a:lnTo>
                  <a:pt x="12016615" y="2322176"/>
                </a:lnTo>
                <a:lnTo>
                  <a:pt x="12016615" y="1504954"/>
                </a:lnTo>
                <a:lnTo>
                  <a:pt x="11892881" y="1504954"/>
                </a:lnTo>
                <a:lnTo>
                  <a:pt x="11892881" y="1634444"/>
                </a:lnTo>
                <a:lnTo>
                  <a:pt x="11872738" y="1634444"/>
                </a:lnTo>
                <a:lnTo>
                  <a:pt x="11872738" y="1654587"/>
                </a:lnTo>
                <a:lnTo>
                  <a:pt x="11556209" y="1654587"/>
                </a:lnTo>
                <a:lnTo>
                  <a:pt x="11556209" y="2290523"/>
                </a:lnTo>
                <a:lnTo>
                  <a:pt x="11515923" y="2290523"/>
                </a:lnTo>
                <a:lnTo>
                  <a:pt x="11515923" y="1654587"/>
                </a:lnTo>
                <a:lnTo>
                  <a:pt x="10862721" y="1654587"/>
                </a:lnTo>
                <a:lnTo>
                  <a:pt x="10862721" y="2290523"/>
                </a:lnTo>
                <a:lnTo>
                  <a:pt x="10822436" y="2290523"/>
                </a:lnTo>
                <a:lnTo>
                  <a:pt x="10822436" y="1634444"/>
                </a:lnTo>
                <a:lnTo>
                  <a:pt x="10842578" y="1634444"/>
                </a:lnTo>
                <a:lnTo>
                  <a:pt x="10842578" y="1614301"/>
                </a:lnTo>
                <a:lnTo>
                  <a:pt x="11731739" y="1614301"/>
                </a:lnTo>
                <a:lnTo>
                  <a:pt x="11731739" y="851752"/>
                </a:lnTo>
                <a:lnTo>
                  <a:pt x="11751881" y="851752"/>
                </a:lnTo>
                <a:lnTo>
                  <a:pt x="11751881" y="566876"/>
                </a:lnTo>
                <a:lnTo>
                  <a:pt x="11818065" y="566876"/>
                </a:lnTo>
                <a:lnTo>
                  <a:pt x="11818065" y="500692"/>
                </a:lnTo>
                <a:lnTo>
                  <a:pt x="11697208" y="500692"/>
                </a:lnTo>
                <a:lnTo>
                  <a:pt x="11697208" y="365448"/>
                </a:lnTo>
                <a:lnTo>
                  <a:pt x="10871353" y="391346"/>
                </a:lnTo>
                <a:lnTo>
                  <a:pt x="10871353" y="175530"/>
                </a:lnTo>
                <a:lnTo>
                  <a:pt x="10574967" y="175530"/>
                </a:lnTo>
                <a:lnTo>
                  <a:pt x="10574967" y="325162"/>
                </a:lnTo>
                <a:lnTo>
                  <a:pt x="10304478" y="325162"/>
                </a:lnTo>
                <a:lnTo>
                  <a:pt x="10304478" y="446019"/>
                </a:lnTo>
                <a:lnTo>
                  <a:pt x="10033989" y="500692"/>
                </a:lnTo>
                <a:lnTo>
                  <a:pt x="10033989" y="566876"/>
                </a:lnTo>
                <a:lnTo>
                  <a:pt x="10143335" y="566876"/>
                </a:lnTo>
                <a:lnTo>
                  <a:pt x="10143335" y="1677607"/>
                </a:lnTo>
                <a:lnTo>
                  <a:pt x="10583599" y="1677607"/>
                </a:lnTo>
                <a:lnTo>
                  <a:pt x="10583599" y="1697750"/>
                </a:lnTo>
                <a:lnTo>
                  <a:pt x="10603742" y="1697750"/>
                </a:lnTo>
                <a:lnTo>
                  <a:pt x="10603742" y="2319299"/>
                </a:lnTo>
                <a:lnTo>
                  <a:pt x="10563457" y="2319299"/>
                </a:lnTo>
                <a:lnTo>
                  <a:pt x="10563457" y="1717893"/>
                </a:lnTo>
                <a:lnTo>
                  <a:pt x="10146213" y="1717893"/>
                </a:lnTo>
                <a:lnTo>
                  <a:pt x="10146213" y="1697750"/>
                </a:lnTo>
                <a:lnTo>
                  <a:pt x="9590847" y="1697750"/>
                </a:lnTo>
                <a:lnTo>
                  <a:pt x="9590847" y="1933708"/>
                </a:lnTo>
                <a:lnTo>
                  <a:pt x="9610990" y="1933708"/>
                </a:lnTo>
                <a:lnTo>
                  <a:pt x="9610990" y="2290523"/>
                </a:lnTo>
                <a:lnTo>
                  <a:pt x="9570705" y="2290523"/>
                </a:lnTo>
                <a:lnTo>
                  <a:pt x="9570705" y="1933708"/>
                </a:lnTo>
                <a:lnTo>
                  <a:pt x="9441215" y="1933708"/>
                </a:lnTo>
                <a:lnTo>
                  <a:pt x="9441215" y="1893423"/>
                </a:lnTo>
                <a:lnTo>
                  <a:pt x="8931890" y="1893423"/>
                </a:lnTo>
                <a:lnTo>
                  <a:pt x="8931890" y="2048810"/>
                </a:lnTo>
                <a:lnTo>
                  <a:pt x="9113176" y="2048810"/>
                </a:lnTo>
                <a:lnTo>
                  <a:pt x="9113176" y="2068953"/>
                </a:lnTo>
                <a:lnTo>
                  <a:pt x="9133318" y="2068953"/>
                </a:lnTo>
                <a:lnTo>
                  <a:pt x="9133318" y="2322176"/>
                </a:lnTo>
                <a:lnTo>
                  <a:pt x="9093033" y="2322176"/>
                </a:lnTo>
                <a:lnTo>
                  <a:pt x="9093033" y="2089095"/>
                </a:lnTo>
                <a:lnTo>
                  <a:pt x="8911748" y="2089095"/>
                </a:lnTo>
                <a:lnTo>
                  <a:pt x="8805278" y="2089095"/>
                </a:lnTo>
                <a:lnTo>
                  <a:pt x="8805278" y="2322176"/>
                </a:lnTo>
                <a:lnTo>
                  <a:pt x="8764993" y="2322176"/>
                </a:lnTo>
                <a:lnTo>
                  <a:pt x="8764993" y="2068953"/>
                </a:lnTo>
                <a:lnTo>
                  <a:pt x="8785135" y="2068953"/>
                </a:lnTo>
                <a:lnTo>
                  <a:pt x="8785135" y="2048810"/>
                </a:lnTo>
                <a:lnTo>
                  <a:pt x="8891605" y="2048810"/>
                </a:lnTo>
                <a:lnTo>
                  <a:pt x="8891605" y="1873280"/>
                </a:lnTo>
                <a:lnTo>
                  <a:pt x="8911748" y="1873280"/>
                </a:lnTo>
                <a:lnTo>
                  <a:pt x="8911748" y="1853137"/>
                </a:lnTo>
                <a:lnTo>
                  <a:pt x="9441215" y="1853137"/>
                </a:lnTo>
                <a:lnTo>
                  <a:pt x="9441215" y="1697750"/>
                </a:lnTo>
                <a:lnTo>
                  <a:pt x="9265685" y="1697750"/>
                </a:lnTo>
                <a:lnTo>
                  <a:pt x="9265685" y="1769688"/>
                </a:lnTo>
                <a:lnTo>
                  <a:pt x="8549177" y="1769688"/>
                </a:lnTo>
                <a:lnTo>
                  <a:pt x="8549177" y="1697750"/>
                </a:lnTo>
                <a:lnTo>
                  <a:pt x="8428320" y="1697750"/>
                </a:lnTo>
                <a:lnTo>
                  <a:pt x="8428320" y="1539485"/>
                </a:lnTo>
                <a:lnTo>
                  <a:pt x="8347750" y="1539485"/>
                </a:lnTo>
                <a:cubicBezTo>
                  <a:pt x="8157832" y="1539485"/>
                  <a:pt x="8198117" y="782691"/>
                  <a:pt x="8198117" y="782691"/>
                </a:cubicBezTo>
                <a:lnTo>
                  <a:pt x="8131934" y="782691"/>
                </a:lnTo>
                <a:lnTo>
                  <a:pt x="8131934" y="972609"/>
                </a:lnTo>
                <a:lnTo>
                  <a:pt x="8152076" y="972609"/>
                </a:lnTo>
                <a:lnTo>
                  <a:pt x="8152076" y="1971116"/>
                </a:lnTo>
                <a:lnTo>
                  <a:pt x="8540544" y="1971116"/>
                </a:lnTo>
                <a:lnTo>
                  <a:pt x="8540544" y="1991259"/>
                </a:lnTo>
                <a:lnTo>
                  <a:pt x="8560687" y="1991259"/>
                </a:lnTo>
                <a:lnTo>
                  <a:pt x="8560687" y="2359584"/>
                </a:lnTo>
                <a:lnTo>
                  <a:pt x="8520402" y="2359584"/>
                </a:lnTo>
                <a:lnTo>
                  <a:pt x="8520402" y="2011402"/>
                </a:lnTo>
                <a:lnTo>
                  <a:pt x="8077261" y="2011402"/>
                </a:lnTo>
                <a:lnTo>
                  <a:pt x="8077261" y="2379727"/>
                </a:lnTo>
                <a:lnTo>
                  <a:pt x="8036975" y="2379727"/>
                </a:lnTo>
                <a:lnTo>
                  <a:pt x="8036975" y="2011402"/>
                </a:lnTo>
                <a:lnTo>
                  <a:pt x="7660017" y="2011402"/>
                </a:lnTo>
                <a:lnTo>
                  <a:pt x="7660017" y="2359584"/>
                </a:lnTo>
                <a:lnTo>
                  <a:pt x="7619731" y="2359584"/>
                </a:lnTo>
                <a:lnTo>
                  <a:pt x="7619731" y="1991259"/>
                </a:lnTo>
                <a:lnTo>
                  <a:pt x="7639874" y="1991259"/>
                </a:lnTo>
                <a:lnTo>
                  <a:pt x="7639874" y="1971116"/>
                </a:lnTo>
                <a:lnTo>
                  <a:pt x="8111791" y="1971116"/>
                </a:lnTo>
                <a:lnTo>
                  <a:pt x="8111791" y="972609"/>
                </a:lnTo>
                <a:lnTo>
                  <a:pt x="7360753" y="972609"/>
                </a:lnTo>
                <a:lnTo>
                  <a:pt x="7360753" y="2068953"/>
                </a:lnTo>
                <a:lnTo>
                  <a:pt x="7380895" y="2068953"/>
                </a:lnTo>
                <a:lnTo>
                  <a:pt x="7380895" y="2359584"/>
                </a:lnTo>
                <a:lnTo>
                  <a:pt x="7340610" y="2359584"/>
                </a:lnTo>
                <a:lnTo>
                  <a:pt x="7340610" y="2068953"/>
                </a:lnTo>
                <a:lnTo>
                  <a:pt x="7225508" y="2068953"/>
                </a:lnTo>
                <a:lnTo>
                  <a:pt x="7225508" y="1907810"/>
                </a:lnTo>
                <a:lnTo>
                  <a:pt x="7090264" y="1907810"/>
                </a:lnTo>
                <a:lnTo>
                  <a:pt x="7090264" y="1827239"/>
                </a:lnTo>
                <a:lnTo>
                  <a:pt x="6955019" y="1827239"/>
                </a:lnTo>
                <a:lnTo>
                  <a:pt x="6955019" y="2071830"/>
                </a:lnTo>
                <a:lnTo>
                  <a:pt x="6906101" y="2071830"/>
                </a:lnTo>
                <a:lnTo>
                  <a:pt x="6906101" y="2325054"/>
                </a:lnTo>
                <a:lnTo>
                  <a:pt x="6865816" y="2325054"/>
                </a:lnTo>
                <a:lnTo>
                  <a:pt x="6865816" y="2071830"/>
                </a:lnTo>
                <a:lnTo>
                  <a:pt x="6885958" y="2071830"/>
                </a:lnTo>
                <a:lnTo>
                  <a:pt x="6885958" y="1697750"/>
                </a:lnTo>
                <a:lnTo>
                  <a:pt x="6520511" y="1697750"/>
                </a:lnTo>
                <a:lnTo>
                  <a:pt x="6520511" y="1717893"/>
                </a:lnTo>
                <a:lnTo>
                  <a:pt x="6111899" y="1717893"/>
                </a:lnTo>
                <a:lnTo>
                  <a:pt x="6111899" y="2290523"/>
                </a:lnTo>
                <a:lnTo>
                  <a:pt x="6071614" y="2290523"/>
                </a:lnTo>
                <a:lnTo>
                  <a:pt x="6071614" y="1697750"/>
                </a:lnTo>
                <a:lnTo>
                  <a:pt x="6091757" y="1697750"/>
                </a:lnTo>
                <a:lnTo>
                  <a:pt x="6091757" y="1677607"/>
                </a:lnTo>
                <a:lnTo>
                  <a:pt x="6520511" y="1677607"/>
                </a:lnTo>
                <a:lnTo>
                  <a:pt x="6520511" y="0"/>
                </a:lnTo>
                <a:lnTo>
                  <a:pt x="5683146" y="0"/>
                </a:lnTo>
                <a:lnTo>
                  <a:pt x="5683146" y="1697750"/>
                </a:lnTo>
                <a:lnTo>
                  <a:pt x="5703288" y="1697750"/>
                </a:lnTo>
                <a:lnTo>
                  <a:pt x="5703288" y="2290523"/>
                </a:lnTo>
                <a:lnTo>
                  <a:pt x="5663003" y="2290523"/>
                </a:lnTo>
                <a:lnTo>
                  <a:pt x="5663003" y="1697750"/>
                </a:lnTo>
                <a:lnTo>
                  <a:pt x="5346473" y="1697750"/>
                </a:lnTo>
                <a:lnTo>
                  <a:pt x="5346473" y="0"/>
                </a:lnTo>
                <a:lnTo>
                  <a:pt x="4480333" y="0"/>
                </a:lnTo>
                <a:lnTo>
                  <a:pt x="4480333" y="1677607"/>
                </a:lnTo>
                <a:lnTo>
                  <a:pt x="5027066" y="1677607"/>
                </a:lnTo>
                <a:lnTo>
                  <a:pt x="5027066" y="1697750"/>
                </a:lnTo>
                <a:lnTo>
                  <a:pt x="5047209" y="1697750"/>
                </a:lnTo>
                <a:lnTo>
                  <a:pt x="5047209" y="2319299"/>
                </a:lnTo>
                <a:lnTo>
                  <a:pt x="5006923" y="2319299"/>
                </a:lnTo>
                <a:lnTo>
                  <a:pt x="5006923" y="1717893"/>
                </a:lnTo>
                <a:lnTo>
                  <a:pt x="4480333" y="1717893"/>
                </a:lnTo>
                <a:lnTo>
                  <a:pt x="4480333" y="1697750"/>
                </a:lnTo>
                <a:lnTo>
                  <a:pt x="4235742" y="1697750"/>
                </a:lnTo>
                <a:lnTo>
                  <a:pt x="4235742" y="2068953"/>
                </a:lnTo>
                <a:lnTo>
                  <a:pt x="4114885" y="2068953"/>
                </a:lnTo>
                <a:lnTo>
                  <a:pt x="4114885" y="1176915"/>
                </a:lnTo>
                <a:lnTo>
                  <a:pt x="4019926" y="1176915"/>
                </a:lnTo>
                <a:lnTo>
                  <a:pt x="4019926" y="1015772"/>
                </a:lnTo>
                <a:lnTo>
                  <a:pt x="3818498" y="1015772"/>
                </a:lnTo>
                <a:lnTo>
                  <a:pt x="3818498" y="1151017"/>
                </a:lnTo>
                <a:lnTo>
                  <a:pt x="3709152" y="1151017"/>
                </a:lnTo>
                <a:lnTo>
                  <a:pt x="3709152" y="1867525"/>
                </a:lnTo>
                <a:lnTo>
                  <a:pt x="3729295" y="1867525"/>
                </a:lnTo>
                <a:lnTo>
                  <a:pt x="3729295" y="1950974"/>
                </a:lnTo>
                <a:lnTo>
                  <a:pt x="3789723" y="1950974"/>
                </a:lnTo>
                <a:lnTo>
                  <a:pt x="3789723" y="1864647"/>
                </a:lnTo>
                <a:lnTo>
                  <a:pt x="3809866" y="1864647"/>
                </a:lnTo>
                <a:lnTo>
                  <a:pt x="3809866" y="1841627"/>
                </a:lnTo>
                <a:lnTo>
                  <a:pt x="3988273" y="1841627"/>
                </a:lnTo>
                <a:lnTo>
                  <a:pt x="3988273" y="1861770"/>
                </a:lnTo>
                <a:lnTo>
                  <a:pt x="4008416" y="1861770"/>
                </a:lnTo>
                <a:lnTo>
                  <a:pt x="4008416" y="2319299"/>
                </a:lnTo>
                <a:lnTo>
                  <a:pt x="3968130" y="2319299"/>
                </a:lnTo>
                <a:lnTo>
                  <a:pt x="3968130" y="1884790"/>
                </a:lnTo>
                <a:lnTo>
                  <a:pt x="3830009" y="1884790"/>
                </a:lnTo>
                <a:lnTo>
                  <a:pt x="3830009" y="1971116"/>
                </a:lnTo>
                <a:lnTo>
                  <a:pt x="3809866" y="1971116"/>
                </a:lnTo>
                <a:lnTo>
                  <a:pt x="3809866" y="1991259"/>
                </a:lnTo>
                <a:lnTo>
                  <a:pt x="3709152" y="1991259"/>
                </a:lnTo>
                <a:lnTo>
                  <a:pt x="3709152" y="1971116"/>
                </a:lnTo>
                <a:lnTo>
                  <a:pt x="3689009" y="1971116"/>
                </a:lnTo>
                <a:lnTo>
                  <a:pt x="3689009" y="1867525"/>
                </a:lnTo>
                <a:lnTo>
                  <a:pt x="3588295" y="1867525"/>
                </a:lnTo>
                <a:lnTo>
                  <a:pt x="3588295" y="1812851"/>
                </a:lnTo>
                <a:lnTo>
                  <a:pt x="3418520" y="1812851"/>
                </a:lnTo>
                <a:lnTo>
                  <a:pt x="3418520" y="2322176"/>
                </a:lnTo>
                <a:lnTo>
                  <a:pt x="3378234" y="2322176"/>
                </a:lnTo>
                <a:lnTo>
                  <a:pt x="3378234" y="1809974"/>
                </a:lnTo>
                <a:lnTo>
                  <a:pt x="3398377" y="1809974"/>
                </a:lnTo>
                <a:lnTo>
                  <a:pt x="3398377" y="1378343"/>
                </a:lnTo>
                <a:lnTo>
                  <a:pt x="3061705" y="1378343"/>
                </a:lnTo>
                <a:lnTo>
                  <a:pt x="3061705" y="1444526"/>
                </a:lnTo>
                <a:lnTo>
                  <a:pt x="2981134" y="1444526"/>
                </a:lnTo>
                <a:lnTo>
                  <a:pt x="2981134" y="1809974"/>
                </a:lnTo>
                <a:lnTo>
                  <a:pt x="3001276" y="1809974"/>
                </a:lnTo>
                <a:lnTo>
                  <a:pt x="3001276" y="2005647"/>
                </a:lnTo>
                <a:lnTo>
                  <a:pt x="2981134" y="2005647"/>
                </a:lnTo>
                <a:lnTo>
                  <a:pt x="2981134" y="2025790"/>
                </a:lnTo>
                <a:lnTo>
                  <a:pt x="2825746" y="2025790"/>
                </a:lnTo>
                <a:lnTo>
                  <a:pt x="2825746" y="2319299"/>
                </a:lnTo>
                <a:lnTo>
                  <a:pt x="2785461" y="2319299"/>
                </a:lnTo>
                <a:lnTo>
                  <a:pt x="2785461" y="2008524"/>
                </a:lnTo>
                <a:lnTo>
                  <a:pt x="2805604" y="2008524"/>
                </a:lnTo>
                <a:lnTo>
                  <a:pt x="2805604" y="1988381"/>
                </a:lnTo>
                <a:lnTo>
                  <a:pt x="2960991" y="1988381"/>
                </a:lnTo>
                <a:lnTo>
                  <a:pt x="2960991" y="1812851"/>
                </a:lnTo>
                <a:lnTo>
                  <a:pt x="2684747" y="1812851"/>
                </a:lnTo>
                <a:lnTo>
                  <a:pt x="2684747" y="1697750"/>
                </a:lnTo>
                <a:lnTo>
                  <a:pt x="2535115" y="1697750"/>
                </a:lnTo>
                <a:lnTo>
                  <a:pt x="2535115" y="1458914"/>
                </a:lnTo>
                <a:lnTo>
                  <a:pt x="2399870" y="1458914"/>
                </a:lnTo>
                <a:lnTo>
                  <a:pt x="2399870" y="1268996"/>
                </a:lnTo>
                <a:lnTo>
                  <a:pt x="2290523" y="1268996"/>
                </a:lnTo>
                <a:cubicBezTo>
                  <a:pt x="2114993" y="889160"/>
                  <a:pt x="1979749" y="1268996"/>
                  <a:pt x="1979749" y="1268996"/>
                </a:cubicBezTo>
                <a:lnTo>
                  <a:pt x="1697750" y="1268996"/>
                </a:lnTo>
                <a:lnTo>
                  <a:pt x="1697750" y="1384098"/>
                </a:lnTo>
                <a:lnTo>
                  <a:pt x="1807096" y="1384098"/>
                </a:lnTo>
                <a:lnTo>
                  <a:pt x="1807096" y="1404240"/>
                </a:lnTo>
                <a:lnTo>
                  <a:pt x="1827239" y="1404240"/>
                </a:lnTo>
                <a:lnTo>
                  <a:pt x="1827239" y="1677607"/>
                </a:lnTo>
                <a:lnTo>
                  <a:pt x="2040177" y="1677607"/>
                </a:lnTo>
                <a:lnTo>
                  <a:pt x="2040177" y="1562505"/>
                </a:lnTo>
                <a:lnTo>
                  <a:pt x="2043055" y="1556750"/>
                </a:lnTo>
                <a:cubicBezTo>
                  <a:pt x="2048810" y="1548118"/>
                  <a:pt x="2089095" y="1481934"/>
                  <a:pt x="2143769" y="1484812"/>
                </a:cubicBezTo>
                <a:cubicBezTo>
                  <a:pt x="2175422" y="1484812"/>
                  <a:pt x="2204197" y="1510710"/>
                  <a:pt x="2227218" y="1559628"/>
                </a:cubicBezTo>
                <a:lnTo>
                  <a:pt x="2230095" y="1562505"/>
                </a:lnTo>
                <a:lnTo>
                  <a:pt x="2230095" y="1677607"/>
                </a:lnTo>
                <a:lnTo>
                  <a:pt x="2440156" y="1677607"/>
                </a:lnTo>
                <a:lnTo>
                  <a:pt x="2440156" y="2319299"/>
                </a:lnTo>
                <a:lnTo>
                  <a:pt x="2399870" y="2319299"/>
                </a:lnTo>
                <a:lnTo>
                  <a:pt x="2399870" y="1717893"/>
                </a:lnTo>
                <a:lnTo>
                  <a:pt x="2186932" y="1717893"/>
                </a:lnTo>
                <a:lnTo>
                  <a:pt x="2186932" y="1571138"/>
                </a:lnTo>
                <a:cubicBezTo>
                  <a:pt x="2175422" y="1548118"/>
                  <a:pt x="2158157" y="1525097"/>
                  <a:pt x="2140891" y="1522220"/>
                </a:cubicBezTo>
                <a:cubicBezTo>
                  <a:pt x="2117871" y="1522220"/>
                  <a:pt x="2091973" y="1550995"/>
                  <a:pt x="2080463" y="1571138"/>
                </a:cubicBezTo>
                <a:lnTo>
                  <a:pt x="2080463" y="1715015"/>
                </a:lnTo>
                <a:lnTo>
                  <a:pt x="1827239" y="1715015"/>
                </a:lnTo>
                <a:lnTo>
                  <a:pt x="1827239" y="2316421"/>
                </a:lnTo>
                <a:lnTo>
                  <a:pt x="1784076" y="2316421"/>
                </a:lnTo>
                <a:lnTo>
                  <a:pt x="1784076" y="1640199"/>
                </a:lnTo>
                <a:lnTo>
                  <a:pt x="1191302" y="1640199"/>
                </a:lnTo>
                <a:lnTo>
                  <a:pt x="1191302" y="2322176"/>
                </a:lnTo>
                <a:lnTo>
                  <a:pt x="1151017" y="2322176"/>
                </a:lnTo>
                <a:lnTo>
                  <a:pt x="1151017" y="1620056"/>
                </a:lnTo>
                <a:lnTo>
                  <a:pt x="1171160" y="1620056"/>
                </a:lnTo>
                <a:lnTo>
                  <a:pt x="1171160" y="1599913"/>
                </a:lnTo>
                <a:lnTo>
                  <a:pt x="1784076" y="1599913"/>
                </a:lnTo>
                <a:lnTo>
                  <a:pt x="1784076" y="1427261"/>
                </a:lnTo>
                <a:lnTo>
                  <a:pt x="1697750" y="1427261"/>
                </a:lnTo>
                <a:lnTo>
                  <a:pt x="1697750" y="1407118"/>
                </a:lnTo>
                <a:lnTo>
                  <a:pt x="1617179" y="1407118"/>
                </a:lnTo>
                <a:cubicBezTo>
                  <a:pt x="1372588" y="946711"/>
                  <a:pt x="1197057" y="1407118"/>
                  <a:pt x="1197057" y="1407118"/>
                </a:cubicBezTo>
                <a:lnTo>
                  <a:pt x="1007140" y="1407118"/>
                </a:lnTo>
                <a:lnTo>
                  <a:pt x="1007140" y="1461791"/>
                </a:lnTo>
                <a:lnTo>
                  <a:pt x="756794" y="1461791"/>
                </a:lnTo>
                <a:lnTo>
                  <a:pt x="756794" y="2322176"/>
                </a:lnTo>
                <a:lnTo>
                  <a:pt x="716508" y="2322176"/>
                </a:lnTo>
                <a:lnTo>
                  <a:pt x="716508" y="1458914"/>
                </a:lnTo>
                <a:lnTo>
                  <a:pt x="736651" y="1458914"/>
                </a:lnTo>
                <a:lnTo>
                  <a:pt x="736651" y="1081956"/>
                </a:lnTo>
                <a:lnTo>
                  <a:pt x="0" y="1081956"/>
                </a:lnTo>
                <a:lnTo>
                  <a:pt x="0" y="2474686"/>
                </a:lnTo>
                <a:lnTo>
                  <a:pt x="12186390" y="2474686"/>
                </a:lnTo>
                <a:lnTo>
                  <a:pt x="12186390" y="972609"/>
                </a:lnTo>
                <a:lnTo>
                  <a:pt x="12077044" y="972609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78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惠州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556192" y="3276157"/>
            <a:ext cx="1077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huizhou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D9BC7A08-AD48-4A62-B505-A2C106B04174}"/>
              </a:ext>
            </a:extLst>
          </p:cNvPr>
          <p:cNvSpPr/>
          <p:nvPr/>
        </p:nvSpPr>
        <p:spPr>
          <a:xfrm>
            <a:off x="1683658" y="3738535"/>
            <a:ext cx="8857738" cy="1900120"/>
          </a:xfrm>
          <a:custGeom>
            <a:avLst/>
            <a:gdLst>
              <a:gd name="connsiteX0" fmla="*/ 12100184 w 12178533"/>
              <a:gd name="connsiteY0" fmla="*/ 2328462 h 2612480"/>
              <a:gd name="connsiteX1" fmla="*/ 12100184 w 12178533"/>
              <a:gd name="connsiteY1" fmla="*/ 2269700 h 2612480"/>
              <a:gd name="connsiteX2" fmla="*/ 11928793 w 12178533"/>
              <a:gd name="connsiteY2" fmla="*/ 2269700 h 2612480"/>
              <a:gd name="connsiteX3" fmla="*/ 11928793 w 12178533"/>
              <a:gd name="connsiteY3" fmla="*/ 2414158 h 2612480"/>
              <a:gd name="connsiteX4" fmla="*/ 11833304 w 12178533"/>
              <a:gd name="connsiteY4" fmla="*/ 2414158 h 2612480"/>
              <a:gd name="connsiteX5" fmla="*/ 11833304 w 12178533"/>
              <a:gd name="connsiteY5" fmla="*/ 2445987 h 2612480"/>
              <a:gd name="connsiteX6" fmla="*/ 11642326 w 12178533"/>
              <a:gd name="connsiteY6" fmla="*/ 2445987 h 2612480"/>
              <a:gd name="connsiteX7" fmla="*/ 11642326 w 12178533"/>
              <a:gd name="connsiteY7" fmla="*/ 2007717 h 2612480"/>
              <a:gd name="connsiteX8" fmla="*/ 11573770 w 12178533"/>
              <a:gd name="connsiteY8" fmla="*/ 2007717 h 2612480"/>
              <a:gd name="connsiteX9" fmla="*/ 11573770 w 12178533"/>
              <a:gd name="connsiteY9" fmla="*/ 1912228 h 2612480"/>
              <a:gd name="connsiteX10" fmla="*/ 11483177 w 12178533"/>
              <a:gd name="connsiteY10" fmla="*/ 1912228 h 2612480"/>
              <a:gd name="connsiteX11" fmla="*/ 11483177 w 12178533"/>
              <a:gd name="connsiteY11" fmla="*/ 1863259 h 2612480"/>
              <a:gd name="connsiteX12" fmla="*/ 11265266 w 12178533"/>
              <a:gd name="connsiteY12" fmla="*/ 1863259 h 2612480"/>
              <a:gd name="connsiteX13" fmla="*/ 11265266 w 12178533"/>
              <a:gd name="connsiteY13" fmla="*/ 2054237 h 2612480"/>
              <a:gd name="connsiteX14" fmla="*/ 11245678 w 12178533"/>
              <a:gd name="connsiteY14" fmla="*/ 2054237 h 2612480"/>
              <a:gd name="connsiteX15" fmla="*/ 11245678 w 12178533"/>
              <a:gd name="connsiteY15" fmla="*/ 2534131 h 2612480"/>
              <a:gd name="connsiteX16" fmla="*/ 11204055 w 12178533"/>
              <a:gd name="connsiteY16" fmla="*/ 2534131 h 2612480"/>
              <a:gd name="connsiteX17" fmla="*/ 11204055 w 12178533"/>
              <a:gd name="connsiteY17" fmla="*/ 2051789 h 2612480"/>
              <a:gd name="connsiteX18" fmla="*/ 11157535 w 12178533"/>
              <a:gd name="connsiteY18" fmla="*/ 2051789 h 2612480"/>
              <a:gd name="connsiteX19" fmla="*/ 11157535 w 12178533"/>
              <a:gd name="connsiteY19" fmla="*/ 2007717 h 2612480"/>
              <a:gd name="connsiteX20" fmla="*/ 10944521 w 12178533"/>
              <a:gd name="connsiteY20" fmla="*/ 2007717 h 2612480"/>
              <a:gd name="connsiteX21" fmla="*/ 10944521 w 12178533"/>
              <a:gd name="connsiteY21" fmla="*/ 2049341 h 2612480"/>
              <a:gd name="connsiteX22" fmla="*/ 10812305 w 12178533"/>
              <a:gd name="connsiteY22" fmla="*/ 2049341 h 2612480"/>
              <a:gd name="connsiteX23" fmla="*/ 10812305 w 12178533"/>
              <a:gd name="connsiteY23" fmla="*/ 2186453 h 2612480"/>
              <a:gd name="connsiteX24" fmla="*/ 10795166 w 12178533"/>
              <a:gd name="connsiteY24" fmla="*/ 2186453 h 2612480"/>
              <a:gd name="connsiteX25" fmla="*/ 10795166 w 12178533"/>
              <a:gd name="connsiteY25" fmla="*/ 2294184 h 2612480"/>
              <a:gd name="connsiteX26" fmla="*/ 10751094 w 12178533"/>
              <a:gd name="connsiteY26" fmla="*/ 2294184 h 2612480"/>
              <a:gd name="connsiteX27" fmla="*/ 10751094 w 12178533"/>
              <a:gd name="connsiteY27" fmla="*/ 2534131 h 2612480"/>
              <a:gd name="connsiteX28" fmla="*/ 10709470 w 12178533"/>
              <a:gd name="connsiteY28" fmla="*/ 2534131 h 2612480"/>
              <a:gd name="connsiteX29" fmla="*/ 10709470 w 12178533"/>
              <a:gd name="connsiteY29" fmla="*/ 2294184 h 2612480"/>
              <a:gd name="connsiteX30" fmla="*/ 10729058 w 12178533"/>
              <a:gd name="connsiteY30" fmla="*/ 2294184 h 2612480"/>
              <a:gd name="connsiteX31" fmla="*/ 10729058 w 12178533"/>
              <a:gd name="connsiteY31" fmla="*/ 2161969 h 2612480"/>
              <a:gd name="connsiteX32" fmla="*/ 10670295 w 12178533"/>
              <a:gd name="connsiteY32" fmla="*/ 2161969 h 2612480"/>
              <a:gd name="connsiteX33" fmla="*/ 10670295 w 12178533"/>
              <a:gd name="connsiteY33" fmla="*/ 2113000 h 2612480"/>
              <a:gd name="connsiteX34" fmla="*/ 10538080 w 12178533"/>
              <a:gd name="connsiteY34" fmla="*/ 2113000 h 2612480"/>
              <a:gd name="connsiteX35" fmla="*/ 10538080 w 12178533"/>
              <a:gd name="connsiteY35" fmla="*/ 2144830 h 2612480"/>
              <a:gd name="connsiteX36" fmla="*/ 10437694 w 12178533"/>
              <a:gd name="connsiteY36" fmla="*/ 2144830 h 2612480"/>
              <a:gd name="connsiteX37" fmla="*/ 10437694 w 12178533"/>
              <a:gd name="connsiteY37" fmla="*/ 2171762 h 2612480"/>
              <a:gd name="connsiteX38" fmla="*/ 10369138 w 12178533"/>
              <a:gd name="connsiteY38" fmla="*/ 2171762 h 2612480"/>
              <a:gd name="connsiteX39" fmla="*/ 10369138 w 12178533"/>
              <a:gd name="connsiteY39" fmla="*/ 2225628 h 2612480"/>
              <a:gd name="connsiteX40" fmla="*/ 10332411 w 12178533"/>
              <a:gd name="connsiteY40" fmla="*/ 2225628 h 2612480"/>
              <a:gd name="connsiteX41" fmla="*/ 10332411 w 12178533"/>
              <a:gd name="connsiteY41" fmla="*/ 2423951 h 2612480"/>
              <a:gd name="connsiteX42" fmla="*/ 10276097 w 12178533"/>
              <a:gd name="connsiteY42" fmla="*/ 2423951 h 2612480"/>
              <a:gd name="connsiteX43" fmla="*/ 10276097 w 12178533"/>
              <a:gd name="connsiteY43" fmla="*/ 2531682 h 2612480"/>
              <a:gd name="connsiteX44" fmla="*/ 10234473 w 12178533"/>
              <a:gd name="connsiteY44" fmla="*/ 2531682 h 2612480"/>
              <a:gd name="connsiteX45" fmla="*/ 10234473 w 12178533"/>
              <a:gd name="connsiteY45" fmla="*/ 2423951 h 2612480"/>
              <a:gd name="connsiteX46" fmla="*/ 10254061 w 12178533"/>
              <a:gd name="connsiteY46" fmla="*/ 2423951 h 2612480"/>
              <a:gd name="connsiteX47" fmla="*/ 10254061 w 12178533"/>
              <a:gd name="connsiteY47" fmla="*/ 2306426 h 2612480"/>
              <a:gd name="connsiteX48" fmla="*/ 10173263 w 12178533"/>
              <a:gd name="connsiteY48" fmla="*/ 2306426 h 2612480"/>
              <a:gd name="connsiteX49" fmla="*/ 10173263 w 12178533"/>
              <a:gd name="connsiteY49" fmla="*/ 2379879 h 2612480"/>
              <a:gd name="connsiteX50" fmla="*/ 10099809 w 12178533"/>
              <a:gd name="connsiteY50" fmla="*/ 2379879 h 2612480"/>
              <a:gd name="connsiteX51" fmla="*/ 10099809 w 12178533"/>
              <a:gd name="connsiteY51" fmla="*/ 2316220 h 2612480"/>
              <a:gd name="connsiteX52" fmla="*/ 9994527 w 12178533"/>
              <a:gd name="connsiteY52" fmla="*/ 2316220 h 2612480"/>
              <a:gd name="connsiteX53" fmla="*/ 9994527 w 12178533"/>
              <a:gd name="connsiteY53" fmla="*/ 2362740 h 2612480"/>
              <a:gd name="connsiteX54" fmla="*/ 9965145 w 12178533"/>
              <a:gd name="connsiteY54" fmla="*/ 2362740 h 2612480"/>
              <a:gd name="connsiteX55" fmla="*/ 9965145 w 12178533"/>
              <a:gd name="connsiteY55" fmla="*/ 2534131 h 2612480"/>
              <a:gd name="connsiteX56" fmla="*/ 9923521 w 12178533"/>
              <a:gd name="connsiteY56" fmla="*/ 2534131 h 2612480"/>
              <a:gd name="connsiteX57" fmla="*/ 9923521 w 12178533"/>
              <a:gd name="connsiteY57" fmla="*/ 2362740 h 2612480"/>
              <a:gd name="connsiteX58" fmla="*/ 9943109 w 12178533"/>
              <a:gd name="connsiteY58" fmla="*/ 2362740 h 2612480"/>
              <a:gd name="connsiteX59" fmla="*/ 9943109 w 12178533"/>
              <a:gd name="connsiteY59" fmla="*/ 2240319 h 2612480"/>
              <a:gd name="connsiteX60" fmla="*/ 9852517 w 12178533"/>
              <a:gd name="connsiteY60" fmla="*/ 2240319 h 2612480"/>
              <a:gd name="connsiteX61" fmla="*/ 9852517 w 12178533"/>
              <a:gd name="connsiteY61" fmla="*/ 2191350 h 2612480"/>
              <a:gd name="connsiteX62" fmla="*/ 9810894 w 12178533"/>
              <a:gd name="connsiteY62" fmla="*/ 2191350 h 2612480"/>
              <a:gd name="connsiteX63" fmla="*/ 9810894 w 12178533"/>
              <a:gd name="connsiteY63" fmla="*/ 2237870 h 2612480"/>
              <a:gd name="connsiteX64" fmla="*/ 9710508 w 12178533"/>
              <a:gd name="connsiteY64" fmla="*/ 2237870 h 2612480"/>
              <a:gd name="connsiteX65" fmla="*/ 9710508 w 12178533"/>
              <a:gd name="connsiteY65" fmla="*/ 2311323 h 2612480"/>
              <a:gd name="connsiteX66" fmla="*/ 9487700 w 12178533"/>
              <a:gd name="connsiteY66" fmla="*/ 2311323 h 2612480"/>
              <a:gd name="connsiteX67" fmla="*/ 9487700 w 12178533"/>
              <a:gd name="connsiteY67" fmla="*/ 2343153 h 2612480"/>
              <a:gd name="connsiteX68" fmla="*/ 9507287 w 12178533"/>
              <a:gd name="connsiteY68" fmla="*/ 2343153 h 2612480"/>
              <a:gd name="connsiteX69" fmla="*/ 9507287 w 12178533"/>
              <a:gd name="connsiteY69" fmla="*/ 2536579 h 2612480"/>
              <a:gd name="connsiteX70" fmla="*/ 9465664 w 12178533"/>
              <a:gd name="connsiteY70" fmla="*/ 2536579 h 2612480"/>
              <a:gd name="connsiteX71" fmla="*/ 9465664 w 12178533"/>
              <a:gd name="connsiteY71" fmla="*/ 2343153 h 2612480"/>
              <a:gd name="connsiteX72" fmla="*/ 9201232 w 12178533"/>
              <a:gd name="connsiteY72" fmla="*/ 2343153 h 2612480"/>
              <a:gd name="connsiteX73" fmla="*/ 9201232 w 12178533"/>
              <a:gd name="connsiteY73" fmla="*/ 2284391 h 2612480"/>
              <a:gd name="connsiteX74" fmla="*/ 9093501 w 12178533"/>
              <a:gd name="connsiteY74" fmla="*/ 2284391 h 2612480"/>
              <a:gd name="connsiteX75" fmla="*/ 9093501 w 12178533"/>
              <a:gd name="connsiteY75" fmla="*/ 2343153 h 2612480"/>
              <a:gd name="connsiteX76" fmla="*/ 8973528 w 12178533"/>
              <a:gd name="connsiteY76" fmla="*/ 2343153 h 2612480"/>
              <a:gd name="connsiteX77" fmla="*/ 8973528 w 12178533"/>
              <a:gd name="connsiteY77" fmla="*/ 2536579 h 2612480"/>
              <a:gd name="connsiteX78" fmla="*/ 8931904 w 12178533"/>
              <a:gd name="connsiteY78" fmla="*/ 2536579 h 2612480"/>
              <a:gd name="connsiteX79" fmla="*/ 8931904 w 12178533"/>
              <a:gd name="connsiteY79" fmla="*/ 2343153 h 2612480"/>
              <a:gd name="connsiteX80" fmla="*/ 8951492 w 12178533"/>
              <a:gd name="connsiteY80" fmla="*/ 2343153 h 2612480"/>
              <a:gd name="connsiteX81" fmla="*/ 8951492 w 12178533"/>
              <a:gd name="connsiteY81" fmla="*/ 1412747 h 2612480"/>
              <a:gd name="connsiteX82" fmla="*/ 8914765 w 12178533"/>
              <a:gd name="connsiteY82" fmla="*/ 1412747 h 2612480"/>
              <a:gd name="connsiteX83" fmla="*/ 8914765 w 12178533"/>
              <a:gd name="connsiteY83" fmla="*/ 1258496 h 2612480"/>
              <a:gd name="connsiteX84" fmla="*/ 8620953 w 12178533"/>
              <a:gd name="connsiteY84" fmla="*/ 1258496 h 2612480"/>
              <a:gd name="connsiteX85" fmla="*/ 8620953 w 12178533"/>
              <a:gd name="connsiteY85" fmla="*/ 1295222 h 2612480"/>
              <a:gd name="connsiteX86" fmla="*/ 8584226 w 12178533"/>
              <a:gd name="connsiteY86" fmla="*/ 1295222 h 2612480"/>
              <a:gd name="connsiteX87" fmla="*/ 8584226 w 12178533"/>
              <a:gd name="connsiteY87" fmla="*/ 1385815 h 2612480"/>
              <a:gd name="connsiteX88" fmla="*/ 8498531 w 12178533"/>
              <a:gd name="connsiteY88" fmla="*/ 1385815 h 2612480"/>
              <a:gd name="connsiteX89" fmla="*/ 8498531 w 12178533"/>
              <a:gd name="connsiteY89" fmla="*/ 2343153 h 2612480"/>
              <a:gd name="connsiteX90" fmla="*/ 8388351 w 12178533"/>
              <a:gd name="connsiteY90" fmla="*/ 2343153 h 2612480"/>
              <a:gd name="connsiteX91" fmla="*/ 8388351 w 12178533"/>
              <a:gd name="connsiteY91" fmla="*/ 2536579 h 2612480"/>
              <a:gd name="connsiteX92" fmla="*/ 8346727 w 12178533"/>
              <a:gd name="connsiteY92" fmla="*/ 2536579 h 2612480"/>
              <a:gd name="connsiteX93" fmla="*/ 8346727 w 12178533"/>
              <a:gd name="connsiteY93" fmla="*/ 2343153 h 2612480"/>
              <a:gd name="connsiteX94" fmla="*/ 8329589 w 12178533"/>
              <a:gd name="connsiteY94" fmla="*/ 2343153 h 2612480"/>
              <a:gd name="connsiteX95" fmla="*/ 8329589 w 12178533"/>
              <a:gd name="connsiteY95" fmla="*/ 1373572 h 2612480"/>
              <a:gd name="connsiteX96" fmla="*/ 8265929 w 12178533"/>
              <a:gd name="connsiteY96" fmla="*/ 1373572 h 2612480"/>
              <a:gd name="connsiteX97" fmla="*/ 8265929 w 12178533"/>
              <a:gd name="connsiteY97" fmla="*/ 1187491 h 2612480"/>
              <a:gd name="connsiteX98" fmla="*/ 7945184 w 12178533"/>
              <a:gd name="connsiteY98" fmla="*/ 1187491 h 2612480"/>
              <a:gd name="connsiteX99" fmla="*/ 7945184 w 12178533"/>
              <a:gd name="connsiteY99" fmla="*/ 1341743 h 2612480"/>
              <a:gd name="connsiteX100" fmla="*/ 7817865 w 12178533"/>
              <a:gd name="connsiteY100" fmla="*/ 1341743 h 2612480"/>
              <a:gd name="connsiteX101" fmla="*/ 7817865 w 12178533"/>
              <a:gd name="connsiteY101" fmla="*/ 2338256 h 2612480"/>
              <a:gd name="connsiteX102" fmla="*/ 7837452 w 12178533"/>
              <a:gd name="connsiteY102" fmla="*/ 2338256 h 2612480"/>
              <a:gd name="connsiteX103" fmla="*/ 7837452 w 12178533"/>
              <a:gd name="connsiteY103" fmla="*/ 2531682 h 2612480"/>
              <a:gd name="connsiteX104" fmla="*/ 7795829 w 12178533"/>
              <a:gd name="connsiteY104" fmla="*/ 2531682 h 2612480"/>
              <a:gd name="connsiteX105" fmla="*/ 7795829 w 12178533"/>
              <a:gd name="connsiteY105" fmla="*/ 2338256 h 2612480"/>
              <a:gd name="connsiteX106" fmla="*/ 7756654 w 12178533"/>
              <a:gd name="connsiteY106" fmla="*/ 2338256 h 2612480"/>
              <a:gd name="connsiteX107" fmla="*/ 7756654 w 12178533"/>
              <a:gd name="connsiteY107" fmla="*/ 2291736 h 2612480"/>
              <a:gd name="connsiteX108" fmla="*/ 7653820 w 12178533"/>
              <a:gd name="connsiteY108" fmla="*/ 2291736 h 2612480"/>
              <a:gd name="connsiteX109" fmla="*/ 7653820 w 12178533"/>
              <a:gd name="connsiteY109" fmla="*/ 2531682 h 2612480"/>
              <a:gd name="connsiteX110" fmla="*/ 7612196 w 12178533"/>
              <a:gd name="connsiteY110" fmla="*/ 2531682 h 2612480"/>
              <a:gd name="connsiteX111" fmla="*/ 7612196 w 12178533"/>
              <a:gd name="connsiteY111" fmla="*/ 2291736 h 2612480"/>
              <a:gd name="connsiteX112" fmla="*/ 7631784 w 12178533"/>
              <a:gd name="connsiteY112" fmla="*/ 2291736 h 2612480"/>
              <a:gd name="connsiteX113" fmla="*/ 7631784 w 12178533"/>
              <a:gd name="connsiteY113" fmla="*/ 1762874 h 2612480"/>
              <a:gd name="connsiteX114" fmla="*/ 7494671 w 12178533"/>
              <a:gd name="connsiteY114" fmla="*/ 1762874 h 2612480"/>
              <a:gd name="connsiteX115" fmla="*/ 7494671 w 12178533"/>
              <a:gd name="connsiteY115" fmla="*/ 1735941 h 2612480"/>
              <a:gd name="connsiteX116" fmla="*/ 7426114 w 12178533"/>
              <a:gd name="connsiteY116" fmla="*/ 1735941 h 2612480"/>
              <a:gd name="connsiteX117" fmla="*/ 7426114 w 12178533"/>
              <a:gd name="connsiteY117" fmla="*/ 1300119 h 2612480"/>
              <a:gd name="connsiteX118" fmla="*/ 7389388 w 12178533"/>
              <a:gd name="connsiteY118" fmla="*/ 1300119 h 2612480"/>
              <a:gd name="connsiteX119" fmla="*/ 7244930 w 12178533"/>
              <a:gd name="connsiteY119" fmla="*/ 1231563 h 2612480"/>
              <a:gd name="connsiteX120" fmla="*/ 7159235 w 12178533"/>
              <a:gd name="connsiteY120" fmla="*/ 1231563 h 2612480"/>
              <a:gd name="connsiteX121" fmla="*/ 7159235 w 12178533"/>
              <a:gd name="connsiteY121" fmla="*/ 2531682 h 2612480"/>
              <a:gd name="connsiteX122" fmla="*/ 7117612 w 12178533"/>
              <a:gd name="connsiteY122" fmla="*/ 2531682 h 2612480"/>
              <a:gd name="connsiteX123" fmla="*/ 7117612 w 12178533"/>
              <a:gd name="connsiteY123" fmla="*/ 1231563 h 2612480"/>
              <a:gd name="connsiteX124" fmla="*/ 7105369 w 12178533"/>
              <a:gd name="connsiteY124" fmla="*/ 1231563 h 2612480"/>
              <a:gd name="connsiteX125" fmla="*/ 7105369 w 12178533"/>
              <a:gd name="connsiteY125" fmla="*/ 1185043 h 2612480"/>
              <a:gd name="connsiteX126" fmla="*/ 7036813 w 12178533"/>
              <a:gd name="connsiteY126" fmla="*/ 1167904 h 2612480"/>
              <a:gd name="connsiteX127" fmla="*/ 7036813 w 12178533"/>
              <a:gd name="connsiteY127" fmla="*/ 1104244 h 2612480"/>
              <a:gd name="connsiteX128" fmla="*/ 6931530 w 12178533"/>
              <a:gd name="connsiteY128" fmla="*/ 1067518 h 2612480"/>
              <a:gd name="connsiteX129" fmla="*/ 6894804 w 12178533"/>
              <a:gd name="connsiteY129" fmla="*/ 1067518 h 2612480"/>
              <a:gd name="connsiteX130" fmla="*/ 6894804 w 12178533"/>
              <a:gd name="connsiteY130" fmla="*/ 1104244 h 2612480"/>
              <a:gd name="connsiteX131" fmla="*/ 6794417 w 12178533"/>
              <a:gd name="connsiteY131" fmla="*/ 1140971 h 2612480"/>
              <a:gd name="connsiteX132" fmla="*/ 6730758 w 12178533"/>
              <a:gd name="connsiteY132" fmla="*/ 1140971 h 2612480"/>
              <a:gd name="connsiteX133" fmla="*/ 6730758 w 12178533"/>
              <a:gd name="connsiteY133" fmla="*/ 1187491 h 2612480"/>
              <a:gd name="connsiteX134" fmla="*/ 6676893 w 12178533"/>
              <a:gd name="connsiteY134" fmla="*/ 1187491 h 2612480"/>
              <a:gd name="connsiteX135" fmla="*/ 6676893 w 12178533"/>
              <a:gd name="connsiteY135" fmla="*/ 1170352 h 2612480"/>
              <a:gd name="connsiteX136" fmla="*/ 6436945 w 12178533"/>
              <a:gd name="connsiteY136" fmla="*/ 1170352 h 2612480"/>
              <a:gd name="connsiteX137" fmla="*/ 6436945 w 12178533"/>
              <a:gd name="connsiteY137" fmla="*/ 1214424 h 2612480"/>
              <a:gd name="connsiteX138" fmla="*/ 6387976 w 12178533"/>
              <a:gd name="connsiteY138" fmla="*/ 1256047 h 2612480"/>
              <a:gd name="connsiteX139" fmla="*/ 6387976 w 12178533"/>
              <a:gd name="connsiteY139" fmla="*/ 2318668 h 2612480"/>
              <a:gd name="connsiteX140" fmla="*/ 6407564 w 12178533"/>
              <a:gd name="connsiteY140" fmla="*/ 2318668 h 2612480"/>
              <a:gd name="connsiteX141" fmla="*/ 6407564 w 12178533"/>
              <a:gd name="connsiteY141" fmla="*/ 2531682 h 2612480"/>
              <a:gd name="connsiteX142" fmla="*/ 6365941 w 12178533"/>
              <a:gd name="connsiteY142" fmla="*/ 2531682 h 2612480"/>
              <a:gd name="connsiteX143" fmla="*/ 6365941 w 12178533"/>
              <a:gd name="connsiteY143" fmla="*/ 2338256 h 2612480"/>
              <a:gd name="connsiteX144" fmla="*/ 6201895 w 12178533"/>
              <a:gd name="connsiteY144" fmla="*/ 2338256 h 2612480"/>
              <a:gd name="connsiteX145" fmla="*/ 6201895 w 12178533"/>
              <a:gd name="connsiteY145" fmla="*/ 2284391 h 2612480"/>
              <a:gd name="connsiteX146" fmla="*/ 6064783 w 12178533"/>
              <a:gd name="connsiteY146" fmla="*/ 2247664 h 2612480"/>
              <a:gd name="connsiteX147" fmla="*/ 6064783 w 12178533"/>
              <a:gd name="connsiteY147" fmla="*/ 2318668 h 2612480"/>
              <a:gd name="connsiteX148" fmla="*/ 5996226 w 12178533"/>
              <a:gd name="connsiteY148" fmla="*/ 2318668 h 2612480"/>
              <a:gd name="connsiteX149" fmla="*/ 5996226 w 12178533"/>
              <a:gd name="connsiteY149" fmla="*/ 1826533 h 2612480"/>
              <a:gd name="connsiteX150" fmla="*/ 5827284 w 12178533"/>
              <a:gd name="connsiteY150" fmla="*/ 1826533 h 2612480"/>
              <a:gd name="connsiteX151" fmla="*/ 5827284 w 12178533"/>
              <a:gd name="connsiteY151" fmla="*/ 2149727 h 2612480"/>
              <a:gd name="connsiteX152" fmla="*/ 5846872 w 12178533"/>
              <a:gd name="connsiteY152" fmla="*/ 2149727 h 2612480"/>
              <a:gd name="connsiteX153" fmla="*/ 5846872 w 12178533"/>
              <a:gd name="connsiteY153" fmla="*/ 2492508 h 2612480"/>
              <a:gd name="connsiteX154" fmla="*/ 5805248 w 12178533"/>
              <a:gd name="connsiteY154" fmla="*/ 2492508 h 2612480"/>
              <a:gd name="connsiteX155" fmla="*/ 5805248 w 12178533"/>
              <a:gd name="connsiteY155" fmla="*/ 2149727 h 2612480"/>
              <a:gd name="connsiteX156" fmla="*/ 5790558 w 12178533"/>
              <a:gd name="connsiteY156" fmla="*/ 2149727 h 2612480"/>
              <a:gd name="connsiteX157" fmla="*/ 5790558 w 12178533"/>
              <a:gd name="connsiteY157" fmla="*/ 1794703 h 2612480"/>
              <a:gd name="connsiteX158" fmla="*/ 5741589 w 12178533"/>
              <a:gd name="connsiteY158" fmla="*/ 1743286 h 2612480"/>
              <a:gd name="connsiteX159" fmla="*/ 5599579 w 12178533"/>
              <a:gd name="connsiteY159" fmla="*/ 1743286 h 2612480"/>
              <a:gd name="connsiteX160" fmla="*/ 5599579 w 12178533"/>
              <a:gd name="connsiteY160" fmla="*/ 2191350 h 2612480"/>
              <a:gd name="connsiteX161" fmla="*/ 5540817 w 12178533"/>
              <a:gd name="connsiteY161" fmla="*/ 2191350 h 2612480"/>
              <a:gd name="connsiteX162" fmla="*/ 5540817 w 12178533"/>
              <a:gd name="connsiteY162" fmla="*/ 2321117 h 2612480"/>
              <a:gd name="connsiteX163" fmla="*/ 5469812 w 12178533"/>
              <a:gd name="connsiteY163" fmla="*/ 2321117 h 2612480"/>
              <a:gd name="connsiteX164" fmla="*/ 5469812 w 12178533"/>
              <a:gd name="connsiteY164" fmla="*/ 2534131 h 2612480"/>
              <a:gd name="connsiteX165" fmla="*/ 5428189 w 12178533"/>
              <a:gd name="connsiteY165" fmla="*/ 2534131 h 2612480"/>
              <a:gd name="connsiteX166" fmla="*/ 5428189 w 12178533"/>
              <a:gd name="connsiteY166" fmla="*/ 2321117 h 2612480"/>
              <a:gd name="connsiteX167" fmla="*/ 5447776 w 12178533"/>
              <a:gd name="connsiteY167" fmla="*/ 2321117 h 2612480"/>
              <a:gd name="connsiteX168" fmla="*/ 5447776 w 12178533"/>
              <a:gd name="connsiteY168" fmla="*/ 2203592 h 2612480"/>
              <a:gd name="connsiteX169" fmla="*/ 5291076 w 12178533"/>
              <a:gd name="connsiteY169" fmla="*/ 2203592 h 2612480"/>
              <a:gd name="connsiteX170" fmla="*/ 5291076 w 12178533"/>
              <a:gd name="connsiteY170" fmla="*/ 2250112 h 2612480"/>
              <a:gd name="connsiteX171" fmla="*/ 5078062 w 12178533"/>
              <a:gd name="connsiteY171" fmla="*/ 2250112 h 2612480"/>
              <a:gd name="connsiteX172" fmla="*/ 5078062 w 12178533"/>
              <a:gd name="connsiteY172" fmla="*/ 2492508 h 2612480"/>
              <a:gd name="connsiteX173" fmla="*/ 5036438 w 12178533"/>
              <a:gd name="connsiteY173" fmla="*/ 2492508 h 2612480"/>
              <a:gd name="connsiteX174" fmla="*/ 5036438 w 12178533"/>
              <a:gd name="connsiteY174" fmla="*/ 2250112 h 2612480"/>
              <a:gd name="connsiteX175" fmla="*/ 4997264 w 12178533"/>
              <a:gd name="connsiteY175" fmla="*/ 2250112 h 2612480"/>
              <a:gd name="connsiteX176" fmla="*/ 4997264 w 12178533"/>
              <a:gd name="connsiteY176" fmla="*/ 188530 h 2612480"/>
              <a:gd name="connsiteX177" fmla="*/ 4588374 w 12178533"/>
              <a:gd name="connsiteY177" fmla="*/ 0 h 2612480"/>
              <a:gd name="connsiteX178" fmla="*/ 4588374 w 12178533"/>
              <a:gd name="connsiteY178" fmla="*/ 83247 h 2612480"/>
              <a:gd name="connsiteX179" fmla="*/ 4446365 w 12178533"/>
              <a:gd name="connsiteY179" fmla="*/ 83247 h 2612480"/>
              <a:gd name="connsiteX180" fmla="*/ 4446365 w 12178533"/>
              <a:gd name="connsiteY180" fmla="*/ 0 h 2612480"/>
              <a:gd name="connsiteX181" fmla="*/ 4282319 w 12178533"/>
              <a:gd name="connsiteY181" fmla="*/ 281570 h 2612480"/>
              <a:gd name="connsiteX182" fmla="*/ 4282319 w 12178533"/>
              <a:gd name="connsiteY182" fmla="*/ 1988130 h 2612480"/>
              <a:gd name="connsiteX183" fmla="*/ 4199073 w 12178533"/>
              <a:gd name="connsiteY183" fmla="*/ 1988130 h 2612480"/>
              <a:gd name="connsiteX184" fmla="*/ 4199073 w 12178533"/>
              <a:gd name="connsiteY184" fmla="*/ 2130139 h 2612480"/>
              <a:gd name="connsiteX185" fmla="*/ 4140310 w 12178533"/>
              <a:gd name="connsiteY185" fmla="*/ 2130139 h 2612480"/>
              <a:gd name="connsiteX186" fmla="*/ 4140310 w 12178533"/>
              <a:gd name="connsiteY186" fmla="*/ 2037098 h 2612480"/>
              <a:gd name="connsiteX187" fmla="*/ 4035027 w 12178533"/>
              <a:gd name="connsiteY187" fmla="*/ 2037098 h 2612480"/>
              <a:gd name="connsiteX188" fmla="*/ 4035027 w 12178533"/>
              <a:gd name="connsiteY188" fmla="*/ 1990578 h 2612480"/>
              <a:gd name="connsiteX189" fmla="*/ 3763250 w 12178533"/>
              <a:gd name="connsiteY189" fmla="*/ 1990578 h 2612480"/>
              <a:gd name="connsiteX190" fmla="*/ 3763250 w 12178533"/>
              <a:gd name="connsiteY190" fmla="*/ 2154623 h 2612480"/>
              <a:gd name="connsiteX191" fmla="*/ 3704488 w 12178533"/>
              <a:gd name="connsiteY191" fmla="*/ 2154623 h 2612480"/>
              <a:gd name="connsiteX192" fmla="*/ 3704488 w 12178533"/>
              <a:gd name="connsiteY192" fmla="*/ 2061583 h 2612480"/>
              <a:gd name="connsiteX193" fmla="*/ 3657967 w 12178533"/>
              <a:gd name="connsiteY193" fmla="*/ 2061583 h 2612480"/>
              <a:gd name="connsiteX194" fmla="*/ 3657967 w 12178533"/>
              <a:gd name="connsiteY194" fmla="*/ 1907331 h 2612480"/>
              <a:gd name="connsiteX195" fmla="*/ 3515958 w 12178533"/>
              <a:gd name="connsiteY195" fmla="*/ 1907331 h 2612480"/>
              <a:gd name="connsiteX196" fmla="*/ 3515958 w 12178533"/>
              <a:gd name="connsiteY196" fmla="*/ 1843672 h 2612480"/>
              <a:gd name="connsiteX197" fmla="*/ 3442505 w 12178533"/>
              <a:gd name="connsiteY197" fmla="*/ 1843672 h 2612480"/>
              <a:gd name="connsiteX198" fmla="*/ 3442505 w 12178533"/>
              <a:gd name="connsiteY198" fmla="*/ 2534131 h 2612480"/>
              <a:gd name="connsiteX199" fmla="*/ 3403330 w 12178533"/>
              <a:gd name="connsiteY199" fmla="*/ 2534131 h 2612480"/>
              <a:gd name="connsiteX200" fmla="*/ 3403330 w 12178533"/>
              <a:gd name="connsiteY200" fmla="*/ 1841223 h 2612480"/>
              <a:gd name="connsiteX201" fmla="*/ 3422917 w 12178533"/>
              <a:gd name="connsiteY201" fmla="*/ 1841223 h 2612480"/>
              <a:gd name="connsiteX202" fmla="*/ 3422917 w 12178533"/>
              <a:gd name="connsiteY202" fmla="*/ 1459268 h 2612480"/>
              <a:gd name="connsiteX203" fmla="*/ 2999337 w 12178533"/>
              <a:gd name="connsiteY203" fmla="*/ 1366227 h 2612480"/>
              <a:gd name="connsiteX204" fmla="*/ 2999337 w 12178533"/>
              <a:gd name="connsiteY204" fmla="*/ 1495994 h 2612480"/>
              <a:gd name="connsiteX205" fmla="*/ 2928333 w 12178533"/>
              <a:gd name="connsiteY205" fmla="*/ 1508236 h 2612480"/>
              <a:gd name="connsiteX206" fmla="*/ 2928333 w 12178533"/>
              <a:gd name="connsiteY206" fmla="*/ 1877950 h 2612480"/>
              <a:gd name="connsiteX207" fmla="*/ 2901400 w 12178533"/>
              <a:gd name="connsiteY207" fmla="*/ 1877950 h 2612480"/>
              <a:gd name="connsiteX208" fmla="*/ 2901400 w 12178533"/>
              <a:gd name="connsiteY208" fmla="*/ 2531682 h 2612480"/>
              <a:gd name="connsiteX209" fmla="*/ 2859777 w 12178533"/>
              <a:gd name="connsiteY209" fmla="*/ 2531682 h 2612480"/>
              <a:gd name="connsiteX210" fmla="*/ 2859777 w 12178533"/>
              <a:gd name="connsiteY210" fmla="*/ 1877950 h 2612480"/>
              <a:gd name="connsiteX211" fmla="*/ 2879364 w 12178533"/>
              <a:gd name="connsiteY211" fmla="*/ 1877950 h 2612480"/>
              <a:gd name="connsiteX212" fmla="*/ 2879364 w 12178533"/>
              <a:gd name="connsiteY212" fmla="*/ 1518030 h 2612480"/>
              <a:gd name="connsiteX213" fmla="*/ 2399470 w 12178533"/>
              <a:gd name="connsiteY213" fmla="*/ 1434783 h 2612480"/>
              <a:gd name="connsiteX214" fmla="*/ 2399470 w 12178533"/>
              <a:gd name="connsiteY214" fmla="*/ 2281942 h 2612480"/>
              <a:gd name="connsiteX215" fmla="*/ 2419058 w 12178533"/>
              <a:gd name="connsiteY215" fmla="*/ 2281942 h 2612480"/>
              <a:gd name="connsiteX216" fmla="*/ 2419058 w 12178533"/>
              <a:gd name="connsiteY216" fmla="*/ 2529234 h 2612480"/>
              <a:gd name="connsiteX217" fmla="*/ 2377434 w 12178533"/>
              <a:gd name="connsiteY217" fmla="*/ 2529234 h 2612480"/>
              <a:gd name="connsiteX218" fmla="*/ 2377434 w 12178533"/>
              <a:gd name="connsiteY218" fmla="*/ 2284391 h 2612480"/>
              <a:gd name="connsiteX219" fmla="*/ 2326017 w 12178533"/>
              <a:gd name="connsiteY219" fmla="*/ 2284391 h 2612480"/>
              <a:gd name="connsiteX220" fmla="*/ 2326017 w 12178533"/>
              <a:gd name="connsiteY220" fmla="*/ 2492508 h 2612480"/>
              <a:gd name="connsiteX221" fmla="*/ 2284393 w 12178533"/>
              <a:gd name="connsiteY221" fmla="*/ 2492508 h 2612480"/>
              <a:gd name="connsiteX222" fmla="*/ 2284393 w 12178533"/>
              <a:gd name="connsiteY222" fmla="*/ 2284391 h 2612480"/>
              <a:gd name="connsiteX223" fmla="*/ 2303981 w 12178533"/>
              <a:gd name="connsiteY223" fmla="*/ 2284391 h 2612480"/>
              <a:gd name="connsiteX224" fmla="*/ 2303981 w 12178533"/>
              <a:gd name="connsiteY224" fmla="*/ 2179108 h 2612480"/>
              <a:gd name="connsiteX225" fmla="*/ 2220734 w 12178533"/>
              <a:gd name="connsiteY225" fmla="*/ 2179108 h 2612480"/>
              <a:gd name="connsiteX226" fmla="*/ 2220734 w 12178533"/>
              <a:gd name="connsiteY226" fmla="*/ 2237870 h 2612480"/>
              <a:gd name="connsiteX227" fmla="*/ 2196250 w 12178533"/>
              <a:gd name="connsiteY227" fmla="*/ 2237870 h 2612480"/>
              <a:gd name="connsiteX228" fmla="*/ 2196250 w 12178533"/>
              <a:gd name="connsiteY228" fmla="*/ 2492508 h 2612480"/>
              <a:gd name="connsiteX229" fmla="*/ 2154626 w 12178533"/>
              <a:gd name="connsiteY229" fmla="*/ 2492508 h 2612480"/>
              <a:gd name="connsiteX230" fmla="*/ 2154626 w 12178533"/>
              <a:gd name="connsiteY230" fmla="*/ 2235422 h 2612480"/>
              <a:gd name="connsiteX231" fmla="*/ 2105657 w 12178533"/>
              <a:gd name="connsiteY231" fmla="*/ 2235422 h 2612480"/>
              <a:gd name="connsiteX232" fmla="*/ 2105657 w 12178533"/>
              <a:gd name="connsiteY232" fmla="*/ 2318668 h 2612480"/>
              <a:gd name="connsiteX233" fmla="*/ 2032204 w 12178533"/>
              <a:gd name="connsiteY233" fmla="*/ 2318668 h 2612480"/>
              <a:gd name="connsiteX234" fmla="*/ 2032204 w 12178533"/>
              <a:gd name="connsiteY234" fmla="*/ 2490059 h 2612480"/>
              <a:gd name="connsiteX235" fmla="*/ 1990581 w 12178533"/>
              <a:gd name="connsiteY235" fmla="*/ 2490059 h 2612480"/>
              <a:gd name="connsiteX236" fmla="*/ 1990581 w 12178533"/>
              <a:gd name="connsiteY236" fmla="*/ 2318668 h 2612480"/>
              <a:gd name="connsiteX237" fmla="*/ 2010168 w 12178533"/>
              <a:gd name="connsiteY237" fmla="*/ 2318668 h 2612480"/>
              <a:gd name="connsiteX238" fmla="*/ 2010168 w 12178533"/>
              <a:gd name="connsiteY238" fmla="*/ 2235422 h 2612480"/>
              <a:gd name="connsiteX239" fmla="*/ 1926921 w 12178533"/>
              <a:gd name="connsiteY239" fmla="*/ 2235422 h 2612480"/>
              <a:gd name="connsiteX240" fmla="*/ 1926921 w 12178533"/>
              <a:gd name="connsiteY240" fmla="*/ 2059134 h 2612480"/>
              <a:gd name="connsiteX241" fmla="*/ 1846123 w 12178533"/>
              <a:gd name="connsiteY241" fmla="*/ 2130139 h 2612480"/>
              <a:gd name="connsiteX242" fmla="*/ 1740840 w 12178533"/>
              <a:gd name="connsiteY242" fmla="*/ 2037098 h 2612480"/>
              <a:gd name="connsiteX243" fmla="*/ 1740840 w 12178533"/>
              <a:gd name="connsiteY243" fmla="*/ 2130139 h 2612480"/>
              <a:gd name="connsiteX244" fmla="*/ 1760427 w 12178533"/>
              <a:gd name="connsiteY244" fmla="*/ 2130139 h 2612480"/>
              <a:gd name="connsiteX245" fmla="*/ 1760427 w 12178533"/>
              <a:gd name="connsiteY245" fmla="*/ 2490059 h 2612480"/>
              <a:gd name="connsiteX246" fmla="*/ 1718804 w 12178533"/>
              <a:gd name="connsiteY246" fmla="*/ 2490059 h 2612480"/>
              <a:gd name="connsiteX247" fmla="*/ 1718804 w 12178533"/>
              <a:gd name="connsiteY247" fmla="*/ 2130139 h 2612480"/>
              <a:gd name="connsiteX248" fmla="*/ 1593934 w 12178533"/>
              <a:gd name="connsiteY248" fmla="*/ 2130139 h 2612480"/>
              <a:gd name="connsiteX249" fmla="*/ 1593934 w 12178533"/>
              <a:gd name="connsiteY249" fmla="*/ 2490059 h 2612480"/>
              <a:gd name="connsiteX250" fmla="*/ 1552310 w 12178533"/>
              <a:gd name="connsiteY250" fmla="*/ 2490059 h 2612480"/>
              <a:gd name="connsiteX251" fmla="*/ 1552310 w 12178533"/>
              <a:gd name="connsiteY251" fmla="*/ 2130139 h 2612480"/>
              <a:gd name="connsiteX252" fmla="*/ 1385816 w 12178533"/>
              <a:gd name="connsiteY252" fmla="*/ 2130139 h 2612480"/>
              <a:gd name="connsiteX253" fmla="*/ 1385816 w 12178533"/>
              <a:gd name="connsiteY253" fmla="*/ 2188902 h 2612480"/>
              <a:gd name="connsiteX254" fmla="*/ 1302569 w 12178533"/>
              <a:gd name="connsiteY254" fmla="*/ 2188902 h 2612480"/>
              <a:gd name="connsiteX255" fmla="*/ 1302569 w 12178533"/>
              <a:gd name="connsiteY255" fmla="*/ 2083619 h 2612480"/>
              <a:gd name="connsiteX256" fmla="*/ 1219322 w 12178533"/>
              <a:gd name="connsiteY256" fmla="*/ 2083619 h 2612480"/>
              <a:gd name="connsiteX257" fmla="*/ 1219322 w 12178533"/>
              <a:gd name="connsiteY257" fmla="*/ 2142381 h 2612480"/>
              <a:gd name="connsiteX258" fmla="*/ 1238910 w 12178533"/>
              <a:gd name="connsiteY258" fmla="*/ 2142381 h 2612480"/>
              <a:gd name="connsiteX259" fmla="*/ 1238910 w 12178533"/>
              <a:gd name="connsiteY259" fmla="*/ 2490059 h 2612480"/>
              <a:gd name="connsiteX260" fmla="*/ 1197287 w 12178533"/>
              <a:gd name="connsiteY260" fmla="*/ 2490059 h 2612480"/>
              <a:gd name="connsiteX261" fmla="*/ 1197287 w 12178533"/>
              <a:gd name="connsiteY261" fmla="*/ 2142381 h 2612480"/>
              <a:gd name="connsiteX262" fmla="*/ 915716 w 12178533"/>
              <a:gd name="connsiteY262" fmla="*/ 2142381 h 2612480"/>
              <a:gd name="connsiteX263" fmla="*/ 915716 w 12178533"/>
              <a:gd name="connsiteY263" fmla="*/ 2188902 h 2612480"/>
              <a:gd name="connsiteX264" fmla="*/ 854505 w 12178533"/>
              <a:gd name="connsiteY264" fmla="*/ 2188902 h 2612480"/>
              <a:gd name="connsiteX265" fmla="*/ 854505 w 12178533"/>
              <a:gd name="connsiteY265" fmla="*/ 2490059 h 2612480"/>
              <a:gd name="connsiteX266" fmla="*/ 812882 w 12178533"/>
              <a:gd name="connsiteY266" fmla="*/ 2490059 h 2612480"/>
              <a:gd name="connsiteX267" fmla="*/ 812882 w 12178533"/>
              <a:gd name="connsiteY267" fmla="*/ 2296633 h 2612480"/>
              <a:gd name="connsiteX268" fmla="*/ 445616 w 12178533"/>
              <a:gd name="connsiteY268" fmla="*/ 2296633 h 2612480"/>
              <a:gd name="connsiteX269" fmla="*/ 445616 w 12178533"/>
              <a:gd name="connsiteY269" fmla="*/ 2490059 h 2612480"/>
              <a:gd name="connsiteX270" fmla="*/ 403992 w 12178533"/>
              <a:gd name="connsiteY270" fmla="*/ 2490059 h 2612480"/>
              <a:gd name="connsiteX271" fmla="*/ 403992 w 12178533"/>
              <a:gd name="connsiteY271" fmla="*/ 2277045 h 2612480"/>
              <a:gd name="connsiteX272" fmla="*/ 403992 w 12178533"/>
              <a:gd name="connsiteY272" fmla="*/ 2252561 h 2612480"/>
              <a:gd name="connsiteX273" fmla="*/ 318297 w 12178533"/>
              <a:gd name="connsiteY273" fmla="*/ 2252561 h 2612480"/>
              <a:gd name="connsiteX274" fmla="*/ 318297 w 12178533"/>
              <a:gd name="connsiteY274" fmla="*/ 2490059 h 2612480"/>
              <a:gd name="connsiteX275" fmla="*/ 276674 w 12178533"/>
              <a:gd name="connsiteY275" fmla="*/ 2490059 h 2612480"/>
              <a:gd name="connsiteX276" fmla="*/ 276674 w 12178533"/>
              <a:gd name="connsiteY276" fmla="*/ 2232973 h 2612480"/>
              <a:gd name="connsiteX277" fmla="*/ 296261 w 12178533"/>
              <a:gd name="connsiteY277" fmla="*/ 2232973 h 2612480"/>
              <a:gd name="connsiteX278" fmla="*/ 296261 w 12178533"/>
              <a:gd name="connsiteY278" fmla="*/ 2213386 h 2612480"/>
              <a:gd name="connsiteX279" fmla="*/ 423580 w 12178533"/>
              <a:gd name="connsiteY279" fmla="*/ 2213386 h 2612480"/>
              <a:gd name="connsiteX280" fmla="*/ 423580 w 12178533"/>
              <a:gd name="connsiteY280" fmla="*/ 2232973 h 2612480"/>
              <a:gd name="connsiteX281" fmla="*/ 443167 w 12178533"/>
              <a:gd name="connsiteY281" fmla="*/ 2232973 h 2612480"/>
              <a:gd name="connsiteX282" fmla="*/ 443167 w 12178533"/>
              <a:gd name="connsiteY282" fmla="*/ 2255009 h 2612480"/>
              <a:gd name="connsiteX283" fmla="*/ 810433 w 12178533"/>
              <a:gd name="connsiteY283" fmla="*/ 2255009 h 2612480"/>
              <a:gd name="connsiteX284" fmla="*/ 810433 w 12178533"/>
              <a:gd name="connsiteY284" fmla="*/ 2188902 h 2612480"/>
              <a:gd name="connsiteX285" fmla="*/ 832469 w 12178533"/>
              <a:gd name="connsiteY285" fmla="*/ 2188902 h 2612480"/>
              <a:gd name="connsiteX286" fmla="*/ 832469 w 12178533"/>
              <a:gd name="connsiteY286" fmla="*/ 2024856 h 2612480"/>
              <a:gd name="connsiteX287" fmla="*/ 680666 w 12178533"/>
              <a:gd name="connsiteY287" fmla="*/ 1978336 h 2612480"/>
              <a:gd name="connsiteX288" fmla="*/ 680666 w 12178533"/>
              <a:gd name="connsiteY288" fmla="*/ 1848569 h 2612480"/>
              <a:gd name="connsiteX289" fmla="*/ 504378 w 12178533"/>
              <a:gd name="connsiteY289" fmla="*/ 1765322 h 2612480"/>
              <a:gd name="connsiteX290" fmla="*/ 457858 w 12178533"/>
              <a:gd name="connsiteY290" fmla="*/ 1811842 h 2612480"/>
              <a:gd name="connsiteX291" fmla="*/ 477446 w 12178533"/>
              <a:gd name="connsiteY291" fmla="*/ 1811842 h 2612480"/>
              <a:gd name="connsiteX292" fmla="*/ 477446 w 12178533"/>
              <a:gd name="connsiteY292" fmla="*/ 2188902 h 2612480"/>
              <a:gd name="connsiteX293" fmla="*/ 435822 w 12178533"/>
              <a:gd name="connsiteY293" fmla="*/ 2188902 h 2612480"/>
              <a:gd name="connsiteX294" fmla="*/ 435822 w 12178533"/>
              <a:gd name="connsiteY294" fmla="*/ 1811842 h 2612480"/>
              <a:gd name="connsiteX295" fmla="*/ 315849 w 12178533"/>
              <a:gd name="connsiteY295" fmla="*/ 1811842 h 2612480"/>
              <a:gd name="connsiteX296" fmla="*/ 315849 w 12178533"/>
              <a:gd name="connsiteY296" fmla="*/ 1882847 h 2612480"/>
              <a:gd name="connsiteX297" fmla="*/ 139561 w 12178533"/>
              <a:gd name="connsiteY297" fmla="*/ 1882847 h 2612480"/>
              <a:gd name="connsiteX298" fmla="*/ 139561 w 12178533"/>
              <a:gd name="connsiteY298" fmla="*/ 2046892 h 2612480"/>
              <a:gd name="connsiteX299" fmla="*/ 0 w 12178533"/>
              <a:gd name="connsiteY299" fmla="*/ 2046892 h 2612480"/>
              <a:gd name="connsiteX300" fmla="*/ 0 w 12178533"/>
              <a:gd name="connsiteY300" fmla="*/ 2166866 h 2612480"/>
              <a:gd name="connsiteX301" fmla="*/ 127319 w 12178533"/>
              <a:gd name="connsiteY301" fmla="*/ 2166866 h 2612480"/>
              <a:gd name="connsiteX302" fmla="*/ 127319 w 12178533"/>
              <a:gd name="connsiteY302" fmla="*/ 2186453 h 2612480"/>
              <a:gd name="connsiteX303" fmla="*/ 146906 w 12178533"/>
              <a:gd name="connsiteY303" fmla="*/ 2186453 h 2612480"/>
              <a:gd name="connsiteX304" fmla="*/ 146906 w 12178533"/>
              <a:gd name="connsiteY304" fmla="*/ 2252561 h 2612480"/>
              <a:gd name="connsiteX305" fmla="*/ 186081 w 12178533"/>
              <a:gd name="connsiteY305" fmla="*/ 2252561 h 2612480"/>
              <a:gd name="connsiteX306" fmla="*/ 186081 w 12178533"/>
              <a:gd name="connsiteY306" fmla="*/ 2277045 h 2612480"/>
              <a:gd name="connsiteX307" fmla="*/ 205669 w 12178533"/>
              <a:gd name="connsiteY307" fmla="*/ 2277045 h 2612480"/>
              <a:gd name="connsiteX308" fmla="*/ 205669 w 12178533"/>
              <a:gd name="connsiteY308" fmla="*/ 2490059 h 2612480"/>
              <a:gd name="connsiteX309" fmla="*/ 168942 w 12178533"/>
              <a:gd name="connsiteY309" fmla="*/ 2490059 h 2612480"/>
              <a:gd name="connsiteX310" fmla="*/ 168942 w 12178533"/>
              <a:gd name="connsiteY310" fmla="*/ 2296633 h 2612480"/>
              <a:gd name="connsiteX311" fmla="*/ 127319 w 12178533"/>
              <a:gd name="connsiteY311" fmla="*/ 2296633 h 2612480"/>
              <a:gd name="connsiteX312" fmla="*/ 127319 w 12178533"/>
              <a:gd name="connsiteY312" fmla="*/ 2277045 h 2612480"/>
              <a:gd name="connsiteX313" fmla="*/ 107731 w 12178533"/>
              <a:gd name="connsiteY313" fmla="*/ 2277045 h 2612480"/>
              <a:gd name="connsiteX314" fmla="*/ 107731 w 12178533"/>
              <a:gd name="connsiteY314" fmla="*/ 2210937 h 2612480"/>
              <a:gd name="connsiteX315" fmla="*/ 0 w 12178533"/>
              <a:gd name="connsiteY315" fmla="*/ 2210937 h 2612480"/>
              <a:gd name="connsiteX316" fmla="*/ 0 w 12178533"/>
              <a:gd name="connsiteY316" fmla="*/ 2612481 h 2612480"/>
              <a:gd name="connsiteX317" fmla="*/ 12178534 w 12178533"/>
              <a:gd name="connsiteY317" fmla="*/ 2612481 h 2612480"/>
              <a:gd name="connsiteX318" fmla="*/ 12178534 w 12178533"/>
              <a:gd name="connsiteY318" fmla="*/ 2328462 h 2612480"/>
              <a:gd name="connsiteX319" fmla="*/ 12100184 w 12178533"/>
              <a:gd name="connsiteY319" fmla="*/ 2328462 h 2612480"/>
              <a:gd name="connsiteX320" fmla="*/ 4857702 w 12178533"/>
              <a:gd name="connsiteY320" fmla="*/ 2531682 h 2612480"/>
              <a:gd name="connsiteX321" fmla="*/ 4816079 w 12178533"/>
              <a:gd name="connsiteY321" fmla="*/ 2531682 h 2612480"/>
              <a:gd name="connsiteX322" fmla="*/ 4816079 w 12178533"/>
              <a:gd name="connsiteY322" fmla="*/ 2438642 h 2612480"/>
              <a:gd name="connsiteX323" fmla="*/ 4360670 w 12178533"/>
              <a:gd name="connsiteY323" fmla="*/ 2438642 h 2612480"/>
              <a:gd name="connsiteX324" fmla="*/ 4360670 w 12178533"/>
              <a:gd name="connsiteY324" fmla="*/ 2419054 h 2612480"/>
              <a:gd name="connsiteX325" fmla="*/ 4341082 w 12178533"/>
              <a:gd name="connsiteY325" fmla="*/ 2419054 h 2612480"/>
              <a:gd name="connsiteX326" fmla="*/ 4341082 w 12178533"/>
              <a:gd name="connsiteY326" fmla="*/ 2284391 h 2612480"/>
              <a:gd name="connsiteX327" fmla="*/ 3569824 w 12178533"/>
              <a:gd name="connsiteY327" fmla="*/ 2284391 h 2612480"/>
              <a:gd name="connsiteX328" fmla="*/ 3569824 w 12178533"/>
              <a:gd name="connsiteY328" fmla="*/ 2531682 h 2612480"/>
              <a:gd name="connsiteX329" fmla="*/ 3528200 w 12178533"/>
              <a:gd name="connsiteY329" fmla="*/ 2531682 h 2612480"/>
              <a:gd name="connsiteX330" fmla="*/ 3528200 w 12178533"/>
              <a:gd name="connsiteY330" fmla="*/ 2262355 h 2612480"/>
              <a:gd name="connsiteX331" fmla="*/ 3547788 w 12178533"/>
              <a:gd name="connsiteY331" fmla="*/ 2262355 h 2612480"/>
              <a:gd name="connsiteX332" fmla="*/ 3547788 w 12178533"/>
              <a:gd name="connsiteY332" fmla="*/ 2242767 h 2612480"/>
              <a:gd name="connsiteX333" fmla="*/ 4360670 w 12178533"/>
              <a:gd name="connsiteY333" fmla="*/ 2242767 h 2612480"/>
              <a:gd name="connsiteX334" fmla="*/ 4360670 w 12178533"/>
              <a:gd name="connsiteY334" fmla="*/ 2262355 h 2612480"/>
              <a:gd name="connsiteX335" fmla="*/ 4380257 w 12178533"/>
              <a:gd name="connsiteY335" fmla="*/ 2262355 h 2612480"/>
              <a:gd name="connsiteX336" fmla="*/ 4380257 w 12178533"/>
              <a:gd name="connsiteY336" fmla="*/ 2397019 h 2612480"/>
              <a:gd name="connsiteX337" fmla="*/ 4835667 w 12178533"/>
              <a:gd name="connsiteY337" fmla="*/ 2397019 h 2612480"/>
              <a:gd name="connsiteX338" fmla="*/ 4835667 w 12178533"/>
              <a:gd name="connsiteY338" fmla="*/ 2416606 h 2612480"/>
              <a:gd name="connsiteX339" fmla="*/ 4855254 w 12178533"/>
              <a:gd name="connsiteY339" fmla="*/ 2416606 h 2612480"/>
              <a:gd name="connsiteX340" fmla="*/ 4855254 w 12178533"/>
              <a:gd name="connsiteY340" fmla="*/ 2531682 h 261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</a:cxnLst>
            <a:rect l="l" t="t" r="r" b="b"/>
            <a:pathLst>
              <a:path w="12178533" h="2612480">
                <a:moveTo>
                  <a:pt x="12100184" y="2328462"/>
                </a:moveTo>
                <a:lnTo>
                  <a:pt x="12100184" y="2269700"/>
                </a:lnTo>
                <a:lnTo>
                  <a:pt x="11928793" y="2269700"/>
                </a:lnTo>
                <a:lnTo>
                  <a:pt x="11928793" y="2414158"/>
                </a:lnTo>
                <a:lnTo>
                  <a:pt x="11833304" y="2414158"/>
                </a:lnTo>
                <a:lnTo>
                  <a:pt x="11833304" y="2445987"/>
                </a:lnTo>
                <a:lnTo>
                  <a:pt x="11642326" y="2445987"/>
                </a:lnTo>
                <a:lnTo>
                  <a:pt x="11642326" y="2007717"/>
                </a:lnTo>
                <a:lnTo>
                  <a:pt x="11573770" y="2007717"/>
                </a:lnTo>
                <a:lnTo>
                  <a:pt x="11573770" y="1912228"/>
                </a:lnTo>
                <a:lnTo>
                  <a:pt x="11483177" y="1912228"/>
                </a:lnTo>
                <a:lnTo>
                  <a:pt x="11483177" y="1863259"/>
                </a:lnTo>
                <a:lnTo>
                  <a:pt x="11265266" y="1863259"/>
                </a:lnTo>
                <a:lnTo>
                  <a:pt x="11265266" y="2054237"/>
                </a:lnTo>
                <a:lnTo>
                  <a:pt x="11245678" y="2054237"/>
                </a:lnTo>
                <a:lnTo>
                  <a:pt x="11245678" y="2534131"/>
                </a:lnTo>
                <a:lnTo>
                  <a:pt x="11204055" y="2534131"/>
                </a:lnTo>
                <a:lnTo>
                  <a:pt x="11204055" y="2051789"/>
                </a:lnTo>
                <a:lnTo>
                  <a:pt x="11157535" y="2051789"/>
                </a:lnTo>
                <a:lnTo>
                  <a:pt x="11157535" y="2007717"/>
                </a:lnTo>
                <a:lnTo>
                  <a:pt x="10944521" y="2007717"/>
                </a:lnTo>
                <a:lnTo>
                  <a:pt x="10944521" y="2049341"/>
                </a:lnTo>
                <a:lnTo>
                  <a:pt x="10812305" y="2049341"/>
                </a:lnTo>
                <a:lnTo>
                  <a:pt x="10812305" y="2186453"/>
                </a:lnTo>
                <a:lnTo>
                  <a:pt x="10795166" y="2186453"/>
                </a:lnTo>
                <a:lnTo>
                  <a:pt x="10795166" y="2294184"/>
                </a:lnTo>
                <a:lnTo>
                  <a:pt x="10751094" y="2294184"/>
                </a:lnTo>
                <a:lnTo>
                  <a:pt x="10751094" y="2534131"/>
                </a:lnTo>
                <a:lnTo>
                  <a:pt x="10709470" y="2534131"/>
                </a:lnTo>
                <a:lnTo>
                  <a:pt x="10709470" y="2294184"/>
                </a:lnTo>
                <a:lnTo>
                  <a:pt x="10729058" y="2294184"/>
                </a:lnTo>
                <a:lnTo>
                  <a:pt x="10729058" y="2161969"/>
                </a:lnTo>
                <a:lnTo>
                  <a:pt x="10670295" y="2161969"/>
                </a:lnTo>
                <a:lnTo>
                  <a:pt x="10670295" y="2113000"/>
                </a:lnTo>
                <a:lnTo>
                  <a:pt x="10538080" y="2113000"/>
                </a:lnTo>
                <a:lnTo>
                  <a:pt x="10538080" y="2144830"/>
                </a:lnTo>
                <a:lnTo>
                  <a:pt x="10437694" y="2144830"/>
                </a:lnTo>
                <a:lnTo>
                  <a:pt x="10437694" y="2171762"/>
                </a:lnTo>
                <a:lnTo>
                  <a:pt x="10369138" y="2171762"/>
                </a:lnTo>
                <a:lnTo>
                  <a:pt x="10369138" y="2225628"/>
                </a:lnTo>
                <a:lnTo>
                  <a:pt x="10332411" y="2225628"/>
                </a:lnTo>
                <a:lnTo>
                  <a:pt x="10332411" y="2423951"/>
                </a:lnTo>
                <a:lnTo>
                  <a:pt x="10276097" y="2423951"/>
                </a:lnTo>
                <a:lnTo>
                  <a:pt x="10276097" y="2531682"/>
                </a:lnTo>
                <a:lnTo>
                  <a:pt x="10234473" y="2531682"/>
                </a:lnTo>
                <a:lnTo>
                  <a:pt x="10234473" y="2423951"/>
                </a:lnTo>
                <a:lnTo>
                  <a:pt x="10254061" y="2423951"/>
                </a:lnTo>
                <a:lnTo>
                  <a:pt x="10254061" y="2306426"/>
                </a:lnTo>
                <a:lnTo>
                  <a:pt x="10173263" y="2306426"/>
                </a:lnTo>
                <a:lnTo>
                  <a:pt x="10173263" y="2379879"/>
                </a:lnTo>
                <a:lnTo>
                  <a:pt x="10099809" y="2379879"/>
                </a:lnTo>
                <a:lnTo>
                  <a:pt x="10099809" y="2316220"/>
                </a:lnTo>
                <a:lnTo>
                  <a:pt x="9994527" y="2316220"/>
                </a:lnTo>
                <a:lnTo>
                  <a:pt x="9994527" y="2362740"/>
                </a:lnTo>
                <a:lnTo>
                  <a:pt x="9965145" y="2362740"/>
                </a:lnTo>
                <a:lnTo>
                  <a:pt x="9965145" y="2534131"/>
                </a:lnTo>
                <a:lnTo>
                  <a:pt x="9923521" y="2534131"/>
                </a:lnTo>
                <a:lnTo>
                  <a:pt x="9923521" y="2362740"/>
                </a:lnTo>
                <a:lnTo>
                  <a:pt x="9943109" y="2362740"/>
                </a:lnTo>
                <a:lnTo>
                  <a:pt x="9943109" y="2240319"/>
                </a:lnTo>
                <a:lnTo>
                  <a:pt x="9852517" y="2240319"/>
                </a:lnTo>
                <a:lnTo>
                  <a:pt x="9852517" y="2191350"/>
                </a:lnTo>
                <a:lnTo>
                  <a:pt x="9810894" y="2191350"/>
                </a:lnTo>
                <a:lnTo>
                  <a:pt x="9810894" y="2237870"/>
                </a:lnTo>
                <a:lnTo>
                  <a:pt x="9710508" y="2237870"/>
                </a:lnTo>
                <a:lnTo>
                  <a:pt x="9710508" y="2311323"/>
                </a:lnTo>
                <a:lnTo>
                  <a:pt x="9487700" y="2311323"/>
                </a:lnTo>
                <a:lnTo>
                  <a:pt x="9487700" y="2343153"/>
                </a:lnTo>
                <a:lnTo>
                  <a:pt x="9507287" y="2343153"/>
                </a:lnTo>
                <a:lnTo>
                  <a:pt x="9507287" y="2536579"/>
                </a:lnTo>
                <a:lnTo>
                  <a:pt x="9465664" y="2536579"/>
                </a:lnTo>
                <a:lnTo>
                  <a:pt x="9465664" y="2343153"/>
                </a:lnTo>
                <a:lnTo>
                  <a:pt x="9201232" y="2343153"/>
                </a:lnTo>
                <a:lnTo>
                  <a:pt x="9201232" y="2284391"/>
                </a:lnTo>
                <a:lnTo>
                  <a:pt x="9093501" y="2284391"/>
                </a:lnTo>
                <a:lnTo>
                  <a:pt x="9093501" y="2343153"/>
                </a:lnTo>
                <a:lnTo>
                  <a:pt x="8973528" y="2343153"/>
                </a:lnTo>
                <a:lnTo>
                  <a:pt x="8973528" y="2536579"/>
                </a:lnTo>
                <a:lnTo>
                  <a:pt x="8931904" y="2536579"/>
                </a:lnTo>
                <a:lnTo>
                  <a:pt x="8931904" y="2343153"/>
                </a:lnTo>
                <a:lnTo>
                  <a:pt x="8951492" y="2343153"/>
                </a:lnTo>
                <a:lnTo>
                  <a:pt x="8951492" y="1412747"/>
                </a:lnTo>
                <a:lnTo>
                  <a:pt x="8914765" y="1412747"/>
                </a:lnTo>
                <a:lnTo>
                  <a:pt x="8914765" y="1258496"/>
                </a:lnTo>
                <a:lnTo>
                  <a:pt x="8620953" y="1258496"/>
                </a:lnTo>
                <a:lnTo>
                  <a:pt x="8620953" y="1295222"/>
                </a:lnTo>
                <a:lnTo>
                  <a:pt x="8584226" y="1295222"/>
                </a:lnTo>
                <a:lnTo>
                  <a:pt x="8584226" y="1385815"/>
                </a:lnTo>
                <a:lnTo>
                  <a:pt x="8498531" y="1385815"/>
                </a:lnTo>
                <a:lnTo>
                  <a:pt x="8498531" y="2343153"/>
                </a:lnTo>
                <a:lnTo>
                  <a:pt x="8388351" y="2343153"/>
                </a:lnTo>
                <a:lnTo>
                  <a:pt x="8388351" y="2536579"/>
                </a:lnTo>
                <a:lnTo>
                  <a:pt x="8346727" y="2536579"/>
                </a:lnTo>
                <a:lnTo>
                  <a:pt x="8346727" y="2343153"/>
                </a:lnTo>
                <a:lnTo>
                  <a:pt x="8329589" y="2343153"/>
                </a:lnTo>
                <a:lnTo>
                  <a:pt x="8329589" y="1373572"/>
                </a:lnTo>
                <a:lnTo>
                  <a:pt x="8265929" y="1373572"/>
                </a:lnTo>
                <a:lnTo>
                  <a:pt x="8265929" y="1187491"/>
                </a:lnTo>
                <a:lnTo>
                  <a:pt x="7945184" y="1187491"/>
                </a:lnTo>
                <a:lnTo>
                  <a:pt x="7945184" y="1341743"/>
                </a:lnTo>
                <a:lnTo>
                  <a:pt x="7817865" y="1341743"/>
                </a:lnTo>
                <a:lnTo>
                  <a:pt x="7817865" y="2338256"/>
                </a:lnTo>
                <a:lnTo>
                  <a:pt x="7837452" y="2338256"/>
                </a:lnTo>
                <a:lnTo>
                  <a:pt x="7837452" y="2531682"/>
                </a:lnTo>
                <a:lnTo>
                  <a:pt x="7795829" y="2531682"/>
                </a:lnTo>
                <a:lnTo>
                  <a:pt x="7795829" y="2338256"/>
                </a:lnTo>
                <a:lnTo>
                  <a:pt x="7756654" y="2338256"/>
                </a:lnTo>
                <a:lnTo>
                  <a:pt x="7756654" y="2291736"/>
                </a:lnTo>
                <a:lnTo>
                  <a:pt x="7653820" y="2291736"/>
                </a:lnTo>
                <a:lnTo>
                  <a:pt x="7653820" y="2531682"/>
                </a:lnTo>
                <a:lnTo>
                  <a:pt x="7612196" y="2531682"/>
                </a:lnTo>
                <a:lnTo>
                  <a:pt x="7612196" y="2291736"/>
                </a:lnTo>
                <a:lnTo>
                  <a:pt x="7631784" y="2291736"/>
                </a:lnTo>
                <a:lnTo>
                  <a:pt x="7631784" y="1762874"/>
                </a:lnTo>
                <a:lnTo>
                  <a:pt x="7494671" y="1762874"/>
                </a:lnTo>
                <a:lnTo>
                  <a:pt x="7494671" y="1735941"/>
                </a:lnTo>
                <a:lnTo>
                  <a:pt x="7426114" y="1735941"/>
                </a:lnTo>
                <a:lnTo>
                  <a:pt x="7426114" y="1300119"/>
                </a:lnTo>
                <a:lnTo>
                  <a:pt x="7389388" y="1300119"/>
                </a:lnTo>
                <a:lnTo>
                  <a:pt x="7244930" y="1231563"/>
                </a:lnTo>
                <a:lnTo>
                  <a:pt x="7159235" y="1231563"/>
                </a:lnTo>
                <a:lnTo>
                  <a:pt x="7159235" y="2531682"/>
                </a:lnTo>
                <a:lnTo>
                  <a:pt x="7117612" y="2531682"/>
                </a:lnTo>
                <a:lnTo>
                  <a:pt x="7117612" y="1231563"/>
                </a:lnTo>
                <a:lnTo>
                  <a:pt x="7105369" y="1231563"/>
                </a:lnTo>
                <a:lnTo>
                  <a:pt x="7105369" y="1185043"/>
                </a:lnTo>
                <a:lnTo>
                  <a:pt x="7036813" y="1167904"/>
                </a:lnTo>
                <a:lnTo>
                  <a:pt x="7036813" y="1104244"/>
                </a:lnTo>
                <a:lnTo>
                  <a:pt x="6931530" y="1067518"/>
                </a:lnTo>
                <a:lnTo>
                  <a:pt x="6894804" y="1067518"/>
                </a:lnTo>
                <a:lnTo>
                  <a:pt x="6894804" y="1104244"/>
                </a:lnTo>
                <a:lnTo>
                  <a:pt x="6794417" y="1140971"/>
                </a:lnTo>
                <a:lnTo>
                  <a:pt x="6730758" y="1140971"/>
                </a:lnTo>
                <a:lnTo>
                  <a:pt x="6730758" y="1187491"/>
                </a:lnTo>
                <a:lnTo>
                  <a:pt x="6676893" y="1187491"/>
                </a:lnTo>
                <a:lnTo>
                  <a:pt x="6676893" y="1170352"/>
                </a:lnTo>
                <a:lnTo>
                  <a:pt x="6436945" y="1170352"/>
                </a:lnTo>
                <a:lnTo>
                  <a:pt x="6436945" y="1214424"/>
                </a:lnTo>
                <a:lnTo>
                  <a:pt x="6387976" y="1256047"/>
                </a:lnTo>
                <a:lnTo>
                  <a:pt x="6387976" y="2318668"/>
                </a:lnTo>
                <a:lnTo>
                  <a:pt x="6407564" y="2318668"/>
                </a:lnTo>
                <a:lnTo>
                  <a:pt x="6407564" y="2531682"/>
                </a:lnTo>
                <a:lnTo>
                  <a:pt x="6365941" y="2531682"/>
                </a:lnTo>
                <a:lnTo>
                  <a:pt x="6365941" y="2338256"/>
                </a:lnTo>
                <a:lnTo>
                  <a:pt x="6201895" y="2338256"/>
                </a:lnTo>
                <a:lnTo>
                  <a:pt x="6201895" y="2284391"/>
                </a:lnTo>
                <a:lnTo>
                  <a:pt x="6064783" y="2247664"/>
                </a:lnTo>
                <a:lnTo>
                  <a:pt x="6064783" y="2318668"/>
                </a:lnTo>
                <a:lnTo>
                  <a:pt x="5996226" y="2318668"/>
                </a:lnTo>
                <a:lnTo>
                  <a:pt x="5996226" y="1826533"/>
                </a:lnTo>
                <a:lnTo>
                  <a:pt x="5827284" y="1826533"/>
                </a:lnTo>
                <a:lnTo>
                  <a:pt x="5827284" y="2149727"/>
                </a:lnTo>
                <a:lnTo>
                  <a:pt x="5846872" y="2149727"/>
                </a:lnTo>
                <a:lnTo>
                  <a:pt x="5846872" y="2492508"/>
                </a:lnTo>
                <a:lnTo>
                  <a:pt x="5805248" y="2492508"/>
                </a:lnTo>
                <a:lnTo>
                  <a:pt x="5805248" y="2149727"/>
                </a:lnTo>
                <a:lnTo>
                  <a:pt x="5790558" y="2149727"/>
                </a:lnTo>
                <a:lnTo>
                  <a:pt x="5790558" y="1794703"/>
                </a:lnTo>
                <a:lnTo>
                  <a:pt x="5741589" y="1743286"/>
                </a:lnTo>
                <a:lnTo>
                  <a:pt x="5599579" y="1743286"/>
                </a:lnTo>
                <a:lnTo>
                  <a:pt x="5599579" y="2191350"/>
                </a:lnTo>
                <a:lnTo>
                  <a:pt x="5540817" y="2191350"/>
                </a:lnTo>
                <a:lnTo>
                  <a:pt x="5540817" y="2321117"/>
                </a:lnTo>
                <a:lnTo>
                  <a:pt x="5469812" y="2321117"/>
                </a:lnTo>
                <a:lnTo>
                  <a:pt x="5469812" y="2534131"/>
                </a:lnTo>
                <a:lnTo>
                  <a:pt x="5428189" y="2534131"/>
                </a:lnTo>
                <a:lnTo>
                  <a:pt x="5428189" y="2321117"/>
                </a:lnTo>
                <a:lnTo>
                  <a:pt x="5447776" y="2321117"/>
                </a:lnTo>
                <a:lnTo>
                  <a:pt x="5447776" y="2203592"/>
                </a:lnTo>
                <a:lnTo>
                  <a:pt x="5291076" y="2203592"/>
                </a:lnTo>
                <a:lnTo>
                  <a:pt x="5291076" y="2250112"/>
                </a:lnTo>
                <a:lnTo>
                  <a:pt x="5078062" y="2250112"/>
                </a:lnTo>
                <a:lnTo>
                  <a:pt x="5078062" y="2492508"/>
                </a:lnTo>
                <a:lnTo>
                  <a:pt x="5036438" y="2492508"/>
                </a:lnTo>
                <a:lnTo>
                  <a:pt x="5036438" y="2250112"/>
                </a:lnTo>
                <a:lnTo>
                  <a:pt x="4997264" y="2250112"/>
                </a:lnTo>
                <a:lnTo>
                  <a:pt x="4997264" y="188530"/>
                </a:lnTo>
                <a:lnTo>
                  <a:pt x="4588374" y="0"/>
                </a:lnTo>
                <a:lnTo>
                  <a:pt x="4588374" y="83247"/>
                </a:lnTo>
                <a:lnTo>
                  <a:pt x="4446365" y="83247"/>
                </a:lnTo>
                <a:lnTo>
                  <a:pt x="4446365" y="0"/>
                </a:lnTo>
                <a:lnTo>
                  <a:pt x="4282319" y="281570"/>
                </a:lnTo>
                <a:lnTo>
                  <a:pt x="4282319" y="1988130"/>
                </a:lnTo>
                <a:lnTo>
                  <a:pt x="4199073" y="1988130"/>
                </a:lnTo>
                <a:lnTo>
                  <a:pt x="4199073" y="2130139"/>
                </a:lnTo>
                <a:lnTo>
                  <a:pt x="4140310" y="2130139"/>
                </a:lnTo>
                <a:lnTo>
                  <a:pt x="4140310" y="2037098"/>
                </a:lnTo>
                <a:lnTo>
                  <a:pt x="4035027" y="2037098"/>
                </a:lnTo>
                <a:lnTo>
                  <a:pt x="4035027" y="1990578"/>
                </a:lnTo>
                <a:lnTo>
                  <a:pt x="3763250" y="1990578"/>
                </a:lnTo>
                <a:lnTo>
                  <a:pt x="3763250" y="2154623"/>
                </a:lnTo>
                <a:lnTo>
                  <a:pt x="3704488" y="2154623"/>
                </a:lnTo>
                <a:lnTo>
                  <a:pt x="3704488" y="2061583"/>
                </a:lnTo>
                <a:lnTo>
                  <a:pt x="3657967" y="2061583"/>
                </a:lnTo>
                <a:lnTo>
                  <a:pt x="3657967" y="1907331"/>
                </a:lnTo>
                <a:lnTo>
                  <a:pt x="3515958" y="1907331"/>
                </a:lnTo>
                <a:lnTo>
                  <a:pt x="3515958" y="1843672"/>
                </a:lnTo>
                <a:lnTo>
                  <a:pt x="3442505" y="1843672"/>
                </a:lnTo>
                <a:lnTo>
                  <a:pt x="3442505" y="2534131"/>
                </a:lnTo>
                <a:lnTo>
                  <a:pt x="3403330" y="2534131"/>
                </a:lnTo>
                <a:lnTo>
                  <a:pt x="3403330" y="1841223"/>
                </a:lnTo>
                <a:lnTo>
                  <a:pt x="3422917" y="1841223"/>
                </a:lnTo>
                <a:lnTo>
                  <a:pt x="3422917" y="1459268"/>
                </a:lnTo>
                <a:lnTo>
                  <a:pt x="2999337" y="1366227"/>
                </a:lnTo>
                <a:lnTo>
                  <a:pt x="2999337" y="1495994"/>
                </a:lnTo>
                <a:lnTo>
                  <a:pt x="2928333" y="1508236"/>
                </a:lnTo>
                <a:lnTo>
                  <a:pt x="2928333" y="1877950"/>
                </a:lnTo>
                <a:lnTo>
                  <a:pt x="2901400" y="1877950"/>
                </a:lnTo>
                <a:lnTo>
                  <a:pt x="2901400" y="2531682"/>
                </a:lnTo>
                <a:lnTo>
                  <a:pt x="2859777" y="2531682"/>
                </a:lnTo>
                <a:lnTo>
                  <a:pt x="2859777" y="1877950"/>
                </a:lnTo>
                <a:lnTo>
                  <a:pt x="2879364" y="1877950"/>
                </a:lnTo>
                <a:lnTo>
                  <a:pt x="2879364" y="1518030"/>
                </a:lnTo>
                <a:lnTo>
                  <a:pt x="2399470" y="1434783"/>
                </a:lnTo>
                <a:lnTo>
                  <a:pt x="2399470" y="2281942"/>
                </a:lnTo>
                <a:lnTo>
                  <a:pt x="2419058" y="2281942"/>
                </a:lnTo>
                <a:lnTo>
                  <a:pt x="2419058" y="2529234"/>
                </a:lnTo>
                <a:lnTo>
                  <a:pt x="2377434" y="2529234"/>
                </a:lnTo>
                <a:lnTo>
                  <a:pt x="2377434" y="2284391"/>
                </a:lnTo>
                <a:lnTo>
                  <a:pt x="2326017" y="2284391"/>
                </a:lnTo>
                <a:lnTo>
                  <a:pt x="2326017" y="2492508"/>
                </a:lnTo>
                <a:lnTo>
                  <a:pt x="2284393" y="2492508"/>
                </a:lnTo>
                <a:lnTo>
                  <a:pt x="2284393" y="2284391"/>
                </a:lnTo>
                <a:lnTo>
                  <a:pt x="2303981" y="2284391"/>
                </a:lnTo>
                <a:lnTo>
                  <a:pt x="2303981" y="2179108"/>
                </a:lnTo>
                <a:lnTo>
                  <a:pt x="2220734" y="2179108"/>
                </a:lnTo>
                <a:lnTo>
                  <a:pt x="2220734" y="2237870"/>
                </a:lnTo>
                <a:lnTo>
                  <a:pt x="2196250" y="2237870"/>
                </a:lnTo>
                <a:lnTo>
                  <a:pt x="2196250" y="2492508"/>
                </a:lnTo>
                <a:lnTo>
                  <a:pt x="2154626" y="2492508"/>
                </a:lnTo>
                <a:lnTo>
                  <a:pt x="2154626" y="2235422"/>
                </a:lnTo>
                <a:lnTo>
                  <a:pt x="2105657" y="2235422"/>
                </a:lnTo>
                <a:lnTo>
                  <a:pt x="2105657" y="2318668"/>
                </a:lnTo>
                <a:lnTo>
                  <a:pt x="2032204" y="2318668"/>
                </a:lnTo>
                <a:lnTo>
                  <a:pt x="2032204" y="2490059"/>
                </a:lnTo>
                <a:lnTo>
                  <a:pt x="1990581" y="2490059"/>
                </a:lnTo>
                <a:lnTo>
                  <a:pt x="1990581" y="2318668"/>
                </a:lnTo>
                <a:lnTo>
                  <a:pt x="2010168" y="2318668"/>
                </a:lnTo>
                <a:lnTo>
                  <a:pt x="2010168" y="2235422"/>
                </a:lnTo>
                <a:lnTo>
                  <a:pt x="1926921" y="2235422"/>
                </a:lnTo>
                <a:lnTo>
                  <a:pt x="1926921" y="2059134"/>
                </a:lnTo>
                <a:lnTo>
                  <a:pt x="1846123" y="2130139"/>
                </a:lnTo>
                <a:lnTo>
                  <a:pt x="1740840" y="2037098"/>
                </a:lnTo>
                <a:lnTo>
                  <a:pt x="1740840" y="2130139"/>
                </a:lnTo>
                <a:lnTo>
                  <a:pt x="1760427" y="2130139"/>
                </a:lnTo>
                <a:lnTo>
                  <a:pt x="1760427" y="2490059"/>
                </a:lnTo>
                <a:lnTo>
                  <a:pt x="1718804" y="2490059"/>
                </a:lnTo>
                <a:lnTo>
                  <a:pt x="1718804" y="2130139"/>
                </a:lnTo>
                <a:lnTo>
                  <a:pt x="1593934" y="2130139"/>
                </a:lnTo>
                <a:lnTo>
                  <a:pt x="1593934" y="2490059"/>
                </a:lnTo>
                <a:lnTo>
                  <a:pt x="1552310" y="2490059"/>
                </a:lnTo>
                <a:lnTo>
                  <a:pt x="1552310" y="2130139"/>
                </a:lnTo>
                <a:lnTo>
                  <a:pt x="1385816" y="2130139"/>
                </a:lnTo>
                <a:lnTo>
                  <a:pt x="1385816" y="2188902"/>
                </a:lnTo>
                <a:lnTo>
                  <a:pt x="1302569" y="2188902"/>
                </a:lnTo>
                <a:lnTo>
                  <a:pt x="1302569" y="2083619"/>
                </a:lnTo>
                <a:lnTo>
                  <a:pt x="1219322" y="2083619"/>
                </a:lnTo>
                <a:lnTo>
                  <a:pt x="1219322" y="2142381"/>
                </a:lnTo>
                <a:lnTo>
                  <a:pt x="1238910" y="2142381"/>
                </a:lnTo>
                <a:lnTo>
                  <a:pt x="1238910" y="2490059"/>
                </a:lnTo>
                <a:lnTo>
                  <a:pt x="1197287" y="2490059"/>
                </a:lnTo>
                <a:lnTo>
                  <a:pt x="1197287" y="2142381"/>
                </a:lnTo>
                <a:lnTo>
                  <a:pt x="915716" y="2142381"/>
                </a:lnTo>
                <a:lnTo>
                  <a:pt x="915716" y="2188902"/>
                </a:lnTo>
                <a:lnTo>
                  <a:pt x="854505" y="2188902"/>
                </a:lnTo>
                <a:lnTo>
                  <a:pt x="854505" y="2490059"/>
                </a:lnTo>
                <a:lnTo>
                  <a:pt x="812882" y="2490059"/>
                </a:lnTo>
                <a:lnTo>
                  <a:pt x="812882" y="2296633"/>
                </a:lnTo>
                <a:lnTo>
                  <a:pt x="445616" y="2296633"/>
                </a:lnTo>
                <a:lnTo>
                  <a:pt x="445616" y="2490059"/>
                </a:lnTo>
                <a:lnTo>
                  <a:pt x="403992" y="2490059"/>
                </a:lnTo>
                <a:lnTo>
                  <a:pt x="403992" y="2277045"/>
                </a:lnTo>
                <a:lnTo>
                  <a:pt x="403992" y="2252561"/>
                </a:lnTo>
                <a:lnTo>
                  <a:pt x="318297" y="2252561"/>
                </a:lnTo>
                <a:lnTo>
                  <a:pt x="318297" y="2490059"/>
                </a:lnTo>
                <a:lnTo>
                  <a:pt x="276674" y="2490059"/>
                </a:lnTo>
                <a:lnTo>
                  <a:pt x="276674" y="2232973"/>
                </a:lnTo>
                <a:lnTo>
                  <a:pt x="296261" y="2232973"/>
                </a:lnTo>
                <a:lnTo>
                  <a:pt x="296261" y="2213386"/>
                </a:lnTo>
                <a:lnTo>
                  <a:pt x="423580" y="2213386"/>
                </a:lnTo>
                <a:lnTo>
                  <a:pt x="423580" y="2232973"/>
                </a:lnTo>
                <a:lnTo>
                  <a:pt x="443167" y="2232973"/>
                </a:lnTo>
                <a:lnTo>
                  <a:pt x="443167" y="2255009"/>
                </a:lnTo>
                <a:lnTo>
                  <a:pt x="810433" y="2255009"/>
                </a:lnTo>
                <a:lnTo>
                  <a:pt x="810433" y="2188902"/>
                </a:lnTo>
                <a:lnTo>
                  <a:pt x="832469" y="2188902"/>
                </a:lnTo>
                <a:lnTo>
                  <a:pt x="832469" y="2024856"/>
                </a:lnTo>
                <a:lnTo>
                  <a:pt x="680666" y="1978336"/>
                </a:lnTo>
                <a:lnTo>
                  <a:pt x="680666" y="1848569"/>
                </a:lnTo>
                <a:lnTo>
                  <a:pt x="504378" y="1765322"/>
                </a:lnTo>
                <a:lnTo>
                  <a:pt x="457858" y="1811842"/>
                </a:lnTo>
                <a:lnTo>
                  <a:pt x="477446" y="1811842"/>
                </a:lnTo>
                <a:lnTo>
                  <a:pt x="477446" y="2188902"/>
                </a:lnTo>
                <a:lnTo>
                  <a:pt x="435822" y="2188902"/>
                </a:lnTo>
                <a:lnTo>
                  <a:pt x="435822" y="1811842"/>
                </a:lnTo>
                <a:lnTo>
                  <a:pt x="315849" y="1811842"/>
                </a:lnTo>
                <a:lnTo>
                  <a:pt x="315849" y="1882847"/>
                </a:lnTo>
                <a:lnTo>
                  <a:pt x="139561" y="1882847"/>
                </a:lnTo>
                <a:lnTo>
                  <a:pt x="139561" y="2046892"/>
                </a:lnTo>
                <a:lnTo>
                  <a:pt x="0" y="2046892"/>
                </a:lnTo>
                <a:lnTo>
                  <a:pt x="0" y="2166866"/>
                </a:lnTo>
                <a:lnTo>
                  <a:pt x="127319" y="2166866"/>
                </a:lnTo>
                <a:lnTo>
                  <a:pt x="127319" y="2186453"/>
                </a:lnTo>
                <a:lnTo>
                  <a:pt x="146906" y="2186453"/>
                </a:lnTo>
                <a:lnTo>
                  <a:pt x="146906" y="2252561"/>
                </a:lnTo>
                <a:lnTo>
                  <a:pt x="186081" y="2252561"/>
                </a:lnTo>
                <a:lnTo>
                  <a:pt x="186081" y="2277045"/>
                </a:lnTo>
                <a:lnTo>
                  <a:pt x="205669" y="2277045"/>
                </a:lnTo>
                <a:lnTo>
                  <a:pt x="205669" y="2490059"/>
                </a:lnTo>
                <a:lnTo>
                  <a:pt x="168942" y="2490059"/>
                </a:lnTo>
                <a:lnTo>
                  <a:pt x="168942" y="2296633"/>
                </a:lnTo>
                <a:lnTo>
                  <a:pt x="127319" y="2296633"/>
                </a:lnTo>
                <a:lnTo>
                  <a:pt x="127319" y="2277045"/>
                </a:lnTo>
                <a:lnTo>
                  <a:pt x="107731" y="2277045"/>
                </a:lnTo>
                <a:lnTo>
                  <a:pt x="107731" y="2210937"/>
                </a:lnTo>
                <a:lnTo>
                  <a:pt x="0" y="2210937"/>
                </a:lnTo>
                <a:lnTo>
                  <a:pt x="0" y="2612481"/>
                </a:lnTo>
                <a:lnTo>
                  <a:pt x="12178534" y="2612481"/>
                </a:lnTo>
                <a:lnTo>
                  <a:pt x="12178534" y="2328462"/>
                </a:lnTo>
                <a:lnTo>
                  <a:pt x="12100184" y="2328462"/>
                </a:lnTo>
                <a:close/>
                <a:moveTo>
                  <a:pt x="4857702" y="2531682"/>
                </a:moveTo>
                <a:lnTo>
                  <a:pt x="4816079" y="2531682"/>
                </a:lnTo>
                <a:lnTo>
                  <a:pt x="4816079" y="2438642"/>
                </a:lnTo>
                <a:lnTo>
                  <a:pt x="4360670" y="2438642"/>
                </a:lnTo>
                <a:lnTo>
                  <a:pt x="4360670" y="2419054"/>
                </a:lnTo>
                <a:lnTo>
                  <a:pt x="4341082" y="2419054"/>
                </a:lnTo>
                <a:lnTo>
                  <a:pt x="4341082" y="2284391"/>
                </a:lnTo>
                <a:lnTo>
                  <a:pt x="3569824" y="2284391"/>
                </a:lnTo>
                <a:lnTo>
                  <a:pt x="3569824" y="2531682"/>
                </a:lnTo>
                <a:lnTo>
                  <a:pt x="3528200" y="2531682"/>
                </a:lnTo>
                <a:lnTo>
                  <a:pt x="3528200" y="2262355"/>
                </a:lnTo>
                <a:lnTo>
                  <a:pt x="3547788" y="2262355"/>
                </a:lnTo>
                <a:lnTo>
                  <a:pt x="3547788" y="2242767"/>
                </a:lnTo>
                <a:lnTo>
                  <a:pt x="4360670" y="2242767"/>
                </a:lnTo>
                <a:lnTo>
                  <a:pt x="4360670" y="2262355"/>
                </a:lnTo>
                <a:lnTo>
                  <a:pt x="4380257" y="2262355"/>
                </a:lnTo>
                <a:lnTo>
                  <a:pt x="4380257" y="2397019"/>
                </a:lnTo>
                <a:lnTo>
                  <a:pt x="4835667" y="2397019"/>
                </a:lnTo>
                <a:lnTo>
                  <a:pt x="4835667" y="2416606"/>
                </a:lnTo>
                <a:lnTo>
                  <a:pt x="4855254" y="2416606"/>
                </a:lnTo>
                <a:lnTo>
                  <a:pt x="4855254" y="2531682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15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贵阳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556994" y="3276157"/>
            <a:ext cx="1075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guiyang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08783AB7-58E8-450D-B597-050DCD463771}"/>
              </a:ext>
            </a:extLst>
          </p:cNvPr>
          <p:cNvSpPr/>
          <p:nvPr/>
        </p:nvSpPr>
        <p:spPr>
          <a:xfrm>
            <a:off x="2670630" y="4274703"/>
            <a:ext cx="6840812" cy="1229840"/>
          </a:xfrm>
          <a:custGeom>
            <a:avLst/>
            <a:gdLst>
              <a:gd name="connsiteX0" fmla="*/ 12083706 w 12178033"/>
              <a:gd name="connsiteY0" fmla="*/ 928370 h 2189364"/>
              <a:gd name="connsiteX1" fmla="*/ 12026614 w 12178033"/>
              <a:gd name="connsiteY1" fmla="*/ 662767 h 2189364"/>
              <a:gd name="connsiteX2" fmla="*/ 11964557 w 12178033"/>
              <a:gd name="connsiteY2" fmla="*/ 920923 h 2189364"/>
              <a:gd name="connsiteX3" fmla="*/ 11703919 w 12178033"/>
              <a:gd name="connsiteY3" fmla="*/ 920923 h 2189364"/>
              <a:gd name="connsiteX4" fmla="*/ 11703919 w 12178033"/>
              <a:gd name="connsiteY4" fmla="*/ 2055322 h 2189364"/>
              <a:gd name="connsiteX5" fmla="*/ 11659238 w 12178033"/>
              <a:gd name="connsiteY5" fmla="*/ 2055322 h 2189364"/>
              <a:gd name="connsiteX6" fmla="*/ 11659238 w 12178033"/>
              <a:gd name="connsiteY6" fmla="*/ 920923 h 2189364"/>
              <a:gd name="connsiteX7" fmla="*/ 11681578 w 12178033"/>
              <a:gd name="connsiteY7" fmla="*/ 920923 h 2189364"/>
              <a:gd name="connsiteX8" fmla="*/ 11681578 w 12178033"/>
              <a:gd name="connsiteY8" fmla="*/ 605675 h 2189364"/>
              <a:gd name="connsiteX9" fmla="*/ 11644344 w 12178033"/>
              <a:gd name="connsiteY9" fmla="*/ 474114 h 2189364"/>
              <a:gd name="connsiteX10" fmla="*/ 11460656 w 12178033"/>
              <a:gd name="connsiteY10" fmla="*/ 474114 h 2189364"/>
              <a:gd name="connsiteX11" fmla="*/ 11460656 w 12178033"/>
              <a:gd name="connsiteY11" fmla="*/ 384752 h 2189364"/>
              <a:gd name="connsiteX12" fmla="*/ 11281932 w 12178033"/>
              <a:gd name="connsiteY12" fmla="*/ 384752 h 2189364"/>
              <a:gd name="connsiteX13" fmla="*/ 11281932 w 12178033"/>
              <a:gd name="connsiteY13" fmla="*/ 2055322 h 2189364"/>
              <a:gd name="connsiteX14" fmla="*/ 11237252 w 12178033"/>
              <a:gd name="connsiteY14" fmla="*/ 2055322 h 2189364"/>
              <a:gd name="connsiteX15" fmla="*/ 11237252 w 12178033"/>
              <a:gd name="connsiteY15" fmla="*/ 384752 h 2189364"/>
              <a:gd name="connsiteX16" fmla="*/ 11259592 w 12178033"/>
              <a:gd name="connsiteY16" fmla="*/ 384752 h 2189364"/>
              <a:gd name="connsiteX17" fmla="*/ 11259592 w 12178033"/>
              <a:gd name="connsiteY17" fmla="*/ 215958 h 2189364"/>
              <a:gd name="connsiteX18" fmla="*/ 10313846 w 12178033"/>
              <a:gd name="connsiteY18" fmla="*/ 215958 h 2189364"/>
              <a:gd name="connsiteX19" fmla="*/ 10313846 w 12178033"/>
              <a:gd name="connsiteY19" fmla="*/ 1960996 h 2189364"/>
              <a:gd name="connsiteX20" fmla="*/ 10244342 w 12178033"/>
              <a:gd name="connsiteY20" fmla="*/ 1960996 h 2189364"/>
              <a:gd name="connsiteX21" fmla="*/ 10244342 w 12178033"/>
              <a:gd name="connsiteY21" fmla="*/ 342554 h 2189364"/>
              <a:gd name="connsiteX22" fmla="*/ 9966327 w 12178033"/>
              <a:gd name="connsiteY22" fmla="*/ 342554 h 2189364"/>
              <a:gd name="connsiteX23" fmla="*/ 9966327 w 12178033"/>
              <a:gd name="connsiteY23" fmla="*/ 265603 h 2189364"/>
              <a:gd name="connsiteX24" fmla="*/ 9720582 w 12178033"/>
              <a:gd name="connsiteY24" fmla="*/ 265603 h 2189364"/>
              <a:gd name="connsiteX25" fmla="*/ 9720582 w 12178033"/>
              <a:gd name="connsiteY25" fmla="*/ 359930 h 2189364"/>
              <a:gd name="connsiteX26" fmla="*/ 9507107 w 12178033"/>
              <a:gd name="connsiteY26" fmla="*/ 359930 h 2189364"/>
              <a:gd name="connsiteX27" fmla="*/ 9507107 w 12178033"/>
              <a:gd name="connsiteY27" fmla="*/ 409575 h 2189364"/>
              <a:gd name="connsiteX28" fmla="*/ 9382993 w 12178033"/>
              <a:gd name="connsiteY28" fmla="*/ 409575 h 2189364"/>
              <a:gd name="connsiteX29" fmla="*/ 9382993 w 12178033"/>
              <a:gd name="connsiteY29" fmla="*/ 1722697 h 2189364"/>
              <a:gd name="connsiteX30" fmla="*/ 9330865 w 12178033"/>
              <a:gd name="connsiteY30" fmla="*/ 1722697 h 2189364"/>
              <a:gd name="connsiteX31" fmla="*/ 9330865 w 12178033"/>
              <a:gd name="connsiteY31" fmla="*/ 2087591 h 2189364"/>
              <a:gd name="connsiteX32" fmla="*/ 9286185 w 12178033"/>
              <a:gd name="connsiteY32" fmla="*/ 2087591 h 2189364"/>
              <a:gd name="connsiteX33" fmla="*/ 9286185 w 12178033"/>
              <a:gd name="connsiteY33" fmla="*/ 1722697 h 2189364"/>
              <a:gd name="connsiteX34" fmla="*/ 9258879 w 12178033"/>
              <a:gd name="connsiteY34" fmla="*/ 1722697 h 2189364"/>
              <a:gd name="connsiteX35" fmla="*/ 9258879 w 12178033"/>
              <a:gd name="connsiteY35" fmla="*/ 417022 h 2189364"/>
              <a:gd name="connsiteX36" fmla="*/ 9075191 w 12178033"/>
              <a:gd name="connsiteY36" fmla="*/ 417022 h 2189364"/>
              <a:gd name="connsiteX37" fmla="*/ 9075191 w 12178033"/>
              <a:gd name="connsiteY37" fmla="*/ 302837 h 2189364"/>
              <a:gd name="connsiteX38" fmla="*/ 8923773 w 12178033"/>
              <a:gd name="connsiteY38" fmla="*/ 302837 h 2189364"/>
              <a:gd name="connsiteX39" fmla="*/ 8923773 w 12178033"/>
              <a:gd name="connsiteY39" fmla="*/ 215958 h 2189364"/>
              <a:gd name="connsiteX40" fmla="*/ 8854269 w 12178033"/>
              <a:gd name="connsiteY40" fmla="*/ 215958 h 2189364"/>
              <a:gd name="connsiteX41" fmla="*/ 8854269 w 12178033"/>
              <a:gd name="connsiteY41" fmla="*/ 0 h 2189364"/>
              <a:gd name="connsiteX42" fmla="*/ 8831928 w 12178033"/>
              <a:gd name="connsiteY42" fmla="*/ 0 h 2189364"/>
              <a:gd name="connsiteX43" fmla="*/ 8831928 w 12178033"/>
              <a:gd name="connsiteY43" fmla="*/ 215958 h 2189364"/>
              <a:gd name="connsiteX44" fmla="*/ 8747531 w 12178033"/>
              <a:gd name="connsiteY44" fmla="*/ 215958 h 2189364"/>
              <a:gd name="connsiteX45" fmla="*/ 8747531 w 12178033"/>
              <a:gd name="connsiteY45" fmla="*/ 342554 h 2189364"/>
              <a:gd name="connsiteX46" fmla="*/ 8558878 w 12178033"/>
              <a:gd name="connsiteY46" fmla="*/ 342554 h 2189364"/>
              <a:gd name="connsiteX47" fmla="*/ 8558878 w 12178033"/>
              <a:gd name="connsiteY47" fmla="*/ 454256 h 2189364"/>
              <a:gd name="connsiteX48" fmla="*/ 8427318 w 12178033"/>
              <a:gd name="connsiteY48" fmla="*/ 454256 h 2189364"/>
              <a:gd name="connsiteX49" fmla="*/ 8427318 w 12178033"/>
              <a:gd name="connsiteY49" fmla="*/ 1620924 h 2189364"/>
              <a:gd name="connsiteX50" fmla="*/ 8449658 w 12178033"/>
              <a:gd name="connsiteY50" fmla="*/ 1620924 h 2189364"/>
              <a:gd name="connsiteX51" fmla="*/ 8449658 w 12178033"/>
              <a:gd name="connsiteY51" fmla="*/ 1700357 h 2189364"/>
              <a:gd name="connsiteX52" fmla="*/ 8603559 w 12178033"/>
              <a:gd name="connsiteY52" fmla="*/ 1700357 h 2189364"/>
              <a:gd name="connsiteX53" fmla="*/ 8603559 w 12178033"/>
              <a:gd name="connsiteY53" fmla="*/ 1722697 h 2189364"/>
              <a:gd name="connsiteX54" fmla="*/ 8625900 w 12178033"/>
              <a:gd name="connsiteY54" fmla="*/ 1722697 h 2189364"/>
              <a:gd name="connsiteX55" fmla="*/ 8625900 w 12178033"/>
              <a:gd name="connsiteY55" fmla="*/ 2015605 h 2189364"/>
              <a:gd name="connsiteX56" fmla="*/ 8581219 w 12178033"/>
              <a:gd name="connsiteY56" fmla="*/ 2015605 h 2189364"/>
              <a:gd name="connsiteX57" fmla="*/ 8581219 w 12178033"/>
              <a:gd name="connsiteY57" fmla="*/ 1745038 h 2189364"/>
              <a:gd name="connsiteX58" fmla="*/ 8449658 w 12178033"/>
              <a:gd name="connsiteY58" fmla="*/ 1745038 h 2189364"/>
              <a:gd name="connsiteX59" fmla="*/ 8449658 w 12178033"/>
              <a:gd name="connsiteY59" fmla="*/ 2087591 h 2189364"/>
              <a:gd name="connsiteX60" fmla="*/ 8404978 w 12178033"/>
              <a:gd name="connsiteY60" fmla="*/ 2087591 h 2189364"/>
              <a:gd name="connsiteX61" fmla="*/ 8404978 w 12178033"/>
              <a:gd name="connsiteY61" fmla="*/ 1623406 h 2189364"/>
              <a:gd name="connsiteX62" fmla="*/ 8275899 w 12178033"/>
              <a:gd name="connsiteY62" fmla="*/ 1623406 h 2189364"/>
              <a:gd name="connsiteX63" fmla="*/ 8275899 w 12178033"/>
              <a:gd name="connsiteY63" fmla="*/ 990427 h 2189364"/>
              <a:gd name="connsiteX64" fmla="*/ 7992920 w 12178033"/>
              <a:gd name="connsiteY64" fmla="*/ 990427 h 2189364"/>
              <a:gd name="connsiteX65" fmla="*/ 7992920 w 12178033"/>
              <a:gd name="connsiteY65" fmla="*/ 858866 h 2189364"/>
              <a:gd name="connsiteX66" fmla="*/ 7727317 w 12178033"/>
              <a:gd name="connsiteY66" fmla="*/ 858866 h 2189364"/>
              <a:gd name="connsiteX67" fmla="*/ 7727317 w 12178033"/>
              <a:gd name="connsiteY67" fmla="*/ 1022696 h 2189364"/>
              <a:gd name="connsiteX68" fmla="*/ 7675190 w 12178033"/>
              <a:gd name="connsiteY68" fmla="*/ 1022696 h 2189364"/>
              <a:gd name="connsiteX69" fmla="*/ 7675190 w 12178033"/>
              <a:gd name="connsiteY69" fmla="*/ 1673052 h 2189364"/>
              <a:gd name="connsiteX70" fmla="*/ 7630508 w 12178033"/>
              <a:gd name="connsiteY70" fmla="*/ 1673052 h 2189364"/>
              <a:gd name="connsiteX71" fmla="*/ 7630508 w 12178033"/>
              <a:gd name="connsiteY71" fmla="*/ 1022696 h 2189364"/>
              <a:gd name="connsiteX72" fmla="*/ 7260650 w 12178033"/>
              <a:gd name="connsiteY72" fmla="*/ 1022696 h 2189364"/>
              <a:gd name="connsiteX73" fmla="*/ 7260650 w 12178033"/>
              <a:gd name="connsiteY73" fmla="*/ 1198938 h 2189364"/>
              <a:gd name="connsiteX74" fmla="*/ 7134054 w 12178033"/>
              <a:gd name="connsiteY74" fmla="*/ 1198938 h 2189364"/>
              <a:gd name="connsiteX75" fmla="*/ 7134054 w 12178033"/>
              <a:gd name="connsiteY75" fmla="*/ 1424825 h 2189364"/>
              <a:gd name="connsiteX76" fmla="*/ 7032280 w 12178033"/>
              <a:gd name="connsiteY76" fmla="*/ 1424825 h 2189364"/>
              <a:gd name="connsiteX77" fmla="*/ 7032280 w 12178033"/>
              <a:gd name="connsiteY77" fmla="*/ 1335463 h 2189364"/>
              <a:gd name="connsiteX78" fmla="*/ 6873415 w 12178033"/>
              <a:gd name="connsiteY78" fmla="*/ 1335463 h 2189364"/>
              <a:gd name="connsiteX79" fmla="*/ 6873415 w 12178033"/>
              <a:gd name="connsiteY79" fmla="*/ 1424825 h 2189364"/>
              <a:gd name="connsiteX80" fmla="*/ 6801429 w 12178033"/>
              <a:gd name="connsiteY80" fmla="*/ 1424825 h 2189364"/>
              <a:gd name="connsiteX81" fmla="*/ 6801429 w 12178033"/>
              <a:gd name="connsiteY81" fmla="*/ 1774825 h 2189364"/>
              <a:gd name="connsiteX82" fmla="*/ 7459232 w 12178033"/>
              <a:gd name="connsiteY82" fmla="*/ 1774825 h 2189364"/>
              <a:gd name="connsiteX83" fmla="*/ 7459232 w 12178033"/>
              <a:gd name="connsiteY83" fmla="*/ 1797166 h 2189364"/>
              <a:gd name="connsiteX84" fmla="*/ 7481572 w 12178033"/>
              <a:gd name="connsiteY84" fmla="*/ 1797166 h 2189364"/>
              <a:gd name="connsiteX85" fmla="*/ 7481572 w 12178033"/>
              <a:gd name="connsiteY85" fmla="*/ 1851775 h 2189364"/>
              <a:gd name="connsiteX86" fmla="*/ 7481572 w 12178033"/>
              <a:gd name="connsiteY86" fmla="*/ 1859222 h 2189364"/>
              <a:gd name="connsiteX87" fmla="*/ 7583345 w 12178033"/>
              <a:gd name="connsiteY87" fmla="*/ 1859222 h 2189364"/>
              <a:gd name="connsiteX88" fmla="*/ 7583345 w 12178033"/>
              <a:gd name="connsiteY88" fmla="*/ 1745038 h 2189364"/>
              <a:gd name="connsiteX89" fmla="*/ 7605686 w 12178033"/>
              <a:gd name="connsiteY89" fmla="*/ 1745038 h 2189364"/>
              <a:gd name="connsiteX90" fmla="*/ 7605686 w 12178033"/>
              <a:gd name="connsiteY90" fmla="*/ 1722697 h 2189364"/>
              <a:gd name="connsiteX91" fmla="*/ 7801785 w 12178033"/>
              <a:gd name="connsiteY91" fmla="*/ 1722697 h 2189364"/>
              <a:gd name="connsiteX92" fmla="*/ 7801785 w 12178033"/>
              <a:gd name="connsiteY92" fmla="*/ 1670570 h 2189364"/>
              <a:gd name="connsiteX93" fmla="*/ 7824126 w 12178033"/>
              <a:gd name="connsiteY93" fmla="*/ 1670570 h 2189364"/>
              <a:gd name="connsiteX94" fmla="*/ 7824126 w 12178033"/>
              <a:gd name="connsiteY94" fmla="*/ 1648229 h 2189364"/>
              <a:gd name="connsiteX95" fmla="*/ 7997885 w 12178033"/>
              <a:gd name="connsiteY95" fmla="*/ 1648229 h 2189364"/>
              <a:gd name="connsiteX96" fmla="*/ 7997885 w 12178033"/>
              <a:gd name="connsiteY96" fmla="*/ 1670570 h 2189364"/>
              <a:gd name="connsiteX97" fmla="*/ 8020225 w 12178033"/>
              <a:gd name="connsiteY97" fmla="*/ 1670570 h 2189364"/>
              <a:gd name="connsiteX98" fmla="*/ 8020225 w 12178033"/>
              <a:gd name="connsiteY98" fmla="*/ 1829435 h 2189364"/>
              <a:gd name="connsiteX99" fmla="*/ 8025190 w 12178033"/>
              <a:gd name="connsiteY99" fmla="*/ 1829435 h 2189364"/>
              <a:gd name="connsiteX100" fmla="*/ 8221290 w 12178033"/>
              <a:gd name="connsiteY100" fmla="*/ 1829435 h 2189364"/>
              <a:gd name="connsiteX101" fmla="*/ 8221290 w 12178033"/>
              <a:gd name="connsiteY101" fmla="*/ 1851775 h 2189364"/>
              <a:gd name="connsiteX102" fmla="*/ 8243630 w 12178033"/>
              <a:gd name="connsiteY102" fmla="*/ 1851775 h 2189364"/>
              <a:gd name="connsiteX103" fmla="*/ 8243630 w 12178033"/>
              <a:gd name="connsiteY103" fmla="*/ 2087591 h 2189364"/>
              <a:gd name="connsiteX104" fmla="*/ 8198949 w 12178033"/>
              <a:gd name="connsiteY104" fmla="*/ 2087591 h 2189364"/>
              <a:gd name="connsiteX105" fmla="*/ 8198949 w 12178033"/>
              <a:gd name="connsiteY105" fmla="*/ 1874116 h 2189364"/>
              <a:gd name="connsiteX106" fmla="*/ 8025190 w 12178033"/>
              <a:gd name="connsiteY106" fmla="*/ 1874116 h 2189364"/>
              <a:gd name="connsiteX107" fmla="*/ 7997885 w 12178033"/>
              <a:gd name="connsiteY107" fmla="*/ 1874116 h 2189364"/>
              <a:gd name="connsiteX108" fmla="*/ 7997885 w 12178033"/>
              <a:gd name="connsiteY108" fmla="*/ 1851775 h 2189364"/>
              <a:gd name="connsiteX109" fmla="*/ 7975544 w 12178033"/>
              <a:gd name="connsiteY109" fmla="*/ 1851775 h 2189364"/>
              <a:gd name="connsiteX110" fmla="*/ 7975544 w 12178033"/>
              <a:gd name="connsiteY110" fmla="*/ 1695392 h 2189364"/>
              <a:gd name="connsiteX111" fmla="*/ 7846466 w 12178033"/>
              <a:gd name="connsiteY111" fmla="*/ 1695392 h 2189364"/>
              <a:gd name="connsiteX112" fmla="*/ 7846466 w 12178033"/>
              <a:gd name="connsiteY112" fmla="*/ 1747520 h 2189364"/>
              <a:gd name="connsiteX113" fmla="*/ 7824126 w 12178033"/>
              <a:gd name="connsiteY113" fmla="*/ 1747520 h 2189364"/>
              <a:gd name="connsiteX114" fmla="*/ 7824126 w 12178033"/>
              <a:gd name="connsiteY114" fmla="*/ 1769861 h 2189364"/>
              <a:gd name="connsiteX115" fmla="*/ 7628026 w 12178033"/>
              <a:gd name="connsiteY115" fmla="*/ 1769861 h 2189364"/>
              <a:gd name="connsiteX116" fmla="*/ 7628026 w 12178033"/>
              <a:gd name="connsiteY116" fmla="*/ 1884045 h 2189364"/>
              <a:gd name="connsiteX117" fmla="*/ 7605686 w 12178033"/>
              <a:gd name="connsiteY117" fmla="*/ 1884045 h 2189364"/>
              <a:gd name="connsiteX118" fmla="*/ 7605686 w 12178033"/>
              <a:gd name="connsiteY118" fmla="*/ 1906386 h 2189364"/>
              <a:gd name="connsiteX119" fmla="*/ 7481572 w 12178033"/>
              <a:gd name="connsiteY119" fmla="*/ 1906386 h 2189364"/>
              <a:gd name="connsiteX120" fmla="*/ 7481572 w 12178033"/>
              <a:gd name="connsiteY120" fmla="*/ 1938655 h 2189364"/>
              <a:gd name="connsiteX121" fmla="*/ 7481572 w 12178033"/>
              <a:gd name="connsiteY121" fmla="*/ 2090074 h 2189364"/>
              <a:gd name="connsiteX122" fmla="*/ 7436891 w 12178033"/>
              <a:gd name="connsiteY122" fmla="*/ 2090074 h 2189364"/>
              <a:gd name="connsiteX123" fmla="*/ 7436891 w 12178033"/>
              <a:gd name="connsiteY123" fmla="*/ 1938655 h 2189364"/>
              <a:gd name="connsiteX124" fmla="*/ 7436891 w 12178033"/>
              <a:gd name="connsiteY124" fmla="*/ 1854258 h 2189364"/>
              <a:gd name="connsiteX125" fmla="*/ 7436891 w 12178033"/>
              <a:gd name="connsiteY125" fmla="*/ 1821988 h 2189364"/>
              <a:gd name="connsiteX126" fmla="*/ 6801429 w 12178033"/>
              <a:gd name="connsiteY126" fmla="*/ 1821988 h 2189364"/>
              <a:gd name="connsiteX127" fmla="*/ 6801429 w 12178033"/>
              <a:gd name="connsiteY127" fmla="*/ 2090074 h 2189364"/>
              <a:gd name="connsiteX128" fmla="*/ 6756749 w 12178033"/>
              <a:gd name="connsiteY128" fmla="*/ 2090074 h 2189364"/>
              <a:gd name="connsiteX129" fmla="*/ 6756749 w 12178033"/>
              <a:gd name="connsiteY129" fmla="*/ 1670570 h 2189364"/>
              <a:gd name="connsiteX130" fmla="*/ 6617741 w 12178033"/>
              <a:gd name="connsiteY130" fmla="*/ 1670570 h 2189364"/>
              <a:gd name="connsiteX131" fmla="*/ 6617741 w 12178033"/>
              <a:gd name="connsiteY131" fmla="*/ 1824471 h 2189364"/>
              <a:gd name="connsiteX132" fmla="*/ 6595401 w 12178033"/>
              <a:gd name="connsiteY132" fmla="*/ 1824471 h 2189364"/>
              <a:gd name="connsiteX133" fmla="*/ 6595401 w 12178033"/>
              <a:gd name="connsiteY133" fmla="*/ 1846811 h 2189364"/>
              <a:gd name="connsiteX134" fmla="*/ 6553202 w 12178033"/>
              <a:gd name="connsiteY134" fmla="*/ 1846811 h 2189364"/>
              <a:gd name="connsiteX135" fmla="*/ 6525897 w 12178033"/>
              <a:gd name="connsiteY135" fmla="*/ 1846811 h 2189364"/>
              <a:gd name="connsiteX136" fmla="*/ 6384408 w 12178033"/>
              <a:gd name="connsiteY136" fmla="*/ 1846811 h 2189364"/>
              <a:gd name="connsiteX137" fmla="*/ 6384408 w 12178033"/>
              <a:gd name="connsiteY137" fmla="*/ 2050357 h 2189364"/>
              <a:gd name="connsiteX138" fmla="*/ 6339726 w 12178033"/>
              <a:gd name="connsiteY138" fmla="*/ 2050357 h 2189364"/>
              <a:gd name="connsiteX139" fmla="*/ 6339726 w 12178033"/>
              <a:gd name="connsiteY139" fmla="*/ 1824471 h 2189364"/>
              <a:gd name="connsiteX140" fmla="*/ 6362066 w 12178033"/>
              <a:gd name="connsiteY140" fmla="*/ 1824471 h 2189364"/>
              <a:gd name="connsiteX141" fmla="*/ 6362066 w 12178033"/>
              <a:gd name="connsiteY141" fmla="*/ 1802130 h 2189364"/>
              <a:gd name="connsiteX142" fmla="*/ 6525897 w 12178033"/>
              <a:gd name="connsiteY142" fmla="*/ 1802130 h 2189364"/>
              <a:gd name="connsiteX143" fmla="*/ 6553202 w 12178033"/>
              <a:gd name="connsiteY143" fmla="*/ 1802130 h 2189364"/>
              <a:gd name="connsiteX144" fmla="*/ 6570578 w 12178033"/>
              <a:gd name="connsiteY144" fmla="*/ 1802130 h 2189364"/>
              <a:gd name="connsiteX145" fmla="*/ 6570578 w 12178033"/>
              <a:gd name="connsiteY145" fmla="*/ 1648229 h 2189364"/>
              <a:gd name="connsiteX146" fmla="*/ 6592918 w 12178033"/>
              <a:gd name="connsiteY146" fmla="*/ 1648229 h 2189364"/>
              <a:gd name="connsiteX147" fmla="*/ 6592918 w 12178033"/>
              <a:gd name="connsiteY147" fmla="*/ 1625889 h 2189364"/>
              <a:gd name="connsiteX148" fmla="*/ 6754266 w 12178033"/>
              <a:gd name="connsiteY148" fmla="*/ 1625889 h 2189364"/>
              <a:gd name="connsiteX149" fmla="*/ 6754266 w 12178033"/>
              <a:gd name="connsiteY149" fmla="*/ 1427307 h 2189364"/>
              <a:gd name="connsiteX150" fmla="*/ 6776606 w 12178033"/>
              <a:gd name="connsiteY150" fmla="*/ 1427307 h 2189364"/>
              <a:gd name="connsiteX151" fmla="*/ 6776606 w 12178033"/>
              <a:gd name="connsiteY151" fmla="*/ 1275888 h 2189364"/>
              <a:gd name="connsiteX152" fmla="*/ 6744337 w 12178033"/>
              <a:gd name="connsiteY152" fmla="*/ 1275888 h 2189364"/>
              <a:gd name="connsiteX153" fmla="*/ 6744337 w 12178033"/>
              <a:gd name="connsiteY153" fmla="*/ 853902 h 2189364"/>
              <a:gd name="connsiteX154" fmla="*/ 6662422 w 12178033"/>
              <a:gd name="connsiteY154" fmla="*/ 853902 h 2189364"/>
              <a:gd name="connsiteX155" fmla="*/ 6662422 w 12178033"/>
              <a:gd name="connsiteY155" fmla="*/ 769505 h 2189364"/>
              <a:gd name="connsiteX156" fmla="*/ 6498591 w 12178033"/>
              <a:gd name="connsiteY156" fmla="*/ 769505 h 2189364"/>
              <a:gd name="connsiteX157" fmla="*/ 6498591 w 12178033"/>
              <a:gd name="connsiteY157" fmla="*/ 737235 h 2189364"/>
              <a:gd name="connsiteX158" fmla="*/ 6391854 w 12178033"/>
              <a:gd name="connsiteY158" fmla="*/ 737235 h 2189364"/>
              <a:gd name="connsiteX159" fmla="*/ 6391854 w 12178033"/>
              <a:gd name="connsiteY159" fmla="*/ 695036 h 2189364"/>
              <a:gd name="connsiteX160" fmla="*/ 6297528 w 12178033"/>
              <a:gd name="connsiteY160" fmla="*/ 695036 h 2189364"/>
              <a:gd name="connsiteX161" fmla="*/ 6297528 w 12178033"/>
              <a:gd name="connsiteY161" fmla="*/ 878725 h 2189364"/>
              <a:gd name="connsiteX162" fmla="*/ 6260293 w 12178033"/>
              <a:gd name="connsiteY162" fmla="*/ 878725 h 2189364"/>
              <a:gd name="connsiteX163" fmla="*/ 6260293 w 12178033"/>
              <a:gd name="connsiteY163" fmla="*/ 1154257 h 2189364"/>
              <a:gd name="connsiteX164" fmla="*/ 6203201 w 12178033"/>
              <a:gd name="connsiteY164" fmla="*/ 1154257 h 2189364"/>
              <a:gd name="connsiteX165" fmla="*/ 6203201 w 12178033"/>
              <a:gd name="connsiteY165" fmla="*/ 1337945 h 2189364"/>
              <a:gd name="connsiteX166" fmla="*/ 6553202 w 12178033"/>
              <a:gd name="connsiteY166" fmla="*/ 1337945 h 2189364"/>
              <a:gd name="connsiteX167" fmla="*/ 6553202 w 12178033"/>
              <a:gd name="connsiteY167" fmla="*/ 1360285 h 2189364"/>
              <a:gd name="connsiteX168" fmla="*/ 6575542 w 12178033"/>
              <a:gd name="connsiteY168" fmla="*/ 1360285 h 2189364"/>
              <a:gd name="connsiteX169" fmla="*/ 6575542 w 12178033"/>
              <a:gd name="connsiteY169" fmla="*/ 1581208 h 2189364"/>
              <a:gd name="connsiteX170" fmla="*/ 6530862 w 12178033"/>
              <a:gd name="connsiteY170" fmla="*/ 1581208 h 2189364"/>
              <a:gd name="connsiteX171" fmla="*/ 6530862 w 12178033"/>
              <a:gd name="connsiteY171" fmla="*/ 1382626 h 2189364"/>
              <a:gd name="connsiteX172" fmla="*/ 6203201 w 12178033"/>
              <a:gd name="connsiteY172" fmla="*/ 1382626 h 2189364"/>
              <a:gd name="connsiteX173" fmla="*/ 6203201 w 12178033"/>
              <a:gd name="connsiteY173" fmla="*/ 1382626 h 2189364"/>
              <a:gd name="connsiteX174" fmla="*/ 6168449 w 12178033"/>
              <a:gd name="connsiteY174" fmla="*/ 1382626 h 2189364"/>
              <a:gd name="connsiteX175" fmla="*/ 6168449 w 12178033"/>
              <a:gd name="connsiteY175" fmla="*/ 1732627 h 2189364"/>
              <a:gd name="connsiteX176" fmla="*/ 5950009 w 12178033"/>
              <a:gd name="connsiteY176" fmla="*/ 1732627 h 2189364"/>
              <a:gd name="connsiteX177" fmla="*/ 5950009 w 12178033"/>
              <a:gd name="connsiteY177" fmla="*/ 2050357 h 2189364"/>
              <a:gd name="connsiteX178" fmla="*/ 5905328 w 12178033"/>
              <a:gd name="connsiteY178" fmla="*/ 2050357 h 2189364"/>
              <a:gd name="connsiteX179" fmla="*/ 5905328 w 12178033"/>
              <a:gd name="connsiteY179" fmla="*/ 1732627 h 2189364"/>
              <a:gd name="connsiteX180" fmla="*/ 5927669 w 12178033"/>
              <a:gd name="connsiteY180" fmla="*/ 1732627 h 2189364"/>
              <a:gd name="connsiteX181" fmla="*/ 5927669 w 12178033"/>
              <a:gd name="connsiteY181" fmla="*/ 791845 h 2189364"/>
              <a:gd name="connsiteX182" fmla="*/ 5468448 w 12178033"/>
              <a:gd name="connsiteY182" fmla="*/ 791845 h 2189364"/>
              <a:gd name="connsiteX183" fmla="*/ 5468448 w 12178033"/>
              <a:gd name="connsiteY183" fmla="*/ 1764896 h 2189364"/>
              <a:gd name="connsiteX184" fmla="*/ 5441143 w 12178033"/>
              <a:gd name="connsiteY184" fmla="*/ 1764896 h 2189364"/>
              <a:gd name="connsiteX185" fmla="*/ 5441143 w 12178033"/>
              <a:gd name="connsiteY185" fmla="*/ 2090074 h 2189364"/>
              <a:gd name="connsiteX186" fmla="*/ 5396462 w 12178033"/>
              <a:gd name="connsiteY186" fmla="*/ 2090074 h 2189364"/>
              <a:gd name="connsiteX187" fmla="*/ 5396462 w 12178033"/>
              <a:gd name="connsiteY187" fmla="*/ 1764896 h 2189364"/>
              <a:gd name="connsiteX188" fmla="*/ 5361711 w 12178033"/>
              <a:gd name="connsiteY188" fmla="*/ 1764896 h 2189364"/>
              <a:gd name="connsiteX189" fmla="*/ 5361711 w 12178033"/>
              <a:gd name="connsiteY189" fmla="*/ 834044 h 2189364"/>
              <a:gd name="connsiteX190" fmla="*/ 5304618 w 12178033"/>
              <a:gd name="connsiteY190" fmla="*/ 834044 h 2189364"/>
              <a:gd name="connsiteX191" fmla="*/ 5304618 w 12178033"/>
              <a:gd name="connsiteY191" fmla="*/ 538653 h 2189364"/>
              <a:gd name="connsiteX192" fmla="*/ 5250008 w 12178033"/>
              <a:gd name="connsiteY192" fmla="*/ 538653 h 2189364"/>
              <a:gd name="connsiteX193" fmla="*/ 5250008 w 12178033"/>
              <a:gd name="connsiteY193" fmla="*/ 342554 h 2189364"/>
              <a:gd name="connsiteX194" fmla="*/ 4527667 w 12178033"/>
              <a:gd name="connsiteY194" fmla="*/ 342554 h 2189364"/>
              <a:gd name="connsiteX195" fmla="*/ 4527667 w 12178033"/>
              <a:gd name="connsiteY195" fmla="*/ 615604 h 2189364"/>
              <a:gd name="connsiteX196" fmla="*/ 4450716 w 12178033"/>
              <a:gd name="connsiteY196" fmla="*/ 615604 h 2189364"/>
              <a:gd name="connsiteX197" fmla="*/ 4450716 w 12178033"/>
              <a:gd name="connsiteY197" fmla="*/ 910994 h 2189364"/>
              <a:gd name="connsiteX198" fmla="*/ 4473057 w 12178033"/>
              <a:gd name="connsiteY198" fmla="*/ 910994 h 2189364"/>
              <a:gd name="connsiteX199" fmla="*/ 4473057 w 12178033"/>
              <a:gd name="connsiteY199" fmla="*/ 1459576 h 2189364"/>
              <a:gd name="connsiteX200" fmla="*/ 4428376 w 12178033"/>
              <a:gd name="connsiteY200" fmla="*/ 1459576 h 2189364"/>
              <a:gd name="connsiteX201" fmla="*/ 4428376 w 12178033"/>
              <a:gd name="connsiteY201" fmla="*/ 910994 h 2189364"/>
              <a:gd name="connsiteX202" fmla="*/ 4319156 w 12178033"/>
              <a:gd name="connsiteY202" fmla="*/ 910994 h 2189364"/>
              <a:gd name="connsiteX203" fmla="*/ 4306744 w 12178033"/>
              <a:gd name="connsiteY203" fmla="*/ 901065 h 2189364"/>
              <a:gd name="connsiteX204" fmla="*/ 4306744 w 12178033"/>
              <a:gd name="connsiteY204" fmla="*/ 732270 h 2189364"/>
              <a:gd name="connsiteX205" fmla="*/ 4284404 w 12178033"/>
              <a:gd name="connsiteY205" fmla="*/ 732270 h 2189364"/>
              <a:gd name="connsiteX206" fmla="*/ 4284404 w 12178033"/>
              <a:gd name="connsiteY206" fmla="*/ 881207 h 2189364"/>
              <a:gd name="connsiteX207" fmla="*/ 4209936 w 12178033"/>
              <a:gd name="connsiteY207" fmla="*/ 821632 h 2189364"/>
              <a:gd name="connsiteX208" fmla="*/ 4155326 w 12178033"/>
              <a:gd name="connsiteY208" fmla="*/ 898583 h 2189364"/>
              <a:gd name="connsiteX209" fmla="*/ 4046106 w 12178033"/>
              <a:gd name="connsiteY209" fmla="*/ 898583 h 2189364"/>
              <a:gd name="connsiteX210" fmla="*/ 4046106 w 12178033"/>
              <a:gd name="connsiteY210" fmla="*/ 1007803 h 2189364"/>
              <a:gd name="connsiteX211" fmla="*/ 4003907 w 12178033"/>
              <a:gd name="connsiteY211" fmla="*/ 1007803 h 2189364"/>
              <a:gd name="connsiteX212" fmla="*/ 4003907 w 12178033"/>
              <a:gd name="connsiteY212" fmla="*/ 1856740 h 2189364"/>
              <a:gd name="connsiteX213" fmla="*/ 4160290 w 12178033"/>
              <a:gd name="connsiteY213" fmla="*/ 1856740 h 2189364"/>
              <a:gd name="connsiteX214" fmla="*/ 4160290 w 12178033"/>
              <a:gd name="connsiteY214" fmla="*/ 1608513 h 2189364"/>
              <a:gd name="connsiteX215" fmla="*/ 4182631 w 12178033"/>
              <a:gd name="connsiteY215" fmla="*/ 1608513 h 2189364"/>
              <a:gd name="connsiteX216" fmla="*/ 4182631 w 12178033"/>
              <a:gd name="connsiteY216" fmla="*/ 1588655 h 2189364"/>
              <a:gd name="connsiteX217" fmla="*/ 4200007 w 12178033"/>
              <a:gd name="connsiteY217" fmla="*/ 1588655 h 2189364"/>
              <a:gd name="connsiteX218" fmla="*/ 4200007 w 12178033"/>
              <a:gd name="connsiteY218" fmla="*/ 1548938 h 2189364"/>
              <a:gd name="connsiteX219" fmla="*/ 4222347 w 12178033"/>
              <a:gd name="connsiteY219" fmla="*/ 1548938 h 2189364"/>
              <a:gd name="connsiteX220" fmla="*/ 4222347 w 12178033"/>
              <a:gd name="connsiteY220" fmla="*/ 1526598 h 2189364"/>
              <a:gd name="connsiteX221" fmla="*/ 4440787 w 12178033"/>
              <a:gd name="connsiteY221" fmla="*/ 1526598 h 2189364"/>
              <a:gd name="connsiteX222" fmla="*/ 4440787 w 12178033"/>
              <a:gd name="connsiteY222" fmla="*/ 1548938 h 2189364"/>
              <a:gd name="connsiteX223" fmla="*/ 4463128 w 12178033"/>
              <a:gd name="connsiteY223" fmla="*/ 1548938 h 2189364"/>
              <a:gd name="connsiteX224" fmla="*/ 4463128 w 12178033"/>
              <a:gd name="connsiteY224" fmla="*/ 1625889 h 2189364"/>
              <a:gd name="connsiteX225" fmla="*/ 4547525 w 12178033"/>
              <a:gd name="connsiteY225" fmla="*/ 1625889 h 2189364"/>
              <a:gd name="connsiteX226" fmla="*/ 4547525 w 12178033"/>
              <a:gd name="connsiteY226" fmla="*/ 1648229 h 2189364"/>
              <a:gd name="connsiteX227" fmla="*/ 4569866 w 12178033"/>
              <a:gd name="connsiteY227" fmla="*/ 1648229 h 2189364"/>
              <a:gd name="connsiteX228" fmla="*/ 4569866 w 12178033"/>
              <a:gd name="connsiteY228" fmla="*/ 1926244 h 2189364"/>
              <a:gd name="connsiteX229" fmla="*/ 5098589 w 12178033"/>
              <a:gd name="connsiteY229" fmla="*/ 1926244 h 2189364"/>
              <a:gd name="connsiteX230" fmla="*/ 5098589 w 12178033"/>
              <a:gd name="connsiteY230" fmla="*/ 1948584 h 2189364"/>
              <a:gd name="connsiteX231" fmla="*/ 5120930 w 12178033"/>
              <a:gd name="connsiteY231" fmla="*/ 1948584 h 2189364"/>
              <a:gd name="connsiteX232" fmla="*/ 5120930 w 12178033"/>
              <a:gd name="connsiteY232" fmla="*/ 2087591 h 2189364"/>
              <a:gd name="connsiteX233" fmla="*/ 5076249 w 12178033"/>
              <a:gd name="connsiteY233" fmla="*/ 2087591 h 2189364"/>
              <a:gd name="connsiteX234" fmla="*/ 5076249 w 12178033"/>
              <a:gd name="connsiteY234" fmla="*/ 1970925 h 2189364"/>
              <a:gd name="connsiteX235" fmla="*/ 4547525 w 12178033"/>
              <a:gd name="connsiteY235" fmla="*/ 1970925 h 2189364"/>
              <a:gd name="connsiteX236" fmla="*/ 4547525 w 12178033"/>
              <a:gd name="connsiteY236" fmla="*/ 1948584 h 2189364"/>
              <a:gd name="connsiteX237" fmla="*/ 4525185 w 12178033"/>
              <a:gd name="connsiteY237" fmla="*/ 1948584 h 2189364"/>
              <a:gd name="connsiteX238" fmla="*/ 4525185 w 12178033"/>
              <a:gd name="connsiteY238" fmla="*/ 1670570 h 2189364"/>
              <a:gd name="connsiteX239" fmla="*/ 4440787 w 12178033"/>
              <a:gd name="connsiteY239" fmla="*/ 1670570 h 2189364"/>
              <a:gd name="connsiteX240" fmla="*/ 4440787 w 12178033"/>
              <a:gd name="connsiteY240" fmla="*/ 1648229 h 2189364"/>
              <a:gd name="connsiteX241" fmla="*/ 4418447 w 12178033"/>
              <a:gd name="connsiteY241" fmla="*/ 1648229 h 2189364"/>
              <a:gd name="connsiteX242" fmla="*/ 4418447 w 12178033"/>
              <a:gd name="connsiteY242" fmla="*/ 1571279 h 2189364"/>
              <a:gd name="connsiteX243" fmla="*/ 4244688 w 12178033"/>
              <a:gd name="connsiteY243" fmla="*/ 1571279 h 2189364"/>
              <a:gd name="connsiteX244" fmla="*/ 4244688 w 12178033"/>
              <a:gd name="connsiteY244" fmla="*/ 1610995 h 2189364"/>
              <a:gd name="connsiteX245" fmla="*/ 4222347 w 12178033"/>
              <a:gd name="connsiteY245" fmla="*/ 1610995 h 2189364"/>
              <a:gd name="connsiteX246" fmla="*/ 4222347 w 12178033"/>
              <a:gd name="connsiteY246" fmla="*/ 1633336 h 2189364"/>
              <a:gd name="connsiteX247" fmla="*/ 4204971 w 12178033"/>
              <a:gd name="connsiteY247" fmla="*/ 1633336 h 2189364"/>
              <a:gd name="connsiteX248" fmla="*/ 4204971 w 12178033"/>
              <a:gd name="connsiteY248" fmla="*/ 1881563 h 2189364"/>
              <a:gd name="connsiteX249" fmla="*/ 4182631 w 12178033"/>
              <a:gd name="connsiteY249" fmla="*/ 1881563 h 2189364"/>
              <a:gd name="connsiteX250" fmla="*/ 4182631 w 12178033"/>
              <a:gd name="connsiteY250" fmla="*/ 1903903 h 2189364"/>
              <a:gd name="connsiteX251" fmla="*/ 4003907 w 12178033"/>
              <a:gd name="connsiteY251" fmla="*/ 1903903 h 2189364"/>
              <a:gd name="connsiteX252" fmla="*/ 4003907 w 12178033"/>
              <a:gd name="connsiteY252" fmla="*/ 2087591 h 2189364"/>
              <a:gd name="connsiteX253" fmla="*/ 3959226 w 12178033"/>
              <a:gd name="connsiteY253" fmla="*/ 2087591 h 2189364"/>
              <a:gd name="connsiteX254" fmla="*/ 3959226 w 12178033"/>
              <a:gd name="connsiteY254" fmla="*/ 1010285 h 2189364"/>
              <a:gd name="connsiteX255" fmla="*/ 3981566 w 12178033"/>
              <a:gd name="connsiteY255" fmla="*/ 1010285 h 2189364"/>
              <a:gd name="connsiteX256" fmla="*/ 3981566 w 12178033"/>
              <a:gd name="connsiteY256" fmla="*/ 933335 h 2189364"/>
              <a:gd name="connsiteX257" fmla="*/ 3346105 w 12178033"/>
              <a:gd name="connsiteY257" fmla="*/ 933335 h 2189364"/>
              <a:gd name="connsiteX258" fmla="*/ 3346105 w 12178033"/>
              <a:gd name="connsiteY258" fmla="*/ 1223760 h 2189364"/>
              <a:gd name="connsiteX259" fmla="*/ 3368445 w 12178033"/>
              <a:gd name="connsiteY259" fmla="*/ 1223760 h 2189364"/>
              <a:gd name="connsiteX260" fmla="*/ 3368445 w 12178033"/>
              <a:gd name="connsiteY260" fmla="*/ 1906386 h 2189364"/>
              <a:gd name="connsiteX261" fmla="*/ 3323764 w 12178033"/>
              <a:gd name="connsiteY261" fmla="*/ 1906386 h 2189364"/>
              <a:gd name="connsiteX262" fmla="*/ 3323764 w 12178033"/>
              <a:gd name="connsiteY262" fmla="*/ 1223760 h 2189364"/>
              <a:gd name="connsiteX263" fmla="*/ 3117735 w 12178033"/>
              <a:gd name="connsiteY263" fmla="*/ 1223760 h 2189364"/>
              <a:gd name="connsiteX264" fmla="*/ 3117735 w 12178033"/>
              <a:gd name="connsiteY264" fmla="*/ 1732627 h 2189364"/>
              <a:gd name="connsiteX265" fmla="*/ 3008515 w 12178033"/>
              <a:gd name="connsiteY265" fmla="*/ 1732627 h 2189364"/>
              <a:gd name="connsiteX266" fmla="*/ 3008515 w 12178033"/>
              <a:gd name="connsiteY266" fmla="*/ 1884045 h 2189364"/>
              <a:gd name="connsiteX267" fmla="*/ 3164899 w 12178033"/>
              <a:gd name="connsiteY267" fmla="*/ 1884045 h 2189364"/>
              <a:gd name="connsiteX268" fmla="*/ 3164899 w 12178033"/>
              <a:gd name="connsiteY268" fmla="*/ 1906386 h 2189364"/>
              <a:gd name="connsiteX269" fmla="*/ 3187239 w 12178033"/>
              <a:gd name="connsiteY269" fmla="*/ 1906386 h 2189364"/>
              <a:gd name="connsiteX270" fmla="*/ 3187239 w 12178033"/>
              <a:gd name="connsiteY270" fmla="*/ 1973407 h 2189364"/>
              <a:gd name="connsiteX271" fmla="*/ 3440431 w 12178033"/>
              <a:gd name="connsiteY271" fmla="*/ 1973407 h 2189364"/>
              <a:gd name="connsiteX272" fmla="*/ 3440431 w 12178033"/>
              <a:gd name="connsiteY272" fmla="*/ 1995747 h 2189364"/>
              <a:gd name="connsiteX273" fmla="*/ 3462771 w 12178033"/>
              <a:gd name="connsiteY273" fmla="*/ 1995747 h 2189364"/>
              <a:gd name="connsiteX274" fmla="*/ 3462771 w 12178033"/>
              <a:gd name="connsiteY274" fmla="*/ 2119861 h 2189364"/>
              <a:gd name="connsiteX275" fmla="*/ 3418090 w 12178033"/>
              <a:gd name="connsiteY275" fmla="*/ 2119861 h 2189364"/>
              <a:gd name="connsiteX276" fmla="*/ 3418090 w 12178033"/>
              <a:gd name="connsiteY276" fmla="*/ 2018088 h 2189364"/>
              <a:gd name="connsiteX277" fmla="*/ 3164899 w 12178033"/>
              <a:gd name="connsiteY277" fmla="*/ 2018088 h 2189364"/>
              <a:gd name="connsiteX278" fmla="*/ 3164899 w 12178033"/>
              <a:gd name="connsiteY278" fmla="*/ 1995747 h 2189364"/>
              <a:gd name="connsiteX279" fmla="*/ 3142558 w 12178033"/>
              <a:gd name="connsiteY279" fmla="*/ 1995747 h 2189364"/>
              <a:gd name="connsiteX280" fmla="*/ 3142558 w 12178033"/>
              <a:gd name="connsiteY280" fmla="*/ 1928726 h 2189364"/>
              <a:gd name="connsiteX281" fmla="*/ 3008515 w 12178033"/>
              <a:gd name="connsiteY281" fmla="*/ 1928726 h 2189364"/>
              <a:gd name="connsiteX282" fmla="*/ 3008515 w 12178033"/>
              <a:gd name="connsiteY282" fmla="*/ 1960996 h 2189364"/>
              <a:gd name="connsiteX283" fmla="*/ 2986175 w 12178033"/>
              <a:gd name="connsiteY283" fmla="*/ 1960996 h 2189364"/>
              <a:gd name="connsiteX284" fmla="*/ 2986175 w 12178033"/>
              <a:gd name="connsiteY284" fmla="*/ 1983336 h 2189364"/>
              <a:gd name="connsiteX285" fmla="*/ 2715607 w 12178033"/>
              <a:gd name="connsiteY285" fmla="*/ 1983336 h 2189364"/>
              <a:gd name="connsiteX286" fmla="*/ 2715607 w 12178033"/>
              <a:gd name="connsiteY286" fmla="*/ 2117379 h 2189364"/>
              <a:gd name="connsiteX287" fmla="*/ 2670926 w 12178033"/>
              <a:gd name="connsiteY287" fmla="*/ 2117379 h 2189364"/>
              <a:gd name="connsiteX288" fmla="*/ 2670926 w 12178033"/>
              <a:gd name="connsiteY288" fmla="*/ 1960996 h 2189364"/>
              <a:gd name="connsiteX289" fmla="*/ 2693267 w 12178033"/>
              <a:gd name="connsiteY289" fmla="*/ 1960996 h 2189364"/>
              <a:gd name="connsiteX290" fmla="*/ 2693267 w 12178033"/>
              <a:gd name="connsiteY290" fmla="*/ 1938655 h 2189364"/>
              <a:gd name="connsiteX291" fmla="*/ 2963835 w 12178033"/>
              <a:gd name="connsiteY291" fmla="*/ 1938655 h 2189364"/>
              <a:gd name="connsiteX292" fmla="*/ 2963835 w 12178033"/>
              <a:gd name="connsiteY292" fmla="*/ 1732627 h 2189364"/>
              <a:gd name="connsiteX293" fmla="*/ 2986175 w 12178033"/>
              <a:gd name="connsiteY293" fmla="*/ 1732627 h 2189364"/>
              <a:gd name="connsiteX294" fmla="*/ 2986175 w 12178033"/>
              <a:gd name="connsiteY294" fmla="*/ 724824 h 2189364"/>
              <a:gd name="connsiteX295" fmla="*/ 2941494 w 12178033"/>
              <a:gd name="connsiteY295" fmla="*/ 724824 h 2189364"/>
              <a:gd name="connsiteX296" fmla="*/ 2941494 w 12178033"/>
              <a:gd name="connsiteY296" fmla="*/ 593263 h 2189364"/>
              <a:gd name="connsiteX297" fmla="*/ 2745394 w 12178033"/>
              <a:gd name="connsiteY297" fmla="*/ 593263 h 2189364"/>
              <a:gd name="connsiteX298" fmla="*/ 2680855 w 12178033"/>
              <a:gd name="connsiteY298" fmla="*/ 484043 h 2189364"/>
              <a:gd name="connsiteX299" fmla="*/ 2484756 w 12178033"/>
              <a:gd name="connsiteY299" fmla="*/ 615604 h 2189364"/>
              <a:gd name="connsiteX300" fmla="*/ 2484756 w 12178033"/>
              <a:gd name="connsiteY300" fmla="*/ 779434 h 2189364"/>
              <a:gd name="connsiteX301" fmla="*/ 2420217 w 12178033"/>
              <a:gd name="connsiteY301" fmla="*/ 779434 h 2189364"/>
              <a:gd name="connsiteX302" fmla="*/ 2420217 w 12178033"/>
              <a:gd name="connsiteY302" fmla="*/ 1337945 h 2189364"/>
              <a:gd name="connsiteX303" fmla="*/ 2442557 w 12178033"/>
              <a:gd name="connsiteY303" fmla="*/ 1337945 h 2189364"/>
              <a:gd name="connsiteX304" fmla="*/ 2442557 w 12178033"/>
              <a:gd name="connsiteY304" fmla="*/ 2117379 h 2189364"/>
              <a:gd name="connsiteX305" fmla="*/ 2397876 w 12178033"/>
              <a:gd name="connsiteY305" fmla="*/ 2117379 h 2189364"/>
              <a:gd name="connsiteX306" fmla="*/ 2397876 w 12178033"/>
              <a:gd name="connsiteY306" fmla="*/ 1337945 h 2189364"/>
              <a:gd name="connsiteX307" fmla="*/ 2420217 w 12178033"/>
              <a:gd name="connsiteY307" fmla="*/ 1337945 h 2189364"/>
              <a:gd name="connsiteX308" fmla="*/ 2343266 w 12178033"/>
              <a:gd name="connsiteY308" fmla="*/ 1251066 h 2189364"/>
              <a:gd name="connsiteX309" fmla="*/ 2124826 w 12178033"/>
              <a:gd name="connsiteY309" fmla="*/ 1474470 h 2189364"/>
              <a:gd name="connsiteX310" fmla="*/ 2124826 w 12178033"/>
              <a:gd name="connsiteY310" fmla="*/ 1697875 h 2189364"/>
              <a:gd name="connsiteX311" fmla="*/ 2303550 w 12178033"/>
              <a:gd name="connsiteY311" fmla="*/ 1697875 h 2189364"/>
              <a:gd name="connsiteX312" fmla="*/ 2303550 w 12178033"/>
              <a:gd name="connsiteY312" fmla="*/ 1720215 h 2189364"/>
              <a:gd name="connsiteX313" fmla="*/ 2325890 w 12178033"/>
              <a:gd name="connsiteY313" fmla="*/ 1720215 h 2189364"/>
              <a:gd name="connsiteX314" fmla="*/ 2325890 w 12178033"/>
              <a:gd name="connsiteY314" fmla="*/ 2087591 h 2189364"/>
              <a:gd name="connsiteX315" fmla="*/ 2281209 w 12178033"/>
              <a:gd name="connsiteY315" fmla="*/ 2087591 h 2189364"/>
              <a:gd name="connsiteX316" fmla="*/ 2281209 w 12178033"/>
              <a:gd name="connsiteY316" fmla="*/ 1742555 h 2189364"/>
              <a:gd name="connsiteX317" fmla="*/ 2124826 w 12178033"/>
              <a:gd name="connsiteY317" fmla="*/ 1742555 h 2189364"/>
              <a:gd name="connsiteX318" fmla="*/ 2124826 w 12178033"/>
              <a:gd name="connsiteY318" fmla="*/ 1720215 h 2189364"/>
              <a:gd name="connsiteX319" fmla="*/ 2047876 w 12178033"/>
              <a:gd name="connsiteY319" fmla="*/ 1797166 h 2189364"/>
              <a:gd name="connsiteX320" fmla="*/ 2047876 w 12178033"/>
              <a:gd name="connsiteY320" fmla="*/ 1960996 h 2189364"/>
              <a:gd name="connsiteX321" fmla="*/ 2010641 w 12178033"/>
              <a:gd name="connsiteY321" fmla="*/ 1960996 h 2189364"/>
              <a:gd name="connsiteX322" fmla="*/ 2010641 w 12178033"/>
              <a:gd name="connsiteY322" fmla="*/ 2090074 h 2189364"/>
              <a:gd name="connsiteX323" fmla="*/ 1965960 w 12178033"/>
              <a:gd name="connsiteY323" fmla="*/ 2090074 h 2189364"/>
              <a:gd name="connsiteX324" fmla="*/ 1965960 w 12178033"/>
              <a:gd name="connsiteY324" fmla="*/ 1960996 h 2189364"/>
              <a:gd name="connsiteX325" fmla="*/ 1948585 w 12178033"/>
              <a:gd name="connsiteY325" fmla="*/ 1960996 h 2189364"/>
              <a:gd name="connsiteX326" fmla="*/ 1948585 w 12178033"/>
              <a:gd name="connsiteY326" fmla="*/ 1720215 h 2189364"/>
              <a:gd name="connsiteX327" fmla="*/ 1226243 w 12178033"/>
              <a:gd name="connsiteY327" fmla="*/ 1720215 h 2189364"/>
              <a:gd name="connsiteX328" fmla="*/ 1226243 w 12178033"/>
              <a:gd name="connsiteY328" fmla="*/ 2087591 h 2189364"/>
              <a:gd name="connsiteX329" fmla="*/ 1181562 w 12178033"/>
              <a:gd name="connsiteY329" fmla="*/ 2087591 h 2189364"/>
              <a:gd name="connsiteX330" fmla="*/ 1181562 w 12178033"/>
              <a:gd name="connsiteY330" fmla="*/ 1720215 h 2189364"/>
              <a:gd name="connsiteX331" fmla="*/ 1203903 w 12178033"/>
              <a:gd name="connsiteY331" fmla="*/ 1720215 h 2189364"/>
              <a:gd name="connsiteX332" fmla="*/ 1203903 w 12178033"/>
              <a:gd name="connsiteY332" fmla="*/ 1054966 h 2189364"/>
              <a:gd name="connsiteX333" fmla="*/ 1139364 w 12178033"/>
              <a:gd name="connsiteY333" fmla="*/ 1054966 h 2189364"/>
              <a:gd name="connsiteX334" fmla="*/ 1139364 w 12178033"/>
              <a:gd name="connsiteY334" fmla="*/ 990427 h 2189364"/>
              <a:gd name="connsiteX335" fmla="*/ 866313 w 12178033"/>
              <a:gd name="connsiteY335" fmla="*/ 990427 h 2189364"/>
              <a:gd name="connsiteX336" fmla="*/ 866313 w 12178033"/>
              <a:gd name="connsiteY336" fmla="*/ 1054966 h 2189364"/>
              <a:gd name="connsiteX337" fmla="*/ 801774 w 12178033"/>
              <a:gd name="connsiteY337" fmla="*/ 1054966 h 2189364"/>
              <a:gd name="connsiteX338" fmla="*/ 801774 w 12178033"/>
              <a:gd name="connsiteY338" fmla="*/ 1208867 h 2189364"/>
              <a:gd name="connsiteX339" fmla="*/ 757093 w 12178033"/>
              <a:gd name="connsiteY339" fmla="*/ 1208867 h 2189364"/>
              <a:gd name="connsiteX340" fmla="*/ 757093 w 12178033"/>
              <a:gd name="connsiteY340" fmla="*/ 2092556 h 2189364"/>
              <a:gd name="connsiteX341" fmla="*/ 712412 w 12178033"/>
              <a:gd name="connsiteY341" fmla="*/ 2092556 h 2189364"/>
              <a:gd name="connsiteX342" fmla="*/ 712412 w 12178033"/>
              <a:gd name="connsiteY342" fmla="*/ 1206385 h 2189364"/>
              <a:gd name="connsiteX343" fmla="*/ 273050 w 12178033"/>
              <a:gd name="connsiteY343" fmla="*/ 1206385 h 2189364"/>
              <a:gd name="connsiteX344" fmla="*/ 273050 w 12178033"/>
              <a:gd name="connsiteY344" fmla="*/ 1283335 h 2189364"/>
              <a:gd name="connsiteX345" fmla="*/ 196100 w 12178033"/>
              <a:gd name="connsiteY345" fmla="*/ 1283335 h 2189364"/>
              <a:gd name="connsiteX346" fmla="*/ 196100 w 12178033"/>
              <a:gd name="connsiteY346" fmla="*/ 1625889 h 2189364"/>
              <a:gd name="connsiteX347" fmla="*/ 563476 w 12178033"/>
              <a:gd name="connsiteY347" fmla="*/ 1625889 h 2189364"/>
              <a:gd name="connsiteX348" fmla="*/ 563476 w 12178033"/>
              <a:gd name="connsiteY348" fmla="*/ 1648229 h 2189364"/>
              <a:gd name="connsiteX349" fmla="*/ 585817 w 12178033"/>
              <a:gd name="connsiteY349" fmla="*/ 1648229 h 2189364"/>
              <a:gd name="connsiteX350" fmla="*/ 585817 w 12178033"/>
              <a:gd name="connsiteY350" fmla="*/ 2117379 h 2189364"/>
              <a:gd name="connsiteX351" fmla="*/ 541136 w 12178033"/>
              <a:gd name="connsiteY351" fmla="*/ 2117379 h 2189364"/>
              <a:gd name="connsiteX352" fmla="*/ 541136 w 12178033"/>
              <a:gd name="connsiteY352" fmla="*/ 1670570 h 2189364"/>
              <a:gd name="connsiteX353" fmla="*/ 196100 w 12178033"/>
              <a:gd name="connsiteY353" fmla="*/ 1670570 h 2189364"/>
              <a:gd name="connsiteX354" fmla="*/ 196100 w 12178033"/>
              <a:gd name="connsiteY354" fmla="*/ 1896456 h 2189364"/>
              <a:gd name="connsiteX355" fmla="*/ 0 w 12178033"/>
              <a:gd name="connsiteY355" fmla="*/ 1896456 h 2189364"/>
              <a:gd name="connsiteX356" fmla="*/ 0 w 12178033"/>
              <a:gd name="connsiteY356" fmla="*/ 2189365 h 2189364"/>
              <a:gd name="connsiteX357" fmla="*/ 12178033 w 12178033"/>
              <a:gd name="connsiteY357" fmla="*/ 2189365 h 2189364"/>
              <a:gd name="connsiteX358" fmla="*/ 12178033 w 12178033"/>
              <a:gd name="connsiteY358" fmla="*/ 928370 h 2189364"/>
              <a:gd name="connsiteX359" fmla="*/ 12083706 w 12178033"/>
              <a:gd name="connsiteY359" fmla="*/ 928370 h 2189364"/>
              <a:gd name="connsiteX360" fmla="*/ 9042921 w 12178033"/>
              <a:gd name="connsiteY360" fmla="*/ 2055322 h 2189364"/>
              <a:gd name="connsiteX361" fmla="*/ 8998241 w 12178033"/>
              <a:gd name="connsiteY361" fmla="*/ 2055322 h 2189364"/>
              <a:gd name="connsiteX362" fmla="*/ 8998241 w 12178033"/>
              <a:gd name="connsiteY362" fmla="*/ 1094682 h 2189364"/>
              <a:gd name="connsiteX363" fmla="*/ 8727673 w 12178033"/>
              <a:gd name="connsiteY363" fmla="*/ 1094682 h 2189364"/>
              <a:gd name="connsiteX364" fmla="*/ 8727673 w 12178033"/>
              <a:gd name="connsiteY364" fmla="*/ 2055322 h 2189364"/>
              <a:gd name="connsiteX365" fmla="*/ 8682992 w 12178033"/>
              <a:gd name="connsiteY365" fmla="*/ 2055322 h 2189364"/>
              <a:gd name="connsiteX366" fmla="*/ 8682992 w 12178033"/>
              <a:gd name="connsiteY366" fmla="*/ 1072342 h 2189364"/>
              <a:gd name="connsiteX367" fmla="*/ 8705333 w 12178033"/>
              <a:gd name="connsiteY367" fmla="*/ 1072342 h 2189364"/>
              <a:gd name="connsiteX368" fmla="*/ 8705333 w 12178033"/>
              <a:gd name="connsiteY368" fmla="*/ 1050001 h 2189364"/>
              <a:gd name="connsiteX369" fmla="*/ 9020581 w 12178033"/>
              <a:gd name="connsiteY369" fmla="*/ 1050001 h 2189364"/>
              <a:gd name="connsiteX370" fmla="*/ 9020581 w 12178033"/>
              <a:gd name="connsiteY370" fmla="*/ 1072342 h 2189364"/>
              <a:gd name="connsiteX371" fmla="*/ 9042921 w 12178033"/>
              <a:gd name="connsiteY371" fmla="*/ 1072342 h 2189364"/>
              <a:gd name="connsiteX372" fmla="*/ 9042921 w 12178033"/>
              <a:gd name="connsiteY372" fmla="*/ 2055322 h 2189364"/>
              <a:gd name="connsiteX373" fmla="*/ 9859590 w 12178033"/>
              <a:gd name="connsiteY373" fmla="*/ 2090074 h 2189364"/>
              <a:gd name="connsiteX374" fmla="*/ 9814909 w 12178033"/>
              <a:gd name="connsiteY374" fmla="*/ 2090074 h 2189364"/>
              <a:gd name="connsiteX375" fmla="*/ 9814909 w 12178033"/>
              <a:gd name="connsiteY375" fmla="*/ 1821988 h 2189364"/>
              <a:gd name="connsiteX376" fmla="*/ 9618809 w 12178033"/>
              <a:gd name="connsiteY376" fmla="*/ 1821988 h 2189364"/>
              <a:gd name="connsiteX377" fmla="*/ 9618809 w 12178033"/>
              <a:gd name="connsiteY377" fmla="*/ 2090074 h 2189364"/>
              <a:gd name="connsiteX378" fmla="*/ 9574128 w 12178033"/>
              <a:gd name="connsiteY378" fmla="*/ 2090074 h 2189364"/>
              <a:gd name="connsiteX379" fmla="*/ 9574128 w 12178033"/>
              <a:gd name="connsiteY379" fmla="*/ 1799648 h 2189364"/>
              <a:gd name="connsiteX380" fmla="*/ 9596469 w 12178033"/>
              <a:gd name="connsiteY380" fmla="*/ 1799648 h 2189364"/>
              <a:gd name="connsiteX381" fmla="*/ 9596469 w 12178033"/>
              <a:gd name="connsiteY381" fmla="*/ 1777307 h 2189364"/>
              <a:gd name="connsiteX382" fmla="*/ 9837249 w 12178033"/>
              <a:gd name="connsiteY382" fmla="*/ 1777307 h 2189364"/>
              <a:gd name="connsiteX383" fmla="*/ 9837249 w 12178033"/>
              <a:gd name="connsiteY383" fmla="*/ 1799648 h 2189364"/>
              <a:gd name="connsiteX384" fmla="*/ 9859590 w 12178033"/>
              <a:gd name="connsiteY384" fmla="*/ 1799648 h 2189364"/>
              <a:gd name="connsiteX385" fmla="*/ 9859590 w 12178033"/>
              <a:gd name="connsiteY385" fmla="*/ 2090074 h 2189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</a:cxnLst>
            <a:rect l="l" t="t" r="r" b="b"/>
            <a:pathLst>
              <a:path w="12178033" h="2189364">
                <a:moveTo>
                  <a:pt x="12083706" y="928370"/>
                </a:moveTo>
                <a:lnTo>
                  <a:pt x="12026614" y="662767"/>
                </a:lnTo>
                <a:lnTo>
                  <a:pt x="11964557" y="920923"/>
                </a:lnTo>
                <a:lnTo>
                  <a:pt x="11703919" y="920923"/>
                </a:lnTo>
                <a:lnTo>
                  <a:pt x="11703919" y="2055322"/>
                </a:lnTo>
                <a:lnTo>
                  <a:pt x="11659238" y="2055322"/>
                </a:lnTo>
                <a:lnTo>
                  <a:pt x="11659238" y="920923"/>
                </a:lnTo>
                <a:lnTo>
                  <a:pt x="11681578" y="920923"/>
                </a:lnTo>
                <a:lnTo>
                  <a:pt x="11681578" y="605675"/>
                </a:lnTo>
                <a:lnTo>
                  <a:pt x="11644344" y="474114"/>
                </a:lnTo>
                <a:lnTo>
                  <a:pt x="11460656" y="474114"/>
                </a:lnTo>
                <a:lnTo>
                  <a:pt x="11460656" y="384752"/>
                </a:lnTo>
                <a:lnTo>
                  <a:pt x="11281932" y="384752"/>
                </a:lnTo>
                <a:lnTo>
                  <a:pt x="11281932" y="2055322"/>
                </a:lnTo>
                <a:lnTo>
                  <a:pt x="11237252" y="2055322"/>
                </a:lnTo>
                <a:lnTo>
                  <a:pt x="11237252" y="384752"/>
                </a:lnTo>
                <a:lnTo>
                  <a:pt x="11259592" y="384752"/>
                </a:lnTo>
                <a:lnTo>
                  <a:pt x="11259592" y="215958"/>
                </a:lnTo>
                <a:cubicBezTo>
                  <a:pt x="10785478" y="-24823"/>
                  <a:pt x="10313846" y="215958"/>
                  <a:pt x="10313846" y="215958"/>
                </a:cubicBezTo>
                <a:lnTo>
                  <a:pt x="10313846" y="1960996"/>
                </a:lnTo>
                <a:lnTo>
                  <a:pt x="10244342" y="1960996"/>
                </a:lnTo>
                <a:lnTo>
                  <a:pt x="10244342" y="342554"/>
                </a:lnTo>
                <a:lnTo>
                  <a:pt x="9966327" y="342554"/>
                </a:lnTo>
                <a:lnTo>
                  <a:pt x="9966327" y="265603"/>
                </a:lnTo>
                <a:lnTo>
                  <a:pt x="9720582" y="265603"/>
                </a:lnTo>
                <a:lnTo>
                  <a:pt x="9720582" y="359930"/>
                </a:lnTo>
                <a:lnTo>
                  <a:pt x="9507107" y="359930"/>
                </a:lnTo>
                <a:lnTo>
                  <a:pt x="9507107" y="409575"/>
                </a:lnTo>
                <a:lnTo>
                  <a:pt x="9382993" y="409575"/>
                </a:lnTo>
                <a:lnTo>
                  <a:pt x="9382993" y="1722697"/>
                </a:lnTo>
                <a:lnTo>
                  <a:pt x="9330865" y="1722697"/>
                </a:lnTo>
                <a:lnTo>
                  <a:pt x="9330865" y="2087591"/>
                </a:lnTo>
                <a:lnTo>
                  <a:pt x="9286185" y="2087591"/>
                </a:lnTo>
                <a:lnTo>
                  <a:pt x="9286185" y="1722697"/>
                </a:lnTo>
                <a:lnTo>
                  <a:pt x="9258879" y="1722697"/>
                </a:lnTo>
                <a:lnTo>
                  <a:pt x="9258879" y="417022"/>
                </a:lnTo>
                <a:lnTo>
                  <a:pt x="9075191" y="417022"/>
                </a:lnTo>
                <a:lnTo>
                  <a:pt x="9075191" y="302837"/>
                </a:lnTo>
                <a:lnTo>
                  <a:pt x="8923773" y="302837"/>
                </a:lnTo>
                <a:lnTo>
                  <a:pt x="8923773" y="215958"/>
                </a:lnTo>
                <a:lnTo>
                  <a:pt x="8854269" y="215958"/>
                </a:lnTo>
                <a:lnTo>
                  <a:pt x="8854269" y="0"/>
                </a:lnTo>
                <a:lnTo>
                  <a:pt x="8831928" y="0"/>
                </a:lnTo>
                <a:lnTo>
                  <a:pt x="8831928" y="215958"/>
                </a:lnTo>
                <a:lnTo>
                  <a:pt x="8747531" y="215958"/>
                </a:lnTo>
                <a:lnTo>
                  <a:pt x="8747531" y="342554"/>
                </a:lnTo>
                <a:lnTo>
                  <a:pt x="8558878" y="342554"/>
                </a:lnTo>
                <a:lnTo>
                  <a:pt x="8558878" y="454256"/>
                </a:lnTo>
                <a:lnTo>
                  <a:pt x="8427318" y="454256"/>
                </a:lnTo>
                <a:lnTo>
                  <a:pt x="8427318" y="1620924"/>
                </a:lnTo>
                <a:lnTo>
                  <a:pt x="8449658" y="1620924"/>
                </a:lnTo>
                <a:lnTo>
                  <a:pt x="8449658" y="1700357"/>
                </a:lnTo>
                <a:lnTo>
                  <a:pt x="8603559" y="1700357"/>
                </a:lnTo>
                <a:lnTo>
                  <a:pt x="8603559" y="1722697"/>
                </a:lnTo>
                <a:lnTo>
                  <a:pt x="8625900" y="1722697"/>
                </a:lnTo>
                <a:lnTo>
                  <a:pt x="8625900" y="2015605"/>
                </a:lnTo>
                <a:lnTo>
                  <a:pt x="8581219" y="2015605"/>
                </a:lnTo>
                <a:lnTo>
                  <a:pt x="8581219" y="1745038"/>
                </a:lnTo>
                <a:lnTo>
                  <a:pt x="8449658" y="1745038"/>
                </a:lnTo>
                <a:lnTo>
                  <a:pt x="8449658" y="2087591"/>
                </a:lnTo>
                <a:lnTo>
                  <a:pt x="8404978" y="2087591"/>
                </a:lnTo>
                <a:lnTo>
                  <a:pt x="8404978" y="1623406"/>
                </a:lnTo>
                <a:lnTo>
                  <a:pt x="8275899" y="1623406"/>
                </a:lnTo>
                <a:lnTo>
                  <a:pt x="8275899" y="990427"/>
                </a:lnTo>
                <a:lnTo>
                  <a:pt x="7992920" y="990427"/>
                </a:lnTo>
                <a:lnTo>
                  <a:pt x="7992920" y="858866"/>
                </a:lnTo>
                <a:lnTo>
                  <a:pt x="7727317" y="858866"/>
                </a:lnTo>
                <a:lnTo>
                  <a:pt x="7727317" y="1022696"/>
                </a:lnTo>
                <a:lnTo>
                  <a:pt x="7675190" y="1022696"/>
                </a:lnTo>
                <a:lnTo>
                  <a:pt x="7675190" y="1673052"/>
                </a:lnTo>
                <a:lnTo>
                  <a:pt x="7630508" y="1673052"/>
                </a:lnTo>
                <a:lnTo>
                  <a:pt x="7630508" y="1022696"/>
                </a:lnTo>
                <a:lnTo>
                  <a:pt x="7260650" y="1022696"/>
                </a:lnTo>
                <a:lnTo>
                  <a:pt x="7260650" y="1198938"/>
                </a:lnTo>
                <a:lnTo>
                  <a:pt x="7134054" y="1198938"/>
                </a:lnTo>
                <a:lnTo>
                  <a:pt x="7134054" y="1424825"/>
                </a:lnTo>
                <a:lnTo>
                  <a:pt x="7032280" y="1424825"/>
                </a:lnTo>
                <a:lnTo>
                  <a:pt x="7032280" y="1335463"/>
                </a:lnTo>
                <a:lnTo>
                  <a:pt x="6873415" y="1335463"/>
                </a:lnTo>
                <a:lnTo>
                  <a:pt x="6873415" y="1424825"/>
                </a:lnTo>
                <a:lnTo>
                  <a:pt x="6801429" y="1424825"/>
                </a:lnTo>
                <a:lnTo>
                  <a:pt x="6801429" y="1774825"/>
                </a:lnTo>
                <a:lnTo>
                  <a:pt x="7459232" y="1774825"/>
                </a:lnTo>
                <a:lnTo>
                  <a:pt x="7459232" y="1797166"/>
                </a:lnTo>
                <a:lnTo>
                  <a:pt x="7481572" y="1797166"/>
                </a:lnTo>
                <a:lnTo>
                  <a:pt x="7481572" y="1851775"/>
                </a:lnTo>
                <a:lnTo>
                  <a:pt x="7481572" y="1859222"/>
                </a:lnTo>
                <a:lnTo>
                  <a:pt x="7583345" y="1859222"/>
                </a:lnTo>
                <a:lnTo>
                  <a:pt x="7583345" y="1745038"/>
                </a:lnTo>
                <a:lnTo>
                  <a:pt x="7605686" y="1745038"/>
                </a:lnTo>
                <a:lnTo>
                  <a:pt x="7605686" y="1722697"/>
                </a:lnTo>
                <a:lnTo>
                  <a:pt x="7801785" y="1722697"/>
                </a:lnTo>
                <a:lnTo>
                  <a:pt x="7801785" y="1670570"/>
                </a:lnTo>
                <a:lnTo>
                  <a:pt x="7824126" y="1670570"/>
                </a:lnTo>
                <a:lnTo>
                  <a:pt x="7824126" y="1648229"/>
                </a:lnTo>
                <a:lnTo>
                  <a:pt x="7997885" y="1648229"/>
                </a:lnTo>
                <a:lnTo>
                  <a:pt x="7997885" y="1670570"/>
                </a:lnTo>
                <a:lnTo>
                  <a:pt x="8020225" y="1670570"/>
                </a:lnTo>
                <a:lnTo>
                  <a:pt x="8020225" y="1829435"/>
                </a:lnTo>
                <a:lnTo>
                  <a:pt x="8025190" y="1829435"/>
                </a:lnTo>
                <a:lnTo>
                  <a:pt x="8221290" y="1829435"/>
                </a:lnTo>
                <a:lnTo>
                  <a:pt x="8221290" y="1851775"/>
                </a:lnTo>
                <a:lnTo>
                  <a:pt x="8243630" y="1851775"/>
                </a:lnTo>
                <a:lnTo>
                  <a:pt x="8243630" y="2087591"/>
                </a:lnTo>
                <a:lnTo>
                  <a:pt x="8198949" y="2087591"/>
                </a:lnTo>
                <a:lnTo>
                  <a:pt x="8198949" y="1874116"/>
                </a:lnTo>
                <a:lnTo>
                  <a:pt x="8025190" y="1874116"/>
                </a:lnTo>
                <a:lnTo>
                  <a:pt x="7997885" y="1874116"/>
                </a:lnTo>
                <a:lnTo>
                  <a:pt x="7997885" y="1851775"/>
                </a:lnTo>
                <a:lnTo>
                  <a:pt x="7975544" y="1851775"/>
                </a:lnTo>
                <a:lnTo>
                  <a:pt x="7975544" y="1695392"/>
                </a:lnTo>
                <a:lnTo>
                  <a:pt x="7846466" y="1695392"/>
                </a:lnTo>
                <a:lnTo>
                  <a:pt x="7846466" y="1747520"/>
                </a:lnTo>
                <a:lnTo>
                  <a:pt x="7824126" y="1747520"/>
                </a:lnTo>
                <a:lnTo>
                  <a:pt x="7824126" y="1769861"/>
                </a:lnTo>
                <a:lnTo>
                  <a:pt x="7628026" y="1769861"/>
                </a:lnTo>
                <a:lnTo>
                  <a:pt x="7628026" y="1884045"/>
                </a:lnTo>
                <a:lnTo>
                  <a:pt x="7605686" y="1884045"/>
                </a:lnTo>
                <a:lnTo>
                  <a:pt x="7605686" y="1906386"/>
                </a:lnTo>
                <a:lnTo>
                  <a:pt x="7481572" y="1906386"/>
                </a:lnTo>
                <a:lnTo>
                  <a:pt x="7481572" y="1938655"/>
                </a:lnTo>
                <a:lnTo>
                  <a:pt x="7481572" y="2090074"/>
                </a:lnTo>
                <a:lnTo>
                  <a:pt x="7436891" y="2090074"/>
                </a:lnTo>
                <a:lnTo>
                  <a:pt x="7436891" y="1938655"/>
                </a:lnTo>
                <a:lnTo>
                  <a:pt x="7436891" y="1854258"/>
                </a:lnTo>
                <a:lnTo>
                  <a:pt x="7436891" y="1821988"/>
                </a:lnTo>
                <a:lnTo>
                  <a:pt x="6801429" y="1821988"/>
                </a:lnTo>
                <a:lnTo>
                  <a:pt x="6801429" y="2090074"/>
                </a:lnTo>
                <a:lnTo>
                  <a:pt x="6756749" y="2090074"/>
                </a:lnTo>
                <a:lnTo>
                  <a:pt x="6756749" y="1670570"/>
                </a:lnTo>
                <a:lnTo>
                  <a:pt x="6617741" y="1670570"/>
                </a:lnTo>
                <a:lnTo>
                  <a:pt x="6617741" y="1824471"/>
                </a:lnTo>
                <a:lnTo>
                  <a:pt x="6595401" y="1824471"/>
                </a:lnTo>
                <a:lnTo>
                  <a:pt x="6595401" y="1846811"/>
                </a:lnTo>
                <a:lnTo>
                  <a:pt x="6553202" y="1846811"/>
                </a:lnTo>
                <a:lnTo>
                  <a:pt x="6525897" y="1846811"/>
                </a:lnTo>
                <a:lnTo>
                  <a:pt x="6384408" y="1846811"/>
                </a:lnTo>
                <a:lnTo>
                  <a:pt x="6384408" y="2050357"/>
                </a:lnTo>
                <a:lnTo>
                  <a:pt x="6339726" y="2050357"/>
                </a:lnTo>
                <a:lnTo>
                  <a:pt x="6339726" y="1824471"/>
                </a:lnTo>
                <a:lnTo>
                  <a:pt x="6362066" y="1824471"/>
                </a:lnTo>
                <a:lnTo>
                  <a:pt x="6362066" y="1802130"/>
                </a:lnTo>
                <a:lnTo>
                  <a:pt x="6525897" y="1802130"/>
                </a:lnTo>
                <a:lnTo>
                  <a:pt x="6553202" y="1802130"/>
                </a:lnTo>
                <a:lnTo>
                  <a:pt x="6570578" y="1802130"/>
                </a:lnTo>
                <a:lnTo>
                  <a:pt x="6570578" y="1648229"/>
                </a:lnTo>
                <a:lnTo>
                  <a:pt x="6592918" y="1648229"/>
                </a:lnTo>
                <a:lnTo>
                  <a:pt x="6592918" y="1625889"/>
                </a:lnTo>
                <a:lnTo>
                  <a:pt x="6754266" y="1625889"/>
                </a:lnTo>
                <a:lnTo>
                  <a:pt x="6754266" y="1427307"/>
                </a:lnTo>
                <a:lnTo>
                  <a:pt x="6776606" y="1427307"/>
                </a:lnTo>
                <a:lnTo>
                  <a:pt x="6776606" y="1275888"/>
                </a:lnTo>
                <a:lnTo>
                  <a:pt x="6744337" y="1275888"/>
                </a:lnTo>
                <a:lnTo>
                  <a:pt x="6744337" y="853902"/>
                </a:lnTo>
                <a:lnTo>
                  <a:pt x="6662422" y="853902"/>
                </a:lnTo>
                <a:lnTo>
                  <a:pt x="6662422" y="769505"/>
                </a:lnTo>
                <a:lnTo>
                  <a:pt x="6498591" y="769505"/>
                </a:lnTo>
                <a:lnTo>
                  <a:pt x="6498591" y="737235"/>
                </a:lnTo>
                <a:lnTo>
                  <a:pt x="6391854" y="737235"/>
                </a:lnTo>
                <a:lnTo>
                  <a:pt x="6391854" y="695036"/>
                </a:lnTo>
                <a:lnTo>
                  <a:pt x="6297528" y="695036"/>
                </a:lnTo>
                <a:lnTo>
                  <a:pt x="6297528" y="878725"/>
                </a:lnTo>
                <a:lnTo>
                  <a:pt x="6260293" y="878725"/>
                </a:lnTo>
                <a:lnTo>
                  <a:pt x="6260293" y="1154257"/>
                </a:lnTo>
                <a:lnTo>
                  <a:pt x="6203201" y="1154257"/>
                </a:lnTo>
                <a:lnTo>
                  <a:pt x="6203201" y="1337945"/>
                </a:lnTo>
                <a:lnTo>
                  <a:pt x="6553202" y="1337945"/>
                </a:lnTo>
                <a:lnTo>
                  <a:pt x="6553202" y="1360285"/>
                </a:lnTo>
                <a:lnTo>
                  <a:pt x="6575542" y="1360285"/>
                </a:lnTo>
                <a:lnTo>
                  <a:pt x="6575542" y="1581208"/>
                </a:lnTo>
                <a:lnTo>
                  <a:pt x="6530862" y="1581208"/>
                </a:lnTo>
                <a:lnTo>
                  <a:pt x="6530862" y="1382626"/>
                </a:lnTo>
                <a:lnTo>
                  <a:pt x="6203201" y="1382626"/>
                </a:lnTo>
                <a:lnTo>
                  <a:pt x="6203201" y="1382626"/>
                </a:lnTo>
                <a:lnTo>
                  <a:pt x="6168449" y="1382626"/>
                </a:lnTo>
                <a:lnTo>
                  <a:pt x="6168449" y="1732627"/>
                </a:lnTo>
                <a:lnTo>
                  <a:pt x="5950009" y="1732627"/>
                </a:lnTo>
                <a:lnTo>
                  <a:pt x="5950009" y="2050357"/>
                </a:lnTo>
                <a:lnTo>
                  <a:pt x="5905328" y="2050357"/>
                </a:lnTo>
                <a:lnTo>
                  <a:pt x="5905328" y="1732627"/>
                </a:lnTo>
                <a:lnTo>
                  <a:pt x="5927669" y="1732627"/>
                </a:lnTo>
                <a:lnTo>
                  <a:pt x="5927669" y="791845"/>
                </a:lnTo>
                <a:lnTo>
                  <a:pt x="5468448" y="791845"/>
                </a:lnTo>
                <a:lnTo>
                  <a:pt x="5468448" y="1764896"/>
                </a:lnTo>
                <a:lnTo>
                  <a:pt x="5441143" y="1764896"/>
                </a:lnTo>
                <a:lnTo>
                  <a:pt x="5441143" y="2090074"/>
                </a:lnTo>
                <a:lnTo>
                  <a:pt x="5396462" y="2090074"/>
                </a:lnTo>
                <a:lnTo>
                  <a:pt x="5396462" y="1764896"/>
                </a:lnTo>
                <a:lnTo>
                  <a:pt x="5361711" y="1764896"/>
                </a:lnTo>
                <a:lnTo>
                  <a:pt x="5361711" y="834044"/>
                </a:lnTo>
                <a:lnTo>
                  <a:pt x="5304618" y="834044"/>
                </a:lnTo>
                <a:lnTo>
                  <a:pt x="5304618" y="538653"/>
                </a:lnTo>
                <a:lnTo>
                  <a:pt x="5250008" y="538653"/>
                </a:lnTo>
                <a:lnTo>
                  <a:pt x="5250008" y="342554"/>
                </a:lnTo>
                <a:lnTo>
                  <a:pt x="4527667" y="342554"/>
                </a:lnTo>
                <a:lnTo>
                  <a:pt x="4527667" y="615604"/>
                </a:lnTo>
                <a:lnTo>
                  <a:pt x="4450716" y="615604"/>
                </a:lnTo>
                <a:lnTo>
                  <a:pt x="4450716" y="910994"/>
                </a:lnTo>
                <a:lnTo>
                  <a:pt x="4473057" y="910994"/>
                </a:lnTo>
                <a:lnTo>
                  <a:pt x="4473057" y="1459576"/>
                </a:lnTo>
                <a:lnTo>
                  <a:pt x="4428376" y="1459576"/>
                </a:lnTo>
                <a:lnTo>
                  <a:pt x="4428376" y="910994"/>
                </a:lnTo>
                <a:lnTo>
                  <a:pt x="4319156" y="910994"/>
                </a:lnTo>
                <a:lnTo>
                  <a:pt x="4306744" y="901065"/>
                </a:lnTo>
                <a:lnTo>
                  <a:pt x="4306744" y="732270"/>
                </a:lnTo>
                <a:lnTo>
                  <a:pt x="4284404" y="732270"/>
                </a:lnTo>
                <a:lnTo>
                  <a:pt x="4284404" y="881207"/>
                </a:lnTo>
                <a:lnTo>
                  <a:pt x="4209936" y="821632"/>
                </a:lnTo>
                <a:lnTo>
                  <a:pt x="4155326" y="898583"/>
                </a:lnTo>
                <a:lnTo>
                  <a:pt x="4046106" y="898583"/>
                </a:lnTo>
                <a:lnTo>
                  <a:pt x="4046106" y="1007803"/>
                </a:lnTo>
                <a:lnTo>
                  <a:pt x="4003907" y="1007803"/>
                </a:lnTo>
                <a:lnTo>
                  <a:pt x="4003907" y="1856740"/>
                </a:lnTo>
                <a:lnTo>
                  <a:pt x="4160290" y="1856740"/>
                </a:lnTo>
                <a:lnTo>
                  <a:pt x="4160290" y="1608513"/>
                </a:lnTo>
                <a:lnTo>
                  <a:pt x="4182631" y="1608513"/>
                </a:lnTo>
                <a:lnTo>
                  <a:pt x="4182631" y="1588655"/>
                </a:lnTo>
                <a:lnTo>
                  <a:pt x="4200007" y="1588655"/>
                </a:lnTo>
                <a:lnTo>
                  <a:pt x="4200007" y="1548938"/>
                </a:lnTo>
                <a:lnTo>
                  <a:pt x="4222347" y="1548938"/>
                </a:lnTo>
                <a:lnTo>
                  <a:pt x="4222347" y="1526598"/>
                </a:lnTo>
                <a:lnTo>
                  <a:pt x="4440787" y="1526598"/>
                </a:lnTo>
                <a:lnTo>
                  <a:pt x="4440787" y="1548938"/>
                </a:lnTo>
                <a:lnTo>
                  <a:pt x="4463128" y="1548938"/>
                </a:lnTo>
                <a:lnTo>
                  <a:pt x="4463128" y="1625889"/>
                </a:lnTo>
                <a:lnTo>
                  <a:pt x="4547525" y="1625889"/>
                </a:lnTo>
                <a:lnTo>
                  <a:pt x="4547525" y="1648229"/>
                </a:lnTo>
                <a:lnTo>
                  <a:pt x="4569866" y="1648229"/>
                </a:lnTo>
                <a:lnTo>
                  <a:pt x="4569866" y="1926244"/>
                </a:lnTo>
                <a:lnTo>
                  <a:pt x="5098589" y="1926244"/>
                </a:lnTo>
                <a:lnTo>
                  <a:pt x="5098589" y="1948584"/>
                </a:lnTo>
                <a:lnTo>
                  <a:pt x="5120930" y="1948584"/>
                </a:lnTo>
                <a:lnTo>
                  <a:pt x="5120930" y="2087591"/>
                </a:lnTo>
                <a:lnTo>
                  <a:pt x="5076249" y="2087591"/>
                </a:lnTo>
                <a:lnTo>
                  <a:pt x="5076249" y="1970925"/>
                </a:lnTo>
                <a:lnTo>
                  <a:pt x="4547525" y="1970925"/>
                </a:lnTo>
                <a:lnTo>
                  <a:pt x="4547525" y="1948584"/>
                </a:lnTo>
                <a:lnTo>
                  <a:pt x="4525185" y="1948584"/>
                </a:lnTo>
                <a:lnTo>
                  <a:pt x="4525185" y="1670570"/>
                </a:lnTo>
                <a:lnTo>
                  <a:pt x="4440787" y="1670570"/>
                </a:lnTo>
                <a:lnTo>
                  <a:pt x="4440787" y="1648229"/>
                </a:lnTo>
                <a:lnTo>
                  <a:pt x="4418447" y="1648229"/>
                </a:lnTo>
                <a:lnTo>
                  <a:pt x="4418447" y="1571279"/>
                </a:lnTo>
                <a:lnTo>
                  <a:pt x="4244688" y="1571279"/>
                </a:lnTo>
                <a:lnTo>
                  <a:pt x="4244688" y="1610995"/>
                </a:lnTo>
                <a:lnTo>
                  <a:pt x="4222347" y="1610995"/>
                </a:lnTo>
                <a:lnTo>
                  <a:pt x="4222347" y="1633336"/>
                </a:lnTo>
                <a:lnTo>
                  <a:pt x="4204971" y="1633336"/>
                </a:lnTo>
                <a:lnTo>
                  <a:pt x="4204971" y="1881563"/>
                </a:lnTo>
                <a:lnTo>
                  <a:pt x="4182631" y="1881563"/>
                </a:lnTo>
                <a:lnTo>
                  <a:pt x="4182631" y="1903903"/>
                </a:lnTo>
                <a:lnTo>
                  <a:pt x="4003907" y="1903903"/>
                </a:lnTo>
                <a:lnTo>
                  <a:pt x="4003907" y="2087591"/>
                </a:lnTo>
                <a:lnTo>
                  <a:pt x="3959226" y="2087591"/>
                </a:lnTo>
                <a:lnTo>
                  <a:pt x="3959226" y="1010285"/>
                </a:lnTo>
                <a:lnTo>
                  <a:pt x="3981566" y="1010285"/>
                </a:lnTo>
                <a:lnTo>
                  <a:pt x="3981566" y="933335"/>
                </a:lnTo>
                <a:lnTo>
                  <a:pt x="3346105" y="933335"/>
                </a:lnTo>
                <a:lnTo>
                  <a:pt x="3346105" y="1223760"/>
                </a:lnTo>
                <a:lnTo>
                  <a:pt x="3368445" y="1223760"/>
                </a:lnTo>
                <a:lnTo>
                  <a:pt x="3368445" y="1906386"/>
                </a:lnTo>
                <a:lnTo>
                  <a:pt x="3323764" y="1906386"/>
                </a:lnTo>
                <a:lnTo>
                  <a:pt x="3323764" y="1223760"/>
                </a:lnTo>
                <a:lnTo>
                  <a:pt x="3117735" y="1223760"/>
                </a:lnTo>
                <a:lnTo>
                  <a:pt x="3117735" y="1732627"/>
                </a:lnTo>
                <a:lnTo>
                  <a:pt x="3008515" y="1732627"/>
                </a:lnTo>
                <a:lnTo>
                  <a:pt x="3008515" y="1884045"/>
                </a:lnTo>
                <a:lnTo>
                  <a:pt x="3164899" y="1884045"/>
                </a:lnTo>
                <a:lnTo>
                  <a:pt x="3164899" y="1906386"/>
                </a:lnTo>
                <a:lnTo>
                  <a:pt x="3187239" y="1906386"/>
                </a:lnTo>
                <a:lnTo>
                  <a:pt x="3187239" y="1973407"/>
                </a:lnTo>
                <a:lnTo>
                  <a:pt x="3440431" y="1973407"/>
                </a:lnTo>
                <a:lnTo>
                  <a:pt x="3440431" y="1995747"/>
                </a:lnTo>
                <a:lnTo>
                  <a:pt x="3462771" y="1995747"/>
                </a:lnTo>
                <a:lnTo>
                  <a:pt x="3462771" y="2119861"/>
                </a:lnTo>
                <a:lnTo>
                  <a:pt x="3418090" y="2119861"/>
                </a:lnTo>
                <a:lnTo>
                  <a:pt x="3418090" y="2018088"/>
                </a:lnTo>
                <a:lnTo>
                  <a:pt x="3164899" y="2018088"/>
                </a:lnTo>
                <a:lnTo>
                  <a:pt x="3164899" y="1995747"/>
                </a:lnTo>
                <a:lnTo>
                  <a:pt x="3142558" y="1995747"/>
                </a:lnTo>
                <a:lnTo>
                  <a:pt x="3142558" y="1928726"/>
                </a:lnTo>
                <a:lnTo>
                  <a:pt x="3008515" y="1928726"/>
                </a:lnTo>
                <a:lnTo>
                  <a:pt x="3008515" y="1960996"/>
                </a:lnTo>
                <a:lnTo>
                  <a:pt x="2986175" y="1960996"/>
                </a:lnTo>
                <a:lnTo>
                  <a:pt x="2986175" y="1983336"/>
                </a:lnTo>
                <a:lnTo>
                  <a:pt x="2715607" y="1983336"/>
                </a:lnTo>
                <a:lnTo>
                  <a:pt x="2715607" y="2117379"/>
                </a:lnTo>
                <a:lnTo>
                  <a:pt x="2670926" y="2117379"/>
                </a:lnTo>
                <a:lnTo>
                  <a:pt x="2670926" y="1960996"/>
                </a:lnTo>
                <a:lnTo>
                  <a:pt x="2693267" y="1960996"/>
                </a:lnTo>
                <a:lnTo>
                  <a:pt x="2693267" y="1938655"/>
                </a:lnTo>
                <a:lnTo>
                  <a:pt x="2963835" y="1938655"/>
                </a:lnTo>
                <a:lnTo>
                  <a:pt x="2963835" y="1732627"/>
                </a:lnTo>
                <a:lnTo>
                  <a:pt x="2986175" y="1732627"/>
                </a:lnTo>
                <a:lnTo>
                  <a:pt x="2986175" y="724824"/>
                </a:lnTo>
                <a:lnTo>
                  <a:pt x="2941494" y="724824"/>
                </a:lnTo>
                <a:lnTo>
                  <a:pt x="2941494" y="593263"/>
                </a:lnTo>
                <a:lnTo>
                  <a:pt x="2745394" y="593263"/>
                </a:lnTo>
                <a:lnTo>
                  <a:pt x="2680855" y="484043"/>
                </a:lnTo>
                <a:lnTo>
                  <a:pt x="2484756" y="615604"/>
                </a:lnTo>
                <a:lnTo>
                  <a:pt x="2484756" y="779434"/>
                </a:lnTo>
                <a:lnTo>
                  <a:pt x="2420217" y="779434"/>
                </a:lnTo>
                <a:lnTo>
                  <a:pt x="2420217" y="1337945"/>
                </a:lnTo>
                <a:lnTo>
                  <a:pt x="2442557" y="1337945"/>
                </a:lnTo>
                <a:lnTo>
                  <a:pt x="2442557" y="2117379"/>
                </a:lnTo>
                <a:lnTo>
                  <a:pt x="2397876" y="2117379"/>
                </a:lnTo>
                <a:lnTo>
                  <a:pt x="2397876" y="1337945"/>
                </a:lnTo>
                <a:lnTo>
                  <a:pt x="2420217" y="1337945"/>
                </a:lnTo>
                <a:lnTo>
                  <a:pt x="2343266" y="1251066"/>
                </a:lnTo>
                <a:lnTo>
                  <a:pt x="2124826" y="1474470"/>
                </a:lnTo>
                <a:lnTo>
                  <a:pt x="2124826" y="1697875"/>
                </a:lnTo>
                <a:lnTo>
                  <a:pt x="2303550" y="1697875"/>
                </a:lnTo>
                <a:lnTo>
                  <a:pt x="2303550" y="1720215"/>
                </a:lnTo>
                <a:lnTo>
                  <a:pt x="2325890" y="1720215"/>
                </a:lnTo>
                <a:lnTo>
                  <a:pt x="2325890" y="2087591"/>
                </a:lnTo>
                <a:lnTo>
                  <a:pt x="2281209" y="2087591"/>
                </a:lnTo>
                <a:lnTo>
                  <a:pt x="2281209" y="1742555"/>
                </a:lnTo>
                <a:lnTo>
                  <a:pt x="2124826" y="1742555"/>
                </a:lnTo>
                <a:lnTo>
                  <a:pt x="2124826" y="1720215"/>
                </a:lnTo>
                <a:lnTo>
                  <a:pt x="2047876" y="1797166"/>
                </a:lnTo>
                <a:lnTo>
                  <a:pt x="2047876" y="1960996"/>
                </a:lnTo>
                <a:lnTo>
                  <a:pt x="2010641" y="1960996"/>
                </a:lnTo>
                <a:lnTo>
                  <a:pt x="2010641" y="2090074"/>
                </a:lnTo>
                <a:lnTo>
                  <a:pt x="1965960" y="2090074"/>
                </a:lnTo>
                <a:lnTo>
                  <a:pt x="1965960" y="1960996"/>
                </a:lnTo>
                <a:lnTo>
                  <a:pt x="1948585" y="1960996"/>
                </a:lnTo>
                <a:lnTo>
                  <a:pt x="1948585" y="1720215"/>
                </a:lnTo>
                <a:lnTo>
                  <a:pt x="1226243" y="1720215"/>
                </a:lnTo>
                <a:lnTo>
                  <a:pt x="1226243" y="2087591"/>
                </a:lnTo>
                <a:lnTo>
                  <a:pt x="1181562" y="2087591"/>
                </a:lnTo>
                <a:lnTo>
                  <a:pt x="1181562" y="1720215"/>
                </a:lnTo>
                <a:lnTo>
                  <a:pt x="1203903" y="1720215"/>
                </a:lnTo>
                <a:lnTo>
                  <a:pt x="1203903" y="1054966"/>
                </a:lnTo>
                <a:lnTo>
                  <a:pt x="1139364" y="1054966"/>
                </a:lnTo>
                <a:lnTo>
                  <a:pt x="1139364" y="990427"/>
                </a:lnTo>
                <a:lnTo>
                  <a:pt x="866313" y="990427"/>
                </a:lnTo>
                <a:lnTo>
                  <a:pt x="866313" y="1054966"/>
                </a:lnTo>
                <a:lnTo>
                  <a:pt x="801774" y="1054966"/>
                </a:lnTo>
                <a:lnTo>
                  <a:pt x="801774" y="1208867"/>
                </a:lnTo>
                <a:lnTo>
                  <a:pt x="757093" y="1208867"/>
                </a:lnTo>
                <a:lnTo>
                  <a:pt x="757093" y="2092556"/>
                </a:lnTo>
                <a:lnTo>
                  <a:pt x="712412" y="2092556"/>
                </a:lnTo>
                <a:lnTo>
                  <a:pt x="712412" y="1206385"/>
                </a:lnTo>
                <a:lnTo>
                  <a:pt x="273050" y="1206385"/>
                </a:lnTo>
                <a:lnTo>
                  <a:pt x="273050" y="1283335"/>
                </a:lnTo>
                <a:lnTo>
                  <a:pt x="196100" y="1283335"/>
                </a:lnTo>
                <a:lnTo>
                  <a:pt x="196100" y="1625889"/>
                </a:lnTo>
                <a:lnTo>
                  <a:pt x="563476" y="1625889"/>
                </a:lnTo>
                <a:lnTo>
                  <a:pt x="563476" y="1648229"/>
                </a:lnTo>
                <a:lnTo>
                  <a:pt x="585817" y="1648229"/>
                </a:lnTo>
                <a:lnTo>
                  <a:pt x="585817" y="2117379"/>
                </a:lnTo>
                <a:lnTo>
                  <a:pt x="541136" y="2117379"/>
                </a:lnTo>
                <a:lnTo>
                  <a:pt x="541136" y="1670570"/>
                </a:lnTo>
                <a:lnTo>
                  <a:pt x="196100" y="1670570"/>
                </a:lnTo>
                <a:lnTo>
                  <a:pt x="196100" y="1896456"/>
                </a:lnTo>
                <a:lnTo>
                  <a:pt x="0" y="1896456"/>
                </a:lnTo>
                <a:lnTo>
                  <a:pt x="0" y="2189365"/>
                </a:lnTo>
                <a:lnTo>
                  <a:pt x="12178033" y="2189365"/>
                </a:lnTo>
                <a:lnTo>
                  <a:pt x="12178033" y="928370"/>
                </a:lnTo>
                <a:lnTo>
                  <a:pt x="12083706" y="928370"/>
                </a:lnTo>
                <a:close/>
                <a:moveTo>
                  <a:pt x="9042921" y="2055322"/>
                </a:moveTo>
                <a:lnTo>
                  <a:pt x="8998241" y="2055322"/>
                </a:lnTo>
                <a:lnTo>
                  <a:pt x="8998241" y="1094682"/>
                </a:lnTo>
                <a:lnTo>
                  <a:pt x="8727673" y="1094682"/>
                </a:lnTo>
                <a:lnTo>
                  <a:pt x="8727673" y="2055322"/>
                </a:lnTo>
                <a:lnTo>
                  <a:pt x="8682992" y="2055322"/>
                </a:lnTo>
                <a:lnTo>
                  <a:pt x="8682992" y="1072342"/>
                </a:lnTo>
                <a:lnTo>
                  <a:pt x="8705333" y="1072342"/>
                </a:lnTo>
                <a:lnTo>
                  <a:pt x="8705333" y="1050001"/>
                </a:lnTo>
                <a:lnTo>
                  <a:pt x="9020581" y="1050001"/>
                </a:lnTo>
                <a:lnTo>
                  <a:pt x="9020581" y="1072342"/>
                </a:lnTo>
                <a:lnTo>
                  <a:pt x="9042921" y="1072342"/>
                </a:lnTo>
                <a:lnTo>
                  <a:pt x="9042921" y="2055322"/>
                </a:lnTo>
                <a:close/>
                <a:moveTo>
                  <a:pt x="9859590" y="2090074"/>
                </a:moveTo>
                <a:lnTo>
                  <a:pt x="9814909" y="2090074"/>
                </a:lnTo>
                <a:lnTo>
                  <a:pt x="9814909" y="1821988"/>
                </a:lnTo>
                <a:lnTo>
                  <a:pt x="9618809" y="1821988"/>
                </a:lnTo>
                <a:lnTo>
                  <a:pt x="9618809" y="2090074"/>
                </a:lnTo>
                <a:lnTo>
                  <a:pt x="9574128" y="2090074"/>
                </a:lnTo>
                <a:lnTo>
                  <a:pt x="9574128" y="1799648"/>
                </a:lnTo>
                <a:lnTo>
                  <a:pt x="9596469" y="1799648"/>
                </a:lnTo>
                <a:lnTo>
                  <a:pt x="9596469" y="1777307"/>
                </a:lnTo>
                <a:lnTo>
                  <a:pt x="9837249" y="1777307"/>
                </a:lnTo>
                <a:lnTo>
                  <a:pt x="9837249" y="1799648"/>
                </a:lnTo>
                <a:lnTo>
                  <a:pt x="9859590" y="1799648"/>
                </a:lnTo>
                <a:lnTo>
                  <a:pt x="9859590" y="2090074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66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嘉兴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28327" y="3276157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jiaxing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79F1866B-00FE-42A4-9FB0-90AFDE9927D6}"/>
              </a:ext>
            </a:extLst>
          </p:cNvPr>
          <p:cNvSpPr/>
          <p:nvPr/>
        </p:nvSpPr>
        <p:spPr>
          <a:xfrm>
            <a:off x="2202212" y="4394312"/>
            <a:ext cx="7777198" cy="1208976"/>
          </a:xfrm>
          <a:custGeom>
            <a:avLst/>
            <a:gdLst>
              <a:gd name="connsiteX0" fmla="*/ 11969249 w 12184607"/>
              <a:gd name="connsiteY0" fmla="*/ 812133 h 1894112"/>
              <a:gd name="connsiteX1" fmla="*/ 11969249 w 12184607"/>
              <a:gd name="connsiteY1" fmla="*/ 944461 h 1894112"/>
              <a:gd name="connsiteX2" fmla="*/ 11894003 w 12184607"/>
              <a:gd name="connsiteY2" fmla="*/ 944461 h 1894112"/>
              <a:gd name="connsiteX3" fmla="*/ 11798001 w 12184607"/>
              <a:gd name="connsiteY3" fmla="*/ 1063816 h 1894112"/>
              <a:gd name="connsiteX4" fmla="*/ 11821353 w 12184607"/>
              <a:gd name="connsiteY4" fmla="*/ 1063816 h 1894112"/>
              <a:gd name="connsiteX5" fmla="*/ 11821353 w 12184607"/>
              <a:gd name="connsiteY5" fmla="*/ 1761784 h 1894112"/>
              <a:gd name="connsiteX6" fmla="*/ 11777243 w 12184607"/>
              <a:gd name="connsiteY6" fmla="*/ 1761784 h 1894112"/>
              <a:gd name="connsiteX7" fmla="*/ 11777243 w 12184607"/>
              <a:gd name="connsiteY7" fmla="*/ 1063816 h 1894112"/>
              <a:gd name="connsiteX8" fmla="*/ 11541127 w 12184607"/>
              <a:gd name="connsiteY8" fmla="*/ 1063816 h 1894112"/>
              <a:gd name="connsiteX9" fmla="*/ 11455503 w 12184607"/>
              <a:gd name="connsiteY9" fmla="*/ 1315500 h 1894112"/>
              <a:gd name="connsiteX10" fmla="*/ 11354311 w 12184607"/>
              <a:gd name="connsiteY10" fmla="*/ 1315500 h 1894112"/>
              <a:gd name="connsiteX11" fmla="*/ 11354311 w 12184607"/>
              <a:gd name="connsiteY11" fmla="*/ 1761784 h 1894112"/>
              <a:gd name="connsiteX12" fmla="*/ 11310201 w 12184607"/>
              <a:gd name="connsiteY12" fmla="*/ 1761784 h 1894112"/>
              <a:gd name="connsiteX13" fmla="*/ 11310201 w 12184607"/>
              <a:gd name="connsiteY13" fmla="*/ 1315500 h 1894112"/>
              <a:gd name="connsiteX14" fmla="*/ 11305012 w 12184607"/>
              <a:gd name="connsiteY14" fmla="*/ 1315500 h 1894112"/>
              <a:gd name="connsiteX15" fmla="*/ 11305012 w 12184607"/>
              <a:gd name="connsiteY15" fmla="*/ 975597 h 1894112"/>
              <a:gd name="connsiteX16" fmla="*/ 11219387 w 12184607"/>
              <a:gd name="connsiteY16" fmla="*/ 975597 h 1894112"/>
              <a:gd name="connsiteX17" fmla="*/ 11219387 w 12184607"/>
              <a:gd name="connsiteY17" fmla="*/ 812133 h 1894112"/>
              <a:gd name="connsiteX18" fmla="*/ 10897647 w 12184607"/>
              <a:gd name="connsiteY18" fmla="*/ 812133 h 1894112"/>
              <a:gd name="connsiteX19" fmla="*/ 10897647 w 12184607"/>
              <a:gd name="connsiteY19" fmla="*/ 931488 h 1894112"/>
              <a:gd name="connsiteX20" fmla="*/ 10812023 w 12184607"/>
              <a:gd name="connsiteY20" fmla="*/ 931488 h 1894112"/>
              <a:gd name="connsiteX21" fmla="*/ 10812023 w 12184607"/>
              <a:gd name="connsiteY21" fmla="*/ 1286958 h 1894112"/>
              <a:gd name="connsiteX22" fmla="*/ 10736777 w 12184607"/>
              <a:gd name="connsiteY22" fmla="*/ 1286958 h 1894112"/>
              <a:gd name="connsiteX23" fmla="*/ 10736777 w 12184607"/>
              <a:gd name="connsiteY23" fmla="*/ 1362204 h 1894112"/>
              <a:gd name="connsiteX24" fmla="*/ 10575907 w 12184607"/>
              <a:gd name="connsiteY24" fmla="*/ 1362204 h 1894112"/>
              <a:gd name="connsiteX25" fmla="*/ 10575907 w 12184607"/>
              <a:gd name="connsiteY25" fmla="*/ 1764378 h 1894112"/>
              <a:gd name="connsiteX26" fmla="*/ 10531797 w 12184607"/>
              <a:gd name="connsiteY26" fmla="*/ 1764378 h 1894112"/>
              <a:gd name="connsiteX27" fmla="*/ 10531797 w 12184607"/>
              <a:gd name="connsiteY27" fmla="*/ 1359609 h 1894112"/>
              <a:gd name="connsiteX28" fmla="*/ 10552555 w 12184607"/>
              <a:gd name="connsiteY28" fmla="*/ 1359609 h 1894112"/>
              <a:gd name="connsiteX29" fmla="*/ 10552555 w 12184607"/>
              <a:gd name="connsiteY29" fmla="*/ 280225 h 1894112"/>
              <a:gd name="connsiteX30" fmla="*/ 10025835 w 12184607"/>
              <a:gd name="connsiteY30" fmla="*/ 280225 h 1894112"/>
              <a:gd name="connsiteX31" fmla="*/ 10025835 w 12184607"/>
              <a:gd name="connsiteY31" fmla="*/ 1523074 h 1894112"/>
              <a:gd name="connsiteX32" fmla="*/ 9906480 w 12184607"/>
              <a:gd name="connsiteY32" fmla="*/ 1523074 h 1894112"/>
              <a:gd name="connsiteX33" fmla="*/ 9906480 w 12184607"/>
              <a:gd name="connsiteY33" fmla="*/ 1626861 h 1894112"/>
              <a:gd name="connsiteX34" fmla="*/ 9735232 w 12184607"/>
              <a:gd name="connsiteY34" fmla="*/ 1626861 h 1894112"/>
              <a:gd name="connsiteX35" fmla="*/ 9735232 w 12184607"/>
              <a:gd name="connsiteY35" fmla="*/ 1696917 h 1894112"/>
              <a:gd name="connsiteX36" fmla="*/ 9691122 w 12184607"/>
              <a:gd name="connsiteY36" fmla="*/ 1696917 h 1894112"/>
              <a:gd name="connsiteX37" fmla="*/ 9691122 w 12184607"/>
              <a:gd name="connsiteY37" fmla="*/ 1626861 h 1894112"/>
              <a:gd name="connsiteX38" fmla="*/ 9714474 w 12184607"/>
              <a:gd name="connsiteY38" fmla="*/ 1626861 h 1894112"/>
              <a:gd name="connsiteX39" fmla="*/ 9714474 w 12184607"/>
              <a:gd name="connsiteY39" fmla="*/ 1315500 h 1894112"/>
              <a:gd name="connsiteX40" fmla="*/ 9639228 w 12184607"/>
              <a:gd name="connsiteY40" fmla="*/ 1315500 h 1894112"/>
              <a:gd name="connsiteX41" fmla="*/ 9639228 w 12184607"/>
              <a:gd name="connsiteY41" fmla="*/ 931488 h 1894112"/>
              <a:gd name="connsiteX42" fmla="*/ 9496521 w 12184607"/>
              <a:gd name="connsiteY42" fmla="*/ 931488 h 1894112"/>
              <a:gd name="connsiteX43" fmla="*/ 9496521 w 12184607"/>
              <a:gd name="connsiteY43" fmla="*/ 962624 h 1894112"/>
              <a:gd name="connsiteX44" fmla="*/ 9325272 w 12184607"/>
              <a:gd name="connsiteY44" fmla="*/ 962624 h 1894112"/>
              <a:gd name="connsiteX45" fmla="*/ 9325272 w 12184607"/>
              <a:gd name="connsiteY45" fmla="*/ 1696917 h 1894112"/>
              <a:gd name="connsiteX46" fmla="*/ 9281163 w 12184607"/>
              <a:gd name="connsiteY46" fmla="*/ 1696917 h 1894112"/>
              <a:gd name="connsiteX47" fmla="*/ 9281163 w 12184607"/>
              <a:gd name="connsiteY47" fmla="*/ 931488 h 1894112"/>
              <a:gd name="connsiteX48" fmla="*/ 9304515 w 12184607"/>
              <a:gd name="connsiteY48" fmla="*/ 931488 h 1894112"/>
              <a:gd name="connsiteX49" fmla="*/ 9304515 w 12184607"/>
              <a:gd name="connsiteY49" fmla="*/ 900352 h 1894112"/>
              <a:gd name="connsiteX50" fmla="*/ 9499116 w 12184607"/>
              <a:gd name="connsiteY50" fmla="*/ 900352 h 1894112"/>
              <a:gd name="connsiteX51" fmla="*/ 9499116 w 12184607"/>
              <a:gd name="connsiteY51" fmla="*/ 472231 h 1894112"/>
              <a:gd name="connsiteX52" fmla="*/ 9229270 w 12184607"/>
              <a:gd name="connsiteY52" fmla="*/ 472231 h 1894112"/>
              <a:gd name="connsiteX53" fmla="*/ 9229270 w 12184607"/>
              <a:gd name="connsiteY53" fmla="*/ 0 h 1894112"/>
              <a:gd name="connsiteX54" fmla="*/ 9154023 w 12184607"/>
              <a:gd name="connsiteY54" fmla="*/ 0 h 1894112"/>
              <a:gd name="connsiteX55" fmla="*/ 9154023 w 12184607"/>
              <a:gd name="connsiteY55" fmla="*/ 428121 h 1894112"/>
              <a:gd name="connsiteX56" fmla="*/ 9109914 w 12184607"/>
              <a:gd name="connsiteY56" fmla="*/ 591586 h 1894112"/>
              <a:gd name="connsiteX57" fmla="*/ 9109914 w 12184607"/>
              <a:gd name="connsiteY57" fmla="*/ 1315500 h 1894112"/>
              <a:gd name="connsiteX58" fmla="*/ 9133266 w 12184607"/>
              <a:gd name="connsiteY58" fmla="*/ 1315500 h 1894112"/>
              <a:gd name="connsiteX59" fmla="*/ 9133266 w 12184607"/>
              <a:gd name="connsiteY59" fmla="*/ 1694322 h 1894112"/>
              <a:gd name="connsiteX60" fmla="*/ 9089156 w 12184607"/>
              <a:gd name="connsiteY60" fmla="*/ 1694322 h 1894112"/>
              <a:gd name="connsiteX61" fmla="*/ 9089156 w 12184607"/>
              <a:gd name="connsiteY61" fmla="*/ 1315500 h 1894112"/>
              <a:gd name="connsiteX62" fmla="*/ 9055426 w 12184607"/>
              <a:gd name="connsiteY62" fmla="*/ 1315500 h 1894112"/>
              <a:gd name="connsiteX63" fmla="*/ 9055426 w 12184607"/>
              <a:gd name="connsiteY63" fmla="*/ 960029 h 1894112"/>
              <a:gd name="connsiteX64" fmla="*/ 8689576 w 12184607"/>
              <a:gd name="connsiteY64" fmla="*/ 960029 h 1894112"/>
              <a:gd name="connsiteX65" fmla="*/ 8689576 w 12184607"/>
              <a:gd name="connsiteY65" fmla="*/ 1048248 h 1894112"/>
              <a:gd name="connsiteX66" fmla="*/ 8549464 w 12184607"/>
              <a:gd name="connsiteY66" fmla="*/ 1048248 h 1894112"/>
              <a:gd name="connsiteX67" fmla="*/ 8549464 w 12184607"/>
              <a:gd name="connsiteY67" fmla="*/ 1315500 h 1894112"/>
              <a:gd name="connsiteX68" fmla="*/ 8456055 w 12184607"/>
              <a:gd name="connsiteY68" fmla="*/ 1315500 h 1894112"/>
              <a:gd name="connsiteX69" fmla="*/ 8456055 w 12184607"/>
              <a:gd name="connsiteY69" fmla="*/ 1761784 h 1894112"/>
              <a:gd name="connsiteX70" fmla="*/ 8411946 w 12184607"/>
              <a:gd name="connsiteY70" fmla="*/ 1761784 h 1894112"/>
              <a:gd name="connsiteX71" fmla="*/ 8411946 w 12184607"/>
              <a:gd name="connsiteY71" fmla="*/ 1315500 h 1894112"/>
              <a:gd name="connsiteX72" fmla="*/ 8323727 w 12184607"/>
              <a:gd name="connsiteY72" fmla="*/ 1315500 h 1894112"/>
              <a:gd name="connsiteX73" fmla="*/ 8323727 w 12184607"/>
              <a:gd name="connsiteY73" fmla="*/ 1094952 h 1894112"/>
              <a:gd name="connsiteX74" fmla="*/ 8183614 w 12184607"/>
              <a:gd name="connsiteY74" fmla="*/ 1094952 h 1894112"/>
              <a:gd name="connsiteX75" fmla="*/ 8183614 w 12184607"/>
              <a:gd name="connsiteY75" fmla="*/ 576018 h 1894112"/>
              <a:gd name="connsiteX76" fmla="*/ 8108369 w 12184607"/>
              <a:gd name="connsiteY76" fmla="*/ 576018 h 1894112"/>
              <a:gd name="connsiteX77" fmla="*/ 8108369 w 12184607"/>
              <a:gd name="connsiteY77" fmla="*/ 1063816 h 1894112"/>
              <a:gd name="connsiteX78" fmla="*/ 8001987 w 12184607"/>
              <a:gd name="connsiteY78" fmla="*/ 1063816 h 1894112"/>
              <a:gd name="connsiteX79" fmla="*/ 8001987 w 12184607"/>
              <a:gd name="connsiteY79" fmla="*/ 1284364 h 1894112"/>
              <a:gd name="connsiteX80" fmla="*/ 8025339 w 12184607"/>
              <a:gd name="connsiteY80" fmla="*/ 1284364 h 1894112"/>
              <a:gd name="connsiteX81" fmla="*/ 8025339 w 12184607"/>
              <a:gd name="connsiteY81" fmla="*/ 1761784 h 1894112"/>
              <a:gd name="connsiteX82" fmla="*/ 7981230 w 12184607"/>
              <a:gd name="connsiteY82" fmla="*/ 1761784 h 1894112"/>
              <a:gd name="connsiteX83" fmla="*/ 7981230 w 12184607"/>
              <a:gd name="connsiteY83" fmla="*/ 1315500 h 1894112"/>
              <a:gd name="connsiteX84" fmla="*/ 7950093 w 12184607"/>
              <a:gd name="connsiteY84" fmla="*/ 1315500 h 1894112"/>
              <a:gd name="connsiteX85" fmla="*/ 7950093 w 12184607"/>
              <a:gd name="connsiteY85" fmla="*/ 991166 h 1894112"/>
              <a:gd name="connsiteX86" fmla="*/ 7732140 w 12184607"/>
              <a:gd name="connsiteY86" fmla="*/ 991166 h 1894112"/>
              <a:gd name="connsiteX87" fmla="*/ 7732140 w 12184607"/>
              <a:gd name="connsiteY87" fmla="*/ 1094952 h 1894112"/>
              <a:gd name="connsiteX88" fmla="*/ 7732140 w 12184607"/>
              <a:gd name="connsiteY88" fmla="*/ 1315500 h 1894112"/>
              <a:gd name="connsiteX89" fmla="*/ 7755492 w 12184607"/>
              <a:gd name="connsiteY89" fmla="*/ 1315500 h 1894112"/>
              <a:gd name="connsiteX90" fmla="*/ 7755492 w 12184607"/>
              <a:gd name="connsiteY90" fmla="*/ 1694322 h 1894112"/>
              <a:gd name="connsiteX91" fmla="*/ 7711383 w 12184607"/>
              <a:gd name="connsiteY91" fmla="*/ 1694322 h 1894112"/>
              <a:gd name="connsiteX92" fmla="*/ 7711383 w 12184607"/>
              <a:gd name="connsiteY92" fmla="*/ 1315500 h 1894112"/>
              <a:gd name="connsiteX93" fmla="*/ 7669868 w 12184607"/>
              <a:gd name="connsiteY93" fmla="*/ 1315500 h 1894112"/>
              <a:gd name="connsiteX94" fmla="*/ 7669868 w 12184607"/>
              <a:gd name="connsiteY94" fmla="*/ 1050843 h 1894112"/>
              <a:gd name="connsiteX95" fmla="*/ 7400022 w 12184607"/>
              <a:gd name="connsiteY95" fmla="*/ 1050843 h 1894112"/>
              <a:gd name="connsiteX96" fmla="*/ 7400022 w 12184607"/>
              <a:gd name="connsiteY96" fmla="*/ 874405 h 1894112"/>
              <a:gd name="connsiteX97" fmla="*/ 7119796 w 12184607"/>
              <a:gd name="connsiteY97" fmla="*/ 874405 h 1894112"/>
              <a:gd name="connsiteX98" fmla="*/ 7119796 w 12184607"/>
              <a:gd name="connsiteY98" fmla="*/ 1050843 h 1894112"/>
              <a:gd name="connsiteX99" fmla="*/ 6969305 w 12184607"/>
              <a:gd name="connsiteY99" fmla="*/ 1050843 h 1894112"/>
              <a:gd name="connsiteX100" fmla="*/ 6969305 w 12184607"/>
              <a:gd name="connsiteY100" fmla="*/ 887379 h 1894112"/>
              <a:gd name="connsiteX101" fmla="*/ 6764326 w 12184607"/>
              <a:gd name="connsiteY101" fmla="*/ 887379 h 1894112"/>
              <a:gd name="connsiteX102" fmla="*/ 6764326 w 12184607"/>
              <a:gd name="connsiteY102" fmla="*/ 991166 h 1894112"/>
              <a:gd name="connsiteX103" fmla="*/ 6517831 w 12184607"/>
              <a:gd name="connsiteY103" fmla="*/ 991166 h 1894112"/>
              <a:gd name="connsiteX104" fmla="*/ 6517831 w 12184607"/>
              <a:gd name="connsiteY104" fmla="*/ 1123494 h 1894112"/>
              <a:gd name="connsiteX105" fmla="*/ 6541183 w 12184607"/>
              <a:gd name="connsiteY105" fmla="*/ 1123494 h 1894112"/>
              <a:gd name="connsiteX106" fmla="*/ 6541183 w 12184607"/>
              <a:gd name="connsiteY106" fmla="*/ 1333663 h 1894112"/>
              <a:gd name="connsiteX107" fmla="*/ 6696864 w 12184607"/>
              <a:gd name="connsiteY107" fmla="*/ 1333663 h 1894112"/>
              <a:gd name="connsiteX108" fmla="*/ 6696864 w 12184607"/>
              <a:gd name="connsiteY108" fmla="*/ 1240254 h 1894112"/>
              <a:gd name="connsiteX109" fmla="*/ 6720216 w 12184607"/>
              <a:gd name="connsiteY109" fmla="*/ 1240254 h 1894112"/>
              <a:gd name="connsiteX110" fmla="*/ 6720216 w 12184607"/>
              <a:gd name="connsiteY110" fmla="*/ 1209118 h 1894112"/>
              <a:gd name="connsiteX111" fmla="*/ 7057524 w 12184607"/>
              <a:gd name="connsiteY111" fmla="*/ 1209118 h 1894112"/>
              <a:gd name="connsiteX112" fmla="*/ 7057524 w 12184607"/>
              <a:gd name="connsiteY112" fmla="*/ 1240254 h 1894112"/>
              <a:gd name="connsiteX113" fmla="*/ 7080876 w 12184607"/>
              <a:gd name="connsiteY113" fmla="*/ 1240254 h 1894112"/>
              <a:gd name="connsiteX114" fmla="*/ 7080876 w 12184607"/>
              <a:gd name="connsiteY114" fmla="*/ 1284364 h 1894112"/>
              <a:gd name="connsiteX115" fmla="*/ 7080876 w 12184607"/>
              <a:gd name="connsiteY115" fmla="*/ 1367393 h 1894112"/>
              <a:gd name="connsiteX116" fmla="*/ 7080876 w 12184607"/>
              <a:gd name="connsiteY116" fmla="*/ 1421881 h 1894112"/>
              <a:gd name="connsiteX117" fmla="*/ 7158716 w 12184607"/>
              <a:gd name="connsiteY117" fmla="*/ 1421881 h 1894112"/>
              <a:gd name="connsiteX118" fmla="*/ 7158716 w 12184607"/>
              <a:gd name="connsiteY118" fmla="*/ 1367393 h 1894112"/>
              <a:gd name="connsiteX119" fmla="*/ 7179474 w 12184607"/>
              <a:gd name="connsiteY119" fmla="*/ 1367393 h 1894112"/>
              <a:gd name="connsiteX120" fmla="*/ 7179474 w 12184607"/>
              <a:gd name="connsiteY120" fmla="*/ 1336257 h 1894112"/>
              <a:gd name="connsiteX121" fmla="*/ 7496024 w 12184607"/>
              <a:gd name="connsiteY121" fmla="*/ 1336257 h 1894112"/>
              <a:gd name="connsiteX122" fmla="*/ 7496024 w 12184607"/>
              <a:gd name="connsiteY122" fmla="*/ 1367393 h 1894112"/>
              <a:gd name="connsiteX123" fmla="*/ 7519376 w 12184607"/>
              <a:gd name="connsiteY123" fmla="*/ 1367393 h 1894112"/>
              <a:gd name="connsiteX124" fmla="*/ 7519376 w 12184607"/>
              <a:gd name="connsiteY124" fmla="*/ 1694322 h 1894112"/>
              <a:gd name="connsiteX125" fmla="*/ 7475267 w 12184607"/>
              <a:gd name="connsiteY125" fmla="*/ 1694322 h 1894112"/>
              <a:gd name="connsiteX126" fmla="*/ 7475267 w 12184607"/>
              <a:gd name="connsiteY126" fmla="*/ 1398529 h 1894112"/>
              <a:gd name="connsiteX127" fmla="*/ 7202826 w 12184607"/>
              <a:gd name="connsiteY127" fmla="*/ 1398529 h 1894112"/>
              <a:gd name="connsiteX128" fmla="*/ 7202826 w 12184607"/>
              <a:gd name="connsiteY128" fmla="*/ 1453017 h 1894112"/>
              <a:gd name="connsiteX129" fmla="*/ 7202826 w 12184607"/>
              <a:gd name="connsiteY129" fmla="*/ 1696917 h 1894112"/>
              <a:gd name="connsiteX130" fmla="*/ 7158716 w 12184607"/>
              <a:gd name="connsiteY130" fmla="*/ 1696917 h 1894112"/>
              <a:gd name="connsiteX131" fmla="*/ 7158716 w 12184607"/>
              <a:gd name="connsiteY131" fmla="*/ 1484154 h 1894112"/>
              <a:gd name="connsiteX132" fmla="*/ 7057524 w 12184607"/>
              <a:gd name="connsiteY132" fmla="*/ 1484154 h 1894112"/>
              <a:gd name="connsiteX133" fmla="*/ 7057524 w 12184607"/>
              <a:gd name="connsiteY133" fmla="*/ 1453017 h 1894112"/>
              <a:gd name="connsiteX134" fmla="*/ 7031577 w 12184607"/>
              <a:gd name="connsiteY134" fmla="*/ 1453017 h 1894112"/>
              <a:gd name="connsiteX135" fmla="*/ 7031577 w 12184607"/>
              <a:gd name="connsiteY135" fmla="*/ 1369988 h 1894112"/>
              <a:gd name="connsiteX136" fmla="*/ 7031577 w 12184607"/>
              <a:gd name="connsiteY136" fmla="*/ 1286958 h 1894112"/>
              <a:gd name="connsiteX137" fmla="*/ 7031577 w 12184607"/>
              <a:gd name="connsiteY137" fmla="*/ 1271390 h 1894112"/>
              <a:gd name="connsiteX138" fmla="*/ 6738379 w 12184607"/>
              <a:gd name="connsiteY138" fmla="*/ 1271390 h 1894112"/>
              <a:gd name="connsiteX139" fmla="*/ 6738379 w 12184607"/>
              <a:gd name="connsiteY139" fmla="*/ 1364799 h 1894112"/>
              <a:gd name="connsiteX140" fmla="*/ 6738379 w 12184607"/>
              <a:gd name="connsiteY140" fmla="*/ 1645023 h 1894112"/>
              <a:gd name="connsiteX141" fmla="*/ 6694269 w 12184607"/>
              <a:gd name="connsiteY141" fmla="*/ 1645023 h 1894112"/>
              <a:gd name="connsiteX142" fmla="*/ 6694269 w 12184607"/>
              <a:gd name="connsiteY142" fmla="*/ 1395935 h 1894112"/>
              <a:gd name="connsiteX143" fmla="*/ 6336204 w 12184607"/>
              <a:gd name="connsiteY143" fmla="*/ 1395935 h 1894112"/>
              <a:gd name="connsiteX144" fmla="*/ 6336204 w 12184607"/>
              <a:gd name="connsiteY144" fmla="*/ 1696917 h 1894112"/>
              <a:gd name="connsiteX145" fmla="*/ 6292094 w 12184607"/>
              <a:gd name="connsiteY145" fmla="*/ 1696917 h 1894112"/>
              <a:gd name="connsiteX146" fmla="*/ 6292094 w 12184607"/>
              <a:gd name="connsiteY146" fmla="*/ 1364799 h 1894112"/>
              <a:gd name="connsiteX147" fmla="*/ 6315446 w 12184607"/>
              <a:gd name="connsiteY147" fmla="*/ 1364799 h 1894112"/>
              <a:gd name="connsiteX148" fmla="*/ 6315446 w 12184607"/>
              <a:gd name="connsiteY148" fmla="*/ 1333663 h 1894112"/>
              <a:gd name="connsiteX149" fmla="*/ 6497073 w 12184607"/>
              <a:gd name="connsiteY149" fmla="*/ 1333663 h 1894112"/>
              <a:gd name="connsiteX150" fmla="*/ 6497073 w 12184607"/>
              <a:gd name="connsiteY150" fmla="*/ 1123494 h 1894112"/>
              <a:gd name="connsiteX151" fmla="*/ 6442585 w 12184607"/>
              <a:gd name="connsiteY151" fmla="*/ 1123494 h 1894112"/>
              <a:gd name="connsiteX152" fmla="*/ 6442585 w 12184607"/>
              <a:gd name="connsiteY152" fmla="*/ 915920 h 1894112"/>
              <a:gd name="connsiteX153" fmla="*/ 5991111 w 12184607"/>
              <a:gd name="connsiteY153" fmla="*/ 915920 h 1894112"/>
              <a:gd name="connsiteX154" fmla="*/ 5991111 w 12184607"/>
              <a:gd name="connsiteY154" fmla="*/ 988571 h 1894112"/>
              <a:gd name="connsiteX155" fmla="*/ 6180523 w 12184607"/>
              <a:gd name="connsiteY155" fmla="*/ 988571 h 1894112"/>
              <a:gd name="connsiteX156" fmla="*/ 6180523 w 12184607"/>
              <a:gd name="connsiteY156" fmla="*/ 1019707 h 1894112"/>
              <a:gd name="connsiteX157" fmla="*/ 6203875 w 12184607"/>
              <a:gd name="connsiteY157" fmla="*/ 1019707 h 1894112"/>
              <a:gd name="connsiteX158" fmla="*/ 6203875 w 12184607"/>
              <a:gd name="connsiteY158" fmla="*/ 1694322 h 1894112"/>
              <a:gd name="connsiteX159" fmla="*/ 6159765 w 12184607"/>
              <a:gd name="connsiteY159" fmla="*/ 1694322 h 1894112"/>
              <a:gd name="connsiteX160" fmla="*/ 6159765 w 12184607"/>
              <a:gd name="connsiteY160" fmla="*/ 1050843 h 1894112"/>
              <a:gd name="connsiteX161" fmla="*/ 5991111 w 12184607"/>
              <a:gd name="connsiteY161" fmla="*/ 1050843 h 1894112"/>
              <a:gd name="connsiteX162" fmla="*/ 5991111 w 12184607"/>
              <a:gd name="connsiteY162" fmla="*/ 1019707 h 1894112"/>
              <a:gd name="connsiteX163" fmla="*/ 5905487 w 12184607"/>
              <a:gd name="connsiteY163" fmla="*/ 1019707 h 1894112"/>
              <a:gd name="connsiteX164" fmla="*/ 5905487 w 12184607"/>
              <a:gd name="connsiteY164" fmla="*/ 1183171 h 1894112"/>
              <a:gd name="connsiteX165" fmla="*/ 5830241 w 12184607"/>
              <a:gd name="connsiteY165" fmla="*/ 1183171 h 1894112"/>
              <a:gd name="connsiteX166" fmla="*/ 5830241 w 12184607"/>
              <a:gd name="connsiteY166" fmla="*/ 1645023 h 1894112"/>
              <a:gd name="connsiteX167" fmla="*/ 5786132 w 12184607"/>
              <a:gd name="connsiteY167" fmla="*/ 1645023 h 1894112"/>
              <a:gd name="connsiteX168" fmla="*/ 5786132 w 12184607"/>
              <a:gd name="connsiteY168" fmla="*/ 1183171 h 1894112"/>
              <a:gd name="connsiteX169" fmla="*/ 5809484 w 12184607"/>
              <a:gd name="connsiteY169" fmla="*/ 1183171 h 1894112"/>
              <a:gd name="connsiteX170" fmla="*/ 5809484 w 12184607"/>
              <a:gd name="connsiteY170" fmla="*/ 1035275 h 1894112"/>
              <a:gd name="connsiteX171" fmla="*/ 5705697 w 12184607"/>
              <a:gd name="connsiteY171" fmla="*/ 1035275 h 1894112"/>
              <a:gd name="connsiteX172" fmla="*/ 5705697 w 12184607"/>
              <a:gd name="connsiteY172" fmla="*/ 887379 h 1894112"/>
              <a:gd name="connsiteX173" fmla="*/ 5508501 w 12184607"/>
              <a:gd name="connsiteY173" fmla="*/ 887379 h 1894112"/>
              <a:gd name="connsiteX174" fmla="*/ 5508501 w 12184607"/>
              <a:gd name="connsiteY174" fmla="*/ 1006734 h 1894112"/>
              <a:gd name="connsiteX175" fmla="*/ 5282765 w 12184607"/>
              <a:gd name="connsiteY175" fmla="*/ 1006734 h 1894112"/>
              <a:gd name="connsiteX176" fmla="*/ 5282765 w 12184607"/>
              <a:gd name="connsiteY176" fmla="*/ 659047 h 1894112"/>
              <a:gd name="connsiteX177" fmla="*/ 4950646 w 12184607"/>
              <a:gd name="connsiteY177" fmla="*/ 659047 h 1894112"/>
              <a:gd name="connsiteX178" fmla="*/ 4950646 w 12184607"/>
              <a:gd name="connsiteY178" fmla="*/ 755050 h 1894112"/>
              <a:gd name="connsiteX179" fmla="*/ 4774208 w 12184607"/>
              <a:gd name="connsiteY179" fmla="*/ 755050 h 1894112"/>
              <a:gd name="connsiteX180" fmla="*/ 4774208 w 12184607"/>
              <a:gd name="connsiteY180" fmla="*/ 659047 h 1894112"/>
              <a:gd name="connsiteX181" fmla="*/ 4667826 w 12184607"/>
              <a:gd name="connsiteY181" fmla="*/ 659047 h 1894112"/>
              <a:gd name="connsiteX182" fmla="*/ 4667826 w 12184607"/>
              <a:gd name="connsiteY182" fmla="*/ 547476 h 1894112"/>
              <a:gd name="connsiteX183" fmla="*/ 4473225 w 12184607"/>
              <a:gd name="connsiteY183" fmla="*/ 547476 h 1894112"/>
              <a:gd name="connsiteX184" fmla="*/ 4473225 w 12184607"/>
              <a:gd name="connsiteY184" fmla="*/ 659047 h 1894112"/>
              <a:gd name="connsiteX185" fmla="*/ 4353870 w 12184607"/>
              <a:gd name="connsiteY185" fmla="*/ 659047 h 1894112"/>
              <a:gd name="connsiteX186" fmla="*/ 4353870 w 12184607"/>
              <a:gd name="connsiteY186" fmla="*/ 874405 h 1894112"/>
              <a:gd name="connsiteX187" fmla="*/ 4237109 w 12184607"/>
              <a:gd name="connsiteY187" fmla="*/ 874405 h 1894112"/>
              <a:gd name="connsiteX188" fmla="*/ 4237109 w 12184607"/>
              <a:gd name="connsiteY188" fmla="*/ 1696917 h 1894112"/>
              <a:gd name="connsiteX189" fmla="*/ 4193000 w 12184607"/>
              <a:gd name="connsiteY189" fmla="*/ 1696917 h 1894112"/>
              <a:gd name="connsiteX190" fmla="*/ 4193000 w 12184607"/>
              <a:gd name="connsiteY190" fmla="*/ 871810 h 1894112"/>
              <a:gd name="connsiteX191" fmla="*/ 4216352 w 12184607"/>
              <a:gd name="connsiteY191" fmla="*/ 871810 h 1894112"/>
              <a:gd name="connsiteX192" fmla="*/ 4216352 w 12184607"/>
              <a:gd name="connsiteY192" fmla="*/ 443689 h 1894112"/>
              <a:gd name="connsiteX193" fmla="*/ 4161863 w 12184607"/>
              <a:gd name="connsiteY193" fmla="*/ 443689 h 1894112"/>
              <a:gd name="connsiteX194" fmla="*/ 4161863 w 12184607"/>
              <a:gd name="connsiteY194" fmla="*/ 220547 h 1894112"/>
              <a:gd name="connsiteX195" fmla="*/ 3904990 w 12184607"/>
              <a:gd name="connsiteY195" fmla="*/ 220547 h 1894112"/>
              <a:gd name="connsiteX196" fmla="*/ 3904990 w 12184607"/>
              <a:gd name="connsiteY196" fmla="*/ 441095 h 1894112"/>
              <a:gd name="connsiteX197" fmla="*/ 3902395 w 12184607"/>
              <a:gd name="connsiteY197" fmla="*/ 441095 h 1894112"/>
              <a:gd name="connsiteX198" fmla="*/ 3902395 w 12184607"/>
              <a:gd name="connsiteY198" fmla="*/ 1743621 h 1894112"/>
              <a:gd name="connsiteX199" fmla="*/ 3858286 w 12184607"/>
              <a:gd name="connsiteY199" fmla="*/ 1743621 h 1894112"/>
              <a:gd name="connsiteX200" fmla="*/ 3858286 w 12184607"/>
              <a:gd name="connsiteY200" fmla="*/ 1414097 h 1894112"/>
              <a:gd name="connsiteX201" fmla="*/ 3580656 w 12184607"/>
              <a:gd name="connsiteY201" fmla="*/ 1414097 h 1894112"/>
              <a:gd name="connsiteX202" fmla="*/ 3580656 w 12184607"/>
              <a:gd name="connsiteY202" fmla="*/ 1354420 h 1894112"/>
              <a:gd name="connsiteX203" fmla="*/ 3858286 w 12184607"/>
              <a:gd name="connsiteY203" fmla="*/ 1354420 h 1894112"/>
              <a:gd name="connsiteX204" fmla="*/ 3858286 w 12184607"/>
              <a:gd name="connsiteY204" fmla="*/ 446284 h 1894112"/>
              <a:gd name="connsiteX205" fmla="*/ 3850502 w 12184607"/>
              <a:gd name="connsiteY205" fmla="*/ 446284 h 1894112"/>
              <a:gd name="connsiteX206" fmla="*/ 3850502 w 12184607"/>
              <a:gd name="connsiteY206" fmla="*/ 298388 h 1894112"/>
              <a:gd name="connsiteX207" fmla="*/ 3689632 w 12184607"/>
              <a:gd name="connsiteY207" fmla="*/ 298388 h 1894112"/>
              <a:gd name="connsiteX208" fmla="*/ 3689632 w 12184607"/>
              <a:gd name="connsiteY208" fmla="*/ 0 h 1894112"/>
              <a:gd name="connsiteX209" fmla="*/ 3474274 w 12184607"/>
              <a:gd name="connsiteY209" fmla="*/ 0 h 1894112"/>
              <a:gd name="connsiteX210" fmla="*/ 3474274 w 12184607"/>
              <a:gd name="connsiteY210" fmla="*/ 1240254 h 1894112"/>
              <a:gd name="connsiteX211" fmla="*/ 3495031 w 12184607"/>
              <a:gd name="connsiteY211" fmla="*/ 1240254 h 1894112"/>
              <a:gd name="connsiteX212" fmla="*/ 3495031 w 12184607"/>
              <a:gd name="connsiteY212" fmla="*/ 1787730 h 1894112"/>
              <a:gd name="connsiteX213" fmla="*/ 3450922 w 12184607"/>
              <a:gd name="connsiteY213" fmla="*/ 1787730 h 1894112"/>
              <a:gd name="connsiteX214" fmla="*/ 3450922 w 12184607"/>
              <a:gd name="connsiteY214" fmla="*/ 1315500 h 1894112"/>
              <a:gd name="connsiteX215" fmla="*/ 3269294 w 12184607"/>
              <a:gd name="connsiteY215" fmla="*/ 1315500 h 1894112"/>
              <a:gd name="connsiteX216" fmla="*/ 3269294 w 12184607"/>
              <a:gd name="connsiteY216" fmla="*/ 1746216 h 1894112"/>
              <a:gd name="connsiteX217" fmla="*/ 3225185 w 12184607"/>
              <a:gd name="connsiteY217" fmla="*/ 1746216 h 1894112"/>
              <a:gd name="connsiteX218" fmla="*/ 3225185 w 12184607"/>
              <a:gd name="connsiteY218" fmla="*/ 1273985 h 1894112"/>
              <a:gd name="connsiteX219" fmla="*/ 3248537 w 12184607"/>
              <a:gd name="connsiteY219" fmla="*/ 1273985 h 1894112"/>
              <a:gd name="connsiteX220" fmla="*/ 3248537 w 12184607"/>
              <a:gd name="connsiteY220" fmla="*/ 827701 h 1894112"/>
              <a:gd name="connsiteX221" fmla="*/ 2903445 w 12184607"/>
              <a:gd name="connsiteY221" fmla="*/ 827701 h 1894112"/>
              <a:gd name="connsiteX222" fmla="*/ 2903445 w 12184607"/>
              <a:gd name="connsiteY222" fmla="*/ 1019707 h 1894112"/>
              <a:gd name="connsiteX223" fmla="*/ 2924202 w 12184607"/>
              <a:gd name="connsiteY223" fmla="*/ 1019707 h 1894112"/>
              <a:gd name="connsiteX224" fmla="*/ 2924202 w 12184607"/>
              <a:gd name="connsiteY224" fmla="*/ 1746216 h 1894112"/>
              <a:gd name="connsiteX225" fmla="*/ 2880093 w 12184607"/>
              <a:gd name="connsiteY225" fmla="*/ 1746216 h 1894112"/>
              <a:gd name="connsiteX226" fmla="*/ 2880093 w 12184607"/>
              <a:gd name="connsiteY226" fmla="*/ 1019707 h 1894112"/>
              <a:gd name="connsiteX227" fmla="*/ 2763332 w 12184607"/>
              <a:gd name="connsiteY227" fmla="*/ 1019707 h 1894112"/>
              <a:gd name="connsiteX228" fmla="*/ 2763332 w 12184607"/>
              <a:gd name="connsiteY228" fmla="*/ 827701 h 1894112"/>
              <a:gd name="connsiteX229" fmla="*/ 2656950 w 12184607"/>
              <a:gd name="connsiteY229" fmla="*/ 827701 h 1894112"/>
              <a:gd name="connsiteX230" fmla="*/ 2656950 w 12184607"/>
              <a:gd name="connsiteY230" fmla="*/ 635695 h 1894112"/>
              <a:gd name="connsiteX231" fmla="*/ 2537595 w 12184607"/>
              <a:gd name="connsiteY231" fmla="*/ 635695 h 1894112"/>
              <a:gd name="connsiteX232" fmla="*/ 2537595 w 12184607"/>
              <a:gd name="connsiteY232" fmla="*/ 1079384 h 1894112"/>
              <a:gd name="connsiteX233" fmla="*/ 2501270 w 12184607"/>
              <a:gd name="connsiteY233" fmla="*/ 1079384 h 1894112"/>
              <a:gd name="connsiteX234" fmla="*/ 2501270 w 12184607"/>
              <a:gd name="connsiteY234" fmla="*/ 1746216 h 1894112"/>
              <a:gd name="connsiteX235" fmla="*/ 2457160 w 12184607"/>
              <a:gd name="connsiteY235" fmla="*/ 1746216 h 1894112"/>
              <a:gd name="connsiteX236" fmla="*/ 2457160 w 12184607"/>
              <a:gd name="connsiteY236" fmla="*/ 1079384 h 1894112"/>
              <a:gd name="connsiteX237" fmla="*/ 2438997 w 12184607"/>
              <a:gd name="connsiteY237" fmla="*/ 1079384 h 1894112"/>
              <a:gd name="connsiteX238" fmla="*/ 2438997 w 12184607"/>
              <a:gd name="connsiteY238" fmla="*/ 947056 h 1894112"/>
              <a:gd name="connsiteX239" fmla="*/ 2319642 w 12184607"/>
              <a:gd name="connsiteY239" fmla="*/ 947056 h 1894112"/>
              <a:gd name="connsiteX240" fmla="*/ 2319642 w 12184607"/>
              <a:gd name="connsiteY240" fmla="*/ 1050843 h 1894112"/>
              <a:gd name="connsiteX241" fmla="*/ 2179530 w 12184607"/>
              <a:gd name="connsiteY241" fmla="*/ 1050843 h 1894112"/>
              <a:gd name="connsiteX242" fmla="*/ 2179530 w 12184607"/>
              <a:gd name="connsiteY242" fmla="*/ 1081979 h 1894112"/>
              <a:gd name="connsiteX243" fmla="*/ 2101689 w 12184607"/>
              <a:gd name="connsiteY243" fmla="*/ 1081979 h 1894112"/>
              <a:gd name="connsiteX244" fmla="*/ 2101689 w 12184607"/>
              <a:gd name="connsiteY244" fmla="*/ 1748810 h 1894112"/>
              <a:gd name="connsiteX245" fmla="*/ 2057580 w 12184607"/>
              <a:gd name="connsiteY245" fmla="*/ 1748810 h 1894112"/>
              <a:gd name="connsiteX246" fmla="*/ 2057580 w 12184607"/>
              <a:gd name="connsiteY246" fmla="*/ 1050843 h 1894112"/>
              <a:gd name="connsiteX247" fmla="*/ 2080932 w 12184607"/>
              <a:gd name="connsiteY247" fmla="*/ 1050843 h 1894112"/>
              <a:gd name="connsiteX248" fmla="*/ 2080932 w 12184607"/>
              <a:gd name="connsiteY248" fmla="*/ 1019707 h 1894112"/>
              <a:gd name="connsiteX249" fmla="*/ 2182124 w 12184607"/>
              <a:gd name="connsiteY249" fmla="*/ 1019707 h 1894112"/>
              <a:gd name="connsiteX250" fmla="*/ 2182124 w 12184607"/>
              <a:gd name="connsiteY250" fmla="*/ 827701 h 1894112"/>
              <a:gd name="connsiteX251" fmla="*/ 1829248 w 12184607"/>
              <a:gd name="connsiteY251" fmla="*/ 827701 h 1894112"/>
              <a:gd name="connsiteX252" fmla="*/ 1829248 w 12184607"/>
              <a:gd name="connsiteY252" fmla="*/ 1315500 h 1894112"/>
              <a:gd name="connsiteX253" fmla="*/ 1699514 w 12184607"/>
              <a:gd name="connsiteY253" fmla="*/ 1315500 h 1894112"/>
              <a:gd name="connsiteX254" fmla="*/ 1699514 w 12184607"/>
              <a:gd name="connsiteY254" fmla="*/ 1746216 h 1894112"/>
              <a:gd name="connsiteX255" fmla="*/ 1655405 w 12184607"/>
              <a:gd name="connsiteY255" fmla="*/ 1746216 h 1894112"/>
              <a:gd name="connsiteX256" fmla="*/ 1655405 w 12184607"/>
              <a:gd name="connsiteY256" fmla="*/ 1315500 h 1894112"/>
              <a:gd name="connsiteX257" fmla="*/ 1676162 w 12184607"/>
              <a:gd name="connsiteY257" fmla="*/ 1315500 h 1894112"/>
              <a:gd name="connsiteX258" fmla="*/ 1676162 w 12184607"/>
              <a:gd name="connsiteY258" fmla="*/ 1167603 h 1894112"/>
              <a:gd name="connsiteX259" fmla="*/ 1525671 w 12184607"/>
              <a:gd name="connsiteY259" fmla="*/ 1167603 h 1894112"/>
              <a:gd name="connsiteX260" fmla="*/ 1525671 w 12184607"/>
              <a:gd name="connsiteY260" fmla="*/ 1079384 h 1894112"/>
              <a:gd name="connsiteX261" fmla="*/ 1310312 w 12184607"/>
              <a:gd name="connsiteY261" fmla="*/ 1079384 h 1894112"/>
              <a:gd name="connsiteX262" fmla="*/ 1310312 w 12184607"/>
              <a:gd name="connsiteY262" fmla="*/ 1240254 h 1894112"/>
              <a:gd name="connsiteX263" fmla="*/ 1286960 w 12184607"/>
              <a:gd name="connsiteY263" fmla="*/ 1240254 h 1894112"/>
              <a:gd name="connsiteX264" fmla="*/ 1286960 w 12184607"/>
              <a:gd name="connsiteY264" fmla="*/ 1271390 h 1894112"/>
              <a:gd name="connsiteX265" fmla="*/ 1157226 w 12184607"/>
              <a:gd name="connsiteY265" fmla="*/ 1271390 h 1894112"/>
              <a:gd name="connsiteX266" fmla="*/ 1157226 w 12184607"/>
              <a:gd name="connsiteY266" fmla="*/ 1211713 h 1894112"/>
              <a:gd name="connsiteX267" fmla="*/ 1266203 w 12184607"/>
              <a:gd name="connsiteY267" fmla="*/ 1211713 h 1894112"/>
              <a:gd name="connsiteX268" fmla="*/ 1266203 w 12184607"/>
              <a:gd name="connsiteY268" fmla="*/ 1079384 h 1894112"/>
              <a:gd name="connsiteX269" fmla="*/ 1286960 w 12184607"/>
              <a:gd name="connsiteY269" fmla="*/ 1079384 h 1894112"/>
              <a:gd name="connsiteX270" fmla="*/ 1286960 w 12184607"/>
              <a:gd name="connsiteY270" fmla="*/ 843269 h 1894112"/>
              <a:gd name="connsiteX271" fmla="*/ 1211715 w 12184607"/>
              <a:gd name="connsiteY271" fmla="*/ 843269 h 1894112"/>
              <a:gd name="connsiteX272" fmla="*/ 1211715 w 12184607"/>
              <a:gd name="connsiteY272" fmla="*/ 607154 h 1894112"/>
              <a:gd name="connsiteX273" fmla="*/ 1115712 w 12184607"/>
              <a:gd name="connsiteY273" fmla="*/ 607154 h 1894112"/>
              <a:gd name="connsiteX274" fmla="*/ 1115712 w 12184607"/>
              <a:gd name="connsiteY274" fmla="*/ 339902 h 1894112"/>
              <a:gd name="connsiteX275" fmla="*/ 838081 w 12184607"/>
              <a:gd name="connsiteY275" fmla="*/ 339902 h 1894112"/>
              <a:gd name="connsiteX276" fmla="*/ 838081 w 12184607"/>
              <a:gd name="connsiteY276" fmla="*/ 799160 h 1894112"/>
              <a:gd name="connsiteX277" fmla="*/ 731699 w 12184607"/>
              <a:gd name="connsiteY277" fmla="*/ 1006734 h 1894112"/>
              <a:gd name="connsiteX278" fmla="*/ 731699 w 12184607"/>
              <a:gd name="connsiteY278" fmla="*/ 1167603 h 1894112"/>
              <a:gd name="connsiteX279" fmla="*/ 614939 w 12184607"/>
              <a:gd name="connsiteY279" fmla="*/ 1167603 h 1894112"/>
              <a:gd name="connsiteX280" fmla="*/ 614939 w 12184607"/>
              <a:gd name="connsiteY280" fmla="*/ 1694322 h 1894112"/>
              <a:gd name="connsiteX281" fmla="*/ 570829 w 12184607"/>
              <a:gd name="connsiteY281" fmla="*/ 1694322 h 1894112"/>
              <a:gd name="connsiteX282" fmla="*/ 570829 w 12184607"/>
              <a:gd name="connsiteY282" fmla="*/ 1167603 h 1894112"/>
              <a:gd name="connsiteX283" fmla="*/ 591587 w 12184607"/>
              <a:gd name="connsiteY283" fmla="*/ 1167603 h 1894112"/>
              <a:gd name="connsiteX284" fmla="*/ 591587 w 12184607"/>
              <a:gd name="connsiteY284" fmla="*/ 1110521 h 1894112"/>
              <a:gd name="connsiteX285" fmla="*/ 555261 w 12184607"/>
              <a:gd name="connsiteY285" fmla="*/ 1110521 h 1894112"/>
              <a:gd name="connsiteX286" fmla="*/ 368444 w 12184607"/>
              <a:gd name="connsiteY286" fmla="*/ 1110521 h 1894112"/>
              <a:gd name="connsiteX287" fmla="*/ 368444 w 12184607"/>
              <a:gd name="connsiteY287" fmla="*/ 1645023 h 1894112"/>
              <a:gd name="connsiteX288" fmla="*/ 324335 w 12184607"/>
              <a:gd name="connsiteY288" fmla="*/ 1645023 h 1894112"/>
              <a:gd name="connsiteX289" fmla="*/ 324335 w 12184607"/>
              <a:gd name="connsiteY289" fmla="*/ 1079384 h 1894112"/>
              <a:gd name="connsiteX290" fmla="*/ 347687 w 12184607"/>
              <a:gd name="connsiteY290" fmla="*/ 1079384 h 1894112"/>
              <a:gd name="connsiteX291" fmla="*/ 347687 w 12184607"/>
              <a:gd name="connsiteY291" fmla="*/ 1048248 h 1894112"/>
              <a:gd name="connsiteX292" fmla="*/ 555261 w 12184607"/>
              <a:gd name="connsiteY292" fmla="*/ 1048248 h 1894112"/>
              <a:gd name="connsiteX293" fmla="*/ 591587 w 12184607"/>
              <a:gd name="connsiteY293" fmla="*/ 1048248 h 1894112"/>
              <a:gd name="connsiteX294" fmla="*/ 591587 w 12184607"/>
              <a:gd name="connsiteY294" fmla="*/ 428121 h 1894112"/>
              <a:gd name="connsiteX295" fmla="*/ 256873 w 12184607"/>
              <a:gd name="connsiteY295" fmla="*/ 428121 h 1894112"/>
              <a:gd name="connsiteX296" fmla="*/ 256873 w 12184607"/>
              <a:gd name="connsiteY296" fmla="*/ 1035275 h 1894112"/>
              <a:gd name="connsiteX297" fmla="*/ 0 w 12184607"/>
              <a:gd name="connsiteY297" fmla="*/ 1035275 h 1894112"/>
              <a:gd name="connsiteX298" fmla="*/ 0 w 12184607"/>
              <a:gd name="connsiteY298" fmla="*/ 1894112 h 1894112"/>
              <a:gd name="connsiteX299" fmla="*/ 12184607 w 12184607"/>
              <a:gd name="connsiteY299" fmla="*/ 1894112 h 1894112"/>
              <a:gd name="connsiteX300" fmla="*/ 12184607 w 12184607"/>
              <a:gd name="connsiteY300" fmla="*/ 812133 h 1894112"/>
              <a:gd name="connsiteX301" fmla="*/ 11969249 w 12184607"/>
              <a:gd name="connsiteY301" fmla="*/ 812133 h 1894112"/>
              <a:gd name="connsiteX302" fmla="*/ 1115712 w 12184607"/>
              <a:gd name="connsiteY302" fmla="*/ 1746216 h 1894112"/>
              <a:gd name="connsiteX303" fmla="*/ 1071602 w 12184607"/>
              <a:gd name="connsiteY303" fmla="*/ 1746216 h 1894112"/>
              <a:gd name="connsiteX304" fmla="*/ 1071602 w 12184607"/>
              <a:gd name="connsiteY304" fmla="*/ 604559 h 1894112"/>
              <a:gd name="connsiteX305" fmla="*/ 1115712 w 12184607"/>
              <a:gd name="connsiteY305" fmla="*/ 604559 h 1894112"/>
              <a:gd name="connsiteX306" fmla="*/ 1115712 w 12184607"/>
              <a:gd name="connsiteY306" fmla="*/ 1746216 h 1894112"/>
              <a:gd name="connsiteX307" fmla="*/ 3526167 w 12184607"/>
              <a:gd name="connsiteY307" fmla="*/ 140112 h 1894112"/>
              <a:gd name="connsiteX308" fmla="*/ 3637738 w 12184607"/>
              <a:gd name="connsiteY308" fmla="*/ 140112 h 1894112"/>
              <a:gd name="connsiteX309" fmla="*/ 3637738 w 12184607"/>
              <a:gd name="connsiteY309" fmla="*/ 275035 h 1894112"/>
              <a:gd name="connsiteX310" fmla="*/ 3526167 w 12184607"/>
              <a:gd name="connsiteY310" fmla="*/ 275035 h 1894112"/>
              <a:gd name="connsiteX311" fmla="*/ 3526167 w 12184607"/>
              <a:gd name="connsiteY311" fmla="*/ 140112 h 1894112"/>
              <a:gd name="connsiteX312" fmla="*/ 4099591 w 12184607"/>
              <a:gd name="connsiteY312" fmla="*/ 347686 h 1894112"/>
              <a:gd name="connsiteX313" fmla="*/ 3993209 w 12184607"/>
              <a:gd name="connsiteY313" fmla="*/ 347686 h 1894112"/>
              <a:gd name="connsiteX314" fmla="*/ 3993209 w 12184607"/>
              <a:gd name="connsiteY314" fmla="*/ 303577 h 1894112"/>
              <a:gd name="connsiteX315" fmla="*/ 4099591 w 12184607"/>
              <a:gd name="connsiteY315" fmla="*/ 303577 h 1894112"/>
              <a:gd name="connsiteX316" fmla="*/ 4099591 w 12184607"/>
              <a:gd name="connsiteY316" fmla="*/ 347686 h 1894112"/>
              <a:gd name="connsiteX317" fmla="*/ 5137462 w 12184607"/>
              <a:gd name="connsiteY317" fmla="*/ 1530858 h 1894112"/>
              <a:gd name="connsiteX318" fmla="*/ 5093353 w 12184607"/>
              <a:gd name="connsiteY318" fmla="*/ 1530858 h 1894112"/>
              <a:gd name="connsiteX319" fmla="*/ 5093353 w 12184607"/>
              <a:gd name="connsiteY319" fmla="*/ 851053 h 1894112"/>
              <a:gd name="connsiteX320" fmla="*/ 4649663 w 12184607"/>
              <a:gd name="connsiteY320" fmla="*/ 851053 h 1894112"/>
              <a:gd name="connsiteX321" fmla="*/ 4649663 w 12184607"/>
              <a:gd name="connsiteY321" fmla="*/ 1284364 h 1894112"/>
              <a:gd name="connsiteX322" fmla="*/ 4683394 w 12184607"/>
              <a:gd name="connsiteY322" fmla="*/ 1284364 h 1894112"/>
              <a:gd name="connsiteX323" fmla="*/ 4683394 w 12184607"/>
              <a:gd name="connsiteY323" fmla="*/ 1315500 h 1894112"/>
              <a:gd name="connsiteX324" fmla="*/ 4704151 w 12184607"/>
              <a:gd name="connsiteY324" fmla="*/ 1315500 h 1894112"/>
              <a:gd name="connsiteX325" fmla="*/ 4704151 w 12184607"/>
              <a:gd name="connsiteY325" fmla="*/ 1380367 h 1894112"/>
              <a:gd name="connsiteX326" fmla="*/ 4743071 w 12184607"/>
              <a:gd name="connsiteY326" fmla="*/ 1380367 h 1894112"/>
              <a:gd name="connsiteX327" fmla="*/ 4743071 w 12184607"/>
              <a:gd name="connsiteY327" fmla="*/ 1411503 h 1894112"/>
              <a:gd name="connsiteX328" fmla="*/ 4766423 w 12184607"/>
              <a:gd name="connsiteY328" fmla="*/ 1411503 h 1894112"/>
              <a:gd name="connsiteX329" fmla="*/ 4766423 w 12184607"/>
              <a:gd name="connsiteY329" fmla="*/ 1645023 h 1894112"/>
              <a:gd name="connsiteX330" fmla="*/ 4722314 w 12184607"/>
              <a:gd name="connsiteY330" fmla="*/ 1645023 h 1894112"/>
              <a:gd name="connsiteX331" fmla="*/ 4722314 w 12184607"/>
              <a:gd name="connsiteY331" fmla="*/ 1442639 h 1894112"/>
              <a:gd name="connsiteX332" fmla="*/ 4683394 w 12184607"/>
              <a:gd name="connsiteY332" fmla="*/ 1442639 h 1894112"/>
              <a:gd name="connsiteX333" fmla="*/ 4683394 w 12184607"/>
              <a:gd name="connsiteY333" fmla="*/ 1411503 h 1894112"/>
              <a:gd name="connsiteX334" fmla="*/ 4660042 w 12184607"/>
              <a:gd name="connsiteY334" fmla="*/ 1411503 h 1894112"/>
              <a:gd name="connsiteX335" fmla="*/ 4660042 w 12184607"/>
              <a:gd name="connsiteY335" fmla="*/ 1344041 h 1894112"/>
              <a:gd name="connsiteX336" fmla="*/ 4626311 w 12184607"/>
              <a:gd name="connsiteY336" fmla="*/ 1344041 h 1894112"/>
              <a:gd name="connsiteX337" fmla="*/ 4545876 w 12184607"/>
              <a:gd name="connsiteY337" fmla="*/ 1344041 h 1894112"/>
              <a:gd name="connsiteX338" fmla="*/ 4545876 w 12184607"/>
              <a:gd name="connsiteY338" fmla="*/ 1312905 h 1894112"/>
              <a:gd name="connsiteX339" fmla="*/ 4522524 w 12184607"/>
              <a:gd name="connsiteY339" fmla="*/ 1312905 h 1894112"/>
              <a:gd name="connsiteX340" fmla="*/ 4522524 w 12184607"/>
              <a:gd name="connsiteY340" fmla="*/ 1271390 h 1894112"/>
              <a:gd name="connsiteX341" fmla="*/ 4493982 w 12184607"/>
              <a:gd name="connsiteY341" fmla="*/ 1271390 h 1894112"/>
              <a:gd name="connsiteX342" fmla="*/ 4493982 w 12184607"/>
              <a:gd name="connsiteY342" fmla="*/ 1395935 h 1894112"/>
              <a:gd name="connsiteX343" fmla="*/ 4470630 w 12184607"/>
              <a:gd name="connsiteY343" fmla="*/ 1395935 h 1894112"/>
              <a:gd name="connsiteX344" fmla="*/ 4470630 w 12184607"/>
              <a:gd name="connsiteY344" fmla="*/ 1427071 h 1894112"/>
              <a:gd name="connsiteX345" fmla="*/ 4385006 w 12184607"/>
              <a:gd name="connsiteY345" fmla="*/ 1427071 h 1894112"/>
              <a:gd name="connsiteX346" fmla="*/ 4385006 w 12184607"/>
              <a:gd name="connsiteY346" fmla="*/ 1645023 h 1894112"/>
              <a:gd name="connsiteX347" fmla="*/ 4340896 w 12184607"/>
              <a:gd name="connsiteY347" fmla="*/ 1645023 h 1894112"/>
              <a:gd name="connsiteX348" fmla="*/ 4340896 w 12184607"/>
              <a:gd name="connsiteY348" fmla="*/ 1398529 h 1894112"/>
              <a:gd name="connsiteX349" fmla="*/ 4361654 w 12184607"/>
              <a:gd name="connsiteY349" fmla="*/ 1398529 h 1894112"/>
              <a:gd name="connsiteX350" fmla="*/ 4361654 w 12184607"/>
              <a:gd name="connsiteY350" fmla="*/ 1367393 h 1894112"/>
              <a:gd name="connsiteX351" fmla="*/ 4449873 w 12184607"/>
              <a:gd name="connsiteY351" fmla="*/ 1367393 h 1894112"/>
              <a:gd name="connsiteX352" fmla="*/ 4449873 w 12184607"/>
              <a:gd name="connsiteY352" fmla="*/ 1240254 h 1894112"/>
              <a:gd name="connsiteX353" fmla="*/ 4470630 w 12184607"/>
              <a:gd name="connsiteY353" fmla="*/ 1240254 h 1894112"/>
              <a:gd name="connsiteX354" fmla="*/ 4470630 w 12184607"/>
              <a:gd name="connsiteY354" fmla="*/ 1209118 h 1894112"/>
              <a:gd name="connsiteX355" fmla="*/ 4543281 w 12184607"/>
              <a:gd name="connsiteY355" fmla="*/ 1209118 h 1894112"/>
              <a:gd name="connsiteX356" fmla="*/ 4543281 w 12184607"/>
              <a:gd name="connsiteY356" fmla="*/ 1240254 h 1894112"/>
              <a:gd name="connsiteX357" fmla="*/ 4564038 w 12184607"/>
              <a:gd name="connsiteY357" fmla="*/ 1240254 h 1894112"/>
              <a:gd name="connsiteX358" fmla="*/ 4564038 w 12184607"/>
              <a:gd name="connsiteY358" fmla="*/ 1284364 h 1894112"/>
              <a:gd name="connsiteX359" fmla="*/ 4600364 w 12184607"/>
              <a:gd name="connsiteY359" fmla="*/ 1284364 h 1894112"/>
              <a:gd name="connsiteX360" fmla="*/ 4600364 w 12184607"/>
              <a:gd name="connsiteY360" fmla="*/ 822512 h 1894112"/>
              <a:gd name="connsiteX361" fmla="*/ 4623716 w 12184607"/>
              <a:gd name="connsiteY361" fmla="*/ 822512 h 1894112"/>
              <a:gd name="connsiteX362" fmla="*/ 4623716 w 12184607"/>
              <a:gd name="connsiteY362" fmla="*/ 791376 h 1894112"/>
              <a:gd name="connsiteX363" fmla="*/ 5111516 w 12184607"/>
              <a:gd name="connsiteY363" fmla="*/ 791376 h 1894112"/>
              <a:gd name="connsiteX364" fmla="*/ 5111516 w 12184607"/>
              <a:gd name="connsiteY364" fmla="*/ 822512 h 1894112"/>
              <a:gd name="connsiteX365" fmla="*/ 5134868 w 12184607"/>
              <a:gd name="connsiteY365" fmla="*/ 822512 h 1894112"/>
              <a:gd name="connsiteX366" fmla="*/ 5134868 w 12184607"/>
              <a:gd name="connsiteY366" fmla="*/ 1530858 h 1894112"/>
              <a:gd name="connsiteX367" fmla="*/ 5490339 w 12184607"/>
              <a:gd name="connsiteY367" fmla="*/ 1603509 h 1894112"/>
              <a:gd name="connsiteX368" fmla="*/ 5446229 w 12184607"/>
              <a:gd name="connsiteY368" fmla="*/ 1603509 h 1894112"/>
              <a:gd name="connsiteX369" fmla="*/ 5446229 w 12184607"/>
              <a:gd name="connsiteY369" fmla="*/ 1019707 h 1894112"/>
              <a:gd name="connsiteX370" fmla="*/ 5490339 w 12184607"/>
              <a:gd name="connsiteY370" fmla="*/ 1019707 h 1894112"/>
              <a:gd name="connsiteX371" fmla="*/ 5490339 w 12184607"/>
              <a:gd name="connsiteY371" fmla="*/ 1603509 h 189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</a:cxnLst>
            <a:rect l="l" t="t" r="r" b="b"/>
            <a:pathLst>
              <a:path w="12184607" h="1894112">
                <a:moveTo>
                  <a:pt x="11969249" y="812133"/>
                </a:moveTo>
                <a:lnTo>
                  <a:pt x="11969249" y="944461"/>
                </a:lnTo>
                <a:lnTo>
                  <a:pt x="11894003" y="944461"/>
                </a:lnTo>
                <a:lnTo>
                  <a:pt x="11798001" y="1063816"/>
                </a:lnTo>
                <a:lnTo>
                  <a:pt x="11821353" y="1063816"/>
                </a:lnTo>
                <a:lnTo>
                  <a:pt x="11821353" y="1761784"/>
                </a:lnTo>
                <a:lnTo>
                  <a:pt x="11777243" y="1761784"/>
                </a:lnTo>
                <a:lnTo>
                  <a:pt x="11777243" y="1063816"/>
                </a:lnTo>
                <a:lnTo>
                  <a:pt x="11541127" y="1063816"/>
                </a:lnTo>
                <a:lnTo>
                  <a:pt x="11455503" y="1315500"/>
                </a:lnTo>
                <a:lnTo>
                  <a:pt x="11354311" y="1315500"/>
                </a:lnTo>
                <a:lnTo>
                  <a:pt x="11354311" y="1761784"/>
                </a:lnTo>
                <a:lnTo>
                  <a:pt x="11310201" y="1761784"/>
                </a:lnTo>
                <a:lnTo>
                  <a:pt x="11310201" y="1315500"/>
                </a:lnTo>
                <a:lnTo>
                  <a:pt x="11305012" y="1315500"/>
                </a:lnTo>
                <a:lnTo>
                  <a:pt x="11305012" y="975597"/>
                </a:lnTo>
                <a:lnTo>
                  <a:pt x="11219387" y="975597"/>
                </a:lnTo>
                <a:lnTo>
                  <a:pt x="11219387" y="812133"/>
                </a:lnTo>
                <a:lnTo>
                  <a:pt x="10897647" y="812133"/>
                </a:lnTo>
                <a:lnTo>
                  <a:pt x="10897647" y="931488"/>
                </a:lnTo>
                <a:lnTo>
                  <a:pt x="10812023" y="931488"/>
                </a:lnTo>
                <a:lnTo>
                  <a:pt x="10812023" y="1286958"/>
                </a:lnTo>
                <a:lnTo>
                  <a:pt x="10736777" y="1286958"/>
                </a:lnTo>
                <a:lnTo>
                  <a:pt x="10736777" y="1362204"/>
                </a:lnTo>
                <a:lnTo>
                  <a:pt x="10575907" y="1362204"/>
                </a:lnTo>
                <a:lnTo>
                  <a:pt x="10575907" y="1764378"/>
                </a:lnTo>
                <a:lnTo>
                  <a:pt x="10531797" y="1764378"/>
                </a:lnTo>
                <a:lnTo>
                  <a:pt x="10531797" y="1359609"/>
                </a:lnTo>
                <a:lnTo>
                  <a:pt x="10552555" y="1359609"/>
                </a:lnTo>
                <a:lnTo>
                  <a:pt x="10552555" y="280225"/>
                </a:lnTo>
                <a:lnTo>
                  <a:pt x="10025835" y="280225"/>
                </a:lnTo>
                <a:lnTo>
                  <a:pt x="10025835" y="1523074"/>
                </a:lnTo>
                <a:lnTo>
                  <a:pt x="9906480" y="1523074"/>
                </a:lnTo>
                <a:lnTo>
                  <a:pt x="9906480" y="1626861"/>
                </a:lnTo>
                <a:lnTo>
                  <a:pt x="9735232" y="1626861"/>
                </a:lnTo>
                <a:lnTo>
                  <a:pt x="9735232" y="1696917"/>
                </a:lnTo>
                <a:lnTo>
                  <a:pt x="9691122" y="1696917"/>
                </a:lnTo>
                <a:lnTo>
                  <a:pt x="9691122" y="1626861"/>
                </a:lnTo>
                <a:lnTo>
                  <a:pt x="9714474" y="1626861"/>
                </a:lnTo>
                <a:lnTo>
                  <a:pt x="9714474" y="1315500"/>
                </a:lnTo>
                <a:lnTo>
                  <a:pt x="9639228" y="1315500"/>
                </a:lnTo>
                <a:lnTo>
                  <a:pt x="9639228" y="931488"/>
                </a:lnTo>
                <a:lnTo>
                  <a:pt x="9496521" y="931488"/>
                </a:lnTo>
                <a:lnTo>
                  <a:pt x="9496521" y="962624"/>
                </a:lnTo>
                <a:lnTo>
                  <a:pt x="9325272" y="962624"/>
                </a:lnTo>
                <a:lnTo>
                  <a:pt x="9325272" y="1696917"/>
                </a:lnTo>
                <a:lnTo>
                  <a:pt x="9281163" y="1696917"/>
                </a:lnTo>
                <a:lnTo>
                  <a:pt x="9281163" y="931488"/>
                </a:lnTo>
                <a:lnTo>
                  <a:pt x="9304515" y="931488"/>
                </a:lnTo>
                <a:lnTo>
                  <a:pt x="9304515" y="900352"/>
                </a:lnTo>
                <a:lnTo>
                  <a:pt x="9499116" y="900352"/>
                </a:lnTo>
                <a:lnTo>
                  <a:pt x="9499116" y="472231"/>
                </a:lnTo>
                <a:lnTo>
                  <a:pt x="9229270" y="472231"/>
                </a:lnTo>
                <a:lnTo>
                  <a:pt x="9229270" y="0"/>
                </a:lnTo>
                <a:lnTo>
                  <a:pt x="9154023" y="0"/>
                </a:lnTo>
                <a:lnTo>
                  <a:pt x="9154023" y="428121"/>
                </a:lnTo>
                <a:lnTo>
                  <a:pt x="9109914" y="591586"/>
                </a:lnTo>
                <a:lnTo>
                  <a:pt x="9109914" y="1315500"/>
                </a:lnTo>
                <a:lnTo>
                  <a:pt x="9133266" y="1315500"/>
                </a:lnTo>
                <a:lnTo>
                  <a:pt x="9133266" y="1694322"/>
                </a:lnTo>
                <a:lnTo>
                  <a:pt x="9089156" y="1694322"/>
                </a:lnTo>
                <a:lnTo>
                  <a:pt x="9089156" y="1315500"/>
                </a:lnTo>
                <a:lnTo>
                  <a:pt x="9055426" y="1315500"/>
                </a:lnTo>
                <a:lnTo>
                  <a:pt x="9055426" y="960029"/>
                </a:lnTo>
                <a:lnTo>
                  <a:pt x="8689576" y="960029"/>
                </a:lnTo>
                <a:lnTo>
                  <a:pt x="8689576" y="1048248"/>
                </a:lnTo>
                <a:lnTo>
                  <a:pt x="8549464" y="1048248"/>
                </a:lnTo>
                <a:lnTo>
                  <a:pt x="8549464" y="1315500"/>
                </a:lnTo>
                <a:lnTo>
                  <a:pt x="8456055" y="1315500"/>
                </a:lnTo>
                <a:lnTo>
                  <a:pt x="8456055" y="1761784"/>
                </a:lnTo>
                <a:lnTo>
                  <a:pt x="8411946" y="1761784"/>
                </a:lnTo>
                <a:lnTo>
                  <a:pt x="8411946" y="1315500"/>
                </a:lnTo>
                <a:lnTo>
                  <a:pt x="8323727" y="1315500"/>
                </a:lnTo>
                <a:lnTo>
                  <a:pt x="8323727" y="1094952"/>
                </a:lnTo>
                <a:lnTo>
                  <a:pt x="8183614" y="1094952"/>
                </a:lnTo>
                <a:lnTo>
                  <a:pt x="8183614" y="576018"/>
                </a:lnTo>
                <a:lnTo>
                  <a:pt x="8108369" y="576018"/>
                </a:lnTo>
                <a:lnTo>
                  <a:pt x="8108369" y="1063816"/>
                </a:lnTo>
                <a:lnTo>
                  <a:pt x="8001987" y="1063816"/>
                </a:lnTo>
                <a:lnTo>
                  <a:pt x="8001987" y="1284364"/>
                </a:lnTo>
                <a:lnTo>
                  <a:pt x="8025339" y="1284364"/>
                </a:lnTo>
                <a:lnTo>
                  <a:pt x="8025339" y="1761784"/>
                </a:lnTo>
                <a:lnTo>
                  <a:pt x="7981230" y="1761784"/>
                </a:lnTo>
                <a:lnTo>
                  <a:pt x="7981230" y="1315500"/>
                </a:lnTo>
                <a:lnTo>
                  <a:pt x="7950093" y="1315500"/>
                </a:lnTo>
                <a:lnTo>
                  <a:pt x="7950093" y="991166"/>
                </a:lnTo>
                <a:lnTo>
                  <a:pt x="7732140" y="991166"/>
                </a:lnTo>
                <a:lnTo>
                  <a:pt x="7732140" y="1094952"/>
                </a:lnTo>
                <a:lnTo>
                  <a:pt x="7732140" y="1315500"/>
                </a:lnTo>
                <a:lnTo>
                  <a:pt x="7755492" y="1315500"/>
                </a:lnTo>
                <a:lnTo>
                  <a:pt x="7755492" y="1694322"/>
                </a:lnTo>
                <a:lnTo>
                  <a:pt x="7711383" y="1694322"/>
                </a:lnTo>
                <a:lnTo>
                  <a:pt x="7711383" y="1315500"/>
                </a:lnTo>
                <a:lnTo>
                  <a:pt x="7669868" y="1315500"/>
                </a:lnTo>
                <a:lnTo>
                  <a:pt x="7669868" y="1050843"/>
                </a:lnTo>
                <a:lnTo>
                  <a:pt x="7400022" y="1050843"/>
                </a:lnTo>
                <a:lnTo>
                  <a:pt x="7400022" y="874405"/>
                </a:lnTo>
                <a:lnTo>
                  <a:pt x="7119796" y="874405"/>
                </a:lnTo>
                <a:lnTo>
                  <a:pt x="7119796" y="1050843"/>
                </a:lnTo>
                <a:lnTo>
                  <a:pt x="6969305" y="1050843"/>
                </a:lnTo>
                <a:lnTo>
                  <a:pt x="6969305" y="887379"/>
                </a:lnTo>
                <a:lnTo>
                  <a:pt x="6764326" y="887379"/>
                </a:lnTo>
                <a:lnTo>
                  <a:pt x="6764326" y="991166"/>
                </a:lnTo>
                <a:lnTo>
                  <a:pt x="6517831" y="991166"/>
                </a:lnTo>
                <a:lnTo>
                  <a:pt x="6517831" y="1123494"/>
                </a:lnTo>
                <a:lnTo>
                  <a:pt x="6541183" y="1123494"/>
                </a:lnTo>
                <a:lnTo>
                  <a:pt x="6541183" y="1333663"/>
                </a:lnTo>
                <a:lnTo>
                  <a:pt x="6696864" y="1333663"/>
                </a:lnTo>
                <a:lnTo>
                  <a:pt x="6696864" y="1240254"/>
                </a:lnTo>
                <a:lnTo>
                  <a:pt x="6720216" y="1240254"/>
                </a:lnTo>
                <a:lnTo>
                  <a:pt x="6720216" y="1209118"/>
                </a:lnTo>
                <a:lnTo>
                  <a:pt x="7057524" y="1209118"/>
                </a:lnTo>
                <a:lnTo>
                  <a:pt x="7057524" y="1240254"/>
                </a:lnTo>
                <a:lnTo>
                  <a:pt x="7080876" y="1240254"/>
                </a:lnTo>
                <a:lnTo>
                  <a:pt x="7080876" y="1284364"/>
                </a:lnTo>
                <a:lnTo>
                  <a:pt x="7080876" y="1367393"/>
                </a:lnTo>
                <a:lnTo>
                  <a:pt x="7080876" y="1421881"/>
                </a:lnTo>
                <a:lnTo>
                  <a:pt x="7158716" y="1421881"/>
                </a:lnTo>
                <a:lnTo>
                  <a:pt x="7158716" y="1367393"/>
                </a:lnTo>
                <a:lnTo>
                  <a:pt x="7179474" y="1367393"/>
                </a:lnTo>
                <a:lnTo>
                  <a:pt x="7179474" y="1336257"/>
                </a:lnTo>
                <a:lnTo>
                  <a:pt x="7496024" y="1336257"/>
                </a:lnTo>
                <a:lnTo>
                  <a:pt x="7496024" y="1367393"/>
                </a:lnTo>
                <a:lnTo>
                  <a:pt x="7519376" y="1367393"/>
                </a:lnTo>
                <a:lnTo>
                  <a:pt x="7519376" y="1694322"/>
                </a:lnTo>
                <a:lnTo>
                  <a:pt x="7475267" y="1694322"/>
                </a:lnTo>
                <a:lnTo>
                  <a:pt x="7475267" y="1398529"/>
                </a:lnTo>
                <a:lnTo>
                  <a:pt x="7202826" y="1398529"/>
                </a:lnTo>
                <a:lnTo>
                  <a:pt x="7202826" y="1453017"/>
                </a:lnTo>
                <a:lnTo>
                  <a:pt x="7202826" y="1696917"/>
                </a:lnTo>
                <a:lnTo>
                  <a:pt x="7158716" y="1696917"/>
                </a:lnTo>
                <a:lnTo>
                  <a:pt x="7158716" y="1484154"/>
                </a:lnTo>
                <a:lnTo>
                  <a:pt x="7057524" y="1484154"/>
                </a:lnTo>
                <a:lnTo>
                  <a:pt x="7057524" y="1453017"/>
                </a:lnTo>
                <a:lnTo>
                  <a:pt x="7031577" y="1453017"/>
                </a:lnTo>
                <a:lnTo>
                  <a:pt x="7031577" y="1369988"/>
                </a:lnTo>
                <a:lnTo>
                  <a:pt x="7031577" y="1286958"/>
                </a:lnTo>
                <a:lnTo>
                  <a:pt x="7031577" y="1271390"/>
                </a:lnTo>
                <a:lnTo>
                  <a:pt x="6738379" y="1271390"/>
                </a:lnTo>
                <a:lnTo>
                  <a:pt x="6738379" y="1364799"/>
                </a:lnTo>
                <a:lnTo>
                  <a:pt x="6738379" y="1645023"/>
                </a:lnTo>
                <a:lnTo>
                  <a:pt x="6694269" y="1645023"/>
                </a:lnTo>
                <a:lnTo>
                  <a:pt x="6694269" y="1395935"/>
                </a:lnTo>
                <a:lnTo>
                  <a:pt x="6336204" y="1395935"/>
                </a:lnTo>
                <a:lnTo>
                  <a:pt x="6336204" y="1696917"/>
                </a:lnTo>
                <a:lnTo>
                  <a:pt x="6292094" y="1696917"/>
                </a:lnTo>
                <a:lnTo>
                  <a:pt x="6292094" y="1364799"/>
                </a:lnTo>
                <a:lnTo>
                  <a:pt x="6315446" y="1364799"/>
                </a:lnTo>
                <a:lnTo>
                  <a:pt x="6315446" y="1333663"/>
                </a:lnTo>
                <a:lnTo>
                  <a:pt x="6497073" y="1333663"/>
                </a:lnTo>
                <a:lnTo>
                  <a:pt x="6497073" y="1123494"/>
                </a:lnTo>
                <a:lnTo>
                  <a:pt x="6442585" y="1123494"/>
                </a:lnTo>
                <a:lnTo>
                  <a:pt x="6442585" y="915920"/>
                </a:lnTo>
                <a:lnTo>
                  <a:pt x="5991111" y="915920"/>
                </a:lnTo>
                <a:lnTo>
                  <a:pt x="5991111" y="988571"/>
                </a:lnTo>
                <a:lnTo>
                  <a:pt x="6180523" y="988571"/>
                </a:lnTo>
                <a:lnTo>
                  <a:pt x="6180523" y="1019707"/>
                </a:lnTo>
                <a:lnTo>
                  <a:pt x="6203875" y="1019707"/>
                </a:lnTo>
                <a:lnTo>
                  <a:pt x="6203875" y="1694322"/>
                </a:lnTo>
                <a:lnTo>
                  <a:pt x="6159765" y="1694322"/>
                </a:lnTo>
                <a:lnTo>
                  <a:pt x="6159765" y="1050843"/>
                </a:lnTo>
                <a:lnTo>
                  <a:pt x="5991111" y="1050843"/>
                </a:lnTo>
                <a:lnTo>
                  <a:pt x="5991111" y="1019707"/>
                </a:lnTo>
                <a:lnTo>
                  <a:pt x="5905487" y="1019707"/>
                </a:lnTo>
                <a:lnTo>
                  <a:pt x="5905487" y="1183171"/>
                </a:lnTo>
                <a:lnTo>
                  <a:pt x="5830241" y="1183171"/>
                </a:lnTo>
                <a:lnTo>
                  <a:pt x="5830241" y="1645023"/>
                </a:lnTo>
                <a:lnTo>
                  <a:pt x="5786132" y="1645023"/>
                </a:lnTo>
                <a:lnTo>
                  <a:pt x="5786132" y="1183171"/>
                </a:lnTo>
                <a:lnTo>
                  <a:pt x="5809484" y="1183171"/>
                </a:lnTo>
                <a:lnTo>
                  <a:pt x="5809484" y="1035275"/>
                </a:lnTo>
                <a:lnTo>
                  <a:pt x="5705697" y="1035275"/>
                </a:lnTo>
                <a:lnTo>
                  <a:pt x="5705697" y="887379"/>
                </a:lnTo>
                <a:lnTo>
                  <a:pt x="5508501" y="887379"/>
                </a:lnTo>
                <a:lnTo>
                  <a:pt x="5508501" y="1006734"/>
                </a:lnTo>
                <a:lnTo>
                  <a:pt x="5282765" y="1006734"/>
                </a:lnTo>
                <a:lnTo>
                  <a:pt x="5282765" y="659047"/>
                </a:lnTo>
                <a:lnTo>
                  <a:pt x="4950646" y="659047"/>
                </a:lnTo>
                <a:lnTo>
                  <a:pt x="4950646" y="755050"/>
                </a:lnTo>
                <a:lnTo>
                  <a:pt x="4774208" y="755050"/>
                </a:lnTo>
                <a:lnTo>
                  <a:pt x="4774208" y="659047"/>
                </a:lnTo>
                <a:lnTo>
                  <a:pt x="4667826" y="659047"/>
                </a:lnTo>
                <a:lnTo>
                  <a:pt x="4667826" y="547476"/>
                </a:lnTo>
                <a:lnTo>
                  <a:pt x="4473225" y="547476"/>
                </a:lnTo>
                <a:lnTo>
                  <a:pt x="4473225" y="659047"/>
                </a:lnTo>
                <a:lnTo>
                  <a:pt x="4353870" y="659047"/>
                </a:lnTo>
                <a:lnTo>
                  <a:pt x="4353870" y="874405"/>
                </a:lnTo>
                <a:lnTo>
                  <a:pt x="4237109" y="874405"/>
                </a:lnTo>
                <a:lnTo>
                  <a:pt x="4237109" y="1696917"/>
                </a:lnTo>
                <a:lnTo>
                  <a:pt x="4193000" y="1696917"/>
                </a:lnTo>
                <a:lnTo>
                  <a:pt x="4193000" y="871810"/>
                </a:lnTo>
                <a:lnTo>
                  <a:pt x="4216352" y="871810"/>
                </a:lnTo>
                <a:lnTo>
                  <a:pt x="4216352" y="443689"/>
                </a:lnTo>
                <a:lnTo>
                  <a:pt x="4161863" y="443689"/>
                </a:lnTo>
                <a:lnTo>
                  <a:pt x="4161863" y="220547"/>
                </a:lnTo>
                <a:lnTo>
                  <a:pt x="3904990" y="220547"/>
                </a:lnTo>
                <a:lnTo>
                  <a:pt x="3904990" y="441095"/>
                </a:lnTo>
                <a:lnTo>
                  <a:pt x="3902395" y="441095"/>
                </a:lnTo>
                <a:lnTo>
                  <a:pt x="3902395" y="1743621"/>
                </a:lnTo>
                <a:lnTo>
                  <a:pt x="3858286" y="1743621"/>
                </a:lnTo>
                <a:lnTo>
                  <a:pt x="3858286" y="1414097"/>
                </a:lnTo>
                <a:lnTo>
                  <a:pt x="3580656" y="1414097"/>
                </a:lnTo>
                <a:lnTo>
                  <a:pt x="3580656" y="1354420"/>
                </a:lnTo>
                <a:lnTo>
                  <a:pt x="3858286" y="1354420"/>
                </a:lnTo>
                <a:lnTo>
                  <a:pt x="3858286" y="446284"/>
                </a:lnTo>
                <a:lnTo>
                  <a:pt x="3850502" y="446284"/>
                </a:lnTo>
                <a:lnTo>
                  <a:pt x="3850502" y="298388"/>
                </a:lnTo>
                <a:lnTo>
                  <a:pt x="3689632" y="298388"/>
                </a:lnTo>
                <a:lnTo>
                  <a:pt x="3689632" y="0"/>
                </a:lnTo>
                <a:lnTo>
                  <a:pt x="3474274" y="0"/>
                </a:lnTo>
                <a:lnTo>
                  <a:pt x="3474274" y="1240254"/>
                </a:lnTo>
                <a:lnTo>
                  <a:pt x="3495031" y="1240254"/>
                </a:lnTo>
                <a:lnTo>
                  <a:pt x="3495031" y="1787730"/>
                </a:lnTo>
                <a:lnTo>
                  <a:pt x="3450922" y="1787730"/>
                </a:lnTo>
                <a:lnTo>
                  <a:pt x="3450922" y="1315500"/>
                </a:lnTo>
                <a:lnTo>
                  <a:pt x="3269294" y="1315500"/>
                </a:lnTo>
                <a:lnTo>
                  <a:pt x="3269294" y="1746216"/>
                </a:lnTo>
                <a:lnTo>
                  <a:pt x="3225185" y="1746216"/>
                </a:lnTo>
                <a:lnTo>
                  <a:pt x="3225185" y="1273985"/>
                </a:lnTo>
                <a:lnTo>
                  <a:pt x="3248537" y="1273985"/>
                </a:lnTo>
                <a:lnTo>
                  <a:pt x="3248537" y="827701"/>
                </a:lnTo>
                <a:lnTo>
                  <a:pt x="2903445" y="827701"/>
                </a:lnTo>
                <a:lnTo>
                  <a:pt x="2903445" y="1019707"/>
                </a:lnTo>
                <a:lnTo>
                  <a:pt x="2924202" y="1019707"/>
                </a:lnTo>
                <a:lnTo>
                  <a:pt x="2924202" y="1746216"/>
                </a:lnTo>
                <a:lnTo>
                  <a:pt x="2880093" y="1746216"/>
                </a:lnTo>
                <a:lnTo>
                  <a:pt x="2880093" y="1019707"/>
                </a:lnTo>
                <a:lnTo>
                  <a:pt x="2763332" y="1019707"/>
                </a:lnTo>
                <a:lnTo>
                  <a:pt x="2763332" y="827701"/>
                </a:lnTo>
                <a:lnTo>
                  <a:pt x="2656950" y="827701"/>
                </a:lnTo>
                <a:lnTo>
                  <a:pt x="2656950" y="635695"/>
                </a:lnTo>
                <a:lnTo>
                  <a:pt x="2537595" y="635695"/>
                </a:lnTo>
                <a:lnTo>
                  <a:pt x="2537595" y="1079384"/>
                </a:lnTo>
                <a:lnTo>
                  <a:pt x="2501270" y="1079384"/>
                </a:lnTo>
                <a:lnTo>
                  <a:pt x="2501270" y="1746216"/>
                </a:lnTo>
                <a:lnTo>
                  <a:pt x="2457160" y="1746216"/>
                </a:lnTo>
                <a:lnTo>
                  <a:pt x="2457160" y="1079384"/>
                </a:lnTo>
                <a:lnTo>
                  <a:pt x="2438997" y="1079384"/>
                </a:lnTo>
                <a:lnTo>
                  <a:pt x="2438997" y="947056"/>
                </a:lnTo>
                <a:lnTo>
                  <a:pt x="2319642" y="947056"/>
                </a:lnTo>
                <a:lnTo>
                  <a:pt x="2319642" y="1050843"/>
                </a:lnTo>
                <a:lnTo>
                  <a:pt x="2179530" y="1050843"/>
                </a:lnTo>
                <a:lnTo>
                  <a:pt x="2179530" y="1081979"/>
                </a:lnTo>
                <a:lnTo>
                  <a:pt x="2101689" y="1081979"/>
                </a:lnTo>
                <a:lnTo>
                  <a:pt x="2101689" y="1748810"/>
                </a:lnTo>
                <a:lnTo>
                  <a:pt x="2057580" y="1748810"/>
                </a:lnTo>
                <a:lnTo>
                  <a:pt x="2057580" y="1050843"/>
                </a:lnTo>
                <a:lnTo>
                  <a:pt x="2080932" y="1050843"/>
                </a:lnTo>
                <a:lnTo>
                  <a:pt x="2080932" y="1019707"/>
                </a:lnTo>
                <a:lnTo>
                  <a:pt x="2182124" y="1019707"/>
                </a:lnTo>
                <a:lnTo>
                  <a:pt x="2182124" y="827701"/>
                </a:lnTo>
                <a:lnTo>
                  <a:pt x="1829248" y="827701"/>
                </a:lnTo>
                <a:lnTo>
                  <a:pt x="1829248" y="1315500"/>
                </a:lnTo>
                <a:lnTo>
                  <a:pt x="1699514" y="1315500"/>
                </a:lnTo>
                <a:lnTo>
                  <a:pt x="1699514" y="1746216"/>
                </a:lnTo>
                <a:lnTo>
                  <a:pt x="1655405" y="1746216"/>
                </a:lnTo>
                <a:lnTo>
                  <a:pt x="1655405" y="1315500"/>
                </a:lnTo>
                <a:lnTo>
                  <a:pt x="1676162" y="1315500"/>
                </a:lnTo>
                <a:lnTo>
                  <a:pt x="1676162" y="1167603"/>
                </a:lnTo>
                <a:lnTo>
                  <a:pt x="1525671" y="1167603"/>
                </a:lnTo>
                <a:lnTo>
                  <a:pt x="1525671" y="1079384"/>
                </a:lnTo>
                <a:lnTo>
                  <a:pt x="1310312" y="1079384"/>
                </a:lnTo>
                <a:lnTo>
                  <a:pt x="1310312" y="1240254"/>
                </a:lnTo>
                <a:lnTo>
                  <a:pt x="1286960" y="1240254"/>
                </a:lnTo>
                <a:lnTo>
                  <a:pt x="1286960" y="1271390"/>
                </a:lnTo>
                <a:lnTo>
                  <a:pt x="1157226" y="1271390"/>
                </a:lnTo>
                <a:lnTo>
                  <a:pt x="1157226" y="1211713"/>
                </a:lnTo>
                <a:lnTo>
                  <a:pt x="1266203" y="1211713"/>
                </a:lnTo>
                <a:lnTo>
                  <a:pt x="1266203" y="1079384"/>
                </a:lnTo>
                <a:lnTo>
                  <a:pt x="1286960" y="1079384"/>
                </a:lnTo>
                <a:lnTo>
                  <a:pt x="1286960" y="843269"/>
                </a:lnTo>
                <a:lnTo>
                  <a:pt x="1211715" y="843269"/>
                </a:lnTo>
                <a:lnTo>
                  <a:pt x="1211715" y="607154"/>
                </a:lnTo>
                <a:lnTo>
                  <a:pt x="1115712" y="607154"/>
                </a:lnTo>
                <a:lnTo>
                  <a:pt x="1115712" y="339902"/>
                </a:lnTo>
                <a:lnTo>
                  <a:pt x="838081" y="339902"/>
                </a:lnTo>
                <a:lnTo>
                  <a:pt x="838081" y="799160"/>
                </a:lnTo>
                <a:lnTo>
                  <a:pt x="731699" y="1006734"/>
                </a:lnTo>
                <a:lnTo>
                  <a:pt x="731699" y="1167603"/>
                </a:lnTo>
                <a:lnTo>
                  <a:pt x="614939" y="1167603"/>
                </a:lnTo>
                <a:lnTo>
                  <a:pt x="614939" y="1694322"/>
                </a:lnTo>
                <a:lnTo>
                  <a:pt x="570829" y="1694322"/>
                </a:lnTo>
                <a:lnTo>
                  <a:pt x="570829" y="1167603"/>
                </a:lnTo>
                <a:lnTo>
                  <a:pt x="591587" y="1167603"/>
                </a:lnTo>
                <a:lnTo>
                  <a:pt x="591587" y="1110521"/>
                </a:lnTo>
                <a:lnTo>
                  <a:pt x="555261" y="1110521"/>
                </a:lnTo>
                <a:lnTo>
                  <a:pt x="368444" y="1110521"/>
                </a:lnTo>
                <a:lnTo>
                  <a:pt x="368444" y="1645023"/>
                </a:lnTo>
                <a:lnTo>
                  <a:pt x="324335" y="1645023"/>
                </a:lnTo>
                <a:lnTo>
                  <a:pt x="324335" y="1079384"/>
                </a:lnTo>
                <a:lnTo>
                  <a:pt x="347687" y="1079384"/>
                </a:lnTo>
                <a:lnTo>
                  <a:pt x="347687" y="1048248"/>
                </a:lnTo>
                <a:lnTo>
                  <a:pt x="555261" y="1048248"/>
                </a:lnTo>
                <a:lnTo>
                  <a:pt x="591587" y="1048248"/>
                </a:lnTo>
                <a:lnTo>
                  <a:pt x="591587" y="428121"/>
                </a:lnTo>
                <a:lnTo>
                  <a:pt x="256873" y="428121"/>
                </a:lnTo>
                <a:lnTo>
                  <a:pt x="256873" y="1035275"/>
                </a:lnTo>
                <a:lnTo>
                  <a:pt x="0" y="1035275"/>
                </a:lnTo>
                <a:lnTo>
                  <a:pt x="0" y="1894112"/>
                </a:lnTo>
                <a:lnTo>
                  <a:pt x="12184607" y="1894112"/>
                </a:lnTo>
                <a:lnTo>
                  <a:pt x="12184607" y="812133"/>
                </a:lnTo>
                <a:lnTo>
                  <a:pt x="11969249" y="812133"/>
                </a:lnTo>
                <a:close/>
                <a:moveTo>
                  <a:pt x="1115712" y="1746216"/>
                </a:moveTo>
                <a:lnTo>
                  <a:pt x="1071602" y="1746216"/>
                </a:lnTo>
                <a:lnTo>
                  <a:pt x="1071602" y="604559"/>
                </a:lnTo>
                <a:lnTo>
                  <a:pt x="1115712" y="604559"/>
                </a:lnTo>
                <a:lnTo>
                  <a:pt x="1115712" y="1746216"/>
                </a:lnTo>
                <a:close/>
                <a:moveTo>
                  <a:pt x="3526167" y="140112"/>
                </a:moveTo>
                <a:lnTo>
                  <a:pt x="3637738" y="140112"/>
                </a:lnTo>
                <a:lnTo>
                  <a:pt x="3637738" y="275035"/>
                </a:lnTo>
                <a:lnTo>
                  <a:pt x="3526167" y="275035"/>
                </a:lnTo>
                <a:lnTo>
                  <a:pt x="3526167" y="140112"/>
                </a:lnTo>
                <a:close/>
                <a:moveTo>
                  <a:pt x="4099591" y="347686"/>
                </a:moveTo>
                <a:lnTo>
                  <a:pt x="3993209" y="347686"/>
                </a:lnTo>
                <a:lnTo>
                  <a:pt x="3993209" y="303577"/>
                </a:lnTo>
                <a:lnTo>
                  <a:pt x="4099591" y="303577"/>
                </a:lnTo>
                <a:lnTo>
                  <a:pt x="4099591" y="347686"/>
                </a:lnTo>
                <a:close/>
                <a:moveTo>
                  <a:pt x="5137462" y="1530858"/>
                </a:moveTo>
                <a:lnTo>
                  <a:pt x="5093353" y="1530858"/>
                </a:lnTo>
                <a:lnTo>
                  <a:pt x="5093353" y="851053"/>
                </a:lnTo>
                <a:lnTo>
                  <a:pt x="4649663" y="851053"/>
                </a:lnTo>
                <a:lnTo>
                  <a:pt x="4649663" y="1284364"/>
                </a:lnTo>
                <a:lnTo>
                  <a:pt x="4683394" y="1284364"/>
                </a:lnTo>
                <a:lnTo>
                  <a:pt x="4683394" y="1315500"/>
                </a:lnTo>
                <a:lnTo>
                  <a:pt x="4704151" y="1315500"/>
                </a:lnTo>
                <a:lnTo>
                  <a:pt x="4704151" y="1380367"/>
                </a:lnTo>
                <a:lnTo>
                  <a:pt x="4743071" y="1380367"/>
                </a:lnTo>
                <a:lnTo>
                  <a:pt x="4743071" y="1411503"/>
                </a:lnTo>
                <a:lnTo>
                  <a:pt x="4766423" y="1411503"/>
                </a:lnTo>
                <a:lnTo>
                  <a:pt x="4766423" y="1645023"/>
                </a:lnTo>
                <a:lnTo>
                  <a:pt x="4722314" y="1645023"/>
                </a:lnTo>
                <a:lnTo>
                  <a:pt x="4722314" y="1442639"/>
                </a:lnTo>
                <a:lnTo>
                  <a:pt x="4683394" y="1442639"/>
                </a:lnTo>
                <a:lnTo>
                  <a:pt x="4683394" y="1411503"/>
                </a:lnTo>
                <a:lnTo>
                  <a:pt x="4660042" y="1411503"/>
                </a:lnTo>
                <a:lnTo>
                  <a:pt x="4660042" y="1344041"/>
                </a:lnTo>
                <a:lnTo>
                  <a:pt x="4626311" y="1344041"/>
                </a:lnTo>
                <a:lnTo>
                  <a:pt x="4545876" y="1344041"/>
                </a:lnTo>
                <a:lnTo>
                  <a:pt x="4545876" y="1312905"/>
                </a:lnTo>
                <a:lnTo>
                  <a:pt x="4522524" y="1312905"/>
                </a:lnTo>
                <a:lnTo>
                  <a:pt x="4522524" y="1271390"/>
                </a:lnTo>
                <a:lnTo>
                  <a:pt x="4493982" y="1271390"/>
                </a:lnTo>
                <a:lnTo>
                  <a:pt x="4493982" y="1395935"/>
                </a:lnTo>
                <a:lnTo>
                  <a:pt x="4470630" y="1395935"/>
                </a:lnTo>
                <a:lnTo>
                  <a:pt x="4470630" y="1427071"/>
                </a:lnTo>
                <a:lnTo>
                  <a:pt x="4385006" y="1427071"/>
                </a:lnTo>
                <a:lnTo>
                  <a:pt x="4385006" y="1645023"/>
                </a:lnTo>
                <a:lnTo>
                  <a:pt x="4340896" y="1645023"/>
                </a:lnTo>
                <a:lnTo>
                  <a:pt x="4340896" y="1398529"/>
                </a:lnTo>
                <a:lnTo>
                  <a:pt x="4361654" y="1398529"/>
                </a:lnTo>
                <a:lnTo>
                  <a:pt x="4361654" y="1367393"/>
                </a:lnTo>
                <a:lnTo>
                  <a:pt x="4449873" y="1367393"/>
                </a:lnTo>
                <a:lnTo>
                  <a:pt x="4449873" y="1240254"/>
                </a:lnTo>
                <a:lnTo>
                  <a:pt x="4470630" y="1240254"/>
                </a:lnTo>
                <a:lnTo>
                  <a:pt x="4470630" y="1209118"/>
                </a:lnTo>
                <a:lnTo>
                  <a:pt x="4543281" y="1209118"/>
                </a:lnTo>
                <a:lnTo>
                  <a:pt x="4543281" y="1240254"/>
                </a:lnTo>
                <a:lnTo>
                  <a:pt x="4564038" y="1240254"/>
                </a:lnTo>
                <a:lnTo>
                  <a:pt x="4564038" y="1284364"/>
                </a:lnTo>
                <a:lnTo>
                  <a:pt x="4600364" y="1284364"/>
                </a:lnTo>
                <a:lnTo>
                  <a:pt x="4600364" y="822512"/>
                </a:lnTo>
                <a:lnTo>
                  <a:pt x="4623716" y="822512"/>
                </a:lnTo>
                <a:lnTo>
                  <a:pt x="4623716" y="791376"/>
                </a:lnTo>
                <a:lnTo>
                  <a:pt x="5111516" y="791376"/>
                </a:lnTo>
                <a:lnTo>
                  <a:pt x="5111516" y="822512"/>
                </a:lnTo>
                <a:lnTo>
                  <a:pt x="5134868" y="822512"/>
                </a:lnTo>
                <a:lnTo>
                  <a:pt x="5134868" y="1530858"/>
                </a:lnTo>
                <a:close/>
                <a:moveTo>
                  <a:pt x="5490339" y="1603509"/>
                </a:moveTo>
                <a:lnTo>
                  <a:pt x="5446229" y="1603509"/>
                </a:lnTo>
                <a:lnTo>
                  <a:pt x="5446229" y="1019707"/>
                </a:lnTo>
                <a:lnTo>
                  <a:pt x="5490339" y="1019707"/>
                </a:lnTo>
                <a:lnTo>
                  <a:pt x="5490339" y="1603509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algn="dist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2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金华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63593" y="3276157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jinhua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18F1A4D9-70B6-4C63-BD4D-C762CB15C603}"/>
              </a:ext>
            </a:extLst>
          </p:cNvPr>
          <p:cNvSpPr/>
          <p:nvPr/>
        </p:nvSpPr>
        <p:spPr>
          <a:xfrm>
            <a:off x="2202212" y="3827659"/>
            <a:ext cx="7785394" cy="1674788"/>
          </a:xfrm>
          <a:custGeom>
            <a:avLst/>
            <a:gdLst>
              <a:gd name="connsiteX0" fmla="*/ 11918036 w 12158187"/>
              <a:gd name="connsiteY0" fmla="*/ 1803315 h 2615461"/>
              <a:gd name="connsiteX1" fmla="*/ 11918036 w 12158187"/>
              <a:gd name="connsiteY1" fmla="*/ 1916841 h 2615461"/>
              <a:gd name="connsiteX2" fmla="*/ 11843807 w 12158187"/>
              <a:gd name="connsiteY2" fmla="*/ 1916841 h 2615461"/>
              <a:gd name="connsiteX3" fmla="*/ 11843807 w 12158187"/>
              <a:gd name="connsiteY3" fmla="*/ 2100229 h 2615461"/>
              <a:gd name="connsiteX4" fmla="*/ 11918036 w 12158187"/>
              <a:gd name="connsiteY4" fmla="*/ 2100229 h 2615461"/>
              <a:gd name="connsiteX5" fmla="*/ 11918036 w 12158187"/>
              <a:gd name="connsiteY5" fmla="*/ 2122061 h 2615461"/>
              <a:gd name="connsiteX6" fmla="*/ 11937684 w 12158187"/>
              <a:gd name="connsiteY6" fmla="*/ 2122061 h 2615461"/>
              <a:gd name="connsiteX7" fmla="*/ 11937684 w 12158187"/>
              <a:gd name="connsiteY7" fmla="*/ 2253052 h 2615461"/>
              <a:gd name="connsiteX8" fmla="*/ 11998813 w 12158187"/>
              <a:gd name="connsiteY8" fmla="*/ 2253052 h 2615461"/>
              <a:gd name="connsiteX9" fmla="*/ 11998813 w 12158187"/>
              <a:gd name="connsiteY9" fmla="*/ 2274884 h 2615461"/>
              <a:gd name="connsiteX10" fmla="*/ 12018463 w 12158187"/>
              <a:gd name="connsiteY10" fmla="*/ 2274884 h 2615461"/>
              <a:gd name="connsiteX11" fmla="*/ 12018463 w 12158187"/>
              <a:gd name="connsiteY11" fmla="*/ 2471371 h 2615461"/>
              <a:gd name="connsiteX12" fmla="*/ 11979165 w 12158187"/>
              <a:gd name="connsiteY12" fmla="*/ 2471371 h 2615461"/>
              <a:gd name="connsiteX13" fmla="*/ 11979165 w 12158187"/>
              <a:gd name="connsiteY13" fmla="*/ 2296716 h 2615461"/>
              <a:gd name="connsiteX14" fmla="*/ 11918036 w 12158187"/>
              <a:gd name="connsiteY14" fmla="*/ 2296716 h 2615461"/>
              <a:gd name="connsiteX15" fmla="*/ 11918036 w 12158187"/>
              <a:gd name="connsiteY15" fmla="*/ 2274884 h 2615461"/>
              <a:gd name="connsiteX16" fmla="*/ 11898387 w 12158187"/>
              <a:gd name="connsiteY16" fmla="*/ 2274884 h 2615461"/>
              <a:gd name="connsiteX17" fmla="*/ 11898387 w 12158187"/>
              <a:gd name="connsiteY17" fmla="*/ 2143893 h 2615461"/>
              <a:gd name="connsiteX18" fmla="*/ 11824158 w 12158187"/>
              <a:gd name="connsiteY18" fmla="*/ 2143893 h 2615461"/>
              <a:gd name="connsiteX19" fmla="*/ 11824158 w 12158187"/>
              <a:gd name="connsiteY19" fmla="*/ 2122061 h 2615461"/>
              <a:gd name="connsiteX20" fmla="*/ 11804510 w 12158187"/>
              <a:gd name="connsiteY20" fmla="*/ 2122061 h 2615461"/>
              <a:gd name="connsiteX21" fmla="*/ 11804510 w 12158187"/>
              <a:gd name="connsiteY21" fmla="*/ 1916841 h 2615461"/>
              <a:gd name="connsiteX22" fmla="*/ 11736831 w 12158187"/>
              <a:gd name="connsiteY22" fmla="*/ 1916841 h 2615461"/>
              <a:gd name="connsiteX23" fmla="*/ 11736831 w 12158187"/>
              <a:gd name="connsiteY23" fmla="*/ 1938673 h 2615461"/>
              <a:gd name="connsiteX24" fmla="*/ 11522878 w 12158187"/>
              <a:gd name="connsiteY24" fmla="*/ 1938673 h 2615461"/>
              <a:gd name="connsiteX25" fmla="*/ 11522878 w 12158187"/>
              <a:gd name="connsiteY25" fmla="*/ 2473554 h 2615461"/>
              <a:gd name="connsiteX26" fmla="*/ 11483581 w 12158187"/>
              <a:gd name="connsiteY26" fmla="*/ 2473554 h 2615461"/>
              <a:gd name="connsiteX27" fmla="*/ 11483581 w 12158187"/>
              <a:gd name="connsiteY27" fmla="*/ 1914658 h 2615461"/>
              <a:gd name="connsiteX28" fmla="*/ 11503230 w 12158187"/>
              <a:gd name="connsiteY28" fmla="*/ 1914658 h 2615461"/>
              <a:gd name="connsiteX29" fmla="*/ 11503230 w 12158187"/>
              <a:gd name="connsiteY29" fmla="*/ 1892826 h 2615461"/>
              <a:gd name="connsiteX30" fmla="*/ 11739015 w 12158187"/>
              <a:gd name="connsiteY30" fmla="*/ 1892826 h 2615461"/>
              <a:gd name="connsiteX31" fmla="*/ 11739015 w 12158187"/>
              <a:gd name="connsiteY31" fmla="*/ 246700 h 2615461"/>
              <a:gd name="connsiteX32" fmla="*/ 11577458 w 12158187"/>
              <a:gd name="connsiteY32" fmla="*/ 246700 h 2615461"/>
              <a:gd name="connsiteX33" fmla="*/ 11577458 w 12158187"/>
              <a:gd name="connsiteY33" fmla="*/ 0 h 2615461"/>
              <a:gd name="connsiteX34" fmla="*/ 11073141 w 12158187"/>
              <a:gd name="connsiteY34" fmla="*/ 0 h 2615461"/>
              <a:gd name="connsiteX35" fmla="*/ 11073141 w 12158187"/>
              <a:gd name="connsiteY35" fmla="*/ 1532599 h 2615461"/>
              <a:gd name="connsiteX36" fmla="*/ 11092790 w 12158187"/>
              <a:gd name="connsiteY36" fmla="*/ 1532599 h 2615461"/>
              <a:gd name="connsiteX37" fmla="*/ 11092790 w 12158187"/>
              <a:gd name="connsiteY37" fmla="*/ 2473554 h 2615461"/>
              <a:gd name="connsiteX38" fmla="*/ 11051310 w 12158187"/>
              <a:gd name="connsiteY38" fmla="*/ 2473554 h 2615461"/>
              <a:gd name="connsiteX39" fmla="*/ 11051310 w 12158187"/>
              <a:gd name="connsiteY39" fmla="*/ 1753102 h 2615461"/>
              <a:gd name="connsiteX40" fmla="*/ 10918135 w 12158187"/>
              <a:gd name="connsiteY40" fmla="*/ 1753102 h 2615461"/>
              <a:gd name="connsiteX41" fmla="*/ 10918135 w 12158187"/>
              <a:gd name="connsiteY41" fmla="*/ 1958321 h 2615461"/>
              <a:gd name="connsiteX42" fmla="*/ 10898486 w 12158187"/>
              <a:gd name="connsiteY42" fmla="*/ 1958321 h 2615461"/>
              <a:gd name="connsiteX43" fmla="*/ 10898486 w 12158187"/>
              <a:gd name="connsiteY43" fmla="*/ 1980153 h 2615461"/>
              <a:gd name="connsiteX44" fmla="*/ 10717281 w 12158187"/>
              <a:gd name="connsiteY44" fmla="*/ 1980153 h 2615461"/>
              <a:gd name="connsiteX45" fmla="*/ 10717281 w 12158187"/>
              <a:gd name="connsiteY45" fmla="*/ 2473554 h 2615461"/>
              <a:gd name="connsiteX46" fmla="*/ 10675801 w 12158187"/>
              <a:gd name="connsiteY46" fmla="*/ 2473554 h 2615461"/>
              <a:gd name="connsiteX47" fmla="*/ 10675801 w 12158187"/>
              <a:gd name="connsiteY47" fmla="*/ 1956138 h 2615461"/>
              <a:gd name="connsiteX48" fmla="*/ 10695449 w 12158187"/>
              <a:gd name="connsiteY48" fmla="*/ 1956138 h 2615461"/>
              <a:gd name="connsiteX49" fmla="*/ 10695449 w 12158187"/>
              <a:gd name="connsiteY49" fmla="*/ 1934306 h 2615461"/>
              <a:gd name="connsiteX50" fmla="*/ 10876654 w 12158187"/>
              <a:gd name="connsiteY50" fmla="*/ 1934306 h 2615461"/>
              <a:gd name="connsiteX51" fmla="*/ 10876654 w 12158187"/>
              <a:gd name="connsiteY51" fmla="*/ 1729086 h 2615461"/>
              <a:gd name="connsiteX52" fmla="*/ 10896303 w 12158187"/>
              <a:gd name="connsiteY52" fmla="*/ 1729086 h 2615461"/>
              <a:gd name="connsiteX53" fmla="*/ 10896303 w 12158187"/>
              <a:gd name="connsiteY53" fmla="*/ 1707255 h 2615461"/>
              <a:gd name="connsiteX54" fmla="*/ 11051310 w 12158187"/>
              <a:gd name="connsiteY54" fmla="*/ 1707255 h 2615461"/>
              <a:gd name="connsiteX55" fmla="*/ 11051310 w 12158187"/>
              <a:gd name="connsiteY55" fmla="*/ 1532599 h 2615461"/>
              <a:gd name="connsiteX56" fmla="*/ 10950883 w 12158187"/>
              <a:gd name="connsiteY56" fmla="*/ 1532599 h 2615461"/>
              <a:gd name="connsiteX57" fmla="*/ 10950883 w 12158187"/>
              <a:gd name="connsiteY57" fmla="*/ 1126526 h 2615461"/>
              <a:gd name="connsiteX58" fmla="*/ 10789327 w 12158187"/>
              <a:gd name="connsiteY58" fmla="*/ 1126526 h 2615461"/>
              <a:gd name="connsiteX59" fmla="*/ 10789327 w 12158187"/>
              <a:gd name="connsiteY59" fmla="*/ 698621 h 2615461"/>
              <a:gd name="connsiteX60" fmla="*/ 10647419 w 12158187"/>
              <a:gd name="connsiteY60" fmla="*/ 698621 h 2615461"/>
              <a:gd name="connsiteX61" fmla="*/ 10647419 w 12158187"/>
              <a:gd name="connsiteY61" fmla="*/ 901657 h 2615461"/>
              <a:gd name="connsiteX62" fmla="*/ 10426917 w 12158187"/>
              <a:gd name="connsiteY62" fmla="*/ 901657 h 2615461"/>
              <a:gd name="connsiteX63" fmla="*/ 10426917 w 12158187"/>
              <a:gd name="connsiteY63" fmla="*/ 1667957 h 2615461"/>
              <a:gd name="connsiteX64" fmla="*/ 10446566 w 12158187"/>
              <a:gd name="connsiteY64" fmla="*/ 1667957 h 2615461"/>
              <a:gd name="connsiteX65" fmla="*/ 10446566 w 12158187"/>
              <a:gd name="connsiteY65" fmla="*/ 2473554 h 2615461"/>
              <a:gd name="connsiteX66" fmla="*/ 10407268 w 12158187"/>
              <a:gd name="connsiteY66" fmla="*/ 2473554 h 2615461"/>
              <a:gd name="connsiteX67" fmla="*/ 10407268 w 12158187"/>
              <a:gd name="connsiteY67" fmla="*/ 1667957 h 2615461"/>
              <a:gd name="connsiteX68" fmla="*/ 10226063 w 12158187"/>
              <a:gd name="connsiteY68" fmla="*/ 1667957 h 2615461"/>
              <a:gd name="connsiteX69" fmla="*/ 10226063 w 12158187"/>
              <a:gd name="connsiteY69" fmla="*/ 2078397 h 2615461"/>
              <a:gd name="connsiteX70" fmla="*/ 10005561 w 12158187"/>
              <a:gd name="connsiteY70" fmla="*/ 2078397 h 2615461"/>
              <a:gd name="connsiteX71" fmla="*/ 10005561 w 12158187"/>
              <a:gd name="connsiteY71" fmla="*/ 1735636 h 2615461"/>
              <a:gd name="connsiteX72" fmla="*/ 9824356 w 12158187"/>
              <a:gd name="connsiteY72" fmla="*/ 1735636 h 2615461"/>
              <a:gd name="connsiteX73" fmla="*/ 9824356 w 12158187"/>
              <a:gd name="connsiteY73" fmla="*/ 1938673 h 2615461"/>
              <a:gd name="connsiteX74" fmla="*/ 9199964 w 12158187"/>
              <a:gd name="connsiteY74" fmla="*/ 1938673 h 2615461"/>
              <a:gd name="connsiteX75" fmla="*/ 9199964 w 12158187"/>
              <a:gd name="connsiteY75" fmla="*/ 1194205 h 2615461"/>
              <a:gd name="connsiteX76" fmla="*/ 8516626 w 12158187"/>
              <a:gd name="connsiteY76" fmla="*/ 1194205 h 2615461"/>
              <a:gd name="connsiteX77" fmla="*/ 8516626 w 12158187"/>
              <a:gd name="connsiteY77" fmla="*/ 2078397 h 2615461"/>
              <a:gd name="connsiteX78" fmla="*/ 8536274 w 12158187"/>
              <a:gd name="connsiteY78" fmla="*/ 2078397 h 2615461"/>
              <a:gd name="connsiteX79" fmla="*/ 8536274 w 12158187"/>
              <a:gd name="connsiteY79" fmla="*/ 2471371 h 2615461"/>
              <a:gd name="connsiteX80" fmla="*/ 8496977 w 12158187"/>
              <a:gd name="connsiteY80" fmla="*/ 2471371 h 2615461"/>
              <a:gd name="connsiteX81" fmla="*/ 8496977 w 12158187"/>
              <a:gd name="connsiteY81" fmla="*/ 2078397 h 2615461"/>
              <a:gd name="connsiteX82" fmla="*/ 8355070 w 12158187"/>
              <a:gd name="connsiteY82" fmla="*/ 2078397 h 2615461"/>
              <a:gd name="connsiteX83" fmla="*/ 8355070 w 12158187"/>
              <a:gd name="connsiteY83" fmla="*/ 1803315 h 2615461"/>
              <a:gd name="connsiteX84" fmla="*/ 8093087 w 12158187"/>
              <a:gd name="connsiteY84" fmla="*/ 1803315 h 2615461"/>
              <a:gd name="connsiteX85" fmla="*/ 8093087 w 12158187"/>
              <a:gd name="connsiteY85" fmla="*/ 2141709 h 2615461"/>
              <a:gd name="connsiteX86" fmla="*/ 8200063 w 12158187"/>
              <a:gd name="connsiteY86" fmla="*/ 2141709 h 2615461"/>
              <a:gd name="connsiteX87" fmla="*/ 8200063 w 12158187"/>
              <a:gd name="connsiteY87" fmla="*/ 2163541 h 2615461"/>
              <a:gd name="connsiteX88" fmla="*/ 8219712 w 12158187"/>
              <a:gd name="connsiteY88" fmla="*/ 2163541 h 2615461"/>
              <a:gd name="connsiteX89" fmla="*/ 8219712 w 12158187"/>
              <a:gd name="connsiteY89" fmla="*/ 2473554 h 2615461"/>
              <a:gd name="connsiteX90" fmla="*/ 8180415 w 12158187"/>
              <a:gd name="connsiteY90" fmla="*/ 2473554 h 2615461"/>
              <a:gd name="connsiteX91" fmla="*/ 8180415 w 12158187"/>
              <a:gd name="connsiteY91" fmla="*/ 2187556 h 2615461"/>
              <a:gd name="connsiteX92" fmla="*/ 7361718 w 12158187"/>
              <a:gd name="connsiteY92" fmla="*/ 2187556 h 2615461"/>
              <a:gd name="connsiteX93" fmla="*/ 7361718 w 12158187"/>
              <a:gd name="connsiteY93" fmla="*/ 2473554 h 2615461"/>
              <a:gd name="connsiteX94" fmla="*/ 7322420 w 12158187"/>
              <a:gd name="connsiteY94" fmla="*/ 2473554 h 2615461"/>
              <a:gd name="connsiteX95" fmla="*/ 7322420 w 12158187"/>
              <a:gd name="connsiteY95" fmla="*/ 2163541 h 2615461"/>
              <a:gd name="connsiteX96" fmla="*/ 7342069 w 12158187"/>
              <a:gd name="connsiteY96" fmla="*/ 2163541 h 2615461"/>
              <a:gd name="connsiteX97" fmla="*/ 7342069 w 12158187"/>
              <a:gd name="connsiteY97" fmla="*/ 2141709 h 2615461"/>
              <a:gd name="connsiteX98" fmla="*/ 8053789 w 12158187"/>
              <a:gd name="connsiteY98" fmla="*/ 2141709 h 2615461"/>
              <a:gd name="connsiteX99" fmla="*/ 8053789 w 12158187"/>
              <a:gd name="connsiteY99" fmla="*/ 1729086 h 2615461"/>
              <a:gd name="connsiteX100" fmla="*/ 8073438 w 12158187"/>
              <a:gd name="connsiteY100" fmla="*/ 1729086 h 2615461"/>
              <a:gd name="connsiteX101" fmla="*/ 8073438 w 12158187"/>
              <a:gd name="connsiteY101" fmla="*/ 1216037 h 2615461"/>
              <a:gd name="connsiteX102" fmla="*/ 7872585 w 12158187"/>
              <a:gd name="connsiteY102" fmla="*/ 1013000 h 2615461"/>
              <a:gd name="connsiteX103" fmla="*/ 7872585 w 12158187"/>
              <a:gd name="connsiteY103" fmla="*/ 766300 h 2615461"/>
              <a:gd name="connsiteX104" fmla="*/ 7470878 w 12158187"/>
              <a:gd name="connsiteY104" fmla="*/ 766300 h 2615461"/>
              <a:gd name="connsiteX105" fmla="*/ 7470878 w 12158187"/>
              <a:gd name="connsiteY105" fmla="*/ 1037015 h 2615461"/>
              <a:gd name="connsiteX106" fmla="*/ 7328970 w 12158187"/>
              <a:gd name="connsiteY106" fmla="*/ 1037015 h 2615461"/>
              <a:gd name="connsiteX107" fmla="*/ 7328970 w 12158187"/>
              <a:gd name="connsiteY107" fmla="*/ 1938673 h 2615461"/>
              <a:gd name="connsiteX108" fmla="*/ 7208895 w 12158187"/>
              <a:gd name="connsiteY108" fmla="*/ 1938673 h 2615461"/>
              <a:gd name="connsiteX109" fmla="*/ 7208895 w 12158187"/>
              <a:gd name="connsiteY109" fmla="*/ 744468 h 2615461"/>
              <a:gd name="connsiteX110" fmla="*/ 7088819 w 12158187"/>
              <a:gd name="connsiteY110" fmla="*/ 587278 h 2615461"/>
              <a:gd name="connsiteX111" fmla="*/ 6302871 w 12158187"/>
              <a:gd name="connsiteY111" fmla="*/ 587278 h 2615461"/>
              <a:gd name="connsiteX112" fmla="*/ 6080185 w 12158187"/>
              <a:gd name="connsiteY112" fmla="*/ 720453 h 2615461"/>
              <a:gd name="connsiteX113" fmla="*/ 6080185 w 12158187"/>
              <a:gd name="connsiteY113" fmla="*/ 1622110 h 2615461"/>
              <a:gd name="connsiteX114" fmla="*/ 5739607 w 12158187"/>
              <a:gd name="connsiteY114" fmla="*/ 1622110 h 2615461"/>
              <a:gd name="connsiteX115" fmla="*/ 5739607 w 12158187"/>
              <a:gd name="connsiteY115" fmla="*/ 1375410 h 2615461"/>
              <a:gd name="connsiteX116" fmla="*/ 5558403 w 12158187"/>
              <a:gd name="connsiteY116" fmla="*/ 1375410 h 2615461"/>
              <a:gd name="connsiteX117" fmla="*/ 5558403 w 12158187"/>
              <a:gd name="connsiteY117" fmla="*/ 1556615 h 2615461"/>
              <a:gd name="connsiteX118" fmla="*/ 5357549 w 12158187"/>
              <a:gd name="connsiteY118" fmla="*/ 1556615 h 2615461"/>
              <a:gd name="connsiteX119" fmla="*/ 5357549 w 12158187"/>
              <a:gd name="connsiteY119" fmla="*/ 1375410 h 2615461"/>
              <a:gd name="connsiteX120" fmla="*/ 5075918 w 12158187"/>
              <a:gd name="connsiteY120" fmla="*/ 1375410 h 2615461"/>
              <a:gd name="connsiteX121" fmla="*/ 5075918 w 12158187"/>
              <a:gd name="connsiteY121" fmla="*/ 1532599 h 2615461"/>
              <a:gd name="connsiteX122" fmla="*/ 5095566 w 12158187"/>
              <a:gd name="connsiteY122" fmla="*/ 1532599 h 2615461"/>
              <a:gd name="connsiteX123" fmla="*/ 5095566 w 12158187"/>
              <a:gd name="connsiteY123" fmla="*/ 2473554 h 2615461"/>
              <a:gd name="connsiteX124" fmla="*/ 5056269 w 12158187"/>
              <a:gd name="connsiteY124" fmla="*/ 2473554 h 2615461"/>
              <a:gd name="connsiteX125" fmla="*/ 5056269 w 12158187"/>
              <a:gd name="connsiteY125" fmla="*/ 1532599 h 2615461"/>
              <a:gd name="connsiteX126" fmla="*/ 4754989 w 12158187"/>
              <a:gd name="connsiteY126" fmla="*/ 1532599 h 2615461"/>
              <a:gd name="connsiteX127" fmla="*/ 4754989 w 12158187"/>
              <a:gd name="connsiteY127" fmla="*/ 1375410 h 2615461"/>
              <a:gd name="connsiteX128" fmla="*/ 4554135 w 12158187"/>
              <a:gd name="connsiteY128" fmla="*/ 1375410 h 2615461"/>
              <a:gd name="connsiteX129" fmla="*/ 4554135 w 12158187"/>
              <a:gd name="connsiteY129" fmla="*/ 1532599 h 2615461"/>
              <a:gd name="connsiteX130" fmla="*/ 4434060 w 12158187"/>
              <a:gd name="connsiteY130" fmla="*/ 1532599 h 2615461"/>
              <a:gd name="connsiteX131" fmla="*/ 4434060 w 12158187"/>
              <a:gd name="connsiteY131" fmla="*/ 2078397 h 2615461"/>
              <a:gd name="connsiteX132" fmla="*/ 4052001 w 12158187"/>
              <a:gd name="connsiteY132" fmla="*/ 2078397 h 2615461"/>
              <a:gd name="connsiteX133" fmla="*/ 4052001 w 12158187"/>
              <a:gd name="connsiteY133" fmla="*/ 2100229 h 2615461"/>
              <a:gd name="connsiteX134" fmla="*/ 3831499 w 12158187"/>
              <a:gd name="connsiteY134" fmla="*/ 2100229 h 2615461"/>
              <a:gd name="connsiteX135" fmla="*/ 3831499 w 12158187"/>
              <a:gd name="connsiteY135" fmla="*/ 2139526 h 2615461"/>
              <a:gd name="connsiteX136" fmla="*/ 3969040 w 12158187"/>
              <a:gd name="connsiteY136" fmla="*/ 2139526 h 2615461"/>
              <a:gd name="connsiteX137" fmla="*/ 3969040 w 12158187"/>
              <a:gd name="connsiteY137" fmla="*/ 2161358 h 2615461"/>
              <a:gd name="connsiteX138" fmla="*/ 3988689 w 12158187"/>
              <a:gd name="connsiteY138" fmla="*/ 2161358 h 2615461"/>
              <a:gd name="connsiteX139" fmla="*/ 3988689 w 12158187"/>
              <a:gd name="connsiteY139" fmla="*/ 2471371 h 2615461"/>
              <a:gd name="connsiteX140" fmla="*/ 3949391 w 12158187"/>
              <a:gd name="connsiteY140" fmla="*/ 2471371 h 2615461"/>
              <a:gd name="connsiteX141" fmla="*/ 3949391 w 12158187"/>
              <a:gd name="connsiteY141" fmla="*/ 2185373 h 2615461"/>
              <a:gd name="connsiteX142" fmla="*/ 3811851 w 12158187"/>
              <a:gd name="connsiteY142" fmla="*/ 2185373 h 2615461"/>
              <a:gd name="connsiteX143" fmla="*/ 3811851 w 12158187"/>
              <a:gd name="connsiteY143" fmla="*/ 2163541 h 2615461"/>
              <a:gd name="connsiteX144" fmla="*/ 3792202 w 12158187"/>
              <a:gd name="connsiteY144" fmla="*/ 2163541 h 2615461"/>
              <a:gd name="connsiteX145" fmla="*/ 3792202 w 12158187"/>
              <a:gd name="connsiteY145" fmla="*/ 2078397 h 2615461"/>
              <a:gd name="connsiteX146" fmla="*/ 3811851 w 12158187"/>
              <a:gd name="connsiteY146" fmla="*/ 2078397 h 2615461"/>
              <a:gd name="connsiteX147" fmla="*/ 3811851 w 12158187"/>
              <a:gd name="connsiteY147" fmla="*/ 2056565 h 2615461"/>
              <a:gd name="connsiteX148" fmla="*/ 3995238 w 12158187"/>
              <a:gd name="connsiteY148" fmla="*/ 2056565 h 2615461"/>
              <a:gd name="connsiteX149" fmla="*/ 3744171 w 12158187"/>
              <a:gd name="connsiteY149" fmla="*/ 1768384 h 2615461"/>
              <a:gd name="connsiteX150" fmla="*/ 3462540 w 12158187"/>
              <a:gd name="connsiteY150" fmla="*/ 1768384 h 2615461"/>
              <a:gd name="connsiteX151" fmla="*/ 3141611 w 12158187"/>
              <a:gd name="connsiteY151" fmla="*/ 2078397 h 2615461"/>
              <a:gd name="connsiteX152" fmla="*/ 3283518 w 12158187"/>
              <a:gd name="connsiteY152" fmla="*/ 2078397 h 2615461"/>
              <a:gd name="connsiteX153" fmla="*/ 3283518 w 12158187"/>
              <a:gd name="connsiteY153" fmla="*/ 2163541 h 2615461"/>
              <a:gd name="connsiteX154" fmla="*/ 3303167 w 12158187"/>
              <a:gd name="connsiteY154" fmla="*/ 2163541 h 2615461"/>
              <a:gd name="connsiteX155" fmla="*/ 3303167 w 12158187"/>
              <a:gd name="connsiteY155" fmla="*/ 2473554 h 2615461"/>
              <a:gd name="connsiteX156" fmla="*/ 3263870 w 12158187"/>
              <a:gd name="connsiteY156" fmla="*/ 2473554 h 2615461"/>
              <a:gd name="connsiteX157" fmla="*/ 3263870 w 12158187"/>
              <a:gd name="connsiteY157" fmla="*/ 2163541 h 2615461"/>
              <a:gd name="connsiteX158" fmla="*/ 2901460 w 12158187"/>
              <a:gd name="connsiteY158" fmla="*/ 2163541 h 2615461"/>
              <a:gd name="connsiteX159" fmla="*/ 2901460 w 12158187"/>
              <a:gd name="connsiteY159" fmla="*/ 1982337 h 2615461"/>
              <a:gd name="connsiteX160" fmla="*/ 2639477 w 12158187"/>
              <a:gd name="connsiteY160" fmla="*/ 1982337 h 2615461"/>
              <a:gd name="connsiteX161" fmla="*/ 2639477 w 12158187"/>
              <a:gd name="connsiteY161" fmla="*/ 2471371 h 2615461"/>
              <a:gd name="connsiteX162" fmla="*/ 2597997 w 12158187"/>
              <a:gd name="connsiteY162" fmla="*/ 2471371 h 2615461"/>
              <a:gd name="connsiteX163" fmla="*/ 2597997 w 12158187"/>
              <a:gd name="connsiteY163" fmla="*/ 1956138 h 2615461"/>
              <a:gd name="connsiteX164" fmla="*/ 2617645 w 12158187"/>
              <a:gd name="connsiteY164" fmla="*/ 1956138 h 2615461"/>
              <a:gd name="connsiteX165" fmla="*/ 2617645 w 12158187"/>
              <a:gd name="connsiteY165" fmla="*/ 1375410 h 2615461"/>
              <a:gd name="connsiteX166" fmla="*/ 2235587 w 12158187"/>
              <a:gd name="connsiteY166" fmla="*/ 1375410 h 2615461"/>
              <a:gd name="connsiteX167" fmla="*/ 2235587 w 12158187"/>
              <a:gd name="connsiteY167" fmla="*/ 969336 h 2615461"/>
              <a:gd name="connsiteX168" fmla="*/ 2196290 w 12158187"/>
              <a:gd name="connsiteY168" fmla="*/ 969336 h 2615461"/>
              <a:gd name="connsiteX169" fmla="*/ 2196290 w 12158187"/>
              <a:gd name="connsiteY169" fmla="*/ 1375410 h 2615461"/>
              <a:gd name="connsiteX170" fmla="*/ 1831697 w 12158187"/>
              <a:gd name="connsiteY170" fmla="*/ 1375410 h 2615461"/>
              <a:gd name="connsiteX171" fmla="*/ 1831697 w 12158187"/>
              <a:gd name="connsiteY171" fmla="*/ 1984520 h 2615461"/>
              <a:gd name="connsiteX172" fmla="*/ 1851346 w 12158187"/>
              <a:gd name="connsiteY172" fmla="*/ 1984520 h 2615461"/>
              <a:gd name="connsiteX173" fmla="*/ 1851346 w 12158187"/>
              <a:gd name="connsiteY173" fmla="*/ 2165725 h 2615461"/>
              <a:gd name="connsiteX174" fmla="*/ 1812048 w 12158187"/>
              <a:gd name="connsiteY174" fmla="*/ 2165725 h 2615461"/>
              <a:gd name="connsiteX175" fmla="*/ 1812048 w 12158187"/>
              <a:gd name="connsiteY175" fmla="*/ 1984520 h 2615461"/>
              <a:gd name="connsiteX176" fmla="*/ 1711621 w 12158187"/>
              <a:gd name="connsiteY176" fmla="*/ 1984520 h 2615461"/>
              <a:gd name="connsiteX177" fmla="*/ 1711621 w 12158187"/>
              <a:gd name="connsiteY177" fmla="*/ 1827330 h 2615461"/>
              <a:gd name="connsiteX178" fmla="*/ 1550065 w 12158187"/>
              <a:gd name="connsiteY178" fmla="*/ 1827330 h 2615461"/>
              <a:gd name="connsiteX179" fmla="*/ 1550065 w 12158187"/>
              <a:gd name="connsiteY179" fmla="*/ 1600278 h 2615461"/>
              <a:gd name="connsiteX180" fmla="*/ 1449638 w 12158187"/>
              <a:gd name="connsiteY180" fmla="*/ 1600278 h 2615461"/>
              <a:gd name="connsiteX181" fmla="*/ 1449638 w 12158187"/>
              <a:gd name="connsiteY181" fmla="*/ 1825147 h 2615461"/>
              <a:gd name="connsiteX182" fmla="*/ 1320830 w 12158187"/>
              <a:gd name="connsiteY182" fmla="*/ 1825147 h 2615461"/>
              <a:gd name="connsiteX183" fmla="*/ 1320830 w 12158187"/>
              <a:gd name="connsiteY183" fmla="*/ 2139526 h 2615461"/>
              <a:gd name="connsiteX184" fmla="*/ 1698522 w 12158187"/>
              <a:gd name="connsiteY184" fmla="*/ 2139526 h 2615461"/>
              <a:gd name="connsiteX185" fmla="*/ 1698522 w 12158187"/>
              <a:gd name="connsiteY185" fmla="*/ 2161358 h 2615461"/>
              <a:gd name="connsiteX186" fmla="*/ 1718171 w 12158187"/>
              <a:gd name="connsiteY186" fmla="*/ 2161358 h 2615461"/>
              <a:gd name="connsiteX187" fmla="*/ 1718171 w 12158187"/>
              <a:gd name="connsiteY187" fmla="*/ 2231220 h 2615461"/>
              <a:gd name="connsiteX188" fmla="*/ 1870994 w 12158187"/>
              <a:gd name="connsiteY188" fmla="*/ 2231220 h 2615461"/>
              <a:gd name="connsiteX189" fmla="*/ 1870994 w 12158187"/>
              <a:gd name="connsiteY189" fmla="*/ 2253052 h 2615461"/>
              <a:gd name="connsiteX190" fmla="*/ 1890643 w 12158187"/>
              <a:gd name="connsiteY190" fmla="*/ 2253052 h 2615461"/>
              <a:gd name="connsiteX191" fmla="*/ 1890643 w 12158187"/>
              <a:gd name="connsiteY191" fmla="*/ 2469188 h 2615461"/>
              <a:gd name="connsiteX192" fmla="*/ 1851346 w 12158187"/>
              <a:gd name="connsiteY192" fmla="*/ 2469188 h 2615461"/>
              <a:gd name="connsiteX193" fmla="*/ 1851346 w 12158187"/>
              <a:gd name="connsiteY193" fmla="*/ 2274884 h 2615461"/>
              <a:gd name="connsiteX194" fmla="*/ 1698522 w 12158187"/>
              <a:gd name="connsiteY194" fmla="*/ 2274884 h 2615461"/>
              <a:gd name="connsiteX195" fmla="*/ 1698522 w 12158187"/>
              <a:gd name="connsiteY195" fmla="*/ 2253052 h 2615461"/>
              <a:gd name="connsiteX196" fmla="*/ 1678873 w 12158187"/>
              <a:gd name="connsiteY196" fmla="*/ 2253052 h 2615461"/>
              <a:gd name="connsiteX197" fmla="*/ 1678873 w 12158187"/>
              <a:gd name="connsiteY197" fmla="*/ 2183190 h 2615461"/>
              <a:gd name="connsiteX198" fmla="*/ 1301181 w 12158187"/>
              <a:gd name="connsiteY198" fmla="*/ 2183190 h 2615461"/>
              <a:gd name="connsiteX199" fmla="*/ 1137442 w 12158187"/>
              <a:gd name="connsiteY199" fmla="*/ 2183190 h 2615461"/>
              <a:gd name="connsiteX200" fmla="*/ 1137442 w 12158187"/>
              <a:gd name="connsiteY200" fmla="*/ 2253052 h 2615461"/>
              <a:gd name="connsiteX201" fmla="*/ 1117794 w 12158187"/>
              <a:gd name="connsiteY201" fmla="*/ 2253052 h 2615461"/>
              <a:gd name="connsiteX202" fmla="*/ 1117794 w 12158187"/>
              <a:gd name="connsiteY202" fmla="*/ 2274884 h 2615461"/>
              <a:gd name="connsiteX203" fmla="*/ 991168 w 12158187"/>
              <a:gd name="connsiteY203" fmla="*/ 2274884 h 2615461"/>
              <a:gd name="connsiteX204" fmla="*/ 991168 w 12158187"/>
              <a:gd name="connsiteY204" fmla="*/ 2469188 h 2615461"/>
              <a:gd name="connsiteX205" fmla="*/ 951871 w 12158187"/>
              <a:gd name="connsiteY205" fmla="*/ 2469188 h 2615461"/>
              <a:gd name="connsiteX206" fmla="*/ 951871 w 12158187"/>
              <a:gd name="connsiteY206" fmla="*/ 2253052 h 2615461"/>
              <a:gd name="connsiteX207" fmla="*/ 971520 w 12158187"/>
              <a:gd name="connsiteY207" fmla="*/ 2253052 h 2615461"/>
              <a:gd name="connsiteX208" fmla="*/ 971520 w 12158187"/>
              <a:gd name="connsiteY208" fmla="*/ 2231220 h 2615461"/>
              <a:gd name="connsiteX209" fmla="*/ 1098145 w 12158187"/>
              <a:gd name="connsiteY209" fmla="*/ 2231220 h 2615461"/>
              <a:gd name="connsiteX210" fmla="*/ 1098145 w 12158187"/>
              <a:gd name="connsiteY210" fmla="*/ 2161358 h 2615461"/>
              <a:gd name="connsiteX211" fmla="*/ 1117794 w 12158187"/>
              <a:gd name="connsiteY211" fmla="*/ 2161358 h 2615461"/>
              <a:gd name="connsiteX212" fmla="*/ 1117794 w 12158187"/>
              <a:gd name="connsiteY212" fmla="*/ 2139526 h 2615461"/>
              <a:gd name="connsiteX213" fmla="*/ 1281533 w 12158187"/>
              <a:gd name="connsiteY213" fmla="*/ 2139526 h 2615461"/>
              <a:gd name="connsiteX214" fmla="*/ 1281533 w 12158187"/>
              <a:gd name="connsiteY214" fmla="*/ 1825147 h 2615461"/>
              <a:gd name="connsiteX215" fmla="*/ 1189839 w 12158187"/>
              <a:gd name="connsiteY215" fmla="*/ 1825147 h 2615461"/>
              <a:gd name="connsiteX216" fmla="*/ 1189839 w 12158187"/>
              <a:gd name="connsiteY216" fmla="*/ 1475836 h 2615461"/>
              <a:gd name="connsiteX217" fmla="*/ 805597 w 12158187"/>
              <a:gd name="connsiteY217" fmla="*/ 1475836 h 2615461"/>
              <a:gd name="connsiteX218" fmla="*/ 805597 w 12158187"/>
              <a:gd name="connsiteY218" fmla="*/ 1576263 h 2615461"/>
              <a:gd name="connsiteX219" fmla="*/ 624392 w 12158187"/>
              <a:gd name="connsiteY219" fmla="*/ 1576263 h 2615461"/>
              <a:gd name="connsiteX220" fmla="*/ 624392 w 12158187"/>
              <a:gd name="connsiteY220" fmla="*/ 2471371 h 2615461"/>
              <a:gd name="connsiteX221" fmla="*/ 582912 w 12158187"/>
              <a:gd name="connsiteY221" fmla="*/ 2471371 h 2615461"/>
              <a:gd name="connsiteX222" fmla="*/ 582912 w 12158187"/>
              <a:gd name="connsiteY222" fmla="*/ 2100229 h 2615461"/>
              <a:gd name="connsiteX223" fmla="*/ 403890 w 12158187"/>
              <a:gd name="connsiteY223" fmla="*/ 2100229 h 2615461"/>
              <a:gd name="connsiteX224" fmla="*/ 403890 w 12158187"/>
              <a:gd name="connsiteY224" fmla="*/ 2078397 h 2615461"/>
              <a:gd name="connsiteX225" fmla="*/ 384242 w 12158187"/>
              <a:gd name="connsiteY225" fmla="*/ 2078397 h 2615461"/>
              <a:gd name="connsiteX226" fmla="*/ 384242 w 12158187"/>
              <a:gd name="connsiteY226" fmla="*/ 2017268 h 2615461"/>
              <a:gd name="connsiteX227" fmla="*/ 246701 w 12158187"/>
              <a:gd name="connsiteY227" fmla="*/ 2017268 h 2615461"/>
              <a:gd name="connsiteX228" fmla="*/ 246701 w 12158187"/>
              <a:gd name="connsiteY228" fmla="*/ 2473554 h 2615461"/>
              <a:gd name="connsiteX229" fmla="*/ 207403 w 12158187"/>
              <a:gd name="connsiteY229" fmla="*/ 2473554 h 2615461"/>
              <a:gd name="connsiteX230" fmla="*/ 207403 w 12158187"/>
              <a:gd name="connsiteY230" fmla="*/ 1993253 h 2615461"/>
              <a:gd name="connsiteX231" fmla="*/ 227052 w 12158187"/>
              <a:gd name="connsiteY231" fmla="*/ 1993253 h 2615461"/>
              <a:gd name="connsiteX232" fmla="*/ 227052 w 12158187"/>
              <a:gd name="connsiteY232" fmla="*/ 1971421 h 2615461"/>
              <a:gd name="connsiteX233" fmla="*/ 403890 w 12158187"/>
              <a:gd name="connsiteY233" fmla="*/ 1971421 h 2615461"/>
              <a:gd name="connsiteX234" fmla="*/ 403890 w 12158187"/>
              <a:gd name="connsiteY234" fmla="*/ 1993253 h 2615461"/>
              <a:gd name="connsiteX235" fmla="*/ 423539 w 12158187"/>
              <a:gd name="connsiteY235" fmla="*/ 1993253 h 2615461"/>
              <a:gd name="connsiteX236" fmla="*/ 423539 w 12158187"/>
              <a:gd name="connsiteY236" fmla="*/ 2054382 h 2615461"/>
              <a:gd name="connsiteX237" fmla="*/ 580729 w 12158187"/>
              <a:gd name="connsiteY237" fmla="*/ 2054382 h 2615461"/>
              <a:gd name="connsiteX238" fmla="*/ 580729 w 12158187"/>
              <a:gd name="connsiteY238" fmla="*/ 1576263 h 2615461"/>
              <a:gd name="connsiteX239" fmla="*/ 600377 w 12158187"/>
              <a:gd name="connsiteY239" fmla="*/ 1576263 h 2615461"/>
              <a:gd name="connsiteX240" fmla="*/ 600377 w 12158187"/>
              <a:gd name="connsiteY240" fmla="*/ 1375410 h 2615461"/>
              <a:gd name="connsiteX241" fmla="*/ 480302 w 12158187"/>
              <a:gd name="connsiteY241" fmla="*/ 1375410 h 2615461"/>
              <a:gd name="connsiteX242" fmla="*/ 480302 w 12158187"/>
              <a:gd name="connsiteY242" fmla="*/ 1578446 h 2615461"/>
              <a:gd name="connsiteX243" fmla="*/ 242334 w 12158187"/>
              <a:gd name="connsiteY243" fmla="*/ 1578446 h 2615461"/>
              <a:gd name="connsiteX244" fmla="*/ 242334 w 12158187"/>
              <a:gd name="connsiteY244" fmla="*/ 1375410 h 2615461"/>
              <a:gd name="connsiteX245" fmla="*/ 0 w 12158187"/>
              <a:gd name="connsiteY245" fmla="*/ 1375410 h 2615461"/>
              <a:gd name="connsiteX246" fmla="*/ 0 w 12158187"/>
              <a:gd name="connsiteY246" fmla="*/ 2615462 h 2615461"/>
              <a:gd name="connsiteX247" fmla="*/ 12158187 w 12158187"/>
              <a:gd name="connsiteY247" fmla="*/ 2615462 h 2615461"/>
              <a:gd name="connsiteX248" fmla="*/ 12158187 w 12158187"/>
              <a:gd name="connsiteY248" fmla="*/ 1803315 h 2615461"/>
              <a:gd name="connsiteX249" fmla="*/ 11918036 w 12158187"/>
              <a:gd name="connsiteY249" fmla="*/ 1803315 h 2615461"/>
              <a:gd name="connsiteX250" fmla="*/ 7132483 w 12158187"/>
              <a:gd name="connsiteY250" fmla="*/ 2473554 h 2615461"/>
              <a:gd name="connsiteX251" fmla="*/ 7091002 w 12158187"/>
              <a:gd name="connsiteY251" fmla="*/ 2473554 h 2615461"/>
              <a:gd name="connsiteX252" fmla="*/ 7091002 w 12158187"/>
              <a:gd name="connsiteY252" fmla="*/ 1980153 h 2615461"/>
              <a:gd name="connsiteX253" fmla="*/ 6689295 w 12158187"/>
              <a:gd name="connsiteY253" fmla="*/ 1980153 h 2615461"/>
              <a:gd name="connsiteX254" fmla="*/ 6689295 w 12158187"/>
              <a:gd name="connsiteY254" fmla="*/ 2473554 h 2615461"/>
              <a:gd name="connsiteX255" fmla="*/ 6649998 w 12158187"/>
              <a:gd name="connsiteY255" fmla="*/ 2473554 h 2615461"/>
              <a:gd name="connsiteX256" fmla="*/ 6649998 w 12158187"/>
              <a:gd name="connsiteY256" fmla="*/ 1753102 h 2615461"/>
              <a:gd name="connsiteX257" fmla="*/ 6575770 w 12158187"/>
              <a:gd name="connsiteY257" fmla="*/ 1753102 h 2615461"/>
              <a:gd name="connsiteX258" fmla="*/ 6575770 w 12158187"/>
              <a:gd name="connsiteY258" fmla="*/ 1731270 h 2615461"/>
              <a:gd name="connsiteX259" fmla="*/ 6556120 w 12158187"/>
              <a:gd name="connsiteY259" fmla="*/ 1731270 h 2615461"/>
              <a:gd name="connsiteX260" fmla="*/ 6556120 w 12158187"/>
              <a:gd name="connsiteY260" fmla="*/ 1495485 h 2615461"/>
              <a:gd name="connsiteX261" fmla="*/ 6394565 w 12158187"/>
              <a:gd name="connsiteY261" fmla="*/ 1495485 h 2615461"/>
              <a:gd name="connsiteX262" fmla="*/ 6394565 w 12158187"/>
              <a:gd name="connsiteY262" fmla="*/ 1578446 h 2615461"/>
              <a:gd name="connsiteX263" fmla="*/ 6374916 w 12158187"/>
              <a:gd name="connsiteY263" fmla="*/ 1578446 h 2615461"/>
              <a:gd name="connsiteX264" fmla="*/ 6374916 w 12158187"/>
              <a:gd name="connsiteY264" fmla="*/ 1600278 h 2615461"/>
              <a:gd name="connsiteX265" fmla="*/ 6291955 w 12158187"/>
              <a:gd name="connsiteY265" fmla="*/ 1600278 h 2615461"/>
              <a:gd name="connsiteX266" fmla="*/ 6291955 w 12158187"/>
              <a:gd name="connsiteY266" fmla="*/ 1881910 h 2615461"/>
              <a:gd name="connsiteX267" fmla="*/ 6291955 w 12158187"/>
              <a:gd name="connsiteY267" fmla="*/ 2473554 h 2615461"/>
              <a:gd name="connsiteX268" fmla="*/ 6252657 w 12158187"/>
              <a:gd name="connsiteY268" fmla="*/ 2473554 h 2615461"/>
              <a:gd name="connsiteX269" fmla="*/ 6252657 w 12158187"/>
              <a:gd name="connsiteY269" fmla="*/ 1903742 h 2615461"/>
              <a:gd name="connsiteX270" fmla="*/ 5407763 w 12158187"/>
              <a:gd name="connsiteY270" fmla="*/ 1903742 h 2615461"/>
              <a:gd name="connsiteX271" fmla="*/ 5407763 w 12158187"/>
              <a:gd name="connsiteY271" fmla="*/ 2473554 h 2615461"/>
              <a:gd name="connsiteX272" fmla="*/ 5368465 w 12158187"/>
              <a:gd name="connsiteY272" fmla="*/ 2473554 h 2615461"/>
              <a:gd name="connsiteX273" fmla="*/ 5368465 w 12158187"/>
              <a:gd name="connsiteY273" fmla="*/ 1879727 h 2615461"/>
              <a:gd name="connsiteX274" fmla="*/ 5388114 w 12158187"/>
              <a:gd name="connsiteY274" fmla="*/ 1879727 h 2615461"/>
              <a:gd name="connsiteX275" fmla="*/ 5388114 w 12158187"/>
              <a:gd name="connsiteY275" fmla="*/ 1857895 h 2615461"/>
              <a:gd name="connsiteX276" fmla="*/ 6252657 w 12158187"/>
              <a:gd name="connsiteY276" fmla="*/ 1857895 h 2615461"/>
              <a:gd name="connsiteX277" fmla="*/ 6252657 w 12158187"/>
              <a:gd name="connsiteY277" fmla="*/ 1576263 h 2615461"/>
              <a:gd name="connsiteX278" fmla="*/ 6272306 w 12158187"/>
              <a:gd name="connsiteY278" fmla="*/ 1576263 h 2615461"/>
              <a:gd name="connsiteX279" fmla="*/ 6272306 w 12158187"/>
              <a:gd name="connsiteY279" fmla="*/ 1554431 h 2615461"/>
              <a:gd name="connsiteX280" fmla="*/ 6355267 w 12158187"/>
              <a:gd name="connsiteY280" fmla="*/ 1554431 h 2615461"/>
              <a:gd name="connsiteX281" fmla="*/ 6355267 w 12158187"/>
              <a:gd name="connsiteY281" fmla="*/ 1471470 h 2615461"/>
              <a:gd name="connsiteX282" fmla="*/ 6374916 w 12158187"/>
              <a:gd name="connsiteY282" fmla="*/ 1471470 h 2615461"/>
              <a:gd name="connsiteX283" fmla="*/ 6374916 w 12158187"/>
              <a:gd name="connsiteY283" fmla="*/ 1449638 h 2615461"/>
              <a:gd name="connsiteX284" fmla="*/ 6575770 w 12158187"/>
              <a:gd name="connsiteY284" fmla="*/ 1449638 h 2615461"/>
              <a:gd name="connsiteX285" fmla="*/ 6575770 w 12158187"/>
              <a:gd name="connsiteY285" fmla="*/ 1471470 h 2615461"/>
              <a:gd name="connsiteX286" fmla="*/ 6595418 w 12158187"/>
              <a:gd name="connsiteY286" fmla="*/ 1471470 h 2615461"/>
              <a:gd name="connsiteX287" fmla="*/ 6595418 w 12158187"/>
              <a:gd name="connsiteY287" fmla="*/ 1705071 h 2615461"/>
              <a:gd name="connsiteX288" fmla="*/ 6669647 w 12158187"/>
              <a:gd name="connsiteY288" fmla="*/ 1705071 h 2615461"/>
              <a:gd name="connsiteX289" fmla="*/ 6669647 w 12158187"/>
              <a:gd name="connsiteY289" fmla="*/ 1726903 h 2615461"/>
              <a:gd name="connsiteX290" fmla="*/ 6689295 w 12158187"/>
              <a:gd name="connsiteY290" fmla="*/ 1726903 h 2615461"/>
              <a:gd name="connsiteX291" fmla="*/ 6689295 w 12158187"/>
              <a:gd name="connsiteY291" fmla="*/ 1932123 h 2615461"/>
              <a:gd name="connsiteX292" fmla="*/ 7112834 w 12158187"/>
              <a:gd name="connsiteY292" fmla="*/ 1932123 h 2615461"/>
              <a:gd name="connsiteX293" fmla="*/ 7112834 w 12158187"/>
              <a:gd name="connsiteY293" fmla="*/ 1953955 h 2615461"/>
              <a:gd name="connsiteX294" fmla="*/ 7132483 w 12158187"/>
              <a:gd name="connsiteY294" fmla="*/ 1953955 h 2615461"/>
              <a:gd name="connsiteX295" fmla="*/ 7132483 w 12158187"/>
              <a:gd name="connsiteY295" fmla="*/ 2473554 h 2615461"/>
              <a:gd name="connsiteX296" fmla="*/ 9306940 w 12158187"/>
              <a:gd name="connsiteY296" fmla="*/ 2473554 h 2615461"/>
              <a:gd name="connsiteX297" fmla="*/ 9267643 w 12158187"/>
              <a:gd name="connsiteY297" fmla="*/ 2473554 h 2615461"/>
              <a:gd name="connsiteX298" fmla="*/ 9267643 w 12158187"/>
              <a:gd name="connsiteY298" fmla="*/ 2143893 h 2615461"/>
              <a:gd name="connsiteX299" fmla="*/ 8905233 w 12158187"/>
              <a:gd name="connsiteY299" fmla="*/ 2143893 h 2615461"/>
              <a:gd name="connsiteX300" fmla="*/ 8905233 w 12158187"/>
              <a:gd name="connsiteY300" fmla="*/ 2473554 h 2615461"/>
              <a:gd name="connsiteX301" fmla="*/ 8863753 w 12158187"/>
              <a:gd name="connsiteY301" fmla="*/ 2473554 h 2615461"/>
              <a:gd name="connsiteX302" fmla="*/ 8863753 w 12158187"/>
              <a:gd name="connsiteY302" fmla="*/ 2122061 h 2615461"/>
              <a:gd name="connsiteX303" fmla="*/ 8883401 w 12158187"/>
              <a:gd name="connsiteY303" fmla="*/ 2122061 h 2615461"/>
              <a:gd name="connsiteX304" fmla="*/ 8883401 w 12158187"/>
              <a:gd name="connsiteY304" fmla="*/ 2100229 h 2615461"/>
              <a:gd name="connsiteX305" fmla="*/ 9285108 w 12158187"/>
              <a:gd name="connsiteY305" fmla="*/ 2100229 h 2615461"/>
              <a:gd name="connsiteX306" fmla="*/ 9285108 w 12158187"/>
              <a:gd name="connsiteY306" fmla="*/ 2122061 h 2615461"/>
              <a:gd name="connsiteX307" fmla="*/ 9304757 w 12158187"/>
              <a:gd name="connsiteY307" fmla="*/ 2122061 h 2615461"/>
              <a:gd name="connsiteX308" fmla="*/ 9304757 w 12158187"/>
              <a:gd name="connsiteY308" fmla="*/ 2473554 h 2615461"/>
              <a:gd name="connsiteX309" fmla="*/ 9575473 w 12158187"/>
              <a:gd name="connsiteY309" fmla="*/ 2364395 h 2615461"/>
              <a:gd name="connsiteX310" fmla="*/ 9536175 w 12158187"/>
              <a:gd name="connsiteY310" fmla="*/ 2364395 h 2615461"/>
              <a:gd name="connsiteX311" fmla="*/ 9536175 w 12158187"/>
              <a:gd name="connsiteY311" fmla="*/ 1956138 h 2615461"/>
              <a:gd name="connsiteX312" fmla="*/ 9575473 w 12158187"/>
              <a:gd name="connsiteY312" fmla="*/ 1956138 h 2615461"/>
              <a:gd name="connsiteX313" fmla="*/ 9575473 w 12158187"/>
              <a:gd name="connsiteY313" fmla="*/ 2364395 h 261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</a:cxnLst>
            <a:rect l="l" t="t" r="r" b="b"/>
            <a:pathLst>
              <a:path w="12158187" h="2615461">
                <a:moveTo>
                  <a:pt x="11918036" y="1803315"/>
                </a:moveTo>
                <a:lnTo>
                  <a:pt x="11918036" y="1916841"/>
                </a:lnTo>
                <a:lnTo>
                  <a:pt x="11843807" y="1916841"/>
                </a:lnTo>
                <a:lnTo>
                  <a:pt x="11843807" y="2100229"/>
                </a:lnTo>
                <a:lnTo>
                  <a:pt x="11918036" y="2100229"/>
                </a:lnTo>
                <a:lnTo>
                  <a:pt x="11918036" y="2122061"/>
                </a:lnTo>
                <a:lnTo>
                  <a:pt x="11937684" y="2122061"/>
                </a:lnTo>
                <a:lnTo>
                  <a:pt x="11937684" y="2253052"/>
                </a:lnTo>
                <a:lnTo>
                  <a:pt x="11998813" y="2253052"/>
                </a:lnTo>
                <a:lnTo>
                  <a:pt x="11998813" y="2274884"/>
                </a:lnTo>
                <a:lnTo>
                  <a:pt x="12018463" y="2274884"/>
                </a:lnTo>
                <a:lnTo>
                  <a:pt x="12018463" y="2471371"/>
                </a:lnTo>
                <a:lnTo>
                  <a:pt x="11979165" y="2471371"/>
                </a:lnTo>
                <a:lnTo>
                  <a:pt x="11979165" y="2296716"/>
                </a:lnTo>
                <a:lnTo>
                  <a:pt x="11918036" y="2296716"/>
                </a:lnTo>
                <a:lnTo>
                  <a:pt x="11918036" y="2274884"/>
                </a:lnTo>
                <a:lnTo>
                  <a:pt x="11898387" y="2274884"/>
                </a:lnTo>
                <a:lnTo>
                  <a:pt x="11898387" y="2143893"/>
                </a:lnTo>
                <a:lnTo>
                  <a:pt x="11824158" y="2143893"/>
                </a:lnTo>
                <a:lnTo>
                  <a:pt x="11824158" y="2122061"/>
                </a:lnTo>
                <a:lnTo>
                  <a:pt x="11804510" y="2122061"/>
                </a:lnTo>
                <a:lnTo>
                  <a:pt x="11804510" y="1916841"/>
                </a:lnTo>
                <a:lnTo>
                  <a:pt x="11736831" y="1916841"/>
                </a:lnTo>
                <a:lnTo>
                  <a:pt x="11736831" y="1938673"/>
                </a:lnTo>
                <a:lnTo>
                  <a:pt x="11522878" y="1938673"/>
                </a:lnTo>
                <a:lnTo>
                  <a:pt x="11522878" y="2473554"/>
                </a:lnTo>
                <a:lnTo>
                  <a:pt x="11483581" y="2473554"/>
                </a:lnTo>
                <a:lnTo>
                  <a:pt x="11483581" y="1914658"/>
                </a:lnTo>
                <a:lnTo>
                  <a:pt x="11503230" y="1914658"/>
                </a:lnTo>
                <a:lnTo>
                  <a:pt x="11503230" y="1892826"/>
                </a:lnTo>
                <a:lnTo>
                  <a:pt x="11739015" y="1892826"/>
                </a:lnTo>
                <a:lnTo>
                  <a:pt x="11739015" y="246700"/>
                </a:lnTo>
                <a:lnTo>
                  <a:pt x="11577458" y="246700"/>
                </a:lnTo>
                <a:lnTo>
                  <a:pt x="11577458" y="0"/>
                </a:lnTo>
                <a:lnTo>
                  <a:pt x="11073141" y="0"/>
                </a:lnTo>
                <a:lnTo>
                  <a:pt x="11073141" y="1532599"/>
                </a:lnTo>
                <a:lnTo>
                  <a:pt x="11092790" y="1532599"/>
                </a:lnTo>
                <a:lnTo>
                  <a:pt x="11092790" y="2473554"/>
                </a:lnTo>
                <a:lnTo>
                  <a:pt x="11051310" y="2473554"/>
                </a:lnTo>
                <a:lnTo>
                  <a:pt x="11051310" y="1753102"/>
                </a:lnTo>
                <a:lnTo>
                  <a:pt x="10918135" y="1753102"/>
                </a:lnTo>
                <a:lnTo>
                  <a:pt x="10918135" y="1958321"/>
                </a:lnTo>
                <a:lnTo>
                  <a:pt x="10898486" y="1958321"/>
                </a:lnTo>
                <a:lnTo>
                  <a:pt x="10898486" y="1980153"/>
                </a:lnTo>
                <a:lnTo>
                  <a:pt x="10717281" y="1980153"/>
                </a:lnTo>
                <a:lnTo>
                  <a:pt x="10717281" y="2473554"/>
                </a:lnTo>
                <a:lnTo>
                  <a:pt x="10675801" y="2473554"/>
                </a:lnTo>
                <a:lnTo>
                  <a:pt x="10675801" y="1956138"/>
                </a:lnTo>
                <a:lnTo>
                  <a:pt x="10695449" y="1956138"/>
                </a:lnTo>
                <a:lnTo>
                  <a:pt x="10695449" y="1934306"/>
                </a:lnTo>
                <a:lnTo>
                  <a:pt x="10876654" y="1934306"/>
                </a:lnTo>
                <a:lnTo>
                  <a:pt x="10876654" y="1729086"/>
                </a:lnTo>
                <a:lnTo>
                  <a:pt x="10896303" y="1729086"/>
                </a:lnTo>
                <a:lnTo>
                  <a:pt x="10896303" y="1707255"/>
                </a:lnTo>
                <a:lnTo>
                  <a:pt x="11051310" y="1707255"/>
                </a:lnTo>
                <a:lnTo>
                  <a:pt x="11051310" y="1532599"/>
                </a:lnTo>
                <a:lnTo>
                  <a:pt x="10950883" y="1532599"/>
                </a:lnTo>
                <a:lnTo>
                  <a:pt x="10950883" y="1126526"/>
                </a:lnTo>
                <a:lnTo>
                  <a:pt x="10789327" y="1126526"/>
                </a:lnTo>
                <a:lnTo>
                  <a:pt x="10789327" y="698621"/>
                </a:lnTo>
                <a:lnTo>
                  <a:pt x="10647419" y="698621"/>
                </a:lnTo>
                <a:lnTo>
                  <a:pt x="10647419" y="901657"/>
                </a:lnTo>
                <a:lnTo>
                  <a:pt x="10426917" y="901657"/>
                </a:lnTo>
                <a:lnTo>
                  <a:pt x="10426917" y="1667957"/>
                </a:lnTo>
                <a:lnTo>
                  <a:pt x="10446566" y="1667957"/>
                </a:lnTo>
                <a:lnTo>
                  <a:pt x="10446566" y="2473554"/>
                </a:lnTo>
                <a:lnTo>
                  <a:pt x="10407268" y="2473554"/>
                </a:lnTo>
                <a:lnTo>
                  <a:pt x="10407268" y="1667957"/>
                </a:lnTo>
                <a:lnTo>
                  <a:pt x="10226063" y="1667957"/>
                </a:lnTo>
                <a:lnTo>
                  <a:pt x="10226063" y="2078397"/>
                </a:lnTo>
                <a:lnTo>
                  <a:pt x="10005561" y="2078397"/>
                </a:lnTo>
                <a:lnTo>
                  <a:pt x="10005561" y="1735636"/>
                </a:lnTo>
                <a:lnTo>
                  <a:pt x="9824356" y="1735636"/>
                </a:lnTo>
                <a:lnTo>
                  <a:pt x="9824356" y="1938673"/>
                </a:lnTo>
                <a:lnTo>
                  <a:pt x="9199964" y="1938673"/>
                </a:lnTo>
                <a:lnTo>
                  <a:pt x="9199964" y="1194205"/>
                </a:lnTo>
                <a:lnTo>
                  <a:pt x="8516626" y="1194205"/>
                </a:lnTo>
                <a:lnTo>
                  <a:pt x="8516626" y="2078397"/>
                </a:lnTo>
                <a:lnTo>
                  <a:pt x="8536274" y="2078397"/>
                </a:lnTo>
                <a:lnTo>
                  <a:pt x="8536274" y="2471371"/>
                </a:lnTo>
                <a:lnTo>
                  <a:pt x="8496977" y="2471371"/>
                </a:lnTo>
                <a:lnTo>
                  <a:pt x="8496977" y="2078397"/>
                </a:lnTo>
                <a:lnTo>
                  <a:pt x="8355070" y="2078397"/>
                </a:lnTo>
                <a:lnTo>
                  <a:pt x="8355070" y="1803315"/>
                </a:lnTo>
                <a:lnTo>
                  <a:pt x="8093087" y="1803315"/>
                </a:lnTo>
                <a:lnTo>
                  <a:pt x="8093087" y="2141709"/>
                </a:lnTo>
                <a:lnTo>
                  <a:pt x="8200063" y="2141709"/>
                </a:lnTo>
                <a:lnTo>
                  <a:pt x="8200063" y="2163541"/>
                </a:lnTo>
                <a:lnTo>
                  <a:pt x="8219712" y="2163541"/>
                </a:lnTo>
                <a:lnTo>
                  <a:pt x="8219712" y="2473554"/>
                </a:lnTo>
                <a:lnTo>
                  <a:pt x="8180415" y="2473554"/>
                </a:lnTo>
                <a:lnTo>
                  <a:pt x="8180415" y="2187556"/>
                </a:lnTo>
                <a:lnTo>
                  <a:pt x="7361718" y="2187556"/>
                </a:lnTo>
                <a:lnTo>
                  <a:pt x="7361718" y="2473554"/>
                </a:lnTo>
                <a:lnTo>
                  <a:pt x="7322420" y="2473554"/>
                </a:lnTo>
                <a:lnTo>
                  <a:pt x="7322420" y="2163541"/>
                </a:lnTo>
                <a:lnTo>
                  <a:pt x="7342069" y="2163541"/>
                </a:lnTo>
                <a:lnTo>
                  <a:pt x="7342069" y="2141709"/>
                </a:lnTo>
                <a:lnTo>
                  <a:pt x="8053789" y="2141709"/>
                </a:lnTo>
                <a:lnTo>
                  <a:pt x="8053789" y="1729086"/>
                </a:lnTo>
                <a:lnTo>
                  <a:pt x="8073438" y="1729086"/>
                </a:lnTo>
                <a:lnTo>
                  <a:pt x="8073438" y="1216037"/>
                </a:lnTo>
                <a:lnTo>
                  <a:pt x="7872585" y="1013000"/>
                </a:lnTo>
                <a:lnTo>
                  <a:pt x="7872585" y="766300"/>
                </a:lnTo>
                <a:lnTo>
                  <a:pt x="7470878" y="766300"/>
                </a:lnTo>
                <a:lnTo>
                  <a:pt x="7470878" y="1037015"/>
                </a:lnTo>
                <a:lnTo>
                  <a:pt x="7328970" y="1037015"/>
                </a:lnTo>
                <a:lnTo>
                  <a:pt x="7328970" y="1938673"/>
                </a:lnTo>
                <a:lnTo>
                  <a:pt x="7208895" y="1938673"/>
                </a:lnTo>
                <a:lnTo>
                  <a:pt x="7208895" y="744468"/>
                </a:lnTo>
                <a:lnTo>
                  <a:pt x="7088819" y="587278"/>
                </a:lnTo>
                <a:lnTo>
                  <a:pt x="6302871" y="587278"/>
                </a:lnTo>
                <a:lnTo>
                  <a:pt x="6080185" y="720453"/>
                </a:lnTo>
                <a:lnTo>
                  <a:pt x="6080185" y="1622110"/>
                </a:lnTo>
                <a:lnTo>
                  <a:pt x="5739607" y="1622110"/>
                </a:lnTo>
                <a:lnTo>
                  <a:pt x="5739607" y="1375410"/>
                </a:lnTo>
                <a:lnTo>
                  <a:pt x="5558403" y="1375410"/>
                </a:lnTo>
                <a:lnTo>
                  <a:pt x="5558403" y="1556615"/>
                </a:lnTo>
                <a:lnTo>
                  <a:pt x="5357549" y="1556615"/>
                </a:lnTo>
                <a:lnTo>
                  <a:pt x="5357549" y="1375410"/>
                </a:lnTo>
                <a:lnTo>
                  <a:pt x="5075918" y="1375410"/>
                </a:lnTo>
                <a:lnTo>
                  <a:pt x="5075918" y="1532599"/>
                </a:lnTo>
                <a:lnTo>
                  <a:pt x="5095566" y="1532599"/>
                </a:lnTo>
                <a:lnTo>
                  <a:pt x="5095566" y="2473554"/>
                </a:lnTo>
                <a:lnTo>
                  <a:pt x="5056269" y="2473554"/>
                </a:lnTo>
                <a:lnTo>
                  <a:pt x="5056269" y="1532599"/>
                </a:lnTo>
                <a:lnTo>
                  <a:pt x="4754989" y="1532599"/>
                </a:lnTo>
                <a:lnTo>
                  <a:pt x="4754989" y="1375410"/>
                </a:lnTo>
                <a:lnTo>
                  <a:pt x="4554135" y="1375410"/>
                </a:lnTo>
                <a:lnTo>
                  <a:pt x="4554135" y="1532599"/>
                </a:lnTo>
                <a:lnTo>
                  <a:pt x="4434060" y="1532599"/>
                </a:lnTo>
                <a:lnTo>
                  <a:pt x="4434060" y="2078397"/>
                </a:lnTo>
                <a:lnTo>
                  <a:pt x="4052001" y="2078397"/>
                </a:lnTo>
                <a:lnTo>
                  <a:pt x="4052001" y="2100229"/>
                </a:lnTo>
                <a:lnTo>
                  <a:pt x="3831499" y="2100229"/>
                </a:lnTo>
                <a:lnTo>
                  <a:pt x="3831499" y="2139526"/>
                </a:lnTo>
                <a:lnTo>
                  <a:pt x="3969040" y="2139526"/>
                </a:lnTo>
                <a:lnTo>
                  <a:pt x="3969040" y="2161358"/>
                </a:lnTo>
                <a:lnTo>
                  <a:pt x="3988689" y="2161358"/>
                </a:lnTo>
                <a:lnTo>
                  <a:pt x="3988689" y="2471371"/>
                </a:lnTo>
                <a:lnTo>
                  <a:pt x="3949391" y="2471371"/>
                </a:lnTo>
                <a:lnTo>
                  <a:pt x="3949391" y="2185373"/>
                </a:lnTo>
                <a:lnTo>
                  <a:pt x="3811851" y="2185373"/>
                </a:lnTo>
                <a:lnTo>
                  <a:pt x="3811851" y="2163541"/>
                </a:lnTo>
                <a:lnTo>
                  <a:pt x="3792202" y="2163541"/>
                </a:lnTo>
                <a:lnTo>
                  <a:pt x="3792202" y="2078397"/>
                </a:lnTo>
                <a:lnTo>
                  <a:pt x="3811851" y="2078397"/>
                </a:lnTo>
                <a:lnTo>
                  <a:pt x="3811851" y="2056565"/>
                </a:lnTo>
                <a:lnTo>
                  <a:pt x="3995238" y="2056565"/>
                </a:lnTo>
                <a:cubicBezTo>
                  <a:pt x="3886079" y="1984520"/>
                  <a:pt x="3744171" y="1768384"/>
                  <a:pt x="3744171" y="1768384"/>
                </a:cubicBezTo>
                <a:lnTo>
                  <a:pt x="3462540" y="1768384"/>
                </a:lnTo>
                <a:cubicBezTo>
                  <a:pt x="3462540" y="1914658"/>
                  <a:pt x="3141611" y="2078397"/>
                  <a:pt x="3141611" y="2078397"/>
                </a:cubicBezTo>
                <a:lnTo>
                  <a:pt x="3283518" y="2078397"/>
                </a:lnTo>
                <a:lnTo>
                  <a:pt x="3283518" y="2163541"/>
                </a:lnTo>
                <a:lnTo>
                  <a:pt x="3303167" y="2163541"/>
                </a:lnTo>
                <a:lnTo>
                  <a:pt x="3303167" y="2473554"/>
                </a:lnTo>
                <a:lnTo>
                  <a:pt x="3263870" y="2473554"/>
                </a:lnTo>
                <a:lnTo>
                  <a:pt x="3263870" y="2163541"/>
                </a:lnTo>
                <a:lnTo>
                  <a:pt x="2901460" y="2163541"/>
                </a:lnTo>
                <a:lnTo>
                  <a:pt x="2901460" y="1982337"/>
                </a:lnTo>
                <a:lnTo>
                  <a:pt x="2639477" y="1982337"/>
                </a:lnTo>
                <a:lnTo>
                  <a:pt x="2639477" y="2471371"/>
                </a:lnTo>
                <a:lnTo>
                  <a:pt x="2597997" y="2471371"/>
                </a:lnTo>
                <a:lnTo>
                  <a:pt x="2597997" y="1956138"/>
                </a:lnTo>
                <a:lnTo>
                  <a:pt x="2617645" y="1956138"/>
                </a:lnTo>
                <a:lnTo>
                  <a:pt x="2617645" y="1375410"/>
                </a:lnTo>
                <a:lnTo>
                  <a:pt x="2235587" y="1375410"/>
                </a:lnTo>
                <a:lnTo>
                  <a:pt x="2235587" y="969336"/>
                </a:lnTo>
                <a:lnTo>
                  <a:pt x="2196290" y="969336"/>
                </a:lnTo>
                <a:lnTo>
                  <a:pt x="2196290" y="1375410"/>
                </a:lnTo>
                <a:lnTo>
                  <a:pt x="1831697" y="1375410"/>
                </a:lnTo>
                <a:lnTo>
                  <a:pt x="1831697" y="1984520"/>
                </a:lnTo>
                <a:lnTo>
                  <a:pt x="1851346" y="1984520"/>
                </a:lnTo>
                <a:lnTo>
                  <a:pt x="1851346" y="2165725"/>
                </a:lnTo>
                <a:lnTo>
                  <a:pt x="1812048" y="2165725"/>
                </a:lnTo>
                <a:lnTo>
                  <a:pt x="1812048" y="1984520"/>
                </a:lnTo>
                <a:lnTo>
                  <a:pt x="1711621" y="1984520"/>
                </a:lnTo>
                <a:lnTo>
                  <a:pt x="1711621" y="1827330"/>
                </a:lnTo>
                <a:lnTo>
                  <a:pt x="1550065" y="1827330"/>
                </a:lnTo>
                <a:lnTo>
                  <a:pt x="1550065" y="1600278"/>
                </a:lnTo>
                <a:lnTo>
                  <a:pt x="1449638" y="1600278"/>
                </a:lnTo>
                <a:lnTo>
                  <a:pt x="1449638" y="1825147"/>
                </a:lnTo>
                <a:lnTo>
                  <a:pt x="1320830" y="1825147"/>
                </a:lnTo>
                <a:lnTo>
                  <a:pt x="1320830" y="2139526"/>
                </a:lnTo>
                <a:lnTo>
                  <a:pt x="1698522" y="2139526"/>
                </a:lnTo>
                <a:lnTo>
                  <a:pt x="1698522" y="2161358"/>
                </a:lnTo>
                <a:lnTo>
                  <a:pt x="1718171" y="2161358"/>
                </a:lnTo>
                <a:lnTo>
                  <a:pt x="1718171" y="2231220"/>
                </a:lnTo>
                <a:lnTo>
                  <a:pt x="1870994" y="2231220"/>
                </a:lnTo>
                <a:lnTo>
                  <a:pt x="1870994" y="2253052"/>
                </a:lnTo>
                <a:lnTo>
                  <a:pt x="1890643" y="2253052"/>
                </a:lnTo>
                <a:lnTo>
                  <a:pt x="1890643" y="2469188"/>
                </a:lnTo>
                <a:lnTo>
                  <a:pt x="1851346" y="2469188"/>
                </a:lnTo>
                <a:lnTo>
                  <a:pt x="1851346" y="2274884"/>
                </a:lnTo>
                <a:lnTo>
                  <a:pt x="1698522" y="2274884"/>
                </a:lnTo>
                <a:lnTo>
                  <a:pt x="1698522" y="2253052"/>
                </a:lnTo>
                <a:lnTo>
                  <a:pt x="1678873" y="2253052"/>
                </a:lnTo>
                <a:lnTo>
                  <a:pt x="1678873" y="2183190"/>
                </a:lnTo>
                <a:lnTo>
                  <a:pt x="1301181" y="2183190"/>
                </a:lnTo>
                <a:lnTo>
                  <a:pt x="1137442" y="2183190"/>
                </a:lnTo>
                <a:lnTo>
                  <a:pt x="1137442" y="2253052"/>
                </a:lnTo>
                <a:lnTo>
                  <a:pt x="1117794" y="2253052"/>
                </a:lnTo>
                <a:lnTo>
                  <a:pt x="1117794" y="2274884"/>
                </a:lnTo>
                <a:lnTo>
                  <a:pt x="991168" y="2274884"/>
                </a:lnTo>
                <a:lnTo>
                  <a:pt x="991168" y="2469188"/>
                </a:lnTo>
                <a:lnTo>
                  <a:pt x="951871" y="2469188"/>
                </a:lnTo>
                <a:lnTo>
                  <a:pt x="951871" y="2253052"/>
                </a:lnTo>
                <a:lnTo>
                  <a:pt x="971520" y="2253052"/>
                </a:lnTo>
                <a:lnTo>
                  <a:pt x="971520" y="2231220"/>
                </a:lnTo>
                <a:lnTo>
                  <a:pt x="1098145" y="2231220"/>
                </a:lnTo>
                <a:lnTo>
                  <a:pt x="1098145" y="2161358"/>
                </a:lnTo>
                <a:lnTo>
                  <a:pt x="1117794" y="2161358"/>
                </a:lnTo>
                <a:lnTo>
                  <a:pt x="1117794" y="2139526"/>
                </a:lnTo>
                <a:lnTo>
                  <a:pt x="1281533" y="2139526"/>
                </a:lnTo>
                <a:lnTo>
                  <a:pt x="1281533" y="1825147"/>
                </a:lnTo>
                <a:lnTo>
                  <a:pt x="1189839" y="1825147"/>
                </a:lnTo>
                <a:lnTo>
                  <a:pt x="1189839" y="1475836"/>
                </a:lnTo>
                <a:lnTo>
                  <a:pt x="805597" y="1475836"/>
                </a:lnTo>
                <a:lnTo>
                  <a:pt x="805597" y="1576263"/>
                </a:lnTo>
                <a:lnTo>
                  <a:pt x="624392" y="1576263"/>
                </a:lnTo>
                <a:lnTo>
                  <a:pt x="624392" y="2471371"/>
                </a:lnTo>
                <a:lnTo>
                  <a:pt x="582912" y="2471371"/>
                </a:lnTo>
                <a:lnTo>
                  <a:pt x="582912" y="2100229"/>
                </a:lnTo>
                <a:lnTo>
                  <a:pt x="403890" y="2100229"/>
                </a:lnTo>
                <a:lnTo>
                  <a:pt x="403890" y="2078397"/>
                </a:lnTo>
                <a:lnTo>
                  <a:pt x="384242" y="2078397"/>
                </a:lnTo>
                <a:lnTo>
                  <a:pt x="384242" y="2017268"/>
                </a:lnTo>
                <a:lnTo>
                  <a:pt x="246701" y="2017268"/>
                </a:lnTo>
                <a:lnTo>
                  <a:pt x="246701" y="2473554"/>
                </a:lnTo>
                <a:lnTo>
                  <a:pt x="207403" y="2473554"/>
                </a:lnTo>
                <a:lnTo>
                  <a:pt x="207403" y="1993253"/>
                </a:lnTo>
                <a:lnTo>
                  <a:pt x="227052" y="1993253"/>
                </a:lnTo>
                <a:lnTo>
                  <a:pt x="227052" y="1971421"/>
                </a:lnTo>
                <a:lnTo>
                  <a:pt x="403890" y="1971421"/>
                </a:lnTo>
                <a:lnTo>
                  <a:pt x="403890" y="1993253"/>
                </a:lnTo>
                <a:lnTo>
                  <a:pt x="423539" y="1993253"/>
                </a:lnTo>
                <a:lnTo>
                  <a:pt x="423539" y="2054382"/>
                </a:lnTo>
                <a:lnTo>
                  <a:pt x="580729" y="2054382"/>
                </a:lnTo>
                <a:lnTo>
                  <a:pt x="580729" y="1576263"/>
                </a:lnTo>
                <a:lnTo>
                  <a:pt x="600377" y="1576263"/>
                </a:lnTo>
                <a:lnTo>
                  <a:pt x="600377" y="1375410"/>
                </a:lnTo>
                <a:lnTo>
                  <a:pt x="480302" y="1375410"/>
                </a:lnTo>
                <a:lnTo>
                  <a:pt x="480302" y="1578446"/>
                </a:lnTo>
                <a:lnTo>
                  <a:pt x="242334" y="1578446"/>
                </a:lnTo>
                <a:lnTo>
                  <a:pt x="242334" y="1375410"/>
                </a:lnTo>
                <a:lnTo>
                  <a:pt x="0" y="1375410"/>
                </a:lnTo>
                <a:lnTo>
                  <a:pt x="0" y="2615462"/>
                </a:lnTo>
                <a:lnTo>
                  <a:pt x="12158187" y="2615462"/>
                </a:lnTo>
                <a:lnTo>
                  <a:pt x="12158187" y="1803315"/>
                </a:lnTo>
                <a:lnTo>
                  <a:pt x="11918036" y="1803315"/>
                </a:lnTo>
                <a:close/>
                <a:moveTo>
                  <a:pt x="7132483" y="2473554"/>
                </a:moveTo>
                <a:lnTo>
                  <a:pt x="7091002" y="2473554"/>
                </a:lnTo>
                <a:lnTo>
                  <a:pt x="7091002" y="1980153"/>
                </a:lnTo>
                <a:lnTo>
                  <a:pt x="6689295" y="1980153"/>
                </a:lnTo>
                <a:lnTo>
                  <a:pt x="6689295" y="2473554"/>
                </a:lnTo>
                <a:lnTo>
                  <a:pt x="6649998" y="2473554"/>
                </a:lnTo>
                <a:lnTo>
                  <a:pt x="6649998" y="1753102"/>
                </a:lnTo>
                <a:lnTo>
                  <a:pt x="6575770" y="1753102"/>
                </a:lnTo>
                <a:lnTo>
                  <a:pt x="6575770" y="1731270"/>
                </a:lnTo>
                <a:lnTo>
                  <a:pt x="6556120" y="1731270"/>
                </a:lnTo>
                <a:lnTo>
                  <a:pt x="6556120" y="1495485"/>
                </a:lnTo>
                <a:lnTo>
                  <a:pt x="6394565" y="1495485"/>
                </a:lnTo>
                <a:lnTo>
                  <a:pt x="6394565" y="1578446"/>
                </a:lnTo>
                <a:lnTo>
                  <a:pt x="6374916" y="1578446"/>
                </a:lnTo>
                <a:lnTo>
                  <a:pt x="6374916" y="1600278"/>
                </a:lnTo>
                <a:lnTo>
                  <a:pt x="6291955" y="1600278"/>
                </a:lnTo>
                <a:lnTo>
                  <a:pt x="6291955" y="1881910"/>
                </a:lnTo>
                <a:lnTo>
                  <a:pt x="6291955" y="2473554"/>
                </a:lnTo>
                <a:lnTo>
                  <a:pt x="6252657" y="2473554"/>
                </a:lnTo>
                <a:lnTo>
                  <a:pt x="6252657" y="1903742"/>
                </a:lnTo>
                <a:lnTo>
                  <a:pt x="5407763" y="1903742"/>
                </a:lnTo>
                <a:lnTo>
                  <a:pt x="5407763" y="2473554"/>
                </a:lnTo>
                <a:lnTo>
                  <a:pt x="5368465" y="2473554"/>
                </a:lnTo>
                <a:lnTo>
                  <a:pt x="5368465" y="1879727"/>
                </a:lnTo>
                <a:lnTo>
                  <a:pt x="5388114" y="1879727"/>
                </a:lnTo>
                <a:lnTo>
                  <a:pt x="5388114" y="1857895"/>
                </a:lnTo>
                <a:lnTo>
                  <a:pt x="6252657" y="1857895"/>
                </a:lnTo>
                <a:lnTo>
                  <a:pt x="6252657" y="1576263"/>
                </a:lnTo>
                <a:lnTo>
                  <a:pt x="6272306" y="1576263"/>
                </a:lnTo>
                <a:lnTo>
                  <a:pt x="6272306" y="1554431"/>
                </a:lnTo>
                <a:lnTo>
                  <a:pt x="6355267" y="1554431"/>
                </a:lnTo>
                <a:lnTo>
                  <a:pt x="6355267" y="1471470"/>
                </a:lnTo>
                <a:lnTo>
                  <a:pt x="6374916" y="1471470"/>
                </a:lnTo>
                <a:lnTo>
                  <a:pt x="6374916" y="1449638"/>
                </a:lnTo>
                <a:lnTo>
                  <a:pt x="6575770" y="1449638"/>
                </a:lnTo>
                <a:lnTo>
                  <a:pt x="6575770" y="1471470"/>
                </a:lnTo>
                <a:lnTo>
                  <a:pt x="6595418" y="1471470"/>
                </a:lnTo>
                <a:lnTo>
                  <a:pt x="6595418" y="1705071"/>
                </a:lnTo>
                <a:lnTo>
                  <a:pt x="6669647" y="1705071"/>
                </a:lnTo>
                <a:lnTo>
                  <a:pt x="6669647" y="1726903"/>
                </a:lnTo>
                <a:lnTo>
                  <a:pt x="6689295" y="1726903"/>
                </a:lnTo>
                <a:lnTo>
                  <a:pt x="6689295" y="1932123"/>
                </a:lnTo>
                <a:lnTo>
                  <a:pt x="7112834" y="1932123"/>
                </a:lnTo>
                <a:lnTo>
                  <a:pt x="7112834" y="1953955"/>
                </a:lnTo>
                <a:lnTo>
                  <a:pt x="7132483" y="1953955"/>
                </a:lnTo>
                <a:lnTo>
                  <a:pt x="7132483" y="2473554"/>
                </a:lnTo>
                <a:close/>
                <a:moveTo>
                  <a:pt x="9306940" y="2473554"/>
                </a:moveTo>
                <a:lnTo>
                  <a:pt x="9267643" y="2473554"/>
                </a:lnTo>
                <a:lnTo>
                  <a:pt x="9267643" y="2143893"/>
                </a:lnTo>
                <a:lnTo>
                  <a:pt x="8905233" y="2143893"/>
                </a:lnTo>
                <a:lnTo>
                  <a:pt x="8905233" y="2473554"/>
                </a:lnTo>
                <a:lnTo>
                  <a:pt x="8863753" y="2473554"/>
                </a:lnTo>
                <a:lnTo>
                  <a:pt x="8863753" y="2122061"/>
                </a:lnTo>
                <a:lnTo>
                  <a:pt x="8883401" y="2122061"/>
                </a:lnTo>
                <a:lnTo>
                  <a:pt x="8883401" y="2100229"/>
                </a:lnTo>
                <a:lnTo>
                  <a:pt x="9285108" y="2100229"/>
                </a:lnTo>
                <a:lnTo>
                  <a:pt x="9285108" y="2122061"/>
                </a:lnTo>
                <a:lnTo>
                  <a:pt x="9304757" y="2122061"/>
                </a:lnTo>
                <a:lnTo>
                  <a:pt x="9304757" y="2473554"/>
                </a:lnTo>
                <a:close/>
                <a:moveTo>
                  <a:pt x="9575473" y="2364395"/>
                </a:moveTo>
                <a:lnTo>
                  <a:pt x="9536175" y="2364395"/>
                </a:lnTo>
                <a:lnTo>
                  <a:pt x="9536175" y="1956138"/>
                </a:lnTo>
                <a:lnTo>
                  <a:pt x="9575473" y="1956138"/>
                </a:lnTo>
                <a:lnTo>
                  <a:pt x="9575473" y="2364395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88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DB9014EF-9363-4D51-BAF9-1B28B6507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-28671" y="2934553"/>
            <a:ext cx="12220671" cy="2974343"/>
          </a:xfrm>
          <a:prstGeom prst="rect">
            <a:avLst/>
          </a:prstGeom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上海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89668" y="3276157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Shanghai</a:t>
            </a:r>
          </a:p>
        </p:txBody>
      </p:sp>
    </p:spTree>
    <p:extLst>
      <p:ext uri="{BB962C8B-B14F-4D97-AF65-F5344CB8AC3E}">
        <p14:creationId xmlns:p14="http://schemas.microsoft.com/office/powerpoint/2010/main" val="38273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太原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597069" y="3276157"/>
            <a:ext cx="995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taiyuan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B9FC9083-4076-4BAF-8A6A-8A5E30D583D3}"/>
              </a:ext>
            </a:extLst>
          </p:cNvPr>
          <p:cNvSpPr/>
          <p:nvPr/>
        </p:nvSpPr>
        <p:spPr>
          <a:xfrm>
            <a:off x="3222172" y="4006774"/>
            <a:ext cx="5745476" cy="1826750"/>
          </a:xfrm>
          <a:custGeom>
            <a:avLst/>
            <a:gdLst>
              <a:gd name="connsiteX0" fmla="*/ 11884476 w 12189821"/>
              <a:gd name="connsiteY0" fmla="*/ 649949 h 3875702"/>
              <a:gd name="connsiteX1" fmla="*/ 11884476 w 12189821"/>
              <a:gd name="connsiteY1" fmla="*/ 1526726 h 3875702"/>
              <a:gd name="connsiteX2" fmla="*/ 11819045 w 12189821"/>
              <a:gd name="connsiteY2" fmla="*/ 1526726 h 3875702"/>
              <a:gd name="connsiteX3" fmla="*/ 11819045 w 12189821"/>
              <a:gd name="connsiteY3" fmla="*/ 1653226 h 3875702"/>
              <a:gd name="connsiteX4" fmla="*/ 12072045 w 12189821"/>
              <a:gd name="connsiteY4" fmla="*/ 1653226 h 3875702"/>
              <a:gd name="connsiteX5" fmla="*/ 12072045 w 12189821"/>
              <a:gd name="connsiteY5" fmla="*/ 1672855 h 3875702"/>
              <a:gd name="connsiteX6" fmla="*/ 12091675 w 12189821"/>
              <a:gd name="connsiteY6" fmla="*/ 1672855 h 3875702"/>
              <a:gd name="connsiteX7" fmla="*/ 12091675 w 12189821"/>
              <a:gd name="connsiteY7" fmla="*/ 3637970 h 3875702"/>
              <a:gd name="connsiteX8" fmla="*/ 12052415 w 12189821"/>
              <a:gd name="connsiteY8" fmla="*/ 3637970 h 3875702"/>
              <a:gd name="connsiteX9" fmla="*/ 12052415 w 12189821"/>
              <a:gd name="connsiteY9" fmla="*/ 1692485 h 3875702"/>
              <a:gd name="connsiteX10" fmla="*/ 11819045 w 12189821"/>
              <a:gd name="connsiteY10" fmla="*/ 1692485 h 3875702"/>
              <a:gd name="connsiteX11" fmla="*/ 11819045 w 12189821"/>
              <a:gd name="connsiteY11" fmla="*/ 1672855 h 3875702"/>
              <a:gd name="connsiteX12" fmla="*/ 11699088 w 12189821"/>
              <a:gd name="connsiteY12" fmla="*/ 1672855 h 3875702"/>
              <a:gd name="connsiteX13" fmla="*/ 11699088 w 12189821"/>
              <a:gd name="connsiteY13" fmla="*/ 2111244 h 3875702"/>
              <a:gd name="connsiteX14" fmla="*/ 11572587 w 12189821"/>
              <a:gd name="connsiteY14" fmla="*/ 2111244 h 3875702"/>
              <a:gd name="connsiteX15" fmla="*/ 11572587 w 12189821"/>
              <a:gd name="connsiteY15" fmla="*/ 3707763 h 3875702"/>
              <a:gd name="connsiteX16" fmla="*/ 11533328 w 12189821"/>
              <a:gd name="connsiteY16" fmla="*/ 3707763 h 3875702"/>
              <a:gd name="connsiteX17" fmla="*/ 11533328 w 12189821"/>
              <a:gd name="connsiteY17" fmla="*/ 2111244 h 3875702"/>
              <a:gd name="connsiteX18" fmla="*/ 11552958 w 12189821"/>
              <a:gd name="connsiteY18" fmla="*/ 2111244 h 3875702"/>
              <a:gd name="connsiteX19" fmla="*/ 11552958 w 12189821"/>
              <a:gd name="connsiteY19" fmla="*/ 1718657 h 3875702"/>
              <a:gd name="connsiteX20" fmla="*/ 11500613 w 12189821"/>
              <a:gd name="connsiteY20" fmla="*/ 1718657 h 3875702"/>
              <a:gd name="connsiteX21" fmla="*/ 11500613 w 12189821"/>
              <a:gd name="connsiteY21" fmla="*/ 1326071 h 3875702"/>
              <a:gd name="connsiteX22" fmla="*/ 11289052 w 12189821"/>
              <a:gd name="connsiteY22" fmla="*/ 1326071 h 3875702"/>
              <a:gd name="connsiteX23" fmla="*/ 11289052 w 12189821"/>
              <a:gd name="connsiteY23" fmla="*/ 1166855 h 3875702"/>
              <a:gd name="connsiteX24" fmla="*/ 11036052 w 12189821"/>
              <a:gd name="connsiteY24" fmla="*/ 1166855 h 3875702"/>
              <a:gd name="connsiteX25" fmla="*/ 11036052 w 12189821"/>
              <a:gd name="connsiteY25" fmla="*/ 1326071 h 3875702"/>
              <a:gd name="connsiteX26" fmla="*/ 10876836 w 12189821"/>
              <a:gd name="connsiteY26" fmla="*/ 1326071 h 3875702"/>
              <a:gd name="connsiteX27" fmla="*/ 10876836 w 12189821"/>
              <a:gd name="connsiteY27" fmla="*/ 1631416 h 3875702"/>
              <a:gd name="connsiteX28" fmla="*/ 10896466 w 12189821"/>
              <a:gd name="connsiteY28" fmla="*/ 1631416 h 3875702"/>
              <a:gd name="connsiteX29" fmla="*/ 10896466 w 12189821"/>
              <a:gd name="connsiteY29" fmla="*/ 2719753 h 3875702"/>
              <a:gd name="connsiteX30" fmla="*/ 11245431 w 12189821"/>
              <a:gd name="connsiteY30" fmla="*/ 2719753 h 3875702"/>
              <a:gd name="connsiteX31" fmla="*/ 11245431 w 12189821"/>
              <a:gd name="connsiteY31" fmla="*/ 2739383 h 3875702"/>
              <a:gd name="connsiteX32" fmla="*/ 11265061 w 12189821"/>
              <a:gd name="connsiteY32" fmla="*/ 2739383 h 3875702"/>
              <a:gd name="connsiteX33" fmla="*/ 11265061 w 12189821"/>
              <a:gd name="connsiteY33" fmla="*/ 2854978 h 3875702"/>
              <a:gd name="connsiteX34" fmla="*/ 11385018 w 12189821"/>
              <a:gd name="connsiteY34" fmla="*/ 2854978 h 3875702"/>
              <a:gd name="connsiteX35" fmla="*/ 11385018 w 12189821"/>
              <a:gd name="connsiteY35" fmla="*/ 2874607 h 3875702"/>
              <a:gd name="connsiteX36" fmla="*/ 11404648 w 12189821"/>
              <a:gd name="connsiteY36" fmla="*/ 2874607 h 3875702"/>
              <a:gd name="connsiteX37" fmla="*/ 11404648 w 12189821"/>
              <a:gd name="connsiteY37" fmla="*/ 3657599 h 3875702"/>
              <a:gd name="connsiteX38" fmla="*/ 11363208 w 12189821"/>
              <a:gd name="connsiteY38" fmla="*/ 3657599 h 3875702"/>
              <a:gd name="connsiteX39" fmla="*/ 11363208 w 12189821"/>
              <a:gd name="connsiteY39" fmla="*/ 2896417 h 3875702"/>
              <a:gd name="connsiteX40" fmla="*/ 11243251 w 12189821"/>
              <a:gd name="connsiteY40" fmla="*/ 2896417 h 3875702"/>
              <a:gd name="connsiteX41" fmla="*/ 11243251 w 12189821"/>
              <a:gd name="connsiteY41" fmla="*/ 2876788 h 3875702"/>
              <a:gd name="connsiteX42" fmla="*/ 11223621 w 12189821"/>
              <a:gd name="connsiteY42" fmla="*/ 2876788 h 3875702"/>
              <a:gd name="connsiteX43" fmla="*/ 11223621 w 12189821"/>
              <a:gd name="connsiteY43" fmla="*/ 2761193 h 3875702"/>
              <a:gd name="connsiteX44" fmla="*/ 10894284 w 12189821"/>
              <a:gd name="connsiteY44" fmla="*/ 2761193 h 3875702"/>
              <a:gd name="connsiteX45" fmla="*/ 10894284 w 12189821"/>
              <a:gd name="connsiteY45" fmla="*/ 2876788 h 3875702"/>
              <a:gd name="connsiteX46" fmla="*/ 10874655 w 12189821"/>
              <a:gd name="connsiteY46" fmla="*/ 2876788 h 3875702"/>
              <a:gd name="connsiteX47" fmla="*/ 10874655 w 12189821"/>
              <a:gd name="connsiteY47" fmla="*/ 2896417 h 3875702"/>
              <a:gd name="connsiteX48" fmla="*/ 10726344 w 12189821"/>
              <a:gd name="connsiteY48" fmla="*/ 2896417 h 3875702"/>
              <a:gd name="connsiteX49" fmla="*/ 10726344 w 12189821"/>
              <a:gd name="connsiteY49" fmla="*/ 3637970 h 3875702"/>
              <a:gd name="connsiteX50" fmla="*/ 10687086 w 12189821"/>
              <a:gd name="connsiteY50" fmla="*/ 3637970 h 3875702"/>
              <a:gd name="connsiteX51" fmla="*/ 10687086 w 12189821"/>
              <a:gd name="connsiteY51" fmla="*/ 2876788 h 3875702"/>
              <a:gd name="connsiteX52" fmla="*/ 10706715 w 12189821"/>
              <a:gd name="connsiteY52" fmla="*/ 2876788 h 3875702"/>
              <a:gd name="connsiteX53" fmla="*/ 10706715 w 12189821"/>
              <a:gd name="connsiteY53" fmla="*/ 2857159 h 3875702"/>
              <a:gd name="connsiteX54" fmla="*/ 10855026 w 12189821"/>
              <a:gd name="connsiteY54" fmla="*/ 2857159 h 3875702"/>
              <a:gd name="connsiteX55" fmla="*/ 10855026 w 12189821"/>
              <a:gd name="connsiteY55" fmla="*/ 2741564 h 3875702"/>
              <a:gd name="connsiteX56" fmla="*/ 10855026 w 12189821"/>
              <a:gd name="connsiteY56" fmla="*/ 2130873 h 3875702"/>
              <a:gd name="connsiteX57" fmla="*/ 10636922 w 12189821"/>
              <a:gd name="connsiteY57" fmla="*/ 2130873 h 3875702"/>
              <a:gd name="connsiteX58" fmla="*/ 10636922 w 12189821"/>
              <a:gd name="connsiteY58" fmla="*/ 2111244 h 3875702"/>
              <a:gd name="connsiteX59" fmla="*/ 10617292 w 12189821"/>
              <a:gd name="connsiteY59" fmla="*/ 2111244 h 3875702"/>
              <a:gd name="connsiteX60" fmla="*/ 10617292 w 12189821"/>
              <a:gd name="connsiteY60" fmla="*/ 1886597 h 3875702"/>
              <a:gd name="connsiteX61" fmla="*/ 10388283 w 12189821"/>
              <a:gd name="connsiteY61" fmla="*/ 1886597 h 3875702"/>
              <a:gd name="connsiteX62" fmla="*/ 10388283 w 12189821"/>
              <a:gd name="connsiteY62" fmla="*/ 2394779 h 3875702"/>
              <a:gd name="connsiteX63" fmla="*/ 10368654 w 12189821"/>
              <a:gd name="connsiteY63" fmla="*/ 2394779 h 3875702"/>
              <a:gd name="connsiteX64" fmla="*/ 10368654 w 12189821"/>
              <a:gd name="connsiteY64" fmla="*/ 2414408 h 3875702"/>
              <a:gd name="connsiteX65" fmla="*/ 10189809 w 12189821"/>
              <a:gd name="connsiteY65" fmla="*/ 2414408 h 3875702"/>
              <a:gd name="connsiteX66" fmla="*/ 10189809 w 12189821"/>
              <a:gd name="connsiteY66" fmla="*/ 3509289 h 3875702"/>
              <a:gd name="connsiteX67" fmla="*/ 10150550 w 12189821"/>
              <a:gd name="connsiteY67" fmla="*/ 3509289 h 3875702"/>
              <a:gd name="connsiteX68" fmla="*/ 10150550 w 12189821"/>
              <a:gd name="connsiteY68" fmla="*/ 2394779 h 3875702"/>
              <a:gd name="connsiteX69" fmla="*/ 10170180 w 12189821"/>
              <a:gd name="connsiteY69" fmla="*/ 2394779 h 3875702"/>
              <a:gd name="connsiteX70" fmla="*/ 10170180 w 12189821"/>
              <a:gd name="connsiteY70" fmla="*/ 2375150 h 3875702"/>
              <a:gd name="connsiteX71" fmla="*/ 10349025 w 12189821"/>
              <a:gd name="connsiteY71" fmla="*/ 2375150 h 3875702"/>
              <a:gd name="connsiteX72" fmla="*/ 10349025 w 12189821"/>
              <a:gd name="connsiteY72" fmla="*/ 1864787 h 3875702"/>
              <a:gd name="connsiteX73" fmla="*/ 10368654 w 12189821"/>
              <a:gd name="connsiteY73" fmla="*/ 1864787 h 3875702"/>
              <a:gd name="connsiteX74" fmla="*/ 10368654 w 12189821"/>
              <a:gd name="connsiteY74" fmla="*/ 1845157 h 3875702"/>
              <a:gd name="connsiteX75" fmla="*/ 10636922 w 12189821"/>
              <a:gd name="connsiteY75" fmla="*/ 1845157 h 3875702"/>
              <a:gd name="connsiteX76" fmla="*/ 10636922 w 12189821"/>
              <a:gd name="connsiteY76" fmla="*/ 1864787 h 3875702"/>
              <a:gd name="connsiteX77" fmla="*/ 10656551 w 12189821"/>
              <a:gd name="connsiteY77" fmla="*/ 1864787 h 3875702"/>
              <a:gd name="connsiteX78" fmla="*/ 10656551 w 12189821"/>
              <a:gd name="connsiteY78" fmla="*/ 2089434 h 3875702"/>
              <a:gd name="connsiteX79" fmla="*/ 10855026 w 12189821"/>
              <a:gd name="connsiteY79" fmla="*/ 2089434 h 3875702"/>
              <a:gd name="connsiteX80" fmla="*/ 10855026 w 12189821"/>
              <a:gd name="connsiteY80" fmla="*/ 1631416 h 3875702"/>
              <a:gd name="connsiteX81" fmla="*/ 10663094 w 12189821"/>
              <a:gd name="connsiteY81" fmla="*/ 1631416 h 3875702"/>
              <a:gd name="connsiteX82" fmla="*/ 10663094 w 12189821"/>
              <a:gd name="connsiteY82" fmla="*/ 133043 h 3875702"/>
              <a:gd name="connsiteX83" fmla="*/ 10185447 w 12189821"/>
              <a:gd name="connsiteY83" fmla="*/ 133043 h 3875702"/>
              <a:gd name="connsiteX84" fmla="*/ 10185447 w 12189821"/>
              <a:gd name="connsiteY84" fmla="*/ 1526726 h 3875702"/>
              <a:gd name="connsiteX85" fmla="*/ 10078576 w 12189821"/>
              <a:gd name="connsiteY85" fmla="*/ 1526726 h 3875702"/>
              <a:gd name="connsiteX86" fmla="*/ 10078576 w 12189821"/>
              <a:gd name="connsiteY86" fmla="*/ 649949 h 3875702"/>
              <a:gd name="connsiteX87" fmla="*/ 9919360 w 12189821"/>
              <a:gd name="connsiteY87" fmla="*/ 649949 h 3875702"/>
              <a:gd name="connsiteX88" fmla="*/ 9919360 w 12189821"/>
              <a:gd name="connsiteY88" fmla="*/ 782992 h 3875702"/>
              <a:gd name="connsiteX89" fmla="*/ 9838662 w 12189821"/>
              <a:gd name="connsiteY89" fmla="*/ 782992 h 3875702"/>
              <a:gd name="connsiteX90" fmla="*/ 9838662 w 12189821"/>
              <a:gd name="connsiteY90" fmla="*/ 955294 h 3875702"/>
              <a:gd name="connsiteX91" fmla="*/ 9699076 w 12189821"/>
              <a:gd name="connsiteY91" fmla="*/ 955294 h 3875702"/>
              <a:gd name="connsiteX92" fmla="*/ 9699076 w 12189821"/>
              <a:gd name="connsiteY92" fmla="*/ 2436218 h 3875702"/>
              <a:gd name="connsiteX93" fmla="*/ 9718705 w 12189821"/>
              <a:gd name="connsiteY93" fmla="*/ 2436218 h 3875702"/>
              <a:gd name="connsiteX94" fmla="*/ 9718705 w 12189821"/>
              <a:gd name="connsiteY94" fmla="*/ 3657599 h 3875702"/>
              <a:gd name="connsiteX95" fmla="*/ 9679446 w 12189821"/>
              <a:gd name="connsiteY95" fmla="*/ 3657599 h 3875702"/>
              <a:gd name="connsiteX96" fmla="*/ 9679446 w 12189821"/>
              <a:gd name="connsiteY96" fmla="*/ 2436218 h 3875702"/>
              <a:gd name="connsiteX97" fmla="*/ 9699076 w 12189821"/>
              <a:gd name="connsiteY97" fmla="*/ 2436218 h 3875702"/>
              <a:gd name="connsiteX98" fmla="*/ 9572575 w 12189821"/>
              <a:gd name="connsiteY98" fmla="*/ 2309718 h 3875702"/>
              <a:gd name="connsiteX99" fmla="*/ 9319575 w 12189821"/>
              <a:gd name="connsiteY99" fmla="*/ 2309718 h 3875702"/>
              <a:gd name="connsiteX100" fmla="*/ 9319575 w 12189821"/>
              <a:gd name="connsiteY100" fmla="*/ 1302079 h 3875702"/>
              <a:gd name="connsiteX101" fmla="*/ 9147273 w 12189821"/>
              <a:gd name="connsiteY101" fmla="*/ 1302079 h 3875702"/>
              <a:gd name="connsiteX102" fmla="*/ 9147273 w 12189821"/>
              <a:gd name="connsiteY102" fmla="*/ 1321708 h 3875702"/>
              <a:gd name="connsiteX103" fmla="*/ 9081842 w 12189821"/>
              <a:gd name="connsiteY103" fmla="*/ 1321708 h 3875702"/>
              <a:gd name="connsiteX104" fmla="*/ 9081842 w 12189821"/>
              <a:gd name="connsiteY104" fmla="*/ 3659780 h 3875702"/>
              <a:gd name="connsiteX105" fmla="*/ 9042583 w 12189821"/>
              <a:gd name="connsiteY105" fmla="*/ 3659780 h 3875702"/>
              <a:gd name="connsiteX106" fmla="*/ 9042583 w 12189821"/>
              <a:gd name="connsiteY106" fmla="*/ 1302079 h 3875702"/>
              <a:gd name="connsiteX107" fmla="*/ 9062213 w 12189821"/>
              <a:gd name="connsiteY107" fmla="*/ 1302079 h 3875702"/>
              <a:gd name="connsiteX108" fmla="*/ 9062213 w 12189821"/>
              <a:gd name="connsiteY108" fmla="*/ 1282450 h 3875702"/>
              <a:gd name="connsiteX109" fmla="*/ 9149454 w 12189821"/>
              <a:gd name="connsiteY109" fmla="*/ 1282450 h 3875702"/>
              <a:gd name="connsiteX110" fmla="*/ 9149454 w 12189821"/>
              <a:gd name="connsiteY110" fmla="*/ 1035993 h 3875702"/>
              <a:gd name="connsiteX111" fmla="*/ 8937893 w 12189821"/>
              <a:gd name="connsiteY111" fmla="*/ 983648 h 3875702"/>
              <a:gd name="connsiteX112" fmla="*/ 8937893 w 12189821"/>
              <a:gd name="connsiteY112" fmla="*/ 730647 h 3875702"/>
              <a:gd name="connsiteX113" fmla="*/ 8233418 w 12189821"/>
              <a:gd name="connsiteY113" fmla="*/ 730647 h 3875702"/>
              <a:gd name="connsiteX114" fmla="*/ 8233418 w 12189821"/>
              <a:gd name="connsiteY114" fmla="*/ 1474381 h 3875702"/>
              <a:gd name="connsiteX115" fmla="*/ 8253048 w 12189821"/>
              <a:gd name="connsiteY115" fmla="*/ 1474381 h 3875702"/>
              <a:gd name="connsiteX116" fmla="*/ 8253048 w 12189821"/>
              <a:gd name="connsiteY116" fmla="*/ 3659780 h 3875702"/>
              <a:gd name="connsiteX117" fmla="*/ 8213789 w 12189821"/>
              <a:gd name="connsiteY117" fmla="*/ 3659780 h 3875702"/>
              <a:gd name="connsiteX118" fmla="*/ 8213789 w 12189821"/>
              <a:gd name="connsiteY118" fmla="*/ 1474381 h 3875702"/>
              <a:gd name="connsiteX119" fmla="*/ 8167987 w 12189821"/>
              <a:gd name="connsiteY119" fmla="*/ 1474381 h 3875702"/>
              <a:gd name="connsiteX120" fmla="*/ 8167987 w 12189821"/>
              <a:gd name="connsiteY120" fmla="*/ 782992 h 3875702"/>
              <a:gd name="connsiteX121" fmla="*/ 7829926 w 12189821"/>
              <a:gd name="connsiteY121" fmla="*/ 782992 h 3875702"/>
              <a:gd name="connsiteX122" fmla="*/ 7829926 w 12189821"/>
              <a:gd name="connsiteY122" fmla="*/ 1038174 h 3875702"/>
              <a:gd name="connsiteX123" fmla="*/ 7808116 w 12189821"/>
              <a:gd name="connsiteY123" fmla="*/ 1038174 h 3875702"/>
              <a:gd name="connsiteX124" fmla="*/ 7808116 w 12189821"/>
              <a:gd name="connsiteY124" fmla="*/ 1057803 h 3875702"/>
              <a:gd name="connsiteX125" fmla="*/ 7699064 w 12189821"/>
              <a:gd name="connsiteY125" fmla="*/ 1057803 h 3875702"/>
              <a:gd name="connsiteX126" fmla="*/ 7699064 w 12189821"/>
              <a:gd name="connsiteY126" fmla="*/ 2043632 h 3875702"/>
              <a:gd name="connsiteX127" fmla="*/ 7659806 w 12189821"/>
              <a:gd name="connsiteY127" fmla="*/ 2043632 h 3875702"/>
              <a:gd name="connsiteX128" fmla="*/ 7659806 w 12189821"/>
              <a:gd name="connsiteY128" fmla="*/ 1038174 h 3875702"/>
              <a:gd name="connsiteX129" fmla="*/ 7679435 w 12189821"/>
              <a:gd name="connsiteY129" fmla="*/ 1038174 h 3875702"/>
              <a:gd name="connsiteX130" fmla="*/ 7679435 w 12189821"/>
              <a:gd name="connsiteY130" fmla="*/ 1018544 h 3875702"/>
              <a:gd name="connsiteX131" fmla="*/ 7788487 w 12189821"/>
              <a:gd name="connsiteY131" fmla="*/ 1018544 h 3875702"/>
              <a:gd name="connsiteX132" fmla="*/ 7788487 w 12189821"/>
              <a:gd name="connsiteY132" fmla="*/ 782992 h 3875702"/>
              <a:gd name="connsiteX133" fmla="*/ 7755771 w 12189821"/>
              <a:gd name="connsiteY133" fmla="*/ 782992 h 3875702"/>
              <a:gd name="connsiteX134" fmla="*/ 7755771 w 12189821"/>
              <a:gd name="connsiteY134" fmla="*/ 689208 h 3875702"/>
              <a:gd name="connsiteX135" fmla="*/ 7544210 w 12189821"/>
              <a:gd name="connsiteY135" fmla="*/ 689208 h 3875702"/>
              <a:gd name="connsiteX136" fmla="*/ 7544210 w 12189821"/>
              <a:gd name="connsiteY136" fmla="*/ 767725 h 3875702"/>
              <a:gd name="connsiteX137" fmla="*/ 7291210 w 12189821"/>
              <a:gd name="connsiteY137" fmla="*/ 569251 h 3875702"/>
              <a:gd name="connsiteX138" fmla="*/ 7145081 w 12189821"/>
              <a:gd name="connsiteY138" fmla="*/ 689208 h 3875702"/>
              <a:gd name="connsiteX139" fmla="*/ 7145081 w 12189821"/>
              <a:gd name="connsiteY139" fmla="*/ 782992 h 3875702"/>
              <a:gd name="connsiteX140" fmla="*/ 6998951 w 12189821"/>
              <a:gd name="connsiteY140" fmla="*/ 782992 h 3875702"/>
              <a:gd name="connsiteX141" fmla="*/ 6998951 w 12189821"/>
              <a:gd name="connsiteY141" fmla="*/ 610690 h 3875702"/>
              <a:gd name="connsiteX142" fmla="*/ 6693606 w 12189821"/>
              <a:gd name="connsiteY142" fmla="*/ 610690 h 3875702"/>
              <a:gd name="connsiteX143" fmla="*/ 6693606 w 12189821"/>
              <a:gd name="connsiteY143" fmla="*/ 769906 h 3875702"/>
              <a:gd name="connsiteX144" fmla="*/ 6294476 w 12189821"/>
              <a:gd name="connsiteY144" fmla="*/ 769906 h 3875702"/>
              <a:gd name="connsiteX145" fmla="*/ 6294476 w 12189821"/>
              <a:gd name="connsiteY145" fmla="*/ 1805899 h 3875702"/>
              <a:gd name="connsiteX146" fmla="*/ 6115630 w 12189821"/>
              <a:gd name="connsiteY146" fmla="*/ 1805899 h 3875702"/>
              <a:gd name="connsiteX147" fmla="*/ 6115630 w 12189821"/>
              <a:gd name="connsiteY147" fmla="*/ 2124330 h 3875702"/>
              <a:gd name="connsiteX148" fmla="*/ 6495131 w 12189821"/>
              <a:gd name="connsiteY148" fmla="*/ 2124330 h 3875702"/>
              <a:gd name="connsiteX149" fmla="*/ 6495131 w 12189821"/>
              <a:gd name="connsiteY149" fmla="*/ 2143960 h 3875702"/>
              <a:gd name="connsiteX150" fmla="*/ 6514761 w 12189821"/>
              <a:gd name="connsiteY150" fmla="*/ 2143960 h 3875702"/>
              <a:gd name="connsiteX151" fmla="*/ 6514761 w 12189821"/>
              <a:gd name="connsiteY151" fmla="*/ 2857159 h 3875702"/>
              <a:gd name="connsiteX152" fmla="*/ 6754675 w 12189821"/>
              <a:gd name="connsiteY152" fmla="*/ 2857159 h 3875702"/>
              <a:gd name="connsiteX153" fmla="*/ 6754675 w 12189821"/>
              <a:gd name="connsiteY153" fmla="*/ 1456933 h 3875702"/>
              <a:gd name="connsiteX154" fmla="*/ 6774304 w 12189821"/>
              <a:gd name="connsiteY154" fmla="*/ 1456933 h 3875702"/>
              <a:gd name="connsiteX155" fmla="*/ 6774304 w 12189821"/>
              <a:gd name="connsiteY155" fmla="*/ 1437304 h 3875702"/>
              <a:gd name="connsiteX156" fmla="*/ 6913890 w 12189821"/>
              <a:gd name="connsiteY156" fmla="*/ 1437304 h 3875702"/>
              <a:gd name="connsiteX157" fmla="*/ 6913890 w 12189821"/>
              <a:gd name="connsiteY157" fmla="*/ 1107967 h 3875702"/>
              <a:gd name="connsiteX158" fmla="*/ 6933520 w 12189821"/>
              <a:gd name="connsiteY158" fmla="*/ 1107967 h 3875702"/>
              <a:gd name="connsiteX159" fmla="*/ 6933520 w 12189821"/>
              <a:gd name="connsiteY159" fmla="*/ 1088338 h 3875702"/>
              <a:gd name="connsiteX160" fmla="*/ 7073106 w 12189821"/>
              <a:gd name="connsiteY160" fmla="*/ 1088338 h 3875702"/>
              <a:gd name="connsiteX161" fmla="*/ 7073106 w 12189821"/>
              <a:gd name="connsiteY161" fmla="*/ 1107967 h 3875702"/>
              <a:gd name="connsiteX162" fmla="*/ 7092736 w 12189821"/>
              <a:gd name="connsiteY162" fmla="*/ 1107967 h 3875702"/>
              <a:gd name="connsiteX163" fmla="*/ 7092736 w 12189821"/>
              <a:gd name="connsiteY163" fmla="*/ 1166855 h 3875702"/>
              <a:gd name="connsiteX164" fmla="*/ 7173434 w 12189821"/>
              <a:gd name="connsiteY164" fmla="*/ 1166855 h 3875702"/>
              <a:gd name="connsiteX165" fmla="*/ 7173434 w 12189821"/>
              <a:gd name="connsiteY165" fmla="*/ 1186484 h 3875702"/>
              <a:gd name="connsiteX166" fmla="*/ 7193063 w 12189821"/>
              <a:gd name="connsiteY166" fmla="*/ 1186484 h 3875702"/>
              <a:gd name="connsiteX167" fmla="*/ 7193063 w 12189821"/>
              <a:gd name="connsiteY167" fmla="*/ 1478743 h 3875702"/>
              <a:gd name="connsiteX168" fmla="*/ 7391538 w 12189821"/>
              <a:gd name="connsiteY168" fmla="*/ 1478743 h 3875702"/>
              <a:gd name="connsiteX169" fmla="*/ 7391538 w 12189821"/>
              <a:gd name="connsiteY169" fmla="*/ 1498372 h 3875702"/>
              <a:gd name="connsiteX170" fmla="*/ 7411167 w 12189821"/>
              <a:gd name="connsiteY170" fmla="*/ 1498372 h 3875702"/>
              <a:gd name="connsiteX171" fmla="*/ 7411167 w 12189821"/>
              <a:gd name="connsiteY171" fmla="*/ 2141778 h 3875702"/>
              <a:gd name="connsiteX172" fmla="*/ 7371908 w 12189821"/>
              <a:gd name="connsiteY172" fmla="*/ 2141778 h 3875702"/>
              <a:gd name="connsiteX173" fmla="*/ 7371908 w 12189821"/>
              <a:gd name="connsiteY173" fmla="*/ 1520183 h 3875702"/>
              <a:gd name="connsiteX174" fmla="*/ 7173434 w 12189821"/>
              <a:gd name="connsiteY174" fmla="*/ 1520183 h 3875702"/>
              <a:gd name="connsiteX175" fmla="*/ 7173434 w 12189821"/>
              <a:gd name="connsiteY175" fmla="*/ 1500554 h 3875702"/>
              <a:gd name="connsiteX176" fmla="*/ 7153805 w 12189821"/>
              <a:gd name="connsiteY176" fmla="*/ 1500554 h 3875702"/>
              <a:gd name="connsiteX177" fmla="*/ 7153805 w 12189821"/>
              <a:gd name="connsiteY177" fmla="*/ 1208295 h 3875702"/>
              <a:gd name="connsiteX178" fmla="*/ 7073106 w 12189821"/>
              <a:gd name="connsiteY178" fmla="*/ 1208295 h 3875702"/>
              <a:gd name="connsiteX179" fmla="*/ 7073106 w 12189821"/>
              <a:gd name="connsiteY179" fmla="*/ 1188665 h 3875702"/>
              <a:gd name="connsiteX180" fmla="*/ 7053477 w 12189821"/>
              <a:gd name="connsiteY180" fmla="*/ 1188665 h 3875702"/>
              <a:gd name="connsiteX181" fmla="*/ 7053477 w 12189821"/>
              <a:gd name="connsiteY181" fmla="*/ 1129777 h 3875702"/>
              <a:gd name="connsiteX182" fmla="*/ 6953149 w 12189821"/>
              <a:gd name="connsiteY182" fmla="*/ 1129777 h 3875702"/>
              <a:gd name="connsiteX183" fmla="*/ 6953149 w 12189821"/>
              <a:gd name="connsiteY183" fmla="*/ 1459114 h 3875702"/>
              <a:gd name="connsiteX184" fmla="*/ 6933520 w 12189821"/>
              <a:gd name="connsiteY184" fmla="*/ 1459114 h 3875702"/>
              <a:gd name="connsiteX185" fmla="*/ 6933520 w 12189821"/>
              <a:gd name="connsiteY185" fmla="*/ 1478743 h 3875702"/>
              <a:gd name="connsiteX186" fmla="*/ 6793933 w 12189821"/>
              <a:gd name="connsiteY186" fmla="*/ 1478743 h 3875702"/>
              <a:gd name="connsiteX187" fmla="*/ 6793933 w 12189821"/>
              <a:gd name="connsiteY187" fmla="*/ 2857159 h 3875702"/>
              <a:gd name="connsiteX188" fmla="*/ 6874632 w 12189821"/>
              <a:gd name="connsiteY188" fmla="*/ 2857159 h 3875702"/>
              <a:gd name="connsiteX189" fmla="*/ 6874632 w 12189821"/>
              <a:gd name="connsiteY189" fmla="*/ 2876788 h 3875702"/>
              <a:gd name="connsiteX190" fmla="*/ 6894261 w 12189821"/>
              <a:gd name="connsiteY190" fmla="*/ 2876788 h 3875702"/>
              <a:gd name="connsiteX191" fmla="*/ 6894261 w 12189821"/>
              <a:gd name="connsiteY191" fmla="*/ 3707763 h 3875702"/>
              <a:gd name="connsiteX192" fmla="*/ 6855002 w 12189821"/>
              <a:gd name="connsiteY192" fmla="*/ 3707763 h 3875702"/>
              <a:gd name="connsiteX193" fmla="*/ 6855002 w 12189821"/>
              <a:gd name="connsiteY193" fmla="*/ 2896417 h 3875702"/>
              <a:gd name="connsiteX194" fmla="*/ 6497312 w 12189821"/>
              <a:gd name="connsiteY194" fmla="*/ 2896417 h 3875702"/>
              <a:gd name="connsiteX195" fmla="*/ 6497312 w 12189821"/>
              <a:gd name="connsiteY195" fmla="*/ 2876788 h 3875702"/>
              <a:gd name="connsiteX196" fmla="*/ 6477683 w 12189821"/>
              <a:gd name="connsiteY196" fmla="*/ 2876788 h 3875702"/>
              <a:gd name="connsiteX197" fmla="*/ 6477683 w 12189821"/>
              <a:gd name="connsiteY197" fmla="*/ 2163589 h 3875702"/>
              <a:gd name="connsiteX198" fmla="*/ 6119993 w 12189821"/>
              <a:gd name="connsiteY198" fmla="*/ 2163589 h 3875702"/>
              <a:gd name="connsiteX199" fmla="*/ 6119993 w 12189821"/>
              <a:gd name="connsiteY199" fmla="*/ 2482020 h 3875702"/>
              <a:gd name="connsiteX200" fmla="*/ 6080734 w 12189821"/>
              <a:gd name="connsiteY200" fmla="*/ 2482020 h 3875702"/>
              <a:gd name="connsiteX201" fmla="*/ 6080734 w 12189821"/>
              <a:gd name="connsiteY201" fmla="*/ 1805899 h 3875702"/>
              <a:gd name="connsiteX202" fmla="*/ 6100364 w 12189821"/>
              <a:gd name="connsiteY202" fmla="*/ 1805899 h 3875702"/>
              <a:gd name="connsiteX203" fmla="*/ 6100364 w 12189821"/>
              <a:gd name="connsiteY203" fmla="*/ 876777 h 3875702"/>
              <a:gd name="connsiteX204" fmla="*/ 5928061 w 12189821"/>
              <a:gd name="connsiteY204" fmla="*/ 876777 h 3875702"/>
              <a:gd name="connsiteX205" fmla="*/ 5928061 w 12189821"/>
              <a:gd name="connsiteY205" fmla="*/ 649949 h 3875702"/>
              <a:gd name="connsiteX206" fmla="*/ 5788475 w 12189821"/>
              <a:gd name="connsiteY206" fmla="*/ 405673 h 3875702"/>
              <a:gd name="connsiteX207" fmla="*/ 5788475 w 12189821"/>
              <a:gd name="connsiteY207" fmla="*/ 0 h 3875702"/>
              <a:gd name="connsiteX208" fmla="*/ 5749216 w 12189821"/>
              <a:gd name="connsiteY208" fmla="*/ 0 h 3875702"/>
              <a:gd name="connsiteX209" fmla="*/ 5749216 w 12189821"/>
              <a:gd name="connsiteY209" fmla="*/ 403492 h 3875702"/>
              <a:gd name="connsiteX210" fmla="*/ 5570371 w 12189821"/>
              <a:gd name="connsiteY210" fmla="*/ 691389 h 3875702"/>
              <a:gd name="connsiteX211" fmla="*/ 5570371 w 12189821"/>
              <a:gd name="connsiteY211" fmla="*/ 957475 h 3875702"/>
              <a:gd name="connsiteX212" fmla="*/ 5398069 w 12189821"/>
              <a:gd name="connsiteY212" fmla="*/ 957475 h 3875702"/>
              <a:gd name="connsiteX213" fmla="*/ 5398069 w 12189821"/>
              <a:gd name="connsiteY213" fmla="*/ 1502735 h 3875702"/>
              <a:gd name="connsiteX214" fmla="*/ 5417698 w 12189821"/>
              <a:gd name="connsiteY214" fmla="*/ 1502735 h 3875702"/>
              <a:gd name="connsiteX215" fmla="*/ 5417698 w 12189821"/>
              <a:gd name="connsiteY215" fmla="*/ 2586710 h 3875702"/>
              <a:gd name="connsiteX216" fmla="*/ 6102544 w 12189821"/>
              <a:gd name="connsiteY216" fmla="*/ 2586710 h 3875702"/>
              <a:gd name="connsiteX217" fmla="*/ 6102544 w 12189821"/>
              <a:gd name="connsiteY217" fmla="*/ 2606339 h 3875702"/>
              <a:gd name="connsiteX218" fmla="*/ 6122174 w 12189821"/>
              <a:gd name="connsiteY218" fmla="*/ 2606339 h 3875702"/>
              <a:gd name="connsiteX219" fmla="*/ 6122174 w 12189821"/>
              <a:gd name="connsiteY219" fmla="*/ 2857159 h 3875702"/>
              <a:gd name="connsiteX220" fmla="*/ 6191967 w 12189821"/>
              <a:gd name="connsiteY220" fmla="*/ 2857159 h 3875702"/>
              <a:gd name="connsiteX221" fmla="*/ 6191967 w 12189821"/>
              <a:gd name="connsiteY221" fmla="*/ 2876788 h 3875702"/>
              <a:gd name="connsiteX222" fmla="*/ 6211596 w 12189821"/>
              <a:gd name="connsiteY222" fmla="*/ 2876788 h 3875702"/>
              <a:gd name="connsiteX223" fmla="*/ 6211596 w 12189821"/>
              <a:gd name="connsiteY223" fmla="*/ 2950943 h 3875702"/>
              <a:gd name="connsiteX224" fmla="*/ 6401347 w 12189821"/>
              <a:gd name="connsiteY224" fmla="*/ 2950943 h 3875702"/>
              <a:gd name="connsiteX225" fmla="*/ 6401347 w 12189821"/>
              <a:gd name="connsiteY225" fmla="*/ 2970573 h 3875702"/>
              <a:gd name="connsiteX226" fmla="*/ 6420976 w 12189821"/>
              <a:gd name="connsiteY226" fmla="*/ 2970573 h 3875702"/>
              <a:gd name="connsiteX227" fmla="*/ 6420976 w 12189821"/>
              <a:gd name="connsiteY227" fmla="*/ 3059995 h 3875702"/>
              <a:gd name="connsiteX228" fmla="*/ 6630356 w 12189821"/>
              <a:gd name="connsiteY228" fmla="*/ 3059995 h 3875702"/>
              <a:gd name="connsiteX229" fmla="*/ 6630356 w 12189821"/>
              <a:gd name="connsiteY229" fmla="*/ 3079624 h 3875702"/>
              <a:gd name="connsiteX230" fmla="*/ 6649985 w 12189821"/>
              <a:gd name="connsiteY230" fmla="*/ 3079624 h 3875702"/>
              <a:gd name="connsiteX231" fmla="*/ 6649985 w 12189821"/>
              <a:gd name="connsiteY231" fmla="*/ 3637970 h 3875702"/>
              <a:gd name="connsiteX232" fmla="*/ 6610726 w 12189821"/>
              <a:gd name="connsiteY232" fmla="*/ 3637970 h 3875702"/>
              <a:gd name="connsiteX233" fmla="*/ 6610726 w 12189821"/>
              <a:gd name="connsiteY233" fmla="*/ 3099254 h 3875702"/>
              <a:gd name="connsiteX234" fmla="*/ 6401347 w 12189821"/>
              <a:gd name="connsiteY234" fmla="*/ 3099254 h 3875702"/>
              <a:gd name="connsiteX235" fmla="*/ 6401347 w 12189821"/>
              <a:gd name="connsiteY235" fmla="*/ 3079624 h 3875702"/>
              <a:gd name="connsiteX236" fmla="*/ 6381717 w 12189821"/>
              <a:gd name="connsiteY236" fmla="*/ 3079624 h 3875702"/>
              <a:gd name="connsiteX237" fmla="*/ 6381717 w 12189821"/>
              <a:gd name="connsiteY237" fmla="*/ 2990202 h 3875702"/>
              <a:gd name="connsiteX238" fmla="*/ 6191967 w 12189821"/>
              <a:gd name="connsiteY238" fmla="*/ 2990202 h 3875702"/>
              <a:gd name="connsiteX239" fmla="*/ 6191967 w 12189821"/>
              <a:gd name="connsiteY239" fmla="*/ 2970573 h 3875702"/>
              <a:gd name="connsiteX240" fmla="*/ 6172338 w 12189821"/>
              <a:gd name="connsiteY240" fmla="*/ 2970573 h 3875702"/>
              <a:gd name="connsiteX241" fmla="*/ 6172338 w 12189821"/>
              <a:gd name="connsiteY241" fmla="*/ 2896417 h 3875702"/>
              <a:gd name="connsiteX242" fmla="*/ 5976044 w 12189821"/>
              <a:gd name="connsiteY242" fmla="*/ 2896417 h 3875702"/>
              <a:gd name="connsiteX243" fmla="*/ 5976044 w 12189821"/>
              <a:gd name="connsiteY243" fmla="*/ 3637970 h 3875702"/>
              <a:gd name="connsiteX244" fmla="*/ 5936786 w 12189821"/>
              <a:gd name="connsiteY244" fmla="*/ 3637970 h 3875702"/>
              <a:gd name="connsiteX245" fmla="*/ 5936786 w 12189821"/>
              <a:gd name="connsiteY245" fmla="*/ 2876788 h 3875702"/>
              <a:gd name="connsiteX246" fmla="*/ 5956415 w 12189821"/>
              <a:gd name="connsiteY246" fmla="*/ 2876788 h 3875702"/>
              <a:gd name="connsiteX247" fmla="*/ 5956415 w 12189821"/>
              <a:gd name="connsiteY247" fmla="*/ 2857159 h 3875702"/>
              <a:gd name="connsiteX248" fmla="*/ 6076372 w 12189821"/>
              <a:gd name="connsiteY248" fmla="*/ 2857159 h 3875702"/>
              <a:gd name="connsiteX249" fmla="*/ 6076372 w 12189821"/>
              <a:gd name="connsiteY249" fmla="*/ 2623788 h 3875702"/>
              <a:gd name="connsiteX250" fmla="*/ 5413336 w 12189821"/>
              <a:gd name="connsiteY250" fmla="*/ 2623788 h 3875702"/>
              <a:gd name="connsiteX251" fmla="*/ 5413336 w 12189821"/>
              <a:gd name="connsiteY251" fmla="*/ 3707763 h 3875702"/>
              <a:gd name="connsiteX252" fmla="*/ 5374078 w 12189821"/>
              <a:gd name="connsiteY252" fmla="*/ 3707763 h 3875702"/>
              <a:gd name="connsiteX253" fmla="*/ 5374078 w 12189821"/>
              <a:gd name="connsiteY253" fmla="*/ 1500554 h 3875702"/>
              <a:gd name="connsiteX254" fmla="*/ 5088362 w 12189821"/>
              <a:gd name="connsiteY254" fmla="*/ 1500554 h 3875702"/>
              <a:gd name="connsiteX255" fmla="*/ 5088362 w 12189821"/>
              <a:gd name="connsiteY255" fmla="*/ 2045813 h 3875702"/>
              <a:gd name="connsiteX256" fmla="*/ 4961862 w 12189821"/>
              <a:gd name="connsiteY256" fmla="*/ 2045813 h 3875702"/>
              <a:gd name="connsiteX257" fmla="*/ 4961862 w 12189821"/>
              <a:gd name="connsiteY257" fmla="*/ 3707763 h 3875702"/>
              <a:gd name="connsiteX258" fmla="*/ 4922603 w 12189821"/>
              <a:gd name="connsiteY258" fmla="*/ 3707763 h 3875702"/>
              <a:gd name="connsiteX259" fmla="*/ 4922603 w 12189821"/>
              <a:gd name="connsiteY259" fmla="*/ 2045813 h 3875702"/>
              <a:gd name="connsiteX260" fmla="*/ 4942232 w 12189821"/>
              <a:gd name="connsiteY260" fmla="*/ 2045813 h 3875702"/>
              <a:gd name="connsiteX261" fmla="*/ 4942232 w 12189821"/>
              <a:gd name="connsiteY261" fmla="*/ 942208 h 3875702"/>
              <a:gd name="connsiteX262" fmla="*/ 4835361 w 12189821"/>
              <a:gd name="connsiteY262" fmla="*/ 942208 h 3875702"/>
              <a:gd name="connsiteX263" fmla="*/ 4835361 w 12189821"/>
              <a:gd name="connsiteY263" fmla="*/ 503820 h 3875702"/>
              <a:gd name="connsiteX264" fmla="*/ 4695775 w 12189821"/>
              <a:gd name="connsiteY264" fmla="*/ 340242 h 3875702"/>
              <a:gd name="connsiteX265" fmla="*/ 4695775 w 12189821"/>
              <a:gd name="connsiteY265" fmla="*/ 0 h 3875702"/>
              <a:gd name="connsiteX266" fmla="*/ 4656516 w 12189821"/>
              <a:gd name="connsiteY266" fmla="*/ 0 h 3875702"/>
              <a:gd name="connsiteX267" fmla="*/ 4656516 w 12189821"/>
              <a:gd name="connsiteY267" fmla="*/ 342423 h 3875702"/>
              <a:gd name="connsiteX268" fmla="*/ 4530016 w 12189821"/>
              <a:gd name="connsiteY268" fmla="*/ 490733 h 3875702"/>
              <a:gd name="connsiteX269" fmla="*/ 4530016 w 12189821"/>
              <a:gd name="connsiteY269" fmla="*/ 929122 h 3875702"/>
              <a:gd name="connsiteX270" fmla="*/ 4410059 w 12189821"/>
              <a:gd name="connsiteY270" fmla="*/ 929122 h 3875702"/>
              <a:gd name="connsiteX271" fmla="*/ 4410059 w 12189821"/>
              <a:gd name="connsiteY271" fmla="*/ 1886597 h 3875702"/>
              <a:gd name="connsiteX272" fmla="*/ 4130886 w 12189821"/>
              <a:gd name="connsiteY272" fmla="*/ 1886597 h 3875702"/>
              <a:gd name="connsiteX273" fmla="*/ 4130886 w 12189821"/>
              <a:gd name="connsiteY273" fmla="*/ 3081806 h 3875702"/>
              <a:gd name="connsiteX274" fmla="*/ 4150515 w 12189821"/>
              <a:gd name="connsiteY274" fmla="*/ 3081806 h 3875702"/>
              <a:gd name="connsiteX275" fmla="*/ 4150515 w 12189821"/>
              <a:gd name="connsiteY275" fmla="*/ 3707763 h 3875702"/>
              <a:gd name="connsiteX276" fmla="*/ 4111257 w 12189821"/>
              <a:gd name="connsiteY276" fmla="*/ 3707763 h 3875702"/>
              <a:gd name="connsiteX277" fmla="*/ 4111257 w 12189821"/>
              <a:gd name="connsiteY277" fmla="*/ 3079624 h 3875702"/>
              <a:gd name="connsiteX278" fmla="*/ 3932412 w 12189821"/>
              <a:gd name="connsiteY278" fmla="*/ 3079624 h 3875702"/>
              <a:gd name="connsiteX279" fmla="*/ 3932412 w 12189821"/>
              <a:gd name="connsiteY279" fmla="*/ 3186495 h 3875702"/>
              <a:gd name="connsiteX280" fmla="*/ 3692497 w 12189821"/>
              <a:gd name="connsiteY280" fmla="*/ 3186495 h 3875702"/>
              <a:gd name="connsiteX281" fmla="*/ 3692497 w 12189821"/>
              <a:gd name="connsiteY281" fmla="*/ 3306452 h 3875702"/>
              <a:gd name="connsiteX282" fmla="*/ 3712127 w 12189821"/>
              <a:gd name="connsiteY282" fmla="*/ 3306452 h 3875702"/>
              <a:gd name="connsiteX283" fmla="*/ 3712127 w 12189821"/>
              <a:gd name="connsiteY283" fmla="*/ 3707763 h 3875702"/>
              <a:gd name="connsiteX284" fmla="*/ 3672868 w 12189821"/>
              <a:gd name="connsiteY284" fmla="*/ 3707763 h 3875702"/>
              <a:gd name="connsiteX285" fmla="*/ 3672868 w 12189821"/>
              <a:gd name="connsiteY285" fmla="*/ 3306452 h 3875702"/>
              <a:gd name="connsiteX286" fmla="*/ 3598713 w 12189821"/>
              <a:gd name="connsiteY286" fmla="*/ 3306452 h 3875702"/>
              <a:gd name="connsiteX287" fmla="*/ 3598713 w 12189821"/>
              <a:gd name="connsiteY287" fmla="*/ 2588891 h 3875702"/>
              <a:gd name="connsiteX288" fmla="*/ 3518014 w 12189821"/>
              <a:gd name="connsiteY288" fmla="*/ 2588891 h 3875702"/>
              <a:gd name="connsiteX289" fmla="*/ 3518014 w 12189821"/>
              <a:gd name="connsiteY289" fmla="*/ 1738287 h 3875702"/>
              <a:gd name="connsiteX290" fmla="*/ 3437316 w 12189821"/>
              <a:gd name="connsiteY290" fmla="*/ 1738287 h 3875702"/>
              <a:gd name="connsiteX291" fmla="*/ 3437316 w 12189821"/>
              <a:gd name="connsiteY291" fmla="*/ 1367510 h 3875702"/>
              <a:gd name="connsiteX292" fmla="*/ 3358799 w 12189821"/>
              <a:gd name="connsiteY292" fmla="*/ 1367510 h 3875702"/>
              <a:gd name="connsiteX293" fmla="*/ 3358799 w 12189821"/>
              <a:gd name="connsiteY293" fmla="*/ 1387140 h 3875702"/>
              <a:gd name="connsiteX294" fmla="*/ 3286824 w 12189821"/>
              <a:gd name="connsiteY294" fmla="*/ 1387140 h 3875702"/>
              <a:gd name="connsiteX295" fmla="*/ 3286824 w 12189821"/>
              <a:gd name="connsiteY295" fmla="*/ 1875692 h 3875702"/>
              <a:gd name="connsiteX296" fmla="*/ 3267195 w 12189821"/>
              <a:gd name="connsiteY296" fmla="*/ 1875692 h 3875702"/>
              <a:gd name="connsiteX297" fmla="*/ 3267195 w 12189821"/>
              <a:gd name="connsiteY297" fmla="*/ 1895321 h 3875702"/>
              <a:gd name="connsiteX298" fmla="*/ 3177772 w 12189821"/>
              <a:gd name="connsiteY298" fmla="*/ 1895321 h 3875702"/>
              <a:gd name="connsiteX299" fmla="*/ 3177772 w 12189821"/>
              <a:gd name="connsiteY299" fmla="*/ 2154865 h 3875702"/>
              <a:gd name="connsiteX300" fmla="*/ 3312997 w 12189821"/>
              <a:gd name="connsiteY300" fmla="*/ 2154865 h 3875702"/>
              <a:gd name="connsiteX301" fmla="*/ 3312997 w 12189821"/>
              <a:gd name="connsiteY301" fmla="*/ 2174494 h 3875702"/>
              <a:gd name="connsiteX302" fmla="*/ 3332626 w 12189821"/>
              <a:gd name="connsiteY302" fmla="*/ 2174494 h 3875702"/>
              <a:gd name="connsiteX303" fmla="*/ 3332626 w 12189821"/>
              <a:gd name="connsiteY303" fmla="*/ 3415504 h 3875702"/>
              <a:gd name="connsiteX304" fmla="*/ 3293367 w 12189821"/>
              <a:gd name="connsiteY304" fmla="*/ 3415504 h 3875702"/>
              <a:gd name="connsiteX305" fmla="*/ 3293367 w 12189821"/>
              <a:gd name="connsiteY305" fmla="*/ 2196304 h 3875702"/>
              <a:gd name="connsiteX306" fmla="*/ 3158143 w 12189821"/>
              <a:gd name="connsiteY306" fmla="*/ 2196304 h 3875702"/>
              <a:gd name="connsiteX307" fmla="*/ 3127608 w 12189821"/>
              <a:gd name="connsiteY307" fmla="*/ 2196304 h 3875702"/>
              <a:gd name="connsiteX308" fmla="*/ 3127608 w 12189821"/>
              <a:gd name="connsiteY308" fmla="*/ 2475477 h 3875702"/>
              <a:gd name="connsiteX309" fmla="*/ 3107979 w 12189821"/>
              <a:gd name="connsiteY309" fmla="*/ 2475477 h 3875702"/>
              <a:gd name="connsiteX310" fmla="*/ 3107979 w 12189821"/>
              <a:gd name="connsiteY310" fmla="*/ 2495107 h 3875702"/>
              <a:gd name="connsiteX311" fmla="*/ 2929134 w 12189821"/>
              <a:gd name="connsiteY311" fmla="*/ 2495107 h 3875702"/>
              <a:gd name="connsiteX312" fmla="*/ 2929134 w 12189821"/>
              <a:gd name="connsiteY312" fmla="*/ 3417685 h 3875702"/>
              <a:gd name="connsiteX313" fmla="*/ 2889875 w 12189821"/>
              <a:gd name="connsiteY313" fmla="*/ 3417685 h 3875702"/>
              <a:gd name="connsiteX314" fmla="*/ 2889875 w 12189821"/>
              <a:gd name="connsiteY314" fmla="*/ 2475477 h 3875702"/>
              <a:gd name="connsiteX315" fmla="*/ 2909505 w 12189821"/>
              <a:gd name="connsiteY315" fmla="*/ 2475477 h 3875702"/>
              <a:gd name="connsiteX316" fmla="*/ 2909505 w 12189821"/>
              <a:gd name="connsiteY316" fmla="*/ 2455848 h 3875702"/>
              <a:gd name="connsiteX317" fmla="*/ 3088350 w 12189821"/>
              <a:gd name="connsiteY317" fmla="*/ 2455848 h 3875702"/>
              <a:gd name="connsiteX318" fmla="*/ 3088350 w 12189821"/>
              <a:gd name="connsiteY318" fmla="*/ 2174494 h 3875702"/>
              <a:gd name="connsiteX319" fmla="*/ 3107979 w 12189821"/>
              <a:gd name="connsiteY319" fmla="*/ 2174494 h 3875702"/>
              <a:gd name="connsiteX320" fmla="*/ 3107979 w 12189821"/>
              <a:gd name="connsiteY320" fmla="*/ 2154865 h 3875702"/>
              <a:gd name="connsiteX321" fmla="*/ 3138514 w 12189821"/>
              <a:gd name="connsiteY321" fmla="*/ 2154865 h 3875702"/>
              <a:gd name="connsiteX322" fmla="*/ 3138514 w 12189821"/>
              <a:gd name="connsiteY322" fmla="*/ 1875692 h 3875702"/>
              <a:gd name="connsiteX323" fmla="*/ 3158143 w 12189821"/>
              <a:gd name="connsiteY323" fmla="*/ 1875692 h 3875702"/>
              <a:gd name="connsiteX324" fmla="*/ 3158143 w 12189821"/>
              <a:gd name="connsiteY324" fmla="*/ 1856063 h 3875702"/>
              <a:gd name="connsiteX325" fmla="*/ 3247565 w 12189821"/>
              <a:gd name="connsiteY325" fmla="*/ 1856063 h 3875702"/>
              <a:gd name="connsiteX326" fmla="*/ 3247565 w 12189821"/>
              <a:gd name="connsiteY326" fmla="*/ 1367510 h 3875702"/>
              <a:gd name="connsiteX327" fmla="*/ 3267195 w 12189821"/>
              <a:gd name="connsiteY327" fmla="*/ 1367510 h 3875702"/>
              <a:gd name="connsiteX328" fmla="*/ 3267195 w 12189821"/>
              <a:gd name="connsiteY328" fmla="*/ 1347881 h 3875702"/>
              <a:gd name="connsiteX329" fmla="*/ 3360980 w 12189821"/>
              <a:gd name="connsiteY329" fmla="*/ 1347881 h 3875702"/>
              <a:gd name="connsiteX330" fmla="*/ 3360980 w 12189821"/>
              <a:gd name="connsiteY330" fmla="*/ 769906 h 3875702"/>
              <a:gd name="connsiteX331" fmla="*/ 2909505 w 12189821"/>
              <a:gd name="connsiteY331" fmla="*/ 769906 h 3875702"/>
              <a:gd name="connsiteX332" fmla="*/ 2909505 w 12189821"/>
              <a:gd name="connsiteY332" fmla="*/ 850604 h 3875702"/>
              <a:gd name="connsiteX333" fmla="*/ 2863703 w 12189821"/>
              <a:gd name="connsiteY333" fmla="*/ 850604 h 3875702"/>
              <a:gd name="connsiteX334" fmla="*/ 2863703 w 12189821"/>
              <a:gd name="connsiteY334" fmla="*/ 451475 h 3875702"/>
              <a:gd name="connsiteX335" fmla="*/ 2824444 w 12189821"/>
              <a:gd name="connsiteY335" fmla="*/ 451475 h 3875702"/>
              <a:gd name="connsiteX336" fmla="*/ 2824444 w 12189821"/>
              <a:gd name="connsiteY336" fmla="*/ 850604 h 3875702"/>
              <a:gd name="connsiteX337" fmla="*/ 2791729 w 12189821"/>
              <a:gd name="connsiteY337" fmla="*/ 850604 h 3875702"/>
              <a:gd name="connsiteX338" fmla="*/ 2791729 w 12189821"/>
              <a:gd name="connsiteY338" fmla="*/ 957475 h 3875702"/>
              <a:gd name="connsiteX339" fmla="*/ 2711030 w 12189821"/>
              <a:gd name="connsiteY339" fmla="*/ 957475 h 3875702"/>
              <a:gd name="connsiteX340" fmla="*/ 2711030 w 12189821"/>
              <a:gd name="connsiteY340" fmla="*/ 1116691 h 3875702"/>
              <a:gd name="connsiteX341" fmla="*/ 2730660 w 12189821"/>
              <a:gd name="connsiteY341" fmla="*/ 1116691 h 3875702"/>
              <a:gd name="connsiteX342" fmla="*/ 2730660 w 12189821"/>
              <a:gd name="connsiteY342" fmla="*/ 3415504 h 3875702"/>
              <a:gd name="connsiteX343" fmla="*/ 2691401 w 12189821"/>
              <a:gd name="connsiteY343" fmla="*/ 3415504 h 3875702"/>
              <a:gd name="connsiteX344" fmla="*/ 2691401 w 12189821"/>
              <a:gd name="connsiteY344" fmla="*/ 1114510 h 3875702"/>
              <a:gd name="connsiteX345" fmla="*/ 2285728 w 12189821"/>
              <a:gd name="connsiteY345" fmla="*/ 1114510 h 3875702"/>
              <a:gd name="connsiteX346" fmla="*/ 2285728 w 12189821"/>
              <a:gd name="connsiteY346" fmla="*/ 1286812 h 3875702"/>
              <a:gd name="connsiteX347" fmla="*/ 2071986 w 12189821"/>
              <a:gd name="connsiteY347" fmla="*/ 1286812 h 3875702"/>
              <a:gd name="connsiteX348" fmla="*/ 2071986 w 12189821"/>
              <a:gd name="connsiteY348" fmla="*/ 1055622 h 3875702"/>
              <a:gd name="connsiteX349" fmla="*/ 1932400 w 12189821"/>
              <a:gd name="connsiteY349" fmla="*/ 1055622 h 3875702"/>
              <a:gd name="connsiteX350" fmla="*/ 1932400 w 12189821"/>
              <a:gd name="connsiteY350" fmla="*/ 1317346 h 3875702"/>
              <a:gd name="connsiteX351" fmla="*/ 1932400 w 12189821"/>
              <a:gd name="connsiteY351" fmla="*/ 1417674 h 3875702"/>
              <a:gd name="connsiteX352" fmla="*/ 2242107 w 12189821"/>
              <a:gd name="connsiteY352" fmla="*/ 1417674 h 3875702"/>
              <a:gd name="connsiteX353" fmla="*/ 2242107 w 12189821"/>
              <a:gd name="connsiteY353" fmla="*/ 1437304 h 3875702"/>
              <a:gd name="connsiteX354" fmla="*/ 2261736 w 12189821"/>
              <a:gd name="connsiteY354" fmla="*/ 1437304 h 3875702"/>
              <a:gd name="connsiteX355" fmla="*/ 2261736 w 12189821"/>
              <a:gd name="connsiteY355" fmla="*/ 2830986 h 3875702"/>
              <a:gd name="connsiteX356" fmla="*/ 2222478 w 12189821"/>
              <a:gd name="connsiteY356" fmla="*/ 2830986 h 3875702"/>
              <a:gd name="connsiteX357" fmla="*/ 2222478 w 12189821"/>
              <a:gd name="connsiteY357" fmla="*/ 1456933 h 3875702"/>
              <a:gd name="connsiteX358" fmla="*/ 1912770 w 12189821"/>
              <a:gd name="connsiteY358" fmla="*/ 1456933 h 3875702"/>
              <a:gd name="connsiteX359" fmla="*/ 1912770 w 12189821"/>
              <a:gd name="connsiteY359" fmla="*/ 1437304 h 3875702"/>
              <a:gd name="connsiteX360" fmla="*/ 1893141 w 12189821"/>
              <a:gd name="connsiteY360" fmla="*/ 1437304 h 3875702"/>
              <a:gd name="connsiteX361" fmla="*/ 1893141 w 12189821"/>
              <a:gd name="connsiteY361" fmla="*/ 1336976 h 3875702"/>
              <a:gd name="connsiteX362" fmla="*/ 1714296 w 12189821"/>
              <a:gd name="connsiteY362" fmla="*/ 1336976 h 3875702"/>
              <a:gd name="connsiteX363" fmla="*/ 1714296 w 12189821"/>
              <a:gd name="connsiteY363" fmla="*/ 1784088 h 3875702"/>
              <a:gd name="connsiteX364" fmla="*/ 1675037 w 12189821"/>
              <a:gd name="connsiteY364" fmla="*/ 1784088 h 3875702"/>
              <a:gd name="connsiteX365" fmla="*/ 1675037 w 12189821"/>
              <a:gd name="connsiteY365" fmla="*/ 1317346 h 3875702"/>
              <a:gd name="connsiteX366" fmla="*/ 1694666 w 12189821"/>
              <a:gd name="connsiteY366" fmla="*/ 1317346 h 3875702"/>
              <a:gd name="connsiteX367" fmla="*/ 1694666 w 12189821"/>
              <a:gd name="connsiteY367" fmla="*/ 1297717 h 3875702"/>
              <a:gd name="connsiteX368" fmla="*/ 1893141 w 12189821"/>
              <a:gd name="connsiteY368" fmla="*/ 1297717 h 3875702"/>
              <a:gd name="connsiteX369" fmla="*/ 1893141 w 12189821"/>
              <a:gd name="connsiteY369" fmla="*/ 1055622 h 3875702"/>
              <a:gd name="connsiteX370" fmla="*/ 1912770 w 12189821"/>
              <a:gd name="connsiteY370" fmla="*/ 1055622 h 3875702"/>
              <a:gd name="connsiteX371" fmla="*/ 1912770 w 12189821"/>
              <a:gd name="connsiteY371" fmla="*/ 133043 h 3875702"/>
              <a:gd name="connsiteX372" fmla="*/ 1513640 w 12189821"/>
              <a:gd name="connsiteY372" fmla="*/ 133043 h 3875702"/>
              <a:gd name="connsiteX373" fmla="*/ 1513640 w 12189821"/>
              <a:gd name="connsiteY373" fmla="*/ 1740468 h 3875702"/>
              <a:gd name="connsiteX374" fmla="*/ 1448209 w 12189821"/>
              <a:gd name="connsiteY374" fmla="*/ 1740468 h 3875702"/>
              <a:gd name="connsiteX375" fmla="*/ 1448209 w 12189821"/>
              <a:gd name="connsiteY375" fmla="*/ 1062165 h 3875702"/>
              <a:gd name="connsiteX376" fmla="*/ 1169036 w 12189821"/>
              <a:gd name="connsiteY376" fmla="*/ 1062165 h 3875702"/>
              <a:gd name="connsiteX377" fmla="*/ 1169036 w 12189821"/>
              <a:gd name="connsiteY377" fmla="*/ 1725200 h 3875702"/>
              <a:gd name="connsiteX378" fmla="*/ 1103605 w 12189821"/>
              <a:gd name="connsiteY378" fmla="*/ 1725200 h 3875702"/>
              <a:gd name="connsiteX379" fmla="*/ 1103605 w 12189821"/>
              <a:gd name="connsiteY379" fmla="*/ 1978201 h 3875702"/>
              <a:gd name="connsiteX380" fmla="*/ 996734 w 12189821"/>
              <a:gd name="connsiteY380" fmla="*/ 1978201 h 3875702"/>
              <a:gd name="connsiteX381" fmla="*/ 996734 w 12189821"/>
              <a:gd name="connsiteY381" fmla="*/ 1646683 h 3875702"/>
              <a:gd name="connsiteX382" fmla="*/ 828794 w 12189821"/>
              <a:gd name="connsiteY382" fmla="*/ 1646683 h 3875702"/>
              <a:gd name="connsiteX383" fmla="*/ 828794 w 12189821"/>
              <a:gd name="connsiteY383" fmla="*/ 3171228 h 3875702"/>
              <a:gd name="connsiteX384" fmla="*/ 1025088 w 12189821"/>
              <a:gd name="connsiteY384" fmla="*/ 3171228 h 3875702"/>
              <a:gd name="connsiteX385" fmla="*/ 1025088 w 12189821"/>
              <a:gd name="connsiteY385" fmla="*/ 3190857 h 3875702"/>
              <a:gd name="connsiteX386" fmla="*/ 1044717 w 12189821"/>
              <a:gd name="connsiteY386" fmla="*/ 3190857 h 3875702"/>
              <a:gd name="connsiteX387" fmla="*/ 1044717 w 12189821"/>
              <a:gd name="connsiteY387" fmla="*/ 3339168 h 3875702"/>
              <a:gd name="connsiteX388" fmla="*/ 1402408 w 12189821"/>
              <a:gd name="connsiteY388" fmla="*/ 3339168 h 3875702"/>
              <a:gd name="connsiteX389" fmla="*/ 1402408 w 12189821"/>
              <a:gd name="connsiteY389" fmla="*/ 1938942 h 3875702"/>
              <a:gd name="connsiteX390" fmla="*/ 1422037 w 12189821"/>
              <a:gd name="connsiteY390" fmla="*/ 1938942 h 3875702"/>
              <a:gd name="connsiteX391" fmla="*/ 1422037 w 12189821"/>
              <a:gd name="connsiteY391" fmla="*/ 1919313 h 3875702"/>
              <a:gd name="connsiteX392" fmla="*/ 2119969 w 12189821"/>
              <a:gd name="connsiteY392" fmla="*/ 1919313 h 3875702"/>
              <a:gd name="connsiteX393" fmla="*/ 2119969 w 12189821"/>
              <a:gd name="connsiteY393" fmla="*/ 1938942 h 3875702"/>
              <a:gd name="connsiteX394" fmla="*/ 2139598 w 12189821"/>
              <a:gd name="connsiteY394" fmla="*/ 1938942 h 3875702"/>
              <a:gd name="connsiteX395" fmla="*/ 2139598 w 12189821"/>
              <a:gd name="connsiteY395" fmla="*/ 3637970 h 3875702"/>
              <a:gd name="connsiteX396" fmla="*/ 2100340 w 12189821"/>
              <a:gd name="connsiteY396" fmla="*/ 3637970 h 3875702"/>
              <a:gd name="connsiteX397" fmla="*/ 2100340 w 12189821"/>
              <a:gd name="connsiteY397" fmla="*/ 1958571 h 3875702"/>
              <a:gd name="connsiteX398" fmla="*/ 1443847 w 12189821"/>
              <a:gd name="connsiteY398" fmla="*/ 1958571 h 3875702"/>
              <a:gd name="connsiteX399" fmla="*/ 1443847 w 12189821"/>
              <a:gd name="connsiteY399" fmla="*/ 3358797 h 3875702"/>
              <a:gd name="connsiteX400" fmla="*/ 1443847 w 12189821"/>
              <a:gd name="connsiteY400" fmla="*/ 3637970 h 3875702"/>
              <a:gd name="connsiteX401" fmla="*/ 1404589 w 12189821"/>
              <a:gd name="connsiteY401" fmla="*/ 3637970 h 3875702"/>
              <a:gd name="connsiteX402" fmla="*/ 1404589 w 12189821"/>
              <a:gd name="connsiteY402" fmla="*/ 3378426 h 3875702"/>
              <a:gd name="connsiteX403" fmla="*/ 1025088 w 12189821"/>
              <a:gd name="connsiteY403" fmla="*/ 3378426 h 3875702"/>
              <a:gd name="connsiteX404" fmla="*/ 1025088 w 12189821"/>
              <a:gd name="connsiteY404" fmla="*/ 3358797 h 3875702"/>
              <a:gd name="connsiteX405" fmla="*/ 1005458 w 12189821"/>
              <a:gd name="connsiteY405" fmla="*/ 3358797 h 3875702"/>
              <a:gd name="connsiteX406" fmla="*/ 1005458 w 12189821"/>
              <a:gd name="connsiteY406" fmla="*/ 3208306 h 3875702"/>
              <a:gd name="connsiteX407" fmla="*/ 508182 w 12189821"/>
              <a:gd name="connsiteY407" fmla="*/ 3208306 h 3875702"/>
              <a:gd name="connsiteX408" fmla="*/ 508182 w 12189821"/>
              <a:gd name="connsiteY408" fmla="*/ 3635789 h 3875702"/>
              <a:gd name="connsiteX409" fmla="*/ 468923 w 12189821"/>
              <a:gd name="connsiteY409" fmla="*/ 3635789 h 3875702"/>
              <a:gd name="connsiteX410" fmla="*/ 468923 w 12189821"/>
              <a:gd name="connsiteY410" fmla="*/ 3188676 h 3875702"/>
              <a:gd name="connsiteX411" fmla="*/ 488553 w 12189821"/>
              <a:gd name="connsiteY411" fmla="*/ 3188676 h 3875702"/>
              <a:gd name="connsiteX412" fmla="*/ 488553 w 12189821"/>
              <a:gd name="connsiteY412" fmla="*/ 3169047 h 3875702"/>
              <a:gd name="connsiteX413" fmla="*/ 791717 w 12189821"/>
              <a:gd name="connsiteY413" fmla="*/ 3169047 h 3875702"/>
              <a:gd name="connsiteX414" fmla="*/ 791717 w 12189821"/>
              <a:gd name="connsiteY414" fmla="*/ 1537631 h 3875702"/>
              <a:gd name="connsiteX415" fmla="*/ 811346 w 12189821"/>
              <a:gd name="connsiteY415" fmla="*/ 1537631 h 3875702"/>
              <a:gd name="connsiteX416" fmla="*/ 811346 w 12189821"/>
              <a:gd name="connsiteY416" fmla="*/ 1182122 h 3875702"/>
              <a:gd name="connsiteX417" fmla="*/ 704475 w 12189821"/>
              <a:gd name="connsiteY417" fmla="*/ 1003277 h 3875702"/>
              <a:gd name="connsiteX418" fmla="*/ 558346 w 12189821"/>
              <a:gd name="connsiteY418" fmla="*/ 1003277 h 3875702"/>
              <a:gd name="connsiteX419" fmla="*/ 558346 w 12189821"/>
              <a:gd name="connsiteY419" fmla="*/ 863691 h 3875702"/>
              <a:gd name="connsiteX420" fmla="*/ 412216 w 12189821"/>
              <a:gd name="connsiteY420" fmla="*/ 863691 h 3875702"/>
              <a:gd name="connsiteX421" fmla="*/ 412216 w 12189821"/>
              <a:gd name="connsiteY421" fmla="*/ 743734 h 3875702"/>
              <a:gd name="connsiteX422" fmla="*/ 159216 w 12189821"/>
              <a:gd name="connsiteY422" fmla="*/ 743734 h 3875702"/>
              <a:gd name="connsiteX423" fmla="*/ 159216 w 12189821"/>
              <a:gd name="connsiteY423" fmla="*/ 916036 h 3875702"/>
              <a:gd name="connsiteX424" fmla="*/ 0 w 12189821"/>
              <a:gd name="connsiteY424" fmla="*/ 916036 h 3875702"/>
              <a:gd name="connsiteX425" fmla="*/ 0 w 12189821"/>
              <a:gd name="connsiteY425" fmla="*/ 1260639 h 3875702"/>
              <a:gd name="connsiteX426" fmla="*/ 0 w 12189821"/>
              <a:gd name="connsiteY426" fmla="*/ 2113425 h 3875702"/>
              <a:gd name="connsiteX427" fmla="*/ 209380 w 12189821"/>
              <a:gd name="connsiteY427" fmla="*/ 2113425 h 3875702"/>
              <a:gd name="connsiteX428" fmla="*/ 209380 w 12189821"/>
              <a:gd name="connsiteY428" fmla="*/ 2133054 h 3875702"/>
              <a:gd name="connsiteX429" fmla="*/ 229009 w 12189821"/>
              <a:gd name="connsiteY429" fmla="*/ 2133054 h 3875702"/>
              <a:gd name="connsiteX430" fmla="*/ 229009 w 12189821"/>
              <a:gd name="connsiteY430" fmla="*/ 2191942 h 3875702"/>
              <a:gd name="connsiteX431" fmla="*/ 388225 w 12189821"/>
              <a:gd name="connsiteY431" fmla="*/ 2191942 h 3875702"/>
              <a:gd name="connsiteX432" fmla="*/ 388225 w 12189821"/>
              <a:gd name="connsiteY432" fmla="*/ 2211572 h 3875702"/>
              <a:gd name="connsiteX433" fmla="*/ 407854 w 12189821"/>
              <a:gd name="connsiteY433" fmla="*/ 2211572 h 3875702"/>
              <a:gd name="connsiteX434" fmla="*/ 407854 w 12189821"/>
              <a:gd name="connsiteY434" fmla="*/ 3077444 h 3875702"/>
              <a:gd name="connsiteX435" fmla="*/ 368595 w 12189821"/>
              <a:gd name="connsiteY435" fmla="*/ 3077444 h 3875702"/>
              <a:gd name="connsiteX436" fmla="*/ 368595 w 12189821"/>
              <a:gd name="connsiteY436" fmla="*/ 2231201 h 3875702"/>
              <a:gd name="connsiteX437" fmla="*/ 209380 w 12189821"/>
              <a:gd name="connsiteY437" fmla="*/ 2231201 h 3875702"/>
              <a:gd name="connsiteX438" fmla="*/ 209380 w 12189821"/>
              <a:gd name="connsiteY438" fmla="*/ 2211572 h 3875702"/>
              <a:gd name="connsiteX439" fmla="*/ 189750 w 12189821"/>
              <a:gd name="connsiteY439" fmla="*/ 2211572 h 3875702"/>
              <a:gd name="connsiteX440" fmla="*/ 189750 w 12189821"/>
              <a:gd name="connsiteY440" fmla="*/ 2152684 h 3875702"/>
              <a:gd name="connsiteX441" fmla="*/ 0 w 12189821"/>
              <a:gd name="connsiteY441" fmla="*/ 2152684 h 3875702"/>
              <a:gd name="connsiteX442" fmla="*/ 0 w 12189821"/>
              <a:gd name="connsiteY442" fmla="*/ 3875703 h 3875702"/>
              <a:gd name="connsiteX443" fmla="*/ 12189821 w 12189821"/>
              <a:gd name="connsiteY443" fmla="*/ 3875703 h 3875702"/>
              <a:gd name="connsiteX444" fmla="*/ 12189821 w 12189821"/>
              <a:gd name="connsiteY444" fmla="*/ 647768 h 3875702"/>
              <a:gd name="connsiteX445" fmla="*/ 11884476 w 12189821"/>
              <a:gd name="connsiteY445" fmla="*/ 647768 h 3875702"/>
              <a:gd name="connsiteX446" fmla="*/ 7699064 w 12189821"/>
              <a:gd name="connsiteY446" fmla="*/ 3657599 h 3875702"/>
              <a:gd name="connsiteX447" fmla="*/ 7659806 w 12189821"/>
              <a:gd name="connsiteY447" fmla="*/ 3657599 h 3875702"/>
              <a:gd name="connsiteX448" fmla="*/ 7659806 w 12189821"/>
              <a:gd name="connsiteY448" fmla="*/ 2185399 h 3875702"/>
              <a:gd name="connsiteX449" fmla="*/ 7190883 w 12189821"/>
              <a:gd name="connsiteY449" fmla="*/ 2185399 h 3875702"/>
              <a:gd name="connsiteX450" fmla="*/ 7190883 w 12189821"/>
              <a:gd name="connsiteY450" fmla="*/ 3637970 h 3875702"/>
              <a:gd name="connsiteX451" fmla="*/ 7151623 w 12189821"/>
              <a:gd name="connsiteY451" fmla="*/ 3637970 h 3875702"/>
              <a:gd name="connsiteX452" fmla="*/ 7151623 w 12189821"/>
              <a:gd name="connsiteY452" fmla="*/ 2167951 h 3875702"/>
              <a:gd name="connsiteX453" fmla="*/ 7171253 w 12189821"/>
              <a:gd name="connsiteY453" fmla="*/ 2167951 h 3875702"/>
              <a:gd name="connsiteX454" fmla="*/ 7171253 w 12189821"/>
              <a:gd name="connsiteY454" fmla="*/ 2148322 h 3875702"/>
              <a:gd name="connsiteX455" fmla="*/ 7679435 w 12189821"/>
              <a:gd name="connsiteY455" fmla="*/ 2148322 h 3875702"/>
              <a:gd name="connsiteX456" fmla="*/ 7679435 w 12189821"/>
              <a:gd name="connsiteY456" fmla="*/ 2165770 h 3875702"/>
              <a:gd name="connsiteX457" fmla="*/ 7699064 w 12189821"/>
              <a:gd name="connsiteY457" fmla="*/ 2165770 h 3875702"/>
              <a:gd name="connsiteX458" fmla="*/ 7699064 w 12189821"/>
              <a:gd name="connsiteY458" fmla="*/ 3657599 h 3875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</a:cxnLst>
            <a:rect l="l" t="t" r="r" b="b"/>
            <a:pathLst>
              <a:path w="12189821" h="3875702">
                <a:moveTo>
                  <a:pt x="11884476" y="649949"/>
                </a:moveTo>
                <a:lnTo>
                  <a:pt x="11884476" y="1526726"/>
                </a:lnTo>
                <a:lnTo>
                  <a:pt x="11819045" y="1526726"/>
                </a:lnTo>
                <a:lnTo>
                  <a:pt x="11819045" y="1653226"/>
                </a:lnTo>
                <a:lnTo>
                  <a:pt x="12072045" y="1653226"/>
                </a:lnTo>
                <a:lnTo>
                  <a:pt x="12072045" y="1672855"/>
                </a:lnTo>
                <a:lnTo>
                  <a:pt x="12091675" y="1672855"/>
                </a:lnTo>
                <a:lnTo>
                  <a:pt x="12091675" y="3637970"/>
                </a:lnTo>
                <a:lnTo>
                  <a:pt x="12052415" y="3637970"/>
                </a:lnTo>
                <a:lnTo>
                  <a:pt x="12052415" y="1692485"/>
                </a:lnTo>
                <a:lnTo>
                  <a:pt x="11819045" y="1692485"/>
                </a:lnTo>
                <a:lnTo>
                  <a:pt x="11819045" y="1672855"/>
                </a:lnTo>
                <a:lnTo>
                  <a:pt x="11699088" y="1672855"/>
                </a:lnTo>
                <a:lnTo>
                  <a:pt x="11699088" y="2111244"/>
                </a:lnTo>
                <a:lnTo>
                  <a:pt x="11572587" y="2111244"/>
                </a:lnTo>
                <a:lnTo>
                  <a:pt x="11572587" y="3707763"/>
                </a:lnTo>
                <a:lnTo>
                  <a:pt x="11533328" y="3707763"/>
                </a:lnTo>
                <a:lnTo>
                  <a:pt x="11533328" y="2111244"/>
                </a:lnTo>
                <a:lnTo>
                  <a:pt x="11552958" y="2111244"/>
                </a:lnTo>
                <a:lnTo>
                  <a:pt x="11552958" y="1718657"/>
                </a:lnTo>
                <a:lnTo>
                  <a:pt x="11500613" y="1718657"/>
                </a:lnTo>
                <a:lnTo>
                  <a:pt x="11500613" y="1326071"/>
                </a:lnTo>
                <a:lnTo>
                  <a:pt x="11289052" y="1326071"/>
                </a:lnTo>
                <a:lnTo>
                  <a:pt x="11289052" y="1166855"/>
                </a:lnTo>
                <a:lnTo>
                  <a:pt x="11036052" y="1166855"/>
                </a:lnTo>
                <a:lnTo>
                  <a:pt x="11036052" y="1326071"/>
                </a:lnTo>
                <a:lnTo>
                  <a:pt x="10876836" y="1326071"/>
                </a:lnTo>
                <a:lnTo>
                  <a:pt x="10876836" y="1631416"/>
                </a:lnTo>
                <a:lnTo>
                  <a:pt x="10896466" y="1631416"/>
                </a:lnTo>
                <a:lnTo>
                  <a:pt x="10896466" y="2719753"/>
                </a:lnTo>
                <a:lnTo>
                  <a:pt x="11245431" y="2719753"/>
                </a:lnTo>
                <a:lnTo>
                  <a:pt x="11245431" y="2739383"/>
                </a:lnTo>
                <a:lnTo>
                  <a:pt x="11265061" y="2739383"/>
                </a:lnTo>
                <a:lnTo>
                  <a:pt x="11265061" y="2854978"/>
                </a:lnTo>
                <a:lnTo>
                  <a:pt x="11385018" y="2854978"/>
                </a:lnTo>
                <a:lnTo>
                  <a:pt x="11385018" y="2874607"/>
                </a:lnTo>
                <a:lnTo>
                  <a:pt x="11404648" y="2874607"/>
                </a:lnTo>
                <a:lnTo>
                  <a:pt x="11404648" y="3657599"/>
                </a:lnTo>
                <a:lnTo>
                  <a:pt x="11363208" y="3657599"/>
                </a:lnTo>
                <a:lnTo>
                  <a:pt x="11363208" y="2896417"/>
                </a:lnTo>
                <a:lnTo>
                  <a:pt x="11243251" y="2896417"/>
                </a:lnTo>
                <a:lnTo>
                  <a:pt x="11243251" y="2876788"/>
                </a:lnTo>
                <a:lnTo>
                  <a:pt x="11223621" y="2876788"/>
                </a:lnTo>
                <a:lnTo>
                  <a:pt x="11223621" y="2761193"/>
                </a:lnTo>
                <a:lnTo>
                  <a:pt x="10894284" y="2761193"/>
                </a:lnTo>
                <a:lnTo>
                  <a:pt x="10894284" y="2876788"/>
                </a:lnTo>
                <a:lnTo>
                  <a:pt x="10874655" y="2876788"/>
                </a:lnTo>
                <a:lnTo>
                  <a:pt x="10874655" y="2896417"/>
                </a:lnTo>
                <a:lnTo>
                  <a:pt x="10726344" y="2896417"/>
                </a:lnTo>
                <a:lnTo>
                  <a:pt x="10726344" y="3637970"/>
                </a:lnTo>
                <a:lnTo>
                  <a:pt x="10687086" y="3637970"/>
                </a:lnTo>
                <a:lnTo>
                  <a:pt x="10687086" y="2876788"/>
                </a:lnTo>
                <a:lnTo>
                  <a:pt x="10706715" y="2876788"/>
                </a:lnTo>
                <a:lnTo>
                  <a:pt x="10706715" y="2857159"/>
                </a:lnTo>
                <a:lnTo>
                  <a:pt x="10855026" y="2857159"/>
                </a:lnTo>
                <a:lnTo>
                  <a:pt x="10855026" y="2741564"/>
                </a:lnTo>
                <a:lnTo>
                  <a:pt x="10855026" y="2130873"/>
                </a:lnTo>
                <a:lnTo>
                  <a:pt x="10636922" y="2130873"/>
                </a:lnTo>
                <a:lnTo>
                  <a:pt x="10636922" y="2111244"/>
                </a:lnTo>
                <a:lnTo>
                  <a:pt x="10617292" y="2111244"/>
                </a:lnTo>
                <a:lnTo>
                  <a:pt x="10617292" y="1886597"/>
                </a:lnTo>
                <a:lnTo>
                  <a:pt x="10388283" y="1886597"/>
                </a:lnTo>
                <a:lnTo>
                  <a:pt x="10388283" y="2394779"/>
                </a:lnTo>
                <a:lnTo>
                  <a:pt x="10368654" y="2394779"/>
                </a:lnTo>
                <a:lnTo>
                  <a:pt x="10368654" y="2414408"/>
                </a:lnTo>
                <a:lnTo>
                  <a:pt x="10189809" y="2414408"/>
                </a:lnTo>
                <a:lnTo>
                  <a:pt x="10189809" y="3509289"/>
                </a:lnTo>
                <a:lnTo>
                  <a:pt x="10150550" y="3509289"/>
                </a:lnTo>
                <a:lnTo>
                  <a:pt x="10150550" y="2394779"/>
                </a:lnTo>
                <a:lnTo>
                  <a:pt x="10170180" y="2394779"/>
                </a:lnTo>
                <a:lnTo>
                  <a:pt x="10170180" y="2375150"/>
                </a:lnTo>
                <a:lnTo>
                  <a:pt x="10349025" y="2375150"/>
                </a:lnTo>
                <a:lnTo>
                  <a:pt x="10349025" y="1864787"/>
                </a:lnTo>
                <a:lnTo>
                  <a:pt x="10368654" y="1864787"/>
                </a:lnTo>
                <a:lnTo>
                  <a:pt x="10368654" y="1845157"/>
                </a:lnTo>
                <a:lnTo>
                  <a:pt x="10636922" y="1845157"/>
                </a:lnTo>
                <a:lnTo>
                  <a:pt x="10636922" y="1864787"/>
                </a:lnTo>
                <a:lnTo>
                  <a:pt x="10656551" y="1864787"/>
                </a:lnTo>
                <a:lnTo>
                  <a:pt x="10656551" y="2089434"/>
                </a:lnTo>
                <a:lnTo>
                  <a:pt x="10855026" y="2089434"/>
                </a:lnTo>
                <a:lnTo>
                  <a:pt x="10855026" y="1631416"/>
                </a:lnTo>
                <a:lnTo>
                  <a:pt x="10663094" y="1631416"/>
                </a:lnTo>
                <a:lnTo>
                  <a:pt x="10663094" y="133043"/>
                </a:lnTo>
                <a:lnTo>
                  <a:pt x="10185447" y="133043"/>
                </a:lnTo>
                <a:lnTo>
                  <a:pt x="10185447" y="1526726"/>
                </a:lnTo>
                <a:lnTo>
                  <a:pt x="10078576" y="1526726"/>
                </a:lnTo>
                <a:lnTo>
                  <a:pt x="10078576" y="649949"/>
                </a:lnTo>
                <a:lnTo>
                  <a:pt x="9919360" y="649949"/>
                </a:lnTo>
                <a:lnTo>
                  <a:pt x="9919360" y="782992"/>
                </a:lnTo>
                <a:lnTo>
                  <a:pt x="9838662" y="782992"/>
                </a:lnTo>
                <a:lnTo>
                  <a:pt x="9838662" y="955294"/>
                </a:lnTo>
                <a:lnTo>
                  <a:pt x="9699076" y="955294"/>
                </a:lnTo>
                <a:lnTo>
                  <a:pt x="9699076" y="2436218"/>
                </a:lnTo>
                <a:lnTo>
                  <a:pt x="9718705" y="2436218"/>
                </a:lnTo>
                <a:lnTo>
                  <a:pt x="9718705" y="3657599"/>
                </a:lnTo>
                <a:lnTo>
                  <a:pt x="9679446" y="3657599"/>
                </a:lnTo>
                <a:lnTo>
                  <a:pt x="9679446" y="2436218"/>
                </a:lnTo>
                <a:lnTo>
                  <a:pt x="9699076" y="2436218"/>
                </a:lnTo>
                <a:lnTo>
                  <a:pt x="9572575" y="2309718"/>
                </a:lnTo>
                <a:lnTo>
                  <a:pt x="9319575" y="2309718"/>
                </a:lnTo>
                <a:lnTo>
                  <a:pt x="9319575" y="1302079"/>
                </a:lnTo>
                <a:lnTo>
                  <a:pt x="9147273" y="1302079"/>
                </a:lnTo>
                <a:lnTo>
                  <a:pt x="9147273" y="1321708"/>
                </a:lnTo>
                <a:lnTo>
                  <a:pt x="9081842" y="1321708"/>
                </a:lnTo>
                <a:lnTo>
                  <a:pt x="9081842" y="3659780"/>
                </a:lnTo>
                <a:lnTo>
                  <a:pt x="9042583" y="3659780"/>
                </a:lnTo>
                <a:lnTo>
                  <a:pt x="9042583" y="1302079"/>
                </a:lnTo>
                <a:lnTo>
                  <a:pt x="9062213" y="1302079"/>
                </a:lnTo>
                <a:lnTo>
                  <a:pt x="9062213" y="1282450"/>
                </a:lnTo>
                <a:lnTo>
                  <a:pt x="9149454" y="1282450"/>
                </a:lnTo>
                <a:lnTo>
                  <a:pt x="9149454" y="1035993"/>
                </a:lnTo>
                <a:lnTo>
                  <a:pt x="8937893" y="983648"/>
                </a:lnTo>
                <a:lnTo>
                  <a:pt x="8937893" y="730647"/>
                </a:lnTo>
                <a:lnTo>
                  <a:pt x="8233418" y="730647"/>
                </a:lnTo>
                <a:lnTo>
                  <a:pt x="8233418" y="1474381"/>
                </a:lnTo>
                <a:lnTo>
                  <a:pt x="8253048" y="1474381"/>
                </a:lnTo>
                <a:lnTo>
                  <a:pt x="8253048" y="3659780"/>
                </a:lnTo>
                <a:lnTo>
                  <a:pt x="8213789" y="3659780"/>
                </a:lnTo>
                <a:lnTo>
                  <a:pt x="8213789" y="1474381"/>
                </a:lnTo>
                <a:lnTo>
                  <a:pt x="8167987" y="1474381"/>
                </a:lnTo>
                <a:lnTo>
                  <a:pt x="8167987" y="782992"/>
                </a:lnTo>
                <a:lnTo>
                  <a:pt x="7829926" y="782992"/>
                </a:lnTo>
                <a:lnTo>
                  <a:pt x="7829926" y="1038174"/>
                </a:lnTo>
                <a:lnTo>
                  <a:pt x="7808116" y="1038174"/>
                </a:lnTo>
                <a:lnTo>
                  <a:pt x="7808116" y="1057803"/>
                </a:lnTo>
                <a:lnTo>
                  <a:pt x="7699064" y="1057803"/>
                </a:lnTo>
                <a:lnTo>
                  <a:pt x="7699064" y="2043632"/>
                </a:lnTo>
                <a:lnTo>
                  <a:pt x="7659806" y="2043632"/>
                </a:lnTo>
                <a:lnTo>
                  <a:pt x="7659806" y="1038174"/>
                </a:lnTo>
                <a:lnTo>
                  <a:pt x="7679435" y="1038174"/>
                </a:lnTo>
                <a:lnTo>
                  <a:pt x="7679435" y="1018544"/>
                </a:lnTo>
                <a:lnTo>
                  <a:pt x="7788487" y="1018544"/>
                </a:lnTo>
                <a:lnTo>
                  <a:pt x="7788487" y="782992"/>
                </a:lnTo>
                <a:lnTo>
                  <a:pt x="7755771" y="782992"/>
                </a:lnTo>
                <a:lnTo>
                  <a:pt x="7755771" y="689208"/>
                </a:lnTo>
                <a:lnTo>
                  <a:pt x="7544210" y="689208"/>
                </a:lnTo>
                <a:lnTo>
                  <a:pt x="7544210" y="767725"/>
                </a:lnTo>
                <a:lnTo>
                  <a:pt x="7291210" y="569251"/>
                </a:lnTo>
                <a:lnTo>
                  <a:pt x="7145081" y="689208"/>
                </a:lnTo>
                <a:lnTo>
                  <a:pt x="7145081" y="782992"/>
                </a:lnTo>
                <a:lnTo>
                  <a:pt x="6998951" y="782992"/>
                </a:lnTo>
                <a:lnTo>
                  <a:pt x="6998951" y="610690"/>
                </a:lnTo>
                <a:lnTo>
                  <a:pt x="6693606" y="610690"/>
                </a:lnTo>
                <a:lnTo>
                  <a:pt x="6693606" y="769906"/>
                </a:lnTo>
                <a:lnTo>
                  <a:pt x="6294476" y="769906"/>
                </a:lnTo>
                <a:lnTo>
                  <a:pt x="6294476" y="1805899"/>
                </a:lnTo>
                <a:lnTo>
                  <a:pt x="6115630" y="1805899"/>
                </a:lnTo>
                <a:lnTo>
                  <a:pt x="6115630" y="2124330"/>
                </a:lnTo>
                <a:lnTo>
                  <a:pt x="6495131" y="2124330"/>
                </a:lnTo>
                <a:lnTo>
                  <a:pt x="6495131" y="2143960"/>
                </a:lnTo>
                <a:lnTo>
                  <a:pt x="6514761" y="2143960"/>
                </a:lnTo>
                <a:lnTo>
                  <a:pt x="6514761" y="2857159"/>
                </a:lnTo>
                <a:lnTo>
                  <a:pt x="6754675" y="2857159"/>
                </a:lnTo>
                <a:lnTo>
                  <a:pt x="6754675" y="1456933"/>
                </a:lnTo>
                <a:lnTo>
                  <a:pt x="6774304" y="1456933"/>
                </a:lnTo>
                <a:lnTo>
                  <a:pt x="6774304" y="1437304"/>
                </a:lnTo>
                <a:lnTo>
                  <a:pt x="6913890" y="1437304"/>
                </a:lnTo>
                <a:lnTo>
                  <a:pt x="6913890" y="1107967"/>
                </a:lnTo>
                <a:lnTo>
                  <a:pt x="6933520" y="1107967"/>
                </a:lnTo>
                <a:lnTo>
                  <a:pt x="6933520" y="1088338"/>
                </a:lnTo>
                <a:lnTo>
                  <a:pt x="7073106" y="1088338"/>
                </a:lnTo>
                <a:lnTo>
                  <a:pt x="7073106" y="1107967"/>
                </a:lnTo>
                <a:lnTo>
                  <a:pt x="7092736" y="1107967"/>
                </a:lnTo>
                <a:lnTo>
                  <a:pt x="7092736" y="1166855"/>
                </a:lnTo>
                <a:lnTo>
                  <a:pt x="7173434" y="1166855"/>
                </a:lnTo>
                <a:lnTo>
                  <a:pt x="7173434" y="1186484"/>
                </a:lnTo>
                <a:lnTo>
                  <a:pt x="7193063" y="1186484"/>
                </a:lnTo>
                <a:lnTo>
                  <a:pt x="7193063" y="1478743"/>
                </a:lnTo>
                <a:lnTo>
                  <a:pt x="7391538" y="1478743"/>
                </a:lnTo>
                <a:lnTo>
                  <a:pt x="7391538" y="1498372"/>
                </a:lnTo>
                <a:lnTo>
                  <a:pt x="7411167" y="1498372"/>
                </a:lnTo>
                <a:lnTo>
                  <a:pt x="7411167" y="2141778"/>
                </a:lnTo>
                <a:lnTo>
                  <a:pt x="7371908" y="2141778"/>
                </a:lnTo>
                <a:lnTo>
                  <a:pt x="7371908" y="1520183"/>
                </a:lnTo>
                <a:lnTo>
                  <a:pt x="7173434" y="1520183"/>
                </a:lnTo>
                <a:lnTo>
                  <a:pt x="7173434" y="1500554"/>
                </a:lnTo>
                <a:lnTo>
                  <a:pt x="7153805" y="1500554"/>
                </a:lnTo>
                <a:lnTo>
                  <a:pt x="7153805" y="1208295"/>
                </a:lnTo>
                <a:lnTo>
                  <a:pt x="7073106" y="1208295"/>
                </a:lnTo>
                <a:lnTo>
                  <a:pt x="7073106" y="1188665"/>
                </a:lnTo>
                <a:lnTo>
                  <a:pt x="7053477" y="1188665"/>
                </a:lnTo>
                <a:lnTo>
                  <a:pt x="7053477" y="1129777"/>
                </a:lnTo>
                <a:lnTo>
                  <a:pt x="6953149" y="1129777"/>
                </a:lnTo>
                <a:lnTo>
                  <a:pt x="6953149" y="1459114"/>
                </a:lnTo>
                <a:lnTo>
                  <a:pt x="6933520" y="1459114"/>
                </a:lnTo>
                <a:lnTo>
                  <a:pt x="6933520" y="1478743"/>
                </a:lnTo>
                <a:lnTo>
                  <a:pt x="6793933" y="1478743"/>
                </a:lnTo>
                <a:lnTo>
                  <a:pt x="6793933" y="2857159"/>
                </a:lnTo>
                <a:lnTo>
                  <a:pt x="6874632" y="2857159"/>
                </a:lnTo>
                <a:lnTo>
                  <a:pt x="6874632" y="2876788"/>
                </a:lnTo>
                <a:lnTo>
                  <a:pt x="6894261" y="2876788"/>
                </a:lnTo>
                <a:lnTo>
                  <a:pt x="6894261" y="3707763"/>
                </a:lnTo>
                <a:lnTo>
                  <a:pt x="6855002" y="3707763"/>
                </a:lnTo>
                <a:lnTo>
                  <a:pt x="6855002" y="2896417"/>
                </a:lnTo>
                <a:lnTo>
                  <a:pt x="6497312" y="2896417"/>
                </a:lnTo>
                <a:lnTo>
                  <a:pt x="6497312" y="2876788"/>
                </a:lnTo>
                <a:lnTo>
                  <a:pt x="6477683" y="2876788"/>
                </a:lnTo>
                <a:lnTo>
                  <a:pt x="6477683" y="2163589"/>
                </a:lnTo>
                <a:lnTo>
                  <a:pt x="6119993" y="2163589"/>
                </a:lnTo>
                <a:lnTo>
                  <a:pt x="6119993" y="2482020"/>
                </a:lnTo>
                <a:lnTo>
                  <a:pt x="6080734" y="2482020"/>
                </a:lnTo>
                <a:lnTo>
                  <a:pt x="6080734" y="1805899"/>
                </a:lnTo>
                <a:lnTo>
                  <a:pt x="6100364" y="1805899"/>
                </a:lnTo>
                <a:lnTo>
                  <a:pt x="6100364" y="876777"/>
                </a:lnTo>
                <a:lnTo>
                  <a:pt x="5928061" y="876777"/>
                </a:lnTo>
                <a:lnTo>
                  <a:pt x="5928061" y="649949"/>
                </a:lnTo>
                <a:lnTo>
                  <a:pt x="5788475" y="405673"/>
                </a:lnTo>
                <a:lnTo>
                  <a:pt x="5788475" y="0"/>
                </a:lnTo>
                <a:lnTo>
                  <a:pt x="5749216" y="0"/>
                </a:lnTo>
                <a:lnTo>
                  <a:pt x="5749216" y="403492"/>
                </a:lnTo>
                <a:lnTo>
                  <a:pt x="5570371" y="691389"/>
                </a:lnTo>
                <a:lnTo>
                  <a:pt x="5570371" y="957475"/>
                </a:lnTo>
                <a:lnTo>
                  <a:pt x="5398069" y="957475"/>
                </a:lnTo>
                <a:lnTo>
                  <a:pt x="5398069" y="1502735"/>
                </a:lnTo>
                <a:lnTo>
                  <a:pt x="5417698" y="1502735"/>
                </a:lnTo>
                <a:lnTo>
                  <a:pt x="5417698" y="2586710"/>
                </a:lnTo>
                <a:lnTo>
                  <a:pt x="6102544" y="2586710"/>
                </a:lnTo>
                <a:lnTo>
                  <a:pt x="6102544" y="2606339"/>
                </a:lnTo>
                <a:lnTo>
                  <a:pt x="6122174" y="2606339"/>
                </a:lnTo>
                <a:lnTo>
                  <a:pt x="6122174" y="2857159"/>
                </a:lnTo>
                <a:lnTo>
                  <a:pt x="6191967" y="2857159"/>
                </a:lnTo>
                <a:lnTo>
                  <a:pt x="6191967" y="2876788"/>
                </a:lnTo>
                <a:lnTo>
                  <a:pt x="6211596" y="2876788"/>
                </a:lnTo>
                <a:lnTo>
                  <a:pt x="6211596" y="2950943"/>
                </a:lnTo>
                <a:lnTo>
                  <a:pt x="6401347" y="2950943"/>
                </a:lnTo>
                <a:lnTo>
                  <a:pt x="6401347" y="2970573"/>
                </a:lnTo>
                <a:lnTo>
                  <a:pt x="6420976" y="2970573"/>
                </a:lnTo>
                <a:lnTo>
                  <a:pt x="6420976" y="3059995"/>
                </a:lnTo>
                <a:lnTo>
                  <a:pt x="6630356" y="3059995"/>
                </a:lnTo>
                <a:lnTo>
                  <a:pt x="6630356" y="3079624"/>
                </a:lnTo>
                <a:lnTo>
                  <a:pt x="6649985" y="3079624"/>
                </a:lnTo>
                <a:lnTo>
                  <a:pt x="6649985" y="3637970"/>
                </a:lnTo>
                <a:lnTo>
                  <a:pt x="6610726" y="3637970"/>
                </a:lnTo>
                <a:lnTo>
                  <a:pt x="6610726" y="3099254"/>
                </a:lnTo>
                <a:lnTo>
                  <a:pt x="6401347" y="3099254"/>
                </a:lnTo>
                <a:lnTo>
                  <a:pt x="6401347" y="3079624"/>
                </a:lnTo>
                <a:lnTo>
                  <a:pt x="6381717" y="3079624"/>
                </a:lnTo>
                <a:lnTo>
                  <a:pt x="6381717" y="2990202"/>
                </a:lnTo>
                <a:lnTo>
                  <a:pt x="6191967" y="2990202"/>
                </a:lnTo>
                <a:lnTo>
                  <a:pt x="6191967" y="2970573"/>
                </a:lnTo>
                <a:lnTo>
                  <a:pt x="6172338" y="2970573"/>
                </a:lnTo>
                <a:lnTo>
                  <a:pt x="6172338" y="2896417"/>
                </a:lnTo>
                <a:lnTo>
                  <a:pt x="5976044" y="2896417"/>
                </a:lnTo>
                <a:lnTo>
                  <a:pt x="5976044" y="3637970"/>
                </a:lnTo>
                <a:lnTo>
                  <a:pt x="5936786" y="3637970"/>
                </a:lnTo>
                <a:lnTo>
                  <a:pt x="5936786" y="2876788"/>
                </a:lnTo>
                <a:lnTo>
                  <a:pt x="5956415" y="2876788"/>
                </a:lnTo>
                <a:lnTo>
                  <a:pt x="5956415" y="2857159"/>
                </a:lnTo>
                <a:lnTo>
                  <a:pt x="6076372" y="2857159"/>
                </a:lnTo>
                <a:lnTo>
                  <a:pt x="6076372" y="2623788"/>
                </a:lnTo>
                <a:lnTo>
                  <a:pt x="5413336" y="2623788"/>
                </a:lnTo>
                <a:lnTo>
                  <a:pt x="5413336" y="3707763"/>
                </a:lnTo>
                <a:lnTo>
                  <a:pt x="5374078" y="3707763"/>
                </a:lnTo>
                <a:lnTo>
                  <a:pt x="5374078" y="1500554"/>
                </a:lnTo>
                <a:lnTo>
                  <a:pt x="5088362" y="1500554"/>
                </a:lnTo>
                <a:lnTo>
                  <a:pt x="5088362" y="2045813"/>
                </a:lnTo>
                <a:lnTo>
                  <a:pt x="4961862" y="2045813"/>
                </a:lnTo>
                <a:lnTo>
                  <a:pt x="4961862" y="3707763"/>
                </a:lnTo>
                <a:lnTo>
                  <a:pt x="4922603" y="3707763"/>
                </a:lnTo>
                <a:lnTo>
                  <a:pt x="4922603" y="2045813"/>
                </a:lnTo>
                <a:lnTo>
                  <a:pt x="4942232" y="2045813"/>
                </a:lnTo>
                <a:lnTo>
                  <a:pt x="4942232" y="942208"/>
                </a:lnTo>
                <a:lnTo>
                  <a:pt x="4835361" y="942208"/>
                </a:lnTo>
                <a:lnTo>
                  <a:pt x="4835361" y="503820"/>
                </a:lnTo>
                <a:lnTo>
                  <a:pt x="4695775" y="340242"/>
                </a:lnTo>
                <a:lnTo>
                  <a:pt x="4695775" y="0"/>
                </a:lnTo>
                <a:lnTo>
                  <a:pt x="4656516" y="0"/>
                </a:lnTo>
                <a:lnTo>
                  <a:pt x="4656516" y="342423"/>
                </a:lnTo>
                <a:lnTo>
                  <a:pt x="4530016" y="490733"/>
                </a:lnTo>
                <a:lnTo>
                  <a:pt x="4530016" y="929122"/>
                </a:lnTo>
                <a:lnTo>
                  <a:pt x="4410059" y="929122"/>
                </a:lnTo>
                <a:lnTo>
                  <a:pt x="4410059" y="1886597"/>
                </a:lnTo>
                <a:lnTo>
                  <a:pt x="4130886" y="1886597"/>
                </a:lnTo>
                <a:lnTo>
                  <a:pt x="4130886" y="3081806"/>
                </a:lnTo>
                <a:lnTo>
                  <a:pt x="4150515" y="3081806"/>
                </a:lnTo>
                <a:lnTo>
                  <a:pt x="4150515" y="3707763"/>
                </a:lnTo>
                <a:lnTo>
                  <a:pt x="4111257" y="3707763"/>
                </a:lnTo>
                <a:lnTo>
                  <a:pt x="4111257" y="3079624"/>
                </a:lnTo>
                <a:lnTo>
                  <a:pt x="3932412" y="3079624"/>
                </a:lnTo>
                <a:lnTo>
                  <a:pt x="3932412" y="3186495"/>
                </a:lnTo>
                <a:lnTo>
                  <a:pt x="3692497" y="3186495"/>
                </a:lnTo>
                <a:lnTo>
                  <a:pt x="3692497" y="3306452"/>
                </a:lnTo>
                <a:lnTo>
                  <a:pt x="3712127" y="3306452"/>
                </a:lnTo>
                <a:lnTo>
                  <a:pt x="3712127" y="3707763"/>
                </a:lnTo>
                <a:lnTo>
                  <a:pt x="3672868" y="3707763"/>
                </a:lnTo>
                <a:lnTo>
                  <a:pt x="3672868" y="3306452"/>
                </a:lnTo>
                <a:lnTo>
                  <a:pt x="3598713" y="3306452"/>
                </a:lnTo>
                <a:lnTo>
                  <a:pt x="3598713" y="2588891"/>
                </a:lnTo>
                <a:lnTo>
                  <a:pt x="3518014" y="2588891"/>
                </a:lnTo>
                <a:lnTo>
                  <a:pt x="3518014" y="1738287"/>
                </a:lnTo>
                <a:lnTo>
                  <a:pt x="3437316" y="1738287"/>
                </a:lnTo>
                <a:lnTo>
                  <a:pt x="3437316" y="1367510"/>
                </a:lnTo>
                <a:lnTo>
                  <a:pt x="3358799" y="1367510"/>
                </a:lnTo>
                <a:lnTo>
                  <a:pt x="3358799" y="1387140"/>
                </a:lnTo>
                <a:lnTo>
                  <a:pt x="3286824" y="1387140"/>
                </a:lnTo>
                <a:lnTo>
                  <a:pt x="3286824" y="1875692"/>
                </a:lnTo>
                <a:lnTo>
                  <a:pt x="3267195" y="1875692"/>
                </a:lnTo>
                <a:lnTo>
                  <a:pt x="3267195" y="1895321"/>
                </a:lnTo>
                <a:lnTo>
                  <a:pt x="3177772" y="1895321"/>
                </a:lnTo>
                <a:lnTo>
                  <a:pt x="3177772" y="2154865"/>
                </a:lnTo>
                <a:lnTo>
                  <a:pt x="3312997" y="2154865"/>
                </a:lnTo>
                <a:lnTo>
                  <a:pt x="3312997" y="2174494"/>
                </a:lnTo>
                <a:lnTo>
                  <a:pt x="3332626" y="2174494"/>
                </a:lnTo>
                <a:lnTo>
                  <a:pt x="3332626" y="3415504"/>
                </a:lnTo>
                <a:lnTo>
                  <a:pt x="3293367" y="3415504"/>
                </a:lnTo>
                <a:lnTo>
                  <a:pt x="3293367" y="2196304"/>
                </a:lnTo>
                <a:lnTo>
                  <a:pt x="3158143" y="2196304"/>
                </a:lnTo>
                <a:lnTo>
                  <a:pt x="3127608" y="2196304"/>
                </a:lnTo>
                <a:lnTo>
                  <a:pt x="3127608" y="2475477"/>
                </a:lnTo>
                <a:lnTo>
                  <a:pt x="3107979" y="2475477"/>
                </a:lnTo>
                <a:lnTo>
                  <a:pt x="3107979" y="2495107"/>
                </a:lnTo>
                <a:lnTo>
                  <a:pt x="2929134" y="2495107"/>
                </a:lnTo>
                <a:lnTo>
                  <a:pt x="2929134" y="3417685"/>
                </a:lnTo>
                <a:lnTo>
                  <a:pt x="2889875" y="3417685"/>
                </a:lnTo>
                <a:lnTo>
                  <a:pt x="2889875" y="2475477"/>
                </a:lnTo>
                <a:lnTo>
                  <a:pt x="2909505" y="2475477"/>
                </a:lnTo>
                <a:lnTo>
                  <a:pt x="2909505" y="2455848"/>
                </a:lnTo>
                <a:lnTo>
                  <a:pt x="3088350" y="2455848"/>
                </a:lnTo>
                <a:lnTo>
                  <a:pt x="3088350" y="2174494"/>
                </a:lnTo>
                <a:lnTo>
                  <a:pt x="3107979" y="2174494"/>
                </a:lnTo>
                <a:lnTo>
                  <a:pt x="3107979" y="2154865"/>
                </a:lnTo>
                <a:lnTo>
                  <a:pt x="3138514" y="2154865"/>
                </a:lnTo>
                <a:lnTo>
                  <a:pt x="3138514" y="1875692"/>
                </a:lnTo>
                <a:lnTo>
                  <a:pt x="3158143" y="1875692"/>
                </a:lnTo>
                <a:lnTo>
                  <a:pt x="3158143" y="1856063"/>
                </a:lnTo>
                <a:lnTo>
                  <a:pt x="3247565" y="1856063"/>
                </a:lnTo>
                <a:lnTo>
                  <a:pt x="3247565" y="1367510"/>
                </a:lnTo>
                <a:lnTo>
                  <a:pt x="3267195" y="1367510"/>
                </a:lnTo>
                <a:lnTo>
                  <a:pt x="3267195" y="1347881"/>
                </a:lnTo>
                <a:lnTo>
                  <a:pt x="3360980" y="1347881"/>
                </a:lnTo>
                <a:lnTo>
                  <a:pt x="3360980" y="769906"/>
                </a:lnTo>
                <a:lnTo>
                  <a:pt x="2909505" y="769906"/>
                </a:lnTo>
                <a:lnTo>
                  <a:pt x="2909505" y="850604"/>
                </a:lnTo>
                <a:lnTo>
                  <a:pt x="2863703" y="850604"/>
                </a:lnTo>
                <a:lnTo>
                  <a:pt x="2863703" y="451475"/>
                </a:lnTo>
                <a:lnTo>
                  <a:pt x="2824444" y="451475"/>
                </a:lnTo>
                <a:lnTo>
                  <a:pt x="2824444" y="850604"/>
                </a:lnTo>
                <a:lnTo>
                  <a:pt x="2791729" y="850604"/>
                </a:lnTo>
                <a:lnTo>
                  <a:pt x="2791729" y="957475"/>
                </a:lnTo>
                <a:lnTo>
                  <a:pt x="2711030" y="957475"/>
                </a:lnTo>
                <a:lnTo>
                  <a:pt x="2711030" y="1116691"/>
                </a:lnTo>
                <a:lnTo>
                  <a:pt x="2730660" y="1116691"/>
                </a:lnTo>
                <a:lnTo>
                  <a:pt x="2730660" y="3415504"/>
                </a:lnTo>
                <a:lnTo>
                  <a:pt x="2691401" y="3415504"/>
                </a:lnTo>
                <a:lnTo>
                  <a:pt x="2691401" y="1114510"/>
                </a:lnTo>
                <a:lnTo>
                  <a:pt x="2285728" y="1114510"/>
                </a:lnTo>
                <a:lnTo>
                  <a:pt x="2285728" y="1286812"/>
                </a:lnTo>
                <a:lnTo>
                  <a:pt x="2071986" y="1286812"/>
                </a:lnTo>
                <a:lnTo>
                  <a:pt x="2071986" y="1055622"/>
                </a:lnTo>
                <a:lnTo>
                  <a:pt x="1932400" y="1055622"/>
                </a:lnTo>
                <a:lnTo>
                  <a:pt x="1932400" y="1317346"/>
                </a:lnTo>
                <a:lnTo>
                  <a:pt x="1932400" y="1417674"/>
                </a:lnTo>
                <a:lnTo>
                  <a:pt x="2242107" y="1417674"/>
                </a:lnTo>
                <a:lnTo>
                  <a:pt x="2242107" y="1437304"/>
                </a:lnTo>
                <a:lnTo>
                  <a:pt x="2261736" y="1437304"/>
                </a:lnTo>
                <a:lnTo>
                  <a:pt x="2261736" y="2830986"/>
                </a:lnTo>
                <a:lnTo>
                  <a:pt x="2222478" y="2830986"/>
                </a:lnTo>
                <a:lnTo>
                  <a:pt x="2222478" y="1456933"/>
                </a:lnTo>
                <a:lnTo>
                  <a:pt x="1912770" y="1456933"/>
                </a:lnTo>
                <a:lnTo>
                  <a:pt x="1912770" y="1437304"/>
                </a:lnTo>
                <a:lnTo>
                  <a:pt x="1893141" y="1437304"/>
                </a:lnTo>
                <a:lnTo>
                  <a:pt x="1893141" y="1336976"/>
                </a:lnTo>
                <a:lnTo>
                  <a:pt x="1714296" y="1336976"/>
                </a:lnTo>
                <a:lnTo>
                  <a:pt x="1714296" y="1784088"/>
                </a:lnTo>
                <a:lnTo>
                  <a:pt x="1675037" y="1784088"/>
                </a:lnTo>
                <a:lnTo>
                  <a:pt x="1675037" y="1317346"/>
                </a:lnTo>
                <a:lnTo>
                  <a:pt x="1694666" y="1317346"/>
                </a:lnTo>
                <a:lnTo>
                  <a:pt x="1694666" y="1297717"/>
                </a:lnTo>
                <a:lnTo>
                  <a:pt x="1893141" y="1297717"/>
                </a:lnTo>
                <a:lnTo>
                  <a:pt x="1893141" y="1055622"/>
                </a:lnTo>
                <a:lnTo>
                  <a:pt x="1912770" y="1055622"/>
                </a:lnTo>
                <a:lnTo>
                  <a:pt x="1912770" y="133043"/>
                </a:lnTo>
                <a:lnTo>
                  <a:pt x="1513640" y="133043"/>
                </a:lnTo>
                <a:lnTo>
                  <a:pt x="1513640" y="1740468"/>
                </a:lnTo>
                <a:lnTo>
                  <a:pt x="1448209" y="1740468"/>
                </a:lnTo>
                <a:lnTo>
                  <a:pt x="1448209" y="1062165"/>
                </a:lnTo>
                <a:lnTo>
                  <a:pt x="1169036" y="1062165"/>
                </a:lnTo>
                <a:lnTo>
                  <a:pt x="1169036" y="1725200"/>
                </a:lnTo>
                <a:lnTo>
                  <a:pt x="1103605" y="1725200"/>
                </a:lnTo>
                <a:lnTo>
                  <a:pt x="1103605" y="1978201"/>
                </a:lnTo>
                <a:lnTo>
                  <a:pt x="996734" y="1978201"/>
                </a:lnTo>
                <a:lnTo>
                  <a:pt x="996734" y="1646683"/>
                </a:lnTo>
                <a:lnTo>
                  <a:pt x="828794" y="1646683"/>
                </a:lnTo>
                <a:lnTo>
                  <a:pt x="828794" y="3171228"/>
                </a:lnTo>
                <a:lnTo>
                  <a:pt x="1025088" y="3171228"/>
                </a:lnTo>
                <a:lnTo>
                  <a:pt x="1025088" y="3190857"/>
                </a:lnTo>
                <a:lnTo>
                  <a:pt x="1044717" y="3190857"/>
                </a:lnTo>
                <a:lnTo>
                  <a:pt x="1044717" y="3339168"/>
                </a:lnTo>
                <a:lnTo>
                  <a:pt x="1402408" y="3339168"/>
                </a:lnTo>
                <a:lnTo>
                  <a:pt x="1402408" y="1938942"/>
                </a:lnTo>
                <a:lnTo>
                  <a:pt x="1422037" y="1938942"/>
                </a:lnTo>
                <a:lnTo>
                  <a:pt x="1422037" y="1919313"/>
                </a:lnTo>
                <a:lnTo>
                  <a:pt x="2119969" y="1919313"/>
                </a:lnTo>
                <a:lnTo>
                  <a:pt x="2119969" y="1938942"/>
                </a:lnTo>
                <a:lnTo>
                  <a:pt x="2139598" y="1938942"/>
                </a:lnTo>
                <a:lnTo>
                  <a:pt x="2139598" y="3637970"/>
                </a:lnTo>
                <a:lnTo>
                  <a:pt x="2100340" y="3637970"/>
                </a:lnTo>
                <a:lnTo>
                  <a:pt x="2100340" y="1958571"/>
                </a:lnTo>
                <a:lnTo>
                  <a:pt x="1443847" y="1958571"/>
                </a:lnTo>
                <a:lnTo>
                  <a:pt x="1443847" y="3358797"/>
                </a:lnTo>
                <a:lnTo>
                  <a:pt x="1443847" y="3637970"/>
                </a:lnTo>
                <a:lnTo>
                  <a:pt x="1404589" y="3637970"/>
                </a:lnTo>
                <a:lnTo>
                  <a:pt x="1404589" y="3378426"/>
                </a:lnTo>
                <a:lnTo>
                  <a:pt x="1025088" y="3378426"/>
                </a:lnTo>
                <a:lnTo>
                  <a:pt x="1025088" y="3358797"/>
                </a:lnTo>
                <a:lnTo>
                  <a:pt x="1005458" y="3358797"/>
                </a:lnTo>
                <a:lnTo>
                  <a:pt x="1005458" y="3208306"/>
                </a:lnTo>
                <a:lnTo>
                  <a:pt x="508182" y="3208306"/>
                </a:lnTo>
                <a:lnTo>
                  <a:pt x="508182" y="3635789"/>
                </a:lnTo>
                <a:lnTo>
                  <a:pt x="468923" y="3635789"/>
                </a:lnTo>
                <a:lnTo>
                  <a:pt x="468923" y="3188676"/>
                </a:lnTo>
                <a:lnTo>
                  <a:pt x="488553" y="3188676"/>
                </a:lnTo>
                <a:lnTo>
                  <a:pt x="488553" y="3169047"/>
                </a:lnTo>
                <a:lnTo>
                  <a:pt x="791717" y="3169047"/>
                </a:lnTo>
                <a:lnTo>
                  <a:pt x="791717" y="1537631"/>
                </a:lnTo>
                <a:lnTo>
                  <a:pt x="811346" y="1537631"/>
                </a:lnTo>
                <a:lnTo>
                  <a:pt x="811346" y="1182122"/>
                </a:lnTo>
                <a:lnTo>
                  <a:pt x="704475" y="1003277"/>
                </a:lnTo>
                <a:lnTo>
                  <a:pt x="558346" y="1003277"/>
                </a:lnTo>
                <a:lnTo>
                  <a:pt x="558346" y="863691"/>
                </a:lnTo>
                <a:lnTo>
                  <a:pt x="412216" y="863691"/>
                </a:lnTo>
                <a:lnTo>
                  <a:pt x="412216" y="743734"/>
                </a:lnTo>
                <a:lnTo>
                  <a:pt x="159216" y="743734"/>
                </a:lnTo>
                <a:lnTo>
                  <a:pt x="159216" y="916036"/>
                </a:lnTo>
                <a:lnTo>
                  <a:pt x="0" y="916036"/>
                </a:lnTo>
                <a:lnTo>
                  <a:pt x="0" y="1260639"/>
                </a:lnTo>
                <a:lnTo>
                  <a:pt x="0" y="2113425"/>
                </a:lnTo>
                <a:lnTo>
                  <a:pt x="209380" y="2113425"/>
                </a:lnTo>
                <a:lnTo>
                  <a:pt x="209380" y="2133054"/>
                </a:lnTo>
                <a:lnTo>
                  <a:pt x="229009" y="2133054"/>
                </a:lnTo>
                <a:lnTo>
                  <a:pt x="229009" y="2191942"/>
                </a:lnTo>
                <a:lnTo>
                  <a:pt x="388225" y="2191942"/>
                </a:lnTo>
                <a:lnTo>
                  <a:pt x="388225" y="2211572"/>
                </a:lnTo>
                <a:lnTo>
                  <a:pt x="407854" y="2211572"/>
                </a:lnTo>
                <a:lnTo>
                  <a:pt x="407854" y="3077444"/>
                </a:lnTo>
                <a:lnTo>
                  <a:pt x="368595" y="3077444"/>
                </a:lnTo>
                <a:lnTo>
                  <a:pt x="368595" y="2231201"/>
                </a:lnTo>
                <a:lnTo>
                  <a:pt x="209380" y="2231201"/>
                </a:lnTo>
                <a:lnTo>
                  <a:pt x="209380" y="2211572"/>
                </a:lnTo>
                <a:lnTo>
                  <a:pt x="189750" y="2211572"/>
                </a:lnTo>
                <a:lnTo>
                  <a:pt x="189750" y="2152684"/>
                </a:lnTo>
                <a:lnTo>
                  <a:pt x="0" y="2152684"/>
                </a:lnTo>
                <a:lnTo>
                  <a:pt x="0" y="3875703"/>
                </a:lnTo>
                <a:lnTo>
                  <a:pt x="12189821" y="3875703"/>
                </a:lnTo>
                <a:lnTo>
                  <a:pt x="12189821" y="647768"/>
                </a:lnTo>
                <a:lnTo>
                  <a:pt x="11884476" y="647768"/>
                </a:lnTo>
                <a:close/>
                <a:moveTo>
                  <a:pt x="7699064" y="3657599"/>
                </a:moveTo>
                <a:lnTo>
                  <a:pt x="7659806" y="3657599"/>
                </a:lnTo>
                <a:lnTo>
                  <a:pt x="7659806" y="2185399"/>
                </a:lnTo>
                <a:lnTo>
                  <a:pt x="7190883" y="2185399"/>
                </a:lnTo>
                <a:lnTo>
                  <a:pt x="7190883" y="3637970"/>
                </a:lnTo>
                <a:lnTo>
                  <a:pt x="7151623" y="3637970"/>
                </a:lnTo>
                <a:lnTo>
                  <a:pt x="7151623" y="2167951"/>
                </a:lnTo>
                <a:lnTo>
                  <a:pt x="7171253" y="2167951"/>
                </a:lnTo>
                <a:lnTo>
                  <a:pt x="7171253" y="2148322"/>
                </a:lnTo>
                <a:lnTo>
                  <a:pt x="7679435" y="2148322"/>
                </a:lnTo>
                <a:lnTo>
                  <a:pt x="7679435" y="2165770"/>
                </a:lnTo>
                <a:lnTo>
                  <a:pt x="7699064" y="2165770"/>
                </a:lnTo>
                <a:lnTo>
                  <a:pt x="7699064" y="3657599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1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宁波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08290" y="3276157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ningbo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8E50DF9B-F77C-486A-B045-52077C4DFF48}"/>
              </a:ext>
            </a:extLst>
          </p:cNvPr>
          <p:cNvSpPr/>
          <p:nvPr/>
        </p:nvSpPr>
        <p:spPr>
          <a:xfrm>
            <a:off x="2540001" y="3324337"/>
            <a:ext cx="7100046" cy="1974480"/>
          </a:xfrm>
          <a:custGeom>
            <a:avLst/>
            <a:gdLst>
              <a:gd name="connsiteX0" fmla="*/ 11835802 w 12180047"/>
              <a:gd name="connsiteY0" fmla="*/ 1742474 h 3387198"/>
              <a:gd name="connsiteX1" fmla="*/ 11835802 w 12180047"/>
              <a:gd name="connsiteY1" fmla="*/ 2067594 h 3387198"/>
              <a:gd name="connsiteX2" fmla="*/ 11816677 w 12180047"/>
              <a:gd name="connsiteY2" fmla="*/ 2067594 h 3387198"/>
              <a:gd name="connsiteX3" fmla="*/ 11823850 w 12180047"/>
              <a:gd name="connsiteY3" fmla="*/ 2086718 h 3387198"/>
              <a:gd name="connsiteX4" fmla="*/ 11754523 w 12180047"/>
              <a:gd name="connsiteY4" fmla="*/ 2110624 h 3387198"/>
              <a:gd name="connsiteX5" fmla="*/ 11754523 w 12180047"/>
              <a:gd name="connsiteY5" fmla="*/ 2739349 h 3387198"/>
              <a:gd name="connsiteX6" fmla="*/ 11776038 w 12180047"/>
              <a:gd name="connsiteY6" fmla="*/ 2739349 h 3387198"/>
              <a:gd name="connsiteX7" fmla="*/ 11776038 w 12180047"/>
              <a:gd name="connsiteY7" fmla="*/ 2758474 h 3387198"/>
              <a:gd name="connsiteX8" fmla="*/ 11795162 w 12180047"/>
              <a:gd name="connsiteY8" fmla="*/ 2758474 h 3387198"/>
              <a:gd name="connsiteX9" fmla="*/ 11795162 w 12180047"/>
              <a:gd name="connsiteY9" fmla="*/ 3150531 h 3387198"/>
              <a:gd name="connsiteX10" fmla="*/ 11776038 w 12180047"/>
              <a:gd name="connsiteY10" fmla="*/ 3150531 h 3387198"/>
              <a:gd name="connsiteX11" fmla="*/ 11776038 w 12180047"/>
              <a:gd name="connsiteY11" fmla="*/ 3172046 h 3387198"/>
              <a:gd name="connsiteX12" fmla="*/ 11725835 w 12180047"/>
              <a:gd name="connsiteY12" fmla="*/ 3172046 h 3387198"/>
              <a:gd name="connsiteX13" fmla="*/ 11725835 w 12180047"/>
              <a:gd name="connsiteY13" fmla="*/ 3303528 h 3387198"/>
              <a:gd name="connsiteX14" fmla="*/ 11685195 w 12180047"/>
              <a:gd name="connsiteY14" fmla="*/ 3303528 h 3387198"/>
              <a:gd name="connsiteX15" fmla="*/ 11685195 w 12180047"/>
              <a:gd name="connsiteY15" fmla="*/ 3150531 h 3387198"/>
              <a:gd name="connsiteX16" fmla="*/ 11704320 w 12180047"/>
              <a:gd name="connsiteY16" fmla="*/ 3150531 h 3387198"/>
              <a:gd name="connsiteX17" fmla="*/ 11704320 w 12180047"/>
              <a:gd name="connsiteY17" fmla="*/ 3131406 h 3387198"/>
              <a:gd name="connsiteX18" fmla="*/ 11754523 w 12180047"/>
              <a:gd name="connsiteY18" fmla="*/ 3131406 h 3387198"/>
              <a:gd name="connsiteX19" fmla="*/ 11754523 w 12180047"/>
              <a:gd name="connsiteY19" fmla="*/ 2779989 h 3387198"/>
              <a:gd name="connsiteX20" fmla="*/ 11733007 w 12180047"/>
              <a:gd name="connsiteY20" fmla="*/ 2779989 h 3387198"/>
              <a:gd name="connsiteX21" fmla="*/ 11733007 w 12180047"/>
              <a:gd name="connsiteY21" fmla="*/ 2760864 h 3387198"/>
              <a:gd name="connsiteX22" fmla="*/ 11713882 w 12180047"/>
              <a:gd name="connsiteY22" fmla="*/ 2760864 h 3387198"/>
              <a:gd name="connsiteX23" fmla="*/ 11713882 w 12180047"/>
              <a:gd name="connsiteY23" fmla="*/ 2096281 h 3387198"/>
              <a:gd name="connsiteX24" fmla="*/ 11733007 w 12180047"/>
              <a:gd name="connsiteY24" fmla="*/ 2096281 h 3387198"/>
              <a:gd name="connsiteX25" fmla="*/ 11725835 w 12180047"/>
              <a:gd name="connsiteY25" fmla="*/ 2077156 h 3387198"/>
              <a:gd name="connsiteX26" fmla="*/ 11795162 w 12180047"/>
              <a:gd name="connsiteY26" fmla="*/ 2053250 h 3387198"/>
              <a:gd name="connsiteX27" fmla="*/ 11795162 w 12180047"/>
              <a:gd name="connsiteY27" fmla="*/ 1725739 h 3387198"/>
              <a:gd name="connsiteX28" fmla="*/ 11814287 w 12180047"/>
              <a:gd name="connsiteY28" fmla="*/ 1725739 h 3387198"/>
              <a:gd name="connsiteX29" fmla="*/ 11809506 w 12180047"/>
              <a:gd name="connsiteY29" fmla="*/ 1706615 h 3387198"/>
              <a:gd name="connsiteX30" fmla="*/ 12175266 w 12180047"/>
              <a:gd name="connsiteY30" fmla="*/ 1627725 h 3387198"/>
              <a:gd name="connsiteX31" fmla="*/ 12180047 w 12180047"/>
              <a:gd name="connsiteY31" fmla="*/ 1646850 h 3387198"/>
              <a:gd name="connsiteX32" fmla="*/ 12180047 w 12180047"/>
              <a:gd name="connsiteY32" fmla="*/ 1324121 h 3387198"/>
              <a:gd name="connsiteX33" fmla="*/ 11453308 w 12180047"/>
              <a:gd name="connsiteY33" fmla="*/ 1324121 h 3387198"/>
              <a:gd name="connsiteX34" fmla="*/ 10700273 w 12180047"/>
              <a:gd name="connsiteY34" fmla="*/ 1570351 h 3387198"/>
              <a:gd name="connsiteX35" fmla="*/ 10458824 w 12180047"/>
              <a:gd name="connsiteY35" fmla="*/ 1570351 h 3387198"/>
              <a:gd name="connsiteX36" fmla="*/ 10164781 w 12180047"/>
              <a:gd name="connsiteY36" fmla="*/ 1654022 h 3387198"/>
              <a:gd name="connsiteX37" fmla="*/ 10164781 w 12180047"/>
              <a:gd name="connsiteY37" fmla="*/ 1725739 h 3387198"/>
              <a:gd name="connsiteX38" fmla="*/ 10183906 w 12180047"/>
              <a:gd name="connsiteY38" fmla="*/ 1725739 h 3387198"/>
              <a:gd name="connsiteX39" fmla="*/ 10183906 w 12180047"/>
              <a:gd name="connsiteY39" fmla="*/ 2849316 h 3387198"/>
              <a:gd name="connsiteX40" fmla="*/ 10143266 w 12180047"/>
              <a:gd name="connsiteY40" fmla="*/ 2849316 h 3387198"/>
              <a:gd name="connsiteX41" fmla="*/ 10143266 w 12180047"/>
              <a:gd name="connsiteY41" fmla="*/ 1725739 h 3387198"/>
              <a:gd name="connsiteX42" fmla="*/ 10066767 w 12180047"/>
              <a:gd name="connsiteY42" fmla="*/ 1725739 h 3387198"/>
              <a:gd name="connsiteX43" fmla="*/ 10023736 w 12180047"/>
              <a:gd name="connsiteY43" fmla="*/ 1804629 h 3387198"/>
              <a:gd name="connsiteX44" fmla="*/ 9794240 w 12180047"/>
              <a:gd name="connsiteY44" fmla="*/ 1871565 h 3387198"/>
              <a:gd name="connsiteX45" fmla="*/ 9794240 w 12180047"/>
              <a:gd name="connsiteY45" fmla="*/ 1991095 h 3387198"/>
              <a:gd name="connsiteX46" fmla="*/ 9763162 w 12180047"/>
              <a:gd name="connsiteY46" fmla="*/ 1991095 h 3387198"/>
              <a:gd name="connsiteX47" fmla="*/ 9763162 w 12180047"/>
              <a:gd name="connsiteY47" fmla="*/ 2887566 h 3387198"/>
              <a:gd name="connsiteX48" fmla="*/ 10281920 w 12180047"/>
              <a:gd name="connsiteY48" fmla="*/ 2887566 h 3387198"/>
              <a:gd name="connsiteX49" fmla="*/ 10281920 w 12180047"/>
              <a:gd name="connsiteY49" fmla="*/ 2909081 h 3387198"/>
              <a:gd name="connsiteX50" fmla="*/ 10301045 w 12180047"/>
              <a:gd name="connsiteY50" fmla="*/ 2909081 h 3387198"/>
              <a:gd name="connsiteX51" fmla="*/ 10301045 w 12180047"/>
              <a:gd name="connsiteY51" fmla="*/ 3265279 h 3387198"/>
              <a:gd name="connsiteX52" fmla="*/ 10260405 w 12180047"/>
              <a:gd name="connsiteY52" fmla="*/ 3265279 h 3387198"/>
              <a:gd name="connsiteX53" fmla="*/ 10260405 w 12180047"/>
              <a:gd name="connsiteY53" fmla="*/ 2930596 h 3387198"/>
              <a:gd name="connsiteX54" fmla="*/ 9466729 w 12180047"/>
              <a:gd name="connsiteY54" fmla="*/ 2930596 h 3387198"/>
              <a:gd name="connsiteX55" fmla="*/ 9466729 w 12180047"/>
              <a:gd name="connsiteY55" fmla="*/ 3045345 h 3387198"/>
              <a:gd name="connsiteX56" fmla="*/ 9447605 w 12180047"/>
              <a:gd name="connsiteY56" fmla="*/ 3045345 h 3387198"/>
              <a:gd name="connsiteX57" fmla="*/ 9447605 w 12180047"/>
              <a:gd name="connsiteY57" fmla="*/ 3064469 h 3387198"/>
              <a:gd name="connsiteX58" fmla="*/ 9366324 w 12180047"/>
              <a:gd name="connsiteY58" fmla="*/ 3064469 h 3387198"/>
              <a:gd name="connsiteX59" fmla="*/ 9366324 w 12180047"/>
              <a:gd name="connsiteY59" fmla="*/ 3265279 h 3387198"/>
              <a:gd name="connsiteX60" fmla="*/ 9325685 w 12180047"/>
              <a:gd name="connsiteY60" fmla="*/ 3265279 h 3387198"/>
              <a:gd name="connsiteX61" fmla="*/ 9325685 w 12180047"/>
              <a:gd name="connsiteY61" fmla="*/ 3042954 h 3387198"/>
              <a:gd name="connsiteX62" fmla="*/ 9344809 w 12180047"/>
              <a:gd name="connsiteY62" fmla="*/ 3042954 h 3387198"/>
              <a:gd name="connsiteX63" fmla="*/ 9344809 w 12180047"/>
              <a:gd name="connsiteY63" fmla="*/ 3021439 h 3387198"/>
              <a:gd name="connsiteX64" fmla="*/ 9426089 w 12180047"/>
              <a:gd name="connsiteY64" fmla="*/ 3021439 h 3387198"/>
              <a:gd name="connsiteX65" fmla="*/ 9426089 w 12180047"/>
              <a:gd name="connsiteY65" fmla="*/ 2909081 h 3387198"/>
              <a:gd name="connsiteX66" fmla="*/ 9445214 w 12180047"/>
              <a:gd name="connsiteY66" fmla="*/ 2909081 h 3387198"/>
              <a:gd name="connsiteX67" fmla="*/ 9445214 w 12180047"/>
              <a:gd name="connsiteY67" fmla="*/ 2887566 h 3387198"/>
              <a:gd name="connsiteX68" fmla="*/ 9727303 w 12180047"/>
              <a:gd name="connsiteY68" fmla="*/ 2887566 h 3387198"/>
              <a:gd name="connsiteX69" fmla="*/ 9727303 w 12180047"/>
              <a:gd name="connsiteY69" fmla="*/ 1991095 h 3387198"/>
              <a:gd name="connsiteX70" fmla="*/ 9708179 w 12180047"/>
              <a:gd name="connsiteY70" fmla="*/ 1991095 h 3387198"/>
              <a:gd name="connsiteX71" fmla="*/ 9708179 w 12180047"/>
              <a:gd name="connsiteY71" fmla="*/ 1828535 h 3387198"/>
              <a:gd name="connsiteX72" fmla="*/ 9636461 w 12180047"/>
              <a:gd name="connsiteY72" fmla="*/ 1828535 h 3387198"/>
              <a:gd name="connsiteX73" fmla="*/ 9636461 w 12180047"/>
              <a:gd name="connsiteY73" fmla="*/ 1630116 h 3387198"/>
              <a:gd name="connsiteX74" fmla="*/ 9576697 w 12180047"/>
              <a:gd name="connsiteY74" fmla="*/ 1630116 h 3387198"/>
              <a:gd name="connsiteX75" fmla="*/ 9576697 w 12180047"/>
              <a:gd name="connsiteY75" fmla="*/ 1587085 h 3387198"/>
              <a:gd name="connsiteX76" fmla="*/ 9521713 w 12180047"/>
              <a:gd name="connsiteY76" fmla="*/ 1587085 h 3387198"/>
              <a:gd name="connsiteX77" fmla="*/ 9473901 w 12180047"/>
              <a:gd name="connsiteY77" fmla="*/ 1615772 h 3387198"/>
              <a:gd name="connsiteX78" fmla="*/ 9406965 w 12180047"/>
              <a:gd name="connsiteY78" fmla="*/ 1556008 h 3387198"/>
              <a:gd name="connsiteX79" fmla="*/ 9359153 w 12180047"/>
              <a:gd name="connsiteY79" fmla="*/ 1603819 h 3387198"/>
              <a:gd name="connsiteX80" fmla="*/ 9316123 w 12180047"/>
              <a:gd name="connsiteY80" fmla="*/ 1618163 h 3387198"/>
              <a:gd name="connsiteX81" fmla="*/ 9294607 w 12180047"/>
              <a:gd name="connsiteY81" fmla="*/ 1477118 h 3387198"/>
              <a:gd name="connsiteX82" fmla="*/ 9294607 w 12180047"/>
              <a:gd name="connsiteY82" fmla="*/ 1381495 h 3387198"/>
              <a:gd name="connsiteX83" fmla="*/ 9285045 w 12180047"/>
              <a:gd name="connsiteY83" fmla="*/ 1381495 h 3387198"/>
              <a:gd name="connsiteX84" fmla="*/ 9285045 w 12180047"/>
              <a:gd name="connsiteY84" fmla="*/ 1477118 h 3387198"/>
              <a:gd name="connsiteX85" fmla="*/ 9261139 w 12180047"/>
              <a:gd name="connsiteY85" fmla="*/ 1634897 h 3387198"/>
              <a:gd name="connsiteX86" fmla="*/ 9196593 w 12180047"/>
              <a:gd name="connsiteY86" fmla="*/ 1656413 h 3387198"/>
              <a:gd name="connsiteX87" fmla="*/ 9196593 w 12180047"/>
              <a:gd name="connsiteY87" fmla="*/ 1840488 h 3387198"/>
              <a:gd name="connsiteX88" fmla="*/ 9112923 w 12180047"/>
              <a:gd name="connsiteY88" fmla="*/ 1840488 h 3387198"/>
              <a:gd name="connsiteX89" fmla="*/ 9069892 w 12180047"/>
              <a:gd name="connsiteY89" fmla="*/ 2383151 h 3387198"/>
              <a:gd name="connsiteX90" fmla="*/ 9022080 w 12180047"/>
              <a:gd name="connsiteY90" fmla="*/ 2383151 h 3387198"/>
              <a:gd name="connsiteX91" fmla="*/ 9022080 w 12180047"/>
              <a:gd name="connsiteY91" fmla="*/ 2347293 h 3387198"/>
              <a:gd name="connsiteX92" fmla="*/ 8979050 w 12180047"/>
              <a:gd name="connsiteY92" fmla="*/ 2347293 h 3387198"/>
              <a:gd name="connsiteX93" fmla="*/ 8979050 w 12180047"/>
              <a:gd name="connsiteY93" fmla="*/ 2311434 h 3387198"/>
              <a:gd name="connsiteX94" fmla="*/ 8876254 w 12180047"/>
              <a:gd name="connsiteY94" fmla="*/ 2311434 h 3387198"/>
              <a:gd name="connsiteX95" fmla="*/ 8845176 w 12180047"/>
              <a:gd name="connsiteY95" fmla="*/ 2359246 h 3387198"/>
              <a:gd name="connsiteX96" fmla="*/ 8845176 w 12180047"/>
              <a:gd name="connsiteY96" fmla="*/ 2383151 h 3387198"/>
              <a:gd name="connsiteX97" fmla="*/ 8737600 w 12180047"/>
              <a:gd name="connsiteY97" fmla="*/ 2383151 h 3387198"/>
              <a:gd name="connsiteX98" fmla="*/ 8737600 w 12180047"/>
              <a:gd name="connsiteY98" fmla="*/ 2533759 h 3387198"/>
              <a:gd name="connsiteX99" fmla="*/ 8689788 w 12180047"/>
              <a:gd name="connsiteY99" fmla="*/ 2533759 h 3387198"/>
              <a:gd name="connsiteX100" fmla="*/ 8689788 w 12180047"/>
              <a:gd name="connsiteY100" fmla="*/ 2153655 h 3387198"/>
              <a:gd name="connsiteX101" fmla="*/ 8039548 w 12180047"/>
              <a:gd name="connsiteY101" fmla="*/ 2153655 h 3387198"/>
              <a:gd name="connsiteX102" fmla="*/ 8039548 w 12180047"/>
              <a:gd name="connsiteY102" fmla="*/ 2177561 h 3387198"/>
              <a:gd name="connsiteX103" fmla="*/ 7841130 w 12180047"/>
              <a:gd name="connsiteY103" fmla="*/ 2225373 h 3387198"/>
              <a:gd name="connsiteX104" fmla="*/ 7841130 w 12180047"/>
              <a:gd name="connsiteY104" fmla="*/ 2576789 h 3387198"/>
              <a:gd name="connsiteX105" fmla="*/ 8472245 w 12180047"/>
              <a:gd name="connsiteY105" fmla="*/ 2576789 h 3387198"/>
              <a:gd name="connsiteX106" fmla="*/ 8472245 w 12180047"/>
              <a:gd name="connsiteY106" fmla="*/ 2595914 h 3387198"/>
              <a:gd name="connsiteX107" fmla="*/ 8491370 w 12180047"/>
              <a:gd name="connsiteY107" fmla="*/ 2595914 h 3387198"/>
              <a:gd name="connsiteX108" fmla="*/ 8491370 w 12180047"/>
              <a:gd name="connsiteY108" fmla="*/ 2636554 h 3387198"/>
              <a:gd name="connsiteX109" fmla="*/ 8689788 w 12180047"/>
              <a:gd name="connsiteY109" fmla="*/ 2636554 h 3387198"/>
              <a:gd name="connsiteX110" fmla="*/ 8689788 w 12180047"/>
              <a:gd name="connsiteY110" fmla="*/ 2595914 h 3387198"/>
              <a:gd name="connsiteX111" fmla="*/ 8708913 w 12180047"/>
              <a:gd name="connsiteY111" fmla="*/ 2595914 h 3387198"/>
              <a:gd name="connsiteX112" fmla="*/ 8708913 w 12180047"/>
              <a:gd name="connsiteY112" fmla="*/ 2576789 h 3387198"/>
              <a:gd name="connsiteX113" fmla="*/ 9179859 w 12180047"/>
              <a:gd name="connsiteY113" fmla="*/ 2576789 h 3387198"/>
              <a:gd name="connsiteX114" fmla="*/ 9179859 w 12180047"/>
              <a:gd name="connsiteY114" fmla="*/ 2595914 h 3387198"/>
              <a:gd name="connsiteX115" fmla="*/ 9198983 w 12180047"/>
              <a:gd name="connsiteY115" fmla="*/ 2595914 h 3387198"/>
              <a:gd name="connsiteX116" fmla="*/ 9198983 w 12180047"/>
              <a:gd name="connsiteY116" fmla="*/ 3260497 h 3387198"/>
              <a:gd name="connsiteX117" fmla="*/ 9158344 w 12180047"/>
              <a:gd name="connsiteY117" fmla="*/ 3260497 h 3387198"/>
              <a:gd name="connsiteX118" fmla="*/ 9158344 w 12180047"/>
              <a:gd name="connsiteY118" fmla="*/ 2615039 h 3387198"/>
              <a:gd name="connsiteX119" fmla="*/ 8728038 w 12180047"/>
              <a:gd name="connsiteY119" fmla="*/ 2615039 h 3387198"/>
              <a:gd name="connsiteX120" fmla="*/ 8728038 w 12180047"/>
              <a:gd name="connsiteY120" fmla="*/ 2655679 h 3387198"/>
              <a:gd name="connsiteX121" fmla="*/ 8708913 w 12180047"/>
              <a:gd name="connsiteY121" fmla="*/ 2655679 h 3387198"/>
              <a:gd name="connsiteX122" fmla="*/ 8708913 w 12180047"/>
              <a:gd name="connsiteY122" fmla="*/ 2677194 h 3387198"/>
              <a:gd name="connsiteX123" fmla="*/ 8488979 w 12180047"/>
              <a:gd name="connsiteY123" fmla="*/ 2677194 h 3387198"/>
              <a:gd name="connsiteX124" fmla="*/ 8488979 w 12180047"/>
              <a:gd name="connsiteY124" fmla="*/ 2878003 h 3387198"/>
              <a:gd name="connsiteX125" fmla="*/ 8448339 w 12180047"/>
              <a:gd name="connsiteY125" fmla="*/ 2878003 h 3387198"/>
              <a:gd name="connsiteX126" fmla="*/ 8448339 w 12180047"/>
              <a:gd name="connsiteY126" fmla="*/ 2615039 h 3387198"/>
              <a:gd name="connsiteX127" fmla="*/ 7817224 w 12180047"/>
              <a:gd name="connsiteY127" fmla="*/ 2615039 h 3387198"/>
              <a:gd name="connsiteX128" fmla="*/ 7817224 w 12180047"/>
              <a:gd name="connsiteY128" fmla="*/ 2612648 h 3387198"/>
              <a:gd name="connsiteX129" fmla="*/ 7798099 w 12180047"/>
              <a:gd name="connsiteY129" fmla="*/ 2612648 h 3387198"/>
              <a:gd name="connsiteX130" fmla="*/ 7798099 w 12180047"/>
              <a:gd name="connsiteY130" fmla="*/ 2940159 h 3387198"/>
              <a:gd name="connsiteX131" fmla="*/ 7757459 w 12180047"/>
              <a:gd name="connsiteY131" fmla="*/ 2940159 h 3387198"/>
              <a:gd name="connsiteX132" fmla="*/ 7757459 w 12180047"/>
              <a:gd name="connsiteY132" fmla="*/ 2581570 h 3387198"/>
              <a:gd name="connsiteX133" fmla="*/ 7776583 w 12180047"/>
              <a:gd name="connsiteY133" fmla="*/ 2581570 h 3387198"/>
              <a:gd name="connsiteX134" fmla="*/ 7776583 w 12180047"/>
              <a:gd name="connsiteY134" fmla="*/ 2117796 h 3387198"/>
              <a:gd name="connsiteX135" fmla="*/ 7532744 w 12180047"/>
              <a:gd name="connsiteY135" fmla="*/ 2117796 h 3387198"/>
              <a:gd name="connsiteX136" fmla="*/ 7532744 w 12180047"/>
              <a:gd name="connsiteY136" fmla="*/ 2098671 h 3387198"/>
              <a:gd name="connsiteX137" fmla="*/ 7525572 w 12180047"/>
              <a:gd name="connsiteY137" fmla="*/ 1940892 h 3387198"/>
              <a:gd name="connsiteX138" fmla="*/ 7501666 w 12180047"/>
              <a:gd name="connsiteY138" fmla="*/ 1783114 h 3387198"/>
              <a:gd name="connsiteX139" fmla="*/ 7477760 w 12180047"/>
              <a:gd name="connsiteY139" fmla="*/ 1940892 h 3387198"/>
              <a:gd name="connsiteX140" fmla="*/ 7470588 w 12180047"/>
              <a:gd name="connsiteY140" fmla="*/ 2098671 h 3387198"/>
              <a:gd name="connsiteX141" fmla="*/ 7470588 w 12180047"/>
              <a:gd name="connsiteY141" fmla="*/ 2117796 h 3387198"/>
              <a:gd name="connsiteX142" fmla="*/ 7365403 w 12180047"/>
              <a:gd name="connsiteY142" fmla="*/ 2117796 h 3387198"/>
              <a:gd name="connsiteX143" fmla="*/ 7210015 w 12180047"/>
              <a:gd name="connsiteY143" fmla="*/ 2184733 h 3387198"/>
              <a:gd name="connsiteX144" fmla="*/ 7210015 w 12180047"/>
              <a:gd name="connsiteY144" fmla="*/ 2658069 h 3387198"/>
              <a:gd name="connsiteX145" fmla="*/ 7549478 w 12180047"/>
              <a:gd name="connsiteY145" fmla="*/ 2658069 h 3387198"/>
              <a:gd name="connsiteX146" fmla="*/ 7549478 w 12180047"/>
              <a:gd name="connsiteY146" fmla="*/ 2677194 h 3387198"/>
              <a:gd name="connsiteX147" fmla="*/ 7568603 w 12180047"/>
              <a:gd name="connsiteY147" fmla="*/ 2677194 h 3387198"/>
              <a:gd name="connsiteX148" fmla="*/ 7568603 w 12180047"/>
              <a:gd name="connsiteY148" fmla="*/ 2968846 h 3387198"/>
              <a:gd name="connsiteX149" fmla="*/ 7989346 w 12180047"/>
              <a:gd name="connsiteY149" fmla="*/ 2968846 h 3387198"/>
              <a:gd name="connsiteX150" fmla="*/ 7989346 w 12180047"/>
              <a:gd name="connsiteY150" fmla="*/ 2906690 h 3387198"/>
              <a:gd name="connsiteX151" fmla="*/ 8008471 w 12180047"/>
              <a:gd name="connsiteY151" fmla="*/ 2906690 h 3387198"/>
              <a:gd name="connsiteX152" fmla="*/ 8008471 w 12180047"/>
              <a:gd name="connsiteY152" fmla="*/ 2885175 h 3387198"/>
              <a:gd name="connsiteX153" fmla="*/ 8194936 w 12180047"/>
              <a:gd name="connsiteY153" fmla="*/ 2885175 h 3387198"/>
              <a:gd name="connsiteX154" fmla="*/ 8194936 w 12180047"/>
              <a:gd name="connsiteY154" fmla="*/ 2789551 h 3387198"/>
              <a:gd name="connsiteX155" fmla="*/ 8216452 w 12180047"/>
              <a:gd name="connsiteY155" fmla="*/ 2789551 h 3387198"/>
              <a:gd name="connsiteX156" fmla="*/ 8216452 w 12180047"/>
              <a:gd name="connsiteY156" fmla="*/ 2768036 h 3387198"/>
              <a:gd name="connsiteX157" fmla="*/ 8381403 w 12180047"/>
              <a:gd name="connsiteY157" fmla="*/ 2768036 h 3387198"/>
              <a:gd name="connsiteX158" fmla="*/ 8381403 w 12180047"/>
              <a:gd name="connsiteY158" fmla="*/ 2789551 h 3387198"/>
              <a:gd name="connsiteX159" fmla="*/ 8400527 w 12180047"/>
              <a:gd name="connsiteY159" fmla="*/ 2789551 h 3387198"/>
              <a:gd name="connsiteX160" fmla="*/ 8400527 w 12180047"/>
              <a:gd name="connsiteY160" fmla="*/ 2949721 h 3387198"/>
              <a:gd name="connsiteX161" fmla="*/ 8410089 w 12180047"/>
              <a:gd name="connsiteY161" fmla="*/ 2949721 h 3387198"/>
              <a:gd name="connsiteX162" fmla="*/ 8625242 w 12180047"/>
              <a:gd name="connsiteY162" fmla="*/ 2949721 h 3387198"/>
              <a:gd name="connsiteX163" fmla="*/ 8780630 w 12180047"/>
              <a:gd name="connsiteY163" fmla="*/ 2887566 h 3387198"/>
              <a:gd name="connsiteX164" fmla="*/ 8787802 w 12180047"/>
              <a:gd name="connsiteY164" fmla="*/ 2906690 h 3387198"/>
              <a:gd name="connsiteX165" fmla="*/ 8799755 w 12180047"/>
              <a:gd name="connsiteY165" fmla="*/ 2892347 h 3387198"/>
              <a:gd name="connsiteX166" fmla="*/ 8895379 w 12180047"/>
              <a:gd name="connsiteY166" fmla="*/ 2973627 h 3387198"/>
              <a:gd name="connsiteX167" fmla="*/ 8881035 w 12180047"/>
              <a:gd name="connsiteY167" fmla="*/ 2987970 h 3387198"/>
              <a:gd name="connsiteX168" fmla="*/ 8902550 w 12180047"/>
              <a:gd name="connsiteY168" fmla="*/ 2987970 h 3387198"/>
              <a:gd name="connsiteX169" fmla="*/ 8902550 w 12180047"/>
              <a:gd name="connsiteY169" fmla="*/ 3052516 h 3387198"/>
              <a:gd name="connsiteX170" fmla="*/ 9072282 w 12180047"/>
              <a:gd name="connsiteY170" fmla="*/ 3052516 h 3387198"/>
              <a:gd name="connsiteX171" fmla="*/ 9072282 w 12180047"/>
              <a:gd name="connsiteY171" fmla="*/ 3093156 h 3387198"/>
              <a:gd name="connsiteX172" fmla="*/ 8883426 w 12180047"/>
              <a:gd name="connsiteY172" fmla="*/ 3093156 h 3387198"/>
              <a:gd name="connsiteX173" fmla="*/ 8728038 w 12180047"/>
              <a:gd name="connsiteY173" fmla="*/ 3093156 h 3387198"/>
              <a:gd name="connsiteX174" fmla="*/ 8728038 w 12180047"/>
              <a:gd name="connsiteY174" fmla="*/ 3303528 h 3387198"/>
              <a:gd name="connsiteX175" fmla="*/ 8687398 w 12180047"/>
              <a:gd name="connsiteY175" fmla="*/ 3303528 h 3387198"/>
              <a:gd name="connsiteX176" fmla="*/ 8687398 w 12180047"/>
              <a:gd name="connsiteY176" fmla="*/ 3071641 h 3387198"/>
              <a:gd name="connsiteX177" fmla="*/ 8706523 w 12180047"/>
              <a:gd name="connsiteY177" fmla="*/ 3071641 h 3387198"/>
              <a:gd name="connsiteX178" fmla="*/ 8706523 w 12180047"/>
              <a:gd name="connsiteY178" fmla="*/ 3050126 h 3387198"/>
              <a:gd name="connsiteX179" fmla="*/ 8861911 w 12180047"/>
              <a:gd name="connsiteY179" fmla="*/ 3050126 h 3387198"/>
              <a:gd name="connsiteX180" fmla="*/ 8861911 w 12180047"/>
              <a:gd name="connsiteY180" fmla="*/ 2995142 h 3387198"/>
              <a:gd name="connsiteX181" fmla="*/ 8783021 w 12180047"/>
              <a:gd name="connsiteY181" fmla="*/ 2928206 h 3387198"/>
              <a:gd name="connsiteX182" fmla="*/ 8634805 w 12180047"/>
              <a:gd name="connsiteY182" fmla="*/ 2987970 h 3387198"/>
              <a:gd name="connsiteX183" fmla="*/ 8627633 w 12180047"/>
              <a:gd name="connsiteY183" fmla="*/ 2968846 h 3387198"/>
              <a:gd name="connsiteX184" fmla="*/ 8627633 w 12180047"/>
              <a:gd name="connsiteY184" fmla="*/ 2987970 h 3387198"/>
              <a:gd name="connsiteX185" fmla="*/ 8414871 w 12180047"/>
              <a:gd name="connsiteY185" fmla="*/ 2987970 h 3387198"/>
              <a:gd name="connsiteX186" fmla="*/ 8386183 w 12180047"/>
              <a:gd name="connsiteY186" fmla="*/ 2987970 h 3387198"/>
              <a:gd name="connsiteX187" fmla="*/ 8386183 w 12180047"/>
              <a:gd name="connsiteY187" fmla="*/ 2968846 h 3387198"/>
              <a:gd name="connsiteX188" fmla="*/ 8367059 w 12180047"/>
              <a:gd name="connsiteY188" fmla="*/ 2968846 h 3387198"/>
              <a:gd name="connsiteX189" fmla="*/ 8367059 w 12180047"/>
              <a:gd name="connsiteY189" fmla="*/ 2808676 h 3387198"/>
              <a:gd name="connsiteX190" fmla="*/ 8242748 w 12180047"/>
              <a:gd name="connsiteY190" fmla="*/ 2808676 h 3387198"/>
              <a:gd name="connsiteX191" fmla="*/ 8242748 w 12180047"/>
              <a:gd name="connsiteY191" fmla="*/ 2904300 h 3387198"/>
              <a:gd name="connsiteX192" fmla="*/ 8242748 w 12180047"/>
              <a:gd name="connsiteY192" fmla="*/ 3260497 h 3387198"/>
              <a:gd name="connsiteX193" fmla="*/ 8199718 w 12180047"/>
              <a:gd name="connsiteY193" fmla="*/ 3260497 h 3387198"/>
              <a:gd name="connsiteX194" fmla="*/ 8199718 w 12180047"/>
              <a:gd name="connsiteY194" fmla="*/ 2925815 h 3387198"/>
              <a:gd name="connsiteX195" fmla="*/ 8032377 w 12180047"/>
              <a:gd name="connsiteY195" fmla="*/ 2925815 h 3387198"/>
              <a:gd name="connsiteX196" fmla="*/ 8032377 w 12180047"/>
              <a:gd name="connsiteY196" fmla="*/ 2987970 h 3387198"/>
              <a:gd name="connsiteX197" fmla="*/ 8010862 w 12180047"/>
              <a:gd name="connsiteY197" fmla="*/ 2987970 h 3387198"/>
              <a:gd name="connsiteX198" fmla="*/ 8010862 w 12180047"/>
              <a:gd name="connsiteY198" fmla="*/ 3009486 h 3387198"/>
              <a:gd name="connsiteX199" fmla="*/ 7891332 w 12180047"/>
              <a:gd name="connsiteY199" fmla="*/ 3009486 h 3387198"/>
              <a:gd name="connsiteX200" fmla="*/ 7867426 w 12180047"/>
              <a:gd name="connsiteY200" fmla="*/ 3052516 h 3387198"/>
              <a:gd name="connsiteX201" fmla="*/ 7850692 w 12180047"/>
              <a:gd name="connsiteY201" fmla="*/ 3042954 h 3387198"/>
              <a:gd name="connsiteX202" fmla="*/ 7850692 w 12180047"/>
              <a:gd name="connsiteY202" fmla="*/ 3062079 h 3387198"/>
              <a:gd name="connsiteX203" fmla="*/ 7728772 w 12180047"/>
              <a:gd name="connsiteY203" fmla="*/ 3062079 h 3387198"/>
              <a:gd name="connsiteX204" fmla="*/ 7728772 w 12180047"/>
              <a:gd name="connsiteY204" fmla="*/ 3217467 h 3387198"/>
              <a:gd name="connsiteX205" fmla="*/ 7688132 w 12180047"/>
              <a:gd name="connsiteY205" fmla="*/ 3217467 h 3387198"/>
              <a:gd name="connsiteX206" fmla="*/ 7688132 w 12180047"/>
              <a:gd name="connsiteY206" fmla="*/ 3042954 h 3387198"/>
              <a:gd name="connsiteX207" fmla="*/ 7709647 w 12180047"/>
              <a:gd name="connsiteY207" fmla="*/ 3042954 h 3387198"/>
              <a:gd name="connsiteX208" fmla="*/ 7709647 w 12180047"/>
              <a:gd name="connsiteY208" fmla="*/ 3021439 h 3387198"/>
              <a:gd name="connsiteX209" fmla="*/ 7841130 w 12180047"/>
              <a:gd name="connsiteY209" fmla="*/ 3021439 h 3387198"/>
              <a:gd name="connsiteX210" fmla="*/ 7848301 w 12180047"/>
              <a:gd name="connsiteY210" fmla="*/ 3009486 h 3387198"/>
              <a:gd name="connsiteX211" fmla="*/ 7551868 w 12180047"/>
              <a:gd name="connsiteY211" fmla="*/ 3009486 h 3387198"/>
              <a:gd name="connsiteX212" fmla="*/ 7551868 w 12180047"/>
              <a:gd name="connsiteY212" fmla="*/ 2987970 h 3387198"/>
              <a:gd name="connsiteX213" fmla="*/ 7530353 w 12180047"/>
              <a:gd name="connsiteY213" fmla="*/ 2987970 h 3387198"/>
              <a:gd name="connsiteX214" fmla="*/ 7530353 w 12180047"/>
              <a:gd name="connsiteY214" fmla="*/ 2696319 h 3387198"/>
              <a:gd name="connsiteX215" fmla="*/ 7212405 w 12180047"/>
              <a:gd name="connsiteY215" fmla="*/ 2696319 h 3387198"/>
              <a:gd name="connsiteX216" fmla="*/ 7212405 w 12180047"/>
              <a:gd name="connsiteY216" fmla="*/ 2789551 h 3387198"/>
              <a:gd name="connsiteX217" fmla="*/ 7190889 w 12180047"/>
              <a:gd name="connsiteY217" fmla="*/ 2789551 h 3387198"/>
              <a:gd name="connsiteX218" fmla="*/ 7190889 w 12180047"/>
              <a:gd name="connsiteY218" fmla="*/ 2930596 h 3387198"/>
              <a:gd name="connsiteX219" fmla="*/ 7171765 w 12180047"/>
              <a:gd name="connsiteY219" fmla="*/ 2930596 h 3387198"/>
              <a:gd name="connsiteX220" fmla="*/ 7171765 w 12180047"/>
              <a:gd name="connsiteY220" fmla="*/ 2952112 h 3387198"/>
              <a:gd name="connsiteX221" fmla="*/ 7088094 w 12180047"/>
              <a:gd name="connsiteY221" fmla="*/ 2952112 h 3387198"/>
              <a:gd name="connsiteX222" fmla="*/ 7088094 w 12180047"/>
              <a:gd name="connsiteY222" fmla="*/ 3215076 h 3387198"/>
              <a:gd name="connsiteX223" fmla="*/ 7047454 w 12180047"/>
              <a:gd name="connsiteY223" fmla="*/ 3215076 h 3387198"/>
              <a:gd name="connsiteX224" fmla="*/ 7047454 w 12180047"/>
              <a:gd name="connsiteY224" fmla="*/ 2930596 h 3387198"/>
              <a:gd name="connsiteX225" fmla="*/ 7066579 w 12180047"/>
              <a:gd name="connsiteY225" fmla="*/ 2930596 h 3387198"/>
              <a:gd name="connsiteX226" fmla="*/ 7066579 w 12180047"/>
              <a:gd name="connsiteY226" fmla="*/ 2911472 h 3387198"/>
              <a:gd name="connsiteX227" fmla="*/ 7150250 w 12180047"/>
              <a:gd name="connsiteY227" fmla="*/ 2911472 h 3387198"/>
              <a:gd name="connsiteX228" fmla="*/ 7150250 w 12180047"/>
              <a:gd name="connsiteY228" fmla="*/ 2791942 h 3387198"/>
              <a:gd name="connsiteX229" fmla="*/ 7169374 w 12180047"/>
              <a:gd name="connsiteY229" fmla="*/ 2791942 h 3387198"/>
              <a:gd name="connsiteX230" fmla="*/ 7169374 w 12180047"/>
              <a:gd name="connsiteY230" fmla="*/ 2689147 h 3387198"/>
              <a:gd name="connsiteX231" fmla="*/ 7138297 w 12180047"/>
              <a:gd name="connsiteY231" fmla="*/ 2689147 h 3387198"/>
              <a:gd name="connsiteX232" fmla="*/ 7138297 w 12180047"/>
              <a:gd name="connsiteY232" fmla="*/ 2634163 h 3387198"/>
              <a:gd name="connsiteX233" fmla="*/ 7030720 w 12180047"/>
              <a:gd name="connsiteY233" fmla="*/ 2634163 h 3387198"/>
              <a:gd name="connsiteX234" fmla="*/ 7030720 w 12180047"/>
              <a:gd name="connsiteY234" fmla="*/ 2677194 h 3387198"/>
              <a:gd name="connsiteX235" fmla="*/ 6923144 w 12180047"/>
              <a:gd name="connsiteY235" fmla="*/ 2665241 h 3387198"/>
              <a:gd name="connsiteX236" fmla="*/ 6923144 w 12180047"/>
              <a:gd name="connsiteY236" fmla="*/ 2634163 h 3387198"/>
              <a:gd name="connsiteX237" fmla="*/ 6815567 w 12180047"/>
              <a:gd name="connsiteY237" fmla="*/ 2634163 h 3387198"/>
              <a:gd name="connsiteX238" fmla="*/ 6815567 w 12180047"/>
              <a:gd name="connsiteY238" fmla="*/ 2670022 h 3387198"/>
              <a:gd name="connsiteX239" fmla="*/ 6772536 w 12180047"/>
              <a:gd name="connsiteY239" fmla="*/ 2670022 h 3387198"/>
              <a:gd name="connsiteX240" fmla="*/ 6772536 w 12180047"/>
              <a:gd name="connsiteY240" fmla="*/ 2765646 h 3387198"/>
              <a:gd name="connsiteX241" fmla="*/ 6736678 w 12180047"/>
              <a:gd name="connsiteY241" fmla="*/ 2765646 h 3387198"/>
              <a:gd name="connsiteX242" fmla="*/ 6736678 w 12180047"/>
              <a:gd name="connsiteY242" fmla="*/ 2971236 h 3387198"/>
              <a:gd name="connsiteX243" fmla="*/ 6758193 w 12180047"/>
              <a:gd name="connsiteY243" fmla="*/ 2971236 h 3387198"/>
              <a:gd name="connsiteX244" fmla="*/ 6758193 w 12180047"/>
              <a:gd name="connsiteY244" fmla="*/ 3215076 h 3387198"/>
              <a:gd name="connsiteX245" fmla="*/ 6717553 w 12180047"/>
              <a:gd name="connsiteY245" fmla="*/ 3215076 h 3387198"/>
              <a:gd name="connsiteX246" fmla="*/ 6717553 w 12180047"/>
              <a:gd name="connsiteY246" fmla="*/ 2971236 h 3387198"/>
              <a:gd name="connsiteX247" fmla="*/ 6653007 w 12180047"/>
              <a:gd name="connsiteY247" fmla="*/ 2971236 h 3387198"/>
              <a:gd name="connsiteX248" fmla="*/ 6653007 w 12180047"/>
              <a:gd name="connsiteY248" fmla="*/ 2990361 h 3387198"/>
              <a:gd name="connsiteX249" fmla="*/ 6528697 w 12180047"/>
              <a:gd name="connsiteY249" fmla="*/ 2990361 h 3387198"/>
              <a:gd name="connsiteX250" fmla="*/ 6528697 w 12180047"/>
              <a:gd name="connsiteY250" fmla="*/ 3040563 h 3387198"/>
              <a:gd name="connsiteX251" fmla="*/ 6509572 w 12180047"/>
              <a:gd name="connsiteY251" fmla="*/ 3040563 h 3387198"/>
              <a:gd name="connsiteX252" fmla="*/ 6509572 w 12180047"/>
              <a:gd name="connsiteY252" fmla="*/ 3059688 h 3387198"/>
              <a:gd name="connsiteX253" fmla="*/ 6406777 w 12180047"/>
              <a:gd name="connsiteY253" fmla="*/ 3059688 h 3387198"/>
              <a:gd name="connsiteX254" fmla="*/ 6406777 w 12180047"/>
              <a:gd name="connsiteY254" fmla="*/ 3183999 h 3387198"/>
              <a:gd name="connsiteX255" fmla="*/ 6366136 w 12180047"/>
              <a:gd name="connsiteY255" fmla="*/ 3183999 h 3387198"/>
              <a:gd name="connsiteX256" fmla="*/ 6366136 w 12180047"/>
              <a:gd name="connsiteY256" fmla="*/ 3038173 h 3387198"/>
              <a:gd name="connsiteX257" fmla="*/ 6387652 w 12180047"/>
              <a:gd name="connsiteY257" fmla="*/ 3038173 h 3387198"/>
              <a:gd name="connsiteX258" fmla="*/ 6387652 w 12180047"/>
              <a:gd name="connsiteY258" fmla="*/ 3016657 h 3387198"/>
              <a:gd name="connsiteX259" fmla="*/ 6492838 w 12180047"/>
              <a:gd name="connsiteY259" fmla="*/ 3016657 h 3387198"/>
              <a:gd name="connsiteX260" fmla="*/ 6492838 w 12180047"/>
              <a:gd name="connsiteY260" fmla="*/ 2966455 h 3387198"/>
              <a:gd name="connsiteX261" fmla="*/ 6511962 w 12180047"/>
              <a:gd name="connsiteY261" fmla="*/ 2966455 h 3387198"/>
              <a:gd name="connsiteX262" fmla="*/ 6511962 w 12180047"/>
              <a:gd name="connsiteY262" fmla="*/ 2947330 h 3387198"/>
              <a:gd name="connsiteX263" fmla="*/ 6655398 w 12180047"/>
              <a:gd name="connsiteY263" fmla="*/ 2947330 h 3387198"/>
              <a:gd name="connsiteX264" fmla="*/ 6655398 w 12180047"/>
              <a:gd name="connsiteY264" fmla="*/ 2581570 h 3387198"/>
              <a:gd name="connsiteX265" fmla="*/ 6576509 w 12180047"/>
              <a:gd name="connsiteY265" fmla="*/ 2581570 h 3387198"/>
              <a:gd name="connsiteX266" fmla="*/ 6576509 w 12180047"/>
              <a:gd name="connsiteY266" fmla="*/ 2533759 h 3387198"/>
              <a:gd name="connsiteX267" fmla="*/ 6406777 w 12180047"/>
              <a:gd name="connsiteY267" fmla="*/ 2533759 h 3387198"/>
              <a:gd name="connsiteX268" fmla="*/ 6406777 w 12180047"/>
              <a:gd name="connsiteY268" fmla="*/ 2612648 h 3387198"/>
              <a:gd name="connsiteX269" fmla="*/ 6323106 w 12180047"/>
              <a:gd name="connsiteY269" fmla="*/ 2612648 h 3387198"/>
              <a:gd name="connsiteX270" fmla="*/ 6323106 w 12180047"/>
              <a:gd name="connsiteY270" fmla="*/ 2581570 h 3387198"/>
              <a:gd name="connsiteX271" fmla="*/ 6289638 w 12180047"/>
              <a:gd name="connsiteY271" fmla="*/ 2581570 h 3387198"/>
              <a:gd name="connsiteX272" fmla="*/ 6289638 w 12180047"/>
              <a:gd name="connsiteY272" fmla="*/ 3217467 h 3387198"/>
              <a:gd name="connsiteX273" fmla="*/ 6248998 w 12180047"/>
              <a:gd name="connsiteY273" fmla="*/ 3217467 h 3387198"/>
              <a:gd name="connsiteX274" fmla="*/ 6248998 w 12180047"/>
              <a:gd name="connsiteY274" fmla="*/ 2581570 h 3387198"/>
              <a:gd name="connsiteX275" fmla="*/ 6268123 w 12180047"/>
              <a:gd name="connsiteY275" fmla="*/ 2581570 h 3387198"/>
              <a:gd name="connsiteX276" fmla="*/ 6268123 w 12180047"/>
              <a:gd name="connsiteY276" fmla="*/ 2514634 h 3387198"/>
              <a:gd name="connsiteX277" fmla="*/ 6064923 w 12180047"/>
              <a:gd name="connsiteY277" fmla="*/ 2514634 h 3387198"/>
              <a:gd name="connsiteX278" fmla="*/ 6064923 w 12180047"/>
              <a:gd name="connsiteY278" fmla="*/ 2581570 h 3387198"/>
              <a:gd name="connsiteX279" fmla="*/ 5974080 w 12180047"/>
              <a:gd name="connsiteY279" fmla="*/ 2581570 h 3387198"/>
              <a:gd name="connsiteX280" fmla="*/ 5974080 w 12180047"/>
              <a:gd name="connsiteY280" fmla="*/ 2557664 h 3387198"/>
              <a:gd name="connsiteX281" fmla="*/ 5883238 w 12180047"/>
              <a:gd name="connsiteY281" fmla="*/ 2557664 h 3387198"/>
              <a:gd name="connsiteX282" fmla="*/ 5883238 w 12180047"/>
              <a:gd name="connsiteY282" fmla="*/ 2600695 h 3387198"/>
              <a:gd name="connsiteX283" fmla="*/ 5902362 w 12180047"/>
              <a:gd name="connsiteY283" fmla="*/ 2600695 h 3387198"/>
              <a:gd name="connsiteX284" fmla="*/ 5902362 w 12180047"/>
              <a:gd name="connsiteY284" fmla="*/ 3217467 h 3387198"/>
              <a:gd name="connsiteX285" fmla="*/ 5861723 w 12180047"/>
              <a:gd name="connsiteY285" fmla="*/ 3217467 h 3387198"/>
              <a:gd name="connsiteX286" fmla="*/ 5861723 w 12180047"/>
              <a:gd name="connsiteY286" fmla="*/ 2600695 h 3387198"/>
              <a:gd name="connsiteX287" fmla="*/ 5821083 w 12180047"/>
              <a:gd name="connsiteY287" fmla="*/ 2600695 h 3387198"/>
              <a:gd name="connsiteX288" fmla="*/ 5821083 w 12180047"/>
              <a:gd name="connsiteY288" fmla="*/ 2564836 h 3387198"/>
              <a:gd name="connsiteX289" fmla="*/ 5742193 w 12180047"/>
              <a:gd name="connsiteY289" fmla="*/ 2564836 h 3387198"/>
              <a:gd name="connsiteX290" fmla="*/ 5742193 w 12180047"/>
              <a:gd name="connsiteY290" fmla="*/ 2619820 h 3387198"/>
              <a:gd name="connsiteX291" fmla="*/ 5706334 w 12180047"/>
              <a:gd name="connsiteY291" fmla="*/ 2619820 h 3387198"/>
              <a:gd name="connsiteX292" fmla="*/ 5706334 w 12180047"/>
              <a:gd name="connsiteY292" fmla="*/ 2576789 h 3387198"/>
              <a:gd name="connsiteX293" fmla="*/ 5627445 w 12180047"/>
              <a:gd name="connsiteY293" fmla="*/ 2576789 h 3387198"/>
              <a:gd name="connsiteX294" fmla="*/ 5627445 w 12180047"/>
              <a:gd name="connsiteY294" fmla="*/ 2533759 h 3387198"/>
              <a:gd name="connsiteX295" fmla="*/ 5548556 w 12180047"/>
              <a:gd name="connsiteY295" fmla="*/ 2533759 h 3387198"/>
              <a:gd name="connsiteX296" fmla="*/ 5548556 w 12180047"/>
              <a:gd name="connsiteY296" fmla="*/ 2600695 h 3387198"/>
              <a:gd name="connsiteX297" fmla="*/ 5484010 w 12180047"/>
              <a:gd name="connsiteY297" fmla="*/ 2600695 h 3387198"/>
              <a:gd name="connsiteX298" fmla="*/ 5484010 w 12180047"/>
              <a:gd name="connsiteY298" fmla="*/ 3217467 h 3387198"/>
              <a:gd name="connsiteX299" fmla="*/ 5443370 w 12180047"/>
              <a:gd name="connsiteY299" fmla="*/ 3217467 h 3387198"/>
              <a:gd name="connsiteX300" fmla="*/ 5443370 w 12180047"/>
              <a:gd name="connsiteY300" fmla="*/ 2600695 h 3387198"/>
              <a:gd name="connsiteX301" fmla="*/ 5462494 w 12180047"/>
              <a:gd name="connsiteY301" fmla="*/ 2600695 h 3387198"/>
              <a:gd name="connsiteX302" fmla="*/ 5462494 w 12180047"/>
              <a:gd name="connsiteY302" fmla="*/ 2545712 h 3387198"/>
              <a:gd name="connsiteX303" fmla="*/ 5359699 w 12180047"/>
              <a:gd name="connsiteY303" fmla="*/ 2545712 h 3387198"/>
              <a:gd name="connsiteX304" fmla="*/ 5359699 w 12180047"/>
              <a:gd name="connsiteY304" fmla="*/ 2478775 h 3387198"/>
              <a:gd name="connsiteX305" fmla="*/ 5276028 w 12180047"/>
              <a:gd name="connsiteY305" fmla="*/ 2478775 h 3387198"/>
              <a:gd name="connsiteX306" fmla="*/ 5276028 w 12180047"/>
              <a:gd name="connsiteY306" fmla="*/ 2550493 h 3387198"/>
              <a:gd name="connsiteX307" fmla="*/ 5101515 w 12180047"/>
              <a:gd name="connsiteY307" fmla="*/ 2550493 h 3387198"/>
              <a:gd name="connsiteX308" fmla="*/ 5101515 w 12180047"/>
              <a:gd name="connsiteY308" fmla="*/ 2880394 h 3387198"/>
              <a:gd name="connsiteX309" fmla="*/ 5120640 w 12180047"/>
              <a:gd name="connsiteY309" fmla="*/ 2880394 h 3387198"/>
              <a:gd name="connsiteX310" fmla="*/ 5120640 w 12180047"/>
              <a:gd name="connsiteY310" fmla="*/ 3215076 h 3387198"/>
              <a:gd name="connsiteX311" fmla="*/ 5080000 w 12180047"/>
              <a:gd name="connsiteY311" fmla="*/ 3215076 h 3387198"/>
              <a:gd name="connsiteX312" fmla="*/ 5080000 w 12180047"/>
              <a:gd name="connsiteY312" fmla="*/ 2880394 h 3387198"/>
              <a:gd name="connsiteX313" fmla="*/ 5034579 w 12180047"/>
              <a:gd name="connsiteY313" fmla="*/ 2880394 h 3387198"/>
              <a:gd name="connsiteX314" fmla="*/ 5034579 w 12180047"/>
              <a:gd name="connsiteY314" fmla="*/ 2923425 h 3387198"/>
              <a:gd name="connsiteX315" fmla="*/ 4962862 w 12180047"/>
              <a:gd name="connsiteY315" fmla="*/ 2923425 h 3387198"/>
              <a:gd name="connsiteX316" fmla="*/ 4962862 w 12180047"/>
              <a:gd name="connsiteY316" fmla="*/ 2952112 h 3387198"/>
              <a:gd name="connsiteX317" fmla="*/ 4872019 w 12180047"/>
              <a:gd name="connsiteY317" fmla="*/ 2952112 h 3387198"/>
              <a:gd name="connsiteX318" fmla="*/ 4872019 w 12180047"/>
              <a:gd name="connsiteY318" fmla="*/ 3023829 h 3387198"/>
              <a:gd name="connsiteX319" fmla="*/ 4838551 w 12180047"/>
              <a:gd name="connsiteY319" fmla="*/ 3023829 h 3387198"/>
              <a:gd name="connsiteX320" fmla="*/ 4838551 w 12180047"/>
              <a:gd name="connsiteY320" fmla="*/ 3215076 h 3387198"/>
              <a:gd name="connsiteX321" fmla="*/ 4805083 w 12180047"/>
              <a:gd name="connsiteY321" fmla="*/ 3215076 h 3387198"/>
              <a:gd name="connsiteX322" fmla="*/ 4805083 w 12180047"/>
              <a:gd name="connsiteY322" fmla="*/ 2987970 h 3387198"/>
              <a:gd name="connsiteX323" fmla="*/ 4826598 w 12180047"/>
              <a:gd name="connsiteY323" fmla="*/ 2987970 h 3387198"/>
              <a:gd name="connsiteX324" fmla="*/ 4826598 w 12180047"/>
              <a:gd name="connsiteY324" fmla="*/ 2935378 h 3387198"/>
              <a:gd name="connsiteX325" fmla="*/ 4699897 w 12180047"/>
              <a:gd name="connsiteY325" fmla="*/ 2935378 h 3387198"/>
              <a:gd name="connsiteX326" fmla="*/ 4699897 w 12180047"/>
              <a:gd name="connsiteY326" fmla="*/ 2158436 h 3387198"/>
              <a:gd name="connsiteX327" fmla="*/ 4604273 w 12180047"/>
              <a:gd name="connsiteY327" fmla="*/ 2158436 h 3387198"/>
              <a:gd name="connsiteX328" fmla="*/ 4604273 w 12180047"/>
              <a:gd name="connsiteY328" fmla="*/ 2038907 h 3387198"/>
              <a:gd name="connsiteX329" fmla="*/ 4417807 w 12180047"/>
              <a:gd name="connsiteY329" fmla="*/ 2038907 h 3387198"/>
              <a:gd name="connsiteX330" fmla="*/ 4417807 w 12180047"/>
              <a:gd name="connsiteY330" fmla="*/ 2146483 h 3387198"/>
              <a:gd name="connsiteX331" fmla="*/ 4326965 w 12180047"/>
              <a:gd name="connsiteY331" fmla="*/ 2146483 h 3387198"/>
              <a:gd name="connsiteX332" fmla="*/ 4326965 w 12180047"/>
              <a:gd name="connsiteY332" fmla="*/ 2770427 h 3387198"/>
              <a:gd name="connsiteX333" fmla="*/ 4448885 w 12180047"/>
              <a:gd name="connsiteY333" fmla="*/ 2770427 h 3387198"/>
              <a:gd name="connsiteX334" fmla="*/ 4448885 w 12180047"/>
              <a:gd name="connsiteY334" fmla="*/ 2791942 h 3387198"/>
              <a:gd name="connsiteX335" fmla="*/ 4470400 w 12180047"/>
              <a:gd name="connsiteY335" fmla="*/ 2791942 h 3387198"/>
              <a:gd name="connsiteX336" fmla="*/ 4470400 w 12180047"/>
              <a:gd name="connsiteY336" fmla="*/ 3186389 h 3387198"/>
              <a:gd name="connsiteX337" fmla="*/ 4429760 w 12180047"/>
              <a:gd name="connsiteY337" fmla="*/ 3186389 h 3387198"/>
              <a:gd name="connsiteX338" fmla="*/ 4429760 w 12180047"/>
              <a:gd name="connsiteY338" fmla="*/ 2811067 h 3387198"/>
              <a:gd name="connsiteX339" fmla="*/ 4326965 w 12180047"/>
              <a:gd name="connsiteY339" fmla="*/ 2811067 h 3387198"/>
              <a:gd name="connsiteX340" fmla="*/ 4326965 w 12180047"/>
              <a:gd name="connsiteY340" fmla="*/ 2791942 h 3387198"/>
              <a:gd name="connsiteX341" fmla="*/ 4279153 w 12180047"/>
              <a:gd name="connsiteY341" fmla="*/ 2791942 h 3387198"/>
              <a:gd name="connsiteX342" fmla="*/ 4279153 w 12180047"/>
              <a:gd name="connsiteY342" fmla="*/ 2811067 h 3387198"/>
              <a:gd name="connsiteX343" fmla="*/ 4216998 w 12180047"/>
              <a:gd name="connsiteY343" fmla="*/ 2811067 h 3387198"/>
              <a:gd name="connsiteX344" fmla="*/ 4216998 w 12180047"/>
              <a:gd name="connsiteY344" fmla="*/ 2842145 h 3387198"/>
              <a:gd name="connsiteX345" fmla="*/ 4195483 w 12180047"/>
              <a:gd name="connsiteY345" fmla="*/ 2842145 h 3387198"/>
              <a:gd name="connsiteX346" fmla="*/ 4212217 w 12180047"/>
              <a:gd name="connsiteY346" fmla="*/ 2854097 h 3387198"/>
              <a:gd name="connsiteX347" fmla="*/ 4181139 w 12180047"/>
              <a:gd name="connsiteY347" fmla="*/ 2901909 h 3387198"/>
              <a:gd name="connsiteX348" fmla="*/ 4181139 w 12180047"/>
              <a:gd name="connsiteY348" fmla="*/ 3186389 h 3387198"/>
              <a:gd name="connsiteX349" fmla="*/ 4140499 w 12180047"/>
              <a:gd name="connsiteY349" fmla="*/ 3186389 h 3387198"/>
              <a:gd name="connsiteX350" fmla="*/ 4140499 w 12180047"/>
              <a:gd name="connsiteY350" fmla="*/ 2897128 h 3387198"/>
              <a:gd name="connsiteX351" fmla="*/ 4159624 w 12180047"/>
              <a:gd name="connsiteY351" fmla="*/ 2897128 h 3387198"/>
              <a:gd name="connsiteX352" fmla="*/ 4142890 w 12180047"/>
              <a:gd name="connsiteY352" fmla="*/ 2885175 h 3387198"/>
              <a:gd name="connsiteX353" fmla="*/ 4173967 w 12180047"/>
              <a:gd name="connsiteY353" fmla="*/ 2837363 h 3387198"/>
              <a:gd name="connsiteX354" fmla="*/ 4173967 w 12180047"/>
              <a:gd name="connsiteY354" fmla="*/ 2791942 h 3387198"/>
              <a:gd name="connsiteX355" fmla="*/ 4193092 w 12180047"/>
              <a:gd name="connsiteY355" fmla="*/ 2791942 h 3387198"/>
              <a:gd name="connsiteX356" fmla="*/ 4193092 w 12180047"/>
              <a:gd name="connsiteY356" fmla="*/ 2770427 h 3387198"/>
              <a:gd name="connsiteX357" fmla="*/ 4276762 w 12180047"/>
              <a:gd name="connsiteY357" fmla="*/ 2770427 h 3387198"/>
              <a:gd name="connsiteX358" fmla="*/ 4276762 w 12180047"/>
              <a:gd name="connsiteY358" fmla="*/ 2316215 h 3387198"/>
              <a:gd name="connsiteX359" fmla="*/ 4197873 w 12180047"/>
              <a:gd name="connsiteY359" fmla="*/ 2316215 h 3387198"/>
              <a:gd name="connsiteX360" fmla="*/ 4197873 w 12180047"/>
              <a:gd name="connsiteY360" fmla="*/ 1991095 h 3387198"/>
              <a:gd name="connsiteX361" fmla="*/ 3879925 w 12180047"/>
              <a:gd name="connsiteY361" fmla="*/ 1991095 h 3387198"/>
              <a:gd name="connsiteX362" fmla="*/ 3879925 w 12180047"/>
              <a:gd name="connsiteY362" fmla="*/ 2189514 h 3387198"/>
              <a:gd name="connsiteX363" fmla="*/ 3899050 w 12180047"/>
              <a:gd name="connsiteY363" fmla="*/ 2189514 h 3387198"/>
              <a:gd name="connsiteX364" fmla="*/ 3899050 w 12180047"/>
              <a:gd name="connsiteY364" fmla="*/ 3186389 h 3387198"/>
              <a:gd name="connsiteX365" fmla="*/ 3858409 w 12180047"/>
              <a:gd name="connsiteY365" fmla="*/ 3186389 h 3387198"/>
              <a:gd name="connsiteX366" fmla="*/ 3858409 w 12180047"/>
              <a:gd name="connsiteY366" fmla="*/ 2189514 h 3387198"/>
              <a:gd name="connsiteX367" fmla="*/ 3609788 w 12180047"/>
              <a:gd name="connsiteY367" fmla="*/ 2189514 h 3387198"/>
              <a:gd name="connsiteX368" fmla="*/ 3609788 w 12180047"/>
              <a:gd name="connsiteY368" fmla="*/ 2261231 h 3387198"/>
              <a:gd name="connsiteX369" fmla="*/ 3573930 w 12180047"/>
              <a:gd name="connsiteY369" fmla="*/ 2261231 h 3387198"/>
              <a:gd name="connsiteX370" fmla="*/ 3573930 w 12180047"/>
              <a:gd name="connsiteY370" fmla="*/ 2935378 h 3387198"/>
              <a:gd name="connsiteX371" fmla="*/ 3521337 w 12180047"/>
              <a:gd name="connsiteY371" fmla="*/ 2935378 h 3387198"/>
              <a:gd name="connsiteX372" fmla="*/ 3521337 w 12180047"/>
              <a:gd name="connsiteY372" fmla="*/ 3186389 h 3387198"/>
              <a:gd name="connsiteX373" fmla="*/ 3480697 w 12180047"/>
              <a:gd name="connsiteY373" fmla="*/ 3186389 h 3387198"/>
              <a:gd name="connsiteX374" fmla="*/ 3480697 w 12180047"/>
              <a:gd name="connsiteY374" fmla="*/ 2935378 h 3387198"/>
              <a:gd name="connsiteX375" fmla="*/ 3499821 w 12180047"/>
              <a:gd name="connsiteY375" fmla="*/ 2935378 h 3387198"/>
              <a:gd name="connsiteX376" fmla="*/ 3499821 w 12180047"/>
              <a:gd name="connsiteY376" fmla="*/ 2605476 h 3387198"/>
              <a:gd name="connsiteX377" fmla="*/ 3404198 w 12180047"/>
              <a:gd name="connsiteY377" fmla="*/ 2605476 h 3387198"/>
              <a:gd name="connsiteX378" fmla="*/ 3404198 w 12180047"/>
              <a:gd name="connsiteY378" fmla="*/ 2626992 h 3387198"/>
              <a:gd name="connsiteX379" fmla="*/ 3107765 w 12180047"/>
              <a:gd name="connsiteY379" fmla="*/ 2626992 h 3387198"/>
              <a:gd name="connsiteX380" fmla="*/ 3107765 w 12180047"/>
              <a:gd name="connsiteY380" fmla="*/ 2586351 h 3387198"/>
              <a:gd name="connsiteX381" fmla="*/ 3406588 w 12180047"/>
              <a:gd name="connsiteY381" fmla="*/ 2586351 h 3387198"/>
              <a:gd name="connsiteX382" fmla="*/ 3406588 w 12180047"/>
              <a:gd name="connsiteY382" fmla="*/ 1558398 h 3387198"/>
              <a:gd name="connsiteX383" fmla="*/ 3303793 w 12180047"/>
              <a:gd name="connsiteY383" fmla="*/ 1558398 h 3387198"/>
              <a:gd name="connsiteX384" fmla="*/ 3303793 w 12180047"/>
              <a:gd name="connsiteY384" fmla="*/ 1441259 h 3387198"/>
              <a:gd name="connsiteX385" fmla="*/ 3057563 w 12180047"/>
              <a:gd name="connsiteY385" fmla="*/ 1379104 h 3387198"/>
              <a:gd name="connsiteX386" fmla="*/ 2677459 w 12180047"/>
              <a:gd name="connsiteY386" fmla="*/ 1336074 h 3387198"/>
              <a:gd name="connsiteX387" fmla="*/ 2677459 w 12180047"/>
              <a:gd name="connsiteY387" fmla="*/ 2626992 h 3387198"/>
              <a:gd name="connsiteX388" fmla="*/ 2696584 w 12180047"/>
              <a:gd name="connsiteY388" fmla="*/ 2626992 h 3387198"/>
              <a:gd name="connsiteX389" fmla="*/ 2744395 w 12180047"/>
              <a:gd name="connsiteY389" fmla="*/ 2626992 h 3387198"/>
              <a:gd name="connsiteX390" fmla="*/ 2842410 w 12180047"/>
              <a:gd name="connsiteY390" fmla="*/ 2626992 h 3387198"/>
              <a:gd name="connsiteX391" fmla="*/ 2842410 w 12180047"/>
              <a:gd name="connsiteY391" fmla="*/ 2500290 h 3387198"/>
              <a:gd name="connsiteX392" fmla="*/ 2861534 w 12180047"/>
              <a:gd name="connsiteY392" fmla="*/ 2500290 h 3387198"/>
              <a:gd name="connsiteX393" fmla="*/ 2861534 w 12180047"/>
              <a:gd name="connsiteY393" fmla="*/ 2481166 h 3387198"/>
              <a:gd name="connsiteX394" fmla="*/ 3038438 w 12180047"/>
              <a:gd name="connsiteY394" fmla="*/ 2481166 h 3387198"/>
              <a:gd name="connsiteX395" fmla="*/ 3038438 w 12180047"/>
              <a:gd name="connsiteY395" fmla="*/ 2500290 h 3387198"/>
              <a:gd name="connsiteX396" fmla="*/ 3057563 w 12180047"/>
              <a:gd name="connsiteY396" fmla="*/ 2500290 h 3387198"/>
              <a:gd name="connsiteX397" fmla="*/ 3057563 w 12180047"/>
              <a:gd name="connsiteY397" fmla="*/ 2658069 h 3387198"/>
              <a:gd name="connsiteX398" fmla="*/ 3174701 w 12180047"/>
              <a:gd name="connsiteY398" fmla="*/ 2658069 h 3387198"/>
              <a:gd name="connsiteX399" fmla="*/ 3174701 w 12180047"/>
              <a:gd name="connsiteY399" fmla="*/ 2677194 h 3387198"/>
              <a:gd name="connsiteX400" fmla="*/ 3193826 w 12180047"/>
              <a:gd name="connsiteY400" fmla="*/ 2677194 h 3387198"/>
              <a:gd name="connsiteX401" fmla="*/ 3193826 w 12180047"/>
              <a:gd name="connsiteY401" fmla="*/ 3186389 h 3387198"/>
              <a:gd name="connsiteX402" fmla="*/ 3155577 w 12180047"/>
              <a:gd name="connsiteY402" fmla="*/ 3186389 h 3387198"/>
              <a:gd name="connsiteX403" fmla="*/ 3155577 w 12180047"/>
              <a:gd name="connsiteY403" fmla="*/ 2696319 h 3387198"/>
              <a:gd name="connsiteX404" fmla="*/ 3040828 w 12180047"/>
              <a:gd name="connsiteY404" fmla="*/ 2696319 h 3387198"/>
              <a:gd name="connsiteX405" fmla="*/ 3040828 w 12180047"/>
              <a:gd name="connsiteY405" fmla="*/ 2677194 h 3387198"/>
              <a:gd name="connsiteX406" fmla="*/ 3019313 w 12180047"/>
              <a:gd name="connsiteY406" fmla="*/ 2677194 h 3387198"/>
              <a:gd name="connsiteX407" fmla="*/ 3019313 w 12180047"/>
              <a:gd name="connsiteY407" fmla="*/ 2519415 h 3387198"/>
              <a:gd name="connsiteX408" fmla="*/ 2883050 w 12180047"/>
              <a:gd name="connsiteY408" fmla="*/ 2519415 h 3387198"/>
              <a:gd name="connsiteX409" fmla="*/ 2883050 w 12180047"/>
              <a:gd name="connsiteY409" fmla="*/ 2646116 h 3387198"/>
              <a:gd name="connsiteX410" fmla="*/ 2861534 w 12180047"/>
              <a:gd name="connsiteY410" fmla="*/ 2646116 h 3387198"/>
              <a:gd name="connsiteX411" fmla="*/ 2861534 w 12180047"/>
              <a:gd name="connsiteY411" fmla="*/ 2665241 h 3387198"/>
              <a:gd name="connsiteX412" fmla="*/ 2742005 w 12180047"/>
              <a:gd name="connsiteY412" fmla="*/ 2665241 h 3387198"/>
              <a:gd name="connsiteX413" fmla="*/ 2694193 w 12180047"/>
              <a:gd name="connsiteY413" fmla="*/ 2665241 h 3387198"/>
              <a:gd name="connsiteX414" fmla="*/ 2641600 w 12180047"/>
              <a:gd name="connsiteY414" fmla="*/ 2665241 h 3387198"/>
              <a:gd name="connsiteX415" fmla="*/ 2641600 w 12180047"/>
              <a:gd name="connsiteY415" fmla="*/ 2646116 h 3387198"/>
              <a:gd name="connsiteX416" fmla="*/ 2612913 w 12180047"/>
              <a:gd name="connsiteY416" fmla="*/ 2646116 h 3387198"/>
              <a:gd name="connsiteX417" fmla="*/ 2612913 w 12180047"/>
              <a:gd name="connsiteY417" fmla="*/ 2665241 h 3387198"/>
              <a:gd name="connsiteX418" fmla="*/ 2161092 w 12180047"/>
              <a:gd name="connsiteY418" fmla="*/ 2665241 h 3387198"/>
              <a:gd name="connsiteX419" fmla="*/ 2161092 w 12180047"/>
              <a:gd name="connsiteY419" fmla="*/ 2624601 h 3387198"/>
              <a:gd name="connsiteX420" fmla="*/ 2536414 w 12180047"/>
              <a:gd name="connsiteY420" fmla="*/ 2624601 h 3387198"/>
              <a:gd name="connsiteX421" fmla="*/ 2536414 w 12180047"/>
              <a:gd name="connsiteY421" fmla="*/ 2428573 h 3387198"/>
              <a:gd name="connsiteX422" fmla="*/ 2498165 w 12180047"/>
              <a:gd name="connsiteY422" fmla="*/ 2361636 h 3387198"/>
              <a:gd name="connsiteX423" fmla="*/ 2498165 w 12180047"/>
              <a:gd name="connsiteY423" fmla="*/ 1187857 h 3387198"/>
              <a:gd name="connsiteX424" fmla="*/ 2459915 w 12180047"/>
              <a:gd name="connsiteY424" fmla="*/ 1149608 h 3387198"/>
              <a:gd name="connsiteX425" fmla="*/ 2459915 w 12180047"/>
              <a:gd name="connsiteY425" fmla="*/ 865128 h 3387198"/>
              <a:gd name="connsiteX426" fmla="*/ 2266278 w 12180047"/>
              <a:gd name="connsiteY426" fmla="*/ 798191 h 3387198"/>
              <a:gd name="connsiteX427" fmla="*/ 2261497 w 12180047"/>
              <a:gd name="connsiteY427" fmla="*/ 817316 h 3387198"/>
              <a:gd name="connsiteX428" fmla="*/ 1616038 w 12180047"/>
              <a:gd name="connsiteY428" fmla="*/ 843612 h 3387198"/>
              <a:gd name="connsiteX429" fmla="*/ 1616038 w 12180047"/>
              <a:gd name="connsiteY429" fmla="*/ 1099405 h 3387198"/>
              <a:gd name="connsiteX430" fmla="*/ 1556273 w 12180047"/>
              <a:gd name="connsiteY430" fmla="*/ 1099405 h 3387198"/>
              <a:gd name="connsiteX431" fmla="*/ 1556273 w 12180047"/>
              <a:gd name="connsiteY431" fmla="*/ 2550493 h 3387198"/>
              <a:gd name="connsiteX432" fmla="*/ 1556273 w 12180047"/>
              <a:gd name="connsiteY432" fmla="*/ 2550493 h 3387198"/>
              <a:gd name="connsiteX433" fmla="*/ 1556273 w 12180047"/>
              <a:gd name="connsiteY433" fmla="*/ 3188780 h 3387198"/>
              <a:gd name="connsiteX434" fmla="*/ 1515633 w 12180047"/>
              <a:gd name="connsiteY434" fmla="*/ 3188780 h 3387198"/>
              <a:gd name="connsiteX435" fmla="*/ 1515633 w 12180047"/>
              <a:gd name="connsiteY435" fmla="*/ 2550493 h 3387198"/>
              <a:gd name="connsiteX436" fmla="*/ 1228762 w 12180047"/>
              <a:gd name="connsiteY436" fmla="*/ 2550493 h 3387198"/>
              <a:gd name="connsiteX437" fmla="*/ 1228762 w 12180047"/>
              <a:gd name="connsiteY437" fmla="*/ 3188780 h 3387198"/>
              <a:gd name="connsiteX438" fmla="*/ 1188122 w 12180047"/>
              <a:gd name="connsiteY438" fmla="*/ 3188780 h 3387198"/>
              <a:gd name="connsiteX439" fmla="*/ 1188122 w 12180047"/>
              <a:gd name="connsiteY439" fmla="*/ 2550493 h 3387198"/>
              <a:gd name="connsiteX440" fmla="*/ 831925 w 12180047"/>
              <a:gd name="connsiteY440" fmla="*/ 2550493 h 3387198"/>
              <a:gd name="connsiteX441" fmla="*/ 831925 w 12180047"/>
              <a:gd name="connsiteY441" fmla="*/ 3188780 h 3387198"/>
              <a:gd name="connsiteX442" fmla="*/ 791285 w 12180047"/>
              <a:gd name="connsiteY442" fmla="*/ 3188780 h 3387198"/>
              <a:gd name="connsiteX443" fmla="*/ 791285 w 12180047"/>
              <a:gd name="connsiteY443" fmla="*/ 2509853 h 3387198"/>
              <a:gd name="connsiteX444" fmla="*/ 1520414 w 12180047"/>
              <a:gd name="connsiteY444" fmla="*/ 2509853 h 3387198"/>
              <a:gd name="connsiteX445" fmla="*/ 1520414 w 12180047"/>
              <a:gd name="connsiteY445" fmla="*/ 2500290 h 3387198"/>
              <a:gd name="connsiteX446" fmla="*/ 1520414 w 12180047"/>
              <a:gd name="connsiteY446" fmla="*/ 2500290 h 3387198"/>
              <a:gd name="connsiteX447" fmla="*/ 1520414 w 12180047"/>
              <a:gd name="connsiteY447" fmla="*/ 1058765 h 3387198"/>
              <a:gd name="connsiteX448" fmla="*/ 1580179 w 12180047"/>
              <a:gd name="connsiteY448" fmla="*/ 1058765 h 3387198"/>
              <a:gd name="connsiteX449" fmla="*/ 1580179 w 12180047"/>
              <a:gd name="connsiteY449" fmla="*/ 836440 h 3387198"/>
              <a:gd name="connsiteX450" fmla="*/ 1582569 w 12180047"/>
              <a:gd name="connsiteY450" fmla="*/ 834050 h 3387198"/>
              <a:gd name="connsiteX451" fmla="*/ 2268668 w 12180047"/>
              <a:gd name="connsiteY451" fmla="*/ 779066 h 3387198"/>
              <a:gd name="connsiteX452" fmla="*/ 2268668 w 12180047"/>
              <a:gd name="connsiteY452" fmla="*/ 540007 h 3387198"/>
              <a:gd name="connsiteX453" fmla="*/ 2244763 w 12180047"/>
              <a:gd name="connsiteY453" fmla="*/ 540007 h 3387198"/>
              <a:gd name="connsiteX454" fmla="*/ 2244763 w 12180047"/>
              <a:gd name="connsiteY454" fmla="*/ 449165 h 3387198"/>
              <a:gd name="connsiteX455" fmla="*/ 2180217 w 12180047"/>
              <a:gd name="connsiteY455" fmla="*/ 449165 h 3387198"/>
              <a:gd name="connsiteX456" fmla="*/ 2180217 w 12180047"/>
              <a:gd name="connsiteY456" fmla="*/ 305730 h 3387198"/>
              <a:gd name="connsiteX457" fmla="*/ 2235200 w 12180047"/>
              <a:gd name="connsiteY457" fmla="*/ 174247 h 3387198"/>
              <a:gd name="connsiteX458" fmla="*/ 1259840 w 12180047"/>
              <a:gd name="connsiteY458" fmla="*/ 174247 h 3387198"/>
              <a:gd name="connsiteX459" fmla="*/ 1290918 w 12180047"/>
              <a:gd name="connsiteY459" fmla="*/ 355932 h 3387198"/>
              <a:gd name="connsiteX460" fmla="*/ 1159435 w 12180047"/>
              <a:gd name="connsiteY460" fmla="*/ 355932 h 3387198"/>
              <a:gd name="connsiteX461" fmla="*/ 1159435 w 12180047"/>
              <a:gd name="connsiteY461" fmla="*/ 2058031 h 3387198"/>
              <a:gd name="connsiteX462" fmla="*/ 836706 w 12180047"/>
              <a:gd name="connsiteY462" fmla="*/ 2058031 h 3387198"/>
              <a:gd name="connsiteX463" fmla="*/ 836706 w 12180047"/>
              <a:gd name="connsiteY463" fmla="*/ 2034125 h 3387198"/>
              <a:gd name="connsiteX464" fmla="*/ 693271 w 12180047"/>
              <a:gd name="connsiteY464" fmla="*/ 2034125 h 3387198"/>
              <a:gd name="connsiteX465" fmla="*/ 693271 w 12180047"/>
              <a:gd name="connsiteY465" fmla="*/ 2077156 h 3387198"/>
              <a:gd name="connsiteX466" fmla="*/ 578522 w 12180047"/>
              <a:gd name="connsiteY466" fmla="*/ 2077156 h 3387198"/>
              <a:gd name="connsiteX467" fmla="*/ 578522 w 12180047"/>
              <a:gd name="connsiteY467" fmla="*/ 2605476 h 3387198"/>
              <a:gd name="connsiteX468" fmla="*/ 494852 w 12180047"/>
              <a:gd name="connsiteY468" fmla="*/ 2605476 h 3387198"/>
              <a:gd name="connsiteX469" fmla="*/ 494852 w 12180047"/>
              <a:gd name="connsiteY469" fmla="*/ 2756083 h 3387198"/>
              <a:gd name="connsiteX470" fmla="*/ 516367 w 12180047"/>
              <a:gd name="connsiteY470" fmla="*/ 2756083 h 3387198"/>
              <a:gd name="connsiteX471" fmla="*/ 516367 w 12180047"/>
              <a:gd name="connsiteY471" fmla="*/ 3188780 h 3387198"/>
              <a:gd name="connsiteX472" fmla="*/ 475727 w 12180047"/>
              <a:gd name="connsiteY472" fmla="*/ 3188780 h 3387198"/>
              <a:gd name="connsiteX473" fmla="*/ 475727 w 12180047"/>
              <a:gd name="connsiteY473" fmla="*/ 2756083 h 3387198"/>
              <a:gd name="connsiteX474" fmla="*/ 399228 w 12180047"/>
              <a:gd name="connsiteY474" fmla="*/ 2756083 h 3387198"/>
              <a:gd name="connsiteX475" fmla="*/ 399228 w 12180047"/>
              <a:gd name="connsiteY475" fmla="*/ 2806286 h 3387198"/>
              <a:gd name="connsiteX476" fmla="*/ 327511 w 12180047"/>
              <a:gd name="connsiteY476" fmla="*/ 2806286 h 3387198"/>
              <a:gd name="connsiteX477" fmla="*/ 327511 w 12180047"/>
              <a:gd name="connsiteY477" fmla="*/ 2732177 h 3387198"/>
              <a:gd name="connsiteX478" fmla="*/ 184075 w 12180047"/>
              <a:gd name="connsiteY478" fmla="*/ 2732177 h 3387198"/>
              <a:gd name="connsiteX479" fmla="*/ 184075 w 12180047"/>
              <a:gd name="connsiteY479" fmla="*/ 2882784 h 3387198"/>
              <a:gd name="connsiteX480" fmla="*/ 150607 w 12180047"/>
              <a:gd name="connsiteY480" fmla="*/ 2882784 h 3387198"/>
              <a:gd name="connsiteX481" fmla="*/ 150607 w 12180047"/>
              <a:gd name="connsiteY481" fmla="*/ 2827801 h 3387198"/>
              <a:gd name="connsiteX482" fmla="*/ 0 w 12180047"/>
              <a:gd name="connsiteY482" fmla="*/ 2827801 h 3387198"/>
              <a:gd name="connsiteX483" fmla="*/ 0 w 12180047"/>
              <a:gd name="connsiteY483" fmla="*/ 3387199 h 3387198"/>
              <a:gd name="connsiteX484" fmla="*/ 12180047 w 12180047"/>
              <a:gd name="connsiteY484" fmla="*/ 3387199 h 3387198"/>
              <a:gd name="connsiteX485" fmla="*/ 12180047 w 12180047"/>
              <a:gd name="connsiteY485" fmla="*/ 1668365 h 3387198"/>
              <a:gd name="connsiteX486" fmla="*/ 11835802 w 12180047"/>
              <a:gd name="connsiteY486" fmla="*/ 1742474 h 3387198"/>
              <a:gd name="connsiteX487" fmla="*/ 2141967 w 12180047"/>
              <a:gd name="connsiteY487" fmla="*/ 3186389 h 3387198"/>
              <a:gd name="connsiteX488" fmla="*/ 2101327 w 12180047"/>
              <a:gd name="connsiteY488" fmla="*/ 3186389 h 3387198"/>
              <a:gd name="connsiteX489" fmla="*/ 2101327 w 12180047"/>
              <a:gd name="connsiteY489" fmla="*/ 1477118 h 3387198"/>
              <a:gd name="connsiteX490" fmla="*/ 2075031 w 12180047"/>
              <a:gd name="connsiteY490" fmla="*/ 1477118 h 3387198"/>
              <a:gd name="connsiteX491" fmla="*/ 2075031 w 12180047"/>
              <a:gd name="connsiteY491" fmla="*/ 1457994 h 3387198"/>
              <a:gd name="connsiteX492" fmla="*/ 2055906 w 12180047"/>
              <a:gd name="connsiteY492" fmla="*/ 1457994 h 3387198"/>
              <a:gd name="connsiteX493" fmla="*/ 2055906 w 12180047"/>
              <a:gd name="connsiteY493" fmla="*/ 1403010 h 3387198"/>
              <a:gd name="connsiteX494" fmla="*/ 1764254 w 12180047"/>
              <a:gd name="connsiteY494" fmla="*/ 1307386 h 3387198"/>
              <a:gd name="connsiteX495" fmla="*/ 1697318 w 12180047"/>
              <a:gd name="connsiteY495" fmla="*/ 1307386 h 3387198"/>
              <a:gd name="connsiteX496" fmla="*/ 1697318 w 12180047"/>
              <a:gd name="connsiteY496" fmla="*/ 1357589 h 3387198"/>
              <a:gd name="connsiteX497" fmla="*/ 1675802 w 12180047"/>
              <a:gd name="connsiteY497" fmla="*/ 1357589 h 3387198"/>
              <a:gd name="connsiteX498" fmla="*/ 1675802 w 12180047"/>
              <a:gd name="connsiteY498" fmla="*/ 1376714 h 3387198"/>
              <a:gd name="connsiteX499" fmla="*/ 1654287 w 12180047"/>
              <a:gd name="connsiteY499" fmla="*/ 1376714 h 3387198"/>
              <a:gd name="connsiteX500" fmla="*/ 1654287 w 12180047"/>
              <a:gd name="connsiteY500" fmla="*/ 3186389 h 3387198"/>
              <a:gd name="connsiteX501" fmla="*/ 1613647 w 12180047"/>
              <a:gd name="connsiteY501" fmla="*/ 3186389 h 3387198"/>
              <a:gd name="connsiteX502" fmla="*/ 1613647 w 12180047"/>
              <a:gd name="connsiteY502" fmla="*/ 1357589 h 3387198"/>
              <a:gd name="connsiteX503" fmla="*/ 1632772 w 12180047"/>
              <a:gd name="connsiteY503" fmla="*/ 1357589 h 3387198"/>
              <a:gd name="connsiteX504" fmla="*/ 1632772 w 12180047"/>
              <a:gd name="connsiteY504" fmla="*/ 1336074 h 3387198"/>
              <a:gd name="connsiteX505" fmla="*/ 1654287 w 12180047"/>
              <a:gd name="connsiteY505" fmla="*/ 1336074 h 3387198"/>
              <a:gd name="connsiteX506" fmla="*/ 1654287 w 12180047"/>
              <a:gd name="connsiteY506" fmla="*/ 1285871 h 3387198"/>
              <a:gd name="connsiteX507" fmla="*/ 1673412 w 12180047"/>
              <a:gd name="connsiteY507" fmla="*/ 1285871 h 3387198"/>
              <a:gd name="connsiteX508" fmla="*/ 1673412 w 12180047"/>
              <a:gd name="connsiteY508" fmla="*/ 1266746 h 3387198"/>
              <a:gd name="connsiteX509" fmla="*/ 1761864 w 12180047"/>
              <a:gd name="connsiteY509" fmla="*/ 1266746 h 3387198"/>
              <a:gd name="connsiteX510" fmla="*/ 1761864 w 12180047"/>
              <a:gd name="connsiteY510" fmla="*/ 1285871 h 3387198"/>
              <a:gd name="connsiteX511" fmla="*/ 1769035 w 12180047"/>
              <a:gd name="connsiteY511" fmla="*/ 1266746 h 3387198"/>
              <a:gd name="connsiteX512" fmla="*/ 2079812 w 12180047"/>
              <a:gd name="connsiteY512" fmla="*/ 1367151 h 3387198"/>
              <a:gd name="connsiteX513" fmla="*/ 2072640 w 12180047"/>
              <a:gd name="connsiteY513" fmla="*/ 1386276 h 3387198"/>
              <a:gd name="connsiteX514" fmla="*/ 2091765 w 12180047"/>
              <a:gd name="connsiteY514" fmla="*/ 1386276 h 3387198"/>
              <a:gd name="connsiteX515" fmla="*/ 2091765 w 12180047"/>
              <a:gd name="connsiteY515" fmla="*/ 1436478 h 3387198"/>
              <a:gd name="connsiteX516" fmla="*/ 2118061 w 12180047"/>
              <a:gd name="connsiteY516" fmla="*/ 1436478 h 3387198"/>
              <a:gd name="connsiteX517" fmla="*/ 2118061 w 12180047"/>
              <a:gd name="connsiteY517" fmla="*/ 1457994 h 3387198"/>
              <a:gd name="connsiteX518" fmla="*/ 2137186 w 12180047"/>
              <a:gd name="connsiteY518" fmla="*/ 1457994 h 3387198"/>
              <a:gd name="connsiteX519" fmla="*/ 2137186 w 12180047"/>
              <a:gd name="connsiteY519" fmla="*/ 3186389 h 3387198"/>
              <a:gd name="connsiteX520" fmla="*/ 9285045 w 12180047"/>
              <a:gd name="connsiteY520" fmla="*/ 1630116 h 3387198"/>
              <a:gd name="connsiteX521" fmla="*/ 9273092 w 12180047"/>
              <a:gd name="connsiteY521" fmla="*/ 1634897 h 3387198"/>
              <a:gd name="connsiteX522" fmla="*/ 9285045 w 12180047"/>
              <a:gd name="connsiteY522" fmla="*/ 1548836 h 3387198"/>
              <a:gd name="connsiteX523" fmla="*/ 9285045 w 12180047"/>
              <a:gd name="connsiteY523" fmla="*/ 1630116 h 3387198"/>
              <a:gd name="connsiteX524" fmla="*/ 9294607 w 12180047"/>
              <a:gd name="connsiteY524" fmla="*/ 1627725 h 3387198"/>
              <a:gd name="connsiteX525" fmla="*/ 9294607 w 12180047"/>
              <a:gd name="connsiteY525" fmla="*/ 1548836 h 3387198"/>
              <a:gd name="connsiteX526" fmla="*/ 9306560 w 12180047"/>
              <a:gd name="connsiteY526" fmla="*/ 1622944 h 3387198"/>
              <a:gd name="connsiteX527" fmla="*/ 9294607 w 12180047"/>
              <a:gd name="connsiteY527" fmla="*/ 1627725 h 338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</a:cxnLst>
            <a:rect l="l" t="t" r="r" b="b"/>
            <a:pathLst>
              <a:path w="12180047" h="3387198">
                <a:moveTo>
                  <a:pt x="11835802" y="1742474"/>
                </a:moveTo>
                <a:lnTo>
                  <a:pt x="11835802" y="2067594"/>
                </a:lnTo>
                <a:lnTo>
                  <a:pt x="11816677" y="2067594"/>
                </a:lnTo>
                <a:lnTo>
                  <a:pt x="11823850" y="2086718"/>
                </a:lnTo>
                <a:lnTo>
                  <a:pt x="11754523" y="2110624"/>
                </a:lnTo>
                <a:lnTo>
                  <a:pt x="11754523" y="2739349"/>
                </a:lnTo>
                <a:lnTo>
                  <a:pt x="11776038" y="2739349"/>
                </a:lnTo>
                <a:lnTo>
                  <a:pt x="11776038" y="2758474"/>
                </a:lnTo>
                <a:lnTo>
                  <a:pt x="11795162" y="2758474"/>
                </a:lnTo>
                <a:lnTo>
                  <a:pt x="11795162" y="3150531"/>
                </a:lnTo>
                <a:lnTo>
                  <a:pt x="11776038" y="3150531"/>
                </a:lnTo>
                <a:lnTo>
                  <a:pt x="11776038" y="3172046"/>
                </a:lnTo>
                <a:lnTo>
                  <a:pt x="11725835" y="3172046"/>
                </a:lnTo>
                <a:lnTo>
                  <a:pt x="11725835" y="3303528"/>
                </a:lnTo>
                <a:lnTo>
                  <a:pt x="11685195" y="3303528"/>
                </a:lnTo>
                <a:lnTo>
                  <a:pt x="11685195" y="3150531"/>
                </a:lnTo>
                <a:lnTo>
                  <a:pt x="11704320" y="3150531"/>
                </a:lnTo>
                <a:lnTo>
                  <a:pt x="11704320" y="3131406"/>
                </a:lnTo>
                <a:lnTo>
                  <a:pt x="11754523" y="3131406"/>
                </a:lnTo>
                <a:lnTo>
                  <a:pt x="11754523" y="2779989"/>
                </a:lnTo>
                <a:lnTo>
                  <a:pt x="11733007" y="2779989"/>
                </a:lnTo>
                <a:lnTo>
                  <a:pt x="11733007" y="2760864"/>
                </a:lnTo>
                <a:lnTo>
                  <a:pt x="11713882" y="2760864"/>
                </a:lnTo>
                <a:lnTo>
                  <a:pt x="11713882" y="2096281"/>
                </a:lnTo>
                <a:lnTo>
                  <a:pt x="11733007" y="2096281"/>
                </a:lnTo>
                <a:lnTo>
                  <a:pt x="11725835" y="2077156"/>
                </a:lnTo>
                <a:lnTo>
                  <a:pt x="11795162" y="2053250"/>
                </a:lnTo>
                <a:lnTo>
                  <a:pt x="11795162" y="1725739"/>
                </a:lnTo>
                <a:lnTo>
                  <a:pt x="11814287" y="1725739"/>
                </a:lnTo>
                <a:lnTo>
                  <a:pt x="11809506" y="1706615"/>
                </a:lnTo>
                <a:lnTo>
                  <a:pt x="12175266" y="1627725"/>
                </a:lnTo>
                <a:lnTo>
                  <a:pt x="12180047" y="1646850"/>
                </a:lnTo>
                <a:lnTo>
                  <a:pt x="12180047" y="1324121"/>
                </a:lnTo>
                <a:lnTo>
                  <a:pt x="11453308" y="1324121"/>
                </a:lnTo>
                <a:lnTo>
                  <a:pt x="10700273" y="1570351"/>
                </a:lnTo>
                <a:lnTo>
                  <a:pt x="10458824" y="1570351"/>
                </a:lnTo>
                <a:lnTo>
                  <a:pt x="10164781" y="1654022"/>
                </a:lnTo>
                <a:lnTo>
                  <a:pt x="10164781" y="1725739"/>
                </a:lnTo>
                <a:lnTo>
                  <a:pt x="10183906" y="1725739"/>
                </a:lnTo>
                <a:lnTo>
                  <a:pt x="10183906" y="2849316"/>
                </a:lnTo>
                <a:lnTo>
                  <a:pt x="10143266" y="2849316"/>
                </a:lnTo>
                <a:lnTo>
                  <a:pt x="10143266" y="1725739"/>
                </a:lnTo>
                <a:lnTo>
                  <a:pt x="10066767" y="1725739"/>
                </a:lnTo>
                <a:lnTo>
                  <a:pt x="10023736" y="1804629"/>
                </a:lnTo>
                <a:lnTo>
                  <a:pt x="9794240" y="1871565"/>
                </a:lnTo>
                <a:lnTo>
                  <a:pt x="9794240" y="1991095"/>
                </a:lnTo>
                <a:lnTo>
                  <a:pt x="9763162" y="1991095"/>
                </a:lnTo>
                <a:lnTo>
                  <a:pt x="9763162" y="2887566"/>
                </a:lnTo>
                <a:lnTo>
                  <a:pt x="10281920" y="2887566"/>
                </a:lnTo>
                <a:lnTo>
                  <a:pt x="10281920" y="2909081"/>
                </a:lnTo>
                <a:lnTo>
                  <a:pt x="10301045" y="2909081"/>
                </a:lnTo>
                <a:lnTo>
                  <a:pt x="10301045" y="3265279"/>
                </a:lnTo>
                <a:lnTo>
                  <a:pt x="10260405" y="3265279"/>
                </a:lnTo>
                <a:lnTo>
                  <a:pt x="10260405" y="2930596"/>
                </a:lnTo>
                <a:lnTo>
                  <a:pt x="9466729" y="2930596"/>
                </a:lnTo>
                <a:lnTo>
                  <a:pt x="9466729" y="3045345"/>
                </a:lnTo>
                <a:lnTo>
                  <a:pt x="9447605" y="3045345"/>
                </a:lnTo>
                <a:lnTo>
                  <a:pt x="9447605" y="3064469"/>
                </a:lnTo>
                <a:lnTo>
                  <a:pt x="9366324" y="3064469"/>
                </a:lnTo>
                <a:lnTo>
                  <a:pt x="9366324" y="3265279"/>
                </a:lnTo>
                <a:lnTo>
                  <a:pt x="9325685" y="3265279"/>
                </a:lnTo>
                <a:lnTo>
                  <a:pt x="9325685" y="3042954"/>
                </a:lnTo>
                <a:lnTo>
                  <a:pt x="9344809" y="3042954"/>
                </a:lnTo>
                <a:lnTo>
                  <a:pt x="9344809" y="3021439"/>
                </a:lnTo>
                <a:lnTo>
                  <a:pt x="9426089" y="3021439"/>
                </a:lnTo>
                <a:lnTo>
                  <a:pt x="9426089" y="2909081"/>
                </a:lnTo>
                <a:lnTo>
                  <a:pt x="9445214" y="2909081"/>
                </a:lnTo>
                <a:lnTo>
                  <a:pt x="9445214" y="2887566"/>
                </a:lnTo>
                <a:lnTo>
                  <a:pt x="9727303" y="2887566"/>
                </a:lnTo>
                <a:lnTo>
                  <a:pt x="9727303" y="1991095"/>
                </a:lnTo>
                <a:lnTo>
                  <a:pt x="9708179" y="1991095"/>
                </a:lnTo>
                <a:lnTo>
                  <a:pt x="9708179" y="1828535"/>
                </a:lnTo>
                <a:lnTo>
                  <a:pt x="9636461" y="1828535"/>
                </a:lnTo>
                <a:lnTo>
                  <a:pt x="9636461" y="1630116"/>
                </a:lnTo>
                <a:lnTo>
                  <a:pt x="9576697" y="1630116"/>
                </a:lnTo>
                <a:lnTo>
                  <a:pt x="9576697" y="1587085"/>
                </a:lnTo>
                <a:lnTo>
                  <a:pt x="9521713" y="1587085"/>
                </a:lnTo>
                <a:lnTo>
                  <a:pt x="9473901" y="1615772"/>
                </a:lnTo>
                <a:lnTo>
                  <a:pt x="9406965" y="1556008"/>
                </a:lnTo>
                <a:lnTo>
                  <a:pt x="9359153" y="1603819"/>
                </a:lnTo>
                <a:lnTo>
                  <a:pt x="9316123" y="1618163"/>
                </a:lnTo>
                <a:lnTo>
                  <a:pt x="9294607" y="1477118"/>
                </a:lnTo>
                <a:lnTo>
                  <a:pt x="9294607" y="1381495"/>
                </a:lnTo>
                <a:lnTo>
                  <a:pt x="9285045" y="1381495"/>
                </a:lnTo>
                <a:lnTo>
                  <a:pt x="9285045" y="1477118"/>
                </a:lnTo>
                <a:lnTo>
                  <a:pt x="9261139" y="1634897"/>
                </a:lnTo>
                <a:lnTo>
                  <a:pt x="9196593" y="1656413"/>
                </a:lnTo>
                <a:lnTo>
                  <a:pt x="9196593" y="1840488"/>
                </a:lnTo>
                <a:lnTo>
                  <a:pt x="9112923" y="1840488"/>
                </a:lnTo>
                <a:cubicBezTo>
                  <a:pt x="9045986" y="1840488"/>
                  <a:pt x="9069892" y="2383151"/>
                  <a:pt x="9069892" y="2383151"/>
                </a:cubicBezTo>
                <a:lnTo>
                  <a:pt x="9022080" y="2383151"/>
                </a:lnTo>
                <a:lnTo>
                  <a:pt x="9022080" y="2347293"/>
                </a:lnTo>
                <a:lnTo>
                  <a:pt x="8979050" y="2347293"/>
                </a:lnTo>
                <a:lnTo>
                  <a:pt x="8979050" y="2311434"/>
                </a:lnTo>
                <a:lnTo>
                  <a:pt x="8876254" y="2311434"/>
                </a:lnTo>
                <a:lnTo>
                  <a:pt x="8845176" y="2359246"/>
                </a:lnTo>
                <a:lnTo>
                  <a:pt x="8845176" y="2383151"/>
                </a:lnTo>
                <a:lnTo>
                  <a:pt x="8737600" y="2383151"/>
                </a:lnTo>
                <a:lnTo>
                  <a:pt x="8737600" y="2533759"/>
                </a:lnTo>
                <a:lnTo>
                  <a:pt x="8689788" y="2533759"/>
                </a:lnTo>
                <a:lnTo>
                  <a:pt x="8689788" y="2153655"/>
                </a:lnTo>
                <a:lnTo>
                  <a:pt x="8039548" y="2153655"/>
                </a:lnTo>
                <a:lnTo>
                  <a:pt x="8039548" y="2177561"/>
                </a:lnTo>
                <a:cubicBezTo>
                  <a:pt x="7769412" y="2177561"/>
                  <a:pt x="7841130" y="2225373"/>
                  <a:pt x="7841130" y="2225373"/>
                </a:cubicBezTo>
                <a:lnTo>
                  <a:pt x="7841130" y="2576789"/>
                </a:lnTo>
                <a:lnTo>
                  <a:pt x="8472245" y="2576789"/>
                </a:lnTo>
                <a:lnTo>
                  <a:pt x="8472245" y="2595914"/>
                </a:lnTo>
                <a:lnTo>
                  <a:pt x="8491370" y="2595914"/>
                </a:lnTo>
                <a:lnTo>
                  <a:pt x="8491370" y="2636554"/>
                </a:lnTo>
                <a:lnTo>
                  <a:pt x="8689788" y="2636554"/>
                </a:lnTo>
                <a:lnTo>
                  <a:pt x="8689788" y="2595914"/>
                </a:lnTo>
                <a:lnTo>
                  <a:pt x="8708913" y="2595914"/>
                </a:lnTo>
                <a:lnTo>
                  <a:pt x="8708913" y="2576789"/>
                </a:lnTo>
                <a:lnTo>
                  <a:pt x="9179859" y="2576789"/>
                </a:lnTo>
                <a:lnTo>
                  <a:pt x="9179859" y="2595914"/>
                </a:lnTo>
                <a:lnTo>
                  <a:pt x="9198983" y="2595914"/>
                </a:lnTo>
                <a:lnTo>
                  <a:pt x="9198983" y="3260497"/>
                </a:lnTo>
                <a:lnTo>
                  <a:pt x="9158344" y="3260497"/>
                </a:lnTo>
                <a:lnTo>
                  <a:pt x="9158344" y="2615039"/>
                </a:lnTo>
                <a:lnTo>
                  <a:pt x="8728038" y="2615039"/>
                </a:lnTo>
                <a:lnTo>
                  <a:pt x="8728038" y="2655679"/>
                </a:lnTo>
                <a:lnTo>
                  <a:pt x="8708913" y="2655679"/>
                </a:lnTo>
                <a:lnTo>
                  <a:pt x="8708913" y="2677194"/>
                </a:lnTo>
                <a:lnTo>
                  <a:pt x="8488979" y="2677194"/>
                </a:lnTo>
                <a:lnTo>
                  <a:pt x="8488979" y="2878003"/>
                </a:lnTo>
                <a:lnTo>
                  <a:pt x="8448339" y="2878003"/>
                </a:lnTo>
                <a:lnTo>
                  <a:pt x="8448339" y="2615039"/>
                </a:lnTo>
                <a:lnTo>
                  <a:pt x="7817224" y="2615039"/>
                </a:lnTo>
                <a:lnTo>
                  <a:pt x="7817224" y="2612648"/>
                </a:lnTo>
                <a:lnTo>
                  <a:pt x="7798099" y="2612648"/>
                </a:lnTo>
                <a:lnTo>
                  <a:pt x="7798099" y="2940159"/>
                </a:lnTo>
                <a:lnTo>
                  <a:pt x="7757459" y="2940159"/>
                </a:lnTo>
                <a:lnTo>
                  <a:pt x="7757459" y="2581570"/>
                </a:lnTo>
                <a:lnTo>
                  <a:pt x="7776583" y="2581570"/>
                </a:lnTo>
                <a:lnTo>
                  <a:pt x="7776583" y="2117796"/>
                </a:lnTo>
                <a:lnTo>
                  <a:pt x="7532744" y="2117796"/>
                </a:lnTo>
                <a:cubicBezTo>
                  <a:pt x="7532744" y="2110624"/>
                  <a:pt x="7532744" y="2105843"/>
                  <a:pt x="7532744" y="2098671"/>
                </a:cubicBezTo>
                <a:cubicBezTo>
                  <a:pt x="7532744" y="2046078"/>
                  <a:pt x="7530353" y="1993485"/>
                  <a:pt x="7525572" y="1940892"/>
                </a:cubicBezTo>
                <a:cubicBezTo>
                  <a:pt x="7520791" y="1888300"/>
                  <a:pt x="7513619" y="1835707"/>
                  <a:pt x="7501666" y="1783114"/>
                </a:cubicBezTo>
                <a:cubicBezTo>
                  <a:pt x="7489713" y="1835707"/>
                  <a:pt x="7482541" y="1888300"/>
                  <a:pt x="7477760" y="1940892"/>
                </a:cubicBezTo>
                <a:cubicBezTo>
                  <a:pt x="7472979" y="1993485"/>
                  <a:pt x="7470588" y="2046078"/>
                  <a:pt x="7470588" y="2098671"/>
                </a:cubicBezTo>
                <a:cubicBezTo>
                  <a:pt x="7470588" y="2105843"/>
                  <a:pt x="7470588" y="2110624"/>
                  <a:pt x="7470588" y="2117796"/>
                </a:cubicBezTo>
                <a:lnTo>
                  <a:pt x="7365403" y="2117796"/>
                </a:lnTo>
                <a:lnTo>
                  <a:pt x="7210015" y="2184733"/>
                </a:lnTo>
                <a:lnTo>
                  <a:pt x="7210015" y="2658069"/>
                </a:lnTo>
                <a:lnTo>
                  <a:pt x="7549478" y="2658069"/>
                </a:lnTo>
                <a:lnTo>
                  <a:pt x="7549478" y="2677194"/>
                </a:lnTo>
                <a:lnTo>
                  <a:pt x="7568603" y="2677194"/>
                </a:lnTo>
                <a:lnTo>
                  <a:pt x="7568603" y="2968846"/>
                </a:lnTo>
                <a:lnTo>
                  <a:pt x="7989346" y="2968846"/>
                </a:lnTo>
                <a:lnTo>
                  <a:pt x="7989346" y="2906690"/>
                </a:lnTo>
                <a:lnTo>
                  <a:pt x="8008471" y="2906690"/>
                </a:lnTo>
                <a:lnTo>
                  <a:pt x="8008471" y="2885175"/>
                </a:lnTo>
                <a:lnTo>
                  <a:pt x="8194936" y="2885175"/>
                </a:lnTo>
                <a:lnTo>
                  <a:pt x="8194936" y="2789551"/>
                </a:lnTo>
                <a:lnTo>
                  <a:pt x="8216452" y="2789551"/>
                </a:lnTo>
                <a:lnTo>
                  <a:pt x="8216452" y="2768036"/>
                </a:lnTo>
                <a:lnTo>
                  <a:pt x="8381403" y="2768036"/>
                </a:lnTo>
                <a:lnTo>
                  <a:pt x="8381403" y="2789551"/>
                </a:lnTo>
                <a:lnTo>
                  <a:pt x="8400527" y="2789551"/>
                </a:lnTo>
                <a:lnTo>
                  <a:pt x="8400527" y="2949721"/>
                </a:lnTo>
                <a:lnTo>
                  <a:pt x="8410089" y="2949721"/>
                </a:lnTo>
                <a:lnTo>
                  <a:pt x="8625242" y="2949721"/>
                </a:lnTo>
                <a:lnTo>
                  <a:pt x="8780630" y="2887566"/>
                </a:lnTo>
                <a:lnTo>
                  <a:pt x="8787802" y="2906690"/>
                </a:lnTo>
                <a:lnTo>
                  <a:pt x="8799755" y="2892347"/>
                </a:lnTo>
                <a:lnTo>
                  <a:pt x="8895379" y="2973627"/>
                </a:lnTo>
                <a:lnTo>
                  <a:pt x="8881035" y="2987970"/>
                </a:lnTo>
                <a:lnTo>
                  <a:pt x="8902550" y="2987970"/>
                </a:lnTo>
                <a:lnTo>
                  <a:pt x="8902550" y="3052516"/>
                </a:lnTo>
                <a:lnTo>
                  <a:pt x="9072282" y="3052516"/>
                </a:lnTo>
                <a:lnTo>
                  <a:pt x="9072282" y="3093156"/>
                </a:lnTo>
                <a:lnTo>
                  <a:pt x="8883426" y="3093156"/>
                </a:lnTo>
                <a:lnTo>
                  <a:pt x="8728038" y="3093156"/>
                </a:lnTo>
                <a:lnTo>
                  <a:pt x="8728038" y="3303528"/>
                </a:lnTo>
                <a:lnTo>
                  <a:pt x="8687398" y="3303528"/>
                </a:lnTo>
                <a:lnTo>
                  <a:pt x="8687398" y="3071641"/>
                </a:lnTo>
                <a:lnTo>
                  <a:pt x="8706523" y="3071641"/>
                </a:lnTo>
                <a:lnTo>
                  <a:pt x="8706523" y="3050126"/>
                </a:lnTo>
                <a:lnTo>
                  <a:pt x="8861911" y="3050126"/>
                </a:lnTo>
                <a:lnTo>
                  <a:pt x="8861911" y="2995142"/>
                </a:lnTo>
                <a:lnTo>
                  <a:pt x="8783021" y="2928206"/>
                </a:lnTo>
                <a:lnTo>
                  <a:pt x="8634805" y="2987970"/>
                </a:lnTo>
                <a:lnTo>
                  <a:pt x="8627633" y="2968846"/>
                </a:lnTo>
                <a:lnTo>
                  <a:pt x="8627633" y="2987970"/>
                </a:lnTo>
                <a:lnTo>
                  <a:pt x="8414871" y="2987970"/>
                </a:lnTo>
                <a:lnTo>
                  <a:pt x="8386183" y="2987970"/>
                </a:lnTo>
                <a:lnTo>
                  <a:pt x="8386183" y="2968846"/>
                </a:lnTo>
                <a:lnTo>
                  <a:pt x="8367059" y="2968846"/>
                </a:lnTo>
                <a:lnTo>
                  <a:pt x="8367059" y="2808676"/>
                </a:lnTo>
                <a:lnTo>
                  <a:pt x="8242748" y="2808676"/>
                </a:lnTo>
                <a:lnTo>
                  <a:pt x="8242748" y="2904300"/>
                </a:lnTo>
                <a:lnTo>
                  <a:pt x="8242748" y="3260497"/>
                </a:lnTo>
                <a:lnTo>
                  <a:pt x="8199718" y="3260497"/>
                </a:lnTo>
                <a:lnTo>
                  <a:pt x="8199718" y="2925815"/>
                </a:lnTo>
                <a:lnTo>
                  <a:pt x="8032377" y="2925815"/>
                </a:lnTo>
                <a:lnTo>
                  <a:pt x="8032377" y="2987970"/>
                </a:lnTo>
                <a:lnTo>
                  <a:pt x="8010862" y="2987970"/>
                </a:lnTo>
                <a:lnTo>
                  <a:pt x="8010862" y="3009486"/>
                </a:lnTo>
                <a:lnTo>
                  <a:pt x="7891332" y="3009486"/>
                </a:lnTo>
                <a:lnTo>
                  <a:pt x="7867426" y="3052516"/>
                </a:lnTo>
                <a:lnTo>
                  <a:pt x="7850692" y="3042954"/>
                </a:lnTo>
                <a:lnTo>
                  <a:pt x="7850692" y="3062079"/>
                </a:lnTo>
                <a:lnTo>
                  <a:pt x="7728772" y="3062079"/>
                </a:lnTo>
                <a:lnTo>
                  <a:pt x="7728772" y="3217467"/>
                </a:lnTo>
                <a:lnTo>
                  <a:pt x="7688132" y="3217467"/>
                </a:lnTo>
                <a:lnTo>
                  <a:pt x="7688132" y="3042954"/>
                </a:lnTo>
                <a:lnTo>
                  <a:pt x="7709647" y="3042954"/>
                </a:lnTo>
                <a:lnTo>
                  <a:pt x="7709647" y="3021439"/>
                </a:lnTo>
                <a:lnTo>
                  <a:pt x="7841130" y="3021439"/>
                </a:lnTo>
                <a:lnTo>
                  <a:pt x="7848301" y="3009486"/>
                </a:lnTo>
                <a:lnTo>
                  <a:pt x="7551868" y="3009486"/>
                </a:lnTo>
                <a:lnTo>
                  <a:pt x="7551868" y="2987970"/>
                </a:lnTo>
                <a:lnTo>
                  <a:pt x="7530353" y="2987970"/>
                </a:lnTo>
                <a:lnTo>
                  <a:pt x="7530353" y="2696319"/>
                </a:lnTo>
                <a:lnTo>
                  <a:pt x="7212405" y="2696319"/>
                </a:lnTo>
                <a:lnTo>
                  <a:pt x="7212405" y="2789551"/>
                </a:lnTo>
                <a:lnTo>
                  <a:pt x="7190889" y="2789551"/>
                </a:lnTo>
                <a:lnTo>
                  <a:pt x="7190889" y="2930596"/>
                </a:lnTo>
                <a:lnTo>
                  <a:pt x="7171765" y="2930596"/>
                </a:lnTo>
                <a:lnTo>
                  <a:pt x="7171765" y="2952112"/>
                </a:lnTo>
                <a:lnTo>
                  <a:pt x="7088094" y="2952112"/>
                </a:lnTo>
                <a:lnTo>
                  <a:pt x="7088094" y="3215076"/>
                </a:lnTo>
                <a:lnTo>
                  <a:pt x="7047454" y="3215076"/>
                </a:lnTo>
                <a:lnTo>
                  <a:pt x="7047454" y="2930596"/>
                </a:lnTo>
                <a:lnTo>
                  <a:pt x="7066579" y="2930596"/>
                </a:lnTo>
                <a:lnTo>
                  <a:pt x="7066579" y="2911472"/>
                </a:lnTo>
                <a:lnTo>
                  <a:pt x="7150250" y="2911472"/>
                </a:lnTo>
                <a:lnTo>
                  <a:pt x="7150250" y="2791942"/>
                </a:lnTo>
                <a:lnTo>
                  <a:pt x="7169374" y="2791942"/>
                </a:lnTo>
                <a:lnTo>
                  <a:pt x="7169374" y="2689147"/>
                </a:lnTo>
                <a:lnTo>
                  <a:pt x="7138297" y="2689147"/>
                </a:lnTo>
                <a:lnTo>
                  <a:pt x="7138297" y="2634163"/>
                </a:lnTo>
                <a:lnTo>
                  <a:pt x="7030720" y="2634163"/>
                </a:lnTo>
                <a:lnTo>
                  <a:pt x="7030720" y="2677194"/>
                </a:lnTo>
                <a:lnTo>
                  <a:pt x="6923144" y="2665241"/>
                </a:lnTo>
                <a:lnTo>
                  <a:pt x="6923144" y="2634163"/>
                </a:lnTo>
                <a:lnTo>
                  <a:pt x="6815567" y="2634163"/>
                </a:lnTo>
                <a:lnTo>
                  <a:pt x="6815567" y="2670022"/>
                </a:lnTo>
                <a:lnTo>
                  <a:pt x="6772536" y="2670022"/>
                </a:lnTo>
                <a:lnTo>
                  <a:pt x="6772536" y="2765646"/>
                </a:lnTo>
                <a:lnTo>
                  <a:pt x="6736678" y="2765646"/>
                </a:lnTo>
                <a:lnTo>
                  <a:pt x="6736678" y="2971236"/>
                </a:lnTo>
                <a:lnTo>
                  <a:pt x="6758193" y="2971236"/>
                </a:lnTo>
                <a:lnTo>
                  <a:pt x="6758193" y="3215076"/>
                </a:lnTo>
                <a:lnTo>
                  <a:pt x="6717553" y="3215076"/>
                </a:lnTo>
                <a:lnTo>
                  <a:pt x="6717553" y="2971236"/>
                </a:lnTo>
                <a:lnTo>
                  <a:pt x="6653007" y="2971236"/>
                </a:lnTo>
                <a:lnTo>
                  <a:pt x="6653007" y="2990361"/>
                </a:lnTo>
                <a:lnTo>
                  <a:pt x="6528697" y="2990361"/>
                </a:lnTo>
                <a:lnTo>
                  <a:pt x="6528697" y="3040563"/>
                </a:lnTo>
                <a:lnTo>
                  <a:pt x="6509572" y="3040563"/>
                </a:lnTo>
                <a:lnTo>
                  <a:pt x="6509572" y="3059688"/>
                </a:lnTo>
                <a:lnTo>
                  <a:pt x="6406777" y="3059688"/>
                </a:lnTo>
                <a:lnTo>
                  <a:pt x="6406777" y="3183999"/>
                </a:lnTo>
                <a:lnTo>
                  <a:pt x="6366136" y="3183999"/>
                </a:lnTo>
                <a:lnTo>
                  <a:pt x="6366136" y="3038173"/>
                </a:lnTo>
                <a:lnTo>
                  <a:pt x="6387652" y="3038173"/>
                </a:lnTo>
                <a:lnTo>
                  <a:pt x="6387652" y="3016657"/>
                </a:lnTo>
                <a:lnTo>
                  <a:pt x="6492838" y="3016657"/>
                </a:lnTo>
                <a:lnTo>
                  <a:pt x="6492838" y="2966455"/>
                </a:lnTo>
                <a:lnTo>
                  <a:pt x="6511962" y="2966455"/>
                </a:lnTo>
                <a:lnTo>
                  <a:pt x="6511962" y="2947330"/>
                </a:lnTo>
                <a:lnTo>
                  <a:pt x="6655398" y="2947330"/>
                </a:lnTo>
                <a:lnTo>
                  <a:pt x="6655398" y="2581570"/>
                </a:lnTo>
                <a:lnTo>
                  <a:pt x="6576509" y="2581570"/>
                </a:lnTo>
                <a:lnTo>
                  <a:pt x="6576509" y="2533759"/>
                </a:lnTo>
                <a:lnTo>
                  <a:pt x="6406777" y="2533759"/>
                </a:lnTo>
                <a:lnTo>
                  <a:pt x="6406777" y="2612648"/>
                </a:lnTo>
                <a:lnTo>
                  <a:pt x="6323106" y="2612648"/>
                </a:lnTo>
                <a:lnTo>
                  <a:pt x="6323106" y="2581570"/>
                </a:lnTo>
                <a:lnTo>
                  <a:pt x="6289638" y="2581570"/>
                </a:lnTo>
                <a:lnTo>
                  <a:pt x="6289638" y="3217467"/>
                </a:lnTo>
                <a:lnTo>
                  <a:pt x="6248998" y="3217467"/>
                </a:lnTo>
                <a:lnTo>
                  <a:pt x="6248998" y="2581570"/>
                </a:lnTo>
                <a:lnTo>
                  <a:pt x="6268123" y="2581570"/>
                </a:lnTo>
                <a:lnTo>
                  <a:pt x="6268123" y="2514634"/>
                </a:lnTo>
                <a:lnTo>
                  <a:pt x="6064923" y="2514634"/>
                </a:lnTo>
                <a:lnTo>
                  <a:pt x="6064923" y="2581570"/>
                </a:lnTo>
                <a:lnTo>
                  <a:pt x="5974080" y="2581570"/>
                </a:lnTo>
                <a:lnTo>
                  <a:pt x="5974080" y="2557664"/>
                </a:lnTo>
                <a:lnTo>
                  <a:pt x="5883238" y="2557664"/>
                </a:lnTo>
                <a:lnTo>
                  <a:pt x="5883238" y="2600695"/>
                </a:lnTo>
                <a:lnTo>
                  <a:pt x="5902362" y="2600695"/>
                </a:lnTo>
                <a:lnTo>
                  <a:pt x="5902362" y="3217467"/>
                </a:lnTo>
                <a:lnTo>
                  <a:pt x="5861723" y="3217467"/>
                </a:lnTo>
                <a:lnTo>
                  <a:pt x="5861723" y="2600695"/>
                </a:lnTo>
                <a:lnTo>
                  <a:pt x="5821083" y="2600695"/>
                </a:lnTo>
                <a:lnTo>
                  <a:pt x="5821083" y="2564836"/>
                </a:lnTo>
                <a:lnTo>
                  <a:pt x="5742193" y="2564836"/>
                </a:lnTo>
                <a:lnTo>
                  <a:pt x="5742193" y="2619820"/>
                </a:lnTo>
                <a:lnTo>
                  <a:pt x="5706334" y="2619820"/>
                </a:lnTo>
                <a:lnTo>
                  <a:pt x="5706334" y="2576789"/>
                </a:lnTo>
                <a:lnTo>
                  <a:pt x="5627445" y="2576789"/>
                </a:lnTo>
                <a:lnTo>
                  <a:pt x="5627445" y="2533759"/>
                </a:lnTo>
                <a:lnTo>
                  <a:pt x="5548556" y="2533759"/>
                </a:lnTo>
                <a:lnTo>
                  <a:pt x="5548556" y="2600695"/>
                </a:lnTo>
                <a:lnTo>
                  <a:pt x="5484010" y="2600695"/>
                </a:lnTo>
                <a:lnTo>
                  <a:pt x="5484010" y="3217467"/>
                </a:lnTo>
                <a:lnTo>
                  <a:pt x="5443370" y="3217467"/>
                </a:lnTo>
                <a:lnTo>
                  <a:pt x="5443370" y="2600695"/>
                </a:lnTo>
                <a:lnTo>
                  <a:pt x="5462494" y="2600695"/>
                </a:lnTo>
                <a:lnTo>
                  <a:pt x="5462494" y="2545712"/>
                </a:lnTo>
                <a:lnTo>
                  <a:pt x="5359699" y="2545712"/>
                </a:lnTo>
                <a:lnTo>
                  <a:pt x="5359699" y="2478775"/>
                </a:lnTo>
                <a:lnTo>
                  <a:pt x="5276028" y="2478775"/>
                </a:lnTo>
                <a:lnTo>
                  <a:pt x="5276028" y="2550493"/>
                </a:lnTo>
                <a:lnTo>
                  <a:pt x="5101515" y="2550493"/>
                </a:lnTo>
                <a:lnTo>
                  <a:pt x="5101515" y="2880394"/>
                </a:lnTo>
                <a:lnTo>
                  <a:pt x="5120640" y="2880394"/>
                </a:lnTo>
                <a:lnTo>
                  <a:pt x="5120640" y="3215076"/>
                </a:lnTo>
                <a:lnTo>
                  <a:pt x="5080000" y="3215076"/>
                </a:lnTo>
                <a:lnTo>
                  <a:pt x="5080000" y="2880394"/>
                </a:lnTo>
                <a:lnTo>
                  <a:pt x="5034579" y="2880394"/>
                </a:lnTo>
                <a:lnTo>
                  <a:pt x="5034579" y="2923425"/>
                </a:lnTo>
                <a:lnTo>
                  <a:pt x="4962862" y="2923425"/>
                </a:lnTo>
                <a:lnTo>
                  <a:pt x="4962862" y="2952112"/>
                </a:lnTo>
                <a:lnTo>
                  <a:pt x="4872019" y="2952112"/>
                </a:lnTo>
                <a:lnTo>
                  <a:pt x="4872019" y="3023829"/>
                </a:lnTo>
                <a:lnTo>
                  <a:pt x="4838551" y="3023829"/>
                </a:lnTo>
                <a:lnTo>
                  <a:pt x="4838551" y="3215076"/>
                </a:lnTo>
                <a:lnTo>
                  <a:pt x="4805083" y="3215076"/>
                </a:lnTo>
                <a:lnTo>
                  <a:pt x="4805083" y="2987970"/>
                </a:lnTo>
                <a:lnTo>
                  <a:pt x="4826598" y="2987970"/>
                </a:lnTo>
                <a:lnTo>
                  <a:pt x="4826598" y="2935378"/>
                </a:lnTo>
                <a:lnTo>
                  <a:pt x="4699897" y="2935378"/>
                </a:lnTo>
                <a:lnTo>
                  <a:pt x="4699897" y="2158436"/>
                </a:lnTo>
                <a:lnTo>
                  <a:pt x="4604273" y="2158436"/>
                </a:lnTo>
                <a:lnTo>
                  <a:pt x="4604273" y="2038907"/>
                </a:lnTo>
                <a:lnTo>
                  <a:pt x="4417807" y="2038907"/>
                </a:lnTo>
                <a:lnTo>
                  <a:pt x="4417807" y="2146483"/>
                </a:lnTo>
                <a:lnTo>
                  <a:pt x="4326965" y="2146483"/>
                </a:lnTo>
                <a:lnTo>
                  <a:pt x="4326965" y="2770427"/>
                </a:lnTo>
                <a:lnTo>
                  <a:pt x="4448885" y="2770427"/>
                </a:lnTo>
                <a:lnTo>
                  <a:pt x="4448885" y="2791942"/>
                </a:lnTo>
                <a:lnTo>
                  <a:pt x="4470400" y="2791942"/>
                </a:lnTo>
                <a:lnTo>
                  <a:pt x="4470400" y="3186389"/>
                </a:lnTo>
                <a:lnTo>
                  <a:pt x="4429760" y="3186389"/>
                </a:lnTo>
                <a:lnTo>
                  <a:pt x="4429760" y="2811067"/>
                </a:lnTo>
                <a:lnTo>
                  <a:pt x="4326965" y="2811067"/>
                </a:lnTo>
                <a:lnTo>
                  <a:pt x="4326965" y="2791942"/>
                </a:lnTo>
                <a:lnTo>
                  <a:pt x="4279153" y="2791942"/>
                </a:lnTo>
                <a:lnTo>
                  <a:pt x="4279153" y="2811067"/>
                </a:lnTo>
                <a:lnTo>
                  <a:pt x="4216998" y="2811067"/>
                </a:lnTo>
                <a:lnTo>
                  <a:pt x="4216998" y="2842145"/>
                </a:lnTo>
                <a:lnTo>
                  <a:pt x="4195483" y="2842145"/>
                </a:lnTo>
                <a:lnTo>
                  <a:pt x="4212217" y="2854097"/>
                </a:lnTo>
                <a:lnTo>
                  <a:pt x="4181139" y="2901909"/>
                </a:lnTo>
                <a:lnTo>
                  <a:pt x="4181139" y="3186389"/>
                </a:lnTo>
                <a:lnTo>
                  <a:pt x="4140499" y="3186389"/>
                </a:lnTo>
                <a:lnTo>
                  <a:pt x="4140499" y="2897128"/>
                </a:lnTo>
                <a:lnTo>
                  <a:pt x="4159624" y="2897128"/>
                </a:lnTo>
                <a:lnTo>
                  <a:pt x="4142890" y="2885175"/>
                </a:lnTo>
                <a:lnTo>
                  <a:pt x="4173967" y="2837363"/>
                </a:lnTo>
                <a:lnTo>
                  <a:pt x="4173967" y="2791942"/>
                </a:lnTo>
                <a:lnTo>
                  <a:pt x="4193092" y="2791942"/>
                </a:lnTo>
                <a:lnTo>
                  <a:pt x="4193092" y="2770427"/>
                </a:lnTo>
                <a:lnTo>
                  <a:pt x="4276762" y="2770427"/>
                </a:lnTo>
                <a:lnTo>
                  <a:pt x="4276762" y="2316215"/>
                </a:lnTo>
                <a:lnTo>
                  <a:pt x="4197873" y="2316215"/>
                </a:lnTo>
                <a:lnTo>
                  <a:pt x="4197873" y="1991095"/>
                </a:lnTo>
                <a:lnTo>
                  <a:pt x="3879925" y="1991095"/>
                </a:lnTo>
                <a:lnTo>
                  <a:pt x="3879925" y="2189514"/>
                </a:lnTo>
                <a:lnTo>
                  <a:pt x="3899050" y="2189514"/>
                </a:lnTo>
                <a:lnTo>
                  <a:pt x="3899050" y="3186389"/>
                </a:lnTo>
                <a:lnTo>
                  <a:pt x="3858409" y="3186389"/>
                </a:lnTo>
                <a:lnTo>
                  <a:pt x="3858409" y="2189514"/>
                </a:lnTo>
                <a:lnTo>
                  <a:pt x="3609788" y="2189514"/>
                </a:lnTo>
                <a:lnTo>
                  <a:pt x="3609788" y="2261231"/>
                </a:lnTo>
                <a:lnTo>
                  <a:pt x="3573930" y="2261231"/>
                </a:lnTo>
                <a:lnTo>
                  <a:pt x="3573930" y="2935378"/>
                </a:lnTo>
                <a:lnTo>
                  <a:pt x="3521337" y="2935378"/>
                </a:lnTo>
                <a:lnTo>
                  <a:pt x="3521337" y="3186389"/>
                </a:lnTo>
                <a:lnTo>
                  <a:pt x="3480697" y="3186389"/>
                </a:lnTo>
                <a:lnTo>
                  <a:pt x="3480697" y="2935378"/>
                </a:lnTo>
                <a:lnTo>
                  <a:pt x="3499821" y="2935378"/>
                </a:lnTo>
                <a:lnTo>
                  <a:pt x="3499821" y="2605476"/>
                </a:lnTo>
                <a:lnTo>
                  <a:pt x="3404198" y="2605476"/>
                </a:lnTo>
                <a:lnTo>
                  <a:pt x="3404198" y="2626992"/>
                </a:lnTo>
                <a:lnTo>
                  <a:pt x="3107765" y="2626992"/>
                </a:lnTo>
                <a:lnTo>
                  <a:pt x="3107765" y="2586351"/>
                </a:lnTo>
                <a:lnTo>
                  <a:pt x="3406588" y="2586351"/>
                </a:lnTo>
                <a:lnTo>
                  <a:pt x="3406588" y="1558398"/>
                </a:lnTo>
                <a:lnTo>
                  <a:pt x="3303793" y="1558398"/>
                </a:lnTo>
                <a:lnTo>
                  <a:pt x="3303793" y="1441259"/>
                </a:lnTo>
                <a:cubicBezTo>
                  <a:pt x="3196217" y="1441259"/>
                  <a:pt x="3057563" y="1379104"/>
                  <a:pt x="3057563" y="1379104"/>
                </a:cubicBezTo>
                <a:cubicBezTo>
                  <a:pt x="2902174" y="1283481"/>
                  <a:pt x="2677459" y="1336074"/>
                  <a:pt x="2677459" y="1336074"/>
                </a:cubicBezTo>
                <a:lnTo>
                  <a:pt x="2677459" y="2626992"/>
                </a:lnTo>
                <a:lnTo>
                  <a:pt x="2696584" y="2626992"/>
                </a:lnTo>
                <a:lnTo>
                  <a:pt x="2744395" y="2626992"/>
                </a:lnTo>
                <a:lnTo>
                  <a:pt x="2842410" y="2626992"/>
                </a:lnTo>
                <a:lnTo>
                  <a:pt x="2842410" y="2500290"/>
                </a:lnTo>
                <a:lnTo>
                  <a:pt x="2861534" y="2500290"/>
                </a:lnTo>
                <a:lnTo>
                  <a:pt x="2861534" y="2481166"/>
                </a:lnTo>
                <a:lnTo>
                  <a:pt x="3038438" y="2481166"/>
                </a:lnTo>
                <a:lnTo>
                  <a:pt x="3038438" y="2500290"/>
                </a:lnTo>
                <a:lnTo>
                  <a:pt x="3057563" y="2500290"/>
                </a:lnTo>
                <a:lnTo>
                  <a:pt x="3057563" y="2658069"/>
                </a:lnTo>
                <a:lnTo>
                  <a:pt x="3174701" y="2658069"/>
                </a:lnTo>
                <a:lnTo>
                  <a:pt x="3174701" y="2677194"/>
                </a:lnTo>
                <a:lnTo>
                  <a:pt x="3193826" y="2677194"/>
                </a:lnTo>
                <a:lnTo>
                  <a:pt x="3193826" y="3186389"/>
                </a:lnTo>
                <a:lnTo>
                  <a:pt x="3155577" y="3186389"/>
                </a:lnTo>
                <a:lnTo>
                  <a:pt x="3155577" y="2696319"/>
                </a:lnTo>
                <a:lnTo>
                  <a:pt x="3040828" y="2696319"/>
                </a:lnTo>
                <a:lnTo>
                  <a:pt x="3040828" y="2677194"/>
                </a:lnTo>
                <a:lnTo>
                  <a:pt x="3019313" y="2677194"/>
                </a:lnTo>
                <a:lnTo>
                  <a:pt x="3019313" y="2519415"/>
                </a:lnTo>
                <a:lnTo>
                  <a:pt x="2883050" y="2519415"/>
                </a:lnTo>
                <a:lnTo>
                  <a:pt x="2883050" y="2646116"/>
                </a:lnTo>
                <a:lnTo>
                  <a:pt x="2861534" y="2646116"/>
                </a:lnTo>
                <a:lnTo>
                  <a:pt x="2861534" y="2665241"/>
                </a:lnTo>
                <a:lnTo>
                  <a:pt x="2742005" y="2665241"/>
                </a:lnTo>
                <a:lnTo>
                  <a:pt x="2694193" y="2665241"/>
                </a:lnTo>
                <a:lnTo>
                  <a:pt x="2641600" y="2665241"/>
                </a:lnTo>
                <a:lnTo>
                  <a:pt x="2641600" y="2646116"/>
                </a:lnTo>
                <a:lnTo>
                  <a:pt x="2612913" y="2646116"/>
                </a:lnTo>
                <a:lnTo>
                  <a:pt x="2612913" y="2665241"/>
                </a:lnTo>
                <a:lnTo>
                  <a:pt x="2161092" y="2665241"/>
                </a:lnTo>
                <a:lnTo>
                  <a:pt x="2161092" y="2624601"/>
                </a:lnTo>
                <a:lnTo>
                  <a:pt x="2536414" y="2624601"/>
                </a:lnTo>
                <a:lnTo>
                  <a:pt x="2536414" y="2428573"/>
                </a:lnTo>
                <a:lnTo>
                  <a:pt x="2498165" y="2361636"/>
                </a:lnTo>
                <a:lnTo>
                  <a:pt x="2498165" y="1187857"/>
                </a:lnTo>
                <a:lnTo>
                  <a:pt x="2459915" y="1149608"/>
                </a:lnTo>
                <a:lnTo>
                  <a:pt x="2459915" y="865128"/>
                </a:lnTo>
                <a:cubicBezTo>
                  <a:pt x="2412104" y="793410"/>
                  <a:pt x="2266278" y="798191"/>
                  <a:pt x="2266278" y="798191"/>
                </a:cubicBezTo>
                <a:lnTo>
                  <a:pt x="2261497" y="817316"/>
                </a:lnTo>
                <a:cubicBezTo>
                  <a:pt x="2034391" y="774285"/>
                  <a:pt x="1661459" y="745598"/>
                  <a:pt x="1616038" y="843612"/>
                </a:cubicBezTo>
                <a:lnTo>
                  <a:pt x="1616038" y="1099405"/>
                </a:lnTo>
                <a:lnTo>
                  <a:pt x="1556273" y="1099405"/>
                </a:lnTo>
                <a:lnTo>
                  <a:pt x="1556273" y="2550493"/>
                </a:lnTo>
                <a:lnTo>
                  <a:pt x="1556273" y="2550493"/>
                </a:lnTo>
                <a:lnTo>
                  <a:pt x="1556273" y="3188780"/>
                </a:lnTo>
                <a:lnTo>
                  <a:pt x="1515633" y="3188780"/>
                </a:lnTo>
                <a:lnTo>
                  <a:pt x="1515633" y="2550493"/>
                </a:lnTo>
                <a:lnTo>
                  <a:pt x="1228762" y="2550493"/>
                </a:lnTo>
                <a:lnTo>
                  <a:pt x="1228762" y="3188780"/>
                </a:lnTo>
                <a:lnTo>
                  <a:pt x="1188122" y="3188780"/>
                </a:lnTo>
                <a:lnTo>
                  <a:pt x="1188122" y="2550493"/>
                </a:lnTo>
                <a:lnTo>
                  <a:pt x="831925" y="2550493"/>
                </a:lnTo>
                <a:lnTo>
                  <a:pt x="831925" y="3188780"/>
                </a:lnTo>
                <a:lnTo>
                  <a:pt x="791285" y="3188780"/>
                </a:lnTo>
                <a:lnTo>
                  <a:pt x="791285" y="2509853"/>
                </a:lnTo>
                <a:lnTo>
                  <a:pt x="1520414" y="2509853"/>
                </a:lnTo>
                <a:lnTo>
                  <a:pt x="1520414" y="2500290"/>
                </a:lnTo>
                <a:lnTo>
                  <a:pt x="1520414" y="2500290"/>
                </a:lnTo>
                <a:lnTo>
                  <a:pt x="1520414" y="1058765"/>
                </a:lnTo>
                <a:lnTo>
                  <a:pt x="1580179" y="1058765"/>
                </a:lnTo>
                <a:lnTo>
                  <a:pt x="1580179" y="836440"/>
                </a:lnTo>
                <a:lnTo>
                  <a:pt x="1582569" y="834050"/>
                </a:lnTo>
                <a:cubicBezTo>
                  <a:pt x="1644725" y="671490"/>
                  <a:pt x="2192169" y="764723"/>
                  <a:pt x="2268668" y="779066"/>
                </a:cubicBezTo>
                <a:lnTo>
                  <a:pt x="2268668" y="540007"/>
                </a:lnTo>
                <a:lnTo>
                  <a:pt x="2244763" y="540007"/>
                </a:lnTo>
                <a:lnTo>
                  <a:pt x="2244763" y="449165"/>
                </a:lnTo>
                <a:lnTo>
                  <a:pt x="2180217" y="449165"/>
                </a:lnTo>
                <a:lnTo>
                  <a:pt x="2180217" y="305730"/>
                </a:lnTo>
                <a:cubicBezTo>
                  <a:pt x="2283012" y="234012"/>
                  <a:pt x="2263887" y="193372"/>
                  <a:pt x="2235200" y="174247"/>
                </a:cubicBezTo>
                <a:cubicBezTo>
                  <a:pt x="1678193" y="-217809"/>
                  <a:pt x="1259840" y="174247"/>
                  <a:pt x="1259840" y="174247"/>
                </a:cubicBezTo>
                <a:cubicBezTo>
                  <a:pt x="1338729" y="245965"/>
                  <a:pt x="1290918" y="355932"/>
                  <a:pt x="1290918" y="355932"/>
                </a:cubicBezTo>
                <a:lnTo>
                  <a:pt x="1159435" y="355932"/>
                </a:lnTo>
                <a:lnTo>
                  <a:pt x="1159435" y="2058031"/>
                </a:lnTo>
                <a:lnTo>
                  <a:pt x="836706" y="2058031"/>
                </a:lnTo>
                <a:lnTo>
                  <a:pt x="836706" y="2034125"/>
                </a:lnTo>
                <a:lnTo>
                  <a:pt x="693271" y="2034125"/>
                </a:lnTo>
                <a:lnTo>
                  <a:pt x="693271" y="2077156"/>
                </a:lnTo>
                <a:lnTo>
                  <a:pt x="578522" y="2077156"/>
                </a:lnTo>
                <a:lnTo>
                  <a:pt x="578522" y="2605476"/>
                </a:lnTo>
                <a:lnTo>
                  <a:pt x="494852" y="2605476"/>
                </a:lnTo>
                <a:lnTo>
                  <a:pt x="494852" y="2756083"/>
                </a:lnTo>
                <a:lnTo>
                  <a:pt x="516367" y="2756083"/>
                </a:lnTo>
                <a:lnTo>
                  <a:pt x="516367" y="3188780"/>
                </a:lnTo>
                <a:lnTo>
                  <a:pt x="475727" y="3188780"/>
                </a:lnTo>
                <a:lnTo>
                  <a:pt x="475727" y="2756083"/>
                </a:lnTo>
                <a:lnTo>
                  <a:pt x="399228" y="2756083"/>
                </a:lnTo>
                <a:lnTo>
                  <a:pt x="399228" y="2806286"/>
                </a:lnTo>
                <a:lnTo>
                  <a:pt x="327511" y="2806286"/>
                </a:lnTo>
                <a:lnTo>
                  <a:pt x="327511" y="2732177"/>
                </a:lnTo>
                <a:lnTo>
                  <a:pt x="184075" y="2732177"/>
                </a:lnTo>
                <a:lnTo>
                  <a:pt x="184075" y="2882784"/>
                </a:lnTo>
                <a:lnTo>
                  <a:pt x="150607" y="2882784"/>
                </a:lnTo>
                <a:lnTo>
                  <a:pt x="150607" y="2827801"/>
                </a:lnTo>
                <a:lnTo>
                  <a:pt x="0" y="2827801"/>
                </a:lnTo>
                <a:lnTo>
                  <a:pt x="0" y="3387199"/>
                </a:lnTo>
                <a:lnTo>
                  <a:pt x="12180047" y="3387199"/>
                </a:lnTo>
                <a:lnTo>
                  <a:pt x="12180047" y="1668365"/>
                </a:lnTo>
                <a:lnTo>
                  <a:pt x="11835802" y="1742474"/>
                </a:lnTo>
                <a:close/>
                <a:moveTo>
                  <a:pt x="2141967" y="3186389"/>
                </a:moveTo>
                <a:lnTo>
                  <a:pt x="2101327" y="3186389"/>
                </a:lnTo>
                <a:lnTo>
                  <a:pt x="2101327" y="1477118"/>
                </a:lnTo>
                <a:lnTo>
                  <a:pt x="2075031" y="1477118"/>
                </a:lnTo>
                <a:lnTo>
                  <a:pt x="2075031" y="1457994"/>
                </a:lnTo>
                <a:lnTo>
                  <a:pt x="2055906" y="1457994"/>
                </a:lnTo>
                <a:lnTo>
                  <a:pt x="2055906" y="1403010"/>
                </a:lnTo>
                <a:lnTo>
                  <a:pt x="1764254" y="1307386"/>
                </a:lnTo>
                <a:lnTo>
                  <a:pt x="1697318" y="1307386"/>
                </a:lnTo>
                <a:lnTo>
                  <a:pt x="1697318" y="1357589"/>
                </a:lnTo>
                <a:lnTo>
                  <a:pt x="1675802" y="1357589"/>
                </a:lnTo>
                <a:lnTo>
                  <a:pt x="1675802" y="1376714"/>
                </a:lnTo>
                <a:lnTo>
                  <a:pt x="1654287" y="1376714"/>
                </a:lnTo>
                <a:lnTo>
                  <a:pt x="1654287" y="3186389"/>
                </a:lnTo>
                <a:lnTo>
                  <a:pt x="1613647" y="3186389"/>
                </a:lnTo>
                <a:lnTo>
                  <a:pt x="1613647" y="1357589"/>
                </a:lnTo>
                <a:lnTo>
                  <a:pt x="1632772" y="1357589"/>
                </a:lnTo>
                <a:lnTo>
                  <a:pt x="1632772" y="1336074"/>
                </a:lnTo>
                <a:lnTo>
                  <a:pt x="1654287" y="1336074"/>
                </a:lnTo>
                <a:lnTo>
                  <a:pt x="1654287" y="1285871"/>
                </a:lnTo>
                <a:lnTo>
                  <a:pt x="1673412" y="1285871"/>
                </a:lnTo>
                <a:lnTo>
                  <a:pt x="1673412" y="1266746"/>
                </a:lnTo>
                <a:lnTo>
                  <a:pt x="1761864" y="1266746"/>
                </a:lnTo>
                <a:lnTo>
                  <a:pt x="1761864" y="1285871"/>
                </a:lnTo>
                <a:lnTo>
                  <a:pt x="1769035" y="1266746"/>
                </a:lnTo>
                <a:lnTo>
                  <a:pt x="2079812" y="1367151"/>
                </a:lnTo>
                <a:lnTo>
                  <a:pt x="2072640" y="1386276"/>
                </a:lnTo>
                <a:lnTo>
                  <a:pt x="2091765" y="1386276"/>
                </a:lnTo>
                <a:lnTo>
                  <a:pt x="2091765" y="1436478"/>
                </a:lnTo>
                <a:lnTo>
                  <a:pt x="2118061" y="1436478"/>
                </a:lnTo>
                <a:lnTo>
                  <a:pt x="2118061" y="1457994"/>
                </a:lnTo>
                <a:lnTo>
                  <a:pt x="2137186" y="1457994"/>
                </a:lnTo>
                <a:lnTo>
                  <a:pt x="2137186" y="3186389"/>
                </a:lnTo>
                <a:close/>
                <a:moveTo>
                  <a:pt x="9285045" y="1630116"/>
                </a:moveTo>
                <a:lnTo>
                  <a:pt x="9273092" y="1634897"/>
                </a:lnTo>
                <a:lnTo>
                  <a:pt x="9285045" y="1548836"/>
                </a:lnTo>
                <a:lnTo>
                  <a:pt x="9285045" y="1630116"/>
                </a:lnTo>
                <a:close/>
                <a:moveTo>
                  <a:pt x="9294607" y="1627725"/>
                </a:moveTo>
                <a:lnTo>
                  <a:pt x="9294607" y="1548836"/>
                </a:lnTo>
                <a:lnTo>
                  <a:pt x="9306560" y="1622944"/>
                </a:lnTo>
                <a:lnTo>
                  <a:pt x="9294607" y="1627725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32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杭州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48791" y="3276157"/>
            <a:ext cx="1292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hangzhou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7B9C491D-D204-48CE-B4A6-BC603E4688B6}"/>
              </a:ext>
            </a:extLst>
          </p:cNvPr>
          <p:cNvSpPr/>
          <p:nvPr/>
        </p:nvSpPr>
        <p:spPr>
          <a:xfrm>
            <a:off x="1654629" y="3219157"/>
            <a:ext cx="8882742" cy="2323722"/>
          </a:xfrm>
          <a:custGeom>
            <a:avLst/>
            <a:gdLst>
              <a:gd name="connsiteX0" fmla="*/ 12011559 w 12192000"/>
              <a:gd name="connsiteY0" fmla="*/ 1207007 h 3189425"/>
              <a:gd name="connsiteX1" fmla="*/ 12011559 w 12192000"/>
              <a:gd name="connsiteY1" fmla="*/ 1260652 h 3189425"/>
              <a:gd name="connsiteX2" fmla="*/ 11945721 w 12192000"/>
              <a:gd name="connsiteY2" fmla="*/ 1260652 h 3189425"/>
              <a:gd name="connsiteX3" fmla="*/ 11945721 w 12192000"/>
              <a:gd name="connsiteY3" fmla="*/ 1314297 h 3189425"/>
              <a:gd name="connsiteX4" fmla="*/ 11826240 w 12192000"/>
              <a:gd name="connsiteY4" fmla="*/ 1314297 h 3189425"/>
              <a:gd name="connsiteX5" fmla="*/ 11826240 w 12192000"/>
              <a:gd name="connsiteY5" fmla="*/ 2511551 h 3189425"/>
              <a:gd name="connsiteX6" fmla="*/ 11845747 w 12192000"/>
              <a:gd name="connsiteY6" fmla="*/ 2511551 h 3189425"/>
              <a:gd name="connsiteX7" fmla="*/ 11845747 w 12192000"/>
              <a:gd name="connsiteY7" fmla="*/ 3038245 h 3189425"/>
              <a:gd name="connsiteX8" fmla="*/ 11806733 w 12192000"/>
              <a:gd name="connsiteY8" fmla="*/ 3038245 h 3189425"/>
              <a:gd name="connsiteX9" fmla="*/ 11806733 w 12192000"/>
              <a:gd name="connsiteY9" fmla="*/ 2511551 h 3189425"/>
              <a:gd name="connsiteX10" fmla="*/ 11726265 w 12192000"/>
              <a:gd name="connsiteY10" fmla="*/ 2511551 h 3189425"/>
              <a:gd name="connsiteX11" fmla="*/ 11726265 w 12192000"/>
              <a:gd name="connsiteY11" fmla="*/ 2428645 h 3189425"/>
              <a:gd name="connsiteX12" fmla="*/ 11653113 w 12192000"/>
              <a:gd name="connsiteY12" fmla="*/ 2428645 h 3189425"/>
              <a:gd name="connsiteX13" fmla="*/ 11653113 w 12192000"/>
              <a:gd name="connsiteY13" fmla="*/ 2299410 h 3189425"/>
              <a:gd name="connsiteX14" fmla="*/ 11519001 w 12192000"/>
              <a:gd name="connsiteY14" fmla="*/ 2299410 h 3189425"/>
              <a:gd name="connsiteX15" fmla="*/ 11519001 w 12192000"/>
              <a:gd name="connsiteY15" fmla="*/ 2262834 h 3189425"/>
              <a:gd name="connsiteX16" fmla="*/ 11431219 w 12192000"/>
              <a:gd name="connsiteY16" fmla="*/ 2262834 h 3189425"/>
              <a:gd name="connsiteX17" fmla="*/ 11431219 w 12192000"/>
              <a:gd name="connsiteY17" fmla="*/ 2309163 h 3189425"/>
              <a:gd name="connsiteX18" fmla="*/ 11377575 w 12192000"/>
              <a:gd name="connsiteY18" fmla="*/ 2309163 h 3189425"/>
              <a:gd name="connsiteX19" fmla="*/ 11377575 w 12192000"/>
              <a:gd name="connsiteY19" fmla="*/ 2513989 h 3189425"/>
              <a:gd name="connsiteX20" fmla="*/ 11397081 w 12192000"/>
              <a:gd name="connsiteY20" fmla="*/ 2513989 h 3189425"/>
              <a:gd name="connsiteX21" fmla="*/ 11397081 w 12192000"/>
              <a:gd name="connsiteY21" fmla="*/ 3040683 h 3189425"/>
              <a:gd name="connsiteX22" fmla="*/ 11358067 w 12192000"/>
              <a:gd name="connsiteY22" fmla="*/ 3040683 h 3189425"/>
              <a:gd name="connsiteX23" fmla="*/ 11358067 w 12192000"/>
              <a:gd name="connsiteY23" fmla="*/ 2511551 h 3189425"/>
              <a:gd name="connsiteX24" fmla="*/ 11277600 w 12192000"/>
              <a:gd name="connsiteY24" fmla="*/ 2511551 h 3189425"/>
              <a:gd name="connsiteX25" fmla="*/ 11277600 w 12192000"/>
              <a:gd name="connsiteY25" fmla="*/ 2587141 h 3189425"/>
              <a:gd name="connsiteX26" fmla="*/ 11184941 w 12192000"/>
              <a:gd name="connsiteY26" fmla="*/ 2587141 h 3189425"/>
              <a:gd name="connsiteX27" fmla="*/ 11184941 w 12192000"/>
              <a:gd name="connsiteY27" fmla="*/ 3038245 h 3189425"/>
              <a:gd name="connsiteX28" fmla="*/ 11143488 w 12192000"/>
              <a:gd name="connsiteY28" fmla="*/ 3038245 h 3189425"/>
              <a:gd name="connsiteX29" fmla="*/ 11143488 w 12192000"/>
              <a:gd name="connsiteY29" fmla="*/ 2587141 h 3189425"/>
              <a:gd name="connsiteX30" fmla="*/ 11162995 w 12192000"/>
              <a:gd name="connsiteY30" fmla="*/ 2587141 h 3189425"/>
              <a:gd name="connsiteX31" fmla="*/ 11162995 w 12192000"/>
              <a:gd name="connsiteY31" fmla="*/ 2384754 h 3189425"/>
              <a:gd name="connsiteX32" fmla="*/ 11048391 w 12192000"/>
              <a:gd name="connsiteY32" fmla="*/ 2384754 h 3189425"/>
              <a:gd name="connsiteX33" fmla="*/ 11048391 w 12192000"/>
              <a:gd name="connsiteY33" fmla="*/ 2331109 h 3189425"/>
              <a:gd name="connsiteX34" fmla="*/ 10914279 w 12192000"/>
              <a:gd name="connsiteY34" fmla="*/ 2331109 h 3189425"/>
              <a:gd name="connsiteX35" fmla="*/ 10914279 w 12192000"/>
              <a:gd name="connsiteY35" fmla="*/ 2572511 h 3189425"/>
              <a:gd name="connsiteX36" fmla="*/ 10933785 w 12192000"/>
              <a:gd name="connsiteY36" fmla="*/ 2572511 h 3189425"/>
              <a:gd name="connsiteX37" fmla="*/ 10933785 w 12192000"/>
              <a:gd name="connsiteY37" fmla="*/ 3038245 h 3189425"/>
              <a:gd name="connsiteX38" fmla="*/ 10894771 w 12192000"/>
              <a:gd name="connsiteY38" fmla="*/ 3038245 h 3189425"/>
              <a:gd name="connsiteX39" fmla="*/ 10894771 w 12192000"/>
              <a:gd name="connsiteY39" fmla="*/ 2572511 h 3189425"/>
              <a:gd name="connsiteX40" fmla="*/ 10880141 w 12192000"/>
              <a:gd name="connsiteY40" fmla="*/ 2572511 h 3189425"/>
              <a:gd name="connsiteX41" fmla="*/ 10880141 w 12192000"/>
              <a:gd name="connsiteY41" fmla="*/ 2406699 h 3189425"/>
              <a:gd name="connsiteX42" fmla="*/ 10846003 w 12192000"/>
              <a:gd name="connsiteY42" fmla="*/ 2406699 h 3189425"/>
              <a:gd name="connsiteX43" fmla="*/ 10846003 w 12192000"/>
              <a:gd name="connsiteY43" fmla="*/ 2301848 h 3189425"/>
              <a:gd name="connsiteX44" fmla="*/ 10746029 w 12192000"/>
              <a:gd name="connsiteY44" fmla="*/ 2301848 h 3189425"/>
              <a:gd name="connsiteX45" fmla="*/ 10746029 w 12192000"/>
              <a:gd name="connsiteY45" fmla="*/ 2389631 h 3189425"/>
              <a:gd name="connsiteX46" fmla="*/ 10680192 w 12192000"/>
              <a:gd name="connsiteY46" fmla="*/ 2389631 h 3189425"/>
              <a:gd name="connsiteX47" fmla="*/ 10680192 w 12192000"/>
              <a:gd name="connsiteY47" fmla="*/ 2335986 h 3189425"/>
              <a:gd name="connsiteX48" fmla="*/ 10560711 w 12192000"/>
              <a:gd name="connsiteY48" fmla="*/ 2335986 h 3189425"/>
              <a:gd name="connsiteX49" fmla="*/ 10526573 w 12192000"/>
              <a:gd name="connsiteY49" fmla="*/ 2457906 h 3189425"/>
              <a:gd name="connsiteX50" fmla="*/ 10526573 w 12192000"/>
              <a:gd name="connsiteY50" fmla="*/ 2804158 h 3189425"/>
              <a:gd name="connsiteX51" fmla="*/ 10533888 w 12192000"/>
              <a:gd name="connsiteY51" fmla="*/ 2794405 h 3189425"/>
              <a:gd name="connsiteX52" fmla="*/ 10685069 w 12192000"/>
              <a:gd name="connsiteY52" fmla="*/ 2945586 h 3189425"/>
              <a:gd name="connsiteX53" fmla="*/ 10658247 w 12192000"/>
              <a:gd name="connsiteY53" fmla="*/ 2979723 h 3189425"/>
              <a:gd name="connsiteX54" fmla="*/ 10509504 w 12192000"/>
              <a:gd name="connsiteY54" fmla="*/ 2828542 h 3189425"/>
              <a:gd name="connsiteX55" fmla="*/ 10529011 w 12192000"/>
              <a:gd name="connsiteY55" fmla="*/ 2804158 h 3189425"/>
              <a:gd name="connsiteX56" fmla="*/ 10436352 w 12192000"/>
              <a:gd name="connsiteY56" fmla="*/ 2684677 h 3189425"/>
              <a:gd name="connsiteX57" fmla="*/ 10436352 w 12192000"/>
              <a:gd name="connsiteY57" fmla="*/ 2284779 h 3189425"/>
              <a:gd name="connsiteX58" fmla="*/ 10275417 w 12192000"/>
              <a:gd name="connsiteY58" fmla="*/ 2284779 h 3189425"/>
              <a:gd name="connsiteX59" fmla="*/ 10275417 w 12192000"/>
              <a:gd name="connsiteY59" fmla="*/ 2331109 h 3189425"/>
              <a:gd name="connsiteX60" fmla="*/ 10229088 w 12192000"/>
              <a:gd name="connsiteY60" fmla="*/ 2331109 h 3189425"/>
              <a:gd name="connsiteX61" fmla="*/ 10229088 w 12192000"/>
              <a:gd name="connsiteY61" fmla="*/ 2277464 h 3189425"/>
              <a:gd name="connsiteX62" fmla="*/ 10102291 w 12192000"/>
              <a:gd name="connsiteY62" fmla="*/ 2277464 h 3189425"/>
              <a:gd name="connsiteX63" fmla="*/ 10102291 w 12192000"/>
              <a:gd name="connsiteY63" fmla="*/ 2345739 h 3189425"/>
              <a:gd name="connsiteX64" fmla="*/ 10063277 w 12192000"/>
              <a:gd name="connsiteY64" fmla="*/ 2345739 h 3189425"/>
              <a:gd name="connsiteX65" fmla="*/ 10063277 w 12192000"/>
              <a:gd name="connsiteY65" fmla="*/ 2533496 h 3189425"/>
              <a:gd name="connsiteX66" fmla="*/ 10070592 w 12192000"/>
              <a:gd name="connsiteY66" fmla="*/ 2511551 h 3189425"/>
              <a:gd name="connsiteX67" fmla="*/ 10372953 w 12192000"/>
              <a:gd name="connsiteY67" fmla="*/ 2660293 h 3189425"/>
              <a:gd name="connsiteX68" fmla="*/ 10355885 w 12192000"/>
              <a:gd name="connsiteY68" fmla="*/ 2701746 h 3189425"/>
              <a:gd name="connsiteX69" fmla="*/ 10053523 w 12192000"/>
              <a:gd name="connsiteY69" fmla="*/ 2553003 h 3189425"/>
              <a:gd name="connsiteX70" fmla="*/ 10060839 w 12192000"/>
              <a:gd name="connsiteY70" fmla="*/ 2533496 h 3189425"/>
              <a:gd name="connsiteX71" fmla="*/ 9980371 w 12192000"/>
              <a:gd name="connsiteY71" fmla="*/ 2496920 h 3189425"/>
              <a:gd name="connsiteX72" fmla="*/ 9734093 w 12192000"/>
              <a:gd name="connsiteY72" fmla="*/ 2616402 h 3189425"/>
              <a:gd name="connsiteX73" fmla="*/ 9743847 w 12192000"/>
              <a:gd name="connsiteY73" fmla="*/ 2635909 h 3189425"/>
              <a:gd name="connsiteX74" fmla="*/ 9256167 w 12192000"/>
              <a:gd name="connsiteY74" fmla="*/ 2984600 h 3189425"/>
              <a:gd name="connsiteX75" fmla="*/ 9234221 w 12192000"/>
              <a:gd name="connsiteY75" fmla="*/ 2948024 h 3189425"/>
              <a:gd name="connsiteX76" fmla="*/ 9712147 w 12192000"/>
              <a:gd name="connsiteY76" fmla="*/ 2604210 h 3189425"/>
              <a:gd name="connsiteX77" fmla="*/ 9712147 w 12192000"/>
              <a:gd name="connsiteY77" fmla="*/ 2521304 h 3189425"/>
              <a:gd name="connsiteX78" fmla="*/ 9485376 w 12192000"/>
              <a:gd name="connsiteY78" fmla="*/ 2521304 h 3189425"/>
              <a:gd name="connsiteX79" fmla="*/ 9485376 w 12192000"/>
              <a:gd name="connsiteY79" fmla="*/ 2557880 h 3189425"/>
              <a:gd name="connsiteX80" fmla="*/ 9370771 w 12192000"/>
              <a:gd name="connsiteY80" fmla="*/ 2557880 h 3189425"/>
              <a:gd name="connsiteX81" fmla="*/ 9370771 w 12192000"/>
              <a:gd name="connsiteY81" fmla="*/ 2687115 h 3189425"/>
              <a:gd name="connsiteX82" fmla="*/ 9209837 w 12192000"/>
              <a:gd name="connsiteY82" fmla="*/ 2687115 h 3189425"/>
              <a:gd name="connsiteX83" fmla="*/ 9329319 w 12192000"/>
              <a:gd name="connsiteY83" fmla="*/ 2852926 h 3189425"/>
              <a:gd name="connsiteX84" fmla="*/ 9195207 w 12192000"/>
              <a:gd name="connsiteY84" fmla="*/ 2852926 h 3189425"/>
              <a:gd name="connsiteX85" fmla="*/ 9107424 w 12192000"/>
              <a:gd name="connsiteY85" fmla="*/ 2791966 h 3189425"/>
              <a:gd name="connsiteX86" fmla="*/ 8866023 w 12192000"/>
              <a:gd name="connsiteY86" fmla="*/ 2791966 h 3189425"/>
              <a:gd name="connsiteX87" fmla="*/ 8866023 w 12192000"/>
              <a:gd name="connsiteY87" fmla="*/ 3040683 h 3189425"/>
              <a:gd name="connsiteX88" fmla="*/ 8827008 w 12192000"/>
              <a:gd name="connsiteY88" fmla="*/ 3040683 h 3189425"/>
              <a:gd name="connsiteX89" fmla="*/ 8827008 w 12192000"/>
              <a:gd name="connsiteY89" fmla="*/ 2791966 h 3189425"/>
              <a:gd name="connsiteX90" fmla="*/ 8846515 w 12192000"/>
              <a:gd name="connsiteY90" fmla="*/ 2791966 h 3189425"/>
              <a:gd name="connsiteX91" fmla="*/ 8846515 w 12192000"/>
              <a:gd name="connsiteY91" fmla="*/ 2014117 h 3189425"/>
              <a:gd name="connsiteX92" fmla="*/ 8666073 w 12192000"/>
              <a:gd name="connsiteY92" fmla="*/ 2014117 h 3189425"/>
              <a:gd name="connsiteX93" fmla="*/ 8666073 w 12192000"/>
              <a:gd name="connsiteY93" fmla="*/ 1960472 h 3189425"/>
              <a:gd name="connsiteX94" fmla="*/ 8297875 w 12192000"/>
              <a:gd name="connsiteY94" fmla="*/ 1960472 h 3189425"/>
              <a:gd name="connsiteX95" fmla="*/ 8297875 w 12192000"/>
              <a:gd name="connsiteY95" fmla="*/ 1906828 h 3189425"/>
              <a:gd name="connsiteX96" fmla="*/ 8117434 w 12192000"/>
              <a:gd name="connsiteY96" fmla="*/ 1906828 h 3189425"/>
              <a:gd name="connsiteX97" fmla="*/ 8117434 w 12192000"/>
              <a:gd name="connsiteY97" fmla="*/ 2050693 h 3189425"/>
              <a:gd name="connsiteX98" fmla="*/ 8071104 w 12192000"/>
              <a:gd name="connsiteY98" fmla="*/ 2050693 h 3189425"/>
              <a:gd name="connsiteX99" fmla="*/ 8071104 w 12192000"/>
              <a:gd name="connsiteY99" fmla="*/ 2140914 h 3189425"/>
              <a:gd name="connsiteX100" fmla="*/ 7729728 w 12192000"/>
              <a:gd name="connsiteY100" fmla="*/ 2140914 h 3189425"/>
              <a:gd name="connsiteX101" fmla="*/ 7729728 w 12192000"/>
              <a:gd name="connsiteY101" fmla="*/ 1967788 h 3189425"/>
              <a:gd name="connsiteX102" fmla="*/ 7161581 w 12192000"/>
              <a:gd name="connsiteY102" fmla="*/ 1967788 h 3189425"/>
              <a:gd name="connsiteX103" fmla="*/ 7161581 w 12192000"/>
              <a:gd name="connsiteY103" fmla="*/ 2021432 h 3189425"/>
              <a:gd name="connsiteX104" fmla="*/ 7054291 w 12192000"/>
              <a:gd name="connsiteY104" fmla="*/ 2021432 h 3189425"/>
              <a:gd name="connsiteX105" fmla="*/ 7054291 w 12192000"/>
              <a:gd name="connsiteY105" fmla="*/ 1953157 h 3189425"/>
              <a:gd name="connsiteX106" fmla="*/ 6966509 w 12192000"/>
              <a:gd name="connsiteY106" fmla="*/ 1953157 h 3189425"/>
              <a:gd name="connsiteX107" fmla="*/ 6966509 w 12192000"/>
              <a:gd name="connsiteY107" fmla="*/ 2889502 h 3189425"/>
              <a:gd name="connsiteX108" fmla="*/ 6986016 w 12192000"/>
              <a:gd name="connsiteY108" fmla="*/ 2889502 h 3189425"/>
              <a:gd name="connsiteX109" fmla="*/ 6986016 w 12192000"/>
              <a:gd name="connsiteY109" fmla="*/ 3038245 h 3189425"/>
              <a:gd name="connsiteX110" fmla="*/ 6947002 w 12192000"/>
              <a:gd name="connsiteY110" fmla="*/ 3038245 h 3189425"/>
              <a:gd name="connsiteX111" fmla="*/ 6947002 w 12192000"/>
              <a:gd name="connsiteY111" fmla="*/ 2889502 h 3189425"/>
              <a:gd name="connsiteX112" fmla="*/ 6832397 w 12192000"/>
              <a:gd name="connsiteY112" fmla="*/ 2889502 h 3189425"/>
              <a:gd name="connsiteX113" fmla="*/ 6832397 w 12192000"/>
              <a:gd name="connsiteY113" fmla="*/ 2811474 h 3189425"/>
              <a:gd name="connsiteX114" fmla="*/ 6712915 w 12192000"/>
              <a:gd name="connsiteY114" fmla="*/ 2811474 h 3189425"/>
              <a:gd name="connsiteX115" fmla="*/ 6729984 w 12192000"/>
              <a:gd name="connsiteY115" fmla="*/ 2823666 h 3189425"/>
              <a:gd name="connsiteX116" fmla="*/ 6551981 w 12192000"/>
              <a:gd name="connsiteY116" fmla="*/ 3055313 h 3189425"/>
              <a:gd name="connsiteX117" fmla="*/ 6530035 w 12192000"/>
              <a:gd name="connsiteY117" fmla="*/ 3018738 h 3189425"/>
              <a:gd name="connsiteX118" fmla="*/ 6698285 w 12192000"/>
              <a:gd name="connsiteY118" fmla="*/ 2799282 h 3189425"/>
              <a:gd name="connsiteX119" fmla="*/ 6715354 w 12192000"/>
              <a:gd name="connsiteY119" fmla="*/ 2811474 h 3189425"/>
              <a:gd name="connsiteX120" fmla="*/ 6764122 w 12192000"/>
              <a:gd name="connsiteY120" fmla="*/ 2565195 h 3189425"/>
              <a:gd name="connsiteX121" fmla="*/ 6232551 w 12192000"/>
              <a:gd name="connsiteY121" fmla="*/ 1975103 h 3189425"/>
              <a:gd name="connsiteX122" fmla="*/ 5700980 w 12192000"/>
              <a:gd name="connsiteY122" fmla="*/ 2565195 h 3189425"/>
              <a:gd name="connsiteX123" fmla="*/ 5749748 w 12192000"/>
              <a:gd name="connsiteY123" fmla="*/ 2811474 h 3189425"/>
              <a:gd name="connsiteX124" fmla="*/ 5766816 w 12192000"/>
              <a:gd name="connsiteY124" fmla="*/ 2801720 h 3189425"/>
              <a:gd name="connsiteX125" fmla="*/ 5913120 w 12192000"/>
              <a:gd name="connsiteY125" fmla="*/ 3018738 h 3189425"/>
              <a:gd name="connsiteX126" fmla="*/ 5891175 w 12192000"/>
              <a:gd name="connsiteY126" fmla="*/ 3057752 h 3189425"/>
              <a:gd name="connsiteX127" fmla="*/ 5732679 w 12192000"/>
              <a:gd name="connsiteY127" fmla="*/ 2823666 h 3189425"/>
              <a:gd name="connsiteX128" fmla="*/ 5749748 w 12192000"/>
              <a:gd name="connsiteY128" fmla="*/ 2813912 h 3189425"/>
              <a:gd name="connsiteX129" fmla="*/ 5640020 w 12192000"/>
              <a:gd name="connsiteY129" fmla="*/ 2813912 h 3189425"/>
              <a:gd name="connsiteX130" fmla="*/ 5640020 w 12192000"/>
              <a:gd name="connsiteY130" fmla="*/ 3111397 h 3189425"/>
              <a:gd name="connsiteX131" fmla="*/ 5601005 w 12192000"/>
              <a:gd name="connsiteY131" fmla="*/ 3111397 h 3189425"/>
              <a:gd name="connsiteX132" fmla="*/ 5601005 w 12192000"/>
              <a:gd name="connsiteY132" fmla="*/ 2813912 h 3189425"/>
              <a:gd name="connsiteX133" fmla="*/ 5620512 w 12192000"/>
              <a:gd name="connsiteY133" fmla="*/ 2813912 h 3189425"/>
              <a:gd name="connsiteX134" fmla="*/ 5620512 w 12192000"/>
              <a:gd name="connsiteY134" fmla="*/ 2738322 h 3189425"/>
              <a:gd name="connsiteX135" fmla="*/ 5559552 w 12192000"/>
              <a:gd name="connsiteY135" fmla="*/ 2738322 h 3189425"/>
              <a:gd name="connsiteX136" fmla="*/ 5559552 w 12192000"/>
              <a:gd name="connsiteY136" fmla="*/ 2626155 h 3189425"/>
              <a:gd name="connsiteX137" fmla="*/ 5413248 w 12192000"/>
              <a:gd name="connsiteY137" fmla="*/ 2626155 h 3189425"/>
              <a:gd name="connsiteX138" fmla="*/ 5413248 w 12192000"/>
              <a:gd name="connsiteY138" fmla="*/ 2838296 h 3189425"/>
              <a:gd name="connsiteX139" fmla="*/ 5340096 w 12192000"/>
              <a:gd name="connsiteY139" fmla="*/ 2838296 h 3189425"/>
              <a:gd name="connsiteX140" fmla="*/ 5340096 w 12192000"/>
              <a:gd name="connsiteY140" fmla="*/ 3111397 h 3189425"/>
              <a:gd name="connsiteX141" fmla="*/ 5301082 w 12192000"/>
              <a:gd name="connsiteY141" fmla="*/ 3111397 h 3189425"/>
              <a:gd name="connsiteX142" fmla="*/ 5301082 w 12192000"/>
              <a:gd name="connsiteY142" fmla="*/ 2816350 h 3189425"/>
              <a:gd name="connsiteX143" fmla="*/ 5320589 w 12192000"/>
              <a:gd name="connsiteY143" fmla="*/ 2816350 h 3189425"/>
              <a:gd name="connsiteX144" fmla="*/ 5320589 w 12192000"/>
              <a:gd name="connsiteY144" fmla="*/ 2604210 h 3189425"/>
              <a:gd name="connsiteX145" fmla="*/ 5101133 w 12192000"/>
              <a:gd name="connsiteY145" fmla="*/ 2604210 h 3189425"/>
              <a:gd name="connsiteX146" fmla="*/ 5101133 w 12192000"/>
              <a:gd name="connsiteY146" fmla="*/ 2762706 h 3189425"/>
              <a:gd name="connsiteX147" fmla="*/ 5237684 w 12192000"/>
              <a:gd name="connsiteY147" fmla="*/ 2762706 h 3189425"/>
              <a:gd name="connsiteX148" fmla="*/ 5237684 w 12192000"/>
              <a:gd name="connsiteY148" fmla="*/ 2784651 h 3189425"/>
              <a:gd name="connsiteX149" fmla="*/ 5257191 w 12192000"/>
              <a:gd name="connsiteY149" fmla="*/ 2784651 h 3189425"/>
              <a:gd name="connsiteX150" fmla="*/ 5257191 w 12192000"/>
              <a:gd name="connsiteY150" fmla="*/ 3111397 h 3189425"/>
              <a:gd name="connsiteX151" fmla="*/ 5218176 w 12192000"/>
              <a:gd name="connsiteY151" fmla="*/ 3111397 h 3189425"/>
              <a:gd name="connsiteX152" fmla="*/ 5218176 w 12192000"/>
              <a:gd name="connsiteY152" fmla="*/ 2804158 h 3189425"/>
              <a:gd name="connsiteX153" fmla="*/ 5101133 w 12192000"/>
              <a:gd name="connsiteY153" fmla="*/ 2804158 h 3189425"/>
              <a:gd name="connsiteX154" fmla="*/ 5101133 w 12192000"/>
              <a:gd name="connsiteY154" fmla="*/ 2782213 h 3189425"/>
              <a:gd name="connsiteX155" fmla="*/ 5052365 w 12192000"/>
              <a:gd name="connsiteY155" fmla="*/ 2782213 h 3189425"/>
              <a:gd name="connsiteX156" fmla="*/ 5052365 w 12192000"/>
              <a:gd name="connsiteY156" fmla="*/ 3108958 h 3189425"/>
              <a:gd name="connsiteX157" fmla="*/ 5013351 w 12192000"/>
              <a:gd name="connsiteY157" fmla="*/ 3108958 h 3189425"/>
              <a:gd name="connsiteX158" fmla="*/ 5013351 w 12192000"/>
              <a:gd name="connsiteY158" fmla="*/ 2782213 h 3189425"/>
              <a:gd name="connsiteX159" fmla="*/ 5032858 w 12192000"/>
              <a:gd name="connsiteY159" fmla="*/ 2782213 h 3189425"/>
              <a:gd name="connsiteX160" fmla="*/ 5032858 w 12192000"/>
              <a:gd name="connsiteY160" fmla="*/ 2618840 h 3189425"/>
              <a:gd name="connsiteX161" fmla="*/ 4886554 w 12192000"/>
              <a:gd name="connsiteY161" fmla="*/ 2618840 h 3189425"/>
              <a:gd name="connsiteX162" fmla="*/ 4886554 w 12192000"/>
              <a:gd name="connsiteY162" fmla="*/ 2723691 h 3189425"/>
              <a:gd name="connsiteX163" fmla="*/ 4701236 w 12192000"/>
              <a:gd name="connsiteY163" fmla="*/ 2723691 h 3189425"/>
              <a:gd name="connsiteX164" fmla="*/ 4701236 w 12192000"/>
              <a:gd name="connsiteY164" fmla="*/ 2618840 h 3189425"/>
              <a:gd name="connsiteX165" fmla="*/ 4501287 w 12192000"/>
              <a:gd name="connsiteY165" fmla="*/ 2618840 h 3189425"/>
              <a:gd name="connsiteX166" fmla="*/ 4501287 w 12192000"/>
              <a:gd name="connsiteY166" fmla="*/ 3108958 h 3189425"/>
              <a:gd name="connsiteX167" fmla="*/ 4462272 w 12192000"/>
              <a:gd name="connsiteY167" fmla="*/ 3108958 h 3189425"/>
              <a:gd name="connsiteX168" fmla="*/ 4462272 w 12192000"/>
              <a:gd name="connsiteY168" fmla="*/ 2587141 h 3189425"/>
              <a:gd name="connsiteX169" fmla="*/ 4481780 w 12192000"/>
              <a:gd name="connsiteY169" fmla="*/ 2587141 h 3189425"/>
              <a:gd name="connsiteX170" fmla="*/ 4481780 w 12192000"/>
              <a:gd name="connsiteY170" fmla="*/ 1328927 h 3189425"/>
              <a:gd name="connsiteX171" fmla="*/ 4172103 w 12192000"/>
              <a:gd name="connsiteY171" fmla="*/ 1007059 h 3189425"/>
              <a:gd name="connsiteX172" fmla="*/ 3942893 w 12192000"/>
              <a:gd name="connsiteY172" fmla="*/ 1094841 h 3189425"/>
              <a:gd name="connsiteX173" fmla="*/ 3942893 w 12192000"/>
              <a:gd name="connsiteY173" fmla="*/ 2811474 h 3189425"/>
              <a:gd name="connsiteX174" fmla="*/ 3791712 w 12192000"/>
              <a:gd name="connsiteY174" fmla="*/ 2811474 h 3189425"/>
              <a:gd name="connsiteX175" fmla="*/ 3791712 w 12192000"/>
              <a:gd name="connsiteY175" fmla="*/ 3106520 h 3189425"/>
              <a:gd name="connsiteX176" fmla="*/ 3752698 w 12192000"/>
              <a:gd name="connsiteY176" fmla="*/ 3106520 h 3189425"/>
              <a:gd name="connsiteX177" fmla="*/ 3752698 w 12192000"/>
              <a:gd name="connsiteY177" fmla="*/ 2811474 h 3189425"/>
              <a:gd name="connsiteX178" fmla="*/ 3772205 w 12192000"/>
              <a:gd name="connsiteY178" fmla="*/ 2811474 h 3189425"/>
              <a:gd name="connsiteX179" fmla="*/ 3772205 w 12192000"/>
              <a:gd name="connsiteY179" fmla="*/ 465734 h 3189425"/>
              <a:gd name="connsiteX180" fmla="*/ 3177235 w 12192000"/>
              <a:gd name="connsiteY180" fmla="*/ 0 h 3189425"/>
              <a:gd name="connsiteX181" fmla="*/ 3177235 w 12192000"/>
              <a:gd name="connsiteY181" fmla="*/ 1445970 h 3189425"/>
              <a:gd name="connsiteX182" fmla="*/ 3196743 w 12192000"/>
              <a:gd name="connsiteY182" fmla="*/ 1445970 h 3189425"/>
              <a:gd name="connsiteX183" fmla="*/ 3196743 w 12192000"/>
              <a:gd name="connsiteY183" fmla="*/ 3108958 h 3189425"/>
              <a:gd name="connsiteX184" fmla="*/ 3157728 w 12192000"/>
              <a:gd name="connsiteY184" fmla="*/ 3108958 h 3189425"/>
              <a:gd name="connsiteX185" fmla="*/ 3157728 w 12192000"/>
              <a:gd name="connsiteY185" fmla="*/ 1445970 h 3189425"/>
              <a:gd name="connsiteX186" fmla="*/ 3087014 w 12192000"/>
              <a:gd name="connsiteY186" fmla="*/ 1445970 h 3189425"/>
              <a:gd name="connsiteX187" fmla="*/ 3087014 w 12192000"/>
              <a:gd name="connsiteY187" fmla="*/ 1199692 h 3189425"/>
              <a:gd name="connsiteX188" fmla="*/ 2996794 w 12192000"/>
              <a:gd name="connsiteY188" fmla="*/ 1199692 h 3189425"/>
              <a:gd name="connsiteX189" fmla="*/ 2996794 w 12192000"/>
              <a:gd name="connsiteY189" fmla="*/ 1070457 h 3189425"/>
              <a:gd name="connsiteX190" fmla="*/ 2494483 w 12192000"/>
              <a:gd name="connsiteY190" fmla="*/ 1070457 h 3189425"/>
              <a:gd name="connsiteX191" fmla="*/ 2494483 w 12192000"/>
              <a:gd name="connsiteY191" fmla="*/ 1187500 h 3189425"/>
              <a:gd name="connsiteX192" fmla="*/ 2438400 w 12192000"/>
              <a:gd name="connsiteY192" fmla="*/ 1187500 h 3189425"/>
              <a:gd name="connsiteX193" fmla="*/ 2438400 w 12192000"/>
              <a:gd name="connsiteY193" fmla="*/ 1333804 h 3189425"/>
              <a:gd name="connsiteX194" fmla="*/ 2869997 w 12192000"/>
              <a:gd name="connsiteY194" fmla="*/ 1333804 h 3189425"/>
              <a:gd name="connsiteX195" fmla="*/ 2869997 w 12192000"/>
              <a:gd name="connsiteY195" fmla="*/ 1355750 h 3189425"/>
              <a:gd name="connsiteX196" fmla="*/ 2889504 w 12192000"/>
              <a:gd name="connsiteY196" fmla="*/ 1355750 h 3189425"/>
              <a:gd name="connsiteX197" fmla="*/ 2889504 w 12192000"/>
              <a:gd name="connsiteY197" fmla="*/ 3108958 h 3189425"/>
              <a:gd name="connsiteX198" fmla="*/ 2850490 w 12192000"/>
              <a:gd name="connsiteY198" fmla="*/ 3108958 h 3189425"/>
              <a:gd name="connsiteX199" fmla="*/ 2850490 w 12192000"/>
              <a:gd name="connsiteY199" fmla="*/ 1377695 h 3189425"/>
              <a:gd name="connsiteX200" fmla="*/ 2435962 w 12192000"/>
              <a:gd name="connsiteY200" fmla="*/ 1377695 h 3189425"/>
              <a:gd name="connsiteX201" fmla="*/ 2435962 w 12192000"/>
              <a:gd name="connsiteY201" fmla="*/ 1355750 h 3189425"/>
              <a:gd name="connsiteX202" fmla="*/ 2287219 w 12192000"/>
              <a:gd name="connsiteY202" fmla="*/ 1355750 h 3189425"/>
              <a:gd name="connsiteX203" fmla="*/ 2287219 w 12192000"/>
              <a:gd name="connsiteY203" fmla="*/ 1536191 h 3189425"/>
              <a:gd name="connsiteX204" fmla="*/ 2206752 w 12192000"/>
              <a:gd name="connsiteY204" fmla="*/ 1536191 h 3189425"/>
              <a:gd name="connsiteX205" fmla="*/ 2206752 w 12192000"/>
              <a:gd name="connsiteY205" fmla="*/ 2465221 h 3189425"/>
              <a:gd name="connsiteX206" fmla="*/ 2226259 w 12192000"/>
              <a:gd name="connsiteY206" fmla="*/ 2465221 h 3189425"/>
              <a:gd name="connsiteX207" fmla="*/ 2226259 w 12192000"/>
              <a:gd name="connsiteY207" fmla="*/ 3108958 h 3189425"/>
              <a:gd name="connsiteX208" fmla="*/ 2187245 w 12192000"/>
              <a:gd name="connsiteY208" fmla="*/ 3108958 h 3189425"/>
              <a:gd name="connsiteX209" fmla="*/ 2187245 w 12192000"/>
              <a:gd name="connsiteY209" fmla="*/ 2465221 h 3189425"/>
              <a:gd name="connsiteX210" fmla="*/ 2036064 w 12192000"/>
              <a:gd name="connsiteY210" fmla="*/ 2465221 h 3189425"/>
              <a:gd name="connsiteX211" fmla="*/ 2036064 w 12192000"/>
              <a:gd name="connsiteY211" fmla="*/ 2555442 h 3189425"/>
              <a:gd name="connsiteX212" fmla="*/ 1943405 w 12192000"/>
              <a:gd name="connsiteY212" fmla="*/ 2555442 h 3189425"/>
              <a:gd name="connsiteX213" fmla="*/ 1943405 w 12192000"/>
              <a:gd name="connsiteY213" fmla="*/ 2891941 h 3189425"/>
              <a:gd name="connsiteX214" fmla="*/ 1814170 w 12192000"/>
              <a:gd name="connsiteY214" fmla="*/ 2891941 h 3189425"/>
              <a:gd name="connsiteX215" fmla="*/ 1814170 w 12192000"/>
              <a:gd name="connsiteY215" fmla="*/ 3111397 h 3189425"/>
              <a:gd name="connsiteX216" fmla="*/ 1775155 w 12192000"/>
              <a:gd name="connsiteY216" fmla="*/ 3111397 h 3189425"/>
              <a:gd name="connsiteX217" fmla="*/ 1775155 w 12192000"/>
              <a:gd name="connsiteY217" fmla="*/ 2891941 h 3189425"/>
              <a:gd name="connsiteX218" fmla="*/ 1794662 w 12192000"/>
              <a:gd name="connsiteY218" fmla="*/ 2891941 h 3189425"/>
              <a:gd name="connsiteX219" fmla="*/ 1794662 w 12192000"/>
              <a:gd name="connsiteY219" fmla="*/ 2723691 h 3189425"/>
              <a:gd name="connsiteX220" fmla="*/ 1533754 w 12192000"/>
              <a:gd name="connsiteY220" fmla="*/ 2723691 h 3189425"/>
              <a:gd name="connsiteX221" fmla="*/ 1533754 w 12192000"/>
              <a:gd name="connsiteY221" fmla="*/ 2801720 h 3189425"/>
              <a:gd name="connsiteX222" fmla="*/ 1453286 w 12192000"/>
              <a:gd name="connsiteY222" fmla="*/ 2801720 h 3189425"/>
              <a:gd name="connsiteX223" fmla="*/ 1453286 w 12192000"/>
              <a:gd name="connsiteY223" fmla="*/ 2748075 h 3189425"/>
              <a:gd name="connsiteX224" fmla="*/ 1428902 w 12192000"/>
              <a:gd name="connsiteY224" fmla="*/ 2748075 h 3189425"/>
              <a:gd name="connsiteX225" fmla="*/ 1382573 w 12192000"/>
              <a:gd name="connsiteY225" fmla="*/ 2748075 h 3189425"/>
              <a:gd name="connsiteX226" fmla="*/ 1297229 w 12192000"/>
              <a:gd name="connsiteY226" fmla="*/ 2748075 h 3189425"/>
              <a:gd name="connsiteX227" fmla="*/ 1297229 w 12192000"/>
              <a:gd name="connsiteY227" fmla="*/ 3111397 h 3189425"/>
              <a:gd name="connsiteX228" fmla="*/ 1258214 w 12192000"/>
              <a:gd name="connsiteY228" fmla="*/ 3111397 h 3189425"/>
              <a:gd name="connsiteX229" fmla="*/ 1258214 w 12192000"/>
              <a:gd name="connsiteY229" fmla="*/ 2726130 h 3189425"/>
              <a:gd name="connsiteX230" fmla="*/ 1277722 w 12192000"/>
              <a:gd name="connsiteY230" fmla="*/ 2726130 h 3189425"/>
              <a:gd name="connsiteX231" fmla="*/ 1277722 w 12192000"/>
              <a:gd name="connsiteY231" fmla="*/ 2704184 h 3189425"/>
              <a:gd name="connsiteX232" fmla="*/ 1382573 w 12192000"/>
              <a:gd name="connsiteY232" fmla="*/ 2704184 h 3189425"/>
              <a:gd name="connsiteX233" fmla="*/ 1428902 w 12192000"/>
              <a:gd name="connsiteY233" fmla="*/ 2704184 h 3189425"/>
              <a:gd name="connsiteX234" fmla="*/ 1453286 w 12192000"/>
              <a:gd name="connsiteY234" fmla="*/ 2704184 h 3189425"/>
              <a:gd name="connsiteX235" fmla="*/ 1453286 w 12192000"/>
              <a:gd name="connsiteY235" fmla="*/ 2492043 h 3189425"/>
              <a:gd name="connsiteX236" fmla="*/ 1141171 w 12192000"/>
              <a:gd name="connsiteY236" fmla="*/ 2492043 h 3189425"/>
              <a:gd name="connsiteX237" fmla="*/ 1141171 w 12192000"/>
              <a:gd name="connsiteY237" fmla="*/ 3111397 h 3189425"/>
              <a:gd name="connsiteX238" fmla="*/ 1102157 w 12192000"/>
              <a:gd name="connsiteY238" fmla="*/ 3111397 h 3189425"/>
              <a:gd name="connsiteX239" fmla="*/ 1102157 w 12192000"/>
              <a:gd name="connsiteY239" fmla="*/ 2492043 h 3189425"/>
              <a:gd name="connsiteX240" fmla="*/ 1121664 w 12192000"/>
              <a:gd name="connsiteY240" fmla="*/ 2492043 h 3189425"/>
              <a:gd name="connsiteX241" fmla="*/ 1121664 w 12192000"/>
              <a:gd name="connsiteY241" fmla="*/ 1560575 h 3189425"/>
              <a:gd name="connsiteX242" fmla="*/ 1075334 w 12192000"/>
              <a:gd name="connsiteY242" fmla="*/ 1560575 h 3189425"/>
              <a:gd name="connsiteX243" fmla="*/ 1075334 w 12192000"/>
              <a:gd name="connsiteY243" fmla="*/ 1443532 h 3189425"/>
              <a:gd name="connsiteX244" fmla="*/ 721766 w 12192000"/>
              <a:gd name="connsiteY244" fmla="*/ 1443532 h 3189425"/>
              <a:gd name="connsiteX245" fmla="*/ 721766 w 12192000"/>
              <a:gd name="connsiteY245" fmla="*/ 1545945 h 3189425"/>
              <a:gd name="connsiteX246" fmla="*/ 675437 w 12192000"/>
              <a:gd name="connsiteY246" fmla="*/ 1545945 h 3189425"/>
              <a:gd name="connsiteX247" fmla="*/ 675437 w 12192000"/>
              <a:gd name="connsiteY247" fmla="*/ 1999487 h 3189425"/>
              <a:gd name="connsiteX248" fmla="*/ 694944 w 12192000"/>
              <a:gd name="connsiteY248" fmla="*/ 1999487 h 3189425"/>
              <a:gd name="connsiteX249" fmla="*/ 694944 w 12192000"/>
              <a:gd name="connsiteY249" fmla="*/ 3108958 h 3189425"/>
              <a:gd name="connsiteX250" fmla="*/ 655930 w 12192000"/>
              <a:gd name="connsiteY250" fmla="*/ 3108958 h 3189425"/>
              <a:gd name="connsiteX251" fmla="*/ 655930 w 12192000"/>
              <a:gd name="connsiteY251" fmla="*/ 1999487 h 3189425"/>
              <a:gd name="connsiteX252" fmla="*/ 365760 w 12192000"/>
              <a:gd name="connsiteY252" fmla="*/ 1999487 h 3189425"/>
              <a:gd name="connsiteX253" fmla="*/ 365760 w 12192000"/>
              <a:gd name="connsiteY253" fmla="*/ 2089707 h 3189425"/>
              <a:gd name="connsiteX254" fmla="*/ 0 w 12192000"/>
              <a:gd name="connsiteY254" fmla="*/ 2089707 h 3189425"/>
              <a:gd name="connsiteX255" fmla="*/ 0 w 12192000"/>
              <a:gd name="connsiteY255" fmla="*/ 3189425 h 3189425"/>
              <a:gd name="connsiteX256" fmla="*/ 12192000 w 12192000"/>
              <a:gd name="connsiteY256" fmla="*/ 3189425 h 3189425"/>
              <a:gd name="connsiteX257" fmla="*/ 12192000 w 12192000"/>
              <a:gd name="connsiteY257" fmla="*/ 1207007 h 3189425"/>
              <a:gd name="connsiteX258" fmla="*/ 12011559 w 12192000"/>
              <a:gd name="connsiteY258" fmla="*/ 1207007 h 3189425"/>
              <a:gd name="connsiteX259" fmla="*/ 8100365 w 12192000"/>
              <a:gd name="connsiteY259" fmla="*/ 3038245 h 3189425"/>
              <a:gd name="connsiteX260" fmla="*/ 8061351 w 12192000"/>
              <a:gd name="connsiteY260" fmla="*/ 3038245 h 3189425"/>
              <a:gd name="connsiteX261" fmla="*/ 8061351 w 12192000"/>
              <a:gd name="connsiteY261" fmla="*/ 2726130 h 3189425"/>
              <a:gd name="connsiteX262" fmla="*/ 8036967 w 12192000"/>
              <a:gd name="connsiteY262" fmla="*/ 2726130 h 3189425"/>
              <a:gd name="connsiteX263" fmla="*/ 8036967 w 12192000"/>
              <a:gd name="connsiteY263" fmla="*/ 2694430 h 3189425"/>
              <a:gd name="connsiteX264" fmla="*/ 7978445 w 12192000"/>
              <a:gd name="connsiteY264" fmla="*/ 2694430 h 3189425"/>
              <a:gd name="connsiteX265" fmla="*/ 7978445 w 12192000"/>
              <a:gd name="connsiteY265" fmla="*/ 2655416 h 3189425"/>
              <a:gd name="connsiteX266" fmla="*/ 7897978 w 12192000"/>
              <a:gd name="connsiteY266" fmla="*/ 2655416 h 3189425"/>
              <a:gd name="connsiteX267" fmla="*/ 7897978 w 12192000"/>
              <a:gd name="connsiteY267" fmla="*/ 2760267 h 3189425"/>
              <a:gd name="connsiteX268" fmla="*/ 7861402 w 12192000"/>
              <a:gd name="connsiteY268" fmla="*/ 2760267 h 3189425"/>
              <a:gd name="connsiteX269" fmla="*/ 7861402 w 12192000"/>
              <a:gd name="connsiteY269" fmla="*/ 2731006 h 3189425"/>
              <a:gd name="connsiteX270" fmla="*/ 7798003 w 12192000"/>
              <a:gd name="connsiteY270" fmla="*/ 2731006 h 3189425"/>
              <a:gd name="connsiteX271" fmla="*/ 7798003 w 12192000"/>
              <a:gd name="connsiteY271" fmla="*/ 2857803 h 3189425"/>
              <a:gd name="connsiteX272" fmla="*/ 7746797 w 12192000"/>
              <a:gd name="connsiteY272" fmla="*/ 2869995 h 3189425"/>
              <a:gd name="connsiteX273" fmla="*/ 7766304 w 12192000"/>
              <a:gd name="connsiteY273" fmla="*/ 2869995 h 3189425"/>
              <a:gd name="connsiteX274" fmla="*/ 7766304 w 12192000"/>
              <a:gd name="connsiteY274" fmla="*/ 3035806 h 3189425"/>
              <a:gd name="connsiteX275" fmla="*/ 7727290 w 12192000"/>
              <a:gd name="connsiteY275" fmla="*/ 3035806 h 3189425"/>
              <a:gd name="connsiteX276" fmla="*/ 7727290 w 12192000"/>
              <a:gd name="connsiteY276" fmla="*/ 2869995 h 3189425"/>
              <a:gd name="connsiteX277" fmla="*/ 7746797 w 12192000"/>
              <a:gd name="connsiteY277" fmla="*/ 2869995 h 3189425"/>
              <a:gd name="connsiteX278" fmla="*/ 7746797 w 12192000"/>
              <a:gd name="connsiteY278" fmla="*/ 2326232 h 3189425"/>
              <a:gd name="connsiteX279" fmla="*/ 8083296 w 12192000"/>
              <a:gd name="connsiteY279" fmla="*/ 2326232 h 3189425"/>
              <a:gd name="connsiteX280" fmla="*/ 8083296 w 12192000"/>
              <a:gd name="connsiteY280" fmla="*/ 2726130 h 3189425"/>
              <a:gd name="connsiteX281" fmla="*/ 8102803 w 12192000"/>
              <a:gd name="connsiteY281" fmla="*/ 2726130 h 3189425"/>
              <a:gd name="connsiteX282" fmla="*/ 8102803 w 12192000"/>
              <a:gd name="connsiteY282" fmla="*/ 3038245 h 31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</a:cxnLst>
            <a:rect l="l" t="t" r="r" b="b"/>
            <a:pathLst>
              <a:path w="12192000" h="3189425">
                <a:moveTo>
                  <a:pt x="12011559" y="1207007"/>
                </a:moveTo>
                <a:lnTo>
                  <a:pt x="12011559" y="1260652"/>
                </a:lnTo>
                <a:lnTo>
                  <a:pt x="11945721" y="1260652"/>
                </a:lnTo>
                <a:lnTo>
                  <a:pt x="11945721" y="1314297"/>
                </a:lnTo>
                <a:lnTo>
                  <a:pt x="11826240" y="1314297"/>
                </a:lnTo>
                <a:lnTo>
                  <a:pt x="11826240" y="2511551"/>
                </a:lnTo>
                <a:lnTo>
                  <a:pt x="11845747" y="2511551"/>
                </a:lnTo>
                <a:lnTo>
                  <a:pt x="11845747" y="3038245"/>
                </a:lnTo>
                <a:lnTo>
                  <a:pt x="11806733" y="3038245"/>
                </a:lnTo>
                <a:lnTo>
                  <a:pt x="11806733" y="2511551"/>
                </a:lnTo>
                <a:lnTo>
                  <a:pt x="11726265" y="2511551"/>
                </a:lnTo>
                <a:lnTo>
                  <a:pt x="11726265" y="2428645"/>
                </a:lnTo>
                <a:lnTo>
                  <a:pt x="11653113" y="2428645"/>
                </a:lnTo>
                <a:lnTo>
                  <a:pt x="11653113" y="2299410"/>
                </a:lnTo>
                <a:lnTo>
                  <a:pt x="11519001" y="2299410"/>
                </a:lnTo>
                <a:lnTo>
                  <a:pt x="11519001" y="2262834"/>
                </a:lnTo>
                <a:lnTo>
                  <a:pt x="11431219" y="2262834"/>
                </a:lnTo>
                <a:lnTo>
                  <a:pt x="11431219" y="2309163"/>
                </a:lnTo>
                <a:lnTo>
                  <a:pt x="11377575" y="2309163"/>
                </a:lnTo>
                <a:lnTo>
                  <a:pt x="11377575" y="2513989"/>
                </a:lnTo>
                <a:lnTo>
                  <a:pt x="11397081" y="2513989"/>
                </a:lnTo>
                <a:lnTo>
                  <a:pt x="11397081" y="3040683"/>
                </a:lnTo>
                <a:lnTo>
                  <a:pt x="11358067" y="3040683"/>
                </a:lnTo>
                <a:lnTo>
                  <a:pt x="11358067" y="2511551"/>
                </a:lnTo>
                <a:lnTo>
                  <a:pt x="11277600" y="2511551"/>
                </a:lnTo>
                <a:lnTo>
                  <a:pt x="11277600" y="2587141"/>
                </a:lnTo>
                <a:lnTo>
                  <a:pt x="11184941" y="2587141"/>
                </a:lnTo>
                <a:lnTo>
                  <a:pt x="11184941" y="3038245"/>
                </a:lnTo>
                <a:lnTo>
                  <a:pt x="11143488" y="3038245"/>
                </a:lnTo>
                <a:lnTo>
                  <a:pt x="11143488" y="2587141"/>
                </a:lnTo>
                <a:lnTo>
                  <a:pt x="11162995" y="2587141"/>
                </a:lnTo>
                <a:lnTo>
                  <a:pt x="11162995" y="2384754"/>
                </a:lnTo>
                <a:lnTo>
                  <a:pt x="11048391" y="2384754"/>
                </a:lnTo>
                <a:lnTo>
                  <a:pt x="11048391" y="2331109"/>
                </a:lnTo>
                <a:lnTo>
                  <a:pt x="10914279" y="2331109"/>
                </a:lnTo>
                <a:lnTo>
                  <a:pt x="10914279" y="2572511"/>
                </a:lnTo>
                <a:lnTo>
                  <a:pt x="10933785" y="2572511"/>
                </a:lnTo>
                <a:lnTo>
                  <a:pt x="10933785" y="3038245"/>
                </a:lnTo>
                <a:lnTo>
                  <a:pt x="10894771" y="3038245"/>
                </a:lnTo>
                <a:lnTo>
                  <a:pt x="10894771" y="2572511"/>
                </a:lnTo>
                <a:lnTo>
                  <a:pt x="10880141" y="2572511"/>
                </a:lnTo>
                <a:lnTo>
                  <a:pt x="10880141" y="2406699"/>
                </a:lnTo>
                <a:lnTo>
                  <a:pt x="10846003" y="2406699"/>
                </a:lnTo>
                <a:lnTo>
                  <a:pt x="10846003" y="2301848"/>
                </a:lnTo>
                <a:lnTo>
                  <a:pt x="10746029" y="2301848"/>
                </a:lnTo>
                <a:lnTo>
                  <a:pt x="10746029" y="2389631"/>
                </a:lnTo>
                <a:lnTo>
                  <a:pt x="10680192" y="2389631"/>
                </a:lnTo>
                <a:lnTo>
                  <a:pt x="10680192" y="2335986"/>
                </a:lnTo>
                <a:lnTo>
                  <a:pt x="10560711" y="2335986"/>
                </a:lnTo>
                <a:lnTo>
                  <a:pt x="10526573" y="2457906"/>
                </a:lnTo>
                <a:lnTo>
                  <a:pt x="10526573" y="2804158"/>
                </a:lnTo>
                <a:lnTo>
                  <a:pt x="10533888" y="2794405"/>
                </a:lnTo>
                <a:lnTo>
                  <a:pt x="10685069" y="2945586"/>
                </a:lnTo>
                <a:lnTo>
                  <a:pt x="10658247" y="2979723"/>
                </a:lnTo>
                <a:lnTo>
                  <a:pt x="10509504" y="2828542"/>
                </a:lnTo>
                <a:lnTo>
                  <a:pt x="10529011" y="2804158"/>
                </a:lnTo>
                <a:lnTo>
                  <a:pt x="10436352" y="2684677"/>
                </a:lnTo>
                <a:lnTo>
                  <a:pt x="10436352" y="2284779"/>
                </a:lnTo>
                <a:lnTo>
                  <a:pt x="10275417" y="2284779"/>
                </a:lnTo>
                <a:lnTo>
                  <a:pt x="10275417" y="2331109"/>
                </a:lnTo>
                <a:lnTo>
                  <a:pt x="10229088" y="2331109"/>
                </a:lnTo>
                <a:lnTo>
                  <a:pt x="10229088" y="2277464"/>
                </a:lnTo>
                <a:lnTo>
                  <a:pt x="10102291" y="2277464"/>
                </a:lnTo>
                <a:lnTo>
                  <a:pt x="10102291" y="2345739"/>
                </a:lnTo>
                <a:lnTo>
                  <a:pt x="10063277" y="2345739"/>
                </a:lnTo>
                <a:lnTo>
                  <a:pt x="10063277" y="2533496"/>
                </a:lnTo>
                <a:lnTo>
                  <a:pt x="10070592" y="2511551"/>
                </a:lnTo>
                <a:lnTo>
                  <a:pt x="10372953" y="2660293"/>
                </a:lnTo>
                <a:lnTo>
                  <a:pt x="10355885" y="2701746"/>
                </a:lnTo>
                <a:lnTo>
                  <a:pt x="10053523" y="2553003"/>
                </a:lnTo>
                <a:lnTo>
                  <a:pt x="10060839" y="2533496"/>
                </a:lnTo>
                <a:lnTo>
                  <a:pt x="9980371" y="2496920"/>
                </a:lnTo>
                <a:lnTo>
                  <a:pt x="9734093" y="2616402"/>
                </a:lnTo>
                <a:lnTo>
                  <a:pt x="9743847" y="2635909"/>
                </a:lnTo>
                <a:lnTo>
                  <a:pt x="9256167" y="2984600"/>
                </a:lnTo>
                <a:lnTo>
                  <a:pt x="9234221" y="2948024"/>
                </a:lnTo>
                <a:lnTo>
                  <a:pt x="9712147" y="2604210"/>
                </a:lnTo>
                <a:lnTo>
                  <a:pt x="9712147" y="2521304"/>
                </a:lnTo>
                <a:lnTo>
                  <a:pt x="9485376" y="2521304"/>
                </a:lnTo>
                <a:lnTo>
                  <a:pt x="9485376" y="2557880"/>
                </a:lnTo>
                <a:lnTo>
                  <a:pt x="9370771" y="2557880"/>
                </a:lnTo>
                <a:lnTo>
                  <a:pt x="9370771" y="2687115"/>
                </a:lnTo>
                <a:lnTo>
                  <a:pt x="9209837" y="2687115"/>
                </a:lnTo>
                <a:lnTo>
                  <a:pt x="9329319" y="2852926"/>
                </a:lnTo>
                <a:lnTo>
                  <a:pt x="9195207" y="2852926"/>
                </a:lnTo>
                <a:lnTo>
                  <a:pt x="9107424" y="2791966"/>
                </a:lnTo>
                <a:lnTo>
                  <a:pt x="8866023" y="2791966"/>
                </a:lnTo>
                <a:lnTo>
                  <a:pt x="8866023" y="3040683"/>
                </a:lnTo>
                <a:lnTo>
                  <a:pt x="8827008" y="3040683"/>
                </a:lnTo>
                <a:lnTo>
                  <a:pt x="8827008" y="2791966"/>
                </a:lnTo>
                <a:lnTo>
                  <a:pt x="8846515" y="2791966"/>
                </a:lnTo>
                <a:lnTo>
                  <a:pt x="8846515" y="2014117"/>
                </a:lnTo>
                <a:lnTo>
                  <a:pt x="8666073" y="2014117"/>
                </a:lnTo>
                <a:lnTo>
                  <a:pt x="8666073" y="1960472"/>
                </a:lnTo>
                <a:lnTo>
                  <a:pt x="8297875" y="1960472"/>
                </a:lnTo>
                <a:lnTo>
                  <a:pt x="8297875" y="1906828"/>
                </a:lnTo>
                <a:lnTo>
                  <a:pt x="8117434" y="1906828"/>
                </a:lnTo>
                <a:lnTo>
                  <a:pt x="8117434" y="2050693"/>
                </a:lnTo>
                <a:lnTo>
                  <a:pt x="8071104" y="2050693"/>
                </a:lnTo>
                <a:lnTo>
                  <a:pt x="8071104" y="2140914"/>
                </a:lnTo>
                <a:lnTo>
                  <a:pt x="7729728" y="2140914"/>
                </a:lnTo>
                <a:lnTo>
                  <a:pt x="7729728" y="1967788"/>
                </a:lnTo>
                <a:lnTo>
                  <a:pt x="7161581" y="1967788"/>
                </a:lnTo>
                <a:lnTo>
                  <a:pt x="7161581" y="2021432"/>
                </a:lnTo>
                <a:lnTo>
                  <a:pt x="7054291" y="2021432"/>
                </a:lnTo>
                <a:lnTo>
                  <a:pt x="7054291" y="1953157"/>
                </a:lnTo>
                <a:lnTo>
                  <a:pt x="6966509" y="1953157"/>
                </a:lnTo>
                <a:lnTo>
                  <a:pt x="6966509" y="2889502"/>
                </a:lnTo>
                <a:lnTo>
                  <a:pt x="6986016" y="2889502"/>
                </a:lnTo>
                <a:lnTo>
                  <a:pt x="6986016" y="3038245"/>
                </a:lnTo>
                <a:lnTo>
                  <a:pt x="6947002" y="3038245"/>
                </a:lnTo>
                <a:lnTo>
                  <a:pt x="6947002" y="2889502"/>
                </a:lnTo>
                <a:lnTo>
                  <a:pt x="6832397" y="2889502"/>
                </a:lnTo>
                <a:lnTo>
                  <a:pt x="6832397" y="2811474"/>
                </a:lnTo>
                <a:lnTo>
                  <a:pt x="6712915" y="2811474"/>
                </a:lnTo>
                <a:lnTo>
                  <a:pt x="6729984" y="2823666"/>
                </a:lnTo>
                <a:cubicBezTo>
                  <a:pt x="6725107" y="2830981"/>
                  <a:pt x="6627571" y="2994354"/>
                  <a:pt x="6551981" y="3055313"/>
                </a:cubicBezTo>
                <a:lnTo>
                  <a:pt x="6530035" y="3018738"/>
                </a:lnTo>
                <a:cubicBezTo>
                  <a:pt x="6600749" y="2962654"/>
                  <a:pt x="6695847" y="2799282"/>
                  <a:pt x="6698285" y="2799282"/>
                </a:cubicBezTo>
                <a:lnTo>
                  <a:pt x="6715354" y="2811474"/>
                </a:lnTo>
                <a:cubicBezTo>
                  <a:pt x="6747053" y="2735883"/>
                  <a:pt x="6764122" y="2652978"/>
                  <a:pt x="6764122" y="2565195"/>
                </a:cubicBezTo>
                <a:cubicBezTo>
                  <a:pt x="6764122" y="2240888"/>
                  <a:pt x="6527597" y="1975103"/>
                  <a:pt x="6232551" y="1975103"/>
                </a:cubicBezTo>
                <a:cubicBezTo>
                  <a:pt x="5939943" y="1975103"/>
                  <a:pt x="5700980" y="2238450"/>
                  <a:pt x="5700980" y="2565195"/>
                </a:cubicBezTo>
                <a:cubicBezTo>
                  <a:pt x="5700980" y="2652978"/>
                  <a:pt x="5718048" y="2735883"/>
                  <a:pt x="5749748" y="2811474"/>
                </a:cubicBezTo>
                <a:lnTo>
                  <a:pt x="5766816" y="2801720"/>
                </a:lnTo>
                <a:cubicBezTo>
                  <a:pt x="5788762" y="2850488"/>
                  <a:pt x="5859476" y="2982162"/>
                  <a:pt x="5913120" y="3018738"/>
                </a:cubicBezTo>
                <a:lnTo>
                  <a:pt x="5891175" y="3057752"/>
                </a:lnTo>
                <a:cubicBezTo>
                  <a:pt x="5818023" y="3008984"/>
                  <a:pt x="5735117" y="2830981"/>
                  <a:pt x="5732679" y="2823666"/>
                </a:cubicBezTo>
                <a:lnTo>
                  <a:pt x="5749748" y="2813912"/>
                </a:lnTo>
                <a:lnTo>
                  <a:pt x="5640020" y="2813912"/>
                </a:lnTo>
                <a:lnTo>
                  <a:pt x="5640020" y="3111397"/>
                </a:lnTo>
                <a:lnTo>
                  <a:pt x="5601005" y="3111397"/>
                </a:lnTo>
                <a:lnTo>
                  <a:pt x="5601005" y="2813912"/>
                </a:lnTo>
                <a:lnTo>
                  <a:pt x="5620512" y="2813912"/>
                </a:lnTo>
                <a:lnTo>
                  <a:pt x="5620512" y="2738322"/>
                </a:lnTo>
                <a:lnTo>
                  <a:pt x="5559552" y="2738322"/>
                </a:lnTo>
                <a:lnTo>
                  <a:pt x="5559552" y="2626155"/>
                </a:lnTo>
                <a:lnTo>
                  <a:pt x="5413248" y="2626155"/>
                </a:lnTo>
                <a:lnTo>
                  <a:pt x="5413248" y="2838296"/>
                </a:lnTo>
                <a:lnTo>
                  <a:pt x="5340096" y="2838296"/>
                </a:lnTo>
                <a:lnTo>
                  <a:pt x="5340096" y="3111397"/>
                </a:lnTo>
                <a:lnTo>
                  <a:pt x="5301082" y="3111397"/>
                </a:lnTo>
                <a:lnTo>
                  <a:pt x="5301082" y="2816350"/>
                </a:lnTo>
                <a:lnTo>
                  <a:pt x="5320589" y="2816350"/>
                </a:lnTo>
                <a:lnTo>
                  <a:pt x="5320589" y="2604210"/>
                </a:lnTo>
                <a:lnTo>
                  <a:pt x="5101133" y="2604210"/>
                </a:lnTo>
                <a:lnTo>
                  <a:pt x="5101133" y="2762706"/>
                </a:lnTo>
                <a:lnTo>
                  <a:pt x="5237684" y="2762706"/>
                </a:lnTo>
                <a:lnTo>
                  <a:pt x="5237684" y="2784651"/>
                </a:lnTo>
                <a:lnTo>
                  <a:pt x="5257191" y="2784651"/>
                </a:lnTo>
                <a:lnTo>
                  <a:pt x="5257191" y="3111397"/>
                </a:lnTo>
                <a:lnTo>
                  <a:pt x="5218176" y="3111397"/>
                </a:lnTo>
                <a:lnTo>
                  <a:pt x="5218176" y="2804158"/>
                </a:lnTo>
                <a:lnTo>
                  <a:pt x="5101133" y="2804158"/>
                </a:lnTo>
                <a:lnTo>
                  <a:pt x="5101133" y="2782213"/>
                </a:lnTo>
                <a:lnTo>
                  <a:pt x="5052365" y="2782213"/>
                </a:lnTo>
                <a:lnTo>
                  <a:pt x="5052365" y="3108958"/>
                </a:lnTo>
                <a:lnTo>
                  <a:pt x="5013351" y="3108958"/>
                </a:lnTo>
                <a:lnTo>
                  <a:pt x="5013351" y="2782213"/>
                </a:lnTo>
                <a:lnTo>
                  <a:pt x="5032858" y="2782213"/>
                </a:lnTo>
                <a:lnTo>
                  <a:pt x="5032858" y="2618840"/>
                </a:lnTo>
                <a:lnTo>
                  <a:pt x="4886554" y="2618840"/>
                </a:lnTo>
                <a:lnTo>
                  <a:pt x="4886554" y="2723691"/>
                </a:lnTo>
                <a:lnTo>
                  <a:pt x="4701236" y="2723691"/>
                </a:lnTo>
                <a:lnTo>
                  <a:pt x="4701236" y="2618840"/>
                </a:lnTo>
                <a:lnTo>
                  <a:pt x="4501287" y="2618840"/>
                </a:lnTo>
                <a:lnTo>
                  <a:pt x="4501287" y="3108958"/>
                </a:lnTo>
                <a:lnTo>
                  <a:pt x="4462272" y="3108958"/>
                </a:lnTo>
                <a:lnTo>
                  <a:pt x="4462272" y="2587141"/>
                </a:lnTo>
                <a:lnTo>
                  <a:pt x="4481780" y="2587141"/>
                </a:lnTo>
                <a:lnTo>
                  <a:pt x="4481780" y="1328927"/>
                </a:lnTo>
                <a:cubicBezTo>
                  <a:pt x="4481780" y="1328927"/>
                  <a:pt x="4250132" y="1087526"/>
                  <a:pt x="4172103" y="1007059"/>
                </a:cubicBezTo>
                <a:cubicBezTo>
                  <a:pt x="3964839" y="790041"/>
                  <a:pt x="3945331" y="1029004"/>
                  <a:pt x="3942893" y="1094841"/>
                </a:cubicBezTo>
                <a:cubicBezTo>
                  <a:pt x="3928263" y="1523999"/>
                  <a:pt x="3942893" y="2811474"/>
                  <a:pt x="3942893" y="2811474"/>
                </a:cubicBezTo>
                <a:lnTo>
                  <a:pt x="3791712" y="2811474"/>
                </a:lnTo>
                <a:lnTo>
                  <a:pt x="3791712" y="3106520"/>
                </a:lnTo>
                <a:lnTo>
                  <a:pt x="3752698" y="3106520"/>
                </a:lnTo>
                <a:lnTo>
                  <a:pt x="3752698" y="2811474"/>
                </a:lnTo>
                <a:lnTo>
                  <a:pt x="3772205" y="2811474"/>
                </a:lnTo>
                <a:lnTo>
                  <a:pt x="3772205" y="465734"/>
                </a:lnTo>
                <a:cubicBezTo>
                  <a:pt x="3589325" y="465734"/>
                  <a:pt x="3177235" y="0"/>
                  <a:pt x="3177235" y="0"/>
                </a:cubicBezTo>
                <a:lnTo>
                  <a:pt x="3177235" y="1445970"/>
                </a:lnTo>
                <a:lnTo>
                  <a:pt x="3196743" y="1445970"/>
                </a:lnTo>
                <a:lnTo>
                  <a:pt x="3196743" y="3108958"/>
                </a:lnTo>
                <a:lnTo>
                  <a:pt x="3157728" y="3108958"/>
                </a:lnTo>
                <a:lnTo>
                  <a:pt x="3157728" y="1445970"/>
                </a:lnTo>
                <a:lnTo>
                  <a:pt x="3087014" y="1445970"/>
                </a:lnTo>
                <a:lnTo>
                  <a:pt x="3087014" y="1199692"/>
                </a:lnTo>
                <a:lnTo>
                  <a:pt x="2996794" y="1199692"/>
                </a:lnTo>
                <a:lnTo>
                  <a:pt x="2996794" y="1070457"/>
                </a:lnTo>
                <a:lnTo>
                  <a:pt x="2494483" y="1070457"/>
                </a:lnTo>
                <a:lnTo>
                  <a:pt x="2494483" y="1187500"/>
                </a:lnTo>
                <a:lnTo>
                  <a:pt x="2438400" y="1187500"/>
                </a:lnTo>
                <a:lnTo>
                  <a:pt x="2438400" y="1333804"/>
                </a:lnTo>
                <a:lnTo>
                  <a:pt x="2869997" y="1333804"/>
                </a:lnTo>
                <a:lnTo>
                  <a:pt x="2869997" y="1355750"/>
                </a:lnTo>
                <a:lnTo>
                  <a:pt x="2889504" y="1355750"/>
                </a:lnTo>
                <a:lnTo>
                  <a:pt x="2889504" y="3108958"/>
                </a:lnTo>
                <a:lnTo>
                  <a:pt x="2850490" y="3108958"/>
                </a:lnTo>
                <a:lnTo>
                  <a:pt x="2850490" y="1377695"/>
                </a:lnTo>
                <a:lnTo>
                  <a:pt x="2435962" y="1377695"/>
                </a:lnTo>
                <a:lnTo>
                  <a:pt x="2435962" y="1355750"/>
                </a:lnTo>
                <a:lnTo>
                  <a:pt x="2287219" y="1355750"/>
                </a:lnTo>
                <a:lnTo>
                  <a:pt x="2287219" y="1536191"/>
                </a:lnTo>
                <a:lnTo>
                  <a:pt x="2206752" y="1536191"/>
                </a:lnTo>
                <a:lnTo>
                  <a:pt x="2206752" y="2465221"/>
                </a:lnTo>
                <a:lnTo>
                  <a:pt x="2226259" y="2465221"/>
                </a:lnTo>
                <a:lnTo>
                  <a:pt x="2226259" y="3108958"/>
                </a:lnTo>
                <a:lnTo>
                  <a:pt x="2187245" y="3108958"/>
                </a:lnTo>
                <a:lnTo>
                  <a:pt x="2187245" y="2465221"/>
                </a:lnTo>
                <a:lnTo>
                  <a:pt x="2036064" y="2465221"/>
                </a:lnTo>
                <a:lnTo>
                  <a:pt x="2036064" y="2555442"/>
                </a:lnTo>
                <a:lnTo>
                  <a:pt x="1943405" y="2555442"/>
                </a:lnTo>
                <a:lnTo>
                  <a:pt x="1943405" y="2891941"/>
                </a:lnTo>
                <a:lnTo>
                  <a:pt x="1814170" y="2891941"/>
                </a:lnTo>
                <a:lnTo>
                  <a:pt x="1814170" y="3111397"/>
                </a:lnTo>
                <a:lnTo>
                  <a:pt x="1775155" y="3111397"/>
                </a:lnTo>
                <a:lnTo>
                  <a:pt x="1775155" y="2891941"/>
                </a:lnTo>
                <a:lnTo>
                  <a:pt x="1794662" y="2891941"/>
                </a:lnTo>
                <a:lnTo>
                  <a:pt x="1794662" y="2723691"/>
                </a:lnTo>
                <a:lnTo>
                  <a:pt x="1533754" y="2723691"/>
                </a:lnTo>
                <a:lnTo>
                  <a:pt x="1533754" y="2801720"/>
                </a:lnTo>
                <a:lnTo>
                  <a:pt x="1453286" y="2801720"/>
                </a:lnTo>
                <a:lnTo>
                  <a:pt x="1453286" y="2748075"/>
                </a:lnTo>
                <a:lnTo>
                  <a:pt x="1428902" y="2748075"/>
                </a:lnTo>
                <a:lnTo>
                  <a:pt x="1382573" y="2748075"/>
                </a:lnTo>
                <a:lnTo>
                  <a:pt x="1297229" y="2748075"/>
                </a:lnTo>
                <a:lnTo>
                  <a:pt x="1297229" y="3111397"/>
                </a:lnTo>
                <a:lnTo>
                  <a:pt x="1258214" y="3111397"/>
                </a:lnTo>
                <a:lnTo>
                  <a:pt x="1258214" y="2726130"/>
                </a:lnTo>
                <a:lnTo>
                  <a:pt x="1277722" y="2726130"/>
                </a:lnTo>
                <a:lnTo>
                  <a:pt x="1277722" y="2704184"/>
                </a:lnTo>
                <a:lnTo>
                  <a:pt x="1382573" y="2704184"/>
                </a:lnTo>
                <a:lnTo>
                  <a:pt x="1428902" y="2704184"/>
                </a:lnTo>
                <a:lnTo>
                  <a:pt x="1453286" y="2704184"/>
                </a:lnTo>
                <a:lnTo>
                  <a:pt x="1453286" y="2492043"/>
                </a:lnTo>
                <a:lnTo>
                  <a:pt x="1141171" y="2492043"/>
                </a:lnTo>
                <a:lnTo>
                  <a:pt x="1141171" y="3111397"/>
                </a:lnTo>
                <a:lnTo>
                  <a:pt x="1102157" y="3111397"/>
                </a:lnTo>
                <a:lnTo>
                  <a:pt x="1102157" y="2492043"/>
                </a:lnTo>
                <a:lnTo>
                  <a:pt x="1121664" y="2492043"/>
                </a:lnTo>
                <a:lnTo>
                  <a:pt x="1121664" y="1560575"/>
                </a:lnTo>
                <a:lnTo>
                  <a:pt x="1075334" y="1560575"/>
                </a:lnTo>
                <a:lnTo>
                  <a:pt x="1075334" y="1443532"/>
                </a:lnTo>
                <a:lnTo>
                  <a:pt x="721766" y="1443532"/>
                </a:lnTo>
                <a:lnTo>
                  <a:pt x="721766" y="1545945"/>
                </a:lnTo>
                <a:lnTo>
                  <a:pt x="675437" y="1545945"/>
                </a:lnTo>
                <a:lnTo>
                  <a:pt x="675437" y="1999487"/>
                </a:lnTo>
                <a:lnTo>
                  <a:pt x="694944" y="1999487"/>
                </a:lnTo>
                <a:lnTo>
                  <a:pt x="694944" y="3108958"/>
                </a:lnTo>
                <a:lnTo>
                  <a:pt x="655930" y="3108958"/>
                </a:lnTo>
                <a:lnTo>
                  <a:pt x="655930" y="1999487"/>
                </a:lnTo>
                <a:lnTo>
                  <a:pt x="365760" y="1999487"/>
                </a:lnTo>
                <a:lnTo>
                  <a:pt x="365760" y="2089707"/>
                </a:lnTo>
                <a:lnTo>
                  <a:pt x="0" y="2089707"/>
                </a:lnTo>
                <a:lnTo>
                  <a:pt x="0" y="3189425"/>
                </a:lnTo>
                <a:lnTo>
                  <a:pt x="12192000" y="3189425"/>
                </a:lnTo>
                <a:lnTo>
                  <a:pt x="12192000" y="1207007"/>
                </a:lnTo>
                <a:lnTo>
                  <a:pt x="12011559" y="1207007"/>
                </a:lnTo>
                <a:close/>
                <a:moveTo>
                  <a:pt x="8100365" y="3038245"/>
                </a:moveTo>
                <a:lnTo>
                  <a:pt x="8061351" y="3038245"/>
                </a:lnTo>
                <a:lnTo>
                  <a:pt x="8061351" y="2726130"/>
                </a:lnTo>
                <a:lnTo>
                  <a:pt x="8036967" y="2726130"/>
                </a:lnTo>
                <a:lnTo>
                  <a:pt x="8036967" y="2694430"/>
                </a:lnTo>
                <a:lnTo>
                  <a:pt x="7978445" y="2694430"/>
                </a:lnTo>
                <a:lnTo>
                  <a:pt x="7978445" y="2655416"/>
                </a:lnTo>
                <a:lnTo>
                  <a:pt x="7897978" y="2655416"/>
                </a:lnTo>
                <a:lnTo>
                  <a:pt x="7897978" y="2760267"/>
                </a:lnTo>
                <a:lnTo>
                  <a:pt x="7861402" y="2760267"/>
                </a:lnTo>
                <a:lnTo>
                  <a:pt x="7861402" y="2731006"/>
                </a:lnTo>
                <a:lnTo>
                  <a:pt x="7798003" y="2731006"/>
                </a:lnTo>
                <a:lnTo>
                  <a:pt x="7798003" y="2857803"/>
                </a:lnTo>
                <a:lnTo>
                  <a:pt x="7746797" y="2869995"/>
                </a:lnTo>
                <a:lnTo>
                  <a:pt x="7766304" y="2869995"/>
                </a:lnTo>
                <a:lnTo>
                  <a:pt x="7766304" y="3035806"/>
                </a:lnTo>
                <a:lnTo>
                  <a:pt x="7727290" y="3035806"/>
                </a:lnTo>
                <a:lnTo>
                  <a:pt x="7727290" y="2869995"/>
                </a:lnTo>
                <a:lnTo>
                  <a:pt x="7746797" y="2869995"/>
                </a:lnTo>
                <a:lnTo>
                  <a:pt x="7746797" y="2326232"/>
                </a:lnTo>
                <a:lnTo>
                  <a:pt x="8083296" y="2326232"/>
                </a:lnTo>
                <a:lnTo>
                  <a:pt x="8083296" y="2726130"/>
                </a:lnTo>
                <a:lnTo>
                  <a:pt x="8102803" y="2726130"/>
                </a:lnTo>
                <a:lnTo>
                  <a:pt x="8102803" y="3038245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0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苏州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04282" y="3276157"/>
            <a:ext cx="98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suzhou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A6B5DA28-7669-4F7F-9FEF-B4A794D9F3C4}"/>
              </a:ext>
            </a:extLst>
          </p:cNvPr>
          <p:cNvSpPr/>
          <p:nvPr/>
        </p:nvSpPr>
        <p:spPr>
          <a:xfrm>
            <a:off x="2030961" y="3550180"/>
            <a:ext cx="8128000" cy="2209018"/>
          </a:xfrm>
          <a:custGeom>
            <a:avLst/>
            <a:gdLst>
              <a:gd name="connsiteX0" fmla="*/ 12069123 w 12193804"/>
              <a:gd name="connsiteY0" fmla="*/ 2540997 h 3314018"/>
              <a:gd name="connsiteX1" fmla="*/ 12069123 w 12193804"/>
              <a:gd name="connsiteY1" fmla="*/ 2598350 h 3314018"/>
              <a:gd name="connsiteX2" fmla="*/ 11989327 w 12193804"/>
              <a:gd name="connsiteY2" fmla="*/ 2598350 h 3314018"/>
              <a:gd name="connsiteX3" fmla="*/ 11989327 w 12193804"/>
              <a:gd name="connsiteY3" fmla="*/ 2493618 h 3314018"/>
              <a:gd name="connsiteX4" fmla="*/ 11887089 w 12193804"/>
              <a:gd name="connsiteY4" fmla="*/ 2493618 h 3314018"/>
              <a:gd name="connsiteX5" fmla="*/ 11887089 w 12193804"/>
              <a:gd name="connsiteY5" fmla="*/ 2595856 h 3314018"/>
              <a:gd name="connsiteX6" fmla="*/ 11739965 w 12193804"/>
              <a:gd name="connsiteY6" fmla="*/ 2595856 h 3314018"/>
              <a:gd name="connsiteX7" fmla="*/ 11739965 w 12193804"/>
              <a:gd name="connsiteY7" fmla="*/ 2675652 h 3314018"/>
              <a:gd name="connsiteX8" fmla="*/ 11625259 w 12193804"/>
              <a:gd name="connsiteY8" fmla="*/ 2675652 h 3314018"/>
              <a:gd name="connsiteX9" fmla="*/ 11625259 w 12193804"/>
              <a:gd name="connsiteY9" fmla="*/ 2583388 h 3314018"/>
              <a:gd name="connsiteX10" fmla="*/ 11510552 w 12193804"/>
              <a:gd name="connsiteY10" fmla="*/ 2583388 h 3314018"/>
              <a:gd name="connsiteX11" fmla="*/ 11443224 w 12193804"/>
              <a:gd name="connsiteY11" fmla="*/ 2493618 h 3314018"/>
              <a:gd name="connsiteX12" fmla="*/ 11363429 w 12193804"/>
              <a:gd name="connsiteY12" fmla="*/ 2573414 h 3314018"/>
              <a:gd name="connsiteX13" fmla="*/ 11383377 w 12193804"/>
              <a:gd name="connsiteY13" fmla="*/ 2573414 h 3314018"/>
              <a:gd name="connsiteX14" fmla="*/ 11383377 w 12193804"/>
              <a:gd name="connsiteY14" fmla="*/ 2688120 h 3314018"/>
              <a:gd name="connsiteX15" fmla="*/ 11343479 w 12193804"/>
              <a:gd name="connsiteY15" fmla="*/ 2688120 h 3314018"/>
              <a:gd name="connsiteX16" fmla="*/ 11343479 w 12193804"/>
              <a:gd name="connsiteY16" fmla="*/ 2573414 h 3314018"/>
              <a:gd name="connsiteX17" fmla="*/ 11363429 w 12193804"/>
              <a:gd name="connsiteY17" fmla="*/ 2573414 h 3314018"/>
              <a:gd name="connsiteX18" fmla="*/ 11261190 w 12193804"/>
              <a:gd name="connsiteY18" fmla="*/ 2493618 h 3314018"/>
              <a:gd name="connsiteX19" fmla="*/ 11203836 w 12193804"/>
              <a:gd name="connsiteY19" fmla="*/ 2583388 h 3314018"/>
              <a:gd name="connsiteX20" fmla="*/ 11111573 w 12193804"/>
              <a:gd name="connsiteY20" fmla="*/ 2583388 h 3314018"/>
              <a:gd name="connsiteX21" fmla="*/ 11111573 w 12193804"/>
              <a:gd name="connsiteY21" fmla="*/ 2720537 h 3314018"/>
              <a:gd name="connsiteX22" fmla="*/ 10986892 w 12193804"/>
              <a:gd name="connsiteY22" fmla="*/ 2720537 h 3314018"/>
              <a:gd name="connsiteX23" fmla="*/ 10986892 w 12193804"/>
              <a:gd name="connsiteY23" fmla="*/ 2618299 h 3314018"/>
              <a:gd name="connsiteX24" fmla="*/ 10827300 w 12193804"/>
              <a:gd name="connsiteY24" fmla="*/ 2526035 h 3314018"/>
              <a:gd name="connsiteX25" fmla="*/ 10712594 w 12193804"/>
              <a:gd name="connsiteY25" fmla="*/ 2628274 h 3314018"/>
              <a:gd name="connsiteX26" fmla="*/ 10712594 w 12193804"/>
              <a:gd name="connsiteY26" fmla="*/ 2695601 h 3314018"/>
              <a:gd name="connsiteX27" fmla="*/ 10660227 w 12193804"/>
              <a:gd name="connsiteY27" fmla="*/ 2695601 h 3314018"/>
              <a:gd name="connsiteX28" fmla="*/ 10660227 w 12193804"/>
              <a:gd name="connsiteY28" fmla="*/ 3156921 h 3314018"/>
              <a:gd name="connsiteX29" fmla="*/ 10620329 w 12193804"/>
              <a:gd name="connsiteY29" fmla="*/ 3156921 h 3314018"/>
              <a:gd name="connsiteX30" fmla="*/ 10620329 w 12193804"/>
              <a:gd name="connsiteY30" fmla="*/ 2695601 h 3314018"/>
              <a:gd name="connsiteX31" fmla="*/ 10530559 w 12193804"/>
              <a:gd name="connsiteY31" fmla="*/ 2695601 h 3314018"/>
              <a:gd name="connsiteX32" fmla="*/ 10530559 w 12193804"/>
              <a:gd name="connsiteY32" fmla="*/ 2643235 h 3314018"/>
              <a:gd name="connsiteX33" fmla="*/ 10313614 w 12193804"/>
              <a:gd name="connsiteY33" fmla="*/ 2643235 h 3314018"/>
              <a:gd name="connsiteX34" fmla="*/ 10313614 w 12193804"/>
              <a:gd name="connsiteY34" fmla="*/ 2757942 h 3314018"/>
              <a:gd name="connsiteX35" fmla="*/ 10154023 w 12193804"/>
              <a:gd name="connsiteY35" fmla="*/ 2757942 h 3314018"/>
              <a:gd name="connsiteX36" fmla="*/ 10154023 w 12193804"/>
              <a:gd name="connsiteY36" fmla="*/ 3054682 h 3314018"/>
              <a:gd name="connsiteX37" fmla="*/ 10173971 w 12193804"/>
              <a:gd name="connsiteY37" fmla="*/ 3054682 h 3314018"/>
              <a:gd name="connsiteX38" fmla="*/ 10173971 w 12193804"/>
              <a:gd name="connsiteY38" fmla="*/ 3164401 h 3314018"/>
              <a:gd name="connsiteX39" fmla="*/ 10134073 w 12193804"/>
              <a:gd name="connsiteY39" fmla="*/ 3164401 h 3314018"/>
              <a:gd name="connsiteX40" fmla="*/ 10134073 w 12193804"/>
              <a:gd name="connsiteY40" fmla="*/ 3054682 h 3314018"/>
              <a:gd name="connsiteX41" fmla="*/ 10041810 w 12193804"/>
              <a:gd name="connsiteY41" fmla="*/ 3054682 h 3314018"/>
              <a:gd name="connsiteX42" fmla="*/ 10041810 w 12193804"/>
              <a:gd name="connsiteY42" fmla="*/ 2655703 h 3314018"/>
              <a:gd name="connsiteX43" fmla="*/ 9962014 w 12193804"/>
              <a:gd name="connsiteY43" fmla="*/ 2655703 h 3314018"/>
              <a:gd name="connsiteX44" fmla="*/ 9962014 w 12193804"/>
              <a:gd name="connsiteY44" fmla="*/ 2598350 h 3314018"/>
              <a:gd name="connsiteX45" fmla="*/ 9789954 w 12193804"/>
              <a:gd name="connsiteY45" fmla="*/ 2598350 h 3314018"/>
              <a:gd name="connsiteX46" fmla="*/ 9789954 w 12193804"/>
              <a:gd name="connsiteY46" fmla="*/ 2690614 h 3314018"/>
              <a:gd name="connsiteX47" fmla="*/ 9809903 w 12193804"/>
              <a:gd name="connsiteY47" fmla="*/ 2690614 h 3314018"/>
              <a:gd name="connsiteX48" fmla="*/ 9809903 w 12193804"/>
              <a:gd name="connsiteY48" fmla="*/ 3164401 h 3314018"/>
              <a:gd name="connsiteX49" fmla="*/ 9770005 w 12193804"/>
              <a:gd name="connsiteY49" fmla="*/ 3164401 h 3314018"/>
              <a:gd name="connsiteX50" fmla="*/ 9770005 w 12193804"/>
              <a:gd name="connsiteY50" fmla="*/ 2690614 h 3314018"/>
              <a:gd name="connsiteX51" fmla="*/ 9710158 w 12193804"/>
              <a:gd name="connsiteY51" fmla="*/ 2690614 h 3314018"/>
              <a:gd name="connsiteX52" fmla="*/ 9710158 w 12193804"/>
              <a:gd name="connsiteY52" fmla="*/ 2543491 h 3314018"/>
              <a:gd name="connsiteX53" fmla="*/ 9550566 w 12193804"/>
              <a:gd name="connsiteY53" fmla="*/ 2543491 h 3314018"/>
              <a:gd name="connsiteX54" fmla="*/ 9550566 w 12193804"/>
              <a:gd name="connsiteY54" fmla="*/ 2715550 h 3314018"/>
              <a:gd name="connsiteX55" fmla="*/ 9378507 w 12193804"/>
              <a:gd name="connsiteY55" fmla="*/ 2715550 h 3314018"/>
              <a:gd name="connsiteX56" fmla="*/ 9378507 w 12193804"/>
              <a:gd name="connsiteY56" fmla="*/ 3166895 h 3314018"/>
              <a:gd name="connsiteX57" fmla="*/ 9338609 w 12193804"/>
              <a:gd name="connsiteY57" fmla="*/ 3166895 h 3314018"/>
              <a:gd name="connsiteX58" fmla="*/ 9338609 w 12193804"/>
              <a:gd name="connsiteY58" fmla="*/ 2715550 h 3314018"/>
              <a:gd name="connsiteX59" fmla="*/ 9358557 w 12193804"/>
              <a:gd name="connsiteY59" fmla="*/ 2715550 h 3314018"/>
              <a:gd name="connsiteX60" fmla="*/ 9358557 w 12193804"/>
              <a:gd name="connsiteY60" fmla="*/ 2613312 h 3314018"/>
              <a:gd name="connsiteX61" fmla="*/ 9131638 w 12193804"/>
              <a:gd name="connsiteY61" fmla="*/ 2613312 h 3314018"/>
              <a:gd name="connsiteX62" fmla="*/ 9131638 w 12193804"/>
              <a:gd name="connsiteY62" fmla="*/ 2521048 h 3314018"/>
              <a:gd name="connsiteX63" fmla="*/ 8927161 w 12193804"/>
              <a:gd name="connsiteY63" fmla="*/ 2521048 h 3314018"/>
              <a:gd name="connsiteX64" fmla="*/ 8927161 w 12193804"/>
              <a:gd name="connsiteY64" fmla="*/ 2635754 h 3314018"/>
              <a:gd name="connsiteX65" fmla="*/ 8947110 w 12193804"/>
              <a:gd name="connsiteY65" fmla="*/ 2635754 h 3314018"/>
              <a:gd name="connsiteX66" fmla="*/ 8947110 w 12193804"/>
              <a:gd name="connsiteY66" fmla="*/ 3166895 h 3314018"/>
              <a:gd name="connsiteX67" fmla="*/ 8907213 w 12193804"/>
              <a:gd name="connsiteY67" fmla="*/ 3166895 h 3314018"/>
              <a:gd name="connsiteX68" fmla="*/ 8907213 w 12193804"/>
              <a:gd name="connsiteY68" fmla="*/ 2635754 h 3314018"/>
              <a:gd name="connsiteX69" fmla="*/ 8790012 w 12193804"/>
              <a:gd name="connsiteY69" fmla="*/ 2635754 h 3314018"/>
              <a:gd name="connsiteX70" fmla="*/ 8790012 w 12193804"/>
              <a:gd name="connsiteY70" fmla="*/ 2521048 h 3314018"/>
              <a:gd name="connsiteX71" fmla="*/ 8550624 w 12193804"/>
              <a:gd name="connsiteY71" fmla="*/ 2521048 h 3314018"/>
              <a:gd name="connsiteX72" fmla="*/ 8550624 w 12193804"/>
              <a:gd name="connsiteY72" fmla="*/ 2645729 h 3314018"/>
              <a:gd name="connsiteX73" fmla="*/ 8570574 w 12193804"/>
              <a:gd name="connsiteY73" fmla="*/ 2645729 h 3314018"/>
              <a:gd name="connsiteX74" fmla="*/ 8570574 w 12193804"/>
              <a:gd name="connsiteY74" fmla="*/ 3134478 h 3314018"/>
              <a:gd name="connsiteX75" fmla="*/ 8528182 w 12193804"/>
              <a:gd name="connsiteY75" fmla="*/ 3134478 h 3314018"/>
              <a:gd name="connsiteX76" fmla="*/ 8528182 w 12193804"/>
              <a:gd name="connsiteY76" fmla="*/ 2643235 h 3314018"/>
              <a:gd name="connsiteX77" fmla="*/ 8171595 w 12193804"/>
              <a:gd name="connsiteY77" fmla="*/ 2643235 h 3314018"/>
              <a:gd name="connsiteX78" fmla="*/ 8171595 w 12193804"/>
              <a:gd name="connsiteY78" fmla="*/ 2735499 h 3314018"/>
              <a:gd name="connsiteX79" fmla="*/ 8079331 w 12193804"/>
              <a:gd name="connsiteY79" fmla="*/ 2735499 h 3314018"/>
              <a:gd name="connsiteX80" fmla="*/ 8079331 w 12193804"/>
              <a:gd name="connsiteY80" fmla="*/ 2882623 h 3314018"/>
              <a:gd name="connsiteX81" fmla="*/ 7932207 w 12193804"/>
              <a:gd name="connsiteY81" fmla="*/ 2882623 h 3314018"/>
              <a:gd name="connsiteX82" fmla="*/ 7932207 w 12193804"/>
              <a:gd name="connsiteY82" fmla="*/ 3134478 h 3314018"/>
              <a:gd name="connsiteX83" fmla="*/ 7892309 w 12193804"/>
              <a:gd name="connsiteY83" fmla="*/ 3134478 h 3314018"/>
              <a:gd name="connsiteX84" fmla="*/ 7892309 w 12193804"/>
              <a:gd name="connsiteY84" fmla="*/ 2882623 h 3314018"/>
              <a:gd name="connsiteX85" fmla="*/ 7887321 w 12193804"/>
              <a:gd name="connsiteY85" fmla="*/ 2882623 h 3314018"/>
              <a:gd name="connsiteX86" fmla="*/ 7887321 w 12193804"/>
              <a:gd name="connsiteY86" fmla="*/ 2598350 h 3314018"/>
              <a:gd name="connsiteX87" fmla="*/ 7807526 w 12193804"/>
              <a:gd name="connsiteY87" fmla="*/ 2598350 h 3314018"/>
              <a:gd name="connsiteX88" fmla="*/ 7807526 w 12193804"/>
              <a:gd name="connsiteY88" fmla="*/ 2506086 h 3314018"/>
              <a:gd name="connsiteX89" fmla="*/ 7613023 w 12193804"/>
              <a:gd name="connsiteY89" fmla="*/ 2506086 h 3314018"/>
              <a:gd name="connsiteX90" fmla="*/ 7613023 w 12193804"/>
              <a:gd name="connsiteY90" fmla="*/ 2653210 h 3314018"/>
              <a:gd name="connsiteX91" fmla="*/ 7386104 w 12193804"/>
              <a:gd name="connsiteY91" fmla="*/ 2653210 h 3314018"/>
              <a:gd name="connsiteX92" fmla="*/ 7386104 w 12193804"/>
              <a:gd name="connsiteY92" fmla="*/ 2426291 h 3314018"/>
              <a:gd name="connsiteX93" fmla="*/ 7166665 w 12193804"/>
              <a:gd name="connsiteY93" fmla="*/ 2426291 h 3314018"/>
              <a:gd name="connsiteX94" fmla="*/ 7166665 w 12193804"/>
              <a:gd name="connsiteY94" fmla="*/ 2962418 h 3314018"/>
              <a:gd name="connsiteX95" fmla="*/ 7642947 w 12193804"/>
              <a:gd name="connsiteY95" fmla="*/ 2962418 h 3314018"/>
              <a:gd name="connsiteX96" fmla="*/ 7642947 w 12193804"/>
              <a:gd name="connsiteY96" fmla="*/ 2982367 h 3314018"/>
              <a:gd name="connsiteX97" fmla="*/ 7662896 w 12193804"/>
              <a:gd name="connsiteY97" fmla="*/ 2982367 h 3314018"/>
              <a:gd name="connsiteX98" fmla="*/ 7662896 w 12193804"/>
              <a:gd name="connsiteY98" fmla="*/ 3161908 h 3314018"/>
              <a:gd name="connsiteX99" fmla="*/ 7622998 w 12193804"/>
              <a:gd name="connsiteY99" fmla="*/ 3161908 h 3314018"/>
              <a:gd name="connsiteX100" fmla="*/ 7622998 w 12193804"/>
              <a:gd name="connsiteY100" fmla="*/ 3002316 h 3314018"/>
              <a:gd name="connsiteX101" fmla="*/ 7166665 w 12193804"/>
              <a:gd name="connsiteY101" fmla="*/ 3002316 h 3314018"/>
              <a:gd name="connsiteX102" fmla="*/ 7166665 w 12193804"/>
              <a:gd name="connsiteY102" fmla="*/ 3199312 h 3314018"/>
              <a:gd name="connsiteX103" fmla="*/ 7126767 w 12193804"/>
              <a:gd name="connsiteY103" fmla="*/ 3199312 h 3314018"/>
              <a:gd name="connsiteX104" fmla="*/ 7126767 w 12193804"/>
              <a:gd name="connsiteY104" fmla="*/ 2426291 h 3314018"/>
              <a:gd name="connsiteX105" fmla="*/ 7146717 w 12193804"/>
              <a:gd name="connsiteY105" fmla="*/ 2426291 h 3314018"/>
              <a:gd name="connsiteX106" fmla="*/ 7146717 w 12193804"/>
              <a:gd name="connsiteY106" fmla="*/ 2117082 h 3314018"/>
              <a:gd name="connsiteX107" fmla="*/ 7066920 w 12193804"/>
              <a:gd name="connsiteY107" fmla="*/ 2117082 h 3314018"/>
              <a:gd name="connsiteX108" fmla="*/ 7066920 w 12193804"/>
              <a:gd name="connsiteY108" fmla="*/ 2037286 h 3314018"/>
              <a:gd name="connsiteX109" fmla="*/ 6760205 w 12193804"/>
              <a:gd name="connsiteY109" fmla="*/ 2037286 h 3314018"/>
              <a:gd name="connsiteX110" fmla="*/ 6760205 w 12193804"/>
              <a:gd name="connsiteY110" fmla="*/ 2244256 h 3314018"/>
              <a:gd name="connsiteX111" fmla="*/ 6780154 w 12193804"/>
              <a:gd name="connsiteY111" fmla="*/ 2244256 h 3314018"/>
              <a:gd name="connsiteX112" fmla="*/ 6780154 w 12193804"/>
              <a:gd name="connsiteY112" fmla="*/ 3199312 h 3314018"/>
              <a:gd name="connsiteX113" fmla="*/ 6740256 w 12193804"/>
              <a:gd name="connsiteY113" fmla="*/ 3199312 h 3314018"/>
              <a:gd name="connsiteX114" fmla="*/ 6740256 w 12193804"/>
              <a:gd name="connsiteY114" fmla="*/ 2244256 h 3314018"/>
              <a:gd name="connsiteX115" fmla="*/ 6431047 w 12193804"/>
              <a:gd name="connsiteY115" fmla="*/ 2244256 h 3314018"/>
              <a:gd name="connsiteX116" fmla="*/ 6431047 w 12193804"/>
              <a:gd name="connsiteY116" fmla="*/ 2506086 h 3314018"/>
              <a:gd name="connsiteX117" fmla="*/ 6450997 w 12193804"/>
              <a:gd name="connsiteY117" fmla="*/ 2506086 h 3314018"/>
              <a:gd name="connsiteX118" fmla="*/ 6450997 w 12193804"/>
              <a:gd name="connsiteY118" fmla="*/ 3199312 h 3314018"/>
              <a:gd name="connsiteX119" fmla="*/ 6408605 w 12193804"/>
              <a:gd name="connsiteY119" fmla="*/ 3199312 h 3314018"/>
              <a:gd name="connsiteX120" fmla="*/ 6408605 w 12193804"/>
              <a:gd name="connsiteY120" fmla="*/ 2506086 h 3314018"/>
              <a:gd name="connsiteX121" fmla="*/ 6199141 w 12193804"/>
              <a:gd name="connsiteY121" fmla="*/ 2506086 h 3314018"/>
              <a:gd name="connsiteX122" fmla="*/ 6199141 w 12193804"/>
              <a:gd name="connsiteY122" fmla="*/ 2653210 h 3314018"/>
              <a:gd name="connsiteX123" fmla="*/ 6061992 w 12193804"/>
              <a:gd name="connsiteY123" fmla="*/ 2653210 h 3314018"/>
              <a:gd name="connsiteX124" fmla="*/ 6061992 w 12193804"/>
              <a:gd name="connsiteY124" fmla="*/ 3161908 h 3314018"/>
              <a:gd name="connsiteX125" fmla="*/ 6022094 w 12193804"/>
              <a:gd name="connsiteY125" fmla="*/ 3161908 h 3314018"/>
              <a:gd name="connsiteX126" fmla="*/ 6022094 w 12193804"/>
              <a:gd name="connsiteY126" fmla="*/ 2653210 h 3314018"/>
              <a:gd name="connsiteX127" fmla="*/ 6042043 w 12193804"/>
              <a:gd name="connsiteY127" fmla="*/ 2653210 h 3314018"/>
              <a:gd name="connsiteX128" fmla="*/ 5832578 w 12193804"/>
              <a:gd name="connsiteY128" fmla="*/ 398979 h 3314018"/>
              <a:gd name="connsiteX129" fmla="*/ 5832578 w 12193804"/>
              <a:gd name="connsiteY129" fmla="*/ 0 h 3314018"/>
              <a:gd name="connsiteX130" fmla="*/ 5792681 w 12193804"/>
              <a:gd name="connsiteY130" fmla="*/ 0 h 3314018"/>
              <a:gd name="connsiteX131" fmla="*/ 5792681 w 12193804"/>
              <a:gd name="connsiteY131" fmla="*/ 393992 h 3314018"/>
              <a:gd name="connsiteX132" fmla="*/ 4872534 w 12193804"/>
              <a:gd name="connsiteY132" fmla="*/ 251855 h 3314018"/>
              <a:gd name="connsiteX133" fmla="*/ 4872534 w 12193804"/>
              <a:gd name="connsiteY133" fmla="*/ 0 h 3314018"/>
              <a:gd name="connsiteX134" fmla="*/ 4832637 w 12193804"/>
              <a:gd name="connsiteY134" fmla="*/ 0 h 3314018"/>
              <a:gd name="connsiteX135" fmla="*/ 4832637 w 12193804"/>
              <a:gd name="connsiteY135" fmla="*/ 261830 h 3314018"/>
              <a:gd name="connsiteX136" fmla="*/ 4620679 w 12193804"/>
              <a:gd name="connsiteY136" fmla="*/ 2550971 h 3314018"/>
              <a:gd name="connsiteX137" fmla="*/ 4640628 w 12193804"/>
              <a:gd name="connsiteY137" fmla="*/ 2550971 h 3314018"/>
              <a:gd name="connsiteX138" fmla="*/ 4640628 w 12193804"/>
              <a:gd name="connsiteY138" fmla="*/ 3131984 h 3314018"/>
              <a:gd name="connsiteX139" fmla="*/ 4600730 w 12193804"/>
              <a:gd name="connsiteY139" fmla="*/ 3131984 h 3314018"/>
              <a:gd name="connsiteX140" fmla="*/ 4600730 w 12193804"/>
              <a:gd name="connsiteY140" fmla="*/ 2580895 h 3314018"/>
              <a:gd name="connsiteX141" fmla="*/ 4495998 w 12193804"/>
              <a:gd name="connsiteY141" fmla="*/ 2723031 h 3314018"/>
              <a:gd name="connsiteX142" fmla="*/ 4495998 w 12193804"/>
              <a:gd name="connsiteY142" fmla="*/ 2643235 h 3314018"/>
              <a:gd name="connsiteX143" fmla="*/ 4313964 w 12193804"/>
              <a:gd name="connsiteY143" fmla="*/ 2643235 h 3314018"/>
              <a:gd name="connsiteX144" fmla="*/ 4313964 w 12193804"/>
              <a:gd name="connsiteY144" fmla="*/ 2723031 h 3314018"/>
              <a:gd name="connsiteX145" fmla="*/ 4333913 w 12193804"/>
              <a:gd name="connsiteY145" fmla="*/ 2723031 h 3314018"/>
              <a:gd name="connsiteX146" fmla="*/ 4333913 w 12193804"/>
              <a:gd name="connsiteY146" fmla="*/ 3131984 h 3314018"/>
              <a:gd name="connsiteX147" fmla="*/ 4294015 w 12193804"/>
              <a:gd name="connsiteY147" fmla="*/ 3131984 h 3314018"/>
              <a:gd name="connsiteX148" fmla="*/ 4294015 w 12193804"/>
              <a:gd name="connsiteY148" fmla="*/ 2723031 h 3314018"/>
              <a:gd name="connsiteX149" fmla="*/ 4064601 w 12193804"/>
              <a:gd name="connsiteY149" fmla="*/ 2723031 h 3314018"/>
              <a:gd name="connsiteX150" fmla="*/ 4064601 w 12193804"/>
              <a:gd name="connsiteY150" fmla="*/ 2598350 h 3314018"/>
              <a:gd name="connsiteX151" fmla="*/ 3902516 w 12193804"/>
              <a:gd name="connsiteY151" fmla="*/ 2598350 h 3314018"/>
              <a:gd name="connsiteX152" fmla="*/ 3902516 w 12193804"/>
              <a:gd name="connsiteY152" fmla="*/ 3131984 h 3314018"/>
              <a:gd name="connsiteX153" fmla="*/ 3862618 w 12193804"/>
              <a:gd name="connsiteY153" fmla="*/ 3131984 h 3314018"/>
              <a:gd name="connsiteX154" fmla="*/ 3862618 w 12193804"/>
              <a:gd name="connsiteY154" fmla="*/ 2598350 h 3314018"/>
              <a:gd name="connsiteX155" fmla="*/ 3882567 w 12193804"/>
              <a:gd name="connsiteY155" fmla="*/ 2598350 h 3314018"/>
              <a:gd name="connsiteX156" fmla="*/ 3882567 w 12193804"/>
              <a:gd name="connsiteY156" fmla="*/ 2074690 h 3314018"/>
              <a:gd name="connsiteX157" fmla="*/ 3289085 w 12193804"/>
              <a:gd name="connsiteY157" fmla="*/ 2074690 h 3314018"/>
              <a:gd name="connsiteX158" fmla="*/ 3289085 w 12193804"/>
              <a:gd name="connsiteY158" fmla="*/ 2336520 h 3314018"/>
              <a:gd name="connsiteX159" fmla="*/ 3309034 w 12193804"/>
              <a:gd name="connsiteY159" fmla="*/ 2336520 h 3314018"/>
              <a:gd name="connsiteX160" fmla="*/ 3309034 w 12193804"/>
              <a:gd name="connsiteY160" fmla="*/ 2700589 h 3314018"/>
              <a:gd name="connsiteX161" fmla="*/ 3266643 w 12193804"/>
              <a:gd name="connsiteY161" fmla="*/ 2700589 h 3314018"/>
              <a:gd name="connsiteX162" fmla="*/ 3266643 w 12193804"/>
              <a:gd name="connsiteY162" fmla="*/ 2334027 h 3314018"/>
              <a:gd name="connsiteX163" fmla="*/ 3104558 w 12193804"/>
              <a:gd name="connsiteY163" fmla="*/ 2334027 h 3314018"/>
              <a:gd name="connsiteX164" fmla="*/ 3104558 w 12193804"/>
              <a:gd name="connsiteY164" fmla="*/ 2516061 h 3314018"/>
              <a:gd name="connsiteX165" fmla="*/ 3024762 w 12193804"/>
              <a:gd name="connsiteY165" fmla="*/ 2516061 h 3314018"/>
              <a:gd name="connsiteX166" fmla="*/ 3024762 w 12193804"/>
              <a:gd name="connsiteY166" fmla="*/ 2595856 h 3314018"/>
              <a:gd name="connsiteX167" fmla="*/ 2887613 w 12193804"/>
              <a:gd name="connsiteY167" fmla="*/ 2595856 h 3314018"/>
              <a:gd name="connsiteX168" fmla="*/ 2887613 w 12193804"/>
              <a:gd name="connsiteY168" fmla="*/ 2471176 h 3314018"/>
              <a:gd name="connsiteX169" fmla="*/ 2762932 w 12193804"/>
              <a:gd name="connsiteY169" fmla="*/ 2471176 h 3314018"/>
              <a:gd name="connsiteX170" fmla="*/ 2762932 w 12193804"/>
              <a:gd name="connsiteY170" fmla="*/ 1513626 h 3314018"/>
              <a:gd name="connsiteX171" fmla="*/ 2433774 w 12193804"/>
              <a:gd name="connsiteY171" fmla="*/ 1513626 h 3314018"/>
              <a:gd name="connsiteX172" fmla="*/ 2433774 w 12193804"/>
              <a:gd name="connsiteY172" fmla="*/ 1533575 h 3314018"/>
              <a:gd name="connsiteX173" fmla="*/ 2206854 w 12193804"/>
              <a:gd name="connsiteY173" fmla="*/ 1533575 h 3314018"/>
              <a:gd name="connsiteX174" fmla="*/ 2206854 w 12193804"/>
              <a:gd name="connsiteY174" fmla="*/ 3159414 h 3314018"/>
              <a:gd name="connsiteX175" fmla="*/ 2166956 w 12193804"/>
              <a:gd name="connsiteY175" fmla="*/ 3159414 h 3314018"/>
              <a:gd name="connsiteX176" fmla="*/ 2166956 w 12193804"/>
              <a:gd name="connsiteY176" fmla="*/ 1513626 h 3314018"/>
              <a:gd name="connsiteX177" fmla="*/ 2186905 w 12193804"/>
              <a:gd name="connsiteY177" fmla="*/ 1513626 h 3314018"/>
              <a:gd name="connsiteX178" fmla="*/ 2186905 w 12193804"/>
              <a:gd name="connsiteY178" fmla="*/ 1493677 h 3314018"/>
              <a:gd name="connsiteX179" fmla="*/ 2408837 w 12193804"/>
              <a:gd name="connsiteY179" fmla="*/ 1493677 h 3314018"/>
              <a:gd name="connsiteX180" fmla="*/ 2408837 w 12193804"/>
              <a:gd name="connsiteY180" fmla="*/ 1366503 h 3314018"/>
              <a:gd name="connsiteX181" fmla="*/ 2067211 w 12193804"/>
              <a:gd name="connsiteY181" fmla="*/ 1366503 h 3314018"/>
              <a:gd name="connsiteX182" fmla="*/ 1872709 w 12193804"/>
              <a:gd name="connsiteY182" fmla="*/ 1411388 h 3314018"/>
              <a:gd name="connsiteX183" fmla="*/ 1872709 w 12193804"/>
              <a:gd name="connsiteY183" fmla="*/ 1503652 h 3314018"/>
              <a:gd name="connsiteX184" fmla="*/ 1678207 w 12193804"/>
              <a:gd name="connsiteY184" fmla="*/ 1503652 h 3314018"/>
              <a:gd name="connsiteX185" fmla="*/ 1678207 w 12193804"/>
              <a:gd name="connsiteY185" fmla="*/ 2331533 h 3314018"/>
              <a:gd name="connsiteX186" fmla="*/ 1698156 w 12193804"/>
              <a:gd name="connsiteY186" fmla="*/ 2331533 h 3314018"/>
              <a:gd name="connsiteX187" fmla="*/ 1698156 w 12193804"/>
              <a:gd name="connsiteY187" fmla="*/ 3161908 h 3314018"/>
              <a:gd name="connsiteX188" fmla="*/ 1658258 w 12193804"/>
              <a:gd name="connsiteY188" fmla="*/ 3161908 h 3314018"/>
              <a:gd name="connsiteX189" fmla="*/ 1658258 w 12193804"/>
              <a:gd name="connsiteY189" fmla="*/ 2346495 h 3314018"/>
              <a:gd name="connsiteX190" fmla="*/ 1461262 w 12193804"/>
              <a:gd name="connsiteY190" fmla="*/ 2346495 h 3314018"/>
              <a:gd name="connsiteX191" fmla="*/ 1461262 w 12193804"/>
              <a:gd name="connsiteY191" fmla="*/ 2231788 h 3314018"/>
              <a:gd name="connsiteX192" fmla="*/ 1301670 w 12193804"/>
              <a:gd name="connsiteY192" fmla="*/ 2231788 h 3314018"/>
              <a:gd name="connsiteX193" fmla="*/ 1301670 w 12193804"/>
              <a:gd name="connsiteY193" fmla="*/ 1925073 h 3314018"/>
              <a:gd name="connsiteX194" fmla="*/ 1209406 w 12193804"/>
              <a:gd name="connsiteY194" fmla="*/ 1925073 h 3314018"/>
              <a:gd name="connsiteX195" fmla="*/ 1209406 w 12193804"/>
              <a:gd name="connsiteY195" fmla="*/ 1695660 h 3314018"/>
              <a:gd name="connsiteX196" fmla="*/ 810427 w 12193804"/>
              <a:gd name="connsiteY196" fmla="*/ 1695660 h 3314018"/>
              <a:gd name="connsiteX197" fmla="*/ 810427 w 12193804"/>
              <a:gd name="connsiteY197" fmla="*/ 1785431 h 3314018"/>
              <a:gd name="connsiteX198" fmla="*/ 695720 w 12193804"/>
              <a:gd name="connsiteY198" fmla="*/ 1785431 h 3314018"/>
              <a:gd name="connsiteX199" fmla="*/ 695720 w 12193804"/>
              <a:gd name="connsiteY199" fmla="*/ 2269193 h 3314018"/>
              <a:gd name="connsiteX200" fmla="*/ 740605 w 12193804"/>
              <a:gd name="connsiteY200" fmla="*/ 2269193 h 3314018"/>
              <a:gd name="connsiteX201" fmla="*/ 740605 w 12193804"/>
              <a:gd name="connsiteY201" fmla="*/ 2216827 h 3314018"/>
              <a:gd name="connsiteX202" fmla="*/ 760554 w 12193804"/>
              <a:gd name="connsiteY202" fmla="*/ 2216827 h 3314018"/>
              <a:gd name="connsiteX203" fmla="*/ 760554 w 12193804"/>
              <a:gd name="connsiteY203" fmla="*/ 2196878 h 3314018"/>
              <a:gd name="connsiteX204" fmla="*/ 1122129 w 12193804"/>
              <a:gd name="connsiteY204" fmla="*/ 2196878 h 3314018"/>
              <a:gd name="connsiteX205" fmla="*/ 1122129 w 12193804"/>
              <a:gd name="connsiteY205" fmla="*/ 2216827 h 3314018"/>
              <a:gd name="connsiteX206" fmla="*/ 1147065 w 12193804"/>
              <a:gd name="connsiteY206" fmla="*/ 2216827 h 3314018"/>
              <a:gd name="connsiteX207" fmla="*/ 1147065 w 12193804"/>
              <a:gd name="connsiteY207" fmla="*/ 2353976 h 3314018"/>
              <a:gd name="connsiteX208" fmla="*/ 1324112 w 12193804"/>
              <a:gd name="connsiteY208" fmla="*/ 2353976 h 3314018"/>
              <a:gd name="connsiteX209" fmla="*/ 1324112 w 12193804"/>
              <a:gd name="connsiteY209" fmla="*/ 2373924 h 3314018"/>
              <a:gd name="connsiteX210" fmla="*/ 1346555 w 12193804"/>
              <a:gd name="connsiteY210" fmla="*/ 2373924 h 3314018"/>
              <a:gd name="connsiteX211" fmla="*/ 1346555 w 12193804"/>
              <a:gd name="connsiteY211" fmla="*/ 3161908 h 3314018"/>
              <a:gd name="connsiteX212" fmla="*/ 1306657 w 12193804"/>
              <a:gd name="connsiteY212" fmla="*/ 3161908 h 3314018"/>
              <a:gd name="connsiteX213" fmla="*/ 1306657 w 12193804"/>
              <a:gd name="connsiteY213" fmla="*/ 2393873 h 3314018"/>
              <a:gd name="connsiteX214" fmla="*/ 1129610 w 12193804"/>
              <a:gd name="connsiteY214" fmla="*/ 2393873 h 3314018"/>
              <a:gd name="connsiteX215" fmla="*/ 1129610 w 12193804"/>
              <a:gd name="connsiteY215" fmla="*/ 2373924 h 3314018"/>
              <a:gd name="connsiteX216" fmla="*/ 1109661 w 12193804"/>
              <a:gd name="connsiteY216" fmla="*/ 2373924 h 3314018"/>
              <a:gd name="connsiteX217" fmla="*/ 1109661 w 12193804"/>
              <a:gd name="connsiteY217" fmla="*/ 2236775 h 3314018"/>
              <a:gd name="connsiteX218" fmla="*/ 787984 w 12193804"/>
              <a:gd name="connsiteY218" fmla="*/ 2236775 h 3314018"/>
              <a:gd name="connsiteX219" fmla="*/ 787984 w 12193804"/>
              <a:gd name="connsiteY219" fmla="*/ 2289142 h 3314018"/>
              <a:gd name="connsiteX220" fmla="*/ 768035 w 12193804"/>
              <a:gd name="connsiteY220" fmla="*/ 2289142 h 3314018"/>
              <a:gd name="connsiteX221" fmla="*/ 768035 w 12193804"/>
              <a:gd name="connsiteY221" fmla="*/ 2309090 h 3314018"/>
              <a:gd name="connsiteX222" fmla="*/ 700707 w 12193804"/>
              <a:gd name="connsiteY222" fmla="*/ 2309090 h 3314018"/>
              <a:gd name="connsiteX223" fmla="*/ 700707 w 12193804"/>
              <a:gd name="connsiteY223" fmla="*/ 2289142 h 3314018"/>
              <a:gd name="connsiteX224" fmla="*/ 660809 w 12193804"/>
              <a:gd name="connsiteY224" fmla="*/ 2289142 h 3314018"/>
              <a:gd name="connsiteX225" fmla="*/ 660809 w 12193804"/>
              <a:gd name="connsiteY225" fmla="*/ 3186844 h 3314018"/>
              <a:gd name="connsiteX226" fmla="*/ 620912 w 12193804"/>
              <a:gd name="connsiteY226" fmla="*/ 3186844 h 3314018"/>
              <a:gd name="connsiteX227" fmla="*/ 620912 w 12193804"/>
              <a:gd name="connsiteY227" fmla="*/ 2309090 h 3314018"/>
              <a:gd name="connsiteX228" fmla="*/ 456333 w 12193804"/>
              <a:gd name="connsiteY228" fmla="*/ 2309090 h 3314018"/>
              <a:gd name="connsiteX229" fmla="*/ 456333 w 12193804"/>
              <a:gd name="connsiteY229" fmla="*/ 2373924 h 3314018"/>
              <a:gd name="connsiteX230" fmla="*/ 436384 w 12193804"/>
              <a:gd name="connsiteY230" fmla="*/ 2373924 h 3314018"/>
              <a:gd name="connsiteX231" fmla="*/ 436384 w 12193804"/>
              <a:gd name="connsiteY231" fmla="*/ 2393873 h 3314018"/>
              <a:gd name="connsiteX232" fmla="*/ 172060 w 12193804"/>
              <a:gd name="connsiteY232" fmla="*/ 2393873 h 3314018"/>
              <a:gd name="connsiteX233" fmla="*/ 172060 w 12193804"/>
              <a:gd name="connsiteY233" fmla="*/ 3186844 h 3314018"/>
              <a:gd name="connsiteX234" fmla="*/ 132162 w 12193804"/>
              <a:gd name="connsiteY234" fmla="*/ 3186844 h 3314018"/>
              <a:gd name="connsiteX235" fmla="*/ 132162 w 12193804"/>
              <a:gd name="connsiteY235" fmla="*/ 2373924 h 3314018"/>
              <a:gd name="connsiteX236" fmla="*/ 152111 w 12193804"/>
              <a:gd name="connsiteY236" fmla="*/ 2373924 h 3314018"/>
              <a:gd name="connsiteX237" fmla="*/ 152111 w 12193804"/>
              <a:gd name="connsiteY237" fmla="*/ 2353976 h 3314018"/>
              <a:gd name="connsiteX238" fmla="*/ 413941 w 12193804"/>
              <a:gd name="connsiteY238" fmla="*/ 2353976 h 3314018"/>
              <a:gd name="connsiteX239" fmla="*/ 413941 w 12193804"/>
              <a:gd name="connsiteY239" fmla="*/ 2289142 h 3314018"/>
              <a:gd name="connsiteX240" fmla="*/ 433890 w 12193804"/>
              <a:gd name="connsiteY240" fmla="*/ 2289142 h 3314018"/>
              <a:gd name="connsiteX241" fmla="*/ 433890 w 12193804"/>
              <a:gd name="connsiteY241" fmla="*/ 2269193 h 3314018"/>
              <a:gd name="connsiteX242" fmla="*/ 595975 w 12193804"/>
              <a:gd name="connsiteY242" fmla="*/ 2269193 h 3314018"/>
              <a:gd name="connsiteX243" fmla="*/ 595975 w 12193804"/>
              <a:gd name="connsiteY243" fmla="*/ 1309150 h 3314018"/>
              <a:gd name="connsiteX244" fmla="*/ 503711 w 12193804"/>
              <a:gd name="connsiteY244" fmla="*/ 1309150 h 3314018"/>
              <a:gd name="connsiteX245" fmla="*/ 503711 w 12193804"/>
              <a:gd name="connsiteY245" fmla="*/ 1194443 h 3314018"/>
              <a:gd name="connsiteX246" fmla="*/ 274298 w 12193804"/>
              <a:gd name="connsiteY246" fmla="*/ 1194443 h 3314018"/>
              <a:gd name="connsiteX247" fmla="*/ 274298 w 12193804"/>
              <a:gd name="connsiteY247" fmla="*/ 860298 h 3314018"/>
              <a:gd name="connsiteX248" fmla="*/ 236894 w 12193804"/>
              <a:gd name="connsiteY248" fmla="*/ 860298 h 3314018"/>
              <a:gd name="connsiteX249" fmla="*/ 236894 w 12193804"/>
              <a:gd name="connsiteY249" fmla="*/ 1196937 h 3314018"/>
              <a:gd name="connsiteX250" fmla="*/ 152111 w 12193804"/>
              <a:gd name="connsiteY250" fmla="*/ 1196937 h 3314018"/>
              <a:gd name="connsiteX251" fmla="*/ 152111 w 12193804"/>
              <a:gd name="connsiteY251" fmla="*/ 1344060 h 3314018"/>
              <a:gd name="connsiteX252" fmla="*/ 84783 w 12193804"/>
              <a:gd name="connsiteY252" fmla="*/ 1344060 h 3314018"/>
              <a:gd name="connsiteX253" fmla="*/ 84783 w 12193804"/>
              <a:gd name="connsiteY253" fmla="*/ 2289142 h 3314018"/>
              <a:gd name="connsiteX254" fmla="*/ 0 w 12193804"/>
              <a:gd name="connsiteY254" fmla="*/ 2289142 h 3314018"/>
              <a:gd name="connsiteX255" fmla="*/ 0 w 12193804"/>
              <a:gd name="connsiteY255" fmla="*/ 3314018 h 3314018"/>
              <a:gd name="connsiteX256" fmla="*/ 12193804 w 12193804"/>
              <a:gd name="connsiteY256" fmla="*/ 3314018 h 3314018"/>
              <a:gd name="connsiteX257" fmla="*/ 12193804 w 12193804"/>
              <a:gd name="connsiteY257" fmla="*/ 2540997 h 3314018"/>
              <a:gd name="connsiteX258" fmla="*/ 12069123 w 12193804"/>
              <a:gd name="connsiteY258" fmla="*/ 2540997 h 3314018"/>
              <a:gd name="connsiteX259" fmla="*/ 2930004 w 12193804"/>
              <a:gd name="connsiteY259" fmla="*/ 2598350 h 3314018"/>
              <a:gd name="connsiteX260" fmla="*/ 2969902 w 12193804"/>
              <a:gd name="connsiteY260" fmla="*/ 2598350 h 3314018"/>
              <a:gd name="connsiteX261" fmla="*/ 2969902 w 12193804"/>
              <a:gd name="connsiteY261" fmla="*/ 2757942 h 3314018"/>
              <a:gd name="connsiteX262" fmla="*/ 2930004 w 12193804"/>
              <a:gd name="connsiteY262" fmla="*/ 2757942 h 3314018"/>
              <a:gd name="connsiteX263" fmla="*/ 2930004 w 12193804"/>
              <a:gd name="connsiteY263" fmla="*/ 2598350 h 3314018"/>
              <a:gd name="connsiteX264" fmla="*/ 3530967 w 12193804"/>
              <a:gd name="connsiteY264" fmla="*/ 3161908 h 3314018"/>
              <a:gd name="connsiteX265" fmla="*/ 3491069 w 12193804"/>
              <a:gd name="connsiteY265" fmla="*/ 3161908 h 3314018"/>
              <a:gd name="connsiteX266" fmla="*/ 3491069 w 12193804"/>
              <a:gd name="connsiteY266" fmla="*/ 2920027 h 3314018"/>
              <a:gd name="connsiteX267" fmla="*/ 3411273 w 12193804"/>
              <a:gd name="connsiteY267" fmla="*/ 2800333 h 3314018"/>
              <a:gd name="connsiteX268" fmla="*/ 3328983 w 12193804"/>
              <a:gd name="connsiteY268" fmla="*/ 2800333 h 3314018"/>
              <a:gd name="connsiteX269" fmla="*/ 3328983 w 12193804"/>
              <a:gd name="connsiteY269" fmla="*/ 2912546 h 3314018"/>
              <a:gd name="connsiteX270" fmla="*/ 3309034 w 12193804"/>
              <a:gd name="connsiteY270" fmla="*/ 2912546 h 3314018"/>
              <a:gd name="connsiteX271" fmla="*/ 3309034 w 12193804"/>
              <a:gd name="connsiteY271" fmla="*/ 2932495 h 3314018"/>
              <a:gd name="connsiteX272" fmla="*/ 3064660 w 12193804"/>
              <a:gd name="connsiteY272" fmla="*/ 2932495 h 3314018"/>
              <a:gd name="connsiteX273" fmla="*/ 3064660 w 12193804"/>
              <a:gd name="connsiteY273" fmla="*/ 3161908 h 3314018"/>
              <a:gd name="connsiteX274" fmla="*/ 3024762 w 12193804"/>
              <a:gd name="connsiteY274" fmla="*/ 3161908 h 3314018"/>
              <a:gd name="connsiteX275" fmla="*/ 3024762 w 12193804"/>
              <a:gd name="connsiteY275" fmla="*/ 2912546 h 3314018"/>
              <a:gd name="connsiteX276" fmla="*/ 3024762 w 12193804"/>
              <a:gd name="connsiteY276" fmla="*/ 2862674 h 3314018"/>
              <a:gd name="connsiteX277" fmla="*/ 2885119 w 12193804"/>
              <a:gd name="connsiteY277" fmla="*/ 2862674 h 3314018"/>
              <a:gd name="connsiteX278" fmla="*/ 2885119 w 12193804"/>
              <a:gd name="connsiteY278" fmla="*/ 2944963 h 3314018"/>
              <a:gd name="connsiteX279" fmla="*/ 2865170 w 12193804"/>
              <a:gd name="connsiteY279" fmla="*/ 2944963 h 3314018"/>
              <a:gd name="connsiteX280" fmla="*/ 2865170 w 12193804"/>
              <a:gd name="connsiteY280" fmla="*/ 2964912 h 3314018"/>
              <a:gd name="connsiteX281" fmla="*/ 2693110 w 12193804"/>
              <a:gd name="connsiteY281" fmla="*/ 2964912 h 3314018"/>
              <a:gd name="connsiteX282" fmla="*/ 2693110 w 12193804"/>
              <a:gd name="connsiteY282" fmla="*/ 2944963 h 3314018"/>
              <a:gd name="connsiteX283" fmla="*/ 2673161 w 12193804"/>
              <a:gd name="connsiteY283" fmla="*/ 2944963 h 3314018"/>
              <a:gd name="connsiteX284" fmla="*/ 2673161 w 12193804"/>
              <a:gd name="connsiteY284" fmla="*/ 2900078 h 3314018"/>
              <a:gd name="connsiteX285" fmla="*/ 2558455 w 12193804"/>
              <a:gd name="connsiteY285" fmla="*/ 2900078 h 3314018"/>
              <a:gd name="connsiteX286" fmla="*/ 2558455 w 12193804"/>
              <a:gd name="connsiteY286" fmla="*/ 2944963 h 3314018"/>
              <a:gd name="connsiteX287" fmla="*/ 2538506 w 12193804"/>
              <a:gd name="connsiteY287" fmla="*/ 2944963 h 3314018"/>
              <a:gd name="connsiteX288" fmla="*/ 2538506 w 12193804"/>
              <a:gd name="connsiteY288" fmla="*/ 2964912 h 3314018"/>
              <a:gd name="connsiteX289" fmla="*/ 2378914 w 12193804"/>
              <a:gd name="connsiteY289" fmla="*/ 2964912 h 3314018"/>
              <a:gd name="connsiteX290" fmla="*/ 2378914 w 12193804"/>
              <a:gd name="connsiteY290" fmla="*/ 3161908 h 3314018"/>
              <a:gd name="connsiteX291" fmla="*/ 2339016 w 12193804"/>
              <a:gd name="connsiteY291" fmla="*/ 3161908 h 3314018"/>
              <a:gd name="connsiteX292" fmla="*/ 2339016 w 12193804"/>
              <a:gd name="connsiteY292" fmla="*/ 2944963 h 3314018"/>
              <a:gd name="connsiteX293" fmla="*/ 2358965 w 12193804"/>
              <a:gd name="connsiteY293" fmla="*/ 2944963 h 3314018"/>
              <a:gd name="connsiteX294" fmla="*/ 2358965 w 12193804"/>
              <a:gd name="connsiteY294" fmla="*/ 2925014 h 3314018"/>
              <a:gd name="connsiteX295" fmla="*/ 2518557 w 12193804"/>
              <a:gd name="connsiteY295" fmla="*/ 2925014 h 3314018"/>
              <a:gd name="connsiteX296" fmla="*/ 2518557 w 12193804"/>
              <a:gd name="connsiteY296" fmla="*/ 2880129 h 3314018"/>
              <a:gd name="connsiteX297" fmla="*/ 2538506 w 12193804"/>
              <a:gd name="connsiteY297" fmla="*/ 2880129 h 3314018"/>
              <a:gd name="connsiteX298" fmla="*/ 2538506 w 12193804"/>
              <a:gd name="connsiteY298" fmla="*/ 2860180 h 3314018"/>
              <a:gd name="connsiteX299" fmla="*/ 2695604 w 12193804"/>
              <a:gd name="connsiteY299" fmla="*/ 2860180 h 3314018"/>
              <a:gd name="connsiteX300" fmla="*/ 2695604 w 12193804"/>
              <a:gd name="connsiteY300" fmla="*/ 2880129 h 3314018"/>
              <a:gd name="connsiteX301" fmla="*/ 2715553 w 12193804"/>
              <a:gd name="connsiteY301" fmla="*/ 2880129 h 3314018"/>
              <a:gd name="connsiteX302" fmla="*/ 2715553 w 12193804"/>
              <a:gd name="connsiteY302" fmla="*/ 2925014 h 3314018"/>
              <a:gd name="connsiteX303" fmla="*/ 2842727 w 12193804"/>
              <a:gd name="connsiteY303" fmla="*/ 2925014 h 3314018"/>
              <a:gd name="connsiteX304" fmla="*/ 2842727 w 12193804"/>
              <a:gd name="connsiteY304" fmla="*/ 2842725 h 3314018"/>
              <a:gd name="connsiteX305" fmla="*/ 2862676 w 12193804"/>
              <a:gd name="connsiteY305" fmla="*/ 2842725 h 3314018"/>
              <a:gd name="connsiteX306" fmla="*/ 2862676 w 12193804"/>
              <a:gd name="connsiteY306" fmla="*/ 2822776 h 3314018"/>
              <a:gd name="connsiteX307" fmla="*/ 3042217 w 12193804"/>
              <a:gd name="connsiteY307" fmla="*/ 2822776 h 3314018"/>
              <a:gd name="connsiteX308" fmla="*/ 3042217 w 12193804"/>
              <a:gd name="connsiteY308" fmla="*/ 2842725 h 3314018"/>
              <a:gd name="connsiteX309" fmla="*/ 3062166 w 12193804"/>
              <a:gd name="connsiteY309" fmla="*/ 2842725 h 3314018"/>
              <a:gd name="connsiteX310" fmla="*/ 3062166 w 12193804"/>
              <a:gd name="connsiteY310" fmla="*/ 2892597 h 3314018"/>
              <a:gd name="connsiteX311" fmla="*/ 3286592 w 12193804"/>
              <a:gd name="connsiteY311" fmla="*/ 2892597 h 3314018"/>
              <a:gd name="connsiteX312" fmla="*/ 3286592 w 12193804"/>
              <a:gd name="connsiteY312" fmla="*/ 2780384 h 3314018"/>
              <a:gd name="connsiteX313" fmla="*/ 3306541 w 12193804"/>
              <a:gd name="connsiteY313" fmla="*/ 2780384 h 3314018"/>
              <a:gd name="connsiteX314" fmla="*/ 3306541 w 12193804"/>
              <a:gd name="connsiteY314" fmla="*/ 2760435 h 3314018"/>
              <a:gd name="connsiteX315" fmla="*/ 3421247 w 12193804"/>
              <a:gd name="connsiteY315" fmla="*/ 2760435 h 3314018"/>
              <a:gd name="connsiteX316" fmla="*/ 3421247 w 12193804"/>
              <a:gd name="connsiteY316" fmla="*/ 2780384 h 3314018"/>
              <a:gd name="connsiteX317" fmla="*/ 3438703 w 12193804"/>
              <a:gd name="connsiteY317" fmla="*/ 2767916 h 3314018"/>
              <a:gd name="connsiteX318" fmla="*/ 3528473 w 12193804"/>
              <a:gd name="connsiteY318" fmla="*/ 2900078 h 3314018"/>
              <a:gd name="connsiteX319" fmla="*/ 3511018 w 12193804"/>
              <a:gd name="connsiteY319" fmla="*/ 2912546 h 3314018"/>
              <a:gd name="connsiteX320" fmla="*/ 3530967 w 12193804"/>
              <a:gd name="connsiteY320" fmla="*/ 2912546 h 3314018"/>
              <a:gd name="connsiteX321" fmla="*/ 3530967 w 12193804"/>
              <a:gd name="connsiteY321" fmla="*/ 3161908 h 3314018"/>
              <a:gd name="connsiteX322" fmla="*/ 5391208 w 12193804"/>
              <a:gd name="connsiteY322" fmla="*/ 2728018 h 3314018"/>
              <a:gd name="connsiteX323" fmla="*/ 5296450 w 12193804"/>
              <a:gd name="connsiteY323" fmla="*/ 1792911 h 3314018"/>
              <a:gd name="connsiteX324" fmla="*/ 5391208 w 12193804"/>
              <a:gd name="connsiteY324" fmla="*/ 860298 h 3314018"/>
              <a:gd name="connsiteX325" fmla="*/ 5485965 w 12193804"/>
              <a:gd name="connsiteY325" fmla="*/ 1792911 h 3314018"/>
              <a:gd name="connsiteX326" fmla="*/ 5391208 w 12193804"/>
              <a:gd name="connsiteY326" fmla="*/ 2728018 h 3314018"/>
              <a:gd name="connsiteX327" fmla="*/ 12026731 w 12193804"/>
              <a:gd name="connsiteY327" fmla="*/ 3161908 h 3314018"/>
              <a:gd name="connsiteX328" fmla="*/ 11986834 w 12193804"/>
              <a:gd name="connsiteY328" fmla="*/ 3161908 h 3314018"/>
              <a:gd name="connsiteX329" fmla="*/ 11986834 w 12193804"/>
              <a:gd name="connsiteY329" fmla="*/ 2797839 h 3314018"/>
              <a:gd name="connsiteX330" fmla="*/ 11587855 w 12193804"/>
              <a:gd name="connsiteY330" fmla="*/ 2797839 h 3314018"/>
              <a:gd name="connsiteX331" fmla="*/ 11587855 w 12193804"/>
              <a:gd name="connsiteY331" fmla="*/ 3161908 h 3314018"/>
              <a:gd name="connsiteX332" fmla="*/ 11547956 w 12193804"/>
              <a:gd name="connsiteY332" fmla="*/ 3161908 h 3314018"/>
              <a:gd name="connsiteX333" fmla="*/ 11547956 w 12193804"/>
              <a:gd name="connsiteY333" fmla="*/ 2797839 h 3314018"/>
              <a:gd name="connsiteX334" fmla="*/ 11208824 w 12193804"/>
              <a:gd name="connsiteY334" fmla="*/ 2797839 h 3314018"/>
              <a:gd name="connsiteX335" fmla="*/ 11208824 w 12193804"/>
              <a:gd name="connsiteY335" fmla="*/ 2842725 h 3314018"/>
              <a:gd name="connsiteX336" fmla="*/ 11188875 w 12193804"/>
              <a:gd name="connsiteY336" fmla="*/ 2842725 h 3314018"/>
              <a:gd name="connsiteX337" fmla="*/ 11188875 w 12193804"/>
              <a:gd name="connsiteY337" fmla="*/ 2862674 h 3314018"/>
              <a:gd name="connsiteX338" fmla="*/ 10969436 w 12193804"/>
              <a:gd name="connsiteY338" fmla="*/ 2862674 h 3314018"/>
              <a:gd name="connsiteX339" fmla="*/ 10969436 w 12193804"/>
              <a:gd name="connsiteY339" fmla="*/ 3161908 h 3314018"/>
              <a:gd name="connsiteX340" fmla="*/ 10929538 w 12193804"/>
              <a:gd name="connsiteY340" fmla="*/ 3161908 h 3314018"/>
              <a:gd name="connsiteX341" fmla="*/ 10929538 w 12193804"/>
              <a:gd name="connsiteY341" fmla="*/ 2842725 h 3314018"/>
              <a:gd name="connsiteX342" fmla="*/ 10949488 w 12193804"/>
              <a:gd name="connsiteY342" fmla="*/ 2842725 h 3314018"/>
              <a:gd name="connsiteX343" fmla="*/ 10949488 w 12193804"/>
              <a:gd name="connsiteY343" fmla="*/ 2822776 h 3314018"/>
              <a:gd name="connsiteX344" fmla="*/ 11168926 w 12193804"/>
              <a:gd name="connsiteY344" fmla="*/ 2822776 h 3314018"/>
              <a:gd name="connsiteX345" fmla="*/ 11168926 w 12193804"/>
              <a:gd name="connsiteY345" fmla="*/ 2777891 h 3314018"/>
              <a:gd name="connsiteX346" fmla="*/ 11188875 w 12193804"/>
              <a:gd name="connsiteY346" fmla="*/ 2777891 h 3314018"/>
              <a:gd name="connsiteX347" fmla="*/ 11188875 w 12193804"/>
              <a:gd name="connsiteY347" fmla="*/ 2757942 h 3314018"/>
              <a:gd name="connsiteX348" fmla="*/ 12006782 w 12193804"/>
              <a:gd name="connsiteY348" fmla="*/ 2757942 h 3314018"/>
              <a:gd name="connsiteX349" fmla="*/ 12006782 w 12193804"/>
              <a:gd name="connsiteY349" fmla="*/ 2777891 h 3314018"/>
              <a:gd name="connsiteX350" fmla="*/ 12026731 w 12193804"/>
              <a:gd name="connsiteY350" fmla="*/ 2777891 h 3314018"/>
              <a:gd name="connsiteX351" fmla="*/ 12026731 w 12193804"/>
              <a:gd name="connsiteY351" fmla="*/ 3161908 h 331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</a:cxnLst>
            <a:rect l="l" t="t" r="r" b="b"/>
            <a:pathLst>
              <a:path w="12193804" h="3314018">
                <a:moveTo>
                  <a:pt x="12069123" y="2540997"/>
                </a:moveTo>
                <a:lnTo>
                  <a:pt x="12069123" y="2598350"/>
                </a:lnTo>
                <a:lnTo>
                  <a:pt x="11989327" y="2598350"/>
                </a:lnTo>
                <a:lnTo>
                  <a:pt x="11989327" y="2493618"/>
                </a:lnTo>
                <a:lnTo>
                  <a:pt x="11887089" y="2493618"/>
                </a:lnTo>
                <a:lnTo>
                  <a:pt x="11887089" y="2595856"/>
                </a:lnTo>
                <a:lnTo>
                  <a:pt x="11739965" y="2595856"/>
                </a:lnTo>
                <a:lnTo>
                  <a:pt x="11739965" y="2675652"/>
                </a:lnTo>
                <a:lnTo>
                  <a:pt x="11625259" y="2675652"/>
                </a:lnTo>
                <a:lnTo>
                  <a:pt x="11625259" y="2583388"/>
                </a:lnTo>
                <a:lnTo>
                  <a:pt x="11510552" y="2583388"/>
                </a:lnTo>
                <a:lnTo>
                  <a:pt x="11443224" y="2493618"/>
                </a:lnTo>
                <a:lnTo>
                  <a:pt x="11363429" y="2573414"/>
                </a:lnTo>
                <a:lnTo>
                  <a:pt x="11383377" y="2573414"/>
                </a:lnTo>
                <a:lnTo>
                  <a:pt x="11383377" y="2688120"/>
                </a:lnTo>
                <a:lnTo>
                  <a:pt x="11343479" y="2688120"/>
                </a:lnTo>
                <a:lnTo>
                  <a:pt x="11343479" y="2573414"/>
                </a:lnTo>
                <a:lnTo>
                  <a:pt x="11363429" y="2573414"/>
                </a:lnTo>
                <a:lnTo>
                  <a:pt x="11261190" y="2493618"/>
                </a:lnTo>
                <a:lnTo>
                  <a:pt x="11203836" y="2583388"/>
                </a:lnTo>
                <a:lnTo>
                  <a:pt x="11111573" y="2583388"/>
                </a:lnTo>
                <a:lnTo>
                  <a:pt x="11111573" y="2720537"/>
                </a:lnTo>
                <a:lnTo>
                  <a:pt x="10986892" y="2720537"/>
                </a:lnTo>
                <a:lnTo>
                  <a:pt x="10986892" y="2618299"/>
                </a:lnTo>
                <a:lnTo>
                  <a:pt x="10827300" y="2526035"/>
                </a:lnTo>
                <a:lnTo>
                  <a:pt x="10712594" y="2628274"/>
                </a:lnTo>
                <a:lnTo>
                  <a:pt x="10712594" y="2695601"/>
                </a:lnTo>
                <a:lnTo>
                  <a:pt x="10660227" y="2695601"/>
                </a:lnTo>
                <a:lnTo>
                  <a:pt x="10660227" y="3156921"/>
                </a:lnTo>
                <a:lnTo>
                  <a:pt x="10620329" y="3156921"/>
                </a:lnTo>
                <a:lnTo>
                  <a:pt x="10620329" y="2695601"/>
                </a:lnTo>
                <a:lnTo>
                  <a:pt x="10530559" y="2695601"/>
                </a:lnTo>
                <a:lnTo>
                  <a:pt x="10530559" y="2643235"/>
                </a:lnTo>
                <a:lnTo>
                  <a:pt x="10313614" y="2643235"/>
                </a:lnTo>
                <a:lnTo>
                  <a:pt x="10313614" y="2757942"/>
                </a:lnTo>
                <a:lnTo>
                  <a:pt x="10154023" y="2757942"/>
                </a:lnTo>
                <a:lnTo>
                  <a:pt x="10154023" y="3054682"/>
                </a:lnTo>
                <a:lnTo>
                  <a:pt x="10173971" y="3054682"/>
                </a:lnTo>
                <a:lnTo>
                  <a:pt x="10173971" y="3164401"/>
                </a:lnTo>
                <a:lnTo>
                  <a:pt x="10134073" y="3164401"/>
                </a:lnTo>
                <a:lnTo>
                  <a:pt x="10134073" y="3054682"/>
                </a:lnTo>
                <a:lnTo>
                  <a:pt x="10041810" y="3054682"/>
                </a:lnTo>
                <a:lnTo>
                  <a:pt x="10041810" y="2655703"/>
                </a:lnTo>
                <a:lnTo>
                  <a:pt x="9962014" y="2655703"/>
                </a:lnTo>
                <a:lnTo>
                  <a:pt x="9962014" y="2598350"/>
                </a:lnTo>
                <a:lnTo>
                  <a:pt x="9789954" y="2598350"/>
                </a:lnTo>
                <a:lnTo>
                  <a:pt x="9789954" y="2690614"/>
                </a:lnTo>
                <a:lnTo>
                  <a:pt x="9809903" y="2690614"/>
                </a:lnTo>
                <a:lnTo>
                  <a:pt x="9809903" y="3164401"/>
                </a:lnTo>
                <a:lnTo>
                  <a:pt x="9770005" y="3164401"/>
                </a:lnTo>
                <a:lnTo>
                  <a:pt x="9770005" y="2690614"/>
                </a:lnTo>
                <a:lnTo>
                  <a:pt x="9710158" y="2690614"/>
                </a:lnTo>
                <a:lnTo>
                  <a:pt x="9710158" y="2543491"/>
                </a:lnTo>
                <a:lnTo>
                  <a:pt x="9550566" y="2543491"/>
                </a:lnTo>
                <a:lnTo>
                  <a:pt x="9550566" y="2715550"/>
                </a:lnTo>
                <a:lnTo>
                  <a:pt x="9378507" y="2715550"/>
                </a:lnTo>
                <a:lnTo>
                  <a:pt x="9378507" y="3166895"/>
                </a:lnTo>
                <a:lnTo>
                  <a:pt x="9338609" y="3166895"/>
                </a:lnTo>
                <a:lnTo>
                  <a:pt x="9338609" y="2715550"/>
                </a:lnTo>
                <a:lnTo>
                  <a:pt x="9358557" y="2715550"/>
                </a:lnTo>
                <a:lnTo>
                  <a:pt x="9358557" y="2613312"/>
                </a:lnTo>
                <a:lnTo>
                  <a:pt x="9131638" y="2613312"/>
                </a:lnTo>
                <a:lnTo>
                  <a:pt x="9131638" y="2521048"/>
                </a:lnTo>
                <a:lnTo>
                  <a:pt x="8927161" y="2521048"/>
                </a:lnTo>
                <a:lnTo>
                  <a:pt x="8927161" y="2635754"/>
                </a:lnTo>
                <a:lnTo>
                  <a:pt x="8947110" y="2635754"/>
                </a:lnTo>
                <a:lnTo>
                  <a:pt x="8947110" y="3166895"/>
                </a:lnTo>
                <a:lnTo>
                  <a:pt x="8907213" y="3166895"/>
                </a:lnTo>
                <a:lnTo>
                  <a:pt x="8907213" y="2635754"/>
                </a:lnTo>
                <a:lnTo>
                  <a:pt x="8790012" y="2635754"/>
                </a:lnTo>
                <a:lnTo>
                  <a:pt x="8790012" y="2521048"/>
                </a:lnTo>
                <a:lnTo>
                  <a:pt x="8550624" y="2521048"/>
                </a:lnTo>
                <a:lnTo>
                  <a:pt x="8550624" y="2645729"/>
                </a:lnTo>
                <a:lnTo>
                  <a:pt x="8570574" y="2645729"/>
                </a:lnTo>
                <a:lnTo>
                  <a:pt x="8570574" y="3134478"/>
                </a:lnTo>
                <a:lnTo>
                  <a:pt x="8528182" y="3134478"/>
                </a:lnTo>
                <a:lnTo>
                  <a:pt x="8528182" y="2643235"/>
                </a:lnTo>
                <a:lnTo>
                  <a:pt x="8171595" y="2643235"/>
                </a:lnTo>
                <a:lnTo>
                  <a:pt x="8171595" y="2735499"/>
                </a:lnTo>
                <a:lnTo>
                  <a:pt x="8079331" y="2735499"/>
                </a:lnTo>
                <a:lnTo>
                  <a:pt x="8079331" y="2882623"/>
                </a:lnTo>
                <a:lnTo>
                  <a:pt x="7932207" y="2882623"/>
                </a:lnTo>
                <a:lnTo>
                  <a:pt x="7932207" y="3134478"/>
                </a:lnTo>
                <a:lnTo>
                  <a:pt x="7892309" y="3134478"/>
                </a:lnTo>
                <a:lnTo>
                  <a:pt x="7892309" y="2882623"/>
                </a:lnTo>
                <a:lnTo>
                  <a:pt x="7887321" y="2882623"/>
                </a:lnTo>
                <a:lnTo>
                  <a:pt x="7887321" y="2598350"/>
                </a:lnTo>
                <a:lnTo>
                  <a:pt x="7807526" y="2598350"/>
                </a:lnTo>
                <a:lnTo>
                  <a:pt x="7807526" y="2506086"/>
                </a:lnTo>
                <a:lnTo>
                  <a:pt x="7613023" y="2506086"/>
                </a:lnTo>
                <a:lnTo>
                  <a:pt x="7613023" y="2653210"/>
                </a:lnTo>
                <a:lnTo>
                  <a:pt x="7386104" y="2653210"/>
                </a:lnTo>
                <a:lnTo>
                  <a:pt x="7386104" y="2426291"/>
                </a:lnTo>
                <a:lnTo>
                  <a:pt x="7166665" y="2426291"/>
                </a:lnTo>
                <a:lnTo>
                  <a:pt x="7166665" y="2962418"/>
                </a:lnTo>
                <a:lnTo>
                  <a:pt x="7642947" y="2962418"/>
                </a:lnTo>
                <a:lnTo>
                  <a:pt x="7642947" y="2982367"/>
                </a:lnTo>
                <a:lnTo>
                  <a:pt x="7662896" y="2982367"/>
                </a:lnTo>
                <a:lnTo>
                  <a:pt x="7662896" y="3161908"/>
                </a:lnTo>
                <a:lnTo>
                  <a:pt x="7622998" y="3161908"/>
                </a:lnTo>
                <a:lnTo>
                  <a:pt x="7622998" y="3002316"/>
                </a:lnTo>
                <a:lnTo>
                  <a:pt x="7166665" y="3002316"/>
                </a:lnTo>
                <a:lnTo>
                  <a:pt x="7166665" y="3199312"/>
                </a:lnTo>
                <a:lnTo>
                  <a:pt x="7126767" y="3199312"/>
                </a:lnTo>
                <a:lnTo>
                  <a:pt x="7126767" y="2426291"/>
                </a:lnTo>
                <a:lnTo>
                  <a:pt x="7146717" y="2426291"/>
                </a:lnTo>
                <a:lnTo>
                  <a:pt x="7146717" y="2117082"/>
                </a:lnTo>
                <a:lnTo>
                  <a:pt x="7066920" y="2117082"/>
                </a:lnTo>
                <a:lnTo>
                  <a:pt x="7066920" y="2037286"/>
                </a:lnTo>
                <a:lnTo>
                  <a:pt x="6760205" y="2037286"/>
                </a:lnTo>
                <a:lnTo>
                  <a:pt x="6760205" y="2244256"/>
                </a:lnTo>
                <a:lnTo>
                  <a:pt x="6780154" y="2244256"/>
                </a:lnTo>
                <a:lnTo>
                  <a:pt x="6780154" y="3199312"/>
                </a:lnTo>
                <a:lnTo>
                  <a:pt x="6740256" y="3199312"/>
                </a:lnTo>
                <a:lnTo>
                  <a:pt x="6740256" y="2244256"/>
                </a:lnTo>
                <a:lnTo>
                  <a:pt x="6431047" y="2244256"/>
                </a:lnTo>
                <a:lnTo>
                  <a:pt x="6431047" y="2506086"/>
                </a:lnTo>
                <a:lnTo>
                  <a:pt x="6450997" y="2506086"/>
                </a:lnTo>
                <a:lnTo>
                  <a:pt x="6450997" y="3199312"/>
                </a:lnTo>
                <a:lnTo>
                  <a:pt x="6408605" y="3199312"/>
                </a:lnTo>
                <a:lnTo>
                  <a:pt x="6408605" y="2506086"/>
                </a:lnTo>
                <a:lnTo>
                  <a:pt x="6199141" y="2506086"/>
                </a:lnTo>
                <a:lnTo>
                  <a:pt x="6199141" y="2653210"/>
                </a:lnTo>
                <a:lnTo>
                  <a:pt x="6061992" y="2653210"/>
                </a:lnTo>
                <a:lnTo>
                  <a:pt x="6061992" y="3161908"/>
                </a:lnTo>
                <a:lnTo>
                  <a:pt x="6022094" y="3161908"/>
                </a:lnTo>
                <a:lnTo>
                  <a:pt x="6022094" y="2653210"/>
                </a:lnTo>
                <a:lnTo>
                  <a:pt x="6042043" y="2653210"/>
                </a:lnTo>
                <a:cubicBezTo>
                  <a:pt x="5972221" y="748085"/>
                  <a:pt x="5872476" y="441370"/>
                  <a:pt x="5832578" y="398979"/>
                </a:cubicBezTo>
                <a:lnTo>
                  <a:pt x="5832578" y="0"/>
                </a:lnTo>
                <a:lnTo>
                  <a:pt x="5792681" y="0"/>
                </a:lnTo>
                <a:lnTo>
                  <a:pt x="5792681" y="393992"/>
                </a:lnTo>
                <a:lnTo>
                  <a:pt x="4872534" y="251855"/>
                </a:lnTo>
                <a:lnTo>
                  <a:pt x="4872534" y="0"/>
                </a:lnTo>
                <a:lnTo>
                  <a:pt x="4832637" y="0"/>
                </a:lnTo>
                <a:lnTo>
                  <a:pt x="4832637" y="261830"/>
                </a:lnTo>
                <a:cubicBezTo>
                  <a:pt x="4620679" y="428902"/>
                  <a:pt x="4620679" y="2550971"/>
                  <a:pt x="4620679" y="2550971"/>
                </a:cubicBezTo>
                <a:lnTo>
                  <a:pt x="4640628" y="2550971"/>
                </a:lnTo>
                <a:lnTo>
                  <a:pt x="4640628" y="3131984"/>
                </a:lnTo>
                <a:lnTo>
                  <a:pt x="4600730" y="3131984"/>
                </a:lnTo>
                <a:lnTo>
                  <a:pt x="4600730" y="2580895"/>
                </a:lnTo>
                <a:lnTo>
                  <a:pt x="4495998" y="2723031"/>
                </a:lnTo>
                <a:lnTo>
                  <a:pt x="4495998" y="2643235"/>
                </a:lnTo>
                <a:lnTo>
                  <a:pt x="4313964" y="2643235"/>
                </a:lnTo>
                <a:lnTo>
                  <a:pt x="4313964" y="2723031"/>
                </a:lnTo>
                <a:lnTo>
                  <a:pt x="4333913" y="2723031"/>
                </a:lnTo>
                <a:lnTo>
                  <a:pt x="4333913" y="3131984"/>
                </a:lnTo>
                <a:lnTo>
                  <a:pt x="4294015" y="3131984"/>
                </a:lnTo>
                <a:lnTo>
                  <a:pt x="4294015" y="2723031"/>
                </a:lnTo>
                <a:lnTo>
                  <a:pt x="4064601" y="2723031"/>
                </a:lnTo>
                <a:lnTo>
                  <a:pt x="4064601" y="2598350"/>
                </a:lnTo>
                <a:lnTo>
                  <a:pt x="3902516" y="2598350"/>
                </a:lnTo>
                <a:lnTo>
                  <a:pt x="3902516" y="3131984"/>
                </a:lnTo>
                <a:lnTo>
                  <a:pt x="3862618" y="3131984"/>
                </a:lnTo>
                <a:lnTo>
                  <a:pt x="3862618" y="2598350"/>
                </a:lnTo>
                <a:lnTo>
                  <a:pt x="3882567" y="2598350"/>
                </a:lnTo>
                <a:lnTo>
                  <a:pt x="3882567" y="2074690"/>
                </a:lnTo>
                <a:lnTo>
                  <a:pt x="3289085" y="2074690"/>
                </a:lnTo>
                <a:lnTo>
                  <a:pt x="3289085" y="2336520"/>
                </a:lnTo>
                <a:lnTo>
                  <a:pt x="3309034" y="2336520"/>
                </a:lnTo>
                <a:lnTo>
                  <a:pt x="3309034" y="2700589"/>
                </a:lnTo>
                <a:lnTo>
                  <a:pt x="3266643" y="2700589"/>
                </a:lnTo>
                <a:lnTo>
                  <a:pt x="3266643" y="2334027"/>
                </a:lnTo>
                <a:lnTo>
                  <a:pt x="3104558" y="2334027"/>
                </a:lnTo>
                <a:lnTo>
                  <a:pt x="3104558" y="2516061"/>
                </a:lnTo>
                <a:lnTo>
                  <a:pt x="3024762" y="2516061"/>
                </a:lnTo>
                <a:lnTo>
                  <a:pt x="3024762" y="2595856"/>
                </a:lnTo>
                <a:lnTo>
                  <a:pt x="2887613" y="2595856"/>
                </a:lnTo>
                <a:lnTo>
                  <a:pt x="2887613" y="2471176"/>
                </a:lnTo>
                <a:lnTo>
                  <a:pt x="2762932" y="2471176"/>
                </a:lnTo>
                <a:lnTo>
                  <a:pt x="2762932" y="1513626"/>
                </a:lnTo>
                <a:lnTo>
                  <a:pt x="2433774" y="1513626"/>
                </a:lnTo>
                <a:lnTo>
                  <a:pt x="2433774" y="1533575"/>
                </a:lnTo>
                <a:lnTo>
                  <a:pt x="2206854" y="1533575"/>
                </a:lnTo>
                <a:lnTo>
                  <a:pt x="2206854" y="3159414"/>
                </a:lnTo>
                <a:lnTo>
                  <a:pt x="2166956" y="3159414"/>
                </a:lnTo>
                <a:lnTo>
                  <a:pt x="2166956" y="1513626"/>
                </a:lnTo>
                <a:lnTo>
                  <a:pt x="2186905" y="1513626"/>
                </a:lnTo>
                <a:lnTo>
                  <a:pt x="2186905" y="1493677"/>
                </a:lnTo>
                <a:lnTo>
                  <a:pt x="2408837" y="1493677"/>
                </a:lnTo>
                <a:lnTo>
                  <a:pt x="2408837" y="1366503"/>
                </a:lnTo>
                <a:lnTo>
                  <a:pt x="2067211" y="1366503"/>
                </a:lnTo>
                <a:lnTo>
                  <a:pt x="1872709" y="1411388"/>
                </a:lnTo>
                <a:lnTo>
                  <a:pt x="1872709" y="1503652"/>
                </a:lnTo>
                <a:lnTo>
                  <a:pt x="1678207" y="1503652"/>
                </a:lnTo>
                <a:lnTo>
                  <a:pt x="1678207" y="2331533"/>
                </a:lnTo>
                <a:lnTo>
                  <a:pt x="1698156" y="2331533"/>
                </a:lnTo>
                <a:lnTo>
                  <a:pt x="1698156" y="3161908"/>
                </a:lnTo>
                <a:lnTo>
                  <a:pt x="1658258" y="3161908"/>
                </a:lnTo>
                <a:lnTo>
                  <a:pt x="1658258" y="2346495"/>
                </a:lnTo>
                <a:lnTo>
                  <a:pt x="1461262" y="2346495"/>
                </a:lnTo>
                <a:lnTo>
                  <a:pt x="1461262" y="2231788"/>
                </a:lnTo>
                <a:lnTo>
                  <a:pt x="1301670" y="2231788"/>
                </a:lnTo>
                <a:lnTo>
                  <a:pt x="1301670" y="1925073"/>
                </a:lnTo>
                <a:lnTo>
                  <a:pt x="1209406" y="1925073"/>
                </a:lnTo>
                <a:lnTo>
                  <a:pt x="1209406" y="1695660"/>
                </a:lnTo>
                <a:lnTo>
                  <a:pt x="810427" y="1695660"/>
                </a:lnTo>
                <a:lnTo>
                  <a:pt x="810427" y="1785431"/>
                </a:lnTo>
                <a:lnTo>
                  <a:pt x="695720" y="1785431"/>
                </a:lnTo>
                <a:lnTo>
                  <a:pt x="695720" y="2269193"/>
                </a:lnTo>
                <a:lnTo>
                  <a:pt x="740605" y="2269193"/>
                </a:lnTo>
                <a:lnTo>
                  <a:pt x="740605" y="2216827"/>
                </a:lnTo>
                <a:lnTo>
                  <a:pt x="760554" y="2216827"/>
                </a:lnTo>
                <a:lnTo>
                  <a:pt x="760554" y="2196878"/>
                </a:lnTo>
                <a:lnTo>
                  <a:pt x="1122129" y="2196878"/>
                </a:lnTo>
                <a:lnTo>
                  <a:pt x="1122129" y="2216827"/>
                </a:lnTo>
                <a:lnTo>
                  <a:pt x="1147065" y="2216827"/>
                </a:lnTo>
                <a:lnTo>
                  <a:pt x="1147065" y="2353976"/>
                </a:lnTo>
                <a:lnTo>
                  <a:pt x="1324112" y="2353976"/>
                </a:lnTo>
                <a:lnTo>
                  <a:pt x="1324112" y="2373924"/>
                </a:lnTo>
                <a:lnTo>
                  <a:pt x="1346555" y="2373924"/>
                </a:lnTo>
                <a:lnTo>
                  <a:pt x="1346555" y="3161908"/>
                </a:lnTo>
                <a:lnTo>
                  <a:pt x="1306657" y="3161908"/>
                </a:lnTo>
                <a:lnTo>
                  <a:pt x="1306657" y="2393873"/>
                </a:lnTo>
                <a:lnTo>
                  <a:pt x="1129610" y="2393873"/>
                </a:lnTo>
                <a:lnTo>
                  <a:pt x="1129610" y="2373924"/>
                </a:lnTo>
                <a:lnTo>
                  <a:pt x="1109661" y="2373924"/>
                </a:lnTo>
                <a:lnTo>
                  <a:pt x="1109661" y="2236775"/>
                </a:lnTo>
                <a:lnTo>
                  <a:pt x="787984" y="2236775"/>
                </a:lnTo>
                <a:lnTo>
                  <a:pt x="787984" y="2289142"/>
                </a:lnTo>
                <a:lnTo>
                  <a:pt x="768035" y="2289142"/>
                </a:lnTo>
                <a:lnTo>
                  <a:pt x="768035" y="2309090"/>
                </a:lnTo>
                <a:lnTo>
                  <a:pt x="700707" y="2309090"/>
                </a:lnTo>
                <a:lnTo>
                  <a:pt x="700707" y="2289142"/>
                </a:lnTo>
                <a:lnTo>
                  <a:pt x="660809" y="2289142"/>
                </a:lnTo>
                <a:lnTo>
                  <a:pt x="660809" y="3186844"/>
                </a:lnTo>
                <a:lnTo>
                  <a:pt x="620912" y="3186844"/>
                </a:lnTo>
                <a:lnTo>
                  <a:pt x="620912" y="2309090"/>
                </a:lnTo>
                <a:lnTo>
                  <a:pt x="456333" y="2309090"/>
                </a:lnTo>
                <a:lnTo>
                  <a:pt x="456333" y="2373924"/>
                </a:lnTo>
                <a:lnTo>
                  <a:pt x="436384" y="2373924"/>
                </a:lnTo>
                <a:lnTo>
                  <a:pt x="436384" y="2393873"/>
                </a:lnTo>
                <a:lnTo>
                  <a:pt x="172060" y="2393873"/>
                </a:lnTo>
                <a:lnTo>
                  <a:pt x="172060" y="3186844"/>
                </a:lnTo>
                <a:lnTo>
                  <a:pt x="132162" y="3186844"/>
                </a:lnTo>
                <a:lnTo>
                  <a:pt x="132162" y="2373924"/>
                </a:lnTo>
                <a:lnTo>
                  <a:pt x="152111" y="2373924"/>
                </a:lnTo>
                <a:lnTo>
                  <a:pt x="152111" y="2353976"/>
                </a:lnTo>
                <a:lnTo>
                  <a:pt x="413941" y="2353976"/>
                </a:lnTo>
                <a:lnTo>
                  <a:pt x="413941" y="2289142"/>
                </a:lnTo>
                <a:lnTo>
                  <a:pt x="433890" y="2289142"/>
                </a:lnTo>
                <a:lnTo>
                  <a:pt x="433890" y="2269193"/>
                </a:lnTo>
                <a:lnTo>
                  <a:pt x="595975" y="2269193"/>
                </a:lnTo>
                <a:lnTo>
                  <a:pt x="595975" y="1309150"/>
                </a:lnTo>
                <a:lnTo>
                  <a:pt x="503711" y="1309150"/>
                </a:lnTo>
                <a:lnTo>
                  <a:pt x="503711" y="1194443"/>
                </a:lnTo>
                <a:lnTo>
                  <a:pt x="274298" y="1194443"/>
                </a:lnTo>
                <a:lnTo>
                  <a:pt x="274298" y="860298"/>
                </a:lnTo>
                <a:lnTo>
                  <a:pt x="236894" y="860298"/>
                </a:lnTo>
                <a:lnTo>
                  <a:pt x="236894" y="1196937"/>
                </a:lnTo>
                <a:lnTo>
                  <a:pt x="152111" y="1196937"/>
                </a:lnTo>
                <a:lnTo>
                  <a:pt x="152111" y="1344060"/>
                </a:lnTo>
                <a:lnTo>
                  <a:pt x="84783" y="1344060"/>
                </a:lnTo>
                <a:lnTo>
                  <a:pt x="84783" y="2289142"/>
                </a:lnTo>
                <a:lnTo>
                  <a:pt x="0" y="2289142"/>
                </a:lnTo>
                <a:lnTo>
                  <a:pt x="0" y="3314018"/>
                </a:lnTo>
                <a:lnTo>
                  <a:pt x="12193804" y="3314018"/>
                </a:lnTo>
                <a:lnTo>
                  <a:pt x="12193804" y="2540997"/>
                </a:lnTo>
                <a:lnTo>
                  <a:pt x="12069123" y="2540997"/>
                </a:lnTo>
                <a:close/>
                <a:moveTo>
                  <a:pt x="2930004" y="2598350"/>
                </a:moveTo>
                <a:lnTo>
                  <a:pt x="2969902" y="2598350"/>
                </a:lnTo>
                <a:lnTo>
                  <a:pt x="2969902" y="2757942"/>
                </a:lnTo>
                <a:lnTo>
                  <a:pt x="2930004" y="2757942"/>
                </a:lnTo>
                <a:lnTo>
                  <a:pt x="2930004" y="2598350"/>
                </a:lnTo>
                <a:close/>
                <a:moveTo>
                  <a:pt x="3530967" y="3161908"/>
                </a:moveTo>
                <a:lnTo>
                  <a:pt x="3491069" y="3161908"/>
                </a:lnTo>
                <a:lnTo>
                  <a:pt x="3491069" y="2920027"/>
                </a:lnTo>
                <a:lnTo>
                  <a:pt x="3411273" y="2800333"/>
                </a:lnTo>
                <a:lnTo>
                  <a:pt x="3328983" y="2800333"/>
                </a:lnTo>
                <a:lnTo>
                  <a:pt x="3328983" y="2912546"/>
                </a:lnTo>
                <a:lnTo>
                  <a:pt x="3309034" y="2912546"/>
                </a:lnTo>
                <a:lnTo>
                  <a:pt x="3309034" y="2932495"/>
                </a:lnTo>
                <a:lnTo>
                  <a:pt x="3064660" y="2932495"/>
                </a:lnTo>
                <a:lnTo>
                  <a:pt x="3064660" y="3161908"/>
                </a:lnTo>
                <a:lnTo>
                  <a:pt x="3024762" y="3161908"/>
                </a:lnTo>
                <a:lnTo>
                  <a:pt x="3024762" y="2912546"/>
                </a:lnTo>
                <a:lnTo>
                  <a:pt x="3024762" y="2862674"/>
                </a:lnTo>
                <a:lnTo>
                  <a:pt x="2885119" y="2862674"/>
                </a:lnTo>
                <a:lnTo>
                  <a:pt x="2885119" y="2944963"/>
                </a:lnTo>
                <a:lnTo>
                  <a:pt x="2865170" y="2944963"/>
                </a:lnTo>
                <a:lnTo>
                  <a:pt x="2865170" y="2964912"/>
                </a:lnTo>
                <a:lnTo>
                  <a:pt x="2693110" y="2964912"/>
                </a:lnTo>
                <a:lnTo>
                  <a:pt x="2693110" y="2944963"/>
                </a:lnTo>
                <a:lnTo>
                  <a:pt x="2673161" y="2944963"/>
                </a:lnTo>
                <a:lnTo>
                  <a:pt x="2673161" y="2900078"/>
                </a:lnTo>
                <a:lnTo>
                  <a:pt x="2558455" y="2900078"/>
                </a:lnTo>
                <a:lnTo>
                  <a:pt x="2558455" y="2944963"/>
                </a:lnTo>
                <a:lnTo>
                  <a:pt x="2538506" y="2944963"/>
                </a:lnTo>
                <a:lnTo>
                  <a:pt x="2538506" y="2964912"/>
                </a:lnTo>
                <a:lnTo>
                  <a:pt x="2378914" y="2964912"/>
                </a:lnTo>
                <a:lnTo>
                  <a:pt x="2378914" y="3161908"/>
                </a:lnTo>
                <a:lnTo>
                  <a:pt x="2339016" y="3161908"/>
                </a:lnTo>
                <a:lnTo>
                  <a:pt x="2339016" y="2944963"/>
                </a:lnTo>
                <a:lnTo>
                  <a:pt x="2358965" y="2944963"/>
                </a:lnTo>
                <a:lnTo>
                  <a:pt x="2358965" y="2925014"/>
                </a:lnTo>
                <a:lnTo>
                  <a:pt x="2518557" y="2925014"/>
                </a:lnTo>
                <a:lnTo>
                  <a:pt x="2518557" y="2880129"/>
                </a:lnTo>
                <a:lnTo>
                  <a:pt x="2538506" y="2880129"/>
                </a:lnTo>
                <a:lnTo>
                  <a:pt x="2538506" y="2860180"/>
                </a:lnTo>
                <a:lnTo>
                  <a:pt x="2695604" y="2860180"/>
                </a:lnTo>
                <a:lnTo>
                  <a:pt x="2695604" y="2880129"/>
                </a:lnTo>
                <a:lnTo>
                  <a:pt x="2715553" y="2880129"/>
                </a:lnTo>
                <a:lnTo>
                  <a:pt x="2715553" y="2925014"/>
                </a:lnTo>
                <a:lnTo>
                  <a:pt x="2842727" y="2925014"/>
                </a:lnTo>
                <a:lnTo>
                  <a:pt x="2842727" y="2842725"/>
                </a:lnTo>
                <a:lnTo>
                  <a:pt x="2862676" y="2842725"/>
                </a:lnTo>
                <a:lnTo>
                  <a:pt x="2862676" y="2822776"/>
                </a:lnTo>
                <a:lnTo>
                  <a:pt x="3042217" y="2822776"/>
                </a:lnTo>
                <a:lnTo>
                  <a:pt x="3042217" y="2842725"/>
                </a:lnTo>
                <a:lnTo>
                  <a:pt x="3062166" y="2842725"/>
                </a:lnTo>
                <a:lnTo>
                  <a:pt x="3062166" y="2892597"/>
                </a:lnTo>
                <a:lnTo>
                  <a:pt x="3286592" y="2892597"/>
                </a:lnTo>
                <a:lnTo>
                  <a:pt x="3286592" y="2780384"/>
                </a:lnTo>
                <a:lnTo>
                  <a:pt x="3306541" y="2780384"/>
                </a:lnTo>
                <a:lnTo>
                  <a:pt x="3306541" y="2760435"/>
                </a:lnTo>
                <a:lnTo>
                  <a:pt x="3421247" y="2760435"/>
                </a:lnTo>
                <a:lnTo>
                  <a:pt x="3421247" y="2780384"/>
                </a:lnTo>
                <a:lnTo>
                  <a:pt x="3438703" y="2767916"/>
                </a:lnTo>
                <a:lnTo>
                  <a:pt x="3528473" y="2900078"/>
                </a:lnTo>
                <a:lnTo>
                  <a:pt x="3511018" y="2912546"/>
                </a:lnTo>
                <a:lnTo>
                  <a:pt x="3530967" y="2912546"/>
                </a:lnTo>
                <a:lnTo>
                  <a:pt x="3530967" y="3161908"/>
                </a:lnTo>
                <a:close/>
                <a:moveTo>
                  <a:pt x="5391208" y="2728018"/>
                </a:moveTo>
                <a:cubicBezTo>
                  <a:pt x="5338842" y="2728018"/>
                  <a:pt x="5296450" y="2309090"/>
                  <a:pt x="5296450" y="1792911"/>
                </a:cubicBezTo>
                <a:cubicBezTo>
                  <a:pt x="5296450" y="1276733"/>
                  <a:pt x="5338842" y="860298"/>
                  <a:pt x="5391208" y="860298"/>
                </a:cubicBezTo>
                <a:cubicBezTo>
                  <a:pt x="5443574" y="860298"/>
                  <a:pt x="5485965" y="1279226"/>
                  <a:pt x="5485965" y="1792911"/>
                </a:cubicBezTo>
                <a:cubicBezTo>
                  <a:pt x="5485965" y="2309090"/>
                  <a:pt x="5443574" y="2728018"/>
                  <a:pt x="5391208" y="2728018"/>
                </a:cubicBezTo>
                <a:close/>
                <a:moveTo>
                  <a:pt x="12026731" y="3161908"/>
                </a:moveTo>
                <a:lnTo>
                  <a:pt x="11986834" y="3161908"/>
                </a:lnTo>
                <a:lnTo>
                  <a:pt x="11986834" y="2797839"/>
                </a:lnTo>
                <a:lnTo>
                  <a:pt x="11587855" y="2797839"/>
                </a:lnTo>
                <a:lnTo>
                  <a:pt x="11587855" y="3161908"/>
                </a:lnTo>
                <a:lnTo>
                  <a:pt x="11547956" y="3161908"/>
                </a:lnTo>
                <a:lnTo>
                  <a:pt x="11547956" y="2797839"/>
                </a:lnTo>
                <a:lnTo>
                  <a:pt x="11208824" y="2797839"/>
                </a:lnTo>
                <a:lnTo>
                  <a:pt x="11208824" y="2842725"/>
                </a:lnTo>
                <a:lnTo>
                  <a:pt x="11188875" y="2842725"/>
                </a:lnTo>
                <a:lnTo>
                  <a:pt x="11188875" y="2862674"/>
                </a:lnTo>
                <a:lnTo>
                  <a:pt x="10969436" y="2862674"/>
                </a:lnTo>
                <a:lnTo>
                  <a:pt x="10969436" y="3161908"/>
                </a:lnTo>
                <a:lnTo>
                  <a:pt x="10929538" y="3161908"/>
                </a:lnTo>
                <a:lnTo>
                  <a:pt x="10929538" y="2842725"/>
                </a:lnTo>
                <a:lnTo>
                  <a:pt x="10949488" y="2842725"/>
                </a:lnTo>
                <a:lnTo>
                  <a:pt x="10949488" y="2822776"/>
                </a:lnTo>
                <a:lnTo>
                  <a:pt x="11168926" y="2822776"/>
                </a:lnTo>
                <a:lnTo>
                  <a:pt x="11168926" y="2777891"/>
                </a:lnTo>
                <a:lnTo>
                  <a:pt x="11188875" y="2777891"/>
                </a:lnTo>
                <a:lnTo>
                  <a:pt x="11188875" y="2757942"/>
                </a:lnTo>
                <a:lnTo>
                  <a:pt x="12006782" y="2757942"/>
                </a:lnTo>
                <a:lnTo>
                  <a:pt x="12006782" y="2777891"/>
                </a:lnTo>
                <a:lnTo>
                  <a:pt x="12026731" y="2777891"/>
                </a:lnTo>
                <a:lnTo>
                  <a:pt x="12026731" y="3161908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07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4" y="2233888"/>
            <a:ext cx="17235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贵阳</a:t>
            </a:r>
            <a:r>
              <a:rPr lang="en-US" altLang="zh-CN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	</a:t>
            </a:r>
            <a:endParaRPr lang="zh-CN" altLang="en-US" sz="6000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556994" y="3276157"/>
            <a:ext cx="1075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guiyang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E2EC2707-CA12-4A81-8CC3-3D4948714ED8}"/>
              </a:ext>
            </a:extLst>
          </p:cNvPr>
          <p:cNvSpPr/>
          <p:nvPr/>
        </p:nvSpPr>
        <p:spPr>
          <a:xfrm>
            <a:off x="-7921676" y="5658005"/>
            <a:ext cx="8237839" cy="2529881"/>
          </a:xfrm>
          <a:custGeom>
            <a:avLst/>
            <a:gdLst>
              <a:gd name="connsiteX0" fmla="*/ 11436667 w 11475720"/>
              <a:gd name="connsiteY0" fmla="*/ 3425190 h 3524250"/>
              <a:gd name="connsiteX1" fmla="*/ 11436667 w 11475720"/>
              <a:gd name="connsiteY1" fmla="*/ 3382328 h 3524250"/>
              <a:gd name="connsiteX2" fmla="*/ 11414760 w 11475720"/>
              <a:gd name="connsiteY2" fmla="*/ 3382328 h 3524250"/>
              <a:gd name="connsiteX3" fmla="*/ 11414760 w 11475720"/>
              <a:gd name="connsiteY3" fmla="*/ 3327083 h 3524250"/>
              <a:gd name="connsiteX4" fmla="*/ 11373802 w 11475720"/>
              <a:gd name="connsiteY4" fmla="*/ 3327083 h 3524250"/>
              <a:gd name="connsiteX5" fmla="*/ 11373802 w 11475720"/>
              <a:gd name="connsiteY5" fmla="*/ 3311843 h 3524250"/>
              <a:gd name="connsiteX6" fmla="*/ 11309985 w 11475720"/>
              <a:gd name="connsiteY6" fmla="*/ 3311843 h 3524250"/>
              <a:gd name="connsiteX7" fmla="*/ 11309985 w 11475720"/>
              <a:gd name="connsiteY7" fmla="*/ 3109913 h 3524250"/>
              <a:gd name="connsiteX8" fmla="*/ 11294745 w 11475720"/>
              <a:gd name="connsiteY8" fmla="*/ 3109913 h 3524250"/>
              <a:gd name="connsiteX9" fmla="*/ 11294745 w 11475720"/>
              <a:gd name="connsiteY9" fmla="*/ 3040380 h 3524250"/>
              <a:gd name="connsiteX10" fmla="*/ 11302365 w 11475720"/>
              <a:gd name="connsiteY10" fmla="*/ 3040380 h 3524250"/>
              <a:gd name="connsiteX11" fmla="*/ 11302365 w 11475720"/>
              <a:gd name="connsiteY11" fmla="*/ 3012758 h 3524250"/>
              <a:gd name="connsiteX12" fmla="*/ 11128058 w 11475720"/>
              <a:gd name="connsiteY12" fmla="*/ 3012758 h 3524250"/>
              <a:gd name="connsiteX13" fmla="*/ 11128058 w 11475720"/>
              <a:gd name="connsiteY13" fmla="*/ 3040380 h 3524250"/>
              <a:gd name="connsiteX14" fmla="*/ 11136630 w 11475720"/>
              <a:gd name="connsiteY14" fmla="*/ 3040380 h 3524250"/>
              <a:gd name="connsiteX15" fmla="*/ 11136630 w 11475720"/>
              <a:gd name="connsiteY15" fmla="*/ 3298508 h 3524250"/>
              <a:gd name="connsiteX16" fmla="*/ 11066145 w 11475720"/>
              <a:gd name="connsiteY16" fmla="*/ 3298508 h 3524250"/>
              <a:gd name="connsiteX17" fmla="*/ 11066145 w 11475720"/>
              <a:gd name="connsiteY17" fmla="*/ 3252788 h 3524250"/>
              <a:gd name="connsiteX18" fmla="*/ 11046142 w 11475720"/>
              <a:gd name="connsiteY18" fmla="*/ 3252788 h 3524250"/>
              <a:gd name="connsiteX19" fmla="*/ 11046142 w 11475720"/>
              <a:gd name="connsiteY19" fmla="*/ 3202305 h 3524250"/>
              <a:gd name="connsiteX20" fmla="*/ 11029950 w 11475720"/>
              <a:gd name="connsiteY20" fmla="*/ 3202305 h 3524250"/>
              <a:gd name="connsiteX21" fmla="*/ 11029950 w 11475720"/>
              <a:gd name="connsiteY21" fmla="*/ 3252788 h 3524250"/>
              <a:gd name="connsiteX22" fmla="*/ 11022330 w 11475720"/>
              <a:gd name="connsiteY22" fmla="*/ 3252788 h 3524250"/>
              <a:gd name="connsiteX23" fmla="*/ 11022330 w 11475720"/>
              <a:gd name="connsiteY23" fmla="*/ 3244215 h 3524250"/>
              <a:gd name="connsiteX24" fmla="*/ 10957560 w 11475720"/>
              <a:gd name="connsiteY24" fmla="*/ 3244215 h 3524250"/>
              <a:gd name="connsiteX25" fmla="*/ 10957560 w 11475720"/>
              <a:gd name="connsiteY25" fmla="*/ 3252788 h 3524250"/>
              <a:gd name="connsiteX26" fmla="*/ 10943273 w 11475720"/>
              <a:gd name="connsiteY26" fmla="*/ 3252788 h 3524250"/>
              <a:gd name="connsiteX27" fmla="*/ 10943273 w 11475720"/>
              <a:gd name="connsiteY27" fmla="*/ 3244215 h 3524250"/>
              <a:gd name="connsiteX28" fmla="*/ 10881360 w 11475720"/>
              <a:gd name="connsiteY28" fmla="*/ 3244215 h 3524250"/>
              <a:gd name="connsiteX29" fmla="*/ 10881360 w 11475720"/>
              <a:gd name="connsiteY29" fmla="*/ 3252788 h 3524250"/>
              <a:gd name="connsiteX30" fmla="*/ 10864215 w 11475720"/>
              <a:gd name="connsiteY30" fmla="*/ 3252788 h 3524250"/>
              <a:gd name="connsiteX31" fmla="*/ 10864215 w 11475720"/>
              <a:gd name="connsiteY31" fmla="*/ 3343275 h 3524250"/>
              <a:gd name="connsiteX32" fmla="*/ 10783252 w 11475720"/>
              <a:gd name="connsiteY32" fmla="*/ 3343275 h 3524250"/>
              <a:gd name="connsiteX33" fmla="*/ 10783252 w 11475720"/>
              <a:gd name="connsiteY33" fmla="*/ 3390900 h 3524250"/>
              <a:gd name="connsiteX34" fmla="*/ 10768012 w 11475720"/>
              <a:gd name="connsiteY34" fmla="*/ 3390900 h 3524250"/>
              <a:gd name="connsiteX35" fmla="*/ 10764202 w 11475720"/>
              <a:gd name="connsiteY35" fmla="*/ 3390900 h 3524250"/>
              <a:gd name="connsiteX36" fmla="*/ 10764202 w 11475720"/>
              <a:gd name="connsiteY36" fmla="*/ 3331845 h 3524250"/>
              <a:gd name="connsiteX37" fmla="*/ 10760392 w 11475720"/>
              <a:gd name="connsiteY37" fmla="*/ 3331845 h 3524250"/>
              <a:gd name="connsiteX38" fmla="*/ 10760392 w 11475720"/>
              <a:gd name="connsiteY38" fmla="*/ 3390900 h 3524250"/>
              <a:gd name="connsiteX39" fmla="*/ 10720388 w 11475720"/>
              <a:gd name="connsiteY39" fmla="*/ 3389948 h 3524250"/>
              <a:gd name="connsiteX40" fmla="*/ 10545127 w 11475720"/>
              <a:gd name="connsiteY40" fmla="*/ 3387090 h 3524250"/>
              <a:gd name="connsiteX41" fmla="*/ 10545127 w 11475720"/>
              <a:gd name="connsiteY41" fmla="*/ 3331845 h 3524250"/>
              <a:gd name="connsiteX42" fmla="*/ 10541317 w 11475720"/>
              <a:gd name="connsiteY42" fmla="*/ 3331845 h 3524250"/>
              <a:gd name="connsiteX43" fmla="*/ 10541317 w 11475720"/>
              <a:gd name="connsiteY43" fmla="*/ 3387090 h 3524250"/>
              <a:gd name="connsiteX44" fmla="*/ 10531792 w 11475720"/>
              <a:gd name="connsiteY44" fmla="*/ 3387090 h 3524250"/>
              <a:gd name="connsiteX45" fmla="*/ 10507027 w 11475720"/>
              <a:gd name="connsiteY45" fmla="*/ 3387090 h 3524250"/>
              <a:gd name="connsiteX46" fmla="*/ 10325100 w 11475720"/>
              <a:gd name="connsiteY46" fmla="*/ 3384233 h 3524250"/>
              <a:gd name="connsiteX47" fmla="*/ 10325100 w 11475720"/>
              <a:gd name="connsiteY47" fmla="*/ 3331845 h 3524250"/>
              <a:gd name="connsiteX48" fmla="*/ 10321290 w 11475720"/>
              <a:gd name="connsiteY48" fmla="*/ 3331845 h 3524250"/>
              <a:gd name="connsiteX49" fmla="*/ 10321290 w 11475720"/>
              <a:gd name="connsiteY49" fmla="*/ 3384233 h 3524250"/>
              <a:gd name="connsiteX50" fmla="*/ 10220325 w 11475720"/>
              <a:gd name="connsiteY50" fmla="*/ 3383280 h 3524250"/>
              <a:gd name="connsiteX51" fmla="*/ 10183177 w 11475720"/>
              <a:gd name="connsiteY51" fmla="*/ 3382328 h 3524250"/>
              <a:gd name="connsiteX52" fmla="*/ 10105073 w 11475720"/>
              <a:gd name="connsiteY52" fmla="*/ 3333750 h 3524250"/>
              <a:gd name="connsiteX53" fmla="*/ 10105073 w 11475720"/>
              <a:gd name="connsiteY53" fmla="*/ 3322320 h 3524250"/>
              <a:gd name="connsiteX54" fmla="*/ 10100310 w 11475720"/>
              <a:gd name="connsiteY54" fmla="*/ 3322320 h 3524250"/>
              <a:gd name="connsiteX55" fmla="*/ 10100310 w 11475720"/>
              <a:gd name="connsiteY55" fmla="*/ 3330893 h 3524250"/>
              <a:gd name="connsiteX56" fmla="*/ 9599295 w 11475720"/>
              <a:gd name="connsiteY56" fmla="*/ 3017520 h 3524250"/>
              <a:gd name="connsiteX57" fmla="*/ 9613582 w 11475720"/>
              <a:gd name="connsiteY57" fmla="*/ 3012758 h 3524250"/>
              <a:gd name="connsiteX58" fmla="*/ 9613582 w 11475720"/>
              <a:gd name="connsiteY58" fmla="*/ 3012758 h 3524250"/>
              <a:gd name="connsiteX59" fmla="*/ 9605962 w 11475720"/>
              <a:gd name="connsiteY59" fmla="*/ 2983230 h 3524250"/>
              <a:gd name="connsiteX60" fmla="*/ 9605962 w 11475720"/>
              <a:gd name="connsiteY60" fmla="*/ 2983230 h 3524250"/>
              <a:gd name="connsiteX61" fmla="*/ 9597390 w 11475720"/>
              <a:gd name="connsiteY61" fmla="*/ 2985135 h 3524250"/>
              <a:gd name="connsiteX62" fmla="*/ 9598343 w 11475720"/>
              <a:gd name="connsiteY62" fmla="*/ 2987993 h 3524250"/>
              <a:gd name="connsiteX63" fmla="*/ 9589770 w 11475720"/>
              <a:gd name="connsiteY63" fmla="*/ 2989898 h 3524250"/>
              <a:gd name="connsiteX64" fmla="*/ 9464993 w 11475720"/>
              <a:gd name="connsiteY64" fmla="*/ 3058478 h 3524250"/>
              <a:gd name="connsiteX65" fmla="*/ 8883968 w 11475720"/>
              <a:gd name="connsiteY65" fmla="*/ 3373755 h 3524250"/>
              <a:gd name="connsiteX66" fmla="*/ 8835390 w 11475720"/>
              <a:gd name="connsiteY66" fmla="*/ 3395663 h 3524250"/>
              <a:gd name="connsiteX67" fmla="*/ 8832532 w 11475720"/>
              <a:gd name="connsiteY67" fmla="*/ 3395663 h 3524250"/>
              <a:gd name="connsiteX68" fmla="*/ 8832532 w 11475720"/>
              <a:gd name="connsiteY68" fmla="*/ 3391853 h 3524250"/>
              <a:gd name="connsiteX69" fmla="*/ 8783955 w 11475720"/>
              <a:gd name="connsiteY69" fmla="*/ 3391853 h 3524250"/>
              <a:gd name="connsiteX70" fmla="*/ 8783955 w 11475720"/>
              <a:gd name="connsiteY70" fmla="*/ 3333750 h 3524250"/>
              <a:gd name="connsiteX71" fmla="*/ 8783955 w 11475720"/>
              <a:gd name="connsiteY71" fmla="*/ 3333750 h 3524250"/>
              <a:gd name="connsiteX72" fmla="*/ 8782050 w 11475720"/>
              <a:gd name="connsiteY72" fmla="*/ 3333750 h 3524250"/>
              <a:gd name="connsiteX73" fmla="*/ 8782050 w 11475720"/>
              <a:gd name="connsiteY73" fmla="*/ 3392805 h 3524250"/>
              <a:gd name="connsiteX74" fmla="*/ 8777288 w 11475720"/>
              <a:gd name="connsiteY74" fmla="*/ 3392805 h 3524250"/>
              <a:gd name="connsiteX75" fmla="*/ 8777288 w 11475720"/>
              <a:gd name="connsiteY75" fmla="*/ 3400425 h 3524250"/>
              <a:gd name="connsiteX76" fmla="*/ 8757285 w 11475720"/>
              <a:gd name="connsiteY76" fmla="*/ 3400425 h 3524250"/>
              <a:gd name="connsiteX77" fmla="*/ 8757285 w 11475720"/>
              <a:gd name="connsiteY77" fmla="*/ 3250883 h 3524250"/>
              <a:gd name="connsiteX78" fmla="*/ 8765857 w 11475720"/>
              <a:gd name="connsiteY78" fmla="*/ 3235643 h 3524250"/>
              <a:gd name="connsiteX79" fmla="*/ 8765857 w 11475720"/>
              <a:gd name="connsiteY79" fmla="*/ 3219450 h 3524250"/>
              <a:gd name="connsiteX80" fmla="*/ 8677275 w 11475720"/>
              <a:gd name="connsiteY80" fmla="*/ 3109913 h 3524250"/>
              <a:gd name="connsiteX81" fmla="*/ 8677275 w 11475720"/>
              <a:gd name="connsiteY81" fmla="*/ 3109913 h 3524250"/>
              <a:gd name="connsiteX82" fmla="*/ 8640127 w 11475720"/>
              <a:gd name="connsiteY82" fmla="*/ 3109913 h 3524250"/>
              <a:gd name="connsiteX83" fmla="*/ 8640127 w 11475720"/>
              <a:gd name="connsiteY83" fmla="*/ 3102293 h 3524250"/>
              <a:gd name="connsiteX84" fmla="*/ 8640127 w 11475720"/>
              <a:gd name="connsiteY84" fmla="*/ 3102293 h 3524250"/>
              <a:gd name="connsiteX85" fmla="*/ 8609648 w 11475720"/>
              <a:gd name="connsiteY85" fmla="*/ 3102293 h 3524250"/>
              <a:gd name="connsiteX86" fmla="*/ 8609648 w 11475720"/>
              <a:gd name="connsiteY86" fmla="*/ 3109913 h 3524250"/>
              <a:gd name="connsiteX87" fmla="*/ 8568690 w 11475720"/>
              <a:gd name="connsiteY87" fmla="*/ 3080385 h 3524250"/>
              <a:gd name="connsiteX88" fmla="*/ 8568690 w 11475720"/>
              <a:gd name="connsiteY88" fmla="*/ 3080385 h 3524250"/>
              <a:gd name="connsiteX89" fmla="*/ 8470582 w 11475720"/>
              <a:gd name="connsiteY89" fmla="*/ 3080385 h 3524250"/>
              <a:gd name="connsiteX90" fmla="*/ 8470582 w 11475720"/>
              <a:gd name="connsiteY90" fmla="*/ 2963228 h 3524250"/>
              <a:gd name="connsiteX91" fmla="*/ 8451532 w 11475720"/>
              <a:gd name="connsiteY91" fmla="*/ 2940368 h 3524250"/>
              <a:gd name="connsiteX92" fmla="*/ 8451532 w 11475720"/>
              <a:gd name="connsiteY92" fmla="*/ 2911793 h 3524250"/>
              <a:gd name="connsiteX93" fmla="*/ 8444865 w 11475720"/>
              <a:gd name="connsiteY93" fmla="*/ 2918460 h 3524250"/>
              <a:gd name="connsiteX94" fmla="*/ 8444865 w 11475720"/>
              <a:gd name="connsiteY94" fmla="*/ 2934653 h 3524250"/>
              <a:gd name="connsiteX95" fmla="*/ 8426768 w 11475720"/>
              <a:gd name="connsiteY95" fmla="*/ 2934653 h 3524250"/>
              <a:gd name="connsiteX96" fmla="*/ 8426768 w 11475720"/>
              <a:gd name="connsiteY96" fmla="*/ 2954655 h 3524250"/>
              <a:gd name="connsiteX97" fmla="*/ 8264843 w 11475720"/>
              <a:gd name="connsiteY97" fmla="*/ 2954655 h 3524250"/>
              <a:gd name="connsiteX98" fmla="*/ 8264843 w 11475720"/>
              <a:gd name="connsiteY98" fmla="*/ 2905125 h 3524250"/>
              <a:gd name="connsiteX99" fmla="*/ 8251508 w 11475720"/>
              <a:gd name="connsiteY99" fmla="*/ 2891790 h 3524250"/>
              <a:gd name="connsiteX100" fmla="*/ 8251508 w 11475720"/>
              <a:gd name="connsiteY100" fmla="*/ 2891790 h 3524250"/>
              <a:gd name="connsiteX101" fmla="*/ 8220075 w 11475720"/>
              <a:gd name="connsiteY101" fmla="*/ 2891790 h 3524250"/>
              <a:gd name="connsiteX102" fmla="*/ 8220075 w 11475720"/>
              <a:gd name="connsiteY102" fmla="*/ 2884170 h 3524250"/>
              <a:gd name="connsiteX103" fmla="*/ 8198168 w 11475720"/>
              <a:gd name="connsiteY103" fmla="*/ 2884170 h 3524250"/>
              <a:gd name="connsiteX104" fmla="*/ 8198168 w 11475720"/>
              <a:gd name="connsiteY104" fmla="*/ 2900363 h 3524250"/>
              <a:gd name="connsiteX105" fmla="*/ 7973378 w 11475720"/>
              <a:gd name="connsiteY105" fmla="*/ 2900363 h 3524250"/>
              <a:gd name="connsiteX106" fmla="*/ 7973378 w 11475720"/>
              <a:gd name="connsiteY106" fmla="*/ 2887980 h 3524250"/>
              <a:gd name="connsiteX107" fmla="*/ 7915275 w 11475720"/>
              <a:gd name="connsiteY107" fmla="*/ 2811780 h 3524250"/>
              <a:gd name="connsiteX108" fmla="*/ 7915275 w 11475720"/>
              <a:gd name="connsiteY108" fmla="*/ 2757488 h 3524250"/>
              <a:gd name="connsiteX109" fmla="*/ 7915275 w 11475720"/>
              <a:gd name="connsiteY109" fmla="*/ 2757488 h 3524250"/>
              <a:gd name="connsiteX110" fmla="*/ 7775258 w 11475720"/>
              <a:gd name="connsiteY110" fmla="*/ 2757488 h 3524250"/>
              <a:gd name="connsiteX111" fmla="*/ 7775258 w 11475720"/>
              <a:gd name="connsiteY111" fmla="*/ 2805113 h 3524250"/>
              <a:gd name="connsiteX112" fmla="*/ 7747635 w 11475720"/>
              <a:gd name="connsiteY112" fmla="*/ 2805113 h 3524250"/>
              <a:gd name="connsiteX113" fmla="*/ 7656195 w 11475720"/>
              <a:gd name="connsiteY113" fmla="*/ 2893695 h 3524250"/>
              <a:gd name="connsiteX114" fmla="*/ 7656195 w 11475720"/>
              <a:gd name="connsiteY114" fmla="*/ 2893695 h 3524250"/>
              <a:gd name="connsiteX115" fmla="*/ 7656195 w 11475720"/>
              <a:gd name="connsiteY115" fmla="*/ 2909888 h 3524250"/>
              <a:gd name="connsiteX116" fmla="*/ 7665720 w 11475720"/>
              <a:gd name="connsiteY116" fmla="*/ 2909888 h 3524250"/>
              <a:gd name="connsiteX117" fmla="*/ 7665720 w 11475720"/>
              <a:gd name="connsiteY117" fmla="*/ 3003233 h 3524250"/>
              <a:gd name="connsiteX118" fmla="*/ 7582853 w 11475720"/>
              <a:gd name="connsiteY118" fmla="*/ 3003233 h 3524250"/>
              <a:gd name="connsiteX119" fmla="*/ 7582853 w 11475720"/>
              <a:gd name="connsiteY119" fmla="*/ 3009900 h 3524250"/>
              <a:gd name="connsiteX120" fmla="*/ 7523798 w 11475720"/>
              <a:gd name="connsiteY120" fmla="*/ 3009900 h 3524250"/>
              <a:gd name="connsiteX121" fmla="*/ 7523798 w 11475720"/>
              <a:gd name="connsiteY121" fmla="*/ 2888933 h 3524250"/>
              <a:gd name="connsiteX122" fmla="*/ 7464743 w 11475720"/>
              <a:gd name="connsiteY122" fmla="*/ 2807018 h 3524250"/>
              <a:gd name="connsiteX123" fmla="*/ 7464743 w 11475720"/>
              <a:gd name="connsiteY123" fmla="*/ 2807018 h 3524250"/>
              <a:gd name="connsiteX124" fmla="*/ 7444740 w 11475720"/>
              <a:gd name="connsiteY124" fmla="*/ 2807018 h 3524250"/>
              <a:gd name="connsiteX125" fmla="*/ 7444740 w 11475720"/>
              <a:gd name="connsiteY125" fmla="*/ 2755583 h 3524250"/>
              <a:gd name="connsiteX126" fmla="*/ 7418070 w 11475720"/>
              <a:gd name="connsiteY126" fmla="*/ 2755583 h 3524250"/>
              <a:gd name="connsiteX127" fmla="*/ 7418070 w 11475720"/>
              <a:gd name="connsiteY127" fmla="*/ 2623185 h 3524250"/>
              <a:gd name="connsiteX128" fmla="*/ 7339013 w 11475720"/>
              <a:gd name="connsiteY128" fmla="*/ 2623185 h 3524250"/>
              <a:gd name="connsiteX129" fmla="*/ 7339013 w 11475720"/>
              <a:gd name="connsiteY129" fmla="*/ 2626995 h 3524250"/>
              <a:gd name="connsiteX130" fmla="*/ 7311390 w 11475720"/>
              <a:gd name="connsiteY130" fmla="*/ 2626995 h 3524250"/>
              <a:gd name="connsiteX131" fmla="*/ 7311390 w 11475720"/>
              <a:gd name="connsiteY131" fmla="*/ 2596515 h 3524250"/>
              <a:gd name="connsiteX132" fmla="*/ 7311390 w 11475720"/>
              <a:gd name="connsiteY132" fmla="*/ 2596515 h 3524250"/>
              <a:gd name="connsiteX133" fmla="*/ 7286625 w 11475720"/>
              <a:gd name="connsiteY133" fmla="*/ 2596515 h 3524250"/>
              <a:gd name="connsiteX134" fmla="*/ 7286625 w 11475720"/>
              <a:gd name="connsiteY134" fmla="*/ 2362200 h 3524250"/>
              <a:gd name="connsiteX135" fmla="*/ 7290435 w 11475720"/>
              <a:gd name="connsiteY135" fmla="*/ 2356485 h 3524250"/>
              <a:gd name="connsiteX136" fmla="*/ 7290435 w 11475720"/>
              <a:gd name="connsiteY136" fmla="*/ 2309813 h 3524250"/>
              <a:gd name="connsiteX137" fmla="*/ 7286625 w 11475720"/>
              <a:gd name="connsiteY137" fmla="*/ 2309813 h 3524250"/>
              <a:gd name="connsiteX138" fmla="*/ 7286625 w 11475720"/>
              <a:gd name="connsiteY138" fmla="*/ 2297430 h 3524250"/>
              <a:gd name="connsiteX139" fmla="*/ 7275195 w 11475720"/>
              <a:gd name="connsiteY139" fmla="*/ 2297430 h 3524250"/>
              <a:gd name="connsiteX140" fmla="*/ 7275195 w 11475720"/>
              <a:gd name="connsiteY140" fmla="*/ 2310765 h 3524250"/>
              <a:gd name="connsiteX141" fmla="*/ 7138035 w 11475720"/>
              <a:gd name="connsiteY141" fmla="*/ 2310765 h 3524250"/>
              <a:gd name="connsiteX142" fmla="*/ 7129463 w 11475720"/>
              <a:gd name="connsiteY142" fmla="*/ 2307908 h 3524250"/>
              <a:gd name="connsiteX143" fmla="*/ 7128510 w 11475720"/>
              <a:gd name="connsiteY143" fmla="*/ 2307908 h 3524250"/>
              <a:gd name="connsiteX144" fmla="*/ 6976110 w 11475720"/>
              <a:gd name="connsiteY144" fmla="*/ 2307908 h 3524250"/>
              <a:gd name="connsiteX145" fmla="*/ 6976110 w 11475720"/>
              <a:gd name="connsiteY145" fmla="*/ 2320290 h 3524250"/>
              <a:gd name="connsiteX146" fmla="*/ 6981825 w 11475720"/>
              <a:gd name="connsiteY146" fmla="*/ 2320290 h 3524250"/>
              <a:gd name="connsiteX147" fmla="*/ 6981825 w 11475720"/>
              <a:gd name="connsiteY147" fmla="*/ 2324100 h 3524250"/>
              <a:gd name="connsiteX148" fmla="*/ 6973253 w 11475720"/>
              <a:gd name="connsiteY148" fmla="*/ 2324100 h 3524250"/>
              <a:gd name="connsiteX149" fmla="*/ 6950393 w 11475720"/>
              <a:gd name="connsiteY149" fmla="*/ 2335530 h 3524250"/>
              <a:gd name="connsiteX150" fmla="*/ 6950393 w 11475720"/>
              <a:gd name="connsiteY150" fmla="*/ 2335530 h 3524250"/>
              <a:gd name="connsiteX151" fmla="*/ 6950393 w 11475720"/>
              <a:gd name="connsiteY151" fmla="*/ 2356485 h 3524250"/>
              <a:gd name="connsiteX152" fmla="*/ 6928485 w 11475720"/>
              <a:gd name="connsiteY152" fmla="*/ 2356485 h 3524250"/>
              <a:gd name="connsiteX153" fmla="*/ 6928485 w 11475720"/>
              <a:gd name="connsiteY153" fmla="*/ 2744153 h 3524250"/>
              <a:gd name="connsiteX154" fmla="*/ 6923723 w 11475720"/>
              <a:gd name="connsiteY154" fmla="*/ 2744153 h 3524250"/>
              <a:gd name="connsiteX155" fmla="*/ 6923723 w 11475720"/>
              <a:gd name="connsiteY155" fmla="*/ 2754630 h 3524250"/>
              <a:gd name="connsiteX156" fmla="*/ 6869430 w 11475720"/>
              <a:gd name="connsiteY156" fmla="*/ 2754630 h 3524250"/>
              <a:gd name="connsiteX157" fmla="*/ 6869430 w 11475720"/>
              <a:gd name="connsiteY157" fmla="*/ 2763203 h 3524250"/>
              <a:gd name="connsiteX158" fmla="*/ 6854190 w 11475720"/>
              <a:gd name="connsiteY158" fmla="*/ 2763203 h 3524250"/>
              <a:gd name="connsiteX159" fmla="*/ 6854190 w 11475720"/>
              <a:gd name="connsiteY159" fmla="*/ 2261235 h 3524250"/>
              <a:gd name="connsiteX160" fmla="*/ 6822758 w 11475720"/>
              <a:gd name="connsiteY160" fmla="*/ 2261235 h 3524250"/>
              <a:gd name="connsiteX161" fmla="*/ 6822758 w 11475720"/>
              <a:gd name="connsiteY161" fmla="*/ 2248853 h 3524250"/>
              <a:gd name="connsiteX162" fmla="*/ 6640830 w 11475720"/>
              <a:gd name="connsiteY162" fmla="*/ 2248853 h 3524250"/>
              <a:gd name="connsiteX163" fmla="*/ 6640830 w 11475720"/>
              <a:gd name="connsiteY163" fmla="*/ 2257425 h 3524250"/>
              <a:gd name="connsiteX164" fmla="*/ 6585585 w 11475720"/>
              <a:gd name="connsiteY164" fmla="*/ 2257425 h 3524250"/>
              <a:gd name="connsiteX165" fmla="*/ 6585585 w 11475720"/>
              <a:gd name="connsiteY165" fmla="*/ 2247900 h 3524250"/>
              <a:gd name="connsiteX166" fmla="*/ 6555105 w 11475720"/>
              <a:gd name="connsiteY166" fmla="*/ 2257425 h 3524250"/>
              <a:gd name="connsiteX167" fmla="*/ 6533198 w 11475720"/>
              <a:gd name="connsiteY167" fmla="*/ 2264093 h 3524250"/>
              <a:gd name="connsiteX168" fmla="*/ 6533198 w 11475720"/>
              <a:gd name="connsiteY168" fmla="*/ 2264093 h 3524250"/>
              <a:gd name="connsiteX169" fmla="*/ 6533198 w 11475720"/>
              <a:gd name="connsiteY169" fmla="*/ 2372678 h 3524250"/>
              <a:gd name="connsiteX170" fmla="*/ 6526530 w 11475720"/>
              <a:gd name="connsiteY170" fmla="*/ 2372678 h 3524250"/>
              <a:gd name="connsiteX171" fmla="*/ 6526530 w 11475720"/>
              <a:gd name="connsiteY171" fmla="*/ 2386013 h 3524250"/>
              <a:gd name="connsiteX172" fmla="*/ 6533198 w 11475720"/>
              <a:gd name="connsiteY172" fmla="*/ 2386013 h 3524250"/>
              <a:gd name="connsiteX173" fmla="*/ 6533198 w 11475720"/>
              <a:gd name="connsiteY173" fmla="*/ 2590800 h 3524250"/>
              <a:gd name="connsiteX174" fmla="*/ 6515100 w 11475720"/>
              <a:gd name="connsiteY174" fmla="*/ 2590800 h 3524250"/>
              <a:gd name="connsiteX175" fmla="*/ 6515100 w 11475720"/>
              <a:gd name="connsiteY175" fmla="*/ 2576513 h 3524250"/>
              <a:gd name="connsiteX176" fmla="*/ 6462713 w 11475720"/>
              <a:gd name="connsiteY176" fmla="*/ 2576513 h 3524250"/>
              <a:gd name="connsiteX177" fmla="*/ 6462713 w 11475720"/>
              <a:gd name="connsiteY177" fmla="*/ 2563178 h 3524250"/>
              <a:gd name="connsiteX178" fmla="*/ 6454140 w 11475720"/>
              <a:gd name="connsiteY178" fmla="*/ 2563178 h 3524250"/>
              <a:gd name="connsiteX179" fmla="*/ 6439853 w 11475720"/>
              <a:gd name="connsiteY179" fmla="*/ 2537460 h 3524250"/>
              <a:gd name="connsiteX180" fmla="*/ 6383655 w 11475720"/>
              <a:gd name="connsiteY180" fmla="*/ 2506980 h 3524250"/>
              <a:gd name="connsiteX181" fmla="*/ 6382703 w 11475720"/>
              <a:gd name="connsiteY181" fmla="*/ 2506980 h 3524250"/>
              <a:gd name="connsiteX182" fmla="*/ 6378893 w 11475720"/>
              <a:gd name="connsiteY182" fmla="*/ 2506980 h 3524250"/>
              <a:gd name="connsiteX183" fmla="*/ 6376035 w 11475720"/>
              <a:gd name="connsiteY183" fmla="*/ 2506980 h 3524250"/>
              <a:gd name="connsiteX184" fmla="*/ 6372225 w 11475720"/>
              <a:gd name="connsiteY184" fmla="*/ 2506980 h 3524250"/>
              <a:gd name="connsiteX185" fmla="*/ 6346508 w 11475720"/>
              <a:gd name="connsiteY185" fmla="*/ 2509838 h 3524250"/>
              <a:gd name="connsiteX186" fmla="*/ 6299835 w 11475720"/>
              <a:gd name="connsiteY186" fmla="*/ 2534603 h 3524250"/>
              <a:gd name="connsiteX187" fmla="*/ 6289358 w 11475720"/>
              <a:gd name="connsiteY187" fmla="*/ 2548890 h 3524250"/>
              <a:gd name="connsiteX188" fmla="*/ 6288405 w 11475720"/>
              <a:gd name="connsiteY188" fmla="*/ 2549843 h 3524250"/>
              <a:gd name="connsiteX189" fmla="*/ 6203633 w 11475720"/>
              <a:gd name="connsiteY189" fmla="*/ 2549843 h 3524250"/>
              <a:gd name="connsiteX190" fmla="*/ 6203633 w 11475720"/>
              <a:gd name="connsiteY190" fmla="*/ 2577465 h 3524250"/>
              <a:gd name="connsiteX191" fmla="*/ 6207443 w 11475720"/>
              <a:gd name="connsiteY191" fmla="*/ 2590800 h 3524250"/>
              <a:gd name="connsiteX192" fmla="*/ 6207443 w 11475720"/>
              <a:gd name="connsiteY192" fmla="*/ 2614613 h 3524250"/>
              <a:gd name="connsiteX193" fmla="*/ 6211253 w 11475720"/>
              <a:gd name="connsiteY193" fmla="*/ 2614613 h 3524250"/>
              <a:gd name="connsiteX194" fmla="*/ 6211253 w 11475720"/>
              <a:gd name="connsiteY194" fmla="*/ 2653665 h 3524250"/>
              <a:gd name="connsiteX195" fmla="*/ 6184583 w 11475720"/>
              <a:gd name="connsiteY195" fmla="*/ 2653665 h 3524250"/>
              <a:gd name="connsiteX196" fmla="*/ 6184583 w 11475720"/>
              <a:gd name="connsiteY196" fmla="*/ 2532698 h 3524250"/>
              <a:gd name="connsiteX197" fmla="*/ 6184583 w 11475720"/>
              <a:gd name="connsiteY197" fmla="*/ 2532698 h 3524250"/>
              <a:gd name="connsiteX198" fmla="*/ 6177915 w 11475720"/>
              <a:gd name="connsiteY198" fmla="*/ 2532698 h 3524250"/>
              <a:gd name="connsiteX199" fmla="*/ 6177915 w 11475720"/>
              <a:gd name="connsiteY199" fmla="*/ 2495550 h 3524250"/>
              <a:gd name="connsiteX200" fmla="*/ 6149340 w 11475720"/>
              <a:gd name="connsiteY200" fmla="*/ 2495550 h 3524250"/>
              <a:gd name="connsiteX201" fmla="*/ 6149340 w 11475720"/>
              <a:gd name="connsiteY201" fmla="*/ 2485073 h 3524250"/>
              <a:gd name="connsiteX202" fmla="*/ 6161723 w 11475720"/>
              <a:gd name="connsiteY202" fmla="*/ 2481263 h 3524250"/>
              <a:gd name="connsiteX203" fmla="*/ 6161723 w 11475720"/>
              <a:gd name="connsiteY203" fmla="*/ 2481263 h 3524250"/>
              <a:gd name="connsiteX204" fmla="*/ 6161723 w 11475720"/>
              <a:gd name="connsiteY204" fmla="*/ 2464118 h 3524250"/>
              <a:gd name="connsiteX205" fmla="*/ 6161723 w 11475720"/>
              <a:gd name="connsiteY205" fmla="*/ 2464118 h 3524250"/>
              <a:gd name="connsiteX206" fmla="*/ 6111240 w 11475720"/>
              <a:gd name="connsiteY206" fmla="*/ 2464118 h 3524250"/>
              <a:gd name="connsiteX207" fmla="*/ 6111240 w 11475720"/>
              <a:gd name="connsiteY207" fmla="*/ 2360295 h 3524250"/>
              <a:gd name="connsiteX208" fmla="*/ 6111240 w 11475720"/>
              <a:gd name="connsiteY208" fmla="*/ 2360295 h 3524250"/>
              <a:gd name="connsiteX209" fmla="*/ 6043613 w 11475720"/>
              <a:gd name="connsiteY209" fmla="*/ 2360295 h 3524250"/>
              <a:gd name="connsiteX210" fmla="*/ 6043613 w 11475720"/>
              <a:gd name="connsiteY210" fmla="*/ 2284095 h 3524250"/>
              <a:gd name="connsiteX211" fmla="*/ 6036945 w 11475720"/>
              <a:gd name="connsiteY211" fmla="*/ 2284095 h 3524250"/>
              <a:gd name="connsiteX212" fmla="*/ 6036945 w 11475720"/>
              <a:gd name="connsiteY212" fmla="*/ 2358390 h 3524250"/>
              <a:gd name="connsiteX213" fmla="*/ 6035040 w 11475720"/>
              <a:gd name="connsiteY213" fmla="*/ 2359343 h 3524250"/>
              <a:gd name="connsiteX214" fmla="*/ 6034088 w 11475720"/>
              <a:gd name="connsiteY214" fmla="*/ 2359343 h 3524250"/>
              <a:gd name="connsiteX215" fmla="*/ 6027420 w 11475720"/>
              <a:gd name="connsiteY215" fmla="*/ 2358390 h 3524250"/>
              <a:gd name="connsiteX216" fmla="*/ 6027420 w 11475720"/>
              <a:gd name="connsiteY216" fmla="*/ 2351723 h 3524250"/>
              <a:gd name="connsiteX217" fmla="*/ 6019800 w 11475720"/>
              <a:gd name="connsiteY217" fmla="*/ 2351723 h 3524250"/>
              <a:gd name="connsiteX218" fmla="*/ 6019800 w 11475720"/>
              <a:gd name="connsiteY218" fmla="*/ 2357438 h 3524250"/>
              <a:gd name="connsiteX219" fmla="*/ 5987415 w 11475720"/>
              <a:gd name="connsiteY219" fmla="*/ 2357438 h 3524250"/>
              <a:gd name="connsiteX220" fmla="*/ 5987415 w 11475720"/>
              <a:gd name="connsiteY220" fmla="*/ 2487930 h 3524250"/>
              <a:gd name="connsiteX221" fmla="*/ 5930265 w 11475720"/>
              <a:gd name="connsiteY221" fmla="*/ 2487930 h 3524250"/>
              <a:gd name="connsiteX222" fmla="*/ 5930265 w 11475720"/>
              <a:gd name="connsiteY222" fmla="*/ 2515553 h 3524250"/>
              <a:gd name="connsiteX223" fmla="*/ 5924550 w 11475720"/>
              <a:gd name="connsiteY223" fmla="*/ 2515553 h 3524250"/>
              <a:gd name="connsiteX224" fmla="*/ 5924550 w 11475720"/>
              <a:gd name="connsiteY224" fmla="*/ 2529840 h 3524250"/>
              <a:gd name="connsiteX225" fmla="*/ 5915025 w 11475720"/>
              <a:gd name="connsiteY225" fmla="*/ 2529840 h 3524250"/>
              <a:gd name="connsiteX226" fmla="*/ 5915025 w 11475720"/>
              <a:gd name="connsiteY226" fmla="*/ 2636520 h 3524250"/>
              <a:gd name="connsiteX227" fmla="*/ 5879783 w 11475720"/>
              <a:gd name="connsiteY227" fmla="*/ 2636520 h 3524250"/>
              <a:gd name="connsiteX228" fmla="*/ 5879783 w 11475720"/>
              <a:gd name="connsiteY228" fmla="*/ 3014663 h 3524250"/>
              <a:gd name="connsiteX229" fmla="*/ 5866448 w 11475720"/>
              <a:gd name="connsiteY229" fmla="*/ 3014663 h 3524250"/>
              <a:gd name="connsiteX230" fmla="*/ 5866448 w 11475720"/>
              <a:gd name="connsiteY230" fmla="*/ 2636520 h 3524250"/>
              <a:gd name="connsiteX231" fmla="*/ 5838825 w 11475720"/>
              <a:gd name="connsiteY231" fmla="*/ 2636520 h 3524250"/>
              <a:gd name="connsiteX232" fmla="*/ 5838825 w 11475720"/>
              <a:gd name="connsiteY232" fmla="*/ 2530793 h 3524250"/>
              <a:gd name="connsiteX233" fmla="*/ 5838825 w 11475720"/>
              <a:gd name="connsiteY233" fmla="*/ 2530793 h 3524250"/>
              <a:gd name="connsiteX234" fmla="*/ 5829300 w 11475720"/>
              <a:gd name="connsiteY234" fmla="*/ 2530793 h 3524250"/>
              <a:gd name="connsiteX235" fmla="*/ 5829300 w 11475720"/>
              <a:gd name="connsiteY235" fmla="*/ 2489835 h 3524250"/>
              <a:gd name="connsiteX236" fmla="*/ 5829300 w 11475720"/>
              <a:gd name="connsiteY236" fmla="*/ 2489835 h 3524250"/>
              <a:gd name="connsiteX237" fmla="*/ 5793105 w 11475720"/>
              <a:gd name="connsiteY237" fmla="*/ 2489835 h 3524250"/>
              <a:gd name="connsiteX238" fmla="*/ 5793105 w 11475720"/>
              <a:gd name="connsiteY238" fmla="*/ 2467928 h 3524250"/>
              <a:gd name="connsiteX239" fmla="*/ 5768340 w 11475720"/>
              <a:gd name="connsiteY239" fmla="*/ 2467928 h 3524250"/>
              <a:gd name="connsiteX240" fmla="*/ 5768340 w 11475720"/>
              <a:gd name="connsiteY240" fmla="*/ 2357438 h 3524250"/>
              <a:gd name="connsiteX241" fmla="*/ 5715000 w 11475720"/>
              <a:gd name="connsiteY241" fmla="*/ 2357438 h 3524250"/>
              <a:gd name="connsiteX242" fmla="*/ 5715000 w 11475720"/>
              <a:gd name="connsiteY242" fmla="*/ 2318385 h 3524250"/>
              <a:gd name="connsiteX243" fmla="*/ 5715000 w 11475720"/>
              <a:gd name="connsiteY243" fmla="*/ 2318385 h 3524250"/>
              <a:gd name="connsiteX244" fmla="*/ 5704523 w 11475720"/>
              <a:gd name="connsiteY244" fmla="*/ 2318385 h 3524250"/>
              <a:gd name="connsiteX245" fmla="*/ 5704523 w 11475720"/>
              <a:gd name="connsiteY245" fmla="*/ 2343150 h 3524250"/>
              <a:gd name="connsiteX246" fmla="*/ 5692140 w 11475720"/>
              <a:gd name="connsiteY246" fmla="*/ 2357438 h 3524250"/>
              <a:gd name="connsiteX247" fmla="*/ 5678805 w 11475720"/>
              <a:gd name="connsiteY247" fmla="*/ 2357438 h 3524250"/>
              <a:gd name="connsiteX248" fmla="*/ 5678805 w 11475720"/>
              <a:gd name="connsiteY248" fmla="*/ 2350770 h 3524250"/>
              <a:gd name="connsiteX249" fmla="*/ 5678805 w 11475720"/>
              <a:gd name="connsiteY249" fmla="*/ 2350770 h 3524250"/>
              <a:gd name="connsiteX250" fmla="*/ 5666423 w 11475720"/>
              <a:gd name="connsiteY250" fmla="*/ 2350770 h 3524250"/>
              <a:gd name="connsiteX251" fmla="*/ 5666423 w 11475720"/>
              <a:gd name="connsiteY251" fmla="*/ 2360295 h 3524250"/>
              <a:gd name="connsiteX252" fmla="*/ 5638800 w 11475720"/>
              <a:gd name="connsiteY252" fmla="*/ 2360295 h 3524250"/>
              <a:gd name="connsiteX253" fmla="*/ 5638800 w 11475720"/>
              <a:gd name="connsiteY253" fmla="*/ 2488883 h 3524250"/>
              <a:gd name="connsiteX254" fmla="*/ 5580698 w 11475720"/>
              <a:gd name="connsiteY254" fmla="*/ 2488883 h 3524250"/>
              <a:gd name="connsiteX255" fmla="*/ 5580698 w 11475720"/>
              <a:gd name="connsiteY255" fmla="*/ 2508885 h 3524250"/>
              <a:gd name="connsiteX256" fmla="*/ 5572125 w 11475720"/>
              <a:gd name="connsiteY256" fmla="*/ 2517458 h 3524250"/>
              <a:gd name="connsiteX257" fmla="*/ 5572125 w 11475720"/>
              <a:gd name="connsiteY257" fmla="*/ 2642235 h 3524250"/>
              <a:gd name="connsiteX258" fmla="*/ 5580698 w 11475720"/>
              <a:gd name="connsiteY258" fmla="*/ 2642235 h 3524250"/>
              <a:gd name="connsiteX259" fmla="*/ 5580698 w 11475720"/>
              <a:gd name="connsiteY259" fmla="*/ 2655570 h 3524250"/>
              <a:gd name="connsiteX260" fmla="*/ 5564505 w 11475720"/>
              <a:gd name="connsiteY260" fmla="*/ 2655570 h 3524250"/>
              <a:gd name="connsiteX261" fmla="*/ 5564505 w 11475720"/>
              <a:gd name="connsiteY261" fmla="*/ 2647950 h 3524250"/>
              <a:gd name="connsiteX262" fmla="*/ 5564505 w 11475720"/>
              <a:gd name="connsiteY262" fmla="*/ 2647950 h 3524250"/>
              <a:gd name="connsiteX263" fmla="*/ 5543550 w 11475720"/>
              <a:gd name="connsiteY263" fmla="*/ 2647950 h 3524250"/>
              <a:gd name="connsiteX264" fmla="*/ 5543550 w 11475720"/>
              <a:gd name="connsiteY264" fmla="*/ 3133725 h 3524250"/>
              <a:gd name="connsiteX265" fmla="*/ 5523548 w 11475720"/>
              <a:gd name="connsiteY265" fmla="*/ 3133725 h 3524250"/>
              <a:gd name="connsiteX266" fmla="*/ 5523548 w 11475720"/>
              <a:gd name="connsiteY266" fmla="*/ 2981325 h 3524250"/>
              <a:gd name="connsiteX267" fmla="*/ 5495925 w 11475720"/>
              <a:gd name="connsiteY267" fmla="*/ 2981325 h 3524250"/>
              <a:gd name="connsiteX268" fmla="*/ 5495925 w 11475720"/>
              <a:gd name="connsiteY268" fmla="*/ 2966085 h 3524250"/>
              <a:gd name="connsiteX269" fmla="*/ 5361623 w 11475720"/>
              <a:gd name="connsiteY269" fmla="*/ 2966085 h 3524250"/>
              <a:gd name="connsiteX270" fmla="*/ 5361623 w 11475720"/>
              <a:gd name="connsiteY270" fmla="*/ 2905125 h 3524250"/>
              <a:gd name="connsiteX271" fmla="*/ 5324475 w 11475720"/>
              <a:gd name="connsiteY271" fmla="*/ 2905125 h 3524250"/>
              <a:gd name="connsiteX272" fmla="*/ 5324475 w 11475720"/>
              <a:gd name="connsiteY272" fmla="*/ 2743200 h 3524250"/>
              <a:gd name="connsiteX273" fmla="*/ 5324475 w 11475720"/>
              <a:gd name="connsiteY273" fmla="*/ 2743200 h 3524250"/>
              <a:gd name="connsiteX274" fmla="*/ 5256848 w 11475720"/>
              <a:gd name="connsiteY274" fmla="*/ 2743200 h 3524250"/>
              <a:gd name="connsiteX275" fmla="*/ 5256848 w 11475720"/>
              <a:gd name="connsiteY275" fmla="*/ 2755583 h 3524250"/>
              <a:gd name="connsiteX276" fmla="*/ 5207318 w 11475720"/>
              <a:gd name="connsiteY276" fmla="*/ 2755583 h 3524250"/>
              <a:gd name="connsiteX277" fmla="*/ 5207318 w 11475720"/>
              <a:gd name="connsiteY277" fmla="*/ 2605088 h 3524250"/>
              <a:gd name="connsiteX278" fmla="*/ 5207318 w 11475720"/>
              <a:gd name="connsiteY278" fmla="*/ 2605088 h 3524250"/>
              <a:gd name="connsiteX279" fmla="*/ 5201603 w 11475720"/>
              <a:gd name="connsiteY279" fmla="*/ 2605088 h 3524250"/>
              <a:gd name="connsiteX280" fmla="*/ 5201603 w 11475720"/>
              <a:gd name="connsiteY280" fmla="*/ 2514600 h 3524250"/>
              <a:gd name="connsiteX281" fmla="*/ 5197793 w 11475720"/>
              <a:gd name="connsiteY281" fmla="*/ 2514600 h 3524250"/>
              <a:gd name="connsiteX282" fmla="*/ 5197793 w 11475720"/>
              <a:gd name="connsiteY282" fmla="*/ 2518410 h 3524250"/>
              <a:gd name="connsiteX283" fmla="*/ 5191125 w 11475720"/>
              <a:gd name="connsiteY283" fmla="*/ 2518410 h 3524250"/>
              <a:gd name="connsiteX284" fmla="*/ 5191125 w 11475720"/>
              <a:gd name="connsiteY284" fmla="*/ 2472690 h 3524250"/>
              <a:gd name="connsiteX285" fmla="*/ 5191125 w 11475720"/>
              <a:gd name="connsiteY285" fmla="*/ 2472690 h 3524250"/>
              <a:gd name="connsiteX286" fmla="*/ 5163503 w 11475720"/>
              <a:gd name="connsiteY286" fmla="*/ 2472690 h 3524250"/>
              <a:gd name="connsiteX287" fmla="*/ 5163503 w 11475720"/>
              <a:gd name="connsiteY287" fmla="*/ 2477453 h 3524250"/>
              <a:gd name="connsiteX288" fmla="*/ 5157788 w 11475720"/>
              <a:gd name="connsiteY288" fmla="*/ 2477453 h 3524250"/>
              <a:gd name="connsiteX289" fmla="*/ 5157788 w 11475720"/>
              <a:gd name="connsiteY289" fmla="*/ 2434590 h 3524250"/>
              <a:gd name="connsiteX290" fmla="*/ 5152073 w 11475720"/>
              <a:gd name="connsiteY290" fmla="*/ 2434590 h 3524250"/>
              <a:gd name="connsiteX291" fmla="*/ 5152073 w 11475720"/>
              <a:gd name="connsiteY291" fmla="*/ 2426970 h 3524250"/>
              <a:gd name="connsiteX292" fmla="*/ 5101590 w 11475720"/>
              <a:gd name="connsiteY292" fmla="*/ 2346960 h 3524250"/>
              <a:gd name="connsiteX293" fmla="*/ 5101590 w 11475720"/>
              <a:gd name="connsiteY293" fmla="*/ 2346960 h 3524250"/>
              <a:gd name="connsiteX294" fmla="*/ 5097780 w 11475720"/>
              <a:gd name="connsiteY294" fmla="*/ 2346960 h 3524250"/>
              <a:gd name="connsiteX295" fmla="*/ 5097780 w 11475720"/>
              <a:gd name="connsiteY295" fmla="*/ 2339340 h 3524250"/>
              <a:gd name="connsiteX296" fmla="*/ 5105400 w 11475720"/>
              <a:gd name="connsiteY296" fmla="*/ 2324100 h 3524250"/>
              <a:gd name="connsiteX297" fmla="*/ 5095875 w 11475720"/>
              <a:gd name="connsiteY297" fmla="*/ 2307908 h 3524250"/>
              <a:gd name="connsiteX298" fmla="*/ 5095875 w 11475720"/>
              <a:gd name="connsiteY298" fmla="*/ 2269808 h 3524250"/>
              <a:gd name="connsiteX299" fmla="*/ 5093018 w 11475720"/>
              <a:gd name="connsiteY299" fmla="*/ 2265998 h 3524250"/>
              <a:gd name="connsiteX300" fmla="*/ 5093018 w 11475720"/>
              <a:gd name="connsiteY300" fmla="*/ 2265998 h 3524250"/>
              <a:gd name="connsiteX301" fmla="*/ 5089208 w 11475720"/>
              <a:gd name="connsiteY301" fmla="*/ 2270760 h 3524250"/>
              <a:gd name="connsiteX302" fmla="*/ 5089208 w 11475720"/>
              <a:gd name="connsiteY302" fmla="*/ 2308860 h 3524250"/>
              <a:gd name="connsiteX303" fmla="*/ 5079683 w 11475720"/>
              <a:gd name="connsiteY303" fmla="*/ 2325053 h 3524250"/>
              <a:gd name="connsiteX304" fmla="*/ 5087303 w 11475720"/>
              <a:gd name="connsiteY304" fmla="*/ 2340293 h 3524250"/>
              <a:gd name="connsiteX305" fmla="*/ 5087303 w 11475720"/>
              <a:gd name="connsiteY305" fmla="*/ 2347913 h 3524250"/>
              <a:gd name="connsiteX306" fmla="*/ 5083493 w 11475720"/>
              <a:gd name="connsiteY306" fmla="*/ 2347913 h 3524250"/>
              <a:gd name="connsiteX307" fmla="*/ 5083493 w 11475720"/>
              <a:gd name="connsiteY307" fmla="*/ 2347913 h 3524250"/>
              <a:gd name="connsiteX308" fmla="*/ 5056823 w 11475720"/>
              <a:gd name="connsiteY308" fmla="*/ 2379345 h 3524250"/>
              <a:gd name="connsiteX309" fmla="*/ 5033010 w 11475720"/>
              <a:gd name="connsiteY309" fmla="*/ 2426970 h 3524250"/>
              <a:gd name="connsiteX310" fmla="*/ 5033010 w 11475720"/>
              <a:gd name="connsiteY310" fmla="*/ 2434590 h 3524250"/>
              <a:gd name="connsiteX311" fmla="*/ 5027295 w 11475720"/>
              <a:gd name="connsiteY311" fmla="*/ 2434590 h 3524250"/>
              <a:gd name="connsiteX312" fmla="*/ 5027295 w 11475720"/>
              <a:gd name="connsiteY312" fmla="*/ 2477453 h 3524250"/>
              <a:gd name="connsiteX313" fmla="*/ 5021580 w 11475720"/>
              <a:gd name="connsiteY313" fmla="*/ 2477453 h 3524250"/>
              <a:gd name="connsiteX314" fmla="*/ 5021580 w 11475720"/>
              <a:gd name="connsiteY314" fmla="*/ 2472690 h 3524250"/>
              <a:gd name="connsiteX315" fmla="*/ 4991100 w 11475720"/>
              <a:gd name="connsiteY315" fmla="*/ 2472690 h 3524250"/>
              <a:gd name="connsiteX316" fmla="*/ 4991100 w 11475720"/>
              <a:gd name="connsiteY316" fmla="*/ 2518410 h 3524250"/>
              <a:gd name="connsiteX317" fmla="*/ 4984433 w 11475720"/>
              <a:gd name="connsiteY317" fmla="*/ 2518410 h 3524250"/>
              <a:gd name="connsiteX318" fmla="*/ 4984433 w 11475720"/>
              <a:gd name="connsiteY318" fmla="*/ 2514600 h 3524250"/>
              <a:gd name="connsiteX319" fmla="*/ 4980623 w 11475720"/>
              <a:gd name="connsiteY319" fmla="*/ 2514600 h 3524250"/>
              <a:gd name="connsiteX320" fmla="*/ 4980623 w 11475720"/>
              <a:gd name="connsiteY320" fmla="*/ 2605088 h 3524250"/>
              <a:gd name="connsiteX321" fmla="*/ 4974908 w 11475720"/>
              <a:gd name="connsiteY321" fmla="*/ 2605088 h 3524250"/>
              <a:gd name="connsiteX322" fmla="*/ 4974908 w 11475720"/>
              <a:gd name="connsiteY322" fmla="*/ 2756535 h 3524250"/>
              <a:gd name="connsiteX323" fmla="*/ 4889183 w 11475720"/>
              <a:gd name="connsiteY323" fmla="*/ 2756535 h 3524250"/>
              <a:gd name="connsiteX324" fmla="*/ 4889183 w 11475720"/>
              <a:gd name="connsiteY324" fmla="*/ 2744153 h 3524250"/>
              <a:gd name="connsiteX325" fmla="*/ 4842510 w 11475720"/>
              <a:gd name="connsiteY325" fmla="*/ 2744153 h 3524250"/>
              <a:gd name="connsiteX326" fmla="*/ 4842510 w 11475720"/>
              <a:gd name="connsiteY326" fmla="*/ 2787015 h 3524250"/>
              <a:gd name="connsiteX327" fmla="*/ 4832985 w 11475720"/>
              <a:gd name="connsiteY327" fmla="*/ 2787015 h 3524250"/>
              <a:gd name="connsiteX328" fmla="*/ 4832985 w 11475720"/>
              <a:gd name="connsiteY328" fmla="*/ 2699385 h 3524250"/>
              <a:gd name="connsiteX329" fmla="*/ 4838700 w 11475720"/>
              <a:gd name="connsiteY329" fmla="*/ 2699385 h 3524250"/>
              <a:gd name="connsiteX330" fmla="*/ 4838700 w 11475720"/>
              <a:gd name="connsiteY330" fmla="*/ 2689860 h 3524250"/>
              <a:gd name="connsiteX331" fmla="*/ 4805363 w 11475720"/>
              <a:gd name="connsiteY331" fmla="*/ 2667000 h 3524250"/>
              <a:gd name="connsiteX332" fmla="*/ 4805363 w 11475720"/>
              <a:gd name="connsiteY332" fmla="*/ 2667000 h 3524250"/>
              <a:gd name="connsiteX333" fmla="*/ 4682490 w 11475720"/>
              <a:gd name="connsiteY333" fmla="*/ 2667000 h 3524250"/>
              <a:gd name="connsiteX334" fmla="*/ 4682490 w 11475720"/>
              <a:gd name="connsiteY334" fmla="*/ 2678430 h 3524250"/>
              <a:gd name="connsiteX335" fmla="*/ 4666298 w 11475720"/>
              <a:gd name="connsiteY335" fmla="*/ 2678430 h 3524250"/>
              <a:gd name="connsiteX336" fmla="*/ 4666298 w 11475720"/>
              <a:gd name="connsiteY336" fmla="*/ 2678430 h 3524250"/>
              <a:gd name="connsiteX337" fmla="*/ 4595813 w 11475720"/>
              <a:gd name="connsiteY337" fmla="*/ 2608898 h 3524250"/>
              <a:gd name="connsiteX338" fmla="*/ 4593908 w 11475720"/>
              <a:gd name="connsiteY338" fmla="*/ 2608898 h 3524250"/>
              <a:gd name="connsiteX339" fmla="*/ 4592003 w 11475720"/>
              <a:gd name="connsiteY339" fmla="*/ 2608898 h 3524250"/>
              <a:gd name="connsiteX340" fmla="*/ 4527233 w 11475720"/>
              <a:gd name="connsiteY340" fmla="*/ 2678430 h 3524250"/>
              <a:gd name="connsiteX341" fmla="*/ 4527233 w 11475720"/>
              <a:gd name="connsiteY341" fmla="*/ 2679383 h 3524250"/>
              <a:gd name="connsiteX342" fmla="*/ 4504373 w 11475720"/>
              <a:gd name="connsiteY342" fmla="*/ 2687955 h 3524250"/>
              <a:gd name="connsiteX343" fmla="*/ 4494848 w 11475720"/>
              <a:gd name="connsiteY343" fmla="*/ 2718435 h 3524250"/>
              <a:gd name="connsiteX344" fmla="*/ 4457700 w 11475720"/>
              <a:gd name="connsiteY344" fmla="*/ 2746058 h 3524250"/>
              <a:gd name="connsiteX345" fmla="*/ 4457700 w 11475720"/>
              <a:gd name="connsiteY345" fmla="*/ 3036570 h 3524250"/>
              <a:gd name="connsiteX346" fmla="*/ 4439603 w 11475720"/>
              <a:gd name="connsiteY346" fmla="*/ 3036570 h 3524250"/>
              <a:gd name="connsiteX347" fmla="*/ 4439603 w 11475720"/>
              <a:gd name="connsiteY347" fmla="*/ 2677478 h 3524250"/>
              <a:gd name="connsiteX348" fmla="*/ 4439603 w 11475720"/>
              <a:gd name="connsiteY348" fmla="*/ 2677478 h 3524250"/>
              <a:gd name="connsiteX349" fmla="*/ 4403408 w 11475720"/>
              <a:gd name="connsiteY349" fmla="*/ 2677478 h 3524250"/>
              <a:gd name="connsiteX350" fmla="*/ 4390073 w 11475720"/>
              <a:gd name="connsiteY350" fmla="*/ 2649855 h 3524250"/>
              <a:gd name="connsiteX351" fmla="*/ 4390073 w 11475720"/>
              <a:gd name="connsiteY351" fmla="*/ 2649855 h 3524250"/>
              <a:gd name="connsiteX352" fmla="*/ 4365308 w 11475720"/>
              <a:gd name="connsiteY352" fmla="*/ 2649855 h 3524250"/>
              <a:gd name="connsiteX353" fmla="*/ 4365308 w 11475720"/>
              <a:gd name="connsiteY353" fmla="*/ 2617470 h 3524250"/>
              <a:gd name="connsiteX354" fmla="*/ 4190048 w 11475720"/>
              <a:gd name="connsiteY354" fmla="*/ 2617470 h 3524250"/>
              <a:gd name="connsiteX355" fmla="*/ 4190048 w 11475720"/>
              <a:gd name="connsiteY355" fmla="*/ 2676525 h 3524250"/>
              <a:gd name="connsiteX356" fmla="*/ 4197668 w 11475720"/>
              <a:gd name="connsiteY356" fmla="*/ 2676525 h 3524250"/>
              <a:gd name="connsiteX357" fmla="*/ 4197668 w 11475720"/>
              <a:gd name="connsiteY357" fmla="*/ 2935605 h 3524250"/>
              <a:gd name="connsiteX358" fmla="*/ 4188143 w 11475720"/>
              <a:gd name="connsiteY358" fmla="*/ 2935605 h 3524250"/>
              <a:gd name="connsiteX359" fmla="*/ 4188143 w 11475720"/>
              <a:gd name="connsiteY359" fmla="*/ 2834640 h 3524250"/>
              <a:gd name="connsiteX360" fmla="*/ 4182428 w 11475720"/>
              <a:gd name="connsiteY360" fmla="*/ 2830830 h 3524250"/>
              <a:gd name="connsiteX361" fmla="*/ 4182428 w 11475720"/>
              <a:gd name="connsiteY361" fmla="*/ 2804160 h 3524250"/>
              <a:gd name="connsiteX362" fmla="*/ 4188143 w 11475720"/>
              <a:gd name="connsiteY362" fmla="*/ 2792730 h 3524250"/>
              <a:gd name="connsiteX363" fmla="*/ 4188143 w 11475720"/>
              <a:gd name="connsiteY363" fmla="*/ 2768918 h 3524250"/>
              <a:gd name="connsiteX364" fmla="*/ 4171950 w 11475720"/>
              <a:gd name="connsiteY364" fmla="*/ 2768918 h 3524250"/>
              <a:gd name="connsiteX365" fmla="*/ 4171950 w 11475720"/>
              <a:gd name="connsiteY365" fmla="*/ 2724150 h 3524250"/>
              <a:gd name="connsiteX366" fmla="*/ 4150043 w 11475720"/>
              <a:gd name="connsiteY366" fmla="*/ 2724150 h 3524250"/>
              <a:gd name="connsiteX367" fmla="*/ 4150043 w 11475720"/>
              <a:gd name="connsiteY367" fmla="*/ 2778443 h 3524250"/>
              <a:gd name="connsiteX368" fmla="*/ 4125278 w 11475720"/>
              <a:gd name="connsiteY368" fmla="*/ 2778443 h 3524250"/>
              <a:gd name="connsiteX369" fmla="*/ 4125278 w 11475720"/>
              <a:gd name="connsiteY369" fmla="*/ 2711768 h 3524250"/>
              <a:gd name="connsiteX370" fmla="*/ 4110038 w 11475720"/>
              <a:gd name="connsiteY370" fmla="*/ 2711768 h 3524250"/>
              <a:gd name="connsiteX371" fmla="*/ 4095750 w 11475720"/>
              <a:gd name="connsiteY371" fmla="*/ 2697480 h 3524250"/>
              <a:gd name="connsiteX372" fmla="*/ 4079558 w 11475720"/>
              <a:gd name="connsiteY372" fmla="*/ 2697480 h 3524250"/>
              <a:gd name="connsiteX373" fmla="*/ 4079558 w 11475720"/>
              <a:gd name="connsiteY373" fmla="*/ 2669858 h 3524250"/>
              <a:gd name="connsiteX374" fmla="*/ 4079558 w 11475720"/>
              <a:gd name="connsiteY374" fmla="*/ 2669858 h 3524250"/>
              <a:gd name="connsiteX375" fmla="*/ 4057650 w 11475720"/>
              <a:gd name="connsiteY375" fmla="*/ 2669858 h 3524250"/>
              <a:gd name="connsiteX376" fmla="*/ 4057650 w 11475720"/>
              <a:gd name="connsiteY376" fmla="*/ 2681288 h 3524250"/>
              <a:gd name="connsiteX377" fmla="*/ 3952875 w 11475720"/>
              <a:gd name="connsiteY377" fmla="*/ 2681288 h 3524250"/>
              <a:gd name="connsiteX378" fmla="*/ 3942398 w 11475720"/>
              <a:gd name="connsiteY378" fmla="*/ 2672715 h 3524250"/>
              <a:gd name="connsiteX379" fmla="*/ 3942398 w 11475720"/>
              <a:gd name="connsiteY379" fmla="*/ 2636520 h 3524250"/>
              <a:gd name="connsiteX380" fmla="*/ 3942398 w 11475720"/>
              <a:gd name="connsiteY380" fmla="*/ 2636520 h 3524250"/>
              <a:gd name="connsiteX381" fmla="*/ 3926205 w 11475720"/>
              <a:gd name="connsiteY381" fmla="*/ 2636520 h 3524250"/>
              <a:gd name="connsiteX382" fmla="*/ 3926205 w 11475720"/>
              <a:gd name="connsiteY382" fmla="*/ 2659380 h 3524250"/>
              <a:gd name="connsiteX383" fmla="*/ 3869055 w 11475720"/>
              <a:gd name="connsiteY383" fmla="*/ 2659380 h 3524250"/>
              <a:gd name="connsiteX384" fmla="*/ 3869055 w 11475720"/>
              <a:gd name="connsiteY384" fmla="*/ 2666048 h 3524250"/>
              <a:gd name="connsiteX385" fmla="*/ 3851910 w 11475720"/>
              <a:gd name="connsiteY385" fmla="*/ 2666048 h 3524250"/>
              <a:gd name="connsiteX386" fmla="*/ 3851910 w 11475720"/>
              <a:gd name="connsiteY386" fmla="*/ 2652713 h 3524250"/>
              <a:gd name="connsiteX387" fmla="*/ 3851910 w 11475720"/>
              <a:gd name="connsiteY387" fmla="*/ 2652713 h 3524250"/>
              <a:gd name="connsiteX388" fmla="*/ 3806190 w 11475720"/>
              <a:gd name="connsiteY388" fmla="*/ 2652713 h 3524250"/>
              <a:gd name="connsiteX389" fmla="*/ 3806190 w 11475720"/>
              <a:gd name="connsiteY389" fmla="*/ 2632710 h 3524250"/>
              <a:gd name="connsiteX390" fmla="*/ 3806190 w 11475720"/>
              <a:gd name="connsiteY390" fmla="*/ 2632710 h 3524250"/>
              <a:gd name="connsiteX391" fmla="*/ 3796665 w 11475720"/>
              <a:gd name="connsiteY391" fmla="*/ 2632710 h 3524250"/>
              <a:gd name="connsiteX392" fmla="*/ 3796665 w 11475720"/>
              <a:gd name="connsiteY392" fmla="*/ 2852738 h 3524250"/>
              <a:gd name="connsiteX393" fmla="*/ 3782378 w 11475720"/>
              <a:gd name="connsiteY393" fmla="*/ 2863215 h 3524250"/>
              <a:gd name="connsiteX394" fmla="*/ 3782378 w 11475720"/>
              <a:gd name="connsiteY394" fmla="*/ 2863215 h 3524250"/>
              <a:gd name="connsiteX395" fmla="*/ 3782378 w 11475720"/>
              <a:gd name="connsiteY395" fmla="*/ 2882265 h 3524250"/>
              <a:gd name="connsiteX396" fmla="*/ 3738563 w 11475720"/>
              <a:gd name="connsiteY396" fmla="*/ 2882265 h 3524250"/>
              <a:gd name="connsiteX397" fmla="*/ 3738563 w 11475720"/>
              <a:gd name="connsiteY397" fmla="*/ 2783205 h 3524250"/>
              <a:gd name="connsiteX398" fmla="*/ 3692843 w 11475720"/>
              <a:gd name="connsiteY398" fmla="*/ 2783205 h 3524250"/>
              <a:gd name="connsiteX399" fmla="*/ 3692843 w 11475720"/>
              <a:gd name="connsiteY399" fmla="*/ 2770823 h 3524250"/>
              <a:gd name="connsiteX400" fmla="*/ 3692843 w 11475720"/>
              <a:gd name="connsiteY400" fmla="*/ 2770823 h 3524250"/>
              <a:gd name="connsiteX401" fmla="*/ 3676650 w 11475720"/>
              <a:gd name="connsiteY401" fmla="*/ 2770823 h 3524250"/>
              <a:gd name="connsiteX402" fmla="*/ 3676650 w 11475720"/>
              <a:gd name="connsiteY402" fmla="*/ 2743200 h 3524250"/>
              <a:gd name="connsiteX403" fmla="*/ 3662363 w 11475720"/>
              <a:gd name="connsiteY403" fmla="*/ 2734628 h 3524250"/>
              <a:gd name="connsiteX404" fmla="*/ 3662363 w 11475720"/>
              <a:gd name="connsiteY404" fmla="*/ 2440305 h 3524250"/>
              <a:gd name="connsiteX405" fmla="*/ 3668078 w 11475720"/>
              <a:gd name="connsiteY405" fmla="*/ 2432685 h 3524250"/>
              <a:gd name="connsiteX406" fmla="*/ 3668078 w 11475720"/>
              <a:gd name="connsiteY406" fmla="*/ 2432685 h 3524250"/>
              <a:gd name="connsiteX407" fmla="*/ 3668078 w 11475720"/>
              <a:gd name="connsiteY407" fmla="*/ 2392680 h 3524250"/>
              <a:gd name="connsiteX408" fmla="*/ 3668078 w 11475720"/>
              <a:gd name="connsiteY408" fmla="*/ 2392680 h 3524250"/>
              <a:gd name="connsiteX409" fmla="*/ 3597593 w 11475720"/>
              <a:gd name="connsiteY409" fmla="*/ 2392680 h 3524250"/>
              <a:gd name="connsiteX410" fmla="*/ 3597593 w 11475720"/>
              <a:gd name="connsiteY410" fmla="*/ 2384108 h 3524250"/>
              <a:gd name="connsiteX411" fmla="*/ 3574733 w 11475720"/>
              <a:gd name="connsiteY411" fmla="*/ 2384108 h 3524250"/>
              <a:gd name="connsiteX412" fmla="*/ 3574733 w 11475720"/>
              <a:gd name="connsiteY412" fmla="*/ 2359343 h 3524250"/>
              <a:gd name="connsiteX413" fmla="*/ 3412808 w 11475720"/>
              <a:gd name="connsiteY413" fmla="*/ 2359343 h 3524250"/>
              <a:gd name="connsiteX414" fmla="*/ 3412808 w 11475720"/>
              <a:gd name="connsiteY414" fmla="*/ 2388870 h 3524250"/>
              <a:gd name="connsiteX415" fmla="*/ 3320415 w 11475720"/>
              <a:gd name="connsiteY415" fmla="*/ 2388870 h 3524250"/>
              <a:gd name="connsiteX416" fmla="*/ 3319463 w 11475720"/>
              <a:gd name="connsiteY416" fmla="*/ 2388870 h 3524250"/>
              <a:gd name="connsiteX417" fmla="*/ 3319463 w 11475720"/>
              <a:gd name="connsiteY417" fmla="*/ 2406015 h 3524250"/>
              <a:gd name="connsiteX418" fmla="*/ 3313748 w 11475720"/>
              <a:gd name="connsiteY418" fmla="*/ 2406015 h 3524250"/>
              <a:gd name="connsiteX419" fmla="*/ 3313748 w 11475720"/>
              <a:gd name="connsiteY419" fmla="*/ 2415540 h 3524250"/>
              <a:gd name="connsiteX420" fmla="*/ 3313748 w 11475720"/>
              <a:gd name="connsiteY420" fmla="*/ 2415540 h 3524250"/>
              <a:gd name="connsiteX421" fmla="*/ 3319463 w 11475720"/>
              <a:gd name="connsiteY421" fmla="*/ 2415540 h 3524250"/>
              <a:gd name="connsiteX422" fmla="*/ 3319463 w 11475720"/>
              <a:gd name="connsiteY422" fmla="*/ 2781300 h 3524250"/>
              <a:gd name="connsiteX423" fmla="*/ 3293745 w 11475720"/>
              <a:gd name="connsiteY423" fmla="*/ 2783205 h 3524250"/>
              <a:gd name="connsiteX424" fmla="*/ 3262313 w 11475720"/>
              <a:gd name="connsiteY424" fmla="*/ 2787015 h 3524250"/>
              <a:gd name="connsiteX425" fmla="*/ 3262313 w 11475720"/>
              <a:gd name="connsiteY425" fmla="*/ 2750820 h 3524250"/>
              <a:gd name="connsiteX426" fmla="*/ 3250883 w 11475720"/>
              <a:gd name="connsiteY426" fmla="*/ 2750820 h 3524250"/>
              <a:gd name="connsiteX427" fmla="*/ 3250883 w 11475720"/>
              <a:gd name="connsiteY427" fmla="*/ 2727008 h 3524250"/>
              <a:gd name="connsiteX428" fmla="*/ 3225165 w 11475720"/>
              <a:gd name="connsiteY428" fmla="*/ 2552700 h 3524250"/>
              <a:gd name="connsiteX429" fmla="*/ 3228975 w 11475720"/>
              <a:gd name="connsiteY429" fmla="*/ 2552700 h 3524250"/>
              <a:gd name="connsiteX430" fmla="*/ 3228023 w 11475720"/>
              <a:gd name="connsiteY430" fmla="*/ 2541270 h 3524250"/>
              <a:gd name="connsiteX431" fmla="*/ 3227070 w 11475720"/>
              <a:gd name="connsiteY431" fmla="*/ 2534603 h 3524250"/>
              <a:gd name="connsiteX432" fmla="*/ 3222308 w 11475720"/>
              <a:gd name="connsiteY432" fmla="*/ 2534603 h 3524250"/>
              <a:gd name="connsiteX433" fmla="*/ 3220403 w 11475720"/>
              <a:gd name="connsiteY433" fmla="*/ 2498408 h 3524250"/>
              <a:gd name="connsiteX434" fmla="*/ 3224213 w 11475720"/>
              <a:gd name="connsiteY434" fmla="*/ 2498408 h 3524250"/>
              <a:gd name="connsiteX435" fmla="*/ 3224213 w 11475720"/>
              <a:gd name="connsiteY435" fmla="*/ 2483168 h 3524250"/>
              <a:gd name="connsiteX436" fmla="*/ 3224213 w 11475720"/>
              <a:gd name="connsiteY436" fmla="*/ 2483168 h 3524250"/>
              <a:gd name="connsiteX437" fmla="*/ 3219450 w 11475720"/>
              <a:gd name="connsiteY437" fmla="*/ 2483168 h 3524250"/>
              <a:gd name="connsiteX438" fmla="*/ 3218498 w 11475720"/>
              <a:gd name="connsiteY438" fmla="*/ 2440305 h 3524250"/>
              <a:gd name="connsiteX439" fmla="*/ 3235643 w 11475720"/>
              <a:gd name="connsiteY439" fmla="*/ 2440305 h 3524250"/>
              <a:gd name="connsiteX440" fmla="*/ 3235643 w 11475720"/>
              <a:gd name="connsiteY440" fmla="*/ 2363153 h 3524250"/>
              <a:gd name="connsiteX441" fmla="*/ 3235643 w 11475720"/>
              <a:gd name="connsiteY441" fmla="*/ 2363153 h 3524250"/>
              <a:gd name="connsiteX442" fmla="*/ 3214688 w 11475720"/>
              <a:gd name="connsiteY442" fmla="*/ 2363153 h 3524250"/>
              <a:gd name="connsiteX443" fmla="*/ 3233738 w 11475720"/>
              <a:gd name="connsiteY443" fmla="*/ 2174558 h 3524250"/>
              <a:gd name="connsiteX444" fmla="*/ 3233738 w 11475720"/>
              <a:gd name="connsiteY444" fmla="*/ 2174558 h 3524250"/>
              <a:gd name="connsiteX445" fmla="*/ 3214688 w 11475720"/>
              <a:gd name="connsiteY445" fmla="*/ 2174558 h 3524250"/>
              <a:gd name="connsiteX446" fmla="*/ 3235643 w 11475720"/>
              <a:gd name="connsiteY446" fmla="*/ 1944053 h 3524250"/>
              <a:gd name="connsiteX447" fmla="*/ 3235643 w 11475720"/>
              <a:gd name="connsiteY447" fmla="*/ 1944053 h 3524250"/>
              <a:gd name="connsiteX448" fmla="*/ 3222308 w 11475720"/>
              <a:gd name="connsiteY448" fmla="*/ 1944053 h 3524250"/>
              <a:gd name="connsiteX449" fmla="*/ 3240405 w 11475720"/>
              <a:gd name="connsiteY449" fmla="*/ 1758315 h 3524250"/>
              <a:gd name="connsiteX450" fmla="*/ 3240405 w 11475720"/>
              <a:gd name="connsiteY450" fmla="*/ 1758315 h 3524250"/>
              <a:gd name="connsiteX451" fmla="*/ 3223260 w 11475720"/>
              <a:gd name="connsiteY451" fmla="*/ 1758315 h 3524250"/>
              <a:gd name="connsiteX452" fmla="*/ 3239453 w 11475720"/>
              <a:gd name="connsiteY452" fmla="*/ 1557338 h 3524250"/>
              <a:gd name="connsiteX453" fmla="*/ 3244215 w 11475720"/>
              <a:gd name="connsiteY453" fmla="*/ 1557338 h 3524250"/>
              <a:gd name="connsiteX454" fmla="*/ 3244215 w 11475720"/>
              <a:gd name="connsiteY454" fmla="*/ 1547813 h 3524250"/>
              <a:gd name="connsiteX455" fmla="*/ 3225165 w 11475720"/>
              <a:gd name="connsiteY455" fmla="*/ 1547813 h 3524250"/>
              <a:gd name="connsiteX456" fmla="*/ 3240405 w 11475720"/>
              <a:gd name="connsiteY456" fmla="*/ 1395413 h 3524250"/>
              <a:gd name="connsiteX457" fmla="*/ 3243263 w 11475720"/>
              <a:gd name="connsiteY457" fmla="*/ 1363980 h 3524250"/>
              <a:gd name="connsiteX458" fmla="*/ 3245168 w 11475720"/>
              <a:gd name="connsiteY458" fmla="*/ 1347788 h 3524250"/>
              <a:gd name="connsiteX459" fmla="*/ 3248978 w 11475720"/>
              <a:gd name="connsiteY459" fmla="*/ 1347788 h 3524250"/>
              <a:gd name="connsiteX460" fmla="*/ 3248978 w 11475720"/>
              <a:gd name="connsiteY460" fmla="*/ 1338263 h 3524250"/>
              <a:gd name="connsiteX461" fmla="*/ 3227070 w 11475720"/>
              <a:gd name="connsiteY461" fmla="*/ 1334453 h 3524250"/>
              <a:gd name="connsiteX462" fmla="*/ 3241358 w 11475720"/>
              <a:gd name="connsiteY462" fmla="*/ 1140143 h 3524250"/>
              <a:gd name="connsiteX463" fmla="*/ 3248978 w 11475720"/>
              <a:gd name="connsiteY463" fmla="*/ 1140143 h 3524250"/>
              <a:gd name="connsiteX464" fmla="*/ 3248978 w 11475720"/>
              <a:gd name="connsiteY464" fmla="*/ 1127760 h 3524250"/>
              <a:gd name="connsiteX465" fmla="*/ 3248978 w 11475720"/>
              <a:gd name="connsiteY465" fmla="*/ 1127760 h 3524250"/>
              <a:gd name="connsiteX466" fmla="*/ 3225165 w 11475720"/>
              <a:gd name="connsiteY466" fmla="*/ 1127760 h 3524250"/>
              <a:gd name="connsiteX467" fmla="*/ 3242310 w 11475720"/>
              <a:gd name="connsiteY467" fmla="*/ 967740 h 3524250"/>
              <a:gd name="connsiteX468" fmla="*/ 3246120 w 11475720"/>
              <a:gd name="connsiteY468" fmla="*/ 932498 h 3524250"/>
              <a:gd name="connsiteX469" fmla="*/ 3251835 w 11475720"/>
              <a:gd name="connsiteY469" fmla="*/ 932498 h 3524250"/>
              <a:gd name="connsiteX470" fmla="*/ 3251835 w 11475720"/>
              <a:gd name="connsiteY470" fmla="*/ 923925 h 3524250"/>
              <a:gd name="connsiteX471" fmla="*/ 3251835 w 11475720"/>
              <a:gd name="connsiteY471" fmla="*/ 923925 h 3524250"/>
              <a:gd name="connsiteX472" fmla="*/ 3225165 w 11475720"/>
              <a:gd name="connsiteY472" fmla="*/ 923925 h 3524250"/>
              <a:gd name="connsiteX473" fmla="*/ 3240405 w 11475720"/>
              <a:gd name="connsiteY473" fmla="*/ 763905 h 3524250"/>
              <a:gd name="connsiteX474" fmla="*/ 3244215 w 11475720"/>
              <a:gd name="connsiteY474" fmla="*/ 723900 h 3524250"/>
              <a:gd name="connsiteX475" fmla="*/ 3251835 w 11475720"/>
              <a:gd name="connsiteY475" fmla="*/ 723900 h 3524250"/>
              <a:gd name="connsiteX476" fmla="*/ 3251835 w 11475720"/>
              <a:gd name="connsiteY476" fmla="*/ 711518 h 3524250"/>
              <a:gd name="connsiteX477" fmla="*/ 3159443 w 11475720"/>
              <a:gd name="connsiteY477" fmla="*/ 686753 h 3524250"/>
              <a:gd name="connsiteX478" fmla="*/ 3159443 w 11475720"/>
              <a:gd name="connsiteY478" fmla="*/ 663893 h 3524250"/>
              <a:gd name="connsiteX479" fmla="*/ 3166110 w 11475720"/>
              <a:gd name="connsiteY479" fmla="*/ 663893 h 3524250"/>
              <a:gd name="connsiteX480" fmla="*/ 3166110 w 11475720"/>
              <a:gd name="connsiteY480" fmla="*/ 650558 h 3524250"/>
              <a:gd name="connsiteX481" fmla="*/ 3152775 w 11475720"/>
              <a:gd name="connsiteY481" fmla="*/ 650558 h 3524250"/>
              <a:gd name="connsiteX482" fmla="*/ 3152775 w 11475720"/>
              <a:gd name="connsiteY482" fmla="*/ 625793 h 3524250"/>
              <a:gd name="connsiteX483" fmla="*/ 3146108 w 11475720"/>
              <a:gd name="connsiteY483" fmla="*/ 625793 h 3524250"/>
              <a:gd name="connsiteX484" fmla="*/ 3146108 w 11475720"/>
              <a:gd name="connsiteY484" fmla="*/ 599123 h 3524250"/>
              <a:gd name="connsiteX485" fmla="*/ 3134678 w 11475720"/>
              <a:gd name="connsiteY485" fmla="*/ 599123 h 3524250"/>
              <a:gd name="connsiteX486" fmla="*/ 3134678 w 11475720"/>
              <a:gd name="connsiteY486" fmla="*/ 604838 h 3524250"/>
              <a:gd name="connsiteX487" fmla="*/ 3117533 w 11475720"/>
              <a:gd name="connsiteY487" fmla="*/ 604838 h 3524250"/>
              <a:gd name="connsiteX488" fmla="*/ 3117533 w 11475720"/>
              <a:gd name="connsiteY488" fmla="*/ 578168 h 3524250"/>
              <a:gd name="connsiteX489" fmla="*/ 3120390 w 11475720"/>
              <a:gd name="connsiteY489" fmla="*/ 573405 h 3524250"/>
              <a:gd name="connsiteX490" fmla="*/ 3120390 w 11475720"/>
              <a:gd name="connsiteY490" fmla="*/ 573405 h 3524250"/>
              <a:gd name="connsiteX491" fmla="*/ 3120390 w 11475720"/>
              <a:gd name="connsiteY491" fmla="*/ 531495 h 3524250"/>
              <a:gd name="connsiteX492" fmla="*/ 3124200 w 11475720"/>
              <a:gd name="connsiteY492" fmla="*/ 531495 h 3524250"/>
              <a:gd name="connsiteX493" fmla="*/ 3124200 w 11475720"/>
              <a:gd name="connsiteY493" fmla="*/ 493395 h 3524250"/>
              <a:gd name="connsiteX494" fmla="*/ 3132773 w 11475720"/>
              <a:gd name="connsiteY494" fmla="*/ 479108 h 3524250"/>
              <a:gd name="connsiteX495" fmla="*/ 3139440 w 11475720"/>
              <a:gd name="connsiteY495" fmla="*/ 479108 h 3524250"/>
              <a:gd name="connsiteX496" fmla="*/ 3139440 w 11475720"/>
              <a:gd name="connsiteY496" fmla="*/ 373380 h 3524250"/>
              <a:gd name="connsiteX497" fmla="*/ 3139440 w 11475720"/>
              <a:gd name="connsiteY497" fmla="*/ 373380 h 3524250"/>
              <a:gd name="connsiteX498" fmla="*/ 3119438 w 11475720"/>
              <a:gd name="connsiteY498" fmla="*/ 373380 h 3524250"/>
              <a:gd name="connsiteX499" fmla="*/ 3119438 w 11475720"/>
              <a:gd name="connsiteY499" fmla="*/ 369570 h 3524250"/>
              <a:gd name="connsiteX500" fmla="*/ 3119438 w 11475720"/>
              <a:gd name="connsiteY500" fmla="*/ 369570 h 3524250"/>
              <a:gd name="connsiteX501" fmla="*/ 3101340 w 11475720"/>
              <a:gd name="connsiteY501" fmla="*/ 369570 h 3524250"/>
              <a:gd name="connsiteX502" fmla="*/ 3101340 w 11475720"/>
              <a:gd name="connsiteY502" fmla="*/ 307658 h 3524250"/>
              <a:gd name="connsiteX503" fmla="*/ 3112770 w 11475720"/>
              <a:gd name="connsiteY503" fmla="*/ 287655 h 3524250"/>
              <a:gd name="connsiteX504" fmla="*/ 3112770 w 11475720"/>
              <a:gd name="connsiteY504" fmla="*/ 287655 h 3524250"/>
              <a:gd name="connsiteX505" fmla="*/ 3112770 w 11475720"/>
              <a:gd name="connsiteY505" fmla="*/ 275273 h 3524250"/>
              <a:gd name="connsiteX506" fmla="*/ 3112770 w 11475720"/>
              <a:gd name="connsiteY506" fmla="*/ 275273 h 3524250"/>
              <a:gd name="connsiteX507" fmla="*/ 3089910 w 11475720"/>
              <a:gd name="connsiteY507" fmla="*/ 275273 h 3524250"/>
              <a:gd name="connsiteX508" fmla="*/ 3089910 w 11475720"/>
              <a:gd name="connsiteY508" fmla="*/ 268605 h 3524250"/>
              <a:gd name="connsiteX509" fmla="*/ 3078480 w 11475720"/>
              <a:gd name="connsiteY509" fmla="*/ 268605 h 3524250"/>
              <a:gd name="connsiteX510" fmla="*/ 3078480 w 11475720"/>
              <a:gd name="connsiteY510" fmla="*/ 165735 h 3524250"/>
              <a:gd name="connsiteX511" fmla="*/ 3075623 w 11475720"/>
              <a:gd name="connsiteY511" fmla="*/ 152400 h 3524250"/>
              <a:gd name="connsiteX512" fmla="*/ 3075623 w 11475720"/>
              <a:gd name="connsiteY512" fmla="*/ 134303 h 3524250"/>
              <a:gd name="connsiteX513" fmla="*/ 3082290 w 11475720"/>
              <a:gd name="connsiteY513" fmla="*/ 126683 h 3524250"/>
              <a:gd name="connsiteX514" fmla="*/ 3082290 w 11475720"/>
              <a:gd name="connsiteY514" fmla="*/ 126683 h 3524250"/>
              <a:gd name="connsiteX515" fmla="*/ 3082290 w 11475720"/>
              <a:gd name="connsiteY515" fmla="*/ 42863 h 3524250"/>
              <a:gd name="connsiteX516" fmla="*/ 3079433 w 11475720"/>
              <a:gd name="connsiteY516" fmla="*/ 34290 h 3524250"/>
              <a:gd name="connsiteX517" fmla="*/ 3079433 w 11475720"/>
              <a:gd name="connsiteY517" fmla="*/ 13335 h 3524250"/>
              <a:gd name="connsiteX518" fmla="*/ 3087053 w 11475720"/>
              <a:gd name="connsiteY518" fmla="*/ 13335 h 3524250"/>
              <a:gd name="connsiteX519" fmla="*/ 3087053 w 11475720"/>
              <a:gd name="connsiteY519" fmla="*/ 0 h 3524250"/>
              <a:gd name="connsiteX520" fmla="*/ 3087053 w 11475720"/>
              <a:gd name="connsiteY520" fmla="*/ 0 h 3524250"/>
              <a:gd name="connsiteX521" fmla="*/ 3045143 w 11475720"/>
              <a:gd name="connsiteY521" fmla="*/ 0 h 3524250"/>
              <a:gd name="connsiteX522" fmla="*/ 3045143 w 11475720"/>
              <a:gd name="connsiteY522" fmla="*/ 13335 h 3524250"/>
              <a:gd name="connsiteX523" fmla="*/ 3052763 w 11475720"/>
              <a:gd name="connsiteY523" fmla="*/ 13335 h 3524250"/>
              <a:gd name="connsiteX524" fmla="*/ 3052763 w 11475720"/>
              <a:gd name="connsiteY524" fmla="*/ 33338 h 3524250"/>
              <a:gd name="connsiteX525" fmla="*/ 3049905 w 11475720"/>
              <a:gd name="connsiteY525" fmla="*/ 41910 h 3524250"/>
              <a:gd name="connsiteX526" fmla="*/ 3049905 w 11475720"/>
              <a:gd name="connsiteY526" fmla="*/ 126683 h 3524250"/>
              <a:gd name="connsiteX527" fmla="*/ 3056573 w 11475720"/>
              <a:gd name="connsiteY527" fmla="*/ 134303 h 3524250"/>
              <a:gd name="connsiteX528" fmla="*/ 3056573 w 11475720"/>
              <a:gd name="connsiteY528" fmla="*/ 152400 h 3524250"/>
              <a:gd name="connsiteX529" fmla="*/ 3053715 w 11475720"/>
              <a:gd name="connsiteY529" fmla="*/ 165735 h 3524250"/>
              <a:gd name="connsiteX530" fmla="*/ 3053715 w 11475720"/>
              <a:gd name="connsiteY530" fmla="*/ 266700 h 3524250"/>
              <a:gd name="connsiteX531" fmla="*/ 3042285 w 11475720"/>
              <a:gd name="connsiteY531" fmla="*/ 266700 h 3524250"/>
              <a:gd name="connsiteX532" fmla="*/ 3042285 w 11475720"/>
              <a:gd name="connsiteY532" fmla="*/ 273368 h 3524250"/>
              <a:gd name="connsiteX533" fmla="*/ 3019425 w 11475720"/>
              <a:gd name="connsiteY533" fmla="*/ 273368 h 3524250"/>
              <a:gd name="connsiteX534" fmla="*/ 3019425 w 11475720"/>
              <a:gd name="connsiteY534" fmla="*/ 285750 h 3524250"/>
              <a:gd name="connsiteX535" fmla="*/ 3031808 w 11475720"/>
              <a:gd name="connsiteY535" fmla="*/ 305753 h 3524250"/>
              <a:gd name="connsiteX536" fmla="*/ 3031808 w 11475720"/>
              <a:gd name="connsiteY536" fmla="*/ 367665 h 3524250"/>
              <a:gd name="connsiteX537" fmla="*/ 3013710 w 11475720"/>
              <a:gd name="connsiteY537" fmla="*/ 367665 h 3524250"/>
              <a:gd name="connsiteX538" fmla="*/ 3013710 w 11475720"/>
              <a:gd name="connsiteY538" fmla="*/ 372428 h 3524250"/>
              <a:gd name="connsiteX539" fmla="*/ 2993708 w 11475720"/>
              <a:gd name="connsiteY539" fmla="*/ 372428 h 3524250"/>
              <a:gd name="connsiteX540" fmla="*/ 2993708 w 11475720"/>
              <a:gd name="connsiteY540" fmla="*/ 476250 h 3524250"/>
              <a:gd name="connsiteX541" fmla="*/ 2993708 w 11475720"/>
              <a:gd name="connsiteY541" fmla="*/ 476250 h 3524250"/>
              <a:gd name="connsiteX542" fmla="*/ 3000375 w 11475720"/>
              <a:gd name="connsiteY542" fmla="*/ 476250 h 3524250"/>
              <a:gd name="connsiteX543" fmla="*/ 3008948 w 11475720"/>
              <a:gd name="connsiteY543" fmla="*/ 490538 h 3524250"/>
              <a:gd name="connsiteX544" fmla="*/ 3008948 w 11475720"/>
              <a:gd name="connsiteY544" fmla="*/ 528638 h 3524250"/>
              <a:gd name="connsiteX545" fmla="*/ 3012758 w 11475720"/>
              <a:gd name="connsiteY545" fmla="*/ 528638 h 3524250"/>
              <a:gd name="connsiteX546" fmla="*/ 3012758 w 11475720"/>
              <a:gd name="connsiteY546" fmla="*/ 570548 h 3524250"/>
              <a:gd name="connsiteX547" fmla="*/ 3015615 w 11475720"/>
              <a:gd name="connsiteY547" fmla="*/ 575310 h 3524250"/>
              <a:gd name="connsiteX548" fmla="*/ 3015615 w 11475720"/>
              <a:gd name="connsiteY548" fmla="*/ 601980 h 3524250"/>
              <a:gd name="connsiteX549" fmla="*/ 2998470 w 11475720"/>
              <a:gd name="connsiteY549" fmla="*/ 601980 h 3524250"/>
              <a:gd name="connsiteX550" fmla="*/ 2998470 w 11475720"/>
              <a:gd name="connsiteY550" fmla="*/ 596265 h 3524250"/>
              <a:gd name="connsiteX551" fmla="*/ 2998470 w 11475720"/>
              <a:gd name="connsiteY551" fmla="*/ 596265 h 3524250"/>
              <a:gd name="connsiteX552" fmla="*/ 2987040 w 11475720"/>
              <a:gd name="connsiteY552" fmla="*/ 596265 h 3524250"/>
              <a:gd name="connsiteX553" fmla="*/ 2987040 w 11475720"/>
              <a:gd name="connsiteY553" fmla="*/ 622935 h 3524250"/>
              <a:gd name="connsiteX554" fmla="*/ 2981325 w 11475720"/>
              <a:gd name="connsiteY554" fmla="*/ 622935 h 3524250"/>
              <a:gd name="connsiteX555" fmla="*/ 2981325 w 11475720"/>
              <a:gd name="connsiteY555" fmla="*/ 647700 h 3524250"/>
              <a:gd name="connsiteX556" fmla="*/ 2969895 w 11475720"/>
              <a:gd name="connsiteY556" fmla="*/ 647700 h 3524250"/>
              <a:gd name="connsiteX557" fmla="*/ 2969895 w 11475720"/>
              <a:gd name="connsiteY557" fmla="*/ 661035 h 3524250"/>
              <a:gd name="connsiteX558" fmla="*/ 2976563 w 11475720"/>
              <a:gd name="connsiteY558" fmla="*/ 661035 h 3524250"/>
              <a:gd name="connsiteX559" fmla="*/ 2976563 w 11475720"/>
              <a:gd name="connsiteY559" fmla="*/ 685800 h 3524250"/>
              <a:gd name="connsiteX560" fmla="*/ 2884170 w 11475720"/>
              <a:gd name="connsiteY560" fmla="*/ 710565 h 3524250"/>
              <a:gd name="connsiteX561" fmla="*/ 2884170 w 11475720"/>
              <a:gd name="connsiteY561" fmla="*/ 721995 h 3524250"/>
              <a:gd name="connsiteX562" fmla="*/ 2884170 w 11475720"/>
              <a:gd name="connsiteY562" fmla="*/ 721995 h 3524250"/>
              <a:gd name="connsiteX563" fmla="*/ 2891790 w 11475720"/>
              <a:gd name="connsiteY563" fmla="*/ 721995 h 3524250"/>
              <a:gd name="connsiteX564" fmla="*/ 2899410 w 11475720"/>
              <a:gd name="connsiteY564" fmla="*/ 798195 h 3524250"/>
              <a:gd name="connsiteX565" fmla="*/ 2899410 w 11475720"/>
              <a:gd name="connsiteY565" fmla="*/ 798195 h 3524250"/>
              <a:gd name="connsiteX566" fmla="*/ 2911793 w 11475720"/>
              <a:gd name="connsiteY566" fmla="*/ 922020 h 3524250"/>
              <a:gd name="connsiteX567" fmla="*/ 2885123 w 11475720"/>
              <a:gd name="connsiteY567" fmla="*/ 922020 h 3524250"/>
              <a:gd name="connsiteX568" fmla="*/ 2885123 w 11475720"/>
              <a:gd name="connsiteY568" fmla="*/ 929640 h 3524250"/>
              <a:gd name="connsiteX569" fmla="*/ 2885123 w 11475720"/>
              <a:gd name="connsiteY569" fmla="*/ 929640 h 3524250"/>
              <a:gd name="connsiteX570" fmla="*/ 2890838 w 11475720"/>
              <a:gd name="connsiteY570" fmla="*/ 929640 h 3524250"/>
              <a:gd name="connsiteX571" fmla="*/ 2912745 w 11475720"/>
              <a:gd name="connsiteY571" fmla="*/ 1125855 h 3524250"/>
              <a:gd name="connsiteX572" fmla="*/ 2888933 w 11475720"/>
              <a:gd name="connsiteY572" fmla="*/ 1125855 h 3524250"/>
              <a:gd name="connsiteX573" fmla="*/ 2888933 w 11475720"/>
              <a:gd name="connsiteY573" fmla="*/ 1138238 h 3524250"/>
              <a:gd name="connsiteX574" fmla="*/ 2888933 w 11475720"/>
              <a:gd name="connsiteY574" fmla="*/ 1138238 h 3524250"/>
              <a:gd name="connsiteX575" fmla="*/ 2896553 w 11475720"/>
              <a:gd name="connsiteY575" fmla="*/ 1138238 h 3524250"/>
              <a:gd name="connsiteX576" fmla="*/ 2910840 w 11475720"/>
              <a:gd name="connsiteY576" fmla="*/ 1332548 h 3524250"/>
              <a:gd name="connsiteX577" fmla="*/ 2889885 w 11475720"/>
              <a:gd name="connsiteY577" fmla="*/ 1336358 h 3524250"/>
              <a:gd name="connsiteX578" fmla="*/ 2889885 w 11475720"/>
              <a:gd name="connsiteY578" fmla="*/ 1336358 h 3524250"/>
              <a:gd name="connsiteX579" fmla="*/ 2889885 w 11475720"/>
              <a:gd name="connsiteY579" fmla="*/ 1344930 h 3524250"/>
              <a:gd name="connsiteX580" fmla="*/ 2889885 w 11475720"/>
              <a:gd name="connsiteY580" fmla="*/ 1344930 h 3524250"/>
              <a:gd name="connsiteX581" fmla="*/ 2893695 w 11475720"/>
              <a:gd name="connsiteY581" fmla="*/ 1344930 h 3524250"/>
              <a:gd name="connsiteX582" fmla="*/ 2912745 w 11475720"/>
              <a:gd name="connsiteY582" fmla="*/ 1544955 h 3524250"/>
              <a:gd name="connsiteX583" fmla="*/ 2893695 w 11475720"/>
              <a:gd name="connsiteY583" fmla="*/ 1544955 h 3524250"/>
              <a:gd name="connsiteX584" fmla="*/ 2893695 w 11475720"/>
              <a:gd name="connsiteY584" fmla="*/ 1554480 h 3524250"/>
              <a:gd name="connsiteX585" fmla="*/ 2893695 w 11475720"/>
              <a:gd name="connsiteY585" fmla="*/ 1554480 h 3524250"/>
              <a:gd name="connsiteX586" fmla="*/ 2898458 w 11475720"/>
              <a:gd name="connsiteY586" fmla="*/ 1554480 h 3524250"/>
              <a:gd name="connsiteX587" fmla="*/ 2914650 w 11475720"/>
              <a:gd name="connsiteY587" fmla="*/ 1755458 h 3524250"/>
              <a:gd name="connsiteX588" fmla="*/ 2895600 w 11475720"/>
              <a:gd name="connsiteY588" fmla="*/ 1755458 h 3524250"/>
              <a:gd name="connsiteX589" fmla="*/ 2913698 w 11475720"/>
              <a:gd name="connsiteY589" fmla="*/ 1941195 h 3524250"/>
              <a:gd name="connsiteX590" fmla="*/ 2900363 w 11475720"/>
              <a:gd name="connsiteY590" fmla="*/ 1941195 h 3524250"/>
              <a:gd name="connsiteX591" fmla="*/ 2922270 w 11475720"/>
              <a:gd name="connsiteY591" fmla="*/ 2171700 h 3524250"/>
              <a:gd name="connsiteX592" fmla="*/ 2903220 w 11475720"/>
              <a:gd name="connsiteY592" fmla="*/ 2171700 h 3524250"/>
              <a:gd name="connsiteX593" fmla="*/ 2922270 w 11475720"/>
              <a:gd name="connsiteY593" fmla="*/ 2360295 h 3524250"/>
              <a:gd name="connsiteX594" fmla="*/ 2900363 w 11475720"/>
              <a:gd name="connsiteY594" fmla="*/ 2360295 h 3524250"/>
              <a:gd name="connsiteX595" fmla="*/ 2900363 w 11475720"/>
              <a:gd name="connsiteY595" fmla="*/ 2437448 h 3524250"/>
              <a:gd name="connsiteX596" fmla="*/ 2900363 w 11475720"/>
              <a:gd name="connsiteY596" fmla="*/ 2437448 h 3524250"/>
              <a:gd name="connsiteX597" fmla="*/ 2916555 w 11475720"/>
              <a:gd name="connsiteY597" fmla="*/ 2437448 h 3524250"/>
              <a:gd name="connsiteX598" fmla="*/ 2915603 w 11475720"/>
              <a:gd name="connsiteY598" fmla="*/ 2480310 h 3524250"/>
              <a:gd name="connsiteX599" fmla="*/ 2908935 w 11475720"/>
              <a:gd name="connsiteY599" fmla="*/ 2480310 h 3524250"/>
              <a:gd name="connsiteX600" fmla="*/ 2908935 w 11475720"/>
              <a:gd name="connsiteY600" fmla="*/ 2496503 h 3524250"/>
              <a:gd name="connsiteX601" fmla="*/ 2912745 w 11475720"/>
              <a:gd name="connsiteY601" fmla="*/ 2496503 h 3524250"/>
              <a:gd name="connsiteX602" fmla="*/ 2910840 w 11475720"/>
              <a:gd name="connsiteY602" fmla="*/ 2530793 h 3524250"/>
              <a:gd name="connsiteX603" fmla="*/ 2910840 w 11475720"/>
              <a:gd name="connsiteY603" fmla="*/ 2532698 h 3524250"/>
              <a:gd name="connsiteX604" fmla="*/ 2906078 w 11475720"/>
              <a:gd name="connsiteY604" fmla="*/ 2532698 h 3524250"/>
              <a:gd name="connsiteX605" fmla="*/ 2905125 w 11475720"/>
              <a:gd name="connsiteY605" fmla="*/ 2552700 h 3524250"/>
              <a:gd name="connsiteX606" fmla="*/ 2905125 w 11475720"/>
              <a:gd name="connsiteY606" fmla="*/ 2552700 h 3524250"/>
              <a:gd name="connsiteX607" fmla="*/ 2908935 w 11475720"/>
              <a:gd name="connsiteY607" fmla="*/ 2552700 h 3524250"/>
              <a:gd name="connsiteX608" fmla="*/ 2883218 w 11475720"/>
              <a:gd name="connsiteY608" fmla="*/ 2727008 h 3524250"/>
              <a:gd name="connsiteX609" fmla="*/ 2883218 w 11475720"/>
              <a:gd name="connsiteY609" fmla="*/ 2730818 h 3524250"/>
              <a:gd name="connsiteX610" fmla="*/ 2677478 w 11475720"/>
              <a:gd name="connsiteY610" fmla="*/ 2730818 h 3524250"/>
              <a:gd name="connsiteX611" fmla="*/ 2677478 w 11475720"/>
              <a:gd name="connsiteY611" fmla="*/ 2717483 h 3524250"/>
              <a:gd name="connsiteX612" fmla="*/ 2715578 w 11475720"/>
              <a:gd name="connsiteY612" fmla="*/ 2679383 h 3524250"/>
              <a:gd name="connsiteX613" fmla="*/ 2715578 w 11475720"/>
              <a:gd name="connsiteY613" fmla="*/ 2667000 h 3524250"/>
              <a:gd name="connsiteX614" fmla="*/ 2500313 w 11475720"/>
              <a:gd name="connsiteY614" fmla="*/ 2667000 h 3524250"/>
              <a:gd name="connsiteX615" fmla="*/ 2500313 w 11475720"/>
              <a:gd name="connsiteY615" fmla="*/ 2681288 h 3524250"/>
              <a:gd name="connsiteX616" fmla="*/ 2535555 w 11475720"/>
              <a:gd name="connsiteY616" fmla="*/ 2715578 h 3524250"/>
              <a:gd name="connsiteX617" fmla="*/ 2535555 w 11475720"/>
              <a:gd name="connsiteY617" fmla="*/ 2730818 h 3524250"/>
              <a:gd name="connsiteX618" fmla="*/ 2457450 w 11475720"/>
              <a:gd name="connsiteY618" fmla="*/ 2730818 h 3524250"/>
              <a:gd name="connsiteX619" fmla="*/ 2457450 w 11475720"/>
              <a:gd name="connsiteY619" fmla="*/ 2667000 h 3524250"/>
              <a:gd name="connsiteX620" fmla="*/ 2446020 w 11475720"/>
              <a:gd name="connsiteY620" fmla="*/ 2667000 h 3524250"/>
              <a:gd name="connsiteX621" fmla="*/ 2446020 w 11475720"/>
              <a:gd name="connsiteY621" fmla="*/ 2622233 h 3524250"/>
              <a:gd name="connsiteX622" fmla="*/ 2398395 w 11475720"/>
              <a:gd name="connsiteY622" fmla="*/ 2622233 h 3524250"/>
              <a:gd name="connsiteX623" fmla="*/ 2398395 w 11475720"/>
              <a:gd name="connsiteY623" fmla="*/ 2633663 h 3524250"/>
              <a:gd name="connsiteX624" fmla="*/ 2326005 w 11475720"/>
              <a:gd name="connsiteY624" fmla="*/ 2633663 h 3524250"/>
              <a:gd name="connsiteX625" fmla="*/ 2326005 w 11475720"/>
              <a:gd name="connsiteY625" fmla="*/ 2485073 h 3524250"/>
              <a:gd name="connsiteX626" fmla="*/ 2336483 w 11475720"/>
              <a:gd name="connsiteY626" fmla="*/ 2485073 h 3524250"/>
              <a:gd name="connsiteX627" fmla="*/ 2336483 w 11475720"/>
              <a:gd name="connsiteY627" fmla="*/ 2426018 h 3524250"/>
              <a:gd name="connsiteX628" fmla="*/ 2318385 w 11475720"/>
              <a:gd name="connsiteY628" fmla="*/ 2412683 h 3524250"/>
              <a:gd name="connsiteX629" fmla="*/ 2318385 w 11475720"/>
              <a:gd name="connsiteY629" fmla="*/ 2393633 h 3524250"/>
              <a:gd name="connsiteX630" fmla="*/ 2318385 w 11475720"/>
              <a:gd name="connsiteY630" fmla="*/ 2393633 h 3524250"/>
              <a:gd name="connsiteX631" fmla="*/ 2286000 w 11475720"/>
              <a:gd name="connsiteY631" fmla="*/ 2393633 h 3524250"/>
              <a:gd name="connsiteX632" fmla="*/ 2286000 w 11475720"/>
              <a:gd name="connsiteY632" fmla="*/ 2383155 h 3524250"/>
              <a:gd name="connsiteX633" fmla="*/ 2152650 w 11475720"/>
              <a:gd name="connsiteY633" fmla="*/ 2383155 h 3524250"/>
              <a:gd name="connsiteX634" fmla="*/ 2152650 w 11475720"/>
              <a:gd name="connsiteY634" fmla="*/ 2347913 h 3524250"/>
              <a:gd name="connsiteX635" fmla="*/ 2152650 w 11475720"/>
              <a:gd name="connsiteY635" fmla="*/ 2347913 h 3524250"/>
              <a:gd name="connsiteX636" fmla="*/ 2143125 w 11475720"/>
              <a:gd name="connsiteY636" fmla="*/ 2347913 h 3524250"/>
              <a:gd name="connsiteX637" fmla="*/ 2143125 w 11475720"/>
              <a:gd name="connsiteY637" fmla="*/ 2383155 h 3524250"/>
              <a:gd name="connsiteX638" fmla="*/ 1992630 w 11475720"/>
              <a:gd name="connsiteY638" fmla="*/ 2383155 h 3524250"/>
              <a:gd name="connsiteX639" fmla="*/ 1992630 w 11475720"/>
              <a:gd name="connsiteY639" fmla="*/ 2409825 h 3524250"/>
              <a:gd name="connsiteX640" fmla="*/ 1973580 w 11475720"/>
              <a:gd name="connsiteY640" fmla="*/ 2409825 h 3524250"/>
              <a:gd name="connsiteX641" fmla="*/ 1973580 w 11475720"/>
              <a:gd name="connsiteY641" fmla="*/ 2393633 h 3524250"/>
              <a:gd name="connsiteX642" fmla="*/ 1962150 w 11475720"/>
              <a:gd name="connsiteY642" fmla="*/ 2380298 h 3524250"/>
              <a:gd name="connsiteX643" fmla="*/ 1962150 w 11475720"/>
              <a:gd name="connsiteY643" fmla="*/ 2364105 h 3524250"/>
              <a:gd name="connsiteX644" fmla="*/ 1971675 w 11475720"/>
              <a:gd name="connsiteY644" fmla="*/ 2364105 h 3524250"/>
              <a:gd name="connsiteX645" fmla="*/ 1971675 w 11475720"/>
              <a:gd name="connsiteY645" fmla="*/ 2347913 h 3524250"/>
              <a:gd name="connsiteX646" fmla="*/ 1905000 w 11475720"/>
              <a:gd name="connsiteY646" fmla="*/ 2347913 h 3524250"/>
              <a:gd name="connsiteX647" fmla="*/ 1905000 w 11475720"/>
              <a:gd name="connsiteY647" fmla="*/ 2333625 h 3524250"/>
              <a:gd name="connsiteX648" fmla="*/ 1905000 w 11475720"/>
              <a:gd name="connsiteY648" fmla="*/ 2333625 h 3524250"/>
              <a:gd name="connsiteX649" fmla="*/ 1895475 w 11475720"/>
              <a:gd name="connsiteY649" fmla="*/ 2333625 h 3524250"/>
              <a:gd name="connsiteX650" fmla="*/ 1895475 w 11475720"/>
              <a:gd name="connsiteY650" fmla="*/ 2273618 h 3524250"/>
              <a:gd name="connsiteX651" fmla="*/ 1884045 w 11475720"/>
              <a:gd name="connsiteY651" fmla="*/ 2273618 h 3524250"/>
              <a:gd name="connsiteX652" fmla="*/ 1884045 w 11475720"/>
              <a:gd name="connsiteY652" fmla="*/ 2329815 h 3524250"/>
              <a:gd name="connsiteX653" fmla="*/ 1826895 w 11475720"/>
              <a:gd name="connsiteY653" fmla="*/ 2329815 h 3524250"/>
              <a:gd name="connsiteX654" fmla="*/ 1826895 w 11475720"/>
              <a:gd name="connsiteY654" fmla="*/ 2322195 h 3524250"/>
              <a:gd name="connsiteX655" fmla="*/ 1826895 w 11475720"/>
              <a:gd name="connsiteY655" fmla="*/ 2322195 h 3524250"/>
              <a:gd name="connsiteX656" fmla="*/ 1814513 w 11475720"/>
              <a:gd name="connsiteY656" fmla="*/ 2322195 h 3524250"/>
              <a:gd name="connsiteX657" fmla="*/ 1814513 w 11475720"/>
              <a:gd name="connsiteY657" fmla="*/ 2274570 h 3524250"/>
              <a:gd name="connsiteX658" fmla="*/ 1814513 w 11475720"/>
              <a:gd name="connsiteY658" fmla="*/ 2274570 h 3524250"/>
              <a:gd name="connsiteX659" fmla="*/ 1803083 w 11475720"/>
              <a:gd name="connsiteY659" fmla="*/ 2274570 h 3524250"/>
              <a:gd name="connsiteX660" fmla="*/ 1803083 w 11475720"/>
              <a:gd name="connsiteY660" fmla="*/ 2322195 h 3524250"/>
              <a:gd name="connsiteX661" fmla="*/ 1721168 w 11475720"/>
              <a:gd name="connsiteY661" fmla="*/ 2322195 h 3524250"/>
              <a:gd name="connsiteX662" fmla="*/ 1721168 w 11475720"/>
              <a:gd name="connsiteY662" fmla="*/ 2340293 h 3524250"/>
              <a:gd name="connsiteX663" fmla="*/ 1728788 w 11475720"/>
              <a:gd name="connsiteY663" fmla="*/ 2348865 h 3524250"/>
              <a:gd name="connsiteX664" fmla="*/ 1728788 w 11475720"/>
              <a:gd name="connsiteY664" fmla="*/ 2417445 h 3524250"/>
              <a:gd name="connsiteX665" fmla="*/ 1736408 w 11475720"/>
              <a:gd name="connsiteY665" fmla="*/ 2426970 h 3524250"/>
              <a:gd name="connsiteX666" fmla="*/ 1736408 w 11475720"/>
              <a:gd name="connsiteY666" fmla="*/ 2630805 h 3524250"/>
              <a:gd name="connsiteX667" fmla="*/ 1722120 w 11475720"/>
              <a:gd name="connsiteY667" fmla="*/ 2630805 h 3524250"/>
              <a:gd name="connsiteX668" fmla="*/ 1701165 w 11475720"/>
              <a:gd name="connsiteY668" fmla="*/ 2652713 h 3524250"/>
              <a:gd name="connsiteX669" fmla="*/ 1684973 w 11475720"/>
              <a:gd name="connsiteY669" fmla="*/ 2652713 h 3524250"/>
              <a:gd name="connsiteX670" fmla="*/ 1684973 w 11475720"/>
              <a:gd name="connsiteY670" fmla="*/ 2607945 h 3524250"/>
              <a:gd name="connsiteX671" fmla="*/ 1623060 w 11475720"/>
              <a:gd name="connsiteY671" fmla="*/ 2607945 h 3524250"/>
              <a:gd name="connsiteX672" fmla="*/ 1611630 w 11475720"/>
              <a:gd name="connsiteY672" fmla="*/ 2576513 h 3524250"/>
              <a:gd name="connsiteX673" fmla="*/ 1611630 w 11475720"/>
              <a:gd name="connsiteY673" fmla="*/ 2415540 h 3524250"/>
              <a:gd name="connsiteX674" fmla="*/ 1611630 w 11475720"/>
              <a:gd name="connsiteY674" fmla="*/ 2415540 h 3524250"/>
              <a:gd name="connsiteX675" fmla="*/ 1590675 w 11475720"/>
              <a:gd name="connsiteY675" fmla="*/ 2415540 h 3524250"/>
              <a:gd name="connsiteX676" fmla="*/ 1590675 w 11475720"/>
              <a:gd name="connsiteY676" fmla="*/ 2398395 h 3524250"/>
              <a:gd name="connsiteX677" fmla="*/ 1590675 w 11475720"/>
              <a:gd name="connsiteY677" fmla="*/ 2398395 h 3524250"/>
              <a:gd name="connsiteX678" fmla="*/ 1534478 w 11475720"/>
              <a:gd name="connsiteY678" fmla="*/ 2398395 h 3524250"/>
              <a:gd name="connsiteX679" fmla="*/ 1534478 w 11475720"/>
              <a:gd name="connsiteY679" fmla="*/ 2406015 h 3524250"/>
              <a:gd name="connsiteX680" fmla="*/ 1423035 w 11475720"/>
              <a:gd name="connsiteY680" fmla="*/ 2406015 h 3524250"/>
              <a:gd name="connsiteX681" fmla="*/ 1423035 w 11475720"/>
              <a:gd name="connsiteY681" fmla="*/ 2395538 h 3524250"/>
              <a:gd name="connsiteX682" fmla="*/ 1423035 w 11475720"/>
              <a:gd name="connsiteY682" fmla="*/ 2395538 h 3524250"/>
              <a:gd name="connsiteX683" fmla="*/ 1292543 w 11475720"/>
              <a:gd name="connsiteY683" fmla="*/ 2395538 h 3524250"/>
              <a:gd name="connsiteX684" fmla="*/ 1283970 w 11475720"/>
              <a:gd name="connsiteY684" fmla="*/ 2410778 h 3524250"/>
              <a:gd name="connsiteX685" fmla="*/ 1236345 w 11475720"/>
              <a:gd name="connsiteY685" fmla="*/ 2410778 h 3524250"/>
              <a:gd name="connsiteX686" fmla="*/ 1154430 w 11475720"/>
              <a:gd name="connsiteY686" fmla="*/ 2456498 h 3524250"/>
              <a:gd name="connsiteX687" fmla="*/ 1154430 w 11475720"/>
              <a:gd name="connsiteY687" fmla="*/ 2456498 h 3524250"/>
              <a:gd name="connsiteX688" fmla="*/ 1154430 w 11475720"/>
              <a:gd name="connsiteY688" fmla="*/ 2469833 h 3524250"/>
              <a:gd name="connsiteX689" fmla="*/ 1165860 w 11475720"/>
              <a:gd name="connsiteY689" fmla="*/ 2469833 h 3524250"/>
              <a:gd name="connsiteX690" fmla="*/ 1165860 w 11475720"/>
              <a:gd name="connsiteY690" fmla="*/ 2812733 h 3524250"/>
              <a:gd name="connsiteX691" fmla="*/ 1126808 w 11475720"/>
              <a:gd name="connsiteY691" fmla="*/ 2825115 h 3524250"/>
              <a:gd name="connsiteX692" fmla="*/ 1126808 w 11475720"/>
              <a:gd name="connsiteY692" fmla="*/ 2825115 h 3524250"/>
              <a:gd name="connsiteX693" fmla="*/ 1126808 w 11475720"/>
              <a:gd name="connsiteY693" fmla="*/ 2835593 h 3524250"/>
              <a:gd name="connsiteX694" fmla="*/ 990600 w 11475720"/>
              <a:gd name="connsiteY694" fmla="*/ 2835593 h 3524250"/>
              <a:gd name="connsiteX695" fmla="*/ 967740 w 11475720"/>
              <a:gd name="connsiteY695" fmla="*/ 2874645 h 3524250"/>
              <a:gd name="connsiteX696" fmla="*/ 967740 w 11475720"/>
              <a:gd name="connsiteY696" fmla="*/ 2874645 h 3524250"/>
              <a:gd name="connsiteX697" fmla="*/ 967740 w 11475720"/>
              <a:gd name="connsiteY697" fmla="*/ 2899410 h 3524250"/>
              <a:gd name="connsiteX698" fmla="*/ 811530 w 11475720"/>
              <a:gd name="connsiteY698" fmla="*/ 2899410 h 3524250"/>
              <a:gd name="connsiteX699" fmla="*/ 811530 w 11475720"/>
              <a:gd name="connsiteY699" fmla="*/ 2927033 h 3524250"/>
              <a:gd name="connsiteX700" fmla="*/ 787718 w 11475720"/>
              <a:gd name="connsiteY700" fmla="*/ 2927033 h 3524250"/>
              <a:gd name="connsiteX701" fmla="*/ 787718 w 11475720"/>
              <a:gd name="connsiteY701" fmla="*/ 2824163 h 3524250"/>
              <a:gd name="connsiteX702" fmla="*/ 787718 w 11475720"/>
              <a:gd name="connsiteY702" fmla="*/ 2824163 h 3524250"/>
              <a:gd name="connsiteX703" fmla="*/ 762000 w 11475720"/>
              <a:gd name="connsiteY703" fmla="*/ 2824163 h 3524250"/>
              <a:gd name="connsiteX704" fmla="*/ 762000 w 11475720"/>
              <a:gd name="connsiteY704" fmla="*/ 3024188 h 3524250"/>
              <a:gd name="connsiteX705" fmla="*/ 731520 w 11475720"/>
              <a:gd name="connsiteY705" fmla="*/ 3048953 h 3524250"/>
              <a:gd name="connsiteX706" fmla="*/ 731520 w 11475720"/>
              <a:gd name="connsiteY706" fmla="*/ 3048953 h 3524250"/>
              <a:gd name="connsiteX707" fmla="*/ 731520 w 11475720"/>
              <a:gd name="connsiteY707" fmla="*/ 3079433 h 3524250"/>
              <a:gd name="connsiteX708" fmla="*/ 579120 w 11475720"/>
              <a:gd name="connsiteY708" fmla="*/ 3079433 h 3524250"/>
              <a:gd name="connsiteX709" fmla="*/ 579120 w 11475720"/>
              <a:gd name="connsiteY709" fmla="*/ 3093720 h 3524250"/>
              <a:gd name="connsiteX710" fmla="*/ 542925 w 11475720"/>
              <a:gd name="connsiteY710" fmla="*/ 3093720 h 3524250"/>
              <a:gd name="connsiteX711" fmla="*/ 542925 w 11475720"/>
              <a:gd name="connsiteY711" fmla="*/ 3118485 h 3524250"/>
              <a:gd name="connsiteX712" fmla="*/ 474345 w 11475720"/>
              <a:gd name="connsiteY712" fmla="*/ 3118485 h 3524250"/>
              <a:gd name="connsiteX713" fmla="*/ 474345 w 11475720"/>
              <a:gd name="connsiteY713" fmla="*/ 3054668 h 3524250"/>
              <a:gd name="connsiteX714" fmla="*/ 474345 w 11475720"/>
              <a:gd name="connsiteY714" fmla="*/ 3054668 h 3524250"/>
              <a:gd name="connsiteX715" fmla="*/ 454343 w 11475720"/>
              <a:gd name="connsiteY715" fmla="*/ 3054668 h 3524250"/>
              <a:gd name="connsiteX716" fmla="*/ 454343 w 11475720"/>
              <a:gd name="connsiteY716" fmla="*/ 3079433 h 3524250"/>
              <a:gd name="connsiteX717" fmla="*/ 292418 w 11475720"/>
              <a:gd name="connsiteY717" fmla="*/ 3079433 h 3524250"/>
              <a:gd name="connsiteX718" fmla="*/ 237173 w 11475720"/>
              <a:gd name="connsiteY718" fmla="*/ 3118485 h 3524250"/>
              <a:gd name="connsiteX719" fmla="*/ 237173 w 11475720"/>
              <a:gd name="connsiteY719" fmla="*/ 3118485 h 3524250"/>
              <a:gd name="connsiteX720" fmla="*/ 237173 w 11475720"/>
              <a:gd name="connsiteY720" fmla="*/ 3148965 h 3524250"/>
              <a:gd name="connsiteX721" fmla="*/ 186690 w 11475720"/>
              <a:gd name="connsiteY721" fmla="*/ 3148965 h 3524250"/>
              <a:gd name="connsiteX722" fmla="*/ 186690 w 11475720"/>
              <a:gd name="connsiteY722" fmla="*/ 3331845 h 3524250"/>
              <a:gd name="connsiteX723" fmla="*/ 157163 w 11475720"/>
              <a:gd name="connsiteY723" fmla="*/ 3331845 h 3524250"/>
              <a:gd name="connsiteX724" fmla="*/ 157163 w 11475720"/>
              <a:gd name="connsiteY724" fmla="*/ 3307080 h 3524250"/>
              <a:gd name="connsiteX725" fmla="*/ 157163 w 11475720"/>
              <a:gd name="connsiteY725" fmla="*/ 3307080 h 3524250"/>
              <a:gd name="connsiteX726" fmla="*/ 125730 w 11475720"/>
              <a:gd name="connsiteY726" fmla="*/ 3307080 h 3524250"/>
              <a:gd name="connsiteX727" fmla="*/ 125730 w 11475720"/>
              <a:gd name="connsiteY727" fmla="*/ 3331845 h 3524250"/>
              <a:gd name="connsiteX728" fmla="*/ 0 w 11475720"/>
              <a:gd name="connsiteY728" fmla="*/ 3331845 h 3524250"/>
              <a:gd name="connsiteX729" fmla="*/ 0 w 11475720"/>
              <a:gd name="connsiteY729" fmla="*/ 3524250 h 3524250"/>
              <a:gd name="connsiteX730" fmla="*/ 0 w 11475720"/>
              <a:gd name="connsiteY730" fmla="*/ 3524250 h 3524250"/>
              <a:gd name="connsiteX731" fmla="*/ 11475720 w 11475720"/>
              <a:gd name="connsiteY731" fmla="*/ 3524250 h 3524250"/>
              <a:gd name="connsiteX732" fmla="*/ 11475720 w 11475720"/>
              <a:gd name="connsiteY732" fmla="*/ 3524250 h 3524250"/>
              <a:gd name="connsiteX733" fmla="*/ 11475720 w 11475720"/>
              <a:gd name="connsiteY733" fmla="*/ 3424238 h 3524250"/>
              <a:gd name="connsiteX734" fmla="*/ 11436667 w 11475720"/>
              <a:gd name="connsiteY734" fmla="*/ 3424238 h 3524250"/>
              <a:gd name="connsiteX735" fmla="*/ 10106025 w 11475720"/>
              <a:gd name="connsiteY735" fmla="*/ 3337560 h 3524250"/>
              <a:gd name="connsiteX736" fmla="*/ 10174605 w 11475720"/>
              <a:gd name="connsiteY736" fmla="*/ 3380423 h 3524250"/>
              <a:gd name="connsiteX737" fmla="*/ 10141267 w 11475720"/>
              <a:gd name="connsiteY737" fmla="*/ 3380423 h 3524250"/>
              <a:gd name="connsiteX738" fmla="*/ 10106025 w 11475720"/>
              <a:gd name="connsiteY738" fmla="*/ 3380423 h 3524250"/>
              <a:gd name="connsiteX739" fmla="*/ 10106025 w 11475720"/>
              <a:gd name="connsiteY739" fmla="*/ 3337560 h 3524250"/>
              <a:gd name="connsiteX740" fmla="*/ 10186988 w 11475720"/>
              <a:gd name="connsiteY740" fmla="*/ 3426143 h 3524250"/>
              <a:gd name="connsiteX741" fmla="*/ 10236517 w 11475720"/>
              <a:gd name="connsiteY741" fmla="*/ 3427095 h 3524250"/>
              <a:gd name="connsiteX742" fmla="*/ 10501312 w 11475720"/>
              <a:gd name="connsiteY742" fmla="*/ 3429953 h 3524250"/>
              <a:gd name="connsiteX743" fmla="*/ 10501312 w 11475720"/>
              <a:gd name="connsiteY743" fmla="*/ 3433763 h 3524250"/>
              <a:gd name="connsiteX744" fmla="*/ 10501312 w 11475720"/>
              <a:gd name="connsiteY744" fmla="*/ 3433763 h 3524250"/>
              <a:gd name="connsiteX745" fmla="*/ 10545127 w 11475720"/>
              <a:gd name="connsiteY745" fmla="*/ 3433763 h 3524250"/>
              <a:gd name="connsiteX746" fmla="*/ 10545127 w 11475720"/>
              <a:gd name="connsiteY746" fmla="*/ 3455670 h 3524250"/>
              <a:gd name="connsiteX747" fmla="*/ 10540365 w 11475720"/>
              <a:gd name="connsiteY747" fmla="*/ 3455670 h 3524250"/>
              <a:gd name="connsiteX748" fmla="*/ 10540365 w 11475720"/>
              <a:gd name="connsiteY748" fmla="*/ 3488055 h 3524250"/>
              <a:gd name="connsiteX749" fmla="*/ 10514648 w 11475720"/>
              <a:gd name="connsiteY749" fmla="*/ 3488055 h 3524250"/>
              <a:gd name="connsiteX750" fmla="*/ 10492740 w 11475720"/>
              <a:gd name="connsiteY750" fmla="*/ 3497580 h 3524250"/>
              <a:gd name="connsiteX751" fmla="*/ 10449877 w 11475720"/>
              <a:gd name="connsiteY751" fmla="*/ 3498533 h 3524250"/>
              <a:gd name="connsiteX752" fmla="*/ 10449877 w 11475720"/>
              <a:gd name="connsiteY752" fmla="*/ 3493770 h 3524250"/>
              <a:gd name="connsiteX753" fmla="*/ 10449877 w 11475720"/>
              <a:gd name="connsiteY753" fmla="*/ 3493770 h 3524250"/>
              <a:gd name="connsiteX754" fmla="*/ 10327958 w 11475720"/>
              <a:gd name="connsiteY754" fmla="*/ 3493770 h 3524250"/>
              <a:gd name="connsiteX755" fmla="*/ 10320338 w 11475720"/>
              <a:gd name="connsiteY755" fmla="*/ 3501390 h 3524250"/>
              <a:gd name="connsiteX756" fmla="*/ 10286048 w 11475720"/>
              <a:gd name="connsiteY756" fmla="*/ 3501390 h 3524250"/>
              <a:gd name="connsiteX757" fmla="*/ 10286048 w 11475720"/>
              <a:gd name="connsiteY757" fmla="*/ 3507105 h 3524250"/>
              <a:gd name="connsiteX758" fmla="*/ 10251758 w 11475720"/>
              <a:gd name="connsiteY758" fmla="*/ 3507105 h 3524250"/>
              <a:gd name="connsiteX759" fmla="*/ 10238423 w 11475720"/>
              <a:gd name="connsiteY759" fmla="*/ 3496628 h 3524250"/>
              <a:gd name="connsiteX760" fmla="*/ 10238423 w 11475720"/>
              <a:gd name="connsiteY760" fmla="*/ 3496628 h 3524250"/>
              <a:gd name="connsiteX761" fmla="*/ 10222230 w 11475720"/>
              <a:gd name="connsiteY761" fmla="*/ 3496628 h 3524250"/>
              <a:gd name="connsiteX762" fmla="*/ 10222230 w 11475720"/>
              <a:gd name="connsiteY762" fmla="*/ 3482340 h 3524250"/>
              <a:gd name="connsiteX763" fmla="*/ 10102215 w 11475720"/>
              <a:gd name="connsiteY763" fmla="*/ 3482340 h 3524250"/>
              <a:gd name="connsiteX764" fmla="*/ 10083165 w 11475720"/>
              <a:gd name="connsiteY764" fmla="*/ 3490913 h 3524250"/>
              <a:gd name="connsiteX765" fmla="*/ 10069830 w 11475720"/>
              <a:gd name="connsiteY765" fmla="*/ 3490913 h 3524250"/>
              <a:gd name="connsiteX766" fmla="*/ 10065067 w 11475720"/>
              <a:gd name="connsiteY766" fmla="*/ 3483293 h 3524250"/>
              <a:gd name="connsiteX767" fmla="*/ 9993630 w 11475720"/>
              <a:gd name="connsiteY767" fmla="*/ 3483293 h 3524250"/>
              <a:gd name="connsiteX768" fmla="*/ 9993630 w 11475720"/>
              <a:gd name="connsiteY768" fmla="*/ 3487103 h 3524250"/>
              <a:gd name="connsiteX769" fmla="*/ 9966008 w 11475720"/>
              <a:gd name="connsiteY769" fmla="*/ 3487103 h 3524250"/>
              <a:gd name="connsiteX770" fmla="*/ 9950767 w 11475720"/>
              <a:gd name="connsiteY770" fmla="*/ 3506153 h 3524250"/>
              <a:gd name="connsiteX771" fmla="*/ 9772650 w 11475720"/>
              <a:gd name="connsiteY771" fmla="*/ 3506153 h 3524250"/>
              <a:gd name="connsiteX772" fmla="*/ 9772650 w 11475720"/>
              <a:gd name="connsiteY772" fmla="*/ 3496628 h 3524250"/>
              <a:gd name="connsiteX773" fmla="*/ 9715500 w 11475720"/>
              <a:gd name="connsiteY773" fmla="*/ 3496628 h 3524250"/>
              <a:gd name="connsiteX774" fmla="*/ 9715500 w 11475720"/>
              <a:gd name="connsiteY774" fmla="*/ 3484245 h 3524250"/>
              <a:gd name="connsiteX775" fmla="*/ 9687877 w 11475720"/>
              <a:gd name="connsiteY775" fmla="*/ 3484245 h 3524250"/>
              <a:gd name="connsiteX776" fmla="*/ 9677400 w 11475720"/>
              <a:gd name="connsiteY776" fmla="*/ 3472815 h 3524250"/>
              <a:gd name="connsiteX777" fmla="*/ 9677400 w 11475720"/>
              <a:gd name="connsiteY777" fmla="*/ 3472815 h 3524250"/>
              <a:gd name="connsiteX778" fmla="*/ 9571673 w 11475720"/>
              <a:gd name="connsiteY778" fmla="*/ 3472815 h 3524250"/>
              <a:gd name="connsiteX779" fmla="*/ 9571673 w 11475720"/>
              <a:gd name="connsiteY779" fmla="*/ 3454718 h 3524250"/>
              <a:gd name="connsiteX780" fmla="*/ 9566910 w 11475720"/>
              <a:gd name="connsiteY780" fmla="*/ 3454718 h 3524250"/>
              <a:gd name="connsiteX781" fmla="*/ 9566910 w 11475720"/>
              <a:gd name="connsiteY781" fmla="*/ 3474720 h 3524250"/>
              <a:gd name="connsiteX782" fmla="*/ 9552623 w 11475720"/>
              <a:gd name="connsiteY782" fmla="*/ 3474720 h 3524250"/>
              <a:gd name="connsiteX783" fmla="*/ 9537382 w 11475720"/>
              <a:gd name="connsiteY783" fmla="*/ 3494723 h 3524250"/>
              <a:gd name="connsiteX784" fmla="*/ 9500235 w 11475720"/>
              <a:gd name="connsiteY784" fmla="*/ 3494723 h 3524250"/>
              <a:gd name="connsiteX785" fmla="*/ 9500235 w 11475720"/>
              <a:gd name="connsiteY785" fmla="*/ 3492818 h 3524250"/>
              <a:gd name="connsiteX786" fmla="*/ 9487852 w 11475720"/>
              <a:gd name="connsiteY786" fmla="*/ 3492818 h 3524250"/>
              <a:gd name="connsiteX787" fmla="*/ 9487852 w 11475720"/>
              <a:gd name="connsiteY787" fmla="*/ 3497580 h 3524250"/>
              <a:gd name="connsiteX788" fmla="*/ 9413557 w 11475720"/>
              <a:gd name="connsiteY788" fmla="*/ 3497580 h 3524250"/>
              <a:gd name="connsiteX789" fmla="*/ 9413557 w 11475720"/>
              <a:gd name="connsiteY789" fmla="*/ 3493770 h 3524250"/>
              <a:gd name="connsiteX790" fmla="*/ 9379268 w 11475720"/>
              <a:gd name="connsiteY790" fmla="*/ 3473768 h 3524250"/>
              <a:gd name="connsiteX791" fmla="*/ 9346882 w 11475720"/>
              <a:gd name="connsiteY791" fmla="*/ 3473768 h 3524250"/>
              <a:gd name="connsiteX792" fmla="*/ 9346882 w 11475720"/>
              <a:gd name="connsiteY792" fmla="*/ 3468053 h 3524250"/>
              <a:gd name="connsiteX793" fmla="*/ 9302115 w 11475720"/>
              <a:gd name="connsiteY793" fmla="*/ 3468053 h 3524250"/>
              <a:gd name="connsiteX794" fmla="*/ 9296400 w 11475720"/>
              <a:gd name="connsiteY794" fmla="*/ 3473768 h 3524250"/>
              <a:gd name="connsiteX795" fmla="*/ 9268777 w 11475720"/>
              <a:gd name="connsiteY795" fmla="*/ 3473768 h 3524250"/>
              <a:gd name="connsiteX796" fmla="*/ 9292590 w 11475720"/>
              <a:gd name="connsiteY796" fmla="*/ 3423285 h 3524250"/>
              <a:gd name="connsiteX797" fmla="*/ 9449752 w 11475720"/>
              <a:gd name="connsiteY797" fmla="*/ 3422333 h 3524250"/>
              <a:gd name="connsiteX798" fmla="*/ 9453562 w 11475720"/>
              <a:gd name="connsiteY798" fmla="*/ 3422333 h 3524250"/>
              <a:gd name="connsiteX799" fmla="*/ 9752648 w 11475720"/>
              <a:gd name="connsiteY799" fmla="*/ 3423285 h 3524250"/>
              <a:gd name="connsiteX800" fmla="*/ 9758362 w 11475720"/>
              <a:gd name="connsiteY800" fmla="*/ 3423285 h 3524250"/>
              <a:gd name="connsiteX801" fmla="*/ 9788842 w 11475720"/>
              <a:gd name="connsiteY801" fmla="*/ 3423285 h 3524250"/>
              <a:gd name="connsiteX802" fmla="*/ 9829800 w 11475720"/>
              <a:gd name="connsiteY802" fmla="*/ 3423285 h 3524250"/>
              <a:gd name="connsiteX803" fmla="*/ 9910762 w 11475720"/>
              <a:gd name="connsiteY803" fmla="*/ 3424238 h 3524250"/>
              <a:gd name="connsiteX804" fmla="*/ 9940290 w 11475720"/>
              <a:gd name="connsiteY804" fmla="*/ 3424238 h 3524250"/>
              <a:gd name="connsiteX805" fmla="*/ 10045065 w 11475720"/>
              <a:gd name="connsiteY805" fmla="*/ 3425190 h 3524250"/>
              <a:gd name="connsiteX806" fmla="*/ 10186988 w 11475720"/>
              <a:gd name="connsiteY806" fmla="*/ 3426143 h 3524250"/>
              <a:gd name="connsiteX807" fmla="*/ 9225915 w 11475720"/>
              <a:gd name="connsiteY807" fmla="*/ 3330893 h 3524250"/>
              <a:gd name="connsiteX808" fmla="*/ 9221152 w 11475720"/>
              <a:gd name="connsiteY808" fmla="*/ 3330893 h 3524250"/>
              <a:gd name="connsiteX809" fmla="*/ 9221152 w 11475720"/>
              <a:gd name="connsiteY809" fmla="*/ 3383280 h 3524250"/>
              <a:gd name="connsiteX810" fmla="*/ 9076373 w 11475720"/>
              <a:gd name="connsiteY810" fmla="*/ 3387090 h 3524250"/>
              <a:gd name="connsiteX811" fmla="*/ 9101138 w 11475720"/>
              <a:gd name="connsiteY811" fmla="*/ 3368040 h 3524250"/>
              <a:gd name="connsiteX812" fmla="*/ 9364980 w 11475720"/>
              <a:gd name="connsiteY812" fmla="*/ 3176588 h 3524250"/>
              <a:gd name="connsiteX813" fmla="*/ 9319260 w 11475720"/>
              <a:gd name="connsiteY813" fmla="*/ 3250883 h 3524250"/>
              <a:gd name="connsiteX814" fmla="*/ 9238298 w 11475720"/>
              <a:gd name="connsiteY814" fmla="*/ 3383280 h 3524250"/>
              <a:gd name="connsiteX815" fmla="*/ 9236393 w 11475720"/>
              <a:gd name="connsiteY815" fmla="*/ 3383280 h 3524250"/>
              <a:gd name="connsiteX816" fmla="*/ 9234488 w 11475720"/>
              <a:gd name="connsiteY816" fmla="*/ 3383280 h 3524250"/>
              <a:gd name="connsiteX817" fmla="*/ 9228773 w 11475720"/>
              <a:gd name="connsiteY817" fmla="*/ 3383280 h 3524250"/>
              <a:gd name="connsiteX818" fmla="*/ 9224010 w 11475720"/>
              <a:gd name="connsiteY818" fmla="*/ 3383280 h 3524250"/>
              <a:gd name="connsiteX819" fmla="*/ 9224010 w 11475720"/>
              <a:gd name="connsiteY819" fmla="*/ 3330893 h 3524250"/>
              <a:gd name="connsiteX820" fmla="*/ 9225915 w 11475720"/>
              <a:gd name="connsiteY820" fmla="*/ 3330893 h 3524250"/>
              <a:gd name="connsiteX821" fmla="*/ 9211627 w 11475720"/>
              <a:gd name="connsiteY821" fmla="*/ 3438525 h 3524250"/>
              <a:gd name="connsiteX822" fmla="*/ 9207818 w 11475720"/>
              <a:gd name="connsiteY822" fmla="*/ 3449003 h 3524250"/>
              <a:gd name="connsiteX823" fmla="*/ 9200198 w 11475720"/>
              <a:gd name="connsiteY823" fmla="*/ 3449003 h 3524250"/>
              <a:gd name="connsiteX824" fmla="*/ 9200198 w 11475720"/>
              <a:gd name="connsiteY824" fmla="*/ 3451860 h 3524250"/>
              <a:gd name="connsiteX825" fmla="*/ 9189720 w 11475720"/>
              <a:gd name="connsiteY825" fmla="*/ 3451860 h 3524250"/>
              <a:gd name="connsiteX826" fmla="*/ 9182100 w 11475720"/>
              <a:gd name="connsiteY826" fmla="*/ 3465195 h 3524250"/>
              <a:gd name="connsiteX827" fmla="*/ 9144000 w 11475720"/>
              <a:gd name="connsiteY827" fmla="*/ 3465195 h 3524250"/>
              <a:gd name="connsiteX828" fmla="*/ 9144000 w 11475720"/>
              <a:gd name="connsiteY828" fmla="*/ 3469958 h 3524250"/>
              <a:gd name="connsiteX829" fmla="*/ 9051607 w 11475720"/>
              <a:gd name="connsiteY829" fmla="*/ 3469958 h 3524250"/>
              <a:gd name="connsiteX830" fmla="*/ 9051607 w 11475720"/>
              <a:gd name="connsiteY830" fmla="*/ 3455670 h 3524250"/>
              <a:gd name="connsiteX831" fmla="*/ 9039225 w 11475720"/>
              <a:gd name="connsiteY831" fmla="*/ 3443288 h 3524250"/>
              <a:gd name="connsiteX832" fmla="*/ 9039225 w 11475720"/>
              <a:gd name="connsiteY832" fmla="*/ 3429000 h 3524250"/>
              <a:gd name="connsiteX833" fmla="*/ 9207818 w 11475720"/>
              <a:gd name="connsiteY833" fmla="*/ 3422333 h 3524250"/>
              <a:gd name="connsiteX834" fmla="*/ 9211627 w 11475720"/>
              <a:gd name="connsiteY834" fmla="*/ 3422333 h 3524250"/>
              <a:gd name="connsiteX835" fmla="*/ 9215438 w 11475720"/>
              <a:gd name="connsiteY835" fmla="*/ 3422333 h 3524250"/>
              <a:gd name="connsiteX836" fmla="*/ 9205912 w 11475720"/>
              <a:gd name="connsiteY836" fmla="*/ 3437573 h 3524250"/>
              <a:gd name="connsiteX837" fmla="*/ 9205912 w 11475720"/>
              <a:gd name="connsiteY837" fmla="*/ 3438525 h 3524250"/>
              <a:gd name="connsiteX838" fmla="*/ 9211627 w 11475720"/>
              <a:gd name="connsiteY838" fmla="*/ 3438525 h 3524250"/>
              <a:gd name="connsiteX839" fmla="*/ 9381173 w 11475720"/>
              <a:gd name="connsiteY839" fmla="*/ 3131820 h 3524250"/>
              <a:gd name="connsiteX840" fmla="*/ 9084945 w 11475720"/>
              <a:gd name="connsiteY840" fmla="*/ 3276600 h 3524250"/>
              <a:gd name="connsiteX841" fmla="*/ 9403080 w 11475720"/>
              <a:gd name="connsiteY841" fmla="*/ 3113723 h 3524250"/>
              <a:gd name="connsiteX842" fmla="*/ 9381173 w 11475720"/>
              <a:gd name="connsiteY842" fmla="*/ 3131820 h 3524250"/>
              <a:gd name="connsiteX843" fmla="*/ 9404032 w 11475720"/>
              <a:gd name="connsiteY843" fmla="*/ 3119438 h 3524250"/>
              <a:gd name="connsiteX844" fmla="*/ 9404032 w 11475720"/>
              <a:gd name="connsiteY844" fmla="*/ 3119438 h 3524250"/>
              <a:gd name="connsiteX845" fmla="*/ 9403080 w 11475720"/>
              <a:gd name="connsiteY845" fmla="*/ 3121343 h 3524250"/>
              <a:gd name="connsiteX846" fmla="*/ 9401175 w 11475720"/>
              <a:gd name="connsiteY846" fmla="*/ 3122295 h 3524250"/>
              <a:gd name="connsiteX847" fmla="*/ 9404032 w 11475720"/>
              <a:gd name="connsiteY847" fmla="*/ 3119438 h 3524250"/>
              <a:gd name="connsiteX848" fmla="*/ 9374505 w 11475720"/>
              <a:gd name="connsiteY848" fmla="*/ 3154680 h 3524250"/>
              <a:gd name="connsiteX849" fmla="*/ 9370695 w 11475720"/>
              <a:gd name="connsiteY849" fmla="*/ 3156585 h 3524250"/>
              <a:gd name="connsiteX850" fmla="*/ 9384030 w 11475720"/>
              <a:gd name="connsiteY850" fmla="*/ 3147060 h 3524250"/>
              <a:gd name="connsiteX851" fmla="*/ 9385935 w 11475720"/>
              <a:gd name="connsiteY851" fmla="*/ 3146108 h 3524250"/>
              <a:gd name="connsiteX852" fmla="*/ 9384982 w 11475720"/>
              <a:gd name="connsiteY852" fmla="*/ 3148013 h 3524250"/>
              <a:gd name="connsiteX853" fmla="*/ 9374505 w 11475720"/>
              <a:gd name="connsiteY853" fmla="*/ 3154680 h 3524250"/>
              <a:gd name="connsiteX854" fmla="*/ 9376410 w 11475720"/>
              <a:gd name="connsiteY854" fmla="*/ 3158490 h 3524250"/>
              <a:gd name="connsiteX855" fmla="*/ 9373552 w 11475720"/>
              <a:gd name="connsiteY855" fmla="*/ 3162300 h 3524250"/>
              <a:gd name="connsiteX856" fmla="*/ 9372600 w 11475720"/>
              <a:gd name="connsiteY856" fmla="*/ 3164205 h 3524250"/>
              <a:gd name="connsiteX857" fmla="*/ 9281160 w 11475720"/>
              <a:gd name="connsiteY857" fmla="*/ 3230880 h 3524250"/>
              <a:gd name="connsiteX858" fmla="*/ 9376410 w 11475720"/>
              <a:gd name="connsiteY858" fmla="*/ 3158490 h 3524250"/>
              <a:gd name="connsiteX859" fmla="*/ 9376410 w 11475720"/>
              <a:gd name="connsiteY859" fmla="*/ 3158490 h 3524250"/>
              <a:gd name="connsiteX860" fmla="*/ 9380220 w 11475720"/>
              <a:gd name="connsiteY860" fmla="*/ 3142298 h 3524250"/>
              <a:gd name="connsiteX861" fmla="*/ 9367838 w 11475720"/>
              <a:gd name="connsiteY861" fmla="*/ 3148013 h 3524250"/>
              <a:gd name="connsiteX862" fmla="*/ 9383077 w 11475720"/>
              <a:gd name="connsiteY862" fmla="*/ 3135630 h 3524250"/>
              <a:gd name="connsiteX863" fmla="*/ 9395460 w 11475720"/>
              <a:gd name="connsiteY863" fmla="*/ 3128963 h 3524250"/>
              <a:gd name="connsiteX864" fmla="*/ 9394507 w 11475720"/>
              <a:gd name="connsiteY864" fmla="*/ 3130868 h 3524250"/>
              <a:gd name="connsiteX865" fmla="*/ 9380220 w 11475720"/>
              <a:gd name="connsiteY865" fmla="*/ 3142298 h 3524250"/>
              <a:gd name="connsiteX866" fmla="*/ 9364027 w 11475720"/>
              <a:gd name="connsiteY866" fmla="*/ 3145155 h 3524250"/>
              <a:gd name="connsiteX867" fmla="*/ 9349740 w 11475720"/>
              <a:gd name="connsiteY867" fmla="*/ 3156585 h 3524250"/>
              <a:gd name="connsiteX868" fmla="*/ 9127807 w 11475720"/>
              <a:gd name="connsiteY868" fmla="*/ 3261360 h 3524250"/>
              <a:gd name="connsiteX869" fmla="*/ 9364027 w 11475720"/>
              <a:gd name="connsiteY869" fmla="*/ 3145155 h 3524250"/>
              <a:gd name="connsiteX870" fmla="*/ 9363075 w 11475720"/>
              <a:gd name="connsiteY870" fmla="*/ 3155633 h 3524250"/>
              <a:gd name="connsiteX871" fmla="*/ 9351645 w 11475720"/>
              <a:gd name="connsiteY871" fmla="*/ 3164205 h 3524250"/>
              <a:gd name="connsiteX872" fmla="*/ 9342120 w 11475720"/>
              <a:gd name="connsiteY872" fmla="*/ 3168015 h 3524250"/>
              <a:gd name="connsiteX873" fmla="*/ 9351645 w 11475720"/>
              <a:gd name="connsiteY873" fmla="*/ 3160395 h 3524250"/>
              <a:gd name="connsiteX874" fmla="*/ 9363075 w 11475720"/>
              <a:gd name="connsiteY874" fmla="*/ 3155633 h 3524250"/>
              <a:gd name="connsiteX875" fmla="*/ 9333548 w 11475720"/>
              <a:gd name="connsiteY875" fmla="*/ 3169920 h 3524250"/>
              <a:gd name="connsiteX876" fmla="*/ 9324975 w 11475720"/>
              <a:gd name="connsiteY876" fmla="*/ 3176588 h 3524250"/>
              <a:gd name="connsiteX877" fmla="*/ 9217343 w 11475720"/>
              <a:gd name="connsiteY877" fmla="*/ 3224213 h 3524250"/>
              <a:gd name="connsiteX878" fmla="*/ 9333548 w 11475720"/>
              <a:gd name="connsiteY878" fmla="*/ 3169920 h 3524250"/>
              <a:gd name="connsiteX879" fmla="*/ 9326880 w 11475720"/>
              <a:gd name="connsiteY879" fmla="*/ 3180398 h 3524250"/>
              <a:gd name="connsiteX880" fmla="*/ 9334500 w 11475720"/>
              <a:gd name="connsiteY880" fmla="*/ 3176588 h 3524250"/>
              <a:gd name="connsiteX881" fmla="*/ 9250680 w 11475720"/>
              <a:gd name="connsiteY881" fmla="*/ 3240405 h 3524250"/>
              <a:gd name="connsiteX882" fmla="*/ 9326880 w 11475720"/>
              <a:gd name="connsiteY882" fmla="*/ 3180398 h 3524250"/>
              <a:gd name="connsiteX883" fmla="*/ 9353550 w 11475720"/>
              <a:gd name="connsiteY883" fmla="*/ 3168968 h 3524250"/>
              <a:gd name="connsiteX884" fmla="*/ 9357360 w 11475720"/>
              <a:gd name="connsiteY884" fmla="*/ 3167063 h 3524250"/>
              <a:gd name="connsiteX885" fmla="*/ 9099232 w 11475720"/>
              <a:gd name="connsiteY885" fmla="*/ 3363278 h 3524250"/>
              <a:gd name="connsiteX886" fmla="*/ 9090660 w 11475720"/>
              <a:gd name="connsiteY886" fmla="*/ 3369945 h 3524250"/>
              <a:gd name="connsiteX887" fmla="*/ 9353550 w 11475720"/>
              <a:gd name="connsiteY887" fmla="*/ 3168968 h 3524250"/>
              <a:gd name="connsiteX888" fmla="*/ 9885998 w 11475720"/>
              <a:gd name="connsiteY888" fmla="*/ 3377565 h 3524250"/>
              <a:gd name="connsiteX889" fmla="*/ 9885998 w 11475720"/>
              <a:gd name="connsiteY889" fmla="*/ 3361373 h 3524250"/>
              <a:gd name="connsiteX890" fmla="*/ 9903142 w 11475720"/>
              <a:gd name="connsiteY890" fmla="*/ 3377565 h 3524250"/>
              <a:gd name="connsiteX891" fmla="*/ 9885998 w 11475720"/>
              <a:gd name="connsiteY891" fmla="*/ 3377565 h 3524250"/>
              <a:gd name="connsiteX892" fmla="*/ 9885998 w 11475720"/>
              <a:gd name="connsiteY892" fmla="*/ 3377565 h 3524250"/>
              <a:gd name="connsiteX893" fmla="*/ 9594532 w 11475720"/>
              <a:gd name="connsiteY893" fmla="*/ 3017520 h 3524250"/>
              <a:gd name="connsiteX894" fmla="*/ 10054590 w 11475720"/>
              <a:gd name="connsiteY894" fmla="*/ 3305175 h 3524250"/>
              <a:gd name="connsiteX895" fmla="*/ 10101262 w 11475720"/>
              <a:gd name="connsiteY895" fmla="*/ 3334703 h 3524250"/>
              <a:gd name="connsiteX896" fmla="*/ 10101262 w 11475720"/>
              <a:gd name="connsiteY896" fmla="*/ 3379470 h 3524250"/>
              <a:gd name="connsiteX897" fmla="*/ 10051733 w 11475720"/>
              <a:gd name="connsiteY897" fmla="*/ 3378518 h 3524250"/>
              <a:gd name="connsiteX898" fmla="*/ 9575482 w 11475720"/>
              <a:gd name="connsiteY898" fmla="*/ 3024188 h 3524250"/>
              <a:gd name="connsiteX899" fmla="*/ 9594532 w 11475720"/>
              <a:gd name="connsiteY899" fmla="*/ 3017520 h 3524250"/>
              <a:gd name="connsiteX900" fmla="*/ 9570720 w 11475720"/>
              <a:gd name="connsiteY900" fmla="*/ 3027045 h 3524250"/>
              <a:gd name="connsiteX901" fmla="*/ 10043160 w 11475720"/>
              <a:gd name="connsiteY901" fmla="*/ 3378518 h 3524250"/>
              <a:gd name="connsiteX902" fmla="*/ 9981248 w 11475720"/>
              <a:gd name="connsiteY902" fmla="*/ 3377565 h 3524250"/>
              <a:gd name="connsiteX903" fmla="*/ 9909810 w 11475720"/>
              <a:gd name="connsiteY903" fmla="*/ 3376613 h 3524250"/>
              <a:gd name="connsiteX904" fmla="*/ 9885045 w 11475720"/>
              <a:gd name="connsiteY904" fmla="*/ 3353753 h 3524250"/>
              <a:gd name="connsiteX905" fmla="*/ 9885045 w 11475720"/>
              <a:gd name="connsiteY905" fmla="*/ 3329940 h 3524250"/>
              <a:gd name="connsiteX906" fmla="*/ 9880283 w 11475720"/>
              <a:gd name="connsiteY906" fmla="*/ 3329940 h 3524250"/>
              <a:gd name="connsiteX907" fmla="*/ 9880283 w 11475720"/>
              <a:gd name="connsiteY907" fmla="*/ 3349943 h 3524250"/>
              <a:gd name="connsiteX908" fmla="*/ 9548812 w 11475720"/>
              <a:gd name="connsiteY908" fmla="*/ 3037523 h 3524250"/>
              <a:gd name="connsiteX909" fmla="*/ 9570720 w 11475720"/>
              <a:gd name="connsiteY909" fmla="*/ 3027045 h 3524250"/>
              <a:gd name="connsiteX910" fmla="*/ 9545002 w 11475720"/>
              <a:gd name="connsiteY910" fmla="*/ 3040380 h 3524250"/>
              <a:gd name="connsiteX911" fmla="*/ 9863138 w 11475720"/>
              <a:gd name="connsiteY911" fmla="*/ 3340418 h 3524250"/>
              <a:gd name="connsiteX912" fmla="*/ 9880283 w 11475720"/>
              <a:gd name="connsiteY912" fmla="*/ 3356610 h 3524250"/>
              <a:gd name="connsiteX913" fmla="*/ 9880283 w 11475720"/>
              <a:gd name="connsiteY913" fmla="*/ 3376613 h 3524250"/>
              <a:gd name="connsiteX914" fmla="*/ 9800273 w 11475720"/>
              <a:gd name="connsiteY914" fmla="*/ 3375660 h 3524250"/>
              <a:gd name="connsiteX915" fmla="*/ 9787890 w 11475720"/>
              <a:gd name="connsiteY915" fmla="*/ 3375660 h 3524250"/>
              <a:gd name="connsiteX916" fmla="*/ 9775508 w 11475720"/>
              <a:gd name="connsiteY916" fmla="*/ 3375660 h 3524250"/>
              <a:gd name="connsiteX917" fmla="*/ 9523095 w 11475720"/>
              <a:gd name="connsiteY917" fmla="*/ 3051810 h 3524250"/>
              <a:gd name="connsiteX918" fmla="*/ 9545002 w 11475720"/>
              <a:gd name="connsiteY918" fmla="*/ 3040380 h 3524250"/>
              <a:gd name="connsiteX919" fmla="*/ 9520238 w 11475720"/>
              <a:gd name="connsiteY919" fmla="*/ 3055620 h 3524250"/>
              <a:gd name="connsiteX920" fmla="*/ 9770745 w 11475720"/>
              <a:gd name="connsiteY920" fmla="*/ 3376613 h 3524250"/>
              <a:gd name="connsiteX921" fmla="*/ 9761220 w 11475720"/>
              <a:gd name="connsiteY921" fmla="*/ 3376613 h 3524250"/>
              <a:gd name="connsiteX922" fmla="*/ 9755505 w 11475720"/>
              <a:gd name="connsiteY922" fmla="*/ 3376613 h 3524250"/>
              <a:gd name="connsiteX923" fmla="*/ 9739312 w 11475720"/>
              <a:gd name="connsiteY923" fmla="*/ 3376613 h 3524250"/>
              <a:gd name="connsiteX924" fmla="*/ 9733598 w 11475720"/>
              <a:gd name="connsiteY924" fmla="*/ 3376613 h 3524250"/>
              <a:gd name="connsiteX925" fmla="*/ 9703118 w 11475720"/>
              <a:gd name="connsiteY925" fmla="*/ 3376613 h 3524250"/>
              <a:gd name="connsiteX926" fmla="*/ 9666923 w 11475720"/>
              <a:gd name="connsiteY926" fmla="*/ 3376613 h 3524250"/>
              <a:gd name="connsiteX927" fmla="*/ 9666923 w 11475720"/>
              <a:gd name="connsiteY927" fmla="*/ 3329940 h 3524250"/>
              <a:gd name="connsiteX928" fmla="*/ 9663112 w 11475720"/>
              <a:gd name="connsiteY928" fmla="*/ 3329940 h 3524250"/>
              <a:gd name="connsiteX929" fmla="*/ 9663112 w 11475720"/>
              <a:gd name="connsiteY929" fmla="*/ 3376613 h 3524250"/>
              <a:gd name="connsiteX930" fmla="*/ 9648825 w 11475720"/>
              <a:gd name="connsiteY930" fmla="*/ 3376613 h 3524250"/>
              <a:gd name="connsiteX931" fmla="*/ 9501188 w 11475720"/>
              <a:gd name="connsiteY931" fmla="*/ 3070860 h 3524250"/>
              <a:gd name="connsiteX932" fmla="*/ 9520238 w 11475720"/>
              <a:gd name="connsiteY932" fmla="*/ 3055620 h 3524250"/>
              <a:gd name="connsiteX933" fmla="*/ 9495473 w 11475720"/>
              <a:gd name="connsiteY933" fmla="*/ 3073718 h 3524250"/>
              <a:gd name="connsiteX934" fmla="*/ 9642157 w 11475720"/>
              <a:gd name="connsiteY934" fmla="*/ 3376613 h 3524250"/>
              <a:gd name="connsiteX935" fmla="*/ 9518332 w 11475720"/>
              <a:gd name="connsiteY935" fmla="*/ 3377565 h 3524250"/>
              <a:gd name="connsiteX936" fmla="*/ 9475470 w 11475720"/>
              <a:gd name="connsiteY936" fmla="*/ 3092768 h 3524250"/>
              <a:gd name="connsiteX937" fmla="*/ 9495473 w 11475720"/>
              <a:gd name="connsiteY937" fmla="*/ 3073718 h 3524250"/>
              <a:gd name="connsiteX938" fmla="*/ 9469755 w 11475720"/>
              <a:gd name="connsiteY938" fmla="*/ 3097530 h 3524250"/>
              <a:gd name="connsiteX939" fmla="*/ 9469755 w 11475720"/>
              <a:gd name="connsiteY939" fmla="*/ 3097530 h 3524250"/>
              <a:gd name="connsiteX940" fmla="*/ 9512618 w 11475720"/>
              <a:gd name="connsiteY940" fmla="*/ 3377565 h 3524250"/>
              <a:gd name="connsiteX941" fmla="*/ 9445943 w 11475720"/>
              <a:gd name="connsiteY941" fmla="*/ 3378518 h 3524250"/>
              <a:gd name="connsiteX942" fmla="*/ 9445943 w 11475720"/>
              <a:gd name="connsiteY942" fmla="*/ 3330893 h 3524250"/>
              <a:gd name="connsiteX943" fmla="*/ 9445943 w 11475720"/>
              <a:gd name="connsiteY943" fmla="*/ 3330893 h 3524250"/>
              <a:gd name="connsiteX944" fmla="*/ 9441180 w 11475720"/>
              <a:gd name="connsiteY944" fmla="*/ 3330893 h 3524250"/>
              <a:gd name="connsiteX945" fmla="*/ 9441180 w 11475720"/>
              <a:gd name="connsiteY945" fmla="*/ 3379470 h 3524250"/>
              <a:gd name="connsiteX946" fmla="*/ 9314498 w 11475720"/>
              <a:gd name="connsiteY946" fmla="*/ 3381375 h 3524250"/>
              <a:gd name="connsiteX947" fmla="*/ 9330690 w 11475720"/>
              <a:gd name="connsiteY947" fmla="*/ 3347085 h 3524250"/>
              <a:gd name="connsiteX948" fmla="*/ 9445943 w 11475720"/>
              <a:gd name="connsiteY948" fmla="*/ 3128963 h 3524250"/>
              <a:gd name="connsiteX949" fmla="*/ 9465945 w 11475720"/>
              <a:gd name="connsiteY949" fmla="*/ 3101340 h 3524250"/>
              <a:gd name="connsiteX950" fmla="*/ 9469755 w 11475720"/>
              <a:gd name="connsiteY950" fmla="*/ 3097530 h 3524250"/>
              <a:gd name="connsiteX951" fmla="*/ 9395460 w 11475720"/>
              <a:gd name="connsiteY951" fmla="*/ 3100388 h 3524250"/>
              <a:gd name="connsiteX952" fmla="*/ 9416415 w 11475720"/>
              <a:gd name="connsiteY952" fmla="*/ 3088958 h 3524250"/>
              <a:gd name="connsiteX953" fmla="*/ 9449752 w 11475720"/>
              <a:gd name="connsiteY953" fmla="*/ 3070860 h 3524250"/>
              <a:gd name="connsiteX954" fmla="*/ 9421177 w 11475720"/>
              <a:gd name="connsiteY954" fmla="*/ 3098483 h 3524250"/>
              <a:gd name="connsiteX955" fmla="*/ 9024938 w 11475720"/>
              <a:gd name="connsiteY955" fmla="*/ 3301365 h 3524250"/>
              <a:gd name="connsiteX956" fmla="*/ 9020175 w 11475720"/>
              <a:gd name="connsiteY956" fmla="*/ 3303270 h 3524250"/>
              <a:gd name="connsiteX957" fmla="*/ 9395460 w 11475720"/>
              <a:gd name="connsiteY957" fmla="*/ 3100388 h 3524250"/>
              <a:gd name="connsiteX958" fmla="*/ 9008745 w 11475720"/>
              <a:gd name="connsiteY958" fmla="*/ 3322320 h 3524250"/>
              <a:gd name="connsiteX959" fmla="*/ 9309735 w 11475720"/>
              <a:gd name="connsiteY959" fmla="*/ 3188018 h 3524250"/>
              <a:gd name="connsiteX960" fmla="*/ 9060180 w 11475720"/>
              <a:gd name="connsiteY960" fmla="*/ 3386138 h 3524250"/>
              <a:gd name="connsiteX961" fmla="*/ 9040177 w 11475720"/>
              <a:gd name="connsiteY961" fmla="*/ 3387090 h 3524250"/>
              <a:gd name="connsiteX962" fmla="*/ 9005888 w 11475720"/>
              <a:gd name="connsiteY962" fmla="*/ 3388043 h 3524250"/>
              <a:gd name="connsiteX963" fmla="*/ 9005888 w 11475720"/>
              <a:gd name="connsiteY963" fmla="*/ 3330893 h 3524250"/>
              <a:gd name="connsiteX964" fmla="*/ 9005888 w 11475720"/>
              <a:gd name="connsiteY964" fmla="*/ 3330893 h 3524250"/>
              <a:gd name="connsiteX965" fmla="*/ 9002077 w 11475720"/>
              <a:gd name="connsiteY965" fmla="*/ 3330893 h 3524250"/>
              <a:gd name="connsiteX966" fmla="*/ 9002077 w 11475720"/>
              <a:gd name="connsiteY966" fmla="*/ 3388043 h 3524250"/>
              <a:gd name="connsiteX967" fmla="*/ 8859202 w 11475720"/>
              <a:gd name="connsiteY967" fmla="*/ 3391853 h 3524250"/>
              <a:gd name="connsiteX968" fmla="*/ 9008745 w 11475720"/>
              <a:gd name="connsiteY968" fmla="*/ 3322320 h 352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</a:cxnLst>
            <a:rect l="l" t="t" r="r" b="b"/>
            <a:pathLst>
              <a:path w="11475720" h="3524250">
                <a:moveTo>
                  <a:pt x="11436667" y="3425190"/>
                </a:moveTo>
                <a:lnTo>
                  <a:pt x="11436667" y="3382328"/>
                </a:lnTo>
                <a:lnTo>
                  <a:pt x="11414760" y="3382328"/>
                </a:lnTo>
                <a:lnTo>
                  <a:pt x="11414760" y="3327083"/>
                </a:lnTo>
                <a:lnTo>
                  <a:pt x="11373802" y="3327083"/>
                </a:lnTo>
                <a:lnTo>
                  <a:pt x="11373802" y="3311843"/>
                </a:lnTo>
                <a:lnTo>
                  <a:pt x="11309985" y="3311843"/>
                </a:lnTo>
                <a:lnTo>
                  <a:pt x="11309985" y="3109913"/>
                </a:lnTo>
                <a:lnTo>
                  <a:pt x="11294745" y="3109913"/>
                </a:lnTo>
                <a:lnTo>
                  <a:pt x="11294745" y="3040380"/>
                </a:lnTo>
                <a:lnTo>
                  <a:pt x="11302365" y="3040380"/>
                </a:lnTo>
                <a:lnTo>
                  <a:pt x="11302365" y="3012758"/>
                </a:lnTo>
                <a:lnTo>
                  <a:pt x="11128058" y="3012758"/>
                </a:lnTo>
                <a:lnTo>
                  <a:pt x="11128058" y="3040380"/>
                </a:lnTo>
                <a:lnTo>
                  <a:pt x="11136630" y="3040380"/>
                </a:lnTo>
                <a:lnTo>
                  <a:pt x="11136630" y="3298508"/>
                </a:lnTo>
                <a:lnTo>
                  <a:pt x="11066145" y="3298508"/>
                </a:lnTo>
                <a:lnTo>
                  <a:pt x="11066145" y="3252788"/>
                </a:lnTo>
                <a:lnTo>
                  <a:pt x="11046142" y="3252788"/>
                </a:lnTo>
                <a:lnTo>
                  <a:pt x="11046142" y="3202305"/>
                </a:lnTo>
                <a:lnTo>
                  <a:pt x="11029950" y="3202305"/>
                </a:lnTo>
                <a:lnTo>
                  <a:pt x="11029950" y="3252788"/>
                </a:lnTo>
                <a:lnTo>
                  <a:pt x="11022330" y="3252788"/>
                </a:lnTo>
                <a:lnTo>
                  <a:pt x="11022330" y="3244215"/>
                </a:lnTo>
                <a:lnTo>
                  <a:pt x="10957560" y="3244215"/>
                </a:lnTo>
                <a:lnTo>
                  <a:pt x="10957560" y="3252788"/>
                </a:lnTo>
                <a:lnTo>
                  <a:pt x="10943273" y="3252788"/>
                </a:lnTo>
                <a:lnTo>
                  <a:pt x="10943273" y="3244215"/>
                </a:lnTo>
                <a:lnTo>
                  <a:pt x="10881360" y="3244215"/>
                </a:lnTo>
                <a:lnTo>
                  <a:pt x="10881360" y="3252788"/>
                </a:lnTo>
                <a:lnTo>
                  <a:pt x="10864215" y="3252788"/>
                </a:lnTo>
                <a:lnTo>
                  <a:pt x="10864215" y="3343275"/>
                </a:lnTo>
                <a:lnTo>
                  <a:pt x="10783252" y="3343275"/>
                </a:lnTo>
                <a:lnTo>
                  <a:pt x="10783252" y="3390900"/>
                </a:lnTo>
                <a:cubicBezTo>
                  <a:pt x="10779442" y="3390900"/>
                  <a:pt x="10773727" y="3390900"/>
                  <a:pt x="10768012" y="3390900"/>
                </a:cubicBezTo>
                <a:lnTo>
                  <a:pt x="10764202" y="3390900"/>
                </a:lnTo>
                <a:lnTo>
                  <a:pt x="10764202" y="3331845"/>
                </a:lnTo>
                <a:lnTo>
                  <a:pt x="10760392" y="3331845"/>
                </a:lnTo>
                <a:lnTo>
                  <a:pt x="10760392" y="3390900"/>
                </a:lnTo>
                <a:cubicBezTo>
                  <a:pt x="10748962" y="3390900"/>
                  <a:pt x="10735627" y="3390900"/>
                  <a:pt x="10720388" y="3389948"/>
                </a:cubicBezTo>
                <a:cubicBezTo>
                  <a:pt x="10676573" y="3388995"/>
                  <a:pt x="10616565" y="3388043"/>
                  <a:pt x="10545127" y="3387090"/>
                </a:cubicBezTo>
                <a:lnTo>
                  <a:pt x="10545127" y="3331845"/>
                </a:lnTo>
                <a:lnTo>
                  <a:pt x="10541317" y="3331845"/>
                </a:lnTo>
                <a:lnTo>
                  <a:pt x="10541317" y="3387090"/>
                </a:lnTo>
                <a:lnTo>
                  <a:pt x="10531792" y="3387090"/>
                </a:lnTo>
                <a:cubicBezTo>
                  <a:pt x="10523220" y="3387090"/>
                  <a:pt x="10515600" y="3387090"/>
                  <a:pt x="10507027" y="3387090"/>
                </a:cubicBezTo>
                <a:cubicBezTo>
                  <a:pt x="10442258" y="3386138"/>
                  <a:pt x="10382250" y="3385185"/>
                  <a:pt x="10325100" y="3384233"/>
                </a:cubicBezTo>
                <a:lnTo>
                  <a:pt x="10325100" y="3331845"/>
                </a:lnTo>
                <a:lnTo>
                  <a:pt x="10321290" y="3331845"/>
                </a:lnTo>
                <a:lnTo>
                  <a:pt x="10321290" y="3384233"/>
                </a:lnTo>
                <a:cubicBezTo>
                  <a:pt x="10286048" y="3384233"/>
                  <a:pt x="10252710" y="3383280"/>
                  <a:pt x="10220325" y="3383280"/>
                </a:cubicBezTo>
                <a:cubicBezTo>
                  <a:pt x="10206038" y="3383280"/>
                  <a:pt x="10194608" y="3383280"/>
                  <a:pt x="10183177" y="3382328"/>
                </a:cubicBezTo>
                <a:lnTo>
                  <a:pt x="10105073" y="3333750"/>
                </a:lnTo>
                <a:lnTo>
                  <a:pt x="10105073" y="3322320"/>
                </a:lnTo>
                <a:lnTo>
                  <a:pt x="10100310" y="3322320"/>
                </a:lnTo>
                <a:lnTo>
                  <a:pt x="10100310" y="3330893"/>
                </a:lnTo>
                <a:lnTo>
                  <a:pt x="9599295" y="3017520"/>
                </a:lnTo>
                <a:cubicBezTo>
                  <a:pt x="9608820" y="3014663"/>
                  <a:pt x="9613582" y="3012758"/>
                  <a:pt x="9613582" y="3012758"/>
                </a:cubicBezTo>
                <a:lnTo>
                  <a:pt x="9613582" y="3012758"/>
                </a:lnTo>
                <a:lnTo>
                  <a:pt x="9605962" y="2983230"/>
                </a:lnTo>
                <a:lnTo>
                  <a:pt x="9605962" y="2983230"/>
                </a:lnTo>
                <a:lnTo>
                  <a:pt x="9597390" y="2985135"/>
                </a:lnTo>
                <a:lnTo>
                  <a:pt x="9598343" y="2987993"/>
                </a:lnTo>
                <a:cubicBezTo>
                  <a:pt x="9595485" y="2988945"/>
                  <a:pt x="9592627" y="2988945"/>
                  <a:pt x="9589770" y="2989898"/>
                </a:cubicBezTo>
                <a:cubicBezTo>
                  <a:pt x="9540240" y="3002280"/>
                  <a:pt x="9494520" y="3033713"/>
                  <a:pt x="9464993" y="3058478"/>
                </a:cubicBezTo>
                <a:lnTo>
                  <a:pt x="8883968" y="3373755"/>
                </a:lnTo>
                <a:lnTo>
                  <a:pt x="8835390" y="3395663"/>
                </a:lnTo>
                <a:cubicBezTo>
                  <a:pt x="8833485" y="3395663"/>
                  <a:pt x="8832532" y="3395663"/>
                  <a:pt x="8832532" y="3395663"/>
                </a:cubicBezTo>
                <a:lnTo>
                  <a:pt x="8832532" y="3391853"/>
                </a:lnTo>
                <a:lnTo>
                  <a:pt x="8783955" y="3391853"/>
                </a:lnTo>
                <a:lnTo>
                  <a:pt x="8783955" y="3333750"/>
                </a:lnTo>
                <a:lnTo>
                  <a:pt x="8783955" y="3333750"/>
                </a:lnTo>
                <a:lnTo>
                  <a:pt x="8782050" y="3333750"/>
                </a:lnTo>
                <a:lnTo>
                  <a:pt x="8782050" y="3392805"/>
                </a:lnTo>
                <a:lnTo>
                  <a:pt x="8777288" y="3392805"/>
                </a:lnTo>
                <a:lnTo>
                  <a:pt x="8777288" y="3400425"/>
                </a:lnTo>
                <a:lnTo>
                  <a:pt x="8757285" y="3400425"/>
                </a:lnTo>
                <a:lnTo>
                  <a:pt x="8757285" y="3250883"/>
                </a:lnTo>
                <a:lnTo>
                  <a:pt x="8765857" y="3235643"/>
                </a:lnTo>
                <a:lnTo>
                  <a:pt x="8765857" y="3219450"/>
                </a:lnTo>
                <a:lnTo>
                  <a:pt x="8677275" y="3109913"/>
                </a:lnTo>
                <a:lnTo>
                  <a:pt x="8677275" y="3109913"/>
                </a:lnTo>
                <a:lnTo>
                  <a:pt x="8640127" y="3109913"/>
                </a:lnTo>
                <a:lnTo>
                  <a:pt x="8640127" y="3102293"/>
                </a:lnTo>
                <a:lnTo>
                  <a:pt x="8640127" y="3102293"/>
                </a:lnTo>
                <a:lnTo>
                  <a:pt x="8609648" y="3102293"/>
                </a:lnTo>
                <a:lnTo>
                  <a:pt x="8609648" y="3109913"/>
                </a:lnTo>
                <a:lnTo>
                  <a:pt x="8568690" y="3080385"/>
                </a:lnTo>
                <a:lnTo>
                  <a:pt x="8568690" y="3080385"/>
                </a:lnTo>
                <a:lnTo>
                  <a:pt x="8470582" y="3080385"/>
                </a:lnTo>
                <a:lnTo>
                  <a:pt x="8470582" y="2963228"/>
                </a:lnTo>
                <a:lnTo>
                  <a:pt x="8451532" y="2940368"/>
                </a:lnTo>
                <a:lnTo>
                  <a:pt x="8451532" y="2911793"/>
                </a:lnTo>
                <a:lnTo>
                  <a:pt x="8444865" y="2918460"/>
                </a:lnTo>
                <a:lnTo>
                  <a:pt x="8444865" y="2934653"/>
                </a:lnTo>
                <a:lnTo>
                  <a:pt x="8426768" y="2934653"/>
                </a:lnTo>
                <a:lnTo>
                  <a:pt x="8426768" y="2954655"/>
                </a:lnTo>
                <a:lnTo>
                  <a:pt x="8264843" y="2954655"/>
                </a:lnTo>
                <a:lnTo>
                  <a:pt x="8264843" y="2905125"/>
                </a:lnTo>
                <a:lnTo>
                  <a:pt x="8251508" y="2891790"/>
                </a:lnTo>
                <a:lnTo>
                  <a:pt x="8251508" y="2891790"/>
                </a:lnTo>
                <a:lnTo>
                  <a:pt x="8220075" y="2891790"/>
                </a:lnTo>
                <a:lnTo>
                  <a:pt x="8220075" y="2884170"/>
                </a:lnTo>
                <a:lnTo>
                  <a:pt x="8198168" y="2884170"/>
                </a:lnTo>
                <a:lnTo>
                  <a:pt x="8198168" y="2900363"/>
                </a:lnTo>
                <a:lnTo>
                  <a:pt x="7973378" y="2900363"/>
                </a:lnTo>
                <a:lnTo>
                  <a:pt x="7973378" y="2887980"/>
                </a:lnTo>
                <a:lnTo>
                  <a:pt x="7915275" y="2811780"/>
                </a:lnTo>
                <a:lnTo>
                  <a:pt x="7915275" y="2757488"/>
                </a:lnTo>
                <a:lnTo>
                  <a:pt x="7915275" y="2757488"/>
                </a:lnTo>
                <a:lnTo>
                  <a:pt x="7775258" y="2757488"/>
                </a:lnTo>
                <a:lnTo>
                  <a:pt x="7775258" y="2805113"/>
                </a:lnTo>
                <a:lnTo>
                  <a:pt x="7747635" y="2805113"/>
                </a:lnTo>
                <a:lnTo>
                  <a:pt x="7656195" y="2893695"/>
                </a:lnTo>
                <a:lnTo>
                  <a:pt x="7656195" y="2893695"/>
                </a:lnTo>
                <a:lnTo>
                  <a:pt x="7656195" y="2909888"/>
                </a:lnTo>
                <a:lnTo>
                  <a:pt x="7665720" y="2909888"/>
                </a:lnTo>
                <a:lnTo>
                  <a:pt x="7665720" y="3003233"/>
                </a:lnTo>
                <a:lnTo>
                  <a:pt x="7582853" y="3003233"/>
                </a:lnTo>
                <a:lnTo>
                  <a:pt x="7582853" y="3009900"/>
                </a:lnTo>
                <a:lnTo>
                  <a:pt x="7523798" y="3009900"/>
                </a:lnTo>
                <a:lnTo>
                  <a:pt x="7523798" y="2888933"/>
                </a:lnTo>
                <a:lnTo>
                  <a:pt x="7464743" y="2807018"/>
                </a:lnTo>
                <a:lnTo>
                  <a:pt x="7464743" y="2807018"/>
                </a:lnTo>
                <a:lnTo>
                  <a:pt x="7444740" y="2807018"/>
                </a:lnTo>
                <a:lnTo>
                  <a:pt x="7444740" y="2755583"/>
                </a:lnTo>
                <a:lnTo>
                  <a:pt x="7418070" y="2755583"/>
                </a:lnTo>
                <a:lnTo>
                  <a:pt x="7418070" y="2623185"/>
                </a:lnTo>
                <a:lnTo>
                  <a:pt x="7339013" y="2623185"/>
                </a:lnTo>
                <a:lnTo>
                  <a:pt x="7339013" y="2626995"/>
                </a:lnTo>
                <a:lnTo>
                  <a:pt x="7311390" y="2626995"/>
                </a:lnTo>
                <a:lnTo>
                  <a:pt x="7311390" y="2596515"/>
                </a:lnTo>
                <a:lnTo>
                  <a:pt x="7311390" y="2596515"/>
                </a:lnTo>
                <a:lnTo>
                  <a:pt x="7286625" y="2596515"/>
                </a:lnTo>
                <a:lnTo>
                  <a:pt x="7286625" y="2362200"/>
                </a:lnTo>
                <a:lnTo>
                  <a:pt x="7290435" y="2356485"/>
                </a:lnTo>
                <a:lnTo>
                  <a:pt x="7290435" y="2309813"/>
                </a:lnTo>
                <a:lnTo>
                  <a:pt x="7286625" y="2309813"/>
                </a:lnTo>
                <a:lnTo>
                  <a:pt x="7286625" y="2297430"/>
                </a:lnTo>
                <a:lnTo>
                  <a:pt x="7275195" y="2297430"/>
                </a:lnTo>
                <a:lnTo>
                  <a:pt x="7275195" y="2310765"/>
                </a:lnTo>
                <a:lnTo>
                  <a:pt x="7138035" y="2310765"/>
                </a:lnTo>
                <a:lnTo>
                  <a:pt x="7129463" y="2307908"/>
                </a:lnTo>
                <a:lnTo>
                  <a:pt x="7128510" y="2307908"/>
                </a:lnTo>
                <a:lnTo>
                  <a:pt x="6976110" y="2307908"/>
                </a:lnTo>
                <a:lnTo>
                  <a:pt x="6976110" y="2320290"/>
                </a:lnTo>
                <a:lnTo>
                  <a:pt x="6981825" y="2320290"/>
                </a:lnTo>
                <a:lnTo>
                  <a:pt x="6981825" y="2324100"/>
                </a:lnTo>
                <a:lnTo>
                  <a:pt x="6973253" y="2324100"/>
                </a:lnTo>
                <a:lnTo>
                  <a:pt x="6950393" y="2335530"/>
                </a:lnTo>
                <a:lnTo>
                  <a:pt x="6950393" y="2335530"/>
                </a:lnTo>
                <a:lnTo>
                  <a:pt x="6950393" y="2356485"/>
                </a:lnTo>
                <a:lnTo>
                  <a:pt x="6928485" y="2356485"/>
                </a:lnTo>
                <a:lnTo>
                  <a:pt x="6928485" y="2744153"/>
                </a:lnTo>
                <a:lnTo>
                  <a:pt x="6923723" y="2744153"/>
                </a:lnTo>
                <a:lnTo>
                  <a:pt x="6923723" y="2754630"/>
                </a:lnTo>
                <a:lnTo>
                  <a:pt x="6869430" y="2754630"/>
                </a:lnTo>
                <a:lnTo>
                  <a:pt x="6869430" y="2763203"/>
                </a:lnTo>
                <a:lnTo>
                  <a:pt x="6854190" y="2763203"/>
                </a:lnTo>
                <a:lnTo>
                  <a:pt x="6854190" y="2261235"/>
                </a:lnTo>
                <a:lnTo>
                  <a:pt x="6822758" y="2261235"/>
                </a:lnTo>
                <a:lnTo>
                  <a:pt x="6822758" y="2248853"/>
                </a:lnTo>
                <a:lnTo>
                  <a:pt x="6640830" y="2248853"/>
                </a:lnTo>
                <a:lnTo>
                  <a:pt x="6640830" y="2257425"/>
                </a:lnTo>
                <a:lnTo>
                  <a:pt x="6585585" y="2257425"/>
                </a:lnTo>
                <a:lnTo>
                  <a:pt x="6585585" y="2247900"/>
                </a:lnTo>
                <a:lnTo>
                  <a:pt x="6555105" y="2257425"/>
                </a:lnTo>
                <a:lnTo>
                  <a:pt x="6533198" y="2264093"/>
                </a:lnTo>
                <a:lnTo>
                  <a:pt x="6533198" y="2264093"/>
                </a:lnTo>
                <a:lnTo>
                  <a:pt x="6533198" y="2372678"/>
                </a:lnTo>
                <a:lnTo>
                  <a:pt x="6526530" y="2372678"/>
                </a:lnTo>
                <a:lnTo>
                  <a:pt x="6526530" y="2386013"/>
                </a:lnTo>
                <a:lnTo>
                  <a:pt x="6533198" y="2386013"/>
                </a:lnTo>
                <a:lnTo>
                  <a:pt x="6533198" y="2590800"/>
                </a:lnTo>
                <a:lnTo>
                  <a:pt x="6515100" y="2590800"/>
                </a:lnTo>
                <a:lnTo>
                  <a:pt x="6515100" y="2576513"/>
                </a:lnTo>
                <a:lnTo>
                  <a:pt x="6462713" y="2576513"/>
                </a:lnTo>
                <a:lnTo>
                  <a:pt x="6462713" y="2563178"/>
                </a:lnTo>
                <a:lnTo>
                  <a:pt x="6454140" y="2563178"/>
                </a:lnTo>
                <a:cubicBezTo>
                  <a:pt x="6453188" y="2561273"/>
                  <a:pt x="6449378" y="2549843"/>
                  <a:pt x="6439853" y="2537460"/>
                </a:cubicBezTo>
                <a:cubicBezTo>
                  <a:pt x="6430328" y="2525078"/>
                  <a:pt x="6412230" y="2509838"/>
                  <a:pt x="6383655" y="2506980"/>
                </a:cubicBezTo>
                <a:lnTo>
                  <a:pt x="6382703" y="2506980"/>
                </a:lnTo>
                <a:cubicBezTo>
                  <a:pt x="6381750" y="2506980"/>
                  <a:pt x="6379845" y="2506980"/>
                  <a:pt x="6378893" y="2506980"/>
                </a:cubicBezTo>
                <a:cubicBezTo>
                  <a:pt x="6377940" y="2506980"/>
                  <a:pt x="6376988" y="2506980"/>
                  <a:pt x="6376035" y="2506980"/>
                </a:cubicBezTo>
                <a:cubicBezTo>
                  <a:pt x="6375083" y="2506980"/>
                  <a:pt x="6374130" y="2506980"/>
                  <a:pt x="6372225" y="2506980"/>
                </a:cubicBezTo>
                <a:cubicBezTo>
                  <a:pt x="6362700" y="2506980"/>
                  <a:pt x="6354128" y="2507933"/>
                  <a:pt x="6346508" y="2509838"/>
                </a:cubicBezTo>
                <a:cubicBezTo>
                  <a:pt x="6327458" y="2513648"/>
                  <a:pt x="6312218" y="2522220"/>
                  <a:pt x="6299835" y="2534603"/>
                </a:cubicBezTo>
                <a:cubicBezTo>
                  <a:pt x="6294120" y="2541270"/>
                  <a:pt x="6290310" y="2546033"/>
                  <a:pt x="6289358" y="2548890"/>
                </a:cubicBezTo>
                <a:cubicBezTo>
                  <a:pt x="6289358" y="2549843"/>
                  <a:pt x="6288405" y="2549843"/>
                  <a:pt x="6288405" y="2549843"/>
                </a:cubicBezTo>
                <a:lnTo>
                  <a:pt x="6203633" y="2549843"/>
                </a:lnTo>
                <a:lnTo>
                  <a:pt x="6203633" y="2577465"/>
                </a:lnTo>
                <a:lnTo>
                  <a:pt x="6207443" y="2590800"/>
                </a:lnTo>
                <a:lnTo>
                  <a:pt x="6207443" y="2614613"/>
                </a:lnTo>
                <a:lnTo>
                  <a:pt x="6211253" y="2614613"/>
                </a:lnTo>
                <a:lnTo>
                  <a:pt x="6211253" y="2653665"/>
                </a:lnTo>
                <a:lnTo>
                  <a:pt x="6184583" y="2653665"/>
                </a:lnTo>
                <a:lnTo>
                  <a:pt x="6184583" y="2532698"/>
                </a:lnTo>
                <a:lnTo>
                  <a:pt x="6184583" y="2532698"/>
                </a:lnTo>
                <a:lnTo>
                  <a:pt x="6177915" y="2532698"/>
                </a:lnTo>
                <a:lnTo>
                  <a:pt x="6177915" y="2495550"/>
                </a:lnTo>
                <a:lnTo>
                  <a:pt x="6149340" y="2495550"/>
                </a:lnTo>
                <a:lnTo>
                  <a:pt x="6149340" y="2485073"/>
                </a:lnTo>
                <a:lnTo>
                  <a:pt x="6161723" y="2481263"/>
                </a:lnTo>
                <a:lnTo>
                  <a:pt x="6161723" y="2481263"/>
                </a:lnTo>
                <a:lnTo>
                  <a:pt x="6161723" y="2464118"/>
                </a:lnTo>
                <a:lnTo>
                  <a:pt x="6161723" y="2464118"/>
                </a:lnTo>
                <a:lnTo>
                  <a:pt x="6111240" y="2464118"/>
                </a:lnTo>
                <a:lnTo>
                  <a:pt x="6111240" y="2360295"/>
                </a:lnTo>
                <a:lnTo>
                  <a:pt x="6111240" y="2360295"/>
                </a:lnTo>
                <a:lnTo>
                  <a:pt x="6043613" y="2360295"/>
                </a:lnTo>
                <a:lnTo>
                  <a:pt x="6043613" y="2284095"/>
                </a:lnTo>
                <a:lnTo>
                  <a:pt x="6036945" y="2284095"/>
                </a:lnTo>
                <a:lnTo>
                  <a:pt x="6036945" y="2358390"/>
                </a:lnTo>
                <a:cubicBezTo>
                  <a:pt x="6036945" y="2358390"/>
                  <a:pt x="6035993" y="2359343"/>
                  <a:pt x="6035040" y="2359343"/>
                </a:cubicBezTo>
                <a:cubicBezTo>
                  <a:pt x="6035040" y="2359343"/>
                  <a:pt x="6035040" y="2359343"/>
                  <a:pt x="6034088" y="2359343"/>
                </a:cubicBezTo>
                <a:cubicBezTo>
                  <a:pt x="6031230" y="2359343"/>
                  <a:pt x="6028373" y="2358390"/>
                  <a:pt x="6027420" y="2358390"/>
                </a:cubicBezTo>
                <a:lnTo>
                  <a:pt x="6027420" y="2351723"/>
                </a:lnTo>
                <a:lnTo>
                  <a:pt x="6019800" y="2351723"/>
                </a:lnTo>
                <a:lnTo>
                  <a:pt x="6019800" y="2357438"/>
                </a:lnTo>
                <a:lnTo>
                  <a:pt x="5987415" y="2357438"/>
                </a:lnTo>
                <a:lnTo>
                  <a:pt x="5987415" y="2487930"/>
                </a:lnTo>
                <a:lnTo>
                  <a:pt x="5930265" y="2487930"/>
                </a:lnTo>
                <a:lnTo>
                  <a:pt x="5930265" y="2515553"/>
                </a:lnTo>
                <a:lnTo>
                  <a:pt x="5924550" y="2515553"/>
                </a:lnTo>
                <a:lnTo>
                  <a:pt x="5924550" y="2529840"/>
                </a:lnTo>
                <a:lnTo>
                  <a:pt x="5915025" y="2529840"/>
                </a:lnTo>
                <a:lnTo>
                  <a:pt x="5915025" y="2636520"/>
                </a:lnTo>
                <a:lnTo>
                  <a:pt x="5879783" y="2636520"/>
                </a:lnTo>
                <a:lnTo>
                  <a:pt x="5879783" y="3014663"/>
                </a:lnTo>
                <a:lnTo>
                  <a:pt x="5866448" y="3014663"/>
                </a:lnTo>
                <a:lnTo>
                  <a:pt x="5866448" y="2636520"/>
                </a:lnTo>
                <a:lnTo>
                  <a:pt x="5838825" y="2636520"/>
                </a:lnTo>
                <a:lnTo>
                  <a:pt x="5838825" y="2530793"/>
                </a:lnTo>
                <a:lnTo>
                  <a:pt x="5838825" y="2530793"/>
                </a:lnTo>
                <a:lnTo>
                  <a:pt x="5829300" y="2530793"/>
                </a:lnTo>
                <a:lnTo>
                  <a:pt x="5829300" y="2489835"/>
                </a:lnTo>
                <a:lnTo>
                  <a:pt x="5829300" y="2489835"/>
                </a:lnTo>
                <a:lnTo>
                  <a:pt x="5793105" y="2489835"/>
                </a:lnTo>
                <a:lnTo>
                  <a:pt x="5793105" y="2467928"/>
                </a:lnTo>
                <a:lnTo>
                  <a:pt x="5768340" y="2467928"/>
                </a:lnTo>
                <a:lnTo>
                  <a:pt x="5768340" y="2357438"/>
                </a:lnTo>
                <a:lnTo>
                  <a:pt x="5715000" y="2357438"/>
                </a:lnTo>
                <a:lnTo>
                  <a:pt x="5715000" y="2318385"/>
                </a:lnTo>
                <a:lnTo>
                  <a:pt x="5715000" y="2318385"/>
                </a:lnTo>
                <a:lnTo>
                  <a:pt x="5704523" y="2318385"/>
                </a:lnTo>
                <a:lnTo>
                  <a:pt x="5704523" y="2343150"/>
                </a:lnTo>
                <a:lnTo>
                  <a:pt x="5692140" y="2357438"/>
                </a:lnTo>
                <a:lnTo>
                  <a:pt x="5678805" y="2357438"/>
                </a:lnTo>
                <a:lnTo>
                  <a:pt x="5678805" y="2350770"/>
                </a:lnTo>
                <a:lnTo>
                  <a:pt x="5678805" y="2350770"/>
                </a:lnTo>
                <a:lnTo>
                  <a:pt x="5666423" y="2350770"/>
                </a:lnTo>
                <a:lnTo>
                  <a:pt x="5666423" y="2360295"/>
                </a:lnTo>
                <a:lnTo>
                  <a:pt x="5638800" y="2360295"/>
                </a:lnTo>
                <a:lnTo>
                  <a:pt x="5638800" y="2488883"/>
                </a:lnTo>
                <a:lnTo>
                  <a:pt x="5580698" y="2488883"/>
                </a:lnTo>
                <a:lnTo>
                  <a:pt x="5580698" y="2508885"/>
                </a:lnTo>
                <a:lnTo>
                  <a:pt x="5572125" y="2517458"/>
                </a:lnTo>
                <a:lnTo>
                  <a:pt x="5572125" y="2642235"/>
                </a:lnTo>
                <a:lnTo>
                  <a:pt x="5580698" y="2642235"/>
                </a:lnTo>
                <a:lnTo>
                  <a:pt x="5580698" y="2655570"/>
                </a:lnTo>
                <a:lnTo>
                  <a:pt x="5564505" y="2655570"/>
                </a:lnTo>
                <a:lnTo>
                  <a:pt x="5564505" y="2647950"/>
                </a:lnTo>
                <a:lnTo>
                  <a:pt x="5564505" y="2647950"/>
                </a:lnTo>
                <a:lnTo>
                  <a:pt x="5543550" y="2647950"/>
                </a:lnTo>
                <a:lnTo>
                  <a:pt x="5543550" y="3133725"/>
                </a:lnTo>
                <a:lnTo>
                  <a:pt x="5523548" y="3133725"/>
                </a:lnTo>
                <a:lnTo>
                  <a:pt x="5523548" y="2981325"/>
                </a:lnTo>
                <a:lnTo>
                  <a:pt x="5495925" y="2981325"/>
                </a:lnTo>
                <a:lnTo>
                  <a:pt x="5495925" y="2966085"/>
                </a:lnTo>
                <a:lnTo>
                  <a:pt x="5361623" y="2966085"/>
                </a:lnTo>
                <a:lnTo>
                  <a:pt x="5361623" y="2905125"/>
                </a:lnTo>
                <a:lnTo>
                  <a:pt x="5324475" y="2905125"/>
                </a:lnTo>
                <a:lnTo>
                  <a:pt x="5324475" y="2743200"/>
                </a:lnTo>
                <a:lnTo>
                  <a:pt x="5324475" y="2743200"/>
                </a:lnTo>
                <a:lnTo>
                  <a:pt x="5256848" y="2743200"/>
                </a:lnTo>
                <a:lnTo>
                  <a:pt x="5256848" y="2755583"/>
                </a:lnTo>
                <a:lnTo>
                  <a:pt x="5207318" y="2755583"/>
                </a:lnTo>
                <a:lnTo>
                  <a:pt x="5207318" y="2605088"/>
                </a:lnTo>
                <a:lnTo>
                  <a:pt x="5207318" y="2605088"/>
                </a:lnTo>
                <a:lnTo>
                  <a:pt x="5201603" y="2605088"/>
                </a:lnTo>
                <a:lnTo>
                  <a:pt x="5201603" y="2514600"/>
                </a:lnTo>
                <a:lnTo>
                  <a:pt x="5197793" y="2514600"/>
                </a:lnTo>
                <a:lnTo>
                  <a:pt x="5197793" y="2518410"/>
                </a:lnTo>
                <a:lnTo>
                  <a:pt x="5191125" y="2518410"/>
                </a:lnTo>
                <a:lnTo>
                  <a:pt x="5191125" y="2472690"/>
                </a:lnTo>
                <a:lnTo>
                  <a:pt x="5191125" y="2472690"/>
                </a:lnTo>
                <a:lnTo>
                  <a:pt x="5163503" y="2472690"/>
                </a:lnTo>
                <a:lnTo>
                  <a:pt x="5163503" y="2477453"/>
                </a:lnTo>
                <a:lnTo>
                  <a:pt x="5157788" y="2477453"/>
                </a:lnTo>
                <a:lnTo>
                  <a:pt x="5157788" y="2434590"/>
                </a:lnTo>
                <a:lnTo>
                  <a:pt x="5152073" y="2434590"/>
                </a:lnTo>
                <a:lnTo>
                  <a:pt x="5152073" y="2426970"/>
                </a:lnTo>
                <a:cubicBezTo>
                  <a:pt x="5151120" y="2398395"/>
                  <a:pt x="5102543" y="2347913"/>
                  <a:pt x="5101590" y="2346960"/>
                </a:cubicBezTo>
                <a:lnTo>
                  <a:pt x="5101590" y="2346960"/>
                </a:lnTo>
                <a:lnTo>
                  <a:pt x="5097780" y="2346960"/>
                </a:lnTo>
                <a:lnTo>
                  <a:pt x="5097780" y="2339340"/>
                </a:lnTo>
                <a:cubicBezTo>
                  <a:pt x="5098733" y="2338388"/>
                  <a:pt x="5105400" y="2331720"/>
                  <a:pt x="5105400" y="2324100"/>
                </a:cubicBezTo>
                <a:cubicBezTo>
                  <a:pt x="5105400" y="2316480"/>
                  <a:pt x="5096828" y="2308860"/>
                  <a:pt x="5095875" y="2307908"/>
                </a:cubicBezTo>
                <a:lnTo>
                  <a:pt x="5095875" y="2269808"/>
                </a:lnTo>
                <a:lnTo>
                  <a:pt x="5093018" y="2265998"/>
                </a:lnTo>
                <a:lnTo>
                  <a:pt x="5093018" y="2265998"/>
                </a:lnTo>
                <a:lnTo>
                  <a:pt x="5089208" y="2270760"/>
                </a:lnTo>
                <a:lnTo>
                  <a:pt x="5089208" y="2308860"/>
                </a:lnTo>
                <a:cubicBezTo>
                  <a:pt x="5088255" y="2309813"/>
                  <a:pt x="5079683" y="2316480"/>
                  <a:pt x="5079683" y="2325053"/>
                </a:cubicBezTo>
                <a:cubicBezTo>
                  <a:pt x="5079683" y="2332673"/>
                  <a:pt x="5086350" y="2339340"/>
                  <a:pt x="5087303" y="2340293"/>
                </a:cubicBezTo>
                <a:lnTo>
                  <a:pt x="5087303" y="2347913"/>
                </a:lnTo>
                <a:lnTo>
                  <a:pt x="5083493" y="2347913"/>
                </a:lnTo>
                <a:lnTo>
                  <a:pt x="5083493" y="2347913"/>
                </a:lnTo>
                <a:cubicBezTo>
                  <a:pt x="5083493" y="2347913"/>
                  <a:pt x="5069205" y="2362200"/>
                  <a:pt x="5056823" y="2379345"/>
                </a:cubicBezTo>
                <a:cubicBezTo>
                  <a:pt x="5041583" y="2399348"/>
                  <a:pt x="5033963" y="2415540"/>
                  <a:pt x="5033010" y="2426970"/>
                </a:cubicBezTo>
                <a:lnTo>
                  <a:pt x="5033010" y="2434590"/>
                </a:lnTo>
                <a:lnTo>
                  <a:pt x="5027295" y="2434590"/>
                </a:lnTo>
                <a:lnTo>
                  <a:pt x="5027295" y="2477453"/>
                </a:lnTo>
                <a:lnTo>
                  <a:pt x="5021580" y="2477453"/>
                </a:lnTo>
                <a:lnTo>
                  <a:pt x="5021580" y="2472690"/>
                </a:lnTo>
                <a:lnTo>
                  <a:pt x="4991100" y="2472690"/>
                </a:lnTo>
                <a:lnTo>
                  <a:pt x="4991100" y="2518410"/>
                </a:lnTo>
                <a:lnTo>
                  <a:pt x="4984433" y="2518410"/>
                </a:lnTo>
                <a:lnTo>
                  <a:pt x="4984433" y="2514600"/>
                </a:lnTo>
                <a:lnTo>
                  <a:pt x="4980623" y="2514600"/>
                </a:lnTo>
                <a:lnTo>
                  <a:pt x="4980623" y="2605088"/>
                </a:lnTo>
                <a:lnTo>
                  <a:pt x="4974908" y="2605088"/>
                </a:lnTo>
                <a:lnTo>
                  <a:pt x="4974908" y="2756535"/>
                </a:lnTo>
                <a:lnTo>
                  <a:pt x="4889183" y="2756535"/>
                </a:lnTo>
                <a:lnTo>
                  <a:pt x="4889183" y="2744153"/>
                </a:lnTo>
                <a:lnTo>
                  <a:pt x="4842510" y="2744153"/>
                </a:lnTo>
                <a:lnTo>
                  <a:pt x="4842510" y="2787015"/>
                </a:lnTo>
                <a:lnTo>
                  <a:pt x="4832985" y="2787015"/>
                </a:lnTo>
                <a:lnTo>
                  <a:pt x="4832985" y="2699385"/>
                </a:lnTo>
                <a:lnTo>
                  <a:pt x="4838700" y="2699385"/>
                </a:lnTo>
                <a:lnTo>
                  <a:pt x="4838700" y="2689860"/>
                </a:lnTo>
                <a:lnTo>
                  <a:pt x="4805363" y="2667000"/>
                </a:lnTo>
                <a:lnTo>
                  <a:pt x="4805363" y="2667000"/>
                </a:lnTo>
                <a:lnTo>
                  <a:pt x="4682490" y="2667000"/>
                </a:lnTo>
                <a:lnTo>
                  <a:pt x="4682490" y="2678430"/>
                </a:lnTo>
                <a:lnTo>
                  <a:pt x="4666298" y="2678430"/>
                </a:lnTo>
                <a:cubicBezTo>
                  <a:pt x="4666298" y="2678430"/>
                  <a:pt x="4666298" y="2678430"/>
                  <a:pt x="4666298" y="2678430"/>
                </a:cubicBezTo>
                <a:cubicBezTo>
                  <a:pt x="4665345" y="2671763"/>
                  <a:pt x="4653915" y="2611755"/>
                  <a:pt x="4595813" y="2608898"/>
                </a:cubicBezTo>
                <a:cubicBezTo>
                  <a:pt x="4594860" y="2608898"/>
                  <a:pt x="4594860" y="2608898"/>
                  <a:pt x="4593908" y="2608898"/>
                </a:cubicBezTo>
                <a:cubicBezTo>
                  <a:pt x="4592955" y="2608898"/>
                  <a:pt x="4592955" y="2608898"/>
                  <a:pt x="4592003" y="2608898"/>
                </a:cubicBezTo>
                <a:cubicBezTo>
                  <a:pt x="4531995" y="2608898"/>
                  <a:pt x="4528185" y="2667000"/>
                  <a:pt x="4527233" y="2678430"/>
                </a:cubicBezTo>
                <a:cubicBezTo>
                  <a:pt x="4527233" y="2679383"/>
                  <a:pt x="4527233" y="2679383"/>
                  <a:pt x="4527233" y="2679383"/>
                </a:cubicBezTo>
                <a:cubicBezTo>
                  <a:pt x="4517708" y="2679383"/>
                  <a:pt x="4510088" y="2682240"/>
                  <a:pt x="4504373" y="2687955"/>
                </a:cubicBezTo>
                <a:cubicBezTo>
                  <a:pt x="4494848" y="2698433"/>
                  <a:pt x="4494848" y="2715578"/>
                  <a:pt x="4494848" y="2718435"/>
                </a:cubicBezTo>
                <a:cubicBezTo>
                  <a:pt x="4465320" y="2718435"/>
                  <a:pt x="4457700" y="2745105"/>
                  <a:pt x="4457700" y="2746058"/>
                </a:cubicBezTo>
                <a:lnTo>
                  <a:pt x="4457700" y="3036570"/>
                </a:lnTo>
                <a:lnTo>
                  <a:pt x="4439603" y="3036570"/>
                </a:lnTo>
                <a:lnTo>
                  <a:pt x="4439603" y="2677478"/>
                </a:lnTo>
                <a:lnTo>
                  <a:pt x="4439603" y="2677478"/>
                </a:lnTo>
                <a:lnTo>
                  <a:pt x="4403408" y="2677478"/>
                </a:lnTo>
                <a:lnTo>
                  <a:pt x="4390073" y="2649855"/>
                </a:lnTo>
                <a:lnTo>
                  <a:pt x="4390073" y="2649855"/>
                </a:lnTo>
                <a:lnTo>
                  <a:pt x="4365308" y="2649855"/>
                </a:lnTo>
                <a:lnTo>
                  <a:pt x="4365308" y="2617470"/>
                </a:lnTo>
                <a:lnTo>
                  <a:pt x="4190048" y="2617470"/>
                </a:lnTo>
                <a:lnTo>
                  <a:pt x="4190048" y="2676525"/>
                </a:lnTo>
                <a:lnTo>
                  <a:pt x="4197668" y="2676525"/>
                </a:lnTo>
                <a:lnTo>
                  <a:pt x="4197668" y="2935605"/>
                </a:lnTo>
                <a:lnTo>
                  <a:pt x="4188143" y="2935605"/>
                </a:lnTo>
                <a:lnTo>
                  <a:pt x="4188143" y="2834640"/>
                </a:lnTo>
                <a:lnTo>
                  <a:pt x="4182428" y="2830830"/>
                </a:lnTo>
                <a:lnTo>
                  <a:pt x="4182428" y="2804160"/>
                </a:lnTo>
                <a:lnTo>
                  <a:pt x="4188143" y="2792730"/>
                </a:lnTo>
                <a:lnTo>
                  <a:pt x="4188143" y="2768918"/>
                </a:lnTo>
                <a:lnTo>
                  <a:pt x="4171950" y="2768918"/>
                </a:lnTo>
                <a:lnTo>
                  <a:pt x="4171950" y="2724150"/>
                </a:lnTo>
                <a:lnTo>
                  <a:pt x="4150043" y="2724150"/>
                </a:lnTo>
                <a:lnTo>
                  <a:pt x="4150043" y="2778443"/>
                </a:lnTo>
                <a:lnTo>
                  <a:pt x="4125278" y="2778443"/>
                </a:lnTo>
                <a:lnTo>
                  <a:pt x="4125278" y="2711768"/>
                </a:lnTo>
                <a:lnTo>
                  <a:pt x="4110038" y="2711768"/>
                </a:lnTo>
                <a:lnTo>
                  <a:pt x="4095750" y="2697480"/>
                </a:lnTo>
                <a:lnTo>
                  <a:pt x="4079558" y="2697480"/>
                </a:lnTo>
                <a:lnTo>
                  <a:pt x="4079558" y="2669858"/>
                </a:lnTo>
                <a:lnTo>
                  <a:pt x="4079558" y="2669858"/>
                </a:lnTo>
                <a:lnTo>
                  <a:pt x="4057650" y="2669858"/>
                </a:lnTo>
                <a:lnTo>
                  <a:pt x="4057650" y="2681288"/>
                </a:lnTo>
                <a:lnTo>
                  <a:pt x="3952875" y="2681288"/>
                </a:lnTo>
                <a:lnTo>
                  <a:pt x="3942398" y="2672715"/>
                </a:lnTo>
                <a:lnTo>
                  <a:pt x="3942398" y="2636520"/>
                </a:lnTo>
                <a:lnTo>
                  <a:pt x="3942398" y="2636520"/>
                </a:lnTo>
                <a:lnTo>
                  <a:pt x="3926205" y="2636520"/>
                </a:lnTo>
                <a:lnTo>
                  <a:pt x="3926205" y="2659380"/>
                </a:lnTo>
                <a:lnTo>
                  <a:pt x="3869055" y="2659380"/>
                </a:lnTo>
                <a:lnTo>
                  <a:pt x="3869055" y="2666048"/>
                </a:lnTo>
                <a:lnTo>
                  <a:pt x="3851910" y="2666048"/>
                </a:lnTo>
                <a:lnTo>
                  <a:pt x="3851910" y="2652713"/>
                </a:lnTo>
                <a:lnTo>
                  <a:pt x="3851910" y="2652713"/>
                </a:lnTo>
                <a:lnTo>
                  <a:pt x="3806190" y="2652713"/>
                </a:lnTo>
                <a:lnTo>
                  <a:pt x="3806190" y="2632710"/>
                </a:lnTo>
                <a:lnTo>
                  <a:pt x="3806190" y="2632710"/>
                </a:lnTo>
                <a:lnTo>
                  <a:pt x="3796665" y="2632710"/>
                </a:lnTo>
                <a:lnTo>
                  <a:pt x="3796665" y="2852738"/>
                </a:lnTo>
                <a:lnTo>
                  <a:pt x="3782378" y="2863215"/>
                </a:lnTo>
                <a:lnTo>
                  <a:pt x="3782378" y="2863215"/>
                </a:lnTo>
                <a:lnTo>
                  <a:pt x="3782378" y="2882265"/>
                </a:lnTo>
                <a:lnTo>
                  <a:pt x="3738563" y="2882265"/>
                </a:lnTo>
                <a:lnTo>
                  <a:pt x="3738563" y="2783205"/>
                </a:lnTo>
                <a:lnTo>
                  <a:pt x="3692843" y="2783205"/>
                </a:lnTo>
                <a:lnTo>
                  <a:pt x="3692843" y="2770823"/>
                </a:lnTo>
                <a:lnTo>
                  <a:pt x="3692843" y="2770823"/>
                </a:lnTo>
                <a:lnTo>
                  <a:pt x="3676650" y="2770823"/>
                </a:lnTo>
                <a:lnTo>
                  <a:pt x="3676650" y="2743200"/>
                </a:lnTo>
                <a:lnTo>
                  <a:pt x="3662363" y="2734628"/>
                </a:lnTo>
                <a:lnTo>
                  <a:pt x="3662363" y="2440305"/>
                </a:lnTo>
                <a:lnTo>
                  <a:pt x="3668078" y="2432685"/>
                </a:lnTo>
                <a:lnTo>
                  <a:pt x="3668078" y="2432685"/>
                </a:lnTo>
                <a:lnTo>
                  <a:pt x="3668078" y="2392680"/>
                </a:lnTo>
                <a:lnTo>
                  <a:pt x="3668078" y="2392680"/>
                </a:lnTo>
                <a:lnTo>
                  <a:pt x="3597593" y="2392680"/>
                </a:lnTo>
                <a:lnTo>
                  <a:pt x="3597593" y="2384108"/>
                </a:lnTo>
                <a:lnTo>
                  <a:pt x="3574733" y="2384108"/>
                </a:lnTo>
                <a:lnTo>
                  <a:pt x="3574733" y="2359343"/>
                </a:lnTo>
                <a:lnTo>
                  <a:pt x="3412808" y="2359343"/>
                </a:lnTo>
                <a:lnTo>
                  <a:pt x="3412808" y="2388870"/>
                </a:lnTo>
                <a:lnTo>
                  <a:pt x="3320415" y="2388870"/>
                </a:lnTo>
                <a:cubicBezTo>
                  <a:pt x="3320415" y="2388870"/>
                  <a:pt x="3319463" y="2388870"/>
                  <a:pt x="3319463" y="2388870"/>
                </a:cubicBezTo>
                <a:cubicBezTo>
                  <a:pt x="3317558" y="2390775"/>
                  <a:pt x="3319463" y="2403158"/>
                  <a:pt x="3319463" y="2406015"/>
                </a:cubicBezTo>
                <a:lnTo>
                  <a:pt x="3313748" y="2406015"/>
                </a:lnTo>
                <a:lnTo>
                  <a:pt x="3313748" y="2415540"/>
                </a:lnTo>
                <a:lnTo>
                  <a:pt x="3313748" y="2415540"/>
                </a:lnTo>
                <a:lnTo>
                  <a:pt x="3319463" y="2415540"/>
                </a:lnTo>
                <a:lnTo>
                  <a:pt x="3319463" y="2781300"/>
                </a:lnTo>
                <a:cubicBezTo>
                  <a:pt x="3310890" y="2781300"/>
                  <a:pt x="3301365" y="2782253"/>
                  <a:pt x="3293745" y="2783205"/>
                </a:cubicBezTo>
                <a:cubicBezTo>
                  <a:pt x="3282315" y="2784158"/>
                  <a:pt x="3271838" y="2786063"/>
                  <a:pt x="3262313" y="2787015"/>
                </a:cubicBezTo>
                <a:lnTo>
                  <a:pt x="3262313" y="2750820"/>
                </a:lnTo>
                <a:lnTo>
                  <a:pt x="3250883" y="2750820"/>
                </a:lnTo>
                <a:lnTo>
                  <a:pt x="3250883" y="2727008"/>
                </a:lnTo>
                <a:lnTo>
                  <a:pt x="3225165" y="2552700"/>
                </a:lnTo>
                <a:lnTo>
                  <a:pt x="3228975" y="2552700"/>
                </a:lnTo>
                <a:lnTo>
                  <a:pt x="3228023" y="2541270"/>
                </a:lnTo>
                <a:lnTo>
                  <a:pt x="3227070" y="2534603"/>
                </a:lnTo>
                <a:lnTo>
                  <a:pt x="3222308" y="2534603"/>
                </a:lnTo>
                <a:lnTo>
                  <a:pt x="3220403" y="2498408"/>
                </a:lnTo>
                <a:lnTo>
                  <a:pt x="3224213" y="2498408"/>
                </a:lnTo>
                <a:lnTo>
                  <a:pt x="3224213" y="2483168"/>
                </a:lnTo>
                <a:lnTo>
                  <a:pt x="3224213" y="2483168"/>
                </a:lnTo>
                <a:lnTo>
                  <a:pt x="3219450" y="2483168"/>
                </a:lnTo>
                <a:lnTo>
                  <a:pt x="3218498" y="2440305"/>
                </a:lnTo>
                <a:lnTo>
                  <a:pt x="3235643" y="2440305"/>
                </a:lnTo>
                <a:lnTo>
                  <a:pt x="3235643" y="2363153"/>
                </a:lnTo>
                <a:lnTo>
                  <a:pt x="3235643" y="2363153"/>
                </a:lnTo>
                <a:lnTo>
                  <a:pt x="3214688" y="2363153"/>
                </a:lnTo>
                <a:lnTo>
                  <a:pt x="3233738" y="2174558"/>
                </a:lnTo>
                <a:lnTo>
                  <a:pt x="3233738" y="2174558"/>
                </a:lnTo>
                <a:lnTo>
                  <a:pt x="3214688" y="2174558"/>
                </a:lnTo>
                <a:lnTo>
                  <a:pt x="3235643" y="1944053"/>
                </a:lnTo>
                <a:lnTo>
                  <a:pt x="3235643" y="1944053"/>
                </a:lnTo>
                <a:lnTo>
                  <a:pt x="3222308" y="1944053"/>
                </a:lnTo>
                <a:lnTo>
                  <a:pt x="3240405" y="1758315"/>
                </a:lnTo>
                <a:lnTo>
                  <a:pt x="3240405" y="1758315"/>
                </a:lnTo>
                <a:lnTo>
                  <a:pt x="3223260" y="1758315"/>
                </a:lnTo>
                <a:lnTo>
                  <a:pt x="3239453" y="1557338"/>
                </a:lnTo>
                <a:lnTo>
                  <a:pt x="3244215" y="1557338"/>
                </a:lnTo>
                <a:lnTo>
                  <a:pt x="3244215" y="1547813"/>
                </a:lnTo>
                <a:lnTo>
                  <a:pt x="3225165" y="1547813"/>
                </a:lnTo>
                <a:lnTo>
                  <a:pt x="3240405" y="1395413"/>
                </a:lnTo>
                <a:lnTo>
                  <a:pt x="3243263" y="1363980"/>
                </a:lnTo>
                <a:lnTo>
                  <a:pt x="3245168" y="1347788"/>
                </a:lnTo>
                <a:lnTo>
                  <a:pt x="3248978" y="1347788"/>
                </a:lnTo>
                <a:lnTo>
                  <a:pt x="3248978" y="1338263"/>
                </a:lnTo>
                <a:lnTo>
                  <a:pt x="3227070" y="1334453"/>
                </a:lnTo>
                <a:lnTo>
                  <a:pt x="3241358" y="1140143"/>
                </a:lnTo>
                <a:lnTo>
                  <a:pt x="3248978" y="1140143"/>
                </a:lnTo>
                <a:lnTo>
                  <a:pt x="3248978" y="1127760"/>
                </a:lnTo>
                <a:lnTo>
                  <a:pt x="3248978" y="1127760"/>
                </a:lnTo>
                <a:lnTo>
                  <a:pt x="3225165" y="1127760"/>
                </a:lnTo>
                <a:lnTo>
                  <a:pt x="3242310" y="967740"/>
                </a:lnTo>
                <a:lnTo>
                  <a:pt x="3246120" y="932498"/>
                </a:lnTo>
                <a:lnTo>
                  <a:pt x="3251835" y="932498"/>
                </a:lnTo>
                <a:lnTo>
                  <a:pt x="3251835" y="923925"/>
                </a:lnTo>
                <a:lnTo>
                  <a:pt x="3251835" y="923925"/>
                </a:lnTo>
                <a:lnTo>
                  <a:pt x="3225165" y="923925"/>
                </a:lnTo>
                <a:lnTo>
                  <a:pt x="3240405" y="763905"/>
                </a:lnTo>
                <a:lnTo>
                  <a:pt x="3244215" y="723900"/>
                </a:lnTo>
                <a:lnTo>
                  <a:pt x="3251835" y="723900"/>
                </a:lnTo>
                <a:lnTo>
                  <a:pt x="3251835" y="711518"/>
                </a:lnTo>
                <a:lnTo>
                  <a:pt x="3159443" y="686753"/>
                </a:lnTo>
                <a:lnTo>
                  <a:pt x="3159443" y="663893"/>
                </a:lnTo>
                <a:lnTo>
                  <a:pt x="3166110" y="663893"/>
                </a:lnTo>
                <a:lnTo>
                  <a:pt x="3166110" y="650558"/>
                </a:lnTo>
                <a:lnTo>
                  <a:pt x="3152775" y="650558"/>
                </a:lnTo>
                <a:lnTo>
                  <a:pt x="3152775" y="625793"/>
                </a:lnTo>
                <a:lnTo>
                  <a:pt x="3146108" y="625793"/>
                </a:lnTo>
                <a:lnTo>
                  <a:pt x="3146108" y="599123"/>
                </a:lnTo>
                <a:lnTo>
                  <a:pt x="3134678" y="599123"/>
                </a:lnTo>
                <a:lnTo>
                  <a:pt x="3134678" y="604838"/>
                </a:lnTo>
                <a:lnTo>
                  <a:pt x="3117533" y="604838"/>
                </a:lnTo>
                <a:lnTo>
                  <a:pt x="3117533" y="578168"/>
                </a:lnTo>
                <a:lnTo>
                  <a:pt x="3120390" y="573405"/>
                </a:lnTo>
                <a:lnTo>
                  <a:pt x="3120390" y="573405"/>
                </a:lnTo>
                <a:lnTo>
                  <a:pt x="3120390" y="531495"/>
                </a:lnTo>
                <a:lnTo>
                  <a:pt x="3124200" y="531495"/>
                </a:lnTo>
                <a:lnTo>
                  <a:pt x="3124200" y="493395"/>
                </a:lnTo>
                <a:lnTo>
                  <a:pt x="3132773" y="479108"/>
                </a:lnTo>
                <a:lnTo>
                  <a:pt x="3139440" y="479108"/>
                </a:lnTo>
                <a:lnTo>
                  <a:pt x="3139440" y="373380"/>
                </a:lnTo>
                <a:lnTo>
                  <a:pt x="3139440" y="373380"/>
                </a:lnTo>
                <a:lnTo>
                  <a:pt x="3119438" y="373380"/>
                </a:lnTo>
                <a:lnTo>
                  <a:pt x="3119438" y="369570"/>
                </a:lnTo>
                <a:lnTo>
                  <a:pt x="3119438" y="369570"/>
                </a:lnTo>
                <a:lnTo>
                  <a:pt x="3101340" y="369570"/>
                </a:lnTo>
                <a:lnTo>
                  <a:pt x="3101340" y="307658"/>
                </a:lnTo>
                <a:lnTo>
                  <a:pt x="3112770" y="287655"/>
                </a:lnTo>
                <a:lnTo>
                  <a:pt x="3112770" y="287655"/>
                </a:lnTo>
                <a:lnTo>
                  <a:pt x="3112770" y="275273"/>
                </a:lnTo>
                <a:lnTo>
                  <a:pt x="3112770" y="275273"/>
                </a:lnTo>
                <a:lnTo>
                  <a:pt x="3089910" y="275273"/>
                </a:lnTo>
                <a:lnTo>
                  <a:pt x="3089910" y="268605"/>
                </a:lnTo>
                <a:lnTo>
                  <a:pt x="3078480" y="268605"/>
                </a:lnTo>
                <a:lnTo>
                  <a:pt x="3078480" y="165735"/>
                </a:lnTo>
                <a:lnTo>
                  <a:pt x="3075623" y="152400"/>
                </a:lnTo>
                <a:lnTo>
                  <a:pt x="3075623" y="134303"/>
                </a:lnTo>
                <a:lnTo>
                  <a:pt x="3082290" y="126683"/>
                </a:lnTo>
                <a:lnTo>
                  <a:pt x="3082290" y="126683"/>
                </a:lnTo>
                <a:lnTo>
                  <a:pt x="3082290" y="42863"/>
                </a:lnTo>
                <a:lnTo>
                  <a:pt x="3079433" y="34290"/>
                </a:lnTo>
                <a:lnTo>
                  <a:pt x="3079433" y="13335"/>
                </a:lnTo>
                <a:lnTo>
                  <a:pt x="3087053" y="13335"/>
                </a:lnTo>
                <a:lnTo>
                  <a:pt x="3087053" y="0"/>
                </a:lnTo>
                <a:lnTo>
                  <a:pt x="3087053" y="0"/>
                </a:lnTo>
                <a:lnTo>
                  <a:pt x="3045143" y="0"/>
                </a:lnTo>
                <a:lnTo>
                  <a:pt x="3045143" y="13335"/>
                </a:lnTo>
                <a:lnTo>
                  <a:pt x="3052763" y="13335"/>
                </a:lnTo>
                <a:lnTo>
                  <a:pt x="3052763" y="33338"/>
                </a:lnTo>
                <a:lnTo>
                  <a:pt x="3049905" y="41910"/>
                </a:lnTo>
                <a:lnTo>
                  <a:pt x="3049905" y="126683"/>
                </a:lnTo>
                <a:lnTo>
                  <a:pt x="3056573" y="134303"/>
                </a:lnTo>
                <a:lnTo>
                  <a:pt x="3056573" y="152400"/>
                </a:lnTo>
                <a:lnTo>
                  <a:pt x="3053715" y="165735"/>
                </a:lnTo>
                <a:lnTo>
                  <a:pt x="3053715" y="266700"/>
                </a:lnTo>
                <a:lnTo>
                  <a:pt x="3042285" y="266700"/>
                </a:lnTo>
                <a:lnTo>
                  <a:pt x="3042285" y="273368"/>
                </a:lnTo>
                <a:lnTo>
                  <a:pt x="3019425" y="273368"/>
                </a:lnTo>
                <a:lnTo>
                  <a:pt x="3019425" y="285750"/>
                </a:lnTo>
                <a:lnTo>
                  <a:pt x="3031808" y="305753"/>
                </a:lnTo>
                <a:lnTo>
                  <a:pt x="3031808" y="367665"/>
                </a:lnTo>
                <a:lnTo>
                  <a:pt x="3013710" y="367665"/>
                </a:lnTo>
                <a:lnTo>
                  <a:pt x="3013710" y="372428"/>
                </a:lnTo>
                <a:lnTo>
                  <a:pt x="2993708" y="372428"/>
                </a:lnTo>
                <a:lnTo>
                  <a:pt x="2993708" y="476250"/>
                </a:lnTo>
                <a:lnTo>
                  <a:pt x="2993708" y="476250"/>
                </a:lnTo>
                <a:lnTo>
                  <a:pt x="3000375" y="476250"/>
                </a:lnTo>
                <a:lnTo>
                  <a:pt x="3008948" y="490538"/>
                </a:lnTo>
                <a:lnTo>
                  <a:pt x="3008948" y="528638"/>
                </a:lnTo>
                <a:lnTo>
                  <a:pt x="3012758" y="528638"/>
                </a:lnTo>
                <a:lnTo>
                  <a:pt x="3012758" y="570548"/>
                </a:lnTo>
                <a:lnTo>
                  <a:pt x="3015615" y="575310"/>
                </a:lnTo>
                <a:lnTo>
                  <a:pt x="3015615" y="601980"/>
                </a:lnTo>
                <a:lnTo>
                  <a:pt x="2998470" y="601980"/>
                </a:lnTo>
                <a:lnTo>
                  <a:pt x="2998470" y="596265"/>
                </a:lnTo>
                <a:lnTo>
                  <a:pt x="2998470" y="596265"/>
                </a:lnTo>
                <a:lnTo>
                  <a:pt x="2987040" y="596265"/>
                </a:lnTo>
                <a:lnTo>
                  <a:pt x="2987040" y="622935"/>
                </a:lnTo>
                <a:lnTo>
                  <a:pt x="2981325" y="622935"/>
                </a:lnTo>
                <a:lnTo>
                  <a:pt x="2981325" y="647700"/>
                </a:lnTo>
                <a:lnTo>
                  <a:pt x="2969895" y="647700"/>
                </a:lnTo>
                <a:lnTo>
                  <a:pt x="2969895" y="661035"/>
                </a:lnTo>
                <a:lnTo>
                  <a:pt x="2976563" y="661035"/>
                </a:lnTo>
                <a:lnTo>
                  <a:pt x="2976563" y="685800"/>
                </a:lnTo>
                <a:lnTo>
                  <a:pt x="2884170" y="710565"/>
                </a:lnTo>
                <a:lnTo>
                  <a:pt x="2884170" y="721995"/>
                </a:lnTo>
                <a:lnTo>
                  <a:pt x="2884170" y="721995"/>
                </a:lnTo>
                <a:lnTo>
                  <a:pt x="2891790" y="721995"/>
                </a:lnTo>
                <a:lnTo>
                  <a:pt x="2899410" y="798195"/>
                </a:lnTo>
                <a:lnTo>
                  <a:pt x="2899410" y="798195"/>
                </a:lnTo>
                <a:lnTo>
                  <a:pt x="2911793" y="922020"/>
                </a:lnTo>
                <a:lnTo>
                  <a:pt x="2885123" y="922020"/>
                </a:lnTo>
                <a:lnTo>
                  <a:pt x="2885123" y="929640"/>
                </a:lnTo>
                <a:lnTo>
                  <a:pt x="2885123" y="929640"/>
                </a:lnTo>
                <a:lnTo>
                  <a:pt x="2890838" y="929640"/>
                </a:lnTo>
                <a:lnTo>
                  <a:pt x="2912745" y="1125855"/>
                </a:lnTo>
                <a:lnTo>
                  <a:pt x="2888933" y="1125855"/>
                </a:lnTo>
                <a:lnTo>
                  <a:pt x="2888933" y="1138238"/>
                </a:lnTo>
                <a:lnTo>
                  <a:pt x="2888933" y="1138238"/>
                </a:lnTo>
                <a:lnTo>
                  <a:pt x="2896553" y="1138238"/>
                </a:lnTo>
                <a:lnTo>
                  <a:pt x="2910840" y="1332548"/>
                </a:lnTo>
                <a:lnTo>
                  <a:pt x="2889885" y="1336358"/>
                </a:lnTo>
                <a:lnTo>
                  <a:pt x="2889885" y="1336358"/>
                </a:lnTo>
                <a:lnTo>
                  <a:pt x="2889885" y="1344930"/>
                </a:lnTo>
                <a:lnTo>
                  <a:pt x="2889885" y="1344930"/>
                </a:lnTo>
                <a:lnTo>
                  <a:pt x="2893695" y="1344930"/>
                </a:lnTo>
                <a:lnTo>
                  <a:pt x="2912745" y="1544955"/>
                </a:lnTo>
                <a:lnTo>
                  <a:pt x="2893695" y="1544955"/>
                </a:lnTo>
                <a:lnTo>
                  <a:pt x="2893695" y="1554480"/>
                </a:lnTo>
                <a:lnTo>
                  <a:pt x="2893695" y="1554480"/>
                </a:lnTo>
                <a:lnTo>
                  <a:pt x="2898458" y="1554480"/>
                </a:lnTo>
                <a:lnTo>
                  <a:pt x="2914650" y="1755458"/>
                </a:lnTo>
                <a:lnTo>
                  <a:pt x="2895600" y="1755458"/>
                </a:lnTo>
                <a:lnTo>
                  <a:pt x="2913698" y="1941195"/>
                </a:lnTo>
                <a:lnTo>
                  <a:pt x="2900363" y="1941195"/>
                </a:lnTo>
                <a:lnTo>
                  <a:pt x="2922270" y="2171700"/>
                </a:lnTo>
                <a:lnTo>
                  <a:pt x="2903220" y="2171700"/>
                </a:lnTo>
                <a:lnTo>
                  <a:pt x="2922270" y="2360295"/>
                </a:lnTo>
                <a:lnTo>
                  <a:pt x="2900363" y="2360295"/>
                </a:lnTo>
                <a:lnTo>
                  <a:pt x="2900363" y="2437448"/>
                </a:lnTo>
                <a:lnTo>
                  <a:pt x="2900363" y="2437448"/>
                </a:lnTo>
                <a:lnTo>
                  <a:pt x="2916555" y="2437448"/>
                </a:lnTo>
                <a:lnTo>
                  <a:pt x="2915603" y="2480310"/>
                </a:lnTo>
                <a:lnTo>
                  <a:pt x="2908935" y="2480310"/>
                </a:lnTo>
                <a:lnTo>
                  <a:pt x="2908935" y="2496503"/>
                </a:lnTo>
                <a:lnTo>
                  <a:pt x="2912745" y="2496503"/>
                </a:lnTo>
                <a:lnTo>
                  <a:pt x="2910840" y="2530793"/>
                </a:lnTo>
                <a:lnTo>
                  <a:pt x="2910840" y="2532698"/>
                </a:lnTo>
                <a:lnTo>
                  <a:pt x="2906078" y="2532698"/>
                </a:lnTo>
                <a:lnTo>
                  <a:pt x="2905125" y="2552700"/>
                </a:lnTo>
                <a:lnTo>
                  <a:pt x="2905125" y="2552700"/>
                </a:lnTo>
                <a:lnTo>
                  <a:pt x="2908935" y="2552700"/>
                </a:lnTo>
                <a:lnTo>
                  <a:pt x="2883218" y="2727008"/>
                </a:lnTo>
                <a:lnTo>
                  <a:pt x="2883218" y="2730818"/>
                </a:lnTo>
                <a:lnTo>
                  <a:pt x="2677478" y="2730818"/>
                </a:lnTo>
                <a:lnTo>
                  <a:pt x="2677478" y="2717483"/>
                </a:lnTo>
                <a:lnTo>
                  <a:pt x="2715578" y="2679383"/>
                </a:lnTo>
                <a:lnTo>
                  <a:pt x="2715578" y="2667000"/>
                </a:lnTo>
                <a:lnTo>
                  <a:pt x="2500313" y="2667000"/>
                </a:lnTo>
                <a:lnTo>
                  <a:pt x="2500313" y="2681288"/>
                </a:lnTo>
                <a:lnTo>
                  <a:pt x="2535555" y="2715578"/>
                </a:lnTo>
                <a:lnTo>
                  <a:pt x="2535555" y="2730818"/>
                </a:lnTo>
                <a:lnTo>
                  <a:pt x="2457450" y="2730818"/>
                </a:lnTo>
                <a:lnTo>
                  <a:pt x="2457450" y="2667000"/>
                </a:lnTo>
                <a:lnTo>
                  <a:pt x="2446020" y="2667000"/>
                </a:lnTo>
                <a:lnTo>
                  <a:pt x="2446020" y="2622233"/>
                </a:lnTo>
                <a:lnTo>
                  <a:pt x="2398395" y="2622233"/>
                </a:lnTo>
                <a:lnTo>
                  <a:pt x="2398395" y="2633663"/>
                </a:lnTo>
                <a:lnTo>
                  <a:pt x="2326005" y="2633663"/>
                </a:lnTo>
                <a:lnTo>
                  <a:pt x="2326005" y="2485073"/>
                </a:lnTo>
                <a:lnTo>
                  <a:pt x="2336483" y="2485073"/>
                </a:lnTo>
                <a:lnTo>
                  <a:pt x="2336483" y="2426018"/>
                </a:lnTo>
                <a:lnTo>
                  <a:pt x="2318385" y="2412683"/>
                </a:lnTo>
                <a:lnTo>
                  <a:pt x="2318385" y="2393633"/>
                </a:lnTo>
                <a:lnTo>
                  <a:pt x="2318385" y="2393633"/>
                </a:lnTo>
                <a:lnTo>
                  <a:pt x="2286000" y="2393633"/>
                </a:lnTo>
                <a:lnTo>
                  <a:pt x="2286000" y="2383155"/>
                </a:lnTo>
                <a:lnTo>
                  <a:pt x="2152650" y="2383155"/>
                </a:lnTo>
                <a:lnTo>
                  <a:pt x="2152650" y="2347913"/>
                </a:lnTo>
                <a:lnTo>
                  <a:pt x="2152650" y="2347913"/>
                </a:lnTo>
                <a:lnTo>
                  <a:pt x="2143125" y="2347913"/>
                </a:lnTo>
                <a:lnTo>
                  <a:pt x="2143125" y="2383155"/>
                </a:lnTo>
                <a:lnTo>
                  <a:pt x="1992630" y="2383155"/>
                </a:lnTo>
                <a:lnTo>
                  <a:pt x="1992630" y="2409825"/>
                </a:lnTo>
                <a:lnTo>
                  <a:pt x="1973580" y="2409825"/>
                </a:lnTo>
                <a:lnTo>
                  <a:pt x="1973580" y="2393633"/>
                </a:lnTo>
                <a:lnTo>
                  <a:pt x="1962150" y="2380298"/>
                </a:lnTo>
                <a:lnTo>
                  <a:pt x="1962150" y="2364105"/>
                </a:lnTo>
                <a:lnTo>
                  <a:pt x="1971675" y="2364105"/>
                </a:lnTo>
                <a:lnTo>
                  <a:pt x="1971675" y="2347913"/>
                </a:lnTo>
                <a:lnTo>
                  <a:pt x="1905000" y="2347913"/>
                </a:lnTo>
                <a:lnTo>
                  <a:pt x="1905000" y="2333625"/>
                </a:lnTo>
                <a:lnTo>
                  <a:pt x="1905000" y="2333625"/>
                </a:lnTo>
                <a:lnTo>
                  <a:pt x="1895475" y="2333625"/>
                </a:lnTo>
                <a:lnTo>
                  <a:pt x="1895475" y="2273618"/>
                </a:lnTo>
                <a:lnTo>
                  <a:pt x="1884045" y="2273618"/>
                </a:lnTo>
                <a:lnTo>
                  <a:pt x="1884045" y="2329815"/>
                </a:lnTo>
                <a:lnTo>
                  <a:pt x="1826895" y="2329815"/>
                </a:lnTo>
                <a:lnTo>
                  <a:pt x="1826895" y="2322195"/>
                </a:lnTo>
                <a:lnTo>
                  <a:pt x="1826895" y="2322195"/>
                </a:lnTo>
                <a:lnTo>
                  <a:pt x="1814513" y="2322195"/>
                </a:lnTo>
                <a:lnTo>
                  <a:pt x="1814513" y="2274570"/>
                </a:lnTo>
                <a:lnTo>
                  <a:pt x="1814513" y="2274570"/>
                </a:lnTo>
                <a:lnTo>
                  <a:pt x="1803083" y="2274570"/>
                </a:lnTo>
                <a:lnTo>
                  <a:pt x="1803083" y="2322195"/>
                </a:lnTo>
                <a:lnTo>
                  <a:pt x="1721168" y="2322195"/>
                </a:lnTo>
                <a:lnTo>
                  <a:pt x="1721168" y="2340293"/>
                </a:lnTo>
                <a:lnTo>
                  <a:pt x="1728788" y="2348865"/>
                </a:lnTo>
                <a:lnTo>
                  <a:pt x="1728788" y="2417445"/>
                </a:lnTo>
                <a:lnTo>
                  <a:pt x="1736408" y="2426970"/>
                </a:lnTo>
                <a:lnTo>
                  <a:pt x="1736408" y="2630805"/>
                </a:lnTo>
                <a:lnTo>
                  <a:pt x="1722120" y="2630805"/>
                </a:lnTo>
                <a:lnTo>
                  <a:pt x="1701165" y="2652713"/>
                </a:lnTo>
                <a:lnTo>
                  <a:pt x="1684973" y="2652713"/>
                </a:lnTo>
                <a:lnTo>
                  <a:pt x="1684973" y="2607945"/>
                </a:lnTo>
                <a:lnTo>
                  <a:pt x="1623060" y="2607945"/>
                </a:lnTo>
                <a:lnTo>
                  <a:pt x="1611630" y="2576513"/>
                </a:lnTo>
                <a:lnTo>
                  <a:pt x="1611630" y="2415540"/>
                </a:lnTo>
                <a:lnTo>
                  <a:pt x="1611630" y="2415540"/>
                </a:lnTo>
                <a:lnTo>
                  <a:pt x="1590675" y="2415540"/>
                </a:lnTo>
                <a:lnTo>
                  <a:pt x="1590675" y="2398395"/>
                </a:lnTo>
                <a:lnTo>
                  <a:pt x="1590675" y="2398395"/>
                </a:lnTo>
                <a:lnTo>
                  <a:pt x="1534478" y="2398395"/>
                </a:lnTo>
                <a:lnTo>
                  <a:pt x="1534478" y="2406015"/>
                </a:lnTo>
                <a:lnTo>
                  <a:pt x="1423035" y="2406015"/>
                </a:lnTo>
                <a:lnTo>
                  <a:pt x="1423035" y="2395538"/>
                </a:lnTo>
                <a:lnTo>
                  <a:pt x="1423035" y="2395538"/>
                </a:lnTo>
                <a:lnTo>
                  <a:pt x="1292543" y="2395538"/>
                </a:lnTo>
                <a:lnTo>
                  <a:pt x="1283970" y="2410778"/>
                </a:lnTo>
                <a:lnTo>
                  <a:pt x="1236345" y="2410778"/>
                </a:lnTo>
                <a:lnTo>
                  <a:pt x="1154430" y="2456498"/>
                </a:lnTo>
                <a:lnTo>
                  <a:pt x="1154430" y="2456498"/>
                </a:lnTo>
                <a:lnTo>
                  <a:pt x="1154430" y="2469833"/>
                </a:lnTo>
                <a:lnTo>
                  <a:pt x="1165860" y="2469833"/>
                </a:lnTo>
                <a:lnTo>
                  <a:pt x="1165860" y="2812733"/>
                </a:lnTo>
                <a:lnTo>
                  <a:pt x="1126808" y="2825115"/>
                </a:lnTo>
                <a:lnTo>
                  <a:pt x="1126808" y="2825115"/>
                </a:lnTo>
                <a:lnTo>
                  <a:pt x="1126808" y="2835593"/>
                </a:lnTo>
                <a:lnTo>
                  <a:pt x="990600" y="2835593"/>
                </a:lnTo>
                <a:lnTo>
                  <a:pt x="967740" y="2874645"/>
                </a:lnTo>
                <a:lnTo>
                  <a:pt x="967740" y="2874645"/>
                </a:lnTo>
                <a:lnTo>
                  <a:pt x="967740" y="2899410"/>
                </a:lnTo>
                <a:lnTo>
                  <a:pt x="811530" y="2899410"/>
                </a:lnTo>
                <a:lnTo>
                  <a:pt x="811530" y="2927033"/>
                </a:lnTo>
                <a:lnTo>
                  <a:pt x="787718" y="2927033"/>
                </a:lnTo>
                <a:lnTo>
                  <a:pt x="787718" y="2824163"/>
                </a:lnTo>
                <a:lnTo>
                  <a:pt x="787718" y="2824163"/>
                </a:lnTo>
                <a:lnTo>
                  <a:pt x="762000" y="2824163"/>
                </a:lnTo>
                <a:lnTo>
                  <a:pt x="762000" y="3024188"/>
                </a:lnTo>
                <a:lnTo>
                  <a:pt x="731520" y="3048953"/>
                </a:lnTo>
                <a:lnTo>
                  <a:pt x="731520" y="3048953"/>
                </a:lnTo>
                <a:lnTo>
                  <a:pt x="731520" y="3079433"/>
                </a:lnTo>
                <a:lnTo>
                  <a:pt x="579120" y="3079433"/>
                </a:lnTo>
                <a:lnTo>
                  <a:pt x="579120" y="3093720"/>
                </a:lnTo>
                <a:lnTo>
                  <a:pt x="542925" y="3093720"/>
                </a:lnTo>
                <a:lnTo>
                  <a:pt x="542925" y="3118485"/>
                </a:lnTo>
                <a:lnTo>
                  <a:pt x="474345" y="3118485"/>
                </a:lnTo>
                <a:lnTo>
                  <a:pt x="474345" y="3054668"/>
                </a:lnTo>
                <a:lnTo>
                  <a:pt x="474345" y="3054668"/>
                </a:lnTo>
                <a:lnTo>
                  <a:pt x="454343" y="3054668"/>
                </a:lnTo>
                <a:lnTo>
                  <a:pt x="454343" y="3079433"/>
                </a:lnTo>
                <a:lnTo>
                  <a:pt x="292418" y="3079433"/>
                </a:lnTo>
                <a:lnTo>
                  <a:pt x="237173" y="3118485"/>
                </a:lnTo>
                <a:lnTo>
                  <a:pt x="237173" y="3118485"/>
                </a:lnTo>
                <a:lnTo>
                  <a:pt x="237173" y="3148965"/>
                </a:lnTo>
                <a:lnTo>
                  <a:pt x="186690" y="3148965"/>
                </a:lnTo>
                <a:lnTo>
                  <a:pt x="186690" y="3331845"/>
                </a:lnTo>
                <a:lnTo>
                  <a:pt x="157163" y="3331845"/>
                </a:lnTo>
                <a:lnTo>
                  <a:pt x="157163" y="3307080"/>
                </a:lnTo>
                <a:lnTo>
                  <a:pt x="157163" y="3307080"/>
                </a:lnTo>
                <a:lnTo>
                  <a:pt x="125730" y="3307080"/>
                </a:lnTo>
                <a:lnTo>
                  <a:pt x="125730" y="3331845"/>
                </a:lnTo>
                <a:lnTo>
                  <a:pt x="0" y="3331845"/>
                </a:lnTo>
                <a:lnTo>
                  <a:pt x="0" y="3524250"/>
                </a:lnTo>
                <a:lnTo>
                  <a:pt x="0" y="3524250"/>
                </a:lnTo>
                <a:lnTo>
                  <a:pt x="11475720" y="3524250"/>
                </a:lnTo>
                <a:lnTo>
                  <a:pt x="11475720" y="3524250"/>
                </a:lnTo>
                <a:lnTo>
                  <a:pt x="11475720" y="3424238"/>
                </a:lnTo>
                <a:lnTo>
                  <a:pt x="11436667" y="3424238"/>
                </a:lnTo>
                <a:close/>
                <a:moveTo>
                  <a:pt x="10106025" y="3337560"/>
                </a:moveTo>
                <a:lnTo>
                  <a:pt x="10174605" y="3380423"/>
                </a:lnTo>
                <a:cubicBezTo>
                  <a:pt x="10163175" y="3380423"/>
                  <a:pt x="10151745" y="3380423"/>
                  <a:pt x="10141267" y="3380423"/>
                </a:cubicBezTo>
                <a:cubicBezTo>
                  <a:pt x="10129838" y="3380423"/>
                  <a:pt x="10117455" y="3380423"/>
                  <a:pt x="10106025" y="3380423"/>
                </a:cubicBezTo>
                <a:lnTo>
                  <a:pt x="10106025" y="3337560"/>
                </a:lnTo>
                <a:close/>
                <a:moveTo>
                  <a:pt x="10186988" y="3426143"/>
                </a:moveTo>
                <a:cubicBezTo>
                  <a:pt x="10204133" y="3426143"/>
                  <a:pt x="10220325" y="3426143"/>
                  <a:pt x="10236517" y="3427095"/>
                </a:cubicBezTo>
                <a:cubicBezTo>
                  <a:pt x="10386060" y="3429000"/>
                  <a:pt x="10493692" y="3429953"/>
                  <a:pt x="10501312" y="3429953"/>
                </a:cubicBezTo>
                <a:lnTo>
                  <a:pt x="10501312" y="3433763"/>
                </a:lnTo>
                <a:lnTo>
                  <a:pt x="10501312" y="3433763"/>
                </a:lnTo>
                <a:lnTo>
                  <a:pt x="10545127" y="3433763"/>
                </a:lnTo>
                <a:lnTo>
                  <a:pt x="10545127" y="3455670"/>
                </a:lnTo>
                <a:lnTo>
                  <a:pt x="10540365" y="3455670"/>
                </a:lnTo>
                <a:lnTo>
                  <a:pt x="10540365" y="3488055"/>
                </a:lnTo>
                <a:lnTo>
                  <a:pt x="10514648" y="3488055"/>
                </a:lnTo>
                <a:lnTo>
                  <a:pt x="10492740" y="3497580"/>
                </a:lnTo>
                <a:lnTo>
                  <a:pt x="10449877" y="3498533"/>
                </a:lnTo>
                <a:lnTo>
                  <a:pt x="10449877" y="3493770"/>
                </a:lnTo>
                <a:lnTo>
                  <a:pt x="10449877" y="3493770"/>
                </a:lnTo>
                <a:lnTo>
                  <a:pt x="10327958" y="3493770"/>
                </a:lnTo>
                <a:lnTo>
                  <a:pt x="10320338" y="3501390"/>
                </a:lnTo>
                <a:lnTo>
                  <a:pt x="10286048" y="3501390"/>
                </a:lnTo>
                <a:lnTo>
                  <a:pt x="10286048" y="3507105"/>
                </a:lnTo>
                <a:lnTo>
                  <a:pt x="10251758" y="3507105"/>
                </a:lnTo>
                <a:lnTo>
                  <a:pt x="10238423" y="3496628"/>
                </a:lnTo>
                <a:lnTo>
                  <a:pt x="10238423" y="3496628"/>
                </a:lnTo>
                <a:lnTo>
                  <a:pt x="10222230" y="3496628"/>
                </a:lnTo>
                <a:lnTo>
                  <a:pt x="10222230" y="3482340"/>
                </a:lnTo>
                <a:lnTo>
                  <a:pt x="10102215" y="3482340"/>
                </a:lnTo>
                <a:lnTo>
                  <a:pt x="10083165" y="3490913"/>
                </a:lnTo>
                <a:lnTo>
                  <a:pt x="10069830" y="3490913"/>
                </a:lnTo>
                <a:lnTo>
                  <a:pt x="10065067" y="3483293"/>
                </a:lnTo>
                <a:lnTo>
                  <a:pt x="9993630" y="3483293"/>
                </a:lnTo>
                <a:lnTo>
                  <a:pt x="9993630" y="3487103"/>
                </a:lnTo>
                <a:lnTo>
                  <a:pt x="9966008" y="3487103"/>
                </a:lnTo>
                <a:lnTo>
                  <a:pt x="9950767" y="3506153"/>
                </a:lnTo>
                <a:lnTo>
                  <a:pt x="9772650" y="3506153"/>
                </a:lnTo>
                <a:lnTo>
                  <a:pt x="9772650" y="3496628"/>
                </a:lnTo>
                <a:lnTo>
                  <a:pt x="9715500" y="3496628"/>
                </a:lnTo>
                <a:lnTo>
                  <a:pt x="9715500" y="3484245"/>
                </a:lnTo>
                <a:lnTo>
                  <a:pt x="9687877" y="3484245"/>
                </a:lnTo>
                <a:lnTo>
                  <a:pt x="9677400" y="3472815"/>
                </a:lnTo>
                <a:lnTo>
                  <a:pt x="9677400" y="3472815"/>
                </a:lnTo>
                <a:lnTo>
                  <a:pt x="9571673" y="3472815"/>
                </a:lnTo>
                <a:lnTo>
                  <a:pt x="9571673" y="3454718"/>
                </a:lnTo>
                <a:lnTo>
                  <a:pt x="9566910" y="3454718"/>
                </a:lnTo>
                <a:lnTo>
                  <a:pt x="9566910" y="3474720"/>
                </a:lnTo>
                <a:lnTo>
                  <a:pt x="9552623" y="3474720"/>
                </a:lnTo>
                <a:lnTo>
                  <a:pt x="9537382" y="3494723"/>
                </a:lnTo>
                <a:lnTo>
                  <a:pt x="9500235" y="3494723"/>
                </a:lnTo>
                <a:lnTo>
                  <a:pt x="9500235" y="3492818"/>
                </a:lnTo>
                <a:lnTo>
                  <a:pt x="9487852" y="3492818"/>
                </a:lnTo>
                <a:lnTo>
                  <a:pt x="9487852" y="3497580"/>
                </a:lnTo>
                <a:lnTo>
                  <a:pt x="9413557" y="3497580"/>
                </a:lnTo>
                <a:lnTo>
                  <a:pt x="9413557" y="3493770"/>
                </a:lnTo>
                <a:lnTo>
                  <a:pt x="9379268" y="3473768"/>
                </a:lnTo>
                <a:lnTo>
                  <a:pt x="9346882" y="3473768"/>
                </a:lnTo>
                <a:lnTo>
                  <a:pt x="9346882" y="3468053"/>
                </a:lnTo>
                <a:lnTo>
                  <a:pt x="9302115" y="3468053"/>
                </a:lnTo>
                <a:lnTo>
                  <a:pt x="9296400" y="3473768"/>
                </a:lnTo>
                <a:lnTo>
                  <a:pt x="9268777" y="3473768"/>
                </a:lnTo>
                <a:cubicBezTo>
                  <a:pt x="9270682" y="3469958"/>
                  <a:pt x="9279255" y="3450908"/>
                  <a:pt x="9292590" y="3423285"/>
                </a:cubicBezTo>
                <a:cubicBezTo>
                  <a:pt x="9334500" y="3422333"/>
                  <a:pt x="9387840" y="3422333"/>
                  <a:pt x="9449752" y="3422333"/>
                </a:cubicBezTo>
                <a:lnTo>
                  <a:pt x="9453562" y="3422333"/>
                </a:lnTo>
                <a:cubicBezTo>
                  <a:pt x="9535477" y="3422333"/>
                  <a:pt x="9633585" y="3422333"/>
                  <a:pt x="9752648" y="3423285"/>
                </a:cubicBezTo>
                <a:lnTo>
                  <a:pt x="9758362" y="3423285"/>
                </a:lnTo>
                <a:cubicBezTo>
                  <a:pt x="9768840" y="3423285"/>
                  <a:pt x="9778365" y="3423285"/>
                  <a:pt x="9788842" y="3423285"/>
                </a:cubicBezTo>
                <a:cubicBezTo>
                  <a:pt x="9802177" y="3423285"/>
                  <a:pt x="9815512" y="3423285"/>
                  <a:pt x="9829800" y="3423285"/>
                </a:cubicBezTo>
                <a:cubicBezTo>
                  <a:pt x="9856470" y="3423285"/>
                  <a:pt x="9884092" y="3423285"/>
                  <a:pt x="9910762" y="3424238"/>
                </a:cubicBezTo>
                <a:lnTo>
                  <a:pt x="9940290" y="3424238"/>
                </a:lnTo>
                <a:cubicBezTo>
                  <a:pt x="9976485" y="3424238"/>
                  <a:pt x="10010775" y="3425190"/>
                  <a:pt x="10045065" y="3425190"/>
                </a:cubicBezTo>
                <a:cubicBezTo>
                  <a:pt x="10097452" y="3425190"/>
                  <a:pt x="10146983" y="3425190"/>
                  <a:pt x="10186988" y="3426143"/>
                </a:cubicBezTo>
                <a:close/>
                <a:moveTo>
                  <a:pt x="9225915" y="3330893"/>
                </a:moveTo>
                <a:lnTo>
                  <a:pt x="9221152" y="3330893"/>
                </a:lnTo>
                <a:lnTo>
                  <a:pt x="9221152" y="3383280"/>
                </a:lnTo>
                <a:cubicBezTo>
                  <a:pt x="9174480" y="3384233"/>
                  <a:pt x="9125902" y="3385185"/>
                  <a:pt x="9076373" y="3387090"/>
                </a:cubicBezTo>
                <a:lnTo>
                  <a:pt x="9101138" y="3368040"/>
                </a:lnTo>
                <a:lnTo>
                  <a:pt x="9364980" y="3176588"/>
                </a:lnTo>
                <a:cubicBezTo>
                  <a:pt x="9353550" y="3194685"/>
                  <a:pt x="9338310" y="3219450"/>
                  <a:pt x="9319260" y="3250883"/>
                </a:cubicBezTo>
                <a:cubicBezTo>
                  <a:pt x="9292590" y="3293745"/>
                  <a:pt x="9263062" y="3343275"/>
                  <a:pt x="9238298" y="3383280"/>
                </a:cubicBezTo>
                <a:cubicBezTo>
                  <a:pt x="9237345" y="3383280"/>
                  <a:pt x="9237345" y="3383280"/>
                  <a:pt x="9236393" y="3383280"/>
                </a:cubicBezTo>
                <a:cubicBezTo>
                  <a:pt x="9235440" y="3383280"/>
                  <a:pt x="9235440" y="3383280"/>
                  <a:pt x="9234488" y="3383280"/>
                </a:cubicBezTo>
                <a:cubicBezTo>
                  <a:pt x="9232582" y="3383280"/>
                  <a:pt x="9230677" y="3383280"/>
                  <a:pt x="9228773" y="3383280"/>
                </a:cubicBezTo>
                <a:cubicBezTo>
                  <a:pt x="9226868" y="3383280"/>
                  <a:pt x="9224962" y="3383280"/>
                  <a:pt x="9224010" y="3383280"/>
                </a:cubicBezTo>
                <a:lnTo>
                  <a:pt x="9224010" y="3330893"/>
                </a:lnTo>
                <a:lnTo>
                  <a:pt x="9225915" y="3330893"/>
                </a:lnTo>
                <a:close/>
                <a:moveTo>
                  <a:pt x="9211627" y="3438525"/>
                </a:moveTo>
                <a:lnTo>
                  <a:pt x="9207818" y="3449003"/>
                </a:lnTo>
                <a:lnTo>
                  <a:pt x="9200198" y="3449003"/>
                </a:lnTo>
                <a:lnTo>
                  <a:pt x="9200198" y="3451860"/>
                </a:lnTo>
                <a:lnTo>
                  <a:pt x="9189720" y="3451860"/>
                </a:lnTo>
                <a:lnTo>
                  <a:pt x="9182100" y="3465195"/>
                </a:lnTo>
                <a:lnTo>
                  <a:pt x="9144000" y="3465195"/>
                </a:lnTo>
                <a:lnTo>
                  <a:pt x="9144000" y="3469958"/>
                </a:lnTo>
                <a:lnTo>
                  <a:pt x="9051607" y="3469958"/>
                </a:lnTo>
                <a:lnTo>
                  <a:pt x="9051607" y="3455670"/>
                </a:lnTo>
                <a:lnTo>
                  <a:pt x="9039225" y="3443288"/>
                </a:lnTo>
                <a:lnTo>
                  <a:pt x="9039225" y="3429000"/>
                </a:lnTo>
                <a:lnTo>
                  <a:pt x="9207818" y="3422333"/>
                </a:lnTo>
                <a:lnTo>
                  <a:pt x="9211627" y="3422333"/>
                </a:lnTo>
                <a:cubicBezTo>
                  <a:pt x="9212580" y="3422333"/>
                  <a:pt x="9214485" y="3422333"/>
                  <a:pt x="9215438" y="3422333"/>
                </a:cubicBezTo>
                <a:lnTo>
                  <a:pt x="9205912" y="3437573"/>
                </a:lnTo>
                <a:lnTo>
                  <a:pt x="9205912" y="3438525"/>
                </a:lnTo>
                <a:lnTo>
                  <a:pt x="9211627" y="3438525"/>
                </a:lnTo>
                <a:close/>
                <a:moveTo>
                  <a:pt x="9381173" y="3131820"/>
                </a:moveTo>
                <a:lnTo>
                  <a:pt x="9084945" y="3276600"/>
                </a:lnTo>
                <a:lnTo>
                  <a:pt x="9403080" y="3113723"/>
                </a:lnTo>
                <a:lnTo>
                  <a:pt x="9381173" y="3131820"/>
                </a:lnTo>
                <a:close/>
                <a:moveTo>
                  <a:pt x="9404032" y="3119438"/>
                </a:moveTo>
                <a:cubicBezTo>
                  <a:pt x="9404032" y="3119438"/>
                  <a:pt x="9404032" y="3119438"/>
                  <a:pt x="9404032" y="3119438"/>
                </a:cubicBezTo>
                <a:cubicBezTo>
                  <a:pt x="9403080" y="3120390"/>
                  <a:pt x="9403080" y="3120390"/>
                  <a:pt x="9403080" y="3121343"/>
                </a:cubicBezTo>
                <a:lnTo>
                  <a:pt x="9401175" y="3122295"/>
                </a:lnTo>
                <a:lnTo>
                  <a:pt x="9404032" y="3119438"/>
                </a:lnTo>
                <a:close/>
                <a:moveTo>
                  <a:pt x="9374505" y="3154680"/>
                </a:moveTo>
                <a:lnTo>
                  <a:pt x="9370695" y="3156585"/>
                </a:lnTo>
                <a:lnTo>
                  <a:pt x="9384030" y="3147060"/>
                </a:lnTo>
                <a:lnTo>
                  <a:pt x="9385935" y="3146108"/>
                </a:lnTo>
                <a:cubicBezTo>
                  <a:pt x="9385935" y="3147060"/>
                  <a:pt x="9384982" y="3147060"/>
                  <a:pt x="9384982" y="3148013"/>
                </a:cubicBezTo>
                <a:lnTo>
                  <a:pt x="9374505" y="3154680"/>
                </a:lnTo>
                <a:close/>
                <a:moveTo>
                  <a:pt x="9376410" y="3158490"/>
                </a:moveTo>
                <a:cubicBezTo>
                  <a:pt x="9375457" y="3159443"/>
                  <a:pt x="9374505" y="3161348"/>
                  <a:pt x="9373552" y="3162300"/>
                </a:cubicBezTo>
                <a:lnTo>
                  <a:pt x="9372600" y="3164205"/>
                </a:lnTo>
                <a:lnTo>
                  <a:pt x="9281160" y="3230880"/>
                </a:lnTo>
                <a:lnTo>
                  <a:pt x="9376410" y="3158490"/>
                </a:lnTo>
                <a:lnTo>
                  <a:pt x="9376410" y="3158490"/>
                </a:lnTo>
                <a:close/>
                <a:moveTo>
                  <a:pt x="9380220" y="3142298"/>
                </a:moveTo>
                <a:lnTo>
                  <a:pt x="9367838" y="3148013"/>
                </a:lnTo>
                <a:lnTo>
                  <a:pt x="9383077" y="3135630"/>
                </a:lnTo>
                <a:lnTo>
                  <a:pt x="9395460" y="3128963"/>
                </a:lnTo>
                <a:cubicBezTo>
                  <a:pt x="9395460" y="3129915"/>
                  <a:pt x="9394507" y="3129915"/>
                  <a:pt x="9394507" y="3130868"/>
                </a:cubicBezTo>
                <a:lnTo>
                  <a:pt x="9380220" y="3142298"/>
                </a:lnTo>
                <a:close/>
                <a:moveTo>
                  <a:pt x="9364027" y="3145155"/>
                </a:moveTo>
                <a:lnTo>
                  <a:pt x="9349740" y="3156585"/>
                </a:lnTo>
                <a:lnTo>
                  <a:pt x="9127807" y="3261360"/>
                </a:lnTo>
                <a:lnTo>
                  <a:pt x="9364027" y="3145155"/>
                </a:lnTo>
                <a:close/>
                <a:moveTo>
                  <a:pt x="9363075" y="3155633"/>
                </a:moveTo>
                <a:lnTo>
                  <a:pt x="9351645" y="3164205"/>
                </a:lnTo>
                <a:lnTo>
                  <a:pt x="9342120" y="3168015"/>
                </a:lnTo>
                <a:lnTo>
                  <a:pt x="9351645" y="3160395"/>
                </a:lnTo>
                <a:lnTo>
                  <a:pt x="9363075" y="3155633"/>
                </a:lnTo>
                <a:close/>
                <a:moveTo>
                  <a:pt x="9333548" y="3169920"/>
                </a:moveTo>
                <a:lnTo>
                  <a:pt x="9324975" y="3176588"/>
                </a:lnTo>
                <a:lnTo>
                  <a:pt x="9217343" y="3224213"/>
                </a:lnTo>
                <a:lnTo>
                  <a:pt x="9333548" y="3169920"/>
                </a:lnTo>
                <a:close/>
                <a:moveTo>
                  <a:pt x="9326880" y="3180398"/>
                </a:moveTo>
                <a:lnTo>
                  <a:pt x="9334500" y="3176588"/>
                </a:lnTo>
                <a:lnTo>
                  <a:pt x="9250680" y="3240405"/>
                </a:lnTo>
                <a:lnTo>
                  <a:pt x="9326880" y="3180398"/>
                </a:lnTo>
                <a:close/>
                <a:moveTo>
                  <a:pt x="9353550" y="3168968"/>
                </a:moveTo>
                <a:lnTo>
                  <a:pt x="9357360" y="3167063"/>
                </a:lnTo>
                <a:lnTo>
                  <a:pt x="9099232" y="3363278"/>
                </a:lnTo>
                <a:lnTo>
                  <a:pt x="9090660" y="3369945"/>
                </a:lnTo>
                <a:lnTo>
                  <a:pt x="9353550" y="3168968"/>
                </a:lnTo>
                <a:close/>
                <a:moveTo>
                  <a:pt x="9885998" y="3377565"/>
                </a:moveTo>
                <a:lnTo>
                  <a:pt x="9885998" y="3361373"/>
                </a:lnTo>
                <a:lnTo>
                  <a:pt x="9903142" y="3377565"/>
                </a:lnTo>
                <a:cubicBezTo>
                  <a:pt x="9897427" y="3377565"/>
                  <a:pt x="9891712" y="3377565"/>
                  <a:pt x="9885998" y="3377565"/>
                </a:cubicBezTo>
                <a:cubicBezTo>
                  <a:pt x="9885998" y="3377565"/>
                  <a:pt x="9885998" y="3377565"/>
                  <a:pt x="9885998" y="3377565"/>
                </a:cubicBezTo>
                <a:close/>
                <a:moveTo>
                  <a:pt x="9594532" y="3017520"/>
                </a:moveTo>
                <a:lnTo>
                  <a:pt x="10054590" y="3305175"/>
                </a:lnTo>
                <a:lnTo>
                  <a:pt x="10101262" y="3334703"/>
                </a:lnTo>
                <a:lnTo>
                  <a:pt x="10101262" y="3379470"/>
                </a:lnTo>
                <a:cubicBezTo>
                  <a:pt x="10086975" y="3379470"/>
                  <a:pt x="10071735" y="3379470"/>
                  <a:pt x="10051733" y="3378518"/>
                </a:cubicBezTo>
                <a:lnTo>
                  <a:pt x="9575482" y="3024188"/>
                </a:lnTo>
                <a:cubicBezTo>
                  <a:pt x="9582150" y="3022283"/>
                  <a:pt x="9588818" y="3020378"/>
                  <a:pt x="9594532" y="3017520"/>
                </a:cubicBezTo>
                <a:close/>
                <a:moveTo>
                  <a:pt x="9570720" y="3027045"/>
                </a:moveTo>
                <a:lnTo>
                  <a:pt x="10043160" y="3378518"/>
                </a:lnTo>
                <a:cubicBezTo>
                  <a:pt x="10022205" y="3378518"/>
                  <a:pt x="10002202" y="3378518"/>
                  <a:pt x="9981248" y="3377565"/>
                </a:cubicBezTo>
                <a:cubicBezTo>
                  <a:pt x="9957435" y="3377565"/>
                  <a:pt x="9933623" y="3377565"/>
                  <a:pt x="9909810" y="3376613"/>
                </a:cubicBezTo>
                <a:lnTo>
                  <a:pt x="9885045" y="3353753"/>
                </a:lnTo>
                <a:lnTo>
                  <a:pt x="9885045" y="3329940"/>
                </a:lnTo>
                <a:lnTo>
                  <a:pt x="9880283" y="3329940"/>
                </a:lnTo>
                <a:lnTo>
                  <a:pt x="9880283" y="3349943"/>
                </a:lnTo>
                <a:lnTo>
                  <a:pt x="9548812" y="3037523"/>
                </a:lnTo>
                <a:cubicBezTo>
                  <a:pt x="9556432" y="3034665"/>
                  <a:pt x="9563100" y="3030855"/>
                  <a:pt x="9570720" y="3027045"/>
                </a:cubicBezTo>
                <a:close/>
                <a:moveTo>
                  <a:pt x="9545002" y="3040380"/>
                </a:moveTo>
                <a:lnTo>
                  <a:pt x="9863138" y="3340418"/>
                </a:lnTo>
                <a:lnTo>
                  <a:pt x="9880283" y="3356610"/>
                </a:lnTo>
                <a:lnTo>
                  <a:pt x="9880283" y="3376613"/>
                </a:lnTo>
                <a:cubicBezTo>
                  <a:pt x="9855517" y="3376613"/>
                  <a:pt x="9827895" y="3376613"/>
                  <a:pt x="9800273" y="3375660"/>
                </a:cubicBezTo>
                <a:cubicBezTo>
                  <a:pt x="9796462" y="3375660"/>
                  <a:pt x="9791700" y="3375660"/>
                  <a:pt x="9787890" y="3375660"/>
                </a:cubicBezTo>
                <a:cubicBezTo>
                  <a:pt x="9784080" y="3375660"/>
                  <a:pt x="9779317" y="3375660"/>
                  <a:pt x="9775508" y="3375660"/>
                </a:cubicBezTo>
                <a:lnTo>
                  <a:pt x="9523095" y="3051810"/>
                </a:lnTo>
                <a:cubicBezTo>
                  <a:pt x="9531668" y="3048953"/>
                  <a:pt x="9538335" y="3044190"/>
                  <a:pt x="9545002" y="3040380"/>
                </a:cubicBezTo>
                <a:close/>
                <a:moveTo>
                  <a:pt x="9520238" y="3055620"/>
                </a:moveTo>
                <a:lnTo>
                  <a:pt x="9770745" y="3376613"/>
                </a:lnTo>
                <a:cubicBezTo>
                  <a:pt x="9767888" y="3376613"/>
                  <a:pt x="9764077" y="3376613"/>
                  <a:pt x="9761220" y="3376613"/>
                </a:cubicBezTo>
                <a:lnTo>
                  <a:pt x="9755505" y="3376613"/>
                </a:lnTo>
                <a:cubicBezTo>
                  <a:pt x="9749790" y="3376613"/>
                  <a:pt x="9744075" y="3376613"/>
                  <a:pt x="9739312" y="3376613"/>
                </a:cubicBezTo>
                <a:lnTo>
                  <a:pt x="9733598" y="3376613"/>
                </a:lnTo>
                <a:cubicBezTo>
                  <a:pt x="9723120" y="3376613"/>
                  <a:pt x="9713595" y="3376613"/>
                  <a:pt x="9703118" y="3376613"/>
                </a:cubicBezTo>
                <a:cubicBezTo>
                  <a:pt x="9691688" y="3376613"/>
                  <a:pt x="9679305" y="3376613"/>
                  <a:pt x="9666923" y="3376613"/>
                </a:cubicBezTo>
                <a:lnTo>
                  <a:pt x="9666923" y="3329940"/>
                </a:lnTo>
                <a:lnTo>
                  <a:pt x="9663112" y="3329940"/>
                </a:lnTo>
                <a:lnTo>
                  <a:pt x="9663112" y="3376613"/>
                </a:lnTo>
                <a:cubicBezTo>
                  <a:pt x="9658350" y="3376613"/>
                  <a:pt x="9653588" y="3376613"/>
                  <a:pt x="9648825" y="3376613"/>
                </a:cubicBezTo>
                <a:lnTo>
                  <a:pt x="9501188" y="3070860"/>
                </a:lnTo>
                <a:cubicBezTo>
                  <a:pt x="9505950" y="3066098"/>
                  <a:pt x="9512618" y="3060383"/>
                  <a:pt x="9520238" y="3055620"/>
                </a:cubicBezTo>
                <a:close/>
                <a:moveTo>
                  <a:pt x="9495473" y="3073718"/>
                </a:moveTo>
                <a:lnTo>
                  <a:pt x="9642157" y="3376613"/>
                </a:lnTo>
                <a:cubicBezTo>
                  <a:pt x="9597390" y="3376613"/>
                  <a:pt x="9556432" y="3377565"/>
                  <a:pt x="9518332" y="3377565"/>
                </a:cubicBezTo>
                <a:lnTo>
                  <a:pt x="9475470" y="3092768"/>
                </a:lnTo>
                <a:cubicBezTo>
                  <a:pt x="9481185" y="3086100"/>
                  <a:pt x="9487852" y="3080385"/>
                  <a:pt x="9495473" y="3073718"/>
                </a:cubicBezTo>
                <a:close/>
                <a:moveTo>
                  <a:pt x="9469755" y="3097530"/>
                </a:moveTo>
                <a:cubicBezTo>
                  <a:pt x="9470707" y="3097530"/>
                  <a:pt x="9470707" y="3097530"/>
                  <a:pt x="9469755" y="3097530"/>
                </a:cubicBezTo>
                <a:lnTo>
                  <a:pt x="9512618" y="3377565"/>
                </a:lnTo>
                <a:cubicBezTo>
                  <a:pt x="9489757" y="3377565"/>
                  <a:pt x="9466898" y="3377565"/>
                  <a:pt x="9445943" y="3378518"/>
                </a:cubicBezTo>
                <a:lnTo>
                  <a:pt x="9445943" y="3330893"/>
                </a:lnTo>
                <a:lnTo>
                  <a:pt x="9445943" y="3330893"/>
                </a:lnTo>
                <a:lnTo>
                  <a:pt x="9441180" y="3330893"/>
                </a:lnTo>
                <a:lnTo>
                  <a:pt x="9441180" y="3379470"/>
                </a:lnTo>
                <a:cubicBezTo>
                  <a:pt x="9400223" y="3380423"/>
                  <a:pt x="9357360" y="3380423"/>
                  <a:pt x="9314498" y="3381375"/>
                </a:cubicBezTo>
                <a:cubicBezTo>
                  <a:pt x="9320212" y="3370898"/>
                  <a:pt x="9324975" y="3359468"/>
                  <a:pt x="9330690" y="3347085"/>
                </a:cubicBezTo>
                <a:cubicBezTo>
                  <a:pt x="9366885" y="3272790"/>
                  <a:pt x="9411652" y="3179445"/>
                  <a:pt x="9445943" y="3128963"/>
                </a:cubicBezTo>
                <a:cubicBezTo>
                  <a:pt x="9453562" y="3116580"/>
                  <a:pt x="9460230" y="3108008"/>
                  <a:pt x="9465945" y="3101340"/>
                </a:cubicBezTo>
                <a:cubicBezTo>
                  <a:pt x="9467850" y="3100388"/>
                  <a:pt x="9468802" y="3099435"/>
                  <a:pt x="9469755" y="3097530"/>
                </a:cubicBezTo>
                <a:close/>
                <a:moveTo>
                  <a:pt x="9395460" y="3100388"/>
                </a:moveTo>
                <a:lnTo>
                  <a:pt x="9416415" y="3088958"/>
                </a:lnTo>
                <a:lnTo>
                  <a:pt x="9449752" y="3070860"/>
                </a:lnTo>
                <a:cubicBezTo>
                  <a:pt x="9439275" y="3080385"/>
                  <a:pt x="9429750" y="3089910"/>
                  <a:pt x="9421177" y="3098483"/>
                </a:cubicBezTo>
                <a:lnTo>
                  <a:pt x="9024938" y="3301365"/>
                </a:lnTo>
                <a:lnTo>
                  <a:pt x="9020175" y="3303270"/>
                </a:lnTo>
                <a:lnTo>
                  <a:pt x="9395460" y="3100388"/>
                </a:lnTo>
                <a:close/>
                <a:moveTo>
                  <a:pt x="9008745" y="3322320"/>
                </a:moveTo>
                <a:lnTo>
                  <a:pt x="9309735" y="3188018"/>
                </a:lnTo>
                <a:lnTo>
                  <a:pt x="9060180" y="3386138"/>
                </a:lnTo>
                <a:cubicBezTo>
                  <a:pt x="9053512" y="3386138"/>
                  <a:pt x="9046845" y="3386138"/>
                  <a:pt x="9040177" y="3387090"/>
                </a:cubicBezTo>
                <a:cubicBezTo>
                  <a:pt x="9028748" y="3387090"/>
                  <a:pt x="9017318" y="3388043"/>
                  <a:pt x="9005888" y="3388043"/>
                </a:cubicBezTo>
                <a:lnTo>
                  <a:pt x="9005888" y="3330893"/>
                </a:lnTo>
                <a:lnTo>
                  <a:pt x="9005888" y="3330893"/>
                </a:lnTo>
                <a:lnTo>
                  <a:pt x="9002077" y="3330893"/>
                </a:lnTo>
                <a:lnTo>
                  <a:pt x="9002077" y="3388043"/>
                </a:lnTo>
                <a:cubicBezTo>
                  <a:pt x="8953500" y="3388995"/>
                  <a:pt x="8903970" y="3390900"/>
                  <a:pt x="8859202" y="3391853"/>
                </a:cubicBezTo>
                <a:lnTo>
                  <a:pt x="9008745" y="3322320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259FC9A7-BDA7-45DB-8E17-0D1E58487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95500" y="3608450"/>
            <a:ext cx="800100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20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郑州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390283" y="3276157"/>
            <a:ext cx="1409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zhengzhou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DEF3BFCE-12F8-4AAB-B139-D4EA547010B9}"/>
              </a:ext>
            </a:extLst>
          </p:cNvPr>
          <p:cNvSpPr/>
          <p:nvPr/>
        </p:nvSpPr>
        <p:spPr>
          <a:xfrm>
            <a:off x="3773713" y="3672095"/>
            <a:ext cx="4937065" cy="2468085"/>
          </a:xfrm>
          <a:custGeom>
            <a:avLst/>
            <a:gdLst>
              <a:gd name="connsiteX0" fmla="*/ 11483009 w 12194208"/>
              <a:gd name="connsiteY0" fmla="*/ 1382644 h 6096000"/>
              <a:gd name="connsiteX1" fmla="*/ 11483009 w 12194208"/>
              <a:gd name="connsiteY1" fmla="*/ 1524000 h 6096000"/>
              <a:gd name="connsiteX2" fmla="*/ 11299687 w 12194208"/>
              <a:gd name="connsiteY2" fmla="*/ 1524000 h 6096000"/>
              <a:gd name="connsiteX3" fmla="*/ 11299687 w 12194208"/>
              <a:gd name="connsiteY3" fmla="*/ 1789044 h 6096000"/>
              <a:gd name="connsiteX4" fmla="*/ 11014765 w 12194208"/>
              <a:gd name="connsiteY4" fmla="*/ 1789044 h 6096000"/>
              <a:gd name="connsiteX5" fmla="*/ 11014765 w 12194208"/>
              <a:gd name="connsiteY5" fmla="*/ 4653722 h 6096000"/>
              <a:gd name="connsiteX6" fmla="*/ 11032435 w 12194208"/>
              <a:gd name="connsiteY6" fmla="*/ 4644887 h 6096000"/>
              <a:gd name="connsiteX7" fmla="*/ 10902122 w 12194208"/>
              <a:gd name="connsiteY7" fmla="*/ 5901635 h 6096000"/>
              <a:gd name="connsiteX8" fmla="*/ 10868991 w 12194208"/>
              <a:gd name="connsiteY8" fmla="*/ 5877340 h 6096000"/>
              <a:gd name="connsiteX9" fmla="*/ 10994887 w 12194208"/>
              <a:gd name="connsiteY9" fmla="*/ 4662557 h 6096000"/>
              <a:gd name="connsiteX10" fmla="*/ 11012557 w 12194208"/>
              <a:gd name="connsiteY10" fmla="*/ 4653722 h 6096000"/>
              <a:gd name="connsiteX11" fmla="*/ 10687878 w 12194208"/>
              <a:gd name="connsiteY11" fmla="*/ 4247322 h 6096000"/>
              <a:gd name="connsiteX12" fmla="*/ 10681252 w 12194208"/>
              <a:gd name="connsiteY12" fmla="*/ 4267200 h 6096000"/>
              <a:gd name="connsiteX13" fmla="*/ 7642087 w 12194208"/>
              <a:gd name="connsiteY13" fmla="*/ 4344505 h 6096000"/>
              <a:gd name="connsiteX14" fmla="*/ 6453809 w 12194208"/>
              <a:gd name="connsiteY14" fmla="*/ 5055704 h 6096000"/>
              <a:gd name="connsiteX15" fmla="*/ 6462644 w 12194208"/>
              <a:gd name="connsiteY15" fmla="*/ 5082209 h 6096000"/>
              <a:gd name="connsiteX16" fmla="*/ 7211392 w 12194208"/>
              <a:gd name="connsiteY16" fmla="*/ 5378174 h 6096000"/>
              <a:gd name="connsiteX17" fmla="*/ 7361583 w 12194208"/>
              <a:gd name="connsiteY17" fmla="*/ 5892800 h 6096000"/>
              <a:gd name="connsiteX18" fmla="*/ 7321826 w 12194208"/>
              <a:gd name="connsiteY18" fmla="*/ 5888383 h 6096000"/>
              <a:gd name="connsiteX19" fmla="*/ 7182679 w 12194208"/>
              <a:gd name="connsiteY19" fmla="*/ 5404678 h 6096000"/>
              <a:gd name="connsiteX20" fmla="*/ 6456017 w 12194208"/>
              <a:gd name="connsiteY20" fmla="*/ 5121965 h 6096000"/>
              <a:gd name="connsiteX21" fmla="*/ 5303079 w 12194208"/>
              <a:gd name="connsiteY21" fmla="*/ 5406887 h 6096000"/>
              <a:gd name="connsiteX22" fmla="*/ 5044661 w 12194208"/>
              <a:gd name="connsiteY22" fmla="*/ 5890592 h 6096000"/>
              <a:gd name="connsiteX23" fmla="*/ 5004905 w 12194208"/>
              <a:gd name="connsiteY23" fmla="*/ 5888383 h 6096000"/>
              <a:gd name="connsiteX24" fmla="*/ 5278783 w 12194208"/>
              <a:gd name="connsiteY24" fmla="*/ 5375965 h 6096000"/>
              <a:gd name="connsiteX25" fmla="*/ 6422887 w 12194208"/>
              <a:gd name="connsiteY25" fmla="*/ 5077791 h 6096000"/>
              <a:gd name="connsiteX26" fmla="*/ 6420679 w 12194208"/>
              <a:gd name="connsiteY26" fmla="*/ 5046870 h 6096000"/>
              <a:gd name="connsiteX27" fmla="*/ 7633253 w 12194208"/>
              <a:gd name="connsiteY27" fmla="*/ 4304748 h 6096000"/>
              <a:gd name="connsiteX28" fmla="*/ 9746974 w 12194208"/>
              <a:gd name="connsiteY28" fmla="*/ 4013200 h 6096000"/>
              <a:gd name="connsiteX29" fmla="*/ 10694505 w 12194208"/>
              <a:gd name="connsiteY29" fmla="*/ 4223026 h 6096000"/>
              <a:gd name="connsiteX30" fmla="*/ 10694505 w 12194208"/>
              <a:gd name="connsiteY30" fmla="*/ 1687444 h 6096000"/>
              <a:gd name="connsiteX31" fmla="*/ 10186505 w 12194208"/>
              <a:gd name="connsiteY31" fmla="*/ 1687444 h 6096000"/>
              <a:gd name="connsiteX32" fmla="*/ 10186505 w 12194208"/>
              <a:gd name="connsiteY32" fmla="*/ 1484243 h 6096000"/>
              <a:gd name="connsiteX33" fmla="*/ 9252226 w 12194208"/>
              <a:gd name="connsiteY33" fmla="*/ 1484243 h 6096000"/>
              <a:gd name="connsiteX34" fmla="*/ 9252226 w 12194208"/>
              <a:gd name="connsiteY34" fmla="*/ 1342887 h 6096000"/>
              <a:gd name="connsiteX35" fmla="*/ 8865704 w 12194208"/>
              <a:gd name="connsiteY35" fmla="*/ 1342887 h 6096000"/>
              <a:gd name="connsiteX36" fmla="*/ 8865704 w 12194208"/>
              <a:gd name="connsiteY36" fmla="*/ 1667565 h 6096000"/>
              <a:gd name="connsiteX37" fmla="*/ 8479182 w 12194208"/>
              <a:gd name="connsiteY37" fmla="*/ 1667565 h 6096000"/>
              <a:gd name="connsiteX38" fmla="*/ 8479182 w 12194208"/>
              <a:gd name="connsiteY38" fmla="*/ 3699565 h 6096000"/>
              <a:gd name="connsiteX39" fmla="*/ 8150087 w 12194208"/>
              <a:gd name="connsiteY39" fmla="*/ 3699565 h 6096000"/>
              <a:gd name="connsiteX40" fmla="*/ 8150087 w 12194208"/>
              <a:gd name="connsiteY40" fmla="*/ 2886765 h 6096000"/>
              <a:gd name="connsiteX41" fmla="*/ 7966766 w 12194208"/>
              <a:gd name="connsiteY41" fmla="*/ 2886765 h 6096000"/>
              <a:gd name="connsiteX42" fmla="*/ 7966766 w 12194208"/>
              <a:gd name="connsiteY42" fmla="*/ 1281044 h 6096000"/>
              <a:gd name="connsiteX43" fmla="*/ 7723809 w 12194208"/>
              <a:gd name="connsiteY43" fmla="*/ 1281044 h 6096000"/>
              <a:gd name="connsiteX44" fmla="*/ 7723809 w 12194208"/>
              <a:gd name="connsiteY44" fmla="*/ 1524000 h 6096000"/>
              <a:gd name="connsiteX45" fmla="*/ 7377044 w 12194208"/>
              <a:gd name="connsiteY45" fmla="*/ 1524000 h 6096000"/>
              <a:gd name="connsiteX46" fmla="*/ 7377044 w 12194208"/>
              <a:gd name="connsiteY46" fmla="*/ 1543878 h 6096000"/>
              <a:gd name="connsiteX47" fmla="*/ 6858000 w 12194208"/>
              <a:gd name="connsiteY47" fmla="*/ 1543878 h 6096000"/>
              <a:gd name="connsiteX48" fmla="*/ 6858000 w 12194208"/>
              <a:gd name="connsiteY48" fmla="*/ 1524000 h 6096000"/>
              <a:gd name="connsiteX49" fmla="*/ 6838122 w 12194208"/>
              <a:gd name="connsiteY49" fmla="*/ 1524000 h 6096000"/>
              <a:gd name="connsiteX50" fmla="*/ 6838122 w 12194208"/>
              <a:gd name="connsiteY50" fmla="*/ 1422400 h 6096000"/>
              <a:gd name="connsiteX51" fmla="*/ 6672470 w 12194208"/>
              <a:gd name="connsiteY51" fmla="*/ 1422400 h 6096000"/>
              <a:gd name="connsiteX52" fmla="*/ 6672470 w 12194208"/>
              <a:gd name="connsiteY52" fmla="*/ 1402522 h 6096000"/>
              <a:gd name="connsiteX53" fmla="*/ 6652592 w 12194208"/>
              <a:gd name="connsiteY53" fmla="*/ 1402522 h 6096000"/>
              <a:gd name="connsiteX54" fmla="*/ 6652592 w 12194208"/>
              <a:gd name="connsiteY54" fmla="*/ 1270000 h 6096000"/>
              <a:gd name="connsiteX55" fmla="*/ 6562035 w 12194208"/>
              <a:gd name="connsiteY55" fmla="*/ 1270000 h 6096000"/>
              <a:gd name="connsiteX56" fmla="*/ 6562035 w 12194208"/>
              <a:gd name="connsiteY56" fmla="*/ 1524000 h 6096000"/>
              <a:gd name="connsiteX57" fmla="*/ 6542157 w 12194208"/>
              <a:gd name="connsiteY57" fmla="*/ 1524000 h 6096000"/>
              <a:gd name="connsiteX58" fmla="*/ 6542157 w 12194208"/>
              <a:gd name="connsiteY58" fmla="*/ 1543878 h 6096000"/>
              <a:gd name="connsiteX59" fmla="*/ 6235148 w 12194208"/>
              <a:gd name="connsiteY59" fmla="*/ 1543878 h 6096000"/>
              <a:gd name="connsiteX60" fmla="*/ 6235148 w 12194208"/>
              <a:gd name="connsiteY60" fmla="*/ 4147931 h 6096000"/>
              <a:gd name="connsiteX61" fmla="*/ 6195392 w 12194208"/>
              <a:gd name="connsiteY61" fmla="*/ 4147931 h 6096000"/>
              <a:gd name="connsiteX62" fmla="*/ 6195392 w 12194208"/>
              <a:gd name="connsiteY62" fmla="*/ 1524000 h 6096000"/>
              <a:gd name="connsiteX63" fmla="*/ 6215270 w 12194208"/>
              <a:gd name="connsiteY63" fmla="*/ 1524000 h 6096000"/>
              <a:gd name="connsiteX64" fmla="*/ 6215270 w 12194208"/>
              <a:gd name="connsiteY64" fmla="*/ 1504122 h 6096000"/>
              <a:gd name="connsiteX65" fmla="*/ 6522278 w 12194208"/>
              <a:gd name="connsiteY65" fmla="*/ 1504122 h 6096000"/>
              <a:gd name="connsiteX66" fmla="*/ 6522278 w 12194208"/>
              <a:gd name="connsiteY66" fmla="*/ 1250122 h 6096000"/>
              <a:gd name="connsiteX67" fmla="*/ 6542157 w 12194208"/>
              <a:gd name="connsiteY67" fmla="*/ 1250122 h 6096000"/>
              <a:gd name="connsiteX68" fmla="*/ 6542157 w 12194208"/>
              <a:gd name="connsiteY68" fmla="*/ 1230244 h 6096000"/>
              <a:gd name="connsiteX69" fmla="*/ 6672470 w 12194208"/>
              <a:gd name="connsiteY69" fmla="*/ 1230244 h 6096000"/>
              <a:gd name="connsiteX70" fmla="*/ 6672470 w 12194208"/>
              <a:gd name="connsiteY70" fmla="*/ 1250122 h 6096000"/>
              <a:gd name="connsiteX71" fmla="*/ 6692348 w 12194208"/>
              <a:gd name="connsiteY71" fmla="*/ 1250122 h 6096000"/>
              <a:gd name="connsiteX72" fmla="*/ 6692348 w 12194208"/>
              <a:gd name="connsiteY72" fmla="*/ 1382644 h 6096000"/>
              <a:gd name="connsiteX73" fmla="*/ 6858000 w 12194208"/>
              <a:gd name="connsiteY73" fmla="*/ 1382644 h 6096000"/>
              <a:gd name="connsiteX74" fmla="*/ 6858000 w 12194208"/>
              <a:gd name="connsiteY74" fmla="*/ 1402522 h 6096000"/>
              <a:gd name="connsiteX75" fmla="*/ 6877878 w 12194208"/>
              <a:gd name="connsiteY75" fmla="*/ 1402522 h 6096000"/>
              <a:gd name="connsiteX76" fmla="*/ 6877878 w 12194208"/>
              <a:gd name="connsiteY76" fmla="*/ 1504122 h 6096000"/>
              <a:gd name="connsiteX77" fmla="*/ 7377044 w 12194208"/>
              <a:gd name="connsiteY77" fmla="*/ 1504122 h 6096000"/>
              <a:gd name="connsiteX78" fmla="*/ 7377044 w 12194208"/>
              <a:gd name="connsiteY78" fmla="*/ 141357 h 6096000"/>
              <a:gd name="connsiteX79" fmla="*/ 7112000 w 12194208"/>
              <a:gd name="connsiteY79" fmla="*/ 141357 h 6096000"/>
              <a:gd name="connsiteX80" fmla="*/ 7112000 w 12194208"/>
              <a:gd name="connsiteY80" fmla="*/ 0 h 6096000"/>
              <a:gd name="connsiteX81" fmla="*/ 6440557 w 12194208"/>
              <a:gd name="connsiteY81" fmla="*/ 0 h 6096000"/>
              <a:gd name="connsiteX82" fmla="*/ 6440557 w 12194208"/>
              <a:gd name="connsiteY82" fmla="*/ 183322 h 6096000"/>
              <a:gd name="connsiteX83" fmla="*/ 6299201 w 12194208"/>
              <a:gd name="connsiteY83" fmla="*/ 183322 h 6096000"/>
              <a:gd name="connsiteX84" fmla="*/ 6299201 w 12194208"/>
              <a:gd name="connsiteY84" fmla="*/ 792922 h 6096000"/>
              <a:gd name="connsiteX85" fmla="*/ 5932557 w 12194208"/>
              <a:gd name="connsiteY85" fmla="*/ 792922 h 6096000"/>
              <a:gd name="connsiteX86" fmla="*/ 5932557 w 12194208"/>
              <a:gd name="connsiteY86" fmla="*/ 4044122 h 6096000"/>
              <a:gd name="connsiteX87" fmla="*/ 5709479 w 12194208"/>
              <a:gd name="connsiteY87" fmla="*/ 3617844 h 6096000"/>
              <a:gd name="connsiteX88" fmla="*/ 5709479 w 12194208"/>
              <a:gd name="connsiteY88" fmla="*/ 1543878 h 6096000"/>
              <a:gd name="connsiteX89" fmla="*/ 5588000 w 12194208"/>
              <a:gd name="connsiteY89" fmla="*/ 1543878 h 6096000"/>
              <a:gd name="connsiteX90" fmla="*/ 5588000 w 12194208"/>
              <a:gd name="connsiteY90" fmla="*/ 1258957 h 6096000"/>
              <a:gd name="connsiteX91" fmla="*/ 5283200 w 12194208"/>
              <a:gd name="connsiteY91" fmla="*/ 1258957 h 6096000"/>
              <a:gd name="connsiteX92" fmla="*/ 5283200 w 12194208"/>
              <a:gd name="connsiteY92" fmla="*/ 1137478 h 6096000"/>
              <a:gd name="connsiteX93" fmla="*/ 5080000 w 12194208"/>
              <a:gd name="connsiteY93" fmla="*/ 1137478 h 6096000"/>
              <a:gd name="connsiteX94" fmla="*/ 5080000 w 12194208"/>
              <a:gd name="connsiteY94" fmla="*/ 1360557 h 6096000"/>
              <a:gd name="connsiteX95" fmla="*/ 4532244 w 12194208"/>
              <a:gd name="connsiteY95" fmla="*/ 1360557 h 6096000"/>
              <a:gd name="connsiteX96" fmla="*/ 4532244 w 12194208"/>
              <a:gd name="connsiteY96" fmla="*/ 1137478 h 6096000"/>
              <a:gd name="connsiteX97" fmla="*/ 4125844 w 12194208"/>
              <a:gd name="connsiteY97" fmla="*/ 1137478 h 6096000"/>
              <a:gd name="connsiteX98" fmla="*/ 4125844 w 12194208"/>
              <a:gd name="connsiteY98" fmla="*/ 1504122 h 6096000"/>
              <a:gd name="connsiteX99" fmla="*/ 3962400 w 12194208"/>
              <a:gd name="connsiteY99" fmla="*/ 1504122 h 6096000"/>
              <a:gd name="connsiteX100" fmla="*/ 3962400 w 12194208"/>
              <a:gd name="connsiteY100" fmla="*/ 4105965 h 6096000"/>
              <a:gd name="connsiteX101" fmla="*/ 3966818 w 12194208"/>
              <a:gd name="connsiteY101" fmla="*/ 4086087 h 6096000"/>
              <a:gd name="connsiteX102" fmla="*/ 4454939 w 12194208"/>
              <a:gd name="connsiteY102" fmla="*/ 4311374 h 6096000"/>
              <a:gd name="connsiteX103" fmla="*/ 4426226 w 12194208"/>
              <a:gd name="connsiteY103" fmla="*/ 4340087 h 6096000"/>
              <a:gd name="connsiteX104" fmla="*/ 3957983 w 12194208"/>
              <a:gd name="connsiteY104" fmla="*/ 4125844 h 6096000"/>
              <a:gd name="connsiteX105" fmla="*/ 3962400 w 12194208"/>
              <a:gd name="connsiteY105" fmla="*/ 4105965 h 6096000"/>
              <a:gd name="connsiteX106" fmla="*/ 2621722 w 12194208"/>
              <a:gd name="connsiteY106" fmla="*/ 4675809 h 6096000"/>
              <a:gd name="connsiteX107" fmla="*/ 2632765 w 12194208"/>
              <a:gd name="connsiteY107" fmla="*/ 4658139 h 6096000"/>
              <a:gd name="connsiteX108" fmla="*/ 2968487 w 12194208"/>
              <a:gd name="connsiteY108" fmla="*/ 4854713 h 6096000"/>
              <a:gd name="connsiteX109" fmla="*/ 2948609 w 12194208"/>
              <a:gd name="connsiteY109" fmla="*/ 4890052 h 6096000"/>
              <a:gd name="connsiteX110" fmla="*/ 2612887 w 12194208"/>
              <a:gd name="connsiteY110" fmla="*/ 4691270 h 6096000"/>
              <a:gd name="connsiteX111" fmla="*/ 2623931 w 12194208"/>
              <a:gd name="connsiteY111" fmla="*/ 4673600 h 6096000"/>
              <a:gd name="connsiteX112" fmla="*/ 1201531 w 12194208"/>
              <a:gd name="connsiteY112" fmla="*/ 4388678 h 6096000"/>
              <a:gd name="connsiteX113" fmla="*/ 755374 w 12194208"/>
              <a:gd name="connsiteY113" fmla="*/ 5283200 h 6096000"/>
              <a:gd name="connsiteX114" fmla="*/ 558800 w 12194208"/>
              <a:gd name="connsiteY114" fmla="*/ 5375965 h 6096000"/>
              <a:gd name="connsiteX115" fmla="*/ 2369931 w 12194208"/>
              <a:gd name="connsiteY115" fmla="*/ 5082209 h 6096000"/>
              <a:gd name="connsiteX116" fmla="*/ 5523948 w 12194208"/>
              <a:gd name="connsiteY116" fmla="*/ 3708400 h 6096000"/>
              <a:gd name="connsiteX117" fmla="*/ 5550452 w 12194208"/>
              <a:gd name="connsiteY117" fmla="*/ 3739322 h 6096000"/>
              <a:gd name="connsiteX118" fmla="*/ 2376557 w 12194208"/>
              <a:gd name="connsiteY118" fmla="*/ 5121965 h 6096000"/>
              <a:gd name="connsiteX119" fmla="*/ 382104 w 12194208"/>
              <a:gd name="connsiteY119" fmla="*/ 5433392 h 6096000"/>
              <a:gd name="connsiteX120" fmla="*/ 379896 w 12194208"/>
              <a:gd name="connsiteY120" fmla="*/ 5413513 h 6096000"/>
              <a:gd name="connsiteX121" fmla="*/ 0 w 12194208"/>
              <a:gd name="connsiteY121" fmla="*/ 5426765 h 6096000"/>
              <a:gd name="connsiteX122" fmla="*/ 0 w 12194208"/>
              <a:gd name="connsiteY122" fmla="*/ 6096000 h 6096000"/>
              <a:gd name="connsiteX123" fmla="*/ 12194208 w 12194208"/>
              <a:gd name="connsiteY123" fmla="*/ 6096000 h 6096000"/>
              <a:gd name="connsiteX124" fmla="*/ 12194208 w 12194208"/>
              <a:gd name="connsiteY124" fmla="*/ 1382644 h 6096000"/>
              <a:gd name="connsiteX125" fmla="*/ 11483009 w 12194208"/>
              <a:gd name="connsiteY125" fmla="*/ 1382644 h 6096000"/>
              <a:gd name="connsiteX126" fmla="*/ 4903305 w 12194208"/>
              <a:gd name="connsiteY126" fmla="*/ 5842000 h 6096000"/>
              <a:gd name="connsiteX127" fmla="*/ 3763617 w 12194208"/>
              <a:gd name="connsiteY127" fmla="*/ 5433392 h 6096000"/>
              <a:gd name="connsiteX128" fmla="*/ 3226905 w 12194208"/>
              <a:gd name="connsiteY128" fmla="*/ 5727148 h 6096000"/>
              <a:gd name="connsiteX129" fmla="*/ 3189357 w 12194208"/>
              <a:gd name="connsiteY129" fmla="*/ 5961270 h 6096000"/>
              <a:gd name="connsiteX130" fmla="*/ 3151809 w 12194208"/>
              <a:gd name="connsiteY130" fmla="*/ 5974522 h 6096000"/>
              <a:gd name="connsiteX131" fmla="*/ 3165061 w 12194208"/>
              <a:gd name="connsiteY131" fmla="*/ 5764696 h 6096000"/>
              <a:gd name="connsiteX132" fmla="*/ 2800626 w 12194208"/>
              <a:gd name="connsiteY132" fmla="*/ 5985565 h 6096000"/>
              <a:gd name="connsiteX133" fmla="*/ 2778539 w 12194208"/>
              <a:gd name="connsiteY133" fmla="*/ 5952435 h 6096000"/>
              <a:gd name="connsiteX134" fmla="*/ 4412974 w 12194208"/>
              <a:gd name="connsiteY134" fmla="*/ 5071166 h 6096000"/>
              <a:gd name="connsiteX135" fmla="*/ 8291444 w 12194208"/>
              <a:gd name="connsiteY135" fmla="*/ 3860800 h 6096000"/>
              <a:gd name="connsiteX136" fmla="*/ 8298070 w 12194208"/>
              <a:gd name="connsiteY136" fmla="*/ 3900557 h 6096000"/>
              <a:gd name="connsiteX137" fmla="*/ 4432852 w 12194208"/>
              <a:gd name="connsiteY137" fmla="*/ 5108713 h 6096000"/>
              <a:gd name="connsiteX138" fmla="*/ 3874052 w 12194208"/>
              <a:gd name="connsiteY138" fmla="*/ 5382591 h 6096000"/>
              <a:gd name="connsiteX139" fmla="*/ 4943061 w 12194208"/>
              <a:gd name="connsiteY139" fmla="*/ 5833166 h 6096000"/>
              <a:gd name="connsiteX140" fmla="*/ 4903305 w 12194208"/>
              <a:gd name="connsiteY140" fmla="*/ 584200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12194208" h="6096000">
                <a:moveTo>
                  <a:pt x="11483009" y="1382644"/>
                </a:moveTo>
                <a:lnTo>
                  <a:pt x="11483009" y="1524000"/>
                </a:lnTo>
                <a:lnTo>
                  <a:pt x="11299687" y="1524000"/>
                </a:lnTo>
                <a:lnTo>
                  <a:pt x="11299687" y="1789044"/>
                </a:lnTo>
                <a:lnTo>
                  <a:pt x="11014765" y="1789044"/>
                </a:lnTo>
                <a:lnTo>
                  <a:pt x="11014765" y="4653722"/>
                </a:lnTo>
                <a:lnTo>
                  <a:pt x="11032435" y="4644887"/>
                </a:lnTo>
                <a:cubicBezTo>
                  <a:pt x="11359321" y="5294244"/>
                  <a:pt x="10906539" y="5897218"/>
                  <a:pt x="10902122" y="5901635"/>
                </a:cubicBezTo>
                <a:lnTo>
                  <a:pt x="10868991" y="5877340"/>
                </a:lnTo>
                <a:cubicBezTo>
                  <a:pt x="10873408" y="5870713"/>
                  <a:pt x="11310730" y="5289826"/>
                  <a:pt x="10994887" y="4662557"/>
                </a:cubicBezTo>
                <a:lnTo>
                  <a:pt x="11012557" y="4653722"/>
                </a:lnTo>
                <a:cubicBezTo>
                  <a:pt x="10992679" y="4532244"/>
                  <a:pt x="10687878" y="4247322"/>
                  <a:pt x="10687878" y="4247322"/>
                </a:cubicBezTo>
                <a:lnTo>
                  <a:pt x="10681252" y="4267200"/>
                </a:lnTo>
                <a:cubicBezTo>
                  <a:pt x="10665791" y="4260574"/>
                  <a:pt x="9157252" y="3686313"/>
                  <a:pt x="7642087" y="4344505"/>
                </a:cubicBezTo>
                <a:cubicBezTo>
                  <a:pt x="7178261" y="4545496"/>
                  <a:pt x="6478104" y="4901096"/>
                  <a:pt x="6453809" y="5055704"/>
                </a:cubicBezTo>
                <a:cubicBezTo>
                  <a:pt x="6451600" y="5066748"/>
                  <a:pt x="6453809" y="5075583"/>
                  <a:pt x="6462644" y="5082209"/>
                </a:cubicBezTo>
                <a:cubicBezTo>
                  <a:pt x="6526696" y="5084418"/>
                  <a:pt x="6968435" y="5106505"/>
                  <a:pt x="7211392" y="5378174"/>
                </a:cubicBezTo>
                <a:cubicBezTo>
                  <a:pt x="7330661" y="5512905"/>
                  <a:pt x="7381461" y="5685183"/>
                  <a:pt x="7361583" y="5892800"/>
                </a:cubicBezTo>
                <a:lnTo>
                  <a:pt x="7321826" y="5888383"/>
                </a:lnTo>
                <a:cubicBezTo>
                  <a:pt x="7341704" y="5691809"/>
                  <a:pt x="7293114" y="5530574"/>
                  <a:pt x="7182679" y="5404678"/>
                </a:cubicBezTo>
                <a:cubicBezTo>
                  <a:pt x="6937513" y="5130800"/>
                  <a:pt x="6460435" y="5121965"/>
                  <a:pt x="6456017" y="5121965"/>
                </a:cubicBezTo>
                <a:cubicBezTo>
                  <a:pt x="5939183" y="5088835"/>
                  <a:pt x="5550452" y="5186018"/>
                  <a:pt x="5303079" y="5406887"/>
                </a:cubicBezTo>
                <a:cubicBezTo>
                  <a:pt x="5060122" y="5623340"/>
                  <a:pt x="5044661" y="5888383"/>
                  <a:pt x="5044661" y="5890592"/>
                </a:cubicBezTo>
                <a:lnTo>
                  <a:pt x="5004905" y="5888383"/>
                </a:lnTo>
                <a:cubicBezTo>
                  <a:pt x="5004905" y="5877340"/>
                  <a:pt x="5022574" y="5605670"/>
                  <a:pt x="5278783" y="5375965"/>
                </a:cubicBezTo>
                <a:cubicBezTo>
                  <a:pt x="5528366" y="5152887"/>
                  <a:pt x="5914887" y="5053496"/>
                  <a:pt x="6422887" y="5077791"/>
                </a:cubicBezTo>
                <a:cubicBezTo>
                  <a:pt x="6420679" y="5066748"/>
                  <a:pt x="6418470" y="5057913"/>
                  <a:pt x="6420679" y="5046870"/>
                </a:cubicBezTo>
                <a:cubicBezTo>
                  <a:pt x="6456017" y="4821583"/>
                  <a:pt x="7513983" y="4357757"/>
                  <a:pt x="7633253" y="4304748"/>
                </a:cubicBezTo>
                <a:cubicBezTo>
                  <a:pt x="8432800" y="3957983"/>
                  <a:pt x="9223513" y="3955774"/>
                  <a:pt x="9746974" y="4013200"/>
                </a:cubicBezTo>
                <a:cubicBezTo>
                  <a:pt x="10272644" y="4072835"/>
                  <a:pt x="10639287" y="4203148"/>
                  <a:pt x="10694505" y="4223026"/>
                </a:cubicBezTo>
                <a:lnTo>
                  <a:pt x="10694505" y="1687444"/>
                </a:lnTo>
                <a:lnTo>
                  <a:pt x="10186505" y="1687444"/>
                </a:lnTo>
                <a:lnTo>
                  <a:pt x="10186505" y="1484243"/>
                </a:lnTo>
                <a:lnTo>
                  <a:pt x="9252226" y="1484243"/>
                </a:lnTo>
                <a:lnTo>
                  <a:pt x="9252226" y="1342887"/>
                </a:lnTo>
                <a:lnTo>
                  <a:pt x="8865704" y="1342887"/>
                </a:lnTo>
                <a:lnTo>
                  <a:pt x="8865704" y="1667565"/>
                </a:lnTo>
                <a:lnTo>
                  <a:pt x="8479182" y="1667565"/>
                </a:lnTo>
                <a:lnTo>
                  <a:pt x="8479182" y="3699565"/>
                </a:lnTo>
                <a:lnTo>
                  <a:pt x="8150087" y="3699565"/>
                </a:lnTo>
                <a:lnTo>
                  <a:pt x="8150087" y="2886765"/>
                </a:lnTo>
                <a:lnTo>
                  <a:pt x="7966766" y="2886765"/>
                </a:lnTo>
                <a:lnTo>
                  <a:pt x="7966766" y="1281044"/>
                </a:lnTo>
                <a:lnTo>
                  <a:pt x="7723809" y="1281044"/>
                </a:lnTo>
                <a:lnTo>
                  <a:pt x="7723809" y="1524000"/>
                </a:lnTo>
                <a:lnTo>
                  <a:pt x="7377044" y="1524000"/>
                </a:lnTo>
                <a:lnTo>
                  <a:pt x="7377044" y="1543878"/>
                </a:lnTo>
                <a:lnTo>
                  <a:pt x="6858000" y="1543878"/>
                </a:lnTo>
                <a:lnTo>
                  <a:pt x="6858000" y="1524000"/>
                </a:lnTo>
                <a:lnTo>
                  <a:pt x="6838122" y="1524000"/>
                </a:lnTo>
                <a:lnTo>
                  <a:pt x="6838122" y="1422400"/>
                </a:lnTo>
                <a:lnTo>
                  <a:pt x="6672470" y="1422400"/>
                </a:lnTo>
                <a:lnTo>
                  <a:pt x="6672470" y="1402522"/>
                </a:lnTo>
                <a:lnTo>
                  <a:pt x="6652592" y="1402522"/>
                </a:lnTo>
                <a:lnTo>
                  <a:pt x="6652592" y="1270000"/>
                </a:lnTo>
                <a:lnTo>
                  <a:pt x="6562035" y="1270000"/>
                </a:lnTo>
                <a:lnTo>
                  <a:pt x="6562035" y="1524000"/>
                </a:lnTo>
                <a:lnTo>
                  <a:pt x="6542157" y="1524000"/>
                </a:lnTo>
                <a:lnTo>
                  <a:pt x="6542157" y="1543878"/>
                </a:lnTo>
                <a:lnTo>
                  <a:pt x="6235148" y="1543878"/>
                </a:lnTo>
                <a:lnTo>
                  <a:pt x="6235148" y="4147931"/>
                </a:lnTo>
                <a:lnTo>
                  <a:pt x="6195392" y="4147931"/>
                </a:lnTo>
                <a:lnTo>
                  <a:pt x="6195392" y="1524000"/>
                </a:lnTo>
                <a:lnTo>
                  <a:pt x="6215270" y="1524000"/>
                </a:lnTo>
                <a:lnTo>
                  <a:pt x="6215270" y="1504122"/>
                </a:lnTo>
                <a:lnTo>
                  <a:pt x="6522278" y="1504122"/>
                </a:lnTo>
                <a:lnTo>
                  <a:pt x="6522278" y="1250122"/>
                </a:lnTo>
                <a:lnTo>
                  <a:pt x="6542157" y="1250122"/>
                </a:lnTo>
                <a:lnTo>
                  <a:pt x="6542157" y="1230244"/>
                </a:lnTo>
                <a:lnTo>
                  <a:pt x="6672470" y="1230244"/>
                </a:lnTo>
                <a:lnTo>
                  <a:pt x="6672470" y="1250122"/>
                </a:lnTo>
                <a:lnTo>
                  <a:pt x="6692348" y="1250122"/>
                </a:lnTo>
                <a:lnTo>
                  <a:pt x="6692348" y="1382644"/>
                </a:lnTo>
                <a:lnTo>
                  <a:pt x="6858000" y="1382644"/>
                </a:lnTo>
                <a:lnTo>
                  <a:pt x="6858000" y="1402522"/>
                </a:lnTo>
                <a:lnTo>
                  <a:pt x="6877878" y="1402522"/>
                </a:lnTo>
                <a:lnTo>
                  <a:pt x="6877878" y="1504122"/>
                </a:lnTo>
                <a:lnTo>
                  <a:pt x="7377044" y="1504122"/>
                </a:lnTo>
                <a:lnTo>
                  <a:pt x="7377044" y="141357"/>
                </a:lnTo>
                <a:lnTo>
                  <a:pt x="7112000" y="141357"/>
                </a:lnTo>
                <a:lnTo>
                  <a:pt x="7112000" y="0"/>
                </a:lnTo>
                <a:lnTo>
                  <a:pt x="6440557" y="0"/>
                </a:lnTo>
                <a:lnTo>
                  <a:pt x="6440557" y="183322"/>
                </a:lnTo>
                <a:lnTo>
                  <a:pt x="6299201" y="183322"/>
                </a:lnTo>
                <a:lnTo>
                  <a:pt x="6299201" y="792922"/>
                </a:lnTo>
                <a:lnTo>
                  <a:pt x="5932557" y="792922"/>
                </a:lnTo>
                <a:lnTo>
                  <a:pt x="5932557" y="4044122"/>
                </a:lnTo>
                <a:lnTo>
                  <a:pt x="5709479" y="3617844"/>
                </a:lnTo>
                <a:lnTo>
                  <a:pt x="5709479" y="1543878"/>
                </a:lnTo>
                <a:lnTo>
                  <a:pt x="5588000" y="1543878"/>
                </a:lnTo>
                <a:lnTo>
                  <a:pt x="5588000" y="1258957"/>
                </a:lnTo>
                <a:lnTo>
                  <a:pt x="5283200" y="1258957"/>
                </a:lnTo>
                <a:lnTo>
                  <a:pt x="5283200" y="1137478"/>
                </a:lnTo>
                <a:lnTo>
                  <a:pt x="5080000" y="1137478"/>
                </a:lnTo>
                <a:lnTo>
                  <a:pt x="5080000" y="1360557"/>
                </a:lnTo>
                <a:lnTo>
                  <a:pt x="4532244" y="1360557"/>
                </a:lnTo>
                <a:lnTo>
                  <a:pt x="4532244" y="1137478"/>
                </a:lnTo>
                <a:lnTo>
                  <a:pt x="4125844" y="1137478"/>
                </a:lnTo>
                <a:lnTo>
                  <a:pt x="4125844" y="1504122"/>
                </a:lnTo>
                <a:lnTo>
                  <a:pt x="3962400" y="1504122"/>
                </a:lnTo>
                <a:lnTo>
                  <a:pt x="3962400" y="4105965"/>
                </a:lnTo>
                <a:lnTo>
                  <a:pt x="3966818" y="4086087"/>
                </a:lnTo>
                <a:cubicBezTo>
                  <a:pt x="3980070" y="4088296"/>
                  <a:pt x="4276035" y="4143513"/>
                  <a:pt x="4454939" y="4311374"/>
                </a:cubicBezTo>
                <a:lnTo>
                  <a:pt x="4426226" y="4340087"/>
                </a:lnTo>
                <a:cubicBezTo>
                  <a:pt x="4258366" y="4181061"/>
                  <a:pt x="3962400" y="4125844"/>
                  <a:pt x="3957983" y="4125844"/>
                </a:cubicBezTo>
                <a:lnTo>
                  <a:pt x="3962400" y="4105965"/>
                </a:lnTo>
                <a:cubicBezTo>
                  <a:pt x="2782957" y="3761409"/>
                  <a:pt x="2621722" y="4675809"/>
                  <a:pt x="2621722" y="4675809"/>
                </a:cubicBezTo>
                <a:lnTo>
                  <a:pt x="2632765" y="4658139"/>
                </a:lnTo>
                <a:cubicBezTo>
                  <a:pt x="2634974" y="4660348"/>
                  <a:pt x="2866887" y="4799496"/>
                  <a:pt x="2968487" y="4854713"/>
                </a:cubicBezTo>
                <a:lnTo>
                  <a:pt x="2948609" y="4890052"/>
                </a:lnTo>
                <a:cubicBezTo>
                  <a:pt x="2847009" y="4834835"/>
                  <a:pt x="2615096" y="4693479"/>
                  <a:pt x="2612887" y="4691270"/>
                </a:cubicBezTo>
                <a:lnTo>
                  <a:pt x="2623931" y="4673600"/>
                </a:lnTo>
                <a:cubicBezTo>
                  <a:pt x="1892852" y="4306957"/>
                  <a:pt x="1559339" y="4333461"/>
                  <a:pt x="1201531" y="4388678"/>
                </a:cubicBezTo>
                <a:cubicBezTo>
                  <a:pt x="342348" y="4521200"/>
                  <a:pt x="755374" y="5283200"/>
                  <a:pt x="755374" y="5283200"/>
                </a:cubicBezTo>
                <a:cubicBezTo>
                  <a:pt x="700157" y="5325166"/>
                  <a:pt x="631687" y="5353878"/>
                  <a:pt x="558800" y="5375965"/>
                </a:cubicBezTo>
                <a:cubicBezTo>
                  <a:pt x="872435" y="5345044"/>
                  <a:pt x="1572591" y="5258905"/>
                  <a:pt x="2369931" y="5082209"/>
                </a:cubicBezTo>
                <a:cubicBezTo>
                  <a:pt x="3363844" y="4859131"/>
                  <a:pt x="4719983" y="4439479"/>
                  <a:pt x="5523948" y="3708400"/>
                </a:cubicBezTo>
                <a:lnTo>
                  <a:pt x="5550452" y="3739322"/>
                </a:lnTo>
                <a:cubicBezTo>
                  <a:pt x="4739861" y="4477026"/>
                  <a:pt x="3377096" y="4898887"/>
                  <a:pt x="2376557" y="5121965"/>
                </a:cubicBezTo>
                <a:cubicBezTo>
                  <a:pt x="1294296" y="5364922"/>
                  <a:pt x="390939" y="5433392"/>
                  <a:pt x="382104" y="5433392"/>
                </a:cubicBezTo>
                <a:lnTo>
                  <a:pt x="379896" y="5413513"/>
                </a:lnTo>
                <a:cubicBezTo>
                  <a:pt x="181113" y="5440018"/>
                  <a:pt x="0" y="5426765"/>
                  <a:pt x="0" y="5426765"/>
                </a:cubicBezTo>
                <a:lnTo>
                  <a:pt x="0" y="6096000"/>
                </a:lnTo>
                <a:lnTo>
                  <a:pt x="12194208" y="6096000"/>
                </a:lnTo>
                <a:lnTo>
                  <a:pt x="12194208" y="1382644"/>
                </a:lnTo>
                <a:lnTo>
                  <a:pt x="11483009" y="1382644"/>
                </a:lnTo>
                <a:close/>
                <a:moveTo>
                  <a:pt x="4903305" y="5842000"/>
                </a:moveTo>
                <a:cubicBezTo>
                  <a:pt x="4708939" y="5269948"/>
                  <a:pt x="3825461" y="5422348"/>
                  <a:pt x="3763617" y="5433392"/>
                </a:cubicBezTo>
                <a:cubicBezTo>
                  <a:pt x="3553791" y="5543826"/>
                  <a:pt x="3374887" y="5643218"/>
                  <a:pt x="3226905" y="5727148"/>
                </a:cubicBezTo>
                <a:cubicBezTo>
                  <a:pt x="3213652" y="5749235"/>
                  <a:pt x="3154018" y="5855253"/>
                  <a:pt x="3189357" y="5961270"/>
                </a:cubicBezTo>
                <a:lnTo>
                  <a:pt x="3151809" y="5974522"/>
                </a:lnTo>
                <a:cubicBezTo>
                  <a:pt x="3125304" y="5892800"/>
                  <a:pt x="3142974" y="5815496"/>
                  <a:pt x="3165061" y="5764696"/>
                </a:cubicBezTo>
                <a:cubicBezTo>
                  <a:pt x="2933148" y="5899426"/>
                  <a:pt x="2805044" y="5983357"/>
                  <a:pt x="2800626" y="5985565"/>
                </a:cubicBezTo>
                <a:lnTo>
                  <a:pt x="2778539" y="5952435"/>
                </a:lnTo>
                <a:cubicBezTo>
                  <a:pt x="2785165" y="5948017"/>
                  <a:pt x="3419061" y="5532783"/>
                  <a:pt x="4412974" y="5071166"/>
                </a:cubicBezTo>
                <a:cubicBezTo>
                  <a:pt x="5329583" y="4642678"/>
                  <a:pt x="6745357" y="4086087"/>
                  <a:pt x="8291444" y="3860800"/>
                </a:cubicBezTo>
                <a:lnTo>
                  <a:pt x="8298070" y="3900557"/>
                </a:lnTo>
                <a:cubicBezTo>
                  <a:pt x="6758609" y="4125844"/>
                  <a:pt x="5345044" y="4682435"/>
                  <a:pt x="4432852" y="5108713"/>
                </a:cubicBezTo>
                <a:cubicBezTo>
                  <a:pt x="4231861" y="5203687"/>
                  <a:pt x="4044122" y="5294244"/>
                  <a:pt x="3874052" y="5382591"/>
                </a:cubicBezTo>
                <a:cubicBezTo>
                  <a:pt x="4141304" y="5353878"/>
                  <a:pt x="4777409" y="5342835"/>
                  <a:pt x="4943061" y="5833166"/>
                </a:cubicBezTo>
                <a:lnTo>
                  <a:pt x="4903305" y="5842000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62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沈阳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70432" y="3276157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shenyang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0A147C80-FE99-491F-B090-1BD82A1F3C3B}"/>
              </a:ext>
            </a:extLst>
          </p:cNvPr>
          <p:cNvSpPr/>
          <p:nvPr/>
        </p:nvSpPr>
        <p:spPr>
          <a:xfrm>
            <a:off x="2787348" y="3071858"/>
            <a:ext cx="6615226" cy="2932170"/>
          </a:xfrm>
          <a:custGeom>
            <a:avLst/>
            <a:gdLst>
              <a:gd name="connsiteX0" fmla="*/ 11869950 w 12188715"/>
              <a:gd name="connsiteY0" fmla="*/ 4429866 h 5402596"/>
              <a:gd name="connsiteX1" fmla="*/ 11869950 w 12188715"/>
              <a:gd name="connsiteY1" fmla="*/ 4495591 h 5402596"/>
              <a:gd name="connsiteX2" fmla="*/ 11761503 w 12188715"/>
              <a:gd name="connsiteY2" fmla="*/ 4495591 h 5402596"/>
              <a:gd name="connsiteX3" fmla="*/ 11761503 w 12188715"/>
              <a:gd name="connsiteY3" fmla="*/ 4778209 h 5402596"/>
              <a:gd name="connsiteX4" fmla="*/ 11781220 w 12188715"/>
              <a:gd name="connsiteY4" fmla="*/ 4778209 h 5402596"/>
              <a:gd name="connsiteX5" fmla="*/ 11781220 w 12188715"/>
              <a:gd name="connsiteY5" fmla="*/ 5188990 h 5402596"/>
              <a:gd name="connsiteX6" fmla="*/ 11741785 w 12188715"/>
              <a:gd name="connsiteY6" fmla="*/ 5188990 h 5402596"/>
              <a:gd name="connsiteX7" fmla="*/ 11741785 w 12188715"/>
              <a:gd name="connsiteY7" fmla="*/ 4778209 h 5402596"/>
              <a:gd name="connsiteX8" fmla="*/ 11653057 w 12188715"/>
              <a:gd name="connsiteY8" fmla="*/ 4778209 h 5402596"/>
              <a:gd name="connsiteX9" fmla="*/ 11653057 w 12188715"/>
              <a:gd name="connsiteY9" fmla="*/ 4538313 h 5402596"/>
              <a:gd name="connsiteX10" fmla="*/ 11406588 w 12188715"/>
              <a:gd name="connsiteY10" fmla="*/ 4538313 h 5402596"/>
              <a:gd name="connsiteX11" fmla="*/ 11406588 w 12188715"/>
              <a:gd name="connsiteY11" fmla="*/ 5192277 h 5402596"/>
              <a:gd name="connsiteX12" fmla="*/ 11367152 w 12188715"/>
              <a:gd name="connsiteY12" fmla="*/ 5192277 h 5402596"/>
              <a:gd name="connsiteX13" fmla="*/ 11367152 w 12188715"/>
              <a:gd name="connsiteY13" fmla="*/ 4538313 h 5402596"/>
              <a:gd name="connsiteX14" fmla="*/ 11386870 w 12188715"/>
              <a:gd name="connsiteY14" fmla="*/ 4538313 h 5402596"/>
              <a:gd name="connsiteX15" fmla="*/ 11386870 w 12188715"/>
              <a:gd name="connsiteY15" fmla="*/ 4459443 h 5402596"/>
              <a:gd name="connsiteX16" fmla="*/ 11133828 w 12188715"/>
              <a:gd name="connsiteY16" fmla="*/ 4337852 h 5402596"/>
              <a:gd name="connsiteX17" fmla="*/ 11041813 w 12188715"/>
              <a:gd name="connsiteY17" fmla="*/ 4416721 h 5402596"/>
              <a:gd name="connsiteX18" fmla="*/ 11054958 w 12188715"/>
              <a:gd name="connsiteY18" fmla="*/ 4433153 h 5402596"/>
              <a:gd name="connsiteX19" fmla="*/ 10939939 w 12188715"/>
              <a:gd name="connsiteY19" fmla="*/ 4518595 h 5402596"/>
              <a:gd name="connsiteX20" fmla="*/ 10939939 w 12188715"/>
              <a:gd name="connsiteY20" fmla="*/ 4640187 h 5402596"/>
              <a:gd name="connsiteX21" fmla="*/ 10920221 w 12188715"/>
              <a:gd name="connsiteY21" fmla="*/ 4640187 h 5402596"/>
              <a:gd name="connsiteX22" fmla="*/ 10920221 w 12188715"/>
              <a:gd name="connsiteY22" fmla="*/ 4659904 h 5402596"/>
              <a:gd name="connsiteX23" fmla="*/ 10690184 w 12188715"/>
              <a:gd name="connsiteY23" fmla="*/ 4659904 h 5402596"/>
              <a:gd name="connsiteX24" fmla="*/ 10690184 w 12188715"/>
              <a:gd name="connsiteY24" fmla="*/ 5103548 h 5402596"/>
              <a:gd name="connsiteX25" fmla="*/ 10650749 w 12188715"/>
              <a:gd name="connsiteY25" fmla="*/ 5103548 h 5402596"/>
              <a:gd name="connsiteX26" fmla="*/ 10650749 w 12188715"/>
              <a:gd name="connsiteY26" fmla="*/ 4640187 h 5402596"/>
              <a:gd name="connsiteX27" fmla="*/ 10670467 w 12188715"/>
              <a:gd name="connsiteY27" fmla="*/ 4640187 h 5402596"/>
              <a:gd name="connsiteX28" fmla="*/ 10670467 w 12188715"/>
              <a:gd name="connsiteY28" fmla="*/ 4620469 h 5402596"/>
              <a:gd name="connsiteX29" fmla="*/ 10900505 w 12188715"/>
              <a:gd name="connsiteY29" fmla="*/ 4620469 h 5402596"/>
              <a:gd name="connsiteX30" fmla="*/ 10900505 w 12188715"/>
              <a:gd name="connsiteY30" fmla="*/ 4508737 h 5402596"/>
              <a:gd name="connsiteX31" fmla="*/ 10920221 w 12188715"/>
              <a:gd name="connsiteY31" fmla="*/ 4508737 h 5402596"/>
              <a:gd name="connsiteX32" fmla="*/ 10907077 w 12188715"/>
              <a:gd name="connsiteY32" fmla="*/ 4492305 h 5402596"/>
              <a:gd name="connsiteX33" fmla="*/ 11031955 w 12188715"/>
              <a:gd name="connsiteY33" fmla="*/ 4400290 h 5402596"/>
              <a:gd name="connsiteX34" fmla="*/ 11045100 w 12188715"/>
              <a:gd name="connsiteY34" fmla="*/ 4416721 h 5402596"/>
              <a:gd name="connsiteX35" fmla="*/ 11045100 w 12188715"/>
              <a:gd name="connsiteY35" fmla="*/ 4321420 h 5402596"/>
              <a:gd name="connsiteX36" fmla="*/ 10897218 w 12188715"/>
              <a:gd name="connsiteY36" fmla="*/ 4321420 h 5402596"/>
              <a:gd name="connsiteX37" fmla="*/ 10897218 w 12188715"/>
              <a:gd name="connsiteY37" fmla="*/ 4203115 h 5402596"/>
              <a:gd name="connsiteX38" fmla="*/ 10328696 w 12188715"/>
              <a:gd name="connsiteY38" fmla="*/ 4203115 h 5402596"/>
              <a:gd name="connsiteX39" fmla="*/ 10328696 w 12188715"/>
              <a:gd name="connsiteY39" fmla="*/ 4341138 h 5402596"/>
              <a:gd name="connsiteX40" fmla="*/ 10489723 w 12188715"/>
              <a:gd name="connsiteY40" fmla="*/ 4341138 h 5402596"/>
              <a:gd name="connsiteX41" fmla="*/ 10489723 w 12188715"/>
              <a:gd name="connsiteY41" fmla="*/ 4360855 h 5402596"/>
              <a:gd name="connsiteX42" fmla="*/ 10509440 w 12188715"/>
              <a:gd name="connsiteY42" fmla="*/ 4360855 h 5402596"/>
              <a:gd name="connsiteX43" fmla="*/ 10509440 w 12188715"/>
              <a:gd name="connsiteY43" fmla="*/ 5103548 h 5402596"/>
              <a:gd name="connsiteX44" fmla="*/ 10470005 w 12188715"/>
              <a:gd name="connsiteY44" fmla="*/ 5103548 h 5402596"/>
              <a:gd name="connsiteX45" fmla="*/ 10470005 w 12188715"/>
              <a:gd name="connsiteY45" fmla="*/ 4380573 h 5402596"/>
              <a:gd name="connsiteX46" fmla="*/ 10308979 w 12188715"/>
              <a:gd name="connsiteY46" fmla="*/ 4380573 h 5402596"/>
              <a:gd name="connsiteX47" fmla="*/ 10308979 w 12188715"/>
              <a:gd name="connsiteY47" fmla="*/ 4360855 h 5402596"/>
              <a:gd name="connsiteX48" fmla="*/ 10289261 w 12188715"/>
              <a:gd name="connsiteY48" fmla="*/ 4360855 h 5402596"/>
              <a:gd name="connsiteX49" fmla="*/ 10289261 w 12188715"/>
              <a:gd name="connsiteY49" fmla="*/ 4203115 h 5402596"/>
              <a:gd name="connsiteX50" fmla="*/ 10308979 w 12188715"/>
              <a:gd name="connsiteY50" fmla="*/ 4203115 h 5402596"/>
              <a:gd name="connsiteX51" fmla="*/ 10308979 w 12188715"/>
              <a:gd name="connsiteY51" fmla="*/ 4124245 h 5402596"/>
              <a:gd name="connsiteX52" fmla="*/ 10154525 w 12188715"/>
              <a:gd name="connsiteY52" fmla="*/ 4124245 h 5402596"/>
              <a:gd name="connsiteX53" fmla="*/ 10154525 w 12188715"/>
              <a:gd name="connsiteY53" fmla="*/ 3907352 h 5402596"/>
              <a:gd name="connsiteX54" fmla="*/ 9658300 w 12188715"/>
              <a:gd name="connsiteY54" fmla="*/ 3907352 h 5402596"/>
              <a:gd name="connsiteX55" fmla="*/ 9658300 w 12188715"/>
              <a:gd name="connsiteY55" fmla="*/ 4160394 h 5402596"/>
              <a:gd name="connsiteX56" fmla="*/ 9724025 w 12188715"/>
              <a:gd name="connsiteY56" fmla="*/ 4160394 h 5402596"/>
              <a:gd name="connsiteX57" fmla="*/ 9724025 w 12188715"/>
              <a:gd name="connsiteY57" fmla="*/ 4268840 h 5402596"/>
              <a:gd name="connsiteX58" fmla="*/ 9454553 w 12188715"/>
              <a:gd name="connsiteY58" fmla="*/ 4268840 h 5402596"/>
              <a:gd name="connsiteX59" fmla="*/ 9454553 w 12188715"/>
              <a:gd name="connsiteY59" fmla="*/ 4682908 h 5402596"/>
              <a:gd name="connsiteX60" fmla="*/ 9332961 w 12188715"/>
              <a:gd name="connsiteY60" fmla="*/ 4778209 h 5402596"/>
              <a:gd name="connsiteX61" fmla="*/ 9332961 w 12188715"/>
              <a:gd name="connsiteY61" fmla="*/ 3480140 h 5402596"/>
              <a:gd name="connsiteX62" fmla="*/ 9106210 w 12188715"/>
              <a:gd name="connsiteY62" fmla="*/ 3480140 h 5402596"/>
              <a:gd name="connsiteX63" fmla="*/ 9106210 w 12188715"/>
              <a:gd name="connsiteY63" fmla="*/ 3197522 h 5402596"/>
              <a:gd name="connsiteX64" fmla="*/ 8784156 w 12188715"/>
              <a:gd name="connsiteY64" fmla="*/ 3197522 h 5402596"/>
              <a:gd name="connsiteX65" fmla="*/ 8784156 w 12188715"/>
              <a:gd name="connsiteY65" fmla="*/ 3371693 h 5402596"/>
              <a:gd name="connsiteX66" fmla="*/ 8803874 w 12188715"/>
              <a:gd name="connsiteY66" fmla="*/ 3371693 h 5402596"/>
              <a:gd name="connsiteX67" fmla="*/ 8803874 w 12188715"/>
              <a:gd name="connsiteY67" fmla="*/ 3565582 h 5402596"/>
              <a:gd name="connsiteX68" fmla="*/ 9010909 w 12188715"/>
              <a:gd name="connsiteY68" fmla="*/ 3565582 h 5402596"/>
              <a:gd name="connsiteX69" fmla="*/ 9010909 w 12188715"/>
              <a:gd name="connsiteY69" fmla="*/ 3585300 h 5402596"/>
              <a:gd name="connsiteX70" fmla="*/ 9030625 w 12188715"/>
              <a:gd name="connsiteY70" fmla="*/ 3585300 h 5402596"/>
              <a:gd name="connsiteX71" fmla="*/ 9030625 w 12188715"/>
              <a:gd name="connsiteY71" fmla="*/ 4258981 h 5402596"/>
              <a:gd name="connsiteX72" fmla="*/ 8991191 w 12188715"/>
              <a:gd name="connsiteY72" fmla="*/ 4258981 h 5402596"/>
              <a:gd name="connsiteX73" fmla="*/ 8991191 w 12188715"/>
              <a:gd name="connsiteY73" fmla="*/ 3605017 h 5402596"/>
              <a:gd name="connsiteX74" fmla="*/ 8784156 w 12188715"/>
              <a:gd name="connsiteY74" fmla="*/ 3605017 h 5402596"/>
              <a:gd name="connsiteX75" fmla="*/ 8784156 w 12188715"/>
              <a:gd name="connsiteY75" fmla="*/ 3585300 h 5402596"/>
              <a:gd name="connsiteX76" fmla="*/ 8764440 w 12188715"/>
              <a:gd name="connsiteY76" fmla="*/ 3585300 h 5402596"/>
              <a:gd name="connsiteX77" fmla="*/ 8764440 w 12188715"/>
              <a:gd name="connsiteY77" fmla="*/ 3371693 h 5402596"/>
              <a:gd name="connsiteX78" fmla="*/ 8698714 w 12188715"/>
              <a:gd name="connsiteY78" fmla="*/ 3371693 h 5402596"/>
              <a:gd name="connsiteX79" fmla="*/ 8698714 w 12188715"/>
              <a:gd name="connsiteY79" fmla="*/ 3358549 h 5402596"/>
              <a:gd name="connsiteX80" fmla="*/ 8695428 w 12188715"/>
              <a:gd name="connsiteY80" fmla="*/ 3177805 h 5402596"/>
              <a:gd name="connsiteX81" fmla="*/ 8678997 w 12188715"/>
              <a:gd name="connsiteY81" fmla="*/ 2997061 h 5402596"/>
              <a:gd name="connsiteX82" fmla="*/ 8662566 w 12188715"/>
              <a:gd name="connsiteY82" fmla="*/ 3177805 h 5402596"/>
              <a:gd name="connsiteX83" fmla="*/ 8659279 w 12188715"/>
              <a:gd name="connsiteY83" fmla="*/ 3358549 h 5402596"/>
              <a:gd name="connsiteX84" fmla="*/ 8659279 w 12188715"/>
              <a:gd name="connsiteY84" fmla="*/ 3371693 h 5402596"/>
              <a:gd name="connsiteX85" fmla="*/ 8639561 w 12188715"/>
              <a:gd name="connsiteY85" fmla="*/ 3371693 h 5402596"/>
              <a:gd name="connsiteX86" fmla="*/ 8639561 w 12188715"/>
              <a:gd name="connsiteY86" fmla="*/ 3559010 h 5402596"/>
              <a:gd name="connsiteX87" fmla="*/ 8491680 w 12188715"/>
              <a:gd name="connsiteY87" fmla="*/ 3559010 h 5402596"/>
              <a:gd name="connsiteX88" fmla="*/ 8491680 w 12188715"/>
              <a:gd name="connsiteY88" fmla="*/ 4258981 h 5402596"/>
              <a:gd name="connsiteX89" fmla="*/ 8511398 w 12188715"/>
              <a:gd name="connsiteY89" fmla="*/ 4258981 h 5402596"/>
              <a:gd name="connsiteX90" fmla="*/ 8511398 w 12188715"/>
              <a:gd name="connsiteY90" fmla="*/ 4998388 h 5402596"/>
              <a:gd name="connsiteX91" fmla="*/ 8721718 w 12188715"/>
              <a:gd name="connsiteY91" fmla="*/ 4998388 h 5402596"/>
              <a:gd name="connsiteX92" fmla="*/ 8721718 w 12188715"/>
              <a:gd name="connsiteY92" fmla="*/ 4360855 h 5402596"/>
              <a:gd name="connsiteX93" fmla="*/ 8741435 w 12188715"/>
              <a:gd name="connsiteY93" fmla="*/ 4360855 h 5402596"/>
              <a:gd name="connsiteX94" fmla="*/ 8741435 w 12188715"/>
              <a:gd name="connsiteY94" fmla="*/ 4341138 h 5402596"/>
              <a:gd name="connsiteX95" fmla="*/ 9014194 w 12188715"/>
              <a:gd name="connsiteY95" fmla="*/ 4341138 h 5402596"/>
              <a:gd name="connsiteX96" fmla="*/ 9014194 w 12188715"/>
              <a:gd name="connsiteY96" fmla="*/ 4360855 h 5402596"/>
              <a:gd name="connsiteX97" fmla="*/ 9033912 w 12188715"/>
              <a:gd name="connsiteY97" fmla="*/ 4360855 h 5402596"/>
              <a:gd name="connsiteX98" fmla="*/ 9033912 w 12188715"/>
              <a:gd name="connsiteY98" fmla="*/ 4485733 h 5402596"/>
              <a:gd name="connsiteX99" fmla="*/ 9234373 w 12188715"/>
              <a:gd name="connsiteY99" fmla="*/ 4485733 h 5402596"/>
              <a:gd name="connsiteX100" fmla="*/ 9234373 w 12188715"/>
              <a:gd name="connsiteY100" fmla="*/ 4505450 h 5402596"/>
              <a:gd name="connsiteX101" fmla="*/ 9254091 w 12188715"/>
              <a:gd name="connsiteY101" fmla="*/ 4505450 h 5402596"/>
              <a:gd name="connsiteX102" fmla="*/ 9254091 w 12188715"/>
              <a:gd name="connsiteY102" fmla="*/ 5238284 h 5402596"/>
              <a:gd name="connsiteX103" fmla="*/ 9214656 w 12188715"/>
              <a:gd name="connsiteY103" fmla="*/ 5238284 h 5402596"/>
              <a:gd name="connsiteX104" fmla="*/ 9214656 w 12188715"/>
              <a:gd name="connsiteY104" fmla="*/ 4525168 h 5402596"/>
              <a:gd name="connsiteX105" fmla="*/ 9014194 w 12188715"/>
              <a:gd name="connsiteY105" fmla="*/ 4525168 h 5402596"/>
              <a:gd name="connsiteX106" fmla="*/ 9014194 w 12188715"/>
              <a:gd name="connsiteY106" fmla="*/ 4505450 h 5402596"/>
              <a:gd name="connsiteX107" fmla="*/ 8994477 w 12188715"/>
              <a:gd name="connsiteY107" fmla="*/ 4505450 h 5402596"/>
              <a:gd name="connsiteX108" fmla="*/ 8994477 w 12188715"/>
              <a:gd name="connsiteY108" fmla="*/ 4380573 h 5402596"/>
              <a:gd name="connsiteX109" fmla="*/ 8764440 w 12188715"/>
              <a:gd name="connsiteY109" fmla="*/ 4380573 h 5402596"/>
              <a:gd name="connsiteX110" fmla="*/ 8764440 w 12188715"/>
              <a:gd name="connsiteY110" fmla="*/ 5018105 h 5402596"/>
              <a:gd name="connsiteX111" fmla="*/ 8744722 w 12188715"/>
              <a:gd name="connsiteY111" fmla="*/ 5018105 h 5402596"/>
              <a:gd name="connsiteX112" fmla="*/ 8744722 w 12188715"/>
              <a:gd name="connsiteY112" fmla="*/ 5037823 h 5402596"/>
              <a:gd name="connsiteX113" fmla="*/ 8494966 w 12188715"/>
              <a:gd name="connsiteY113" fmla="*/ 5037823 h 5402596"/>
              <a:gd name="connsiteX114" fmla="*/ 8333940 w 12188715"/>
              <a:gd name="connsiteY114" fmla="*/ 5037823 h 5402596"/>
              <a:gd name="connsiteX115" fmla="*/ 8333940 w 12188715"/>
              <a:gd name="connsiteY115" fmla="*/ 5188990 h 5402596"/>
              <a:gd name="connsiteX116" fmla="*/ 8294505 w 12188715"/>
              <a:gd name="connsiteY116" fmla="*/ 5188990 h 5402596"/>
              <a:gd name="connsiteX117" fmla="*/ 8294505 w 12188715"/>
              <a:gd name="connsiteY117" fmla="*/ 5018105 h 5402596"/>
              <a:gd name="connsiteX118" fmla="*/ 8314223 w 12188715"/>
              <a:gd name="connsiteY118" fmla="*/ 5018105 h 5402596"/>
              <a:gd name="connsiteX119" fmla="*/ 8314223 w 12188715"/>
              <a:gd name="connsiteY119" fmla="*/ 4998388 h 5402596"/>
              <a:gd name="connsiteX120" fmla="*/ 8475249 w 12188715"/>
              <a:gd name="connsiteY120" fmla="*/ 4998388 h 5402596"/>
              <a:gd name="connsiteX121" fmla="*/ 8475249 w 12188715"/>
              <a:gd name="connsiteY121" fmla="*/ 4334565 h 5402596"/>
              <a:gd name="connsiteX122" fmla="*/ 8333940 w 12188715"/>
              <a:gd name="connsiteY122" fmla="*/ 4334565 h 5402596"/>
              <a:gd name="connsiteX123" fmla="*/ 8333940 w 12188715"/>
              <a:gd name="connsiteY123" fmla="*/ 2997061 h 5402596"/>
              <a:gd name="connsiteX124" fmla="*/ 8107189 w 12188715"/>
              <a:gd name="connsiteY124" fmla="*/ 2997061 h 5402596"/>
              <a:gd name="connsiteX125" fmla="*/ 8107189 w 12188715"/>
              <a:gd name="connsiteY125" fmla="*/ 2701298 h 5402596"/>
              <a:gd name="connsiteX126" fmla="*/ 7785136 w 12188715"/>
              <a:gd name="connsiteY126" fmla="*/ 2701298 h 5402596"/>
              <a:gd name="connsiteX127" fmla="*/ 7785136 w 12188715"/>
              <a:gd name="connsiteY127" fmla="*/ 2875470 h 5402596"/>
              <a:gd name="connsiteX128" fmla="*/ 7676690 w 12188715"/>
              <a:gd name="connsiteY128" fmla="*/ 2875470 h 5402596"/>
              <a:gd name="connsiteX129" fmla="*/ 7676690 w 12188715"/>
              <a:gd name="connsiteY129" fmla="*/ 2997061 h 5402596"/>
              <a:gd name="connsiteX130" fmla="*/ 7610965 w 12188715"/>
              <a:gd name="connsiteY130" fmla="*/ 2997061 h 5402596"/>
              <a:gd name="connsiteX131" fmla="*/ 7610965 w 12188715"/>
              <a:gd name="connsiteY131" fmla="*/ 3532720 h 5402596"/>
              <a:gd name="connsiteX132" fmla="*/ 7630682 w 12188715"/>
              <a:gd name="connsiteY132" fmla="*/ 3532720 h 5402596"/>
              <a:gd name="connsiteX133" fmla="*/ 7630682 w 12188715"/>
              <a:gd name="connsiteY133" fmla="*/ 5188990 h 5402596"/>
              <a:gd name="connsiteX134" fmla="*/ 7591247 w 12188715"/>
              <a:gd name="connsiteY134" fmla="*/ 5188990 h 5402596"/>
              <a:gd name="connsiteX135" fmla="*/ 7591247 w 12188715"/>
              <a:gd name="connsiteY135" fmla="*/ 3539292 h 5402596"/>
              <a:gd name="connsiteX136" fmla="*/ 7489373 w 12188715"/>
              <a:gd name="connsiteY136" fmla="*/ 3572155 h 5402596"/>
              <a:gd name="connsiteX137" fmla="*/ 7328346 w 12188715"/>
              <a:gd name="connsiteY137" fmla="*/ 3545865 h 5402596"/>
              <a:gd name="connsiteX138" fmla="*/ 7328346 w 12188715"/>
              <a:gd name="connsiteY138" fmla="*/ 3466995 h 5402596"/>
              <a:gd name="connsiteX139" fmla="*/ 6605371 w 12188715"/>
              <a:gd name="connsiteY139" fmla="*/ 3466995 h 5402596"/>
              <a:gd name="connsiteX140" fmla="*/ 6605371 w 12188715"/>
              <a:gd name="connsiteY140" fmla="*/ 3588586 h 5402596"/>
              <a:gd name="connsiteX141" fmla="*/ 6572508 w 12188715"/>
              <a:gd name="connsiteY141" fmla="*/ 3588586 h 5402596"/>
              <a:gd name="connsiteX142" fmla="*/ 6572508 w 12188715"/>
              <a:gd name="connsiteY142" fmla="*/ 3687174 h 5402596"/>
              <a:gd name="connsiteX143" fmla="*/ 6983290 w 12188715"/>
              <a:gd name="connsiteY143" fmla="*/ 3687174 h 5402596"/>
              <a:gd name="connsiteX144" fmla="*/ 6983290 w 12188715"/>
              <a:gd name="connsiteY144" fmla="*/ 3706891 h 5402596"/>
              <a:gd name="connsiteX145" fmla="*/ 7003008 w 12188715"/>
              <a:gd name="connsiteY145" fmla="*/ 3706891 h 5402596"/>
              <a:gd name="connsiteX146" fmla="*/ 7003008 w 12188715"/>
              <a:gd name="connsiteY146" fmla="*/ 5192277 h 5402596"/>
              <a:gd name="connsiteX147" fmla="*/ 6966859 w 12188715"/>
              <a:gd name="connsiteY147" fmla="*/ 5192277 h 5402596"/>
              <a:gd name="connsiteX148" fmla="*/ 6966859 w 12188715"/>
              <a:gd name="connsiteY148" fmla="*/ 3726609 h 5402596"/>
              <a:gd name="connsiteX149" fmla="*/ 6556077 w 12188715"/>
              <a:gd name="connsiteY149" fmla="*/ 3726609 h 5402596"/>
              <a:gd name="connsiteX150" fmla="*/ 6556077 w 12188715"/>
              <a:gd name="connsiteY150" fmla="*/ 3706891 h 5402596"/>
              <a:gd name="connsiteX151" fmla="*/ 6536359 w 12188715"/>
              <a:gd name="connsiteY151" fmla="*/ 3706891 h 5402596"/>
              <a:gd name="connsiteX152" fmla="*/ 6536359 w 12188715"/>
              <a:gd name="connsiteY152" fmla="*/ 3588586 h 5402596"/>
              <a:gd name="connsiteX153" fmla="*/ 6500211 w 12188715"/>
              <a:gd name="connsiteY153" fmla="*/ 3588586 h 5402596"/>
              <a:gd name="connsiteX154" fmla="*/ 6500211 w 12188715"/>
              <a:gd name="connsiteY154" fmla="*/ 3480140 h 5402596"/>
              <a:gd name="connsiteX155" fmla="*/ 6404909 w 12188715"/>
              <a:gd name="connsiteY155" fmla="*/ 3480140 h 5402596"/>
              <a:gd name="connsiteX156" fmla="*/ 6404909 w 12188715"/>
              <a:gd name="connsiteY156" fmla="*/ 3240243 h 5402596"/>
              <a:gd name="connsiteX157" fmla="*/ 6204448 w 12188715"/>
              <a:gd name="connsiteY157" fmla="*/ 3240243 h 5402596"/>
              <a:gd name="connsiteX158" fmla="*/ 6204448 w 12188715"/>
              <a:gd name="connsiteY158" fmla="*/ 3440705 h 5402596"/>
              <a:gd name="connsiteX159" fmla="*/ 6109146 w 12188715"/>
              <a:gd name="connsiteY159" fmla="*/ 3440705 h 5402596"/>
              <a:gd name="connsiteX160" fmla="*/ 6109146 w 12188715"/>
              <a:gd name="connsiteY160" fmla="*/ 3332259 h 5402596"/>
              <a:gd name="connsiteX161" fmla="*/ 5833101 w 12188715"/>
              <a:gd name="connsiteY161" fmla="*/ 3332259 h 5402596"/>
              <a:gd name="connsiteX162" fmla="*/ 5833101 w 12188715"/>
              <a:gd name="connsiteY162" fmla="*/ 3683887 h 5402596"/>
              <a:gd name="connsiteX163" fmla="*/ 6312894 w 12188715"/>
              <a:gd name="connsiteY163" fmla="*/ 3683887 h 5402596"/>
              <a:gd name="connsiteX164" fmla="*/ 6312894 w 12188715"/>
              <a:gd name="connsiteY164" fmla="*/ 3703605 h 5402596"/>
              <a:gd name="connsiteX165" fmla="*/ 6332611 w 12188715"/>
              <a:gd name="connsiteY165" fmla="*/ 3703605 h 5402596"/>
              <a:gd name="connsiteX166" fmla="*/ 6332611 w 12188715"/>
              <a:gd name="connsiteY166" fmla="*/ 5188990 h 5402596"/>
              <a:gd name="connsiteX167" fmla="*/ 6293176 w 12188715"/>
              <a:gd name="connsiteY167" fmla="*/ 5188990 h 5402596"/>
              <a:gd name="connsiteX168" fmla="*/ 6293176 w 12188715"/>
              <a:gd name="connsiteY168" fmla="*/ 3723322 h 5402596"/>
              <a:gd name="connsiteX169" fmla="*/ 5833101 w 12188715"/>
              <a:gd name="connsiteY169" fmla="*/ 3723322 h 5402596"/>
              <a:gd name="connsiteX170" fmla="*/ 5833101 w 12188715"/>
              <a:gd name="connsiteY170" fmla="*/ 5188990 h 5402596"/>
              <a:gd name="connsiteX171" fmla="*/ 5793666 w 12188715"/>
              <a:gd name="connsiteY171" fmla="*/ 5188990 h 5402596"/>
              <a:gd name="connsiteX172" fmla="*/ 5793666 w 12188715"/>
              <a:gd name="connsiteY172" fmla="*/ 3328972 h 5402596"/>
              <a:gd name="connsiteX173" fmla="*/ 5813383 w 12188715"/>
              <a:gd name="connsiteY173" fmla="*/ 3328972 h 5402596"/>
              <a:gd name="connsiteX174" fmla="*/ 5813383 w 12188715"/>
              <a:gd name="connsiteY174" fmla="*/ 2369387 h 5402596"/>
              <a:gd name="connsiteX175" fmla="*/ 5438750 w 12188715"/>
              <a:gd name="connsiteY175" fmla="*/ 2369387 h 5402596"/>
              <a:gd name="connsiteX176" fmla="*/ 5438750 w 12188715"/>
              <a:gd name="connsiteY176" fmla="*/ 2527127 h 5402596"/>
              <a:gd name="connsiteX177" fmla="*/ 5185709 w 12188715"/>
              <a:gd name="connsiteY177" fmla="*/ 2527127 h 5402596"/>
              <a:gd name="connsiteX178" fmla="*/ 5185709 w 12188715"/>
              <a:gd name="connsiteY178" fmla="*/ 2675008 h 5402596"/>
              <a:gd name="connsiteX179" fmla="*/ 4972103 w 12188715"/>
              <a:gd name="connsiteY179" fmla="*/ 2675008 h 5402596"/>
              <a:gd name="connsiteX180" fmla="*/ 4972103 w 12188715"/>
              <a:gd name="connsiteY180" fmla="*/ 5152841 h 5402596"/>
              <a:gd name="connsiteX181" fmla="*/ 4784786 w 12188715"/>
              <a:gd name="connsiteY181" fmla="*/ 5152841 h 5402596"/>
              <a:gd name="connsiteX182" fmla="*/ 4784786 w 12188715"/>
              <a:gd name="connsiteY182" fmla="*/ 3049641 h 5402596"/>
              <a:gd name="connsiteX183" fmla="*/ 4196546 w 12188715"/>
              <a:gd name="connsiteY183" fmla="*/ 3049641 h 5402596"/>
              <a:gd name="connsiteX184" fmla="*/ 4196546 w 12188715"/>
              <a:gd name="connsiteY184" fmla="*/ 3250102 h 5402596"/>
              <a:gd name="connsiteX185" fmla="*/ 4216264 w 12188715"/>
              <a:gd name="connsiteY185" fmla="*/ 3250102 h 5402596"/>
              <a:gd name="connsiteX186" fmla="*/ 4216264 w 12188715"/>
              <a:gd name="connsiteY186" fmla="*/ 5188990 h 5402596"/>
              <a:gd name="connsiteX187" fmla="*/ 4173543 w 12188715"/>
              <a:gd name="connsiteY187" fmla="*/ 5188990 h 5402596"/>
              <a:gd name="connsiteX188" fmla="*/ 4173543 w 12188715"/>
              <a:gd name="connsiteY188" fmla="*/ 3250102 h 5402596"/>
              <a:gd name="connsiteX189" fmla="*/ 4117676 w 12188715"/>
              <a:gd name="connsiteY189" fmla="*/ 3250102 h 5402596"/>
              <a:gd name="connsiteX190" fmla="*/ 4117676 w 12188715"/>
              <a:gd name="connsiteY190" fmla="*/ 2970771 h 5402596"/>
              <a:gd name="connsiteX191" fmla="*/ 4015802 w 12188715"/>
              <a:gd name="connsiteY191" fmla="*/ 2970771 h 5402596"/>
              <a:gd name="connsiteX192" fmla="*/ 3936932 w 12188715"/>
              <a:gd name="connsiteY192" fmla="*/ 2740733 h 5402596"/>
              <a:gd name="connsiteX193" fmla="*/ 3936932 w 12188715"/>
              <a:gd name="connsiteY193" fmla="*/ 2619142 h 5402596"/>
              <a:gd name="connsiteX194" fmla="*/ 3917215 w 12188715"/>
              <a:gd name="connsiteY194" fmla="*/ 2619142 h 5402596"/>
              <a:gd name="connsiteX195" fmla="*/ 3917215 w 12188715"/>
              <a:gd name="connsiteY195" fmla="*/ 2740733 h 5402596"/>
              <a:gd name="connsiteX196" fmla="*/ 3838345 w 12188715"/>
              <a:gd name="connsiteY196" fmla="*/ 2970771 h 5402596"/>
              <a:gd name="connsiteX197" fmla="*/ 3828486 w 12188715"/>
              <a:gd name="connsiteY197" fmla="*/ 2970771 h 5402596"/>
              <a:gd name="connsiteX198" fmla="*/ 3828486 w 12188715"/>
              <a:gd name="connsiteY198" fmla="*/ 5188990 h 5402596"/>
              <a:gd name="connsiteX199" fmla="*/ 3789051 w 12188715"/>
              <a:gd name="connsiteY199" fmla="*/ 5188990 h 5402596"/>
              <a:gd name="connsiteX200" fmla="*/ 3789051 w 12188715"/>
              <a:gd name="connsiteY200" fmla="*/ 2974057 h 5402596"/>
              <a:gd name="connsiteX201" fmla="*/ 3808768 w 12188715"/>
              <a:gd name="connsiteY201" fmla="*/ 2974057 h 5402596"/>
              <a:gd name="connsiteX202" fmla="*/ 3808768 w 12188715"/>
              <a:gd name="connsiteY202" fmla="*/ 1991468 h 5402596"/>
              <a:gd name="connsiteX203" fmla="*/ 3568872 w 12188715"/>
              <a:gd name="connsiteY203" fmla="*/ 1991468 h 5402596"/>
              <a:gd name="connsiteX204" fmla="*/ 3568872 w 12188715"/>
              <a:gd name="connsiteY204" fmla="*/ 1830442 h 5402596"/>
              <a:gd name="connsiteX205" fmla="*/ 2845896 w 12188715"/>
              <a:gd name="connsiteY205" fmla="*/ 1830442 h 5402596"/>
              <a:gd name="connsiteX206" fmla="*/ 2845896 w 12188715"/>
              <a:gd name="connsiteY206" fmla="*/ 1912598 h 5402596"/>
              <a:gd name="connsiteX207" fmla="*/ 2941197 w 12188715"/>
              <a:gd name="connsiteY207" fmla="*/ 1912598 h 5402596"/>
              <a:gd name="connsiteX208" fmla="*/ 2941197 w 12188715"/>
              <a:gd name="connsiteY208" fmla="*/ 1978323 h 5402596"/>
              <a:gd name="connsiteX209" fmla="*/ 2826178 w 12188715"/>
              <a:gd name="connsiteY209" fmla="*/ 1978323 h 5402596"/>
              <a:gd name="connsiteX210" fmla="*/ 2826178 w 12188715"/>
              <a:gd name="connsiteY210" fmla="*/ 3039782 h 5402596"/>
              <a:gd name="connsiteX211" fmla="*/ 2786744 w 12188715"/>
              <a:gd name="connsiteY211" fmla="*/ 3039782 h 5402596"/>
              <a:gd name="connsiteX212" fmla="*/ 2786744 w 12188715"/>
              <a:gd name="connsiteY212" fmla="*/ 1978323 h 5402596"/>
              <a:gd name="connsiteX213" fmla="*/ 2760453 w 12188715"/>
              <a:gd name="connsiteY213" fmla="*/ 1978323 h 5402596"/>
              <a:gd name="connsiteX214" fmla="*/ 2760453 w 12188715"/>
              <a:gd name="connsiteY214" fmla="*/ 1229058 h 5402596"/>
              <a:gd name="connsiteX215" fmla="*/ 2652007 w 12188715"/>
              <a:gd name="connsiteY215" fmla="*/ 1229058 h 5402596"/>
              <a:gd name="connsiteX216" fmla="*/ 2652007 w 12188715"/>
              <a:gd name="connsiteY216" fmla="*/ 976017 h 5402596"/>
              <a:gd name="connsiteX217" fmla="*/ 2517271 w 12188715"/>
              <a:gd name="connsiteY217" fmla="*/ 976017 h 5402596"/>
              <a:gd name="connsiteX218" fmla="*/ 2517271 w 12188715"/>
              <a:gd name="connsiteY218" fmla="*/ 814990 h 5402596"/>
              <a:gd name="connsiteX219" fmla="*/ 2382534 w 12188715"/>
              <a:gd name="connsiteY219" fmla="*/ 814990 h 5402596"/>
              <a:gd name="connsiteX220" fmla="*/ 2382534 w 12188715"/>
              <a:gd name="connsiteY220" fmla="*/ 588239 h 5402596"/>
              <a:gd name="connsiteX221" fmla="*/ 2165642 w 12188715"/>
              <a:gd name="connsiteY221" fmla="*/ 588239 h 5402596"/>
              <a:gd name="connsiteX222" fmla="*/ 2159069 w 12188715"/>
              <a:gd name="connsiteY222" fmla="*/ 414068 h 5402596"/>
              <a:gd name="connsiteX223" fmla="*/ 2126206 w 12188715"/>
              <a:gd name="connsiteY223" fmla="*/ 0 h 5402596"/>
              <a:gd name="connsiteX224" fmla="*/ 2093344 w 12188715"/>
              <a:gd name="connsiteY224" fmla="*/ 414068 h 5402596"/>
              <a:gd name="connsiteX225" fmla="*/ 2086771 w 12188715"/>
              <a:gd name="connsiteY225" fmla="*/ 588239 h 5402596"/>
              <a:gd name="connsiteX226" fmla="*/ 1883024 w 12188715"/>
              <a:gd name="connsiteY226" fmla="*/ 588239 h 5402596"/>
              <a:gd name="connsiteX227" fmla="*/ 1883024 w 12188715"/>
              <a:gd name="connsiteY227" fmla="*/ 814990 h 5402596"/>
              <a:gd name="connsiteX228" fmla="*/ 1741715 w 12188715"/>
              <a:gd name="connsiteY228" fmla="*/ 814990 h 5402596"/>
              <a:gd name="connsiteX229" fmla="*/ 1741715 w 12188715"/>
              <a:gd name="connsiteY229" fmla="*/ 949727 h 5402596"/>
              <a:gd name="connsiteX230" fmla="*/ 1593833 w 12188715"/>
              <a:gd name="connsiteY230" fmla="*/ 949727 h 5402596"/>
              <a:gd name="connsiteX231" fmla="*/ 1593833 w 12188715"/>
              <a:gd name="connsiteY231" fmla="*/ 1137043 h 5402596"/>
              <a:gd name="connsiteX232" fmla="*/ 1485387 w 12188715"/>
              <a:gd name="connsiteY232" fmla="*/ 1137043 h 5402596"/>
              <a:gd name="connsiteX233" fmla="*/ 1485387 w 12188715"/>
              <a:gd name="connsiteY233" fmla="*/ 1028597 h 5402596"/>
              <a:gd name="connsiteX234" fmla="*/ 1337505 w 12188715"/>
              <a:gd name="connsiteY234" fmla="*/ 1028597 h 5402596"/>
              <a:gd name="connsiteX235" fmla="*/ 1337505 w 12188715"/>
              <a:gd name="connsiteY235" fmla="*/ 1176478 h 5402596"/>
              <a:gd name="connsiteX236" fmla="*/ 1390085 w 12188715"/>
              <a:gd name="connsiteY236" fmla="*/ 1176478 h 5402596"/>
              <a:gd name="connsiteX237" fmla="*/ 1390085 w 12188715"/>
              <a:gd name="connsiteY237" fmla="*/ 1603691 h 5402596"/>
              <a:gd name="connsiteX238" fmla="*/ 2182073 w 12188715"/>
              <a:gd name="connsiteY238" fmla="*/ 1603691 h 5402596"/>
              <a:gd name="connsiteX239" fmla="*/ 2182073 w 12188715"/>
              <a:gd name="connsiteY239" fmla="*/ 1623408 h 5402596"/>
              <a:gd name="connsiteX240" fmla="*/ 2201790 w 12188715"/>
              <a:gd name="connsiteY240" fmla="*/ 1623408 h 5402596"/>
              <a:gd name="connsiteX241" fmla="*/ 2201790 w 12188715"/>
              <a:gd name="connsiteY241" fmla="*/ 1784434 h 5402596"/>
              <a:gd name="connsiteX242" fmla="*/ 2362817 w 12188715"/>
              <a:gd name="connsiteY242" fmla="*/ 1784434 h 5402596"/>
              <a:gd name="connsiteX243" fmla="*/ 2362817 w 12188715"/>
              <a:gd name="connsiteY243" fmla="*/ 1804152 h 5402596"/>
              <a:gd name="connsiteX244" fmla="*/ 2382534 w 12188715"/>
              <a:gd name="connsiteY244" fmla="*/ 1804152 h 5402596"/>
              <a:gd name="connsiteX245" fmla="*/ 2382534 w 12188715"/>
              <a:gd name="connsiteY245" fmla="*/ 4275413 h 5402596"/>
              <a:gd name="connsiteX246" fmla="*/ 2343099 w 12188715"/>
              <a:gd name="connsiteY246" fmla="*/ 4275413 h 5402596"/>
              <a:gd name="connsiteX247" fmla="*/ 2343099 w 12188715"/>
              <a:gd name="connsiteY247" fmla="*/ 1823869 h 5402596"/>
              <a:gd name="connsiteX248" fmla="*/ 2182073 w 12188715"/>
              <a:gd name="connsiteY248" fmla="*/ 1823869 h 5402596"/>
              <a:gd name="connsiteX249" fmla="*/ 2182073 w 12188715"/>
              <a:gd name="connsiteY249" fmla="*/ 1804152 h 5402596"/>
              <a:gd name="connsiteX250" fmla="*/ 2162355 w 12188715"/>
              <a:gd name="connsiteY250" fmla="*/ 1804152 h 5402596"/>
              <a:gd name="connsiteX251" fmla="*/ 2162355 w 12188715"/>
              <a:gd name="connsiteY251" fmla="*/ 1643125 h 5402596"/>
              <a:gd name="connsiteX252" fmla="*/ 1393372 w 12188715"/>
              <a:gd name="connsiteY252" fmla="*/ 1643125 h 5402596"/>
              <a:gd name="connsiteX253" fmla="*/ 1393372 w 12188715"/>
              <a:gd name="connsiteY253" fmla="*/ 1708850 h 5402596"/>
              <a:gd name="connsiteX254" fmla="*/ 1245490 w 12188715"/>
              <a:gd name="connsiteY254" fmla="*/ 1708850 h 5402596"/>
              <a:gd name="connsiteX255" fmla="*/ 1245490 w 12188715"/>
              <a:gd name="connsiteY255" fmla="*/ 1830442 h 5402596"/>
              <a:gd name="connsiteX256" fmla="*/ 1110754 w 12188715"/>
              <a:gd name="connsiteY256" fmla="*/ 1830442 h 5402596"/>
              <a:gd name="connsiteX257" fmla="*/ 1110754 w 12188715"/>
              <a:gd name="connsiteY257" fmla="*/ 3664170 h 5402596"/>
              <a:gd name="connsiteX258" fmla="*/ 1130471 w 12188715"/>
              <a:gd name="connsiteY258" fmla="*/ 3664170 h 5402596"/>
              <a:gd name="connsiteX259" fmla="*/ 1130471 w 12188715"/>
              <a:gd name="connsiteY259" fmla="*/ 4383859 h 5402596"/>
              <a:gd name="connsiteX260" fmla="*/ 2362817 w 12188715"/>
              <a:gd name="connsiteY260" fmla="*/ 4383859 h 5402596"/>
              <a:gd name="connsiteX261" fmla="*/ 2362817 w 12188715"/>
              <a:gd name="connsiteY261" fmla="*/ 4403577 h 5402596"/>
              <a:gd name="connsiteX262" fmla="*/ 2382534 w 12188715"/>
              <a:gd name="connsiteY262" fmla="*/ 4403577 h 5402596"/>
              <a:gd name="connsiteX263" fmla="*/ 2382534 w 12188715"/>
              <a:gd name="connsiteY263" fmla="*/ 4515309 h 5402596"/>
              <a:gd name="connsiteX264" fmla="*/ 2563278 w 12188715"/>
              <a:gd name="connsiteY264" fmla="*/ 4515309 h 5402596"/>
              <a:gd name="connsiteX265" fmla="*/ 2563278 w 12188715"/>
              <a:gd name="connsiteY265" fmla="*/ 4535027 h 5402596"/>
              <a:gd name="connsiteX266" fmla="*/ 2582996 w 12188715"/>
              <a:gd name="connsiteY266" fmla="*/ 4535027 h 5402596"/>
              <a:gd name="connsiteX267" fmla="*/ 2582996 w 12188715"/>
              <a:gd name="connsiteY267" fmla="*/ 5188990 h 5402596"/>
              <a:gd name="connsiteX268" fmla="*/ 2543561 w 12188715"/>
              <a:gd name="connsiteY268" fmla="*/ 5188990 h 5402596"/>
              <a:gd name="connsiteX269" fmla="*/ 2543561 w 12188715"/>
              <a:gd name="connsiteY269" fmla="*/ 4554744 h 5402596"/>
              <a:gd name="connsiteX270" fmla="*/ 2362817 w 12188715"/>
              <a:gd name="connsiteY270" fmla="*/ 4554744 h 5402596"/>
              <a:gd name="connsiteX271" fmla="*/ 2362817 w 12188715"/>
              <a:gd name="connsiteY271" fmla="*/ 4535027 h 5402596"/>
              <a:gd name="connsiteX272" fmla="*/ 2343099 w 12188715"/>
              <a:gd name="connsiteY272" fmla="*/ 4535027 h 5402596"/>
              <a:gd name="connsiteX273" fmla="*/ 2343099 w 12188715"/>
              <a:gd name="connsiteY273" fmla="*/ 4423294 h 5402596"/>
              <a:gd name="connsiteX274" fmla="*/ 1758146 w 12188715"/>
              <a:gd name="connsiteY274" fmla="*/ 4423294 h 5402596"/>
              <a:gd name="connsiteX275" fmla="*/ 1758146 w 12188715"/>
              <a:gd name="connsiteY275" fmla="*/ 5185704 h 5402596"/>
              <a:gd name="connsiteX276" fmla="*/ 1718711 w 12188715"/>
              <a:gd name="connsiteY276" fmla="*/ 5185704 h 5402596"/>
              <a:gd name="connsiteX277" fmla="*/ 1718711 w 12188715"/>
              <a:gd name="connsiteY277" fmla="*/ 4423294 h 5402596"/>
              <a:gd name="connsiteX278" fmla="*/ 1110754 w 12188715"/>
              <a:gd name="connsiteY278" fmla="*/ 4423294 h 5402596"/>
              <a:gd name="connsiteX279" fmla="*/ 795274 w 12188715"/>
              <a:gd name="connsiteY279" fmla="*/ 4423294 h 5402596"/>
              <a:gd name="connsiteX280" fmla="*/ 795274 w 12188715"/>
              <a:gd name="connsiteY280" fmla="*/ 5185704 h 5402596"/>
              <a:gd name="connsiteX281" fmla="*/ 755838 w 12188715"/>
              <a:gd name="connsiteY281" fmla="*/ 5185704 h 5402596"/>
              <a:gd name="connsiteX282" fmla="*/ 755838 w 12188715"/>
              <a:gd name="connsiteY282" fmla="*/ 4400290 h 5402596"/>
              <a:gd name="connsiteX283" fmla="*/ 775556 w 12188715"/>
              <a:gd name="connsiteY283" fmla="*/ 4400290 h 5402596"/>
              <a:gd name="connsiteX284" fmla="*/ 775556 w 12188715"/>
              <a:gd name="connsiteY284" fmla="*/ 4380573 h 5402596"/>
              <a:gd name="connsiteX285" fmla="*/ 1091036 w 12188715"/>
              <a:gd name="connsiteY285" fmla="*/ 4380573 h 5402596"/>
              <a:gd name="connsiteX286" fmla="*/ 1091036 w 12188715"/>
              <a:gd name="connsiteY286" fmla="*/ 3660884 h 5402596"/>
              <a:gd name="connsiteX287" fmla="*/ 936582 w 12188715"/>
              <a:gd name="connsiteY287" fmla="*/ 3660884 h 5402596"/>
              <a:gd name="connsiteX288" fmla="*/ 936582 w 12188715"/>
              <a:gd name="connsiteY288" fmla="*/ 3499857 h 5402596"/>
              <a:gd name="connsiteX289" fmla="*/ 722976 w 12188715"/>
              <a:gd name="connsiteY289" fmla="*/ 3499857 h 5402596"/>
              <a:gd name="connsiteX290" fmla="*/ 722976 w 12188715"/>
              <a:gd name="connsiteY290" fmla="*/ 3713464 h 5402596"/>
              <a:gd name="connsiteX291" fmla="*/ 525801 w 12188715"/>
              <a:gd name="connsiteY291" fmla="*/ 3713464 h 5402596"/>
              <a:gd name="connsiteX292" fmla="*/ 525801 w 12188715"/>
              <a:gd name="connsiteY292" fmla="*/ 5182418 h 5402596"/>
              <a:gd name="connsiteX293" fmla="*/ 486366 w 12188715"/>
              <a:gd name="connsiteY293" fmla="*/ 5182418 h 5402596"/>
              <a:gd name="connsiteX294" fmla="*/ 486366 w 12188715"/>
              <a:gd name="connsiteY294" fmla="*/ 3713464 h 5402596"/>
              <a:gd name="connsiteX295" fmla="*/ 348343 w 12188715"/>
              <a:gd name="connsiteY295" fmla="*/ 3713464 h 5402596"/>
              <a:gd name="connsiteX296" fmla="*/ 348343 w 12188715"/>
              <a:gd name="connsiteY296" fmla="*/ 3861345 h 5402596"/>
              <a:gd name="connsiteX297" fmla="*/ 0 w 12188715"/>
              <a:gd name="connsiteY297" fmla="*/ 3861345 h 5402596"/>
              <a:gd name="connsiteX298" fmla="*/ 0 w 12188715"/>
              <a:gd name="connsiteY298" fmla="*/ 5402597 h 5402596"/>
              <a:gd name="connsiteX299" fmla="*/ 12188716 w 12188715"/>
              <a:gd name="connsiteY299" fmla="*/ 5402597 h 5402596"/>
              <a:gd name="connsiteX300" fmla="*/ 12188716 w 12188715"/>
              <a:gd name="connsiteY300" fmla="*/ 4423294 h 5402596"/>
              <a:gd name="connsiteX301" fmla="*/ 11869950 w 12188715"/>
              <a:gd name="connsiteY301" fmla="*/ 4423294 h 5402596"/>
              <a:gd name="connsiteX302" fmla="*/ 3651028 w 12188715"/>
              <a:gd name="connsiteY302" fmla="*/ 5192277 h 5402596"/>
              <a:gd name="connsiteX303" fmla="*/ 3611593 w 12188715"/>
              <a:gd name="connsiteY303" fmla="*/ 5192277 h 5402596"/>
              <a:gd name="connsiteX304" fmla="*/ 3611593 w 12188715"/>
              <a:gd name="connsiteY304" fmla="*/ 3292824 h 5402596"/>
              <a:gd name="connsiteX305" fmla="*/ 2665152 w 12188715"/>
              <a:gd name="connsiteY305" fmla="*/ 3292824 h 5402596"/>
              <a:gd name="connsiteX306" fmla="*/ 2665152 w 12188715"/>
              <a:gd name="connsiteY306" fmla="*/ 5192277 h 5402596"/>
              <a:gd name="connsiteX307" fmla="*/ 2625717 w 12188715"/>
              <a:gd name="connsiteY307" fmla="*/ 5192277 h 5402596"/>
              <a:gd name="connsiteX308" fmla="*/ 2625717 w 12188715"/>
              <a:gd name="connsiteY308" fmla="*/ 3273106 h 5402596"/>
              <a:gd name="connsiteX309" fmla="*/ 2645435 w 12188715"/>
              <a:gd name="connsiteY309" fmla="*/ 3273106 h 5402596"/>
              <a:gd name="connsiteX310" fmla="*/ 2645435 w 12188715"/>
              <a:gd name="connsiteY310" fmla="*/ 3253388 h 5402596"/>
              <a:gd name="connsiteX311" fmla="*/ 3631311 w 12188715"/>
              <a:gd name="connsiteY311" fmla="*/ 3253388 h 5402596"/>
              <a:gd name="connsiteX312" fmla="*/ 3631311 w 12188715"/>
              <a:gd name="connsiteY312" fmla="*/ 3273106 h 5402596"/>
              <a:gd name="connsiteX313" fmla="*/ 3651028 w 12188715"/>
              <a:gd name="connsiteY313" fmla="*/ 3273106 h 5402596"/>
              <a:gd name="connsiteX314" fmla="*/ 3651028 w 12188715"/>
              <a:gd name="connsiteY314" fmla="*/ 5192277 h 5402596"/>
              <a:gd name="connsiteX315" fmla="*/ 8202490 w 12188715"/>
              <a:gd name="connsiteY315" fmla="*/ 5192277 h 5402596"/>
              <a:gd name="connsiteX316" fmla="*/ 8163055 w 12188715"/>
              <a:gd name="connsiteY316" fmla="*/ 5192277 h 5402596"/>
              <a:gd name="connsiteX317" fmla="*/ 8163055 w 12188715"/>
              <a:gd name="connsiteY317" fmla="*/ 4383859 h 5402596"/>
              <a:gd name="connsiteX318" fmla="*/ 7860719 w 12188715"/>
              <a:gd name="connsiteY318" fmla="*/ 4383859 h 5402596"/>
              <a:gd name="connsiteX319" fmla="*/ 7860719 w 12188715"/>
              <a:gd name="connsiteY319" fmla="*/ 5192277 h 5402596"/>
              <a:gd name="connsiteX320" fmla="*/ 7821285 w 12188715"/>
              <a:gd name="connsiteY320" fmla="*/ 5192277 h 5402596"/>
              <a:gd name="connsiteX321" fmla="*/ 7821285 w 12188715"/>
              <a:gd name="connsiteY321" fmla="*/ 4364141 h 5402596"/>
              <a:gd name="connsiteX322" fmla="*/ 7841002 w 12188715"/>
              <a:gd name="connsiteY322" fmla="*/ 4364141 h 5402596"/>
              <a:gd name="connsiteX323" fmla="*/ 7841002 w 12188715"/>
              <a:gd name="connsiteY323" fmla="*/ 4344424 h 5402596"/>
              <a:gd name="connsiteX324" fmla="*/ 8182772 w 12188715"/>
              <a:gd name="connsiteY324" fmla="*/ 4344424 h 5402596"/>
              <a:gd name="connsiteX325" fmla="*/ 8182772 w 12188715"/>
              <a:gd name="connsiteY325" fmla="*/ 4364141 h 5402596"/>
              <a:gd name="connsiteX326" fmla="*/ 8202490 w 12188715"/>
              <a:gd name="connsiteY326" fmla="*/ 4364141 h 5402596"/>
              <a:gd name="connsiteX327" fmla="*/ 8202490 w 12188715"/>
              <a:gd name="connsiteY327" fmla="*/ 5192277 h 5402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</a:cxnLst>
            <a:rect l="l" t="t" r="r" b="b"/>
            <a:pathLst>
              <a:path w="12188715" h="5402596">
                <a:moveTo>
                  <a:pt x="11869950" y="4429866"/>
                </a:moveTo>
                <a:lnTo>
                  <a:pt x="11869950" y="4495591"/>
                </a:lnTo>
                <a:lnTo>
                  <a:pt x="11761503" y="4495591"/>
                </a:lnTo>
                <a:lnTo>
                  <a:pt x="11761503" y="4778209"/>
                </a:lnTo>
                <a:lnTo>
                  <a:pt x="11781220" y="4778209"/>
                </a:lnTo>
                <a:lnTo>
                  <a:pt x="11781220" y="5188990"/>
                </a:lnTo>
                <a:lnTo>
                  <a:pt x="11741785" y="5188990"/>
                </a:lnTo>
                <a:lnTo>
                  <a:pt x="11741785" y="4778209"/>
                </a:lnTo>
                <a:lnTo>
                  <a:pt x="11653057" y="4778209"/>
                </a:lnTo>
                <a:lnTo>
                  <a:pt x="11653057" y="4538313"/>
                </a:lnTo>
                <a:lnTo>
                  <a:pt x="11406588" y="4538313"/>
                </a:lnTo>
                <a:lnTo>
                  <a:pt x="11406588" y="5192277"/>
                </a:lnTo>
                <a:lnTo>
                  <a:pt x="11367152" y="5192277"/>
                </a:lnTo>
                <a:lnTo>
                  <a:pt x="11367152" y="4538313"/>
                </a:lnTo>
                <a:lnTo>
                  <a:pt x="11386870" y="4538313"/>
                </a:lnTo>
                <a:lnTo>
                  <a:pt x="11386870" y="4459443"/>
                </a:lnTo>
                <a:lnTo>
                  <a:pt x="11133828" y="4337852"/>
                </a:lnTo>
                <a:lnTo>
                  <a:pt x="11041813" y="4416721"/>
                </a:lnTo>
                <a:lnTo>
                  <a:pt x="11054958" y="4433153"/>
                </a:lnTo>
                <a:lnTo>
                  <a:pt x="10939939" y="4518595"/>
                </a:lnTo>
                <a:lnTo>
                  <a:pt x="10939939" y="4640187"/>
                </a:lnTo>
                <a:lnTo>
                  <a:pt x="10920221" y="4640187"/>
                </a:lnTo>
                <a:lnTo>
                  <a:pt x="10920221" y="4659904"/>
                </a:lnTo>
                <a:lnTo>
                  <a:pt x="10690184" y="4659904"/>
                </a:lnTo>
                <a:lnTo>
                  <a:pt x="10690184" y="5103548"/>
                </a:lnTo>
                <a:lnTo>
                  <a:pt x="10650749" y="5103548"/>
                </a:lnTo>
                <a:lnTo>
                  <a:pt x="10650749" y="4640187"/>
                </a:lnTo>
                <a:lnTo>
                  <a:pt x="10670467" y="4640187"/>
                </a:lnTo>
                <a:lnTo>
                  <a:pt x="10670467" y="4620469"/>
                </a:lnTo>
                <a:lnTo>
                  <a:pt x="10900505" y="4620469"/>
                </a:lnTo>
                <a:lnTo>
                  <a:pt x="10900505" y="4508737"/>
                </a:lnTo>
                <a:lnTo>
                  <a:pt x="10920221" y="4508737"/>
                </a:lnTo>
                <a:lnTo>
                  <a:pt x="10907077" y="4492305"/>
                </a:lnTo>
                <a:lnTo>
                  <a:pt x="11031955" y="4400290"/>
                </a:lnTo>
                <a:lnTo>
                  <a:pt x="11045100" y="4416721"/>
                </a:lnTo>
                <a:lnTo>
                  <a:pt x="11045100" y="4321420"/>
                </a:lnTo>
                <a:lnTo>
                  <a:pt x="10897218" y="4321420"/>
                </a:lnTo>
                <a:lnTo>
                  <a:pt x="10897218" y="4203115"/>
                </a:lnTo>
                <a:lnTo>
                  <a:pt x="10328696" y="4203115"/>
                </a:lnTo>
                <a:lnTo>
                  <a:pt x="10328696" y="4341138"/>
                </a:lnTo>
                <a:lnTo>
                  <a:pt x="10489723" y="4341138"/>
                </a:lnTo>
                <a:lnTo>
                  <a:pt x="10489723" y="4360855"/>
                </a:lnTo>
                <a:lnTo>
                  <a:pt x="10509440" y="4360855"/>
                </a:lnTo>
                <a:lnTo>
                  <a:pt x="10509440" y="5103548"/>
                </a:lnTo>
                <a:lnTo>
                  <a:pt x="10470005" y="5103548"/>
                </a:lnTo>
                <a:lnTo>
                  <a:pt x="10470005" y="4380573"/>
                </a:lnTo>
                <a:lnTo>
                  <a:pt x="10308979" y="4380573"/>
                </a:lnTo>
                <a:lnTo>
                  <a:pt x="10308979" y="4360855"/>
                </a:lnTo>
                <a:lnTo>
                  <a:pt x="10289261" y="4360855"/>
                </a:lnTo>
                <a:lnTo>
                  <a:pt x="10289261" y="4203115"/>
                </a:lnTo>
                <a:lnTo>
                  <a:pt x="10308979" y="4203115"/>
                </a:lnTo>
                <a:lnTo>
                  <a:pt x="10308979" y="4124245"/>
                </a:lnTo>
                <a:lnTo>
                  <a:pt x="10154525" y="4124245"/>
                </a:lnTo>
                <a:lnTo>
                  <a:pt x="10154525" y="3907352"/>
                </a:lnTo>
                <a:lnTo>
                  <a:pt x="9658300" y="3907352"/>
                </a:lnTo>
                <a:lnTo>
                  <a:pt x="9658300" y="4160394"/>
                </a:lnTo>
                <a:lnTo>
                  <a:pt x="9724025" y="4160394"/>
                </a:lnTo>
                <a:lnTo>
                  <a:pt x="9724025" y="4268840"/>
                </a:lnTo>
                <a:lnTo>
                  <a:pt x="9454553" y="4268840"/>
                </a:lnTo>
                <a:lnTo>
                  <a:pt x="9454553" y="4682908"/>
                </a:lnTo>
                <a:lnTo>
                  <a:pt x="9332961" y="4778209"/>
                </a:lnTo>
                <a:lnTo>
                  <a:pt x="9332961" y="3480140"/>
                </a:lnTo>
                <a:lnTo>
                  <a:pt x="9106210" y="3480140"/>
                </a:lnTo>
                <a:lnTo>
                  <a:pt x="9106210" y="3197522"/>
                </a:lnTo>
                <a:lnTo>
                  <a:pt x="8784156" y="3197522"/>
                </a:lnTo>
                <a:lnTo>
                  <a:pt x="8784156" y="3371693"/>
                </a:lnTo>
                <a:lnTo>
                  <a:pt x="8803874" y="3371693"/>
                </a:lnTo>
                <a:lnTo>
                  <a:pt x="8803874" y="3565582"/>
                </a:lnTo>
                <a:lnTo>
                  <a:pt x="9010909" y="3565582"/>
                </a:lnTo>
                <a:lnTo>
                  <a:pt x="9010909" y="3585300"/>
                </a:lnTo>
                <a:lnTo>
                  <a:pt x="9030625" y="3585300"/>
                </a:lnTo>
                <a:lnTo>
                  <a:pt x="9030625" y="4258981"/>
                </a:lnTo>
                <a:lnTo>
                  <a:pt x="8991191" y="4258981"/>
                </a:lnTo>
                <a:lnTo>
                  <a:pt x="8991191" y="3605017"/>
                </a:lnTo>
                <a:lnTo>
                  <a:pt x="8784156" y="3605017"/>
                </a:lnTo>
                <a:lnTo>
                  <a:pt x="8784156" y="3585300"/>
                </a:lnTo>
                <a:lnTo>
                  <a:pt x="8764440" y="3585300"/>
                </a:lnTo>
                <a:lnTo>
                  <a:pt x="8764440" y="3371693"/>
                </a:lnTo>
                <a:lnTo>
                  <a:pt x="8698714" y="3371693"/>
                </a:lnTo>
                <a:cubicBezTo>
                  <a:pt x="8698714" y="3368407"/>
                  <a:pt x="8698714" y="3361835"/>
                  <a:pt x="8698714" y="3358549"/>
                </a:cubicBezTo>
                <a:cubicBezTo>
                  <a:pt x="8698714" y="3299396"/>
                  <a:pt x="8698714" y="3236957"/>
                  <a:pt x="8695428" y="3177805"/>
                </a:cubicBezTo>
                <a:cubicBezTo>
                  <a:pt x="8692142" y="3118652"/>
                  <a:pt x="8688855" y="3056213"/>
                  <a:pt x="8678997" y="2997061"/>
                </a:cubicBezTo>
                <a:cubicBezTo>
                  <a:pt x="8669137" y="3056213"/>
                  <a:pt x="8665852" y="3118652"/>
                  <a:pt x="8662566" y="3177805"/>
                </a:cubicBezTo>
                <a:cubicBezTo>
                  <a:pt x="8659279" y="3236957"/>
                  <a:pt x="8659279" y="3299396"/>
                  <a:pt x="8659279" y="3358549"/>
                </a:cubicBezTo>
                <a:cubicBezTo>
                  <a:pt x="8659279" y="3361835"/>
                  <a:pt x="8659279" y="3368407"/>
                  <a:pt x="8659279" y="3371693"/>
                </a:cubicBezTo>
                <a:lnTo>
                  <a:pt x="8639561" y="3371693"/>
                </a:lnTo>
                <a:lnTo>
                  <a:pt x="8639561" y="3559010"/>
                </a:lnTo>
                <a:lnTo>
                  <a:pt x="8491680" y="3559010"/>
                </a:lnTo>
                <a:lnTo>
                  <a:pt x="8491680" y="4258981"/>
                </a:lnTo>
                <a:lnTo>
                  <a:pt x="8511398" y="4258981"/>
                </a:lnTo>
                <a:lnTo>
                  <a:pt x="8511398" y="4998388"/>
                </a:lnTo>
                <a:lnTo>
                  <a:pt x="8721718" y="4998388"/>
                </a:lnTo>
                <a:lnTo>
                  <a:pt x="8721718" y="4360855"/>
                </a:lnTo>
                <a:lnTo>
                  <a:pt x="8741435" y="4360855"/>
                </a:lnTo>
                <a:lnTo>
                  <a:pt x="8741435" y="4341138"/>
                </a:lnTo>
                <a:lnTo>
                  <a:pt x="9014194" y="4341138"/>
                </a:lnTo>
                <a:lnTo>
                  <a:pt x="9014194" y="4360855"/>
                </a:lnTo>
                <a:lnTo>
                  <a:pt x="9033912" y="4360855"/>
                </a:lnTo>
                <a:lnTo>
                  <a:pt x="9033912" y="4485733"/>
                </a:lnTo>
                <a:lnTo>
                  <a:pt x="9234373" y="4485733"/>
                </a:lnTo>
                <a:lnTo>
                  <a:pt x="9234373" y="4505450"/>
                </a:lnTo>
                <a:lnTo>
                  <a:pt x="9254091" y="4505450"/>
                </a:lnTo>
                <a:lnTo>
                  <a:pt x="9254091" y="5238284"/>
                </a:lnTo>
                <a:lnTo>
                  <a:pt x="9214656" y="5238284"/>
                </a:lnTo>
                <a:lnTo>
                  <a:pt x="9214656" y="4525168"/>
                </a:lnTo>
                <a:lnTo>
                  <a:pt x="9014194" y="4525168"/>
                </a:lnTo>
                <a:lnTo>
                  <a:pt x="9014194" y="4505450"/>
                </a:lnTo>
                <a:lnTo>
                  <a:pt x="8994477" y="4505450"/>
                </a:lnTo>
                <a:lnTo>
                  <a:pt x="8994477" y="4380573"/>
                </a:lnTo>
                <a:lnTo>
                  <a:pt x="8764440" y="4380573"/>
                </a:lnTo>
                <a:lnTo>
                  <a:pt x="8764440" y="5018105"/>
                </a:lnTo>
                <a:lnTo>
                  <a:pt x="8744722" y="5018105"/>
                </a:lnTo>
                <a:lnTo>
                  <a:pt x="8744722" y="5037823"/>
                </a:lnTo>
                <a:lnTo>
                  <a:pt x="8494966" y="5037823"/>
                </a:lnTo>
                <a:lnTo>
                  <a:pt x="8333940" y="5037823"/>
                </a:lnTo>
                <a:lnTo>
                  <a:pt x="8333940" y="5188990"/>
                </a:lnTo>
                <a:lnTo>
                  <a:pt x="8294505" y="5188990"/>
                </a:lnTo>
                <a:lnTo>
                  <a:pt x="8294505" y="5018105"/>
                </a:lnTo>
                <a:lnTo>
                  <a:pt x="8314223" y="5018105"/>
                </a:lnTo>
                <a:lnTo>
                  <a:pt x="8314223" y="4998388"/>
                </a:lnTo>
                <a:lnTo>
                  <a:pt x="8475249" y="4998388"/>
                </a:lnTo>
                <a:lnTo>
                  <a:pt x="8475249" y="4334565"/>
                </a:lnTo>
                <a:lnTo>
                  <a:pt x="8333940" y="4334565"/>
                </a:lnTo>
                <a:lnTo>
                  <a:pt x="8333940" y="2997061"/>
                </a:lnTo>
                <a:lnTo>
                  <a:pt x="8107189" y="2997061"/>
                </a:lnTo>
                <a:lnTo>
                  <a:pt x="8107189" y="2701298"/>
                </a:lnTo>
                <a:lnTo>
                  <a:pt x="7785136" y="2701298"/>
                </a:lnTo>
                <a:lnTo>
                  <a:pt x="7785136" y="2875470"/>
                </a:lnTo>
                <a:lnTo>
                  <a:pt x="7676690" y="2875470"/>
                </a:lnTo>
                <a:lnTo>
                  <a:pt x="7676690" y="2997061"/>
                </a:lnTo>
                <a:lnTo>
                  <a:pt x="7610965" y="2997061"/>
                </a:lnTo>
                <a:lnTo>
                  <a:pt x="7610965" y="3532720"/>
                </a:lnTo>
                <a:lnTo>
                  <a:pt x="7630682" y="3532720"/>
                </a:lnTo>
                <a:lnTo>
                  <a:pt x="7630682" y="5188990"/>
                </a:lnTo>
                <a:lnTo>
                  <a:pt x="7591247" y="5188990"/>
                </a:lnTo>
                <a:lnTo>
                  <a:pt x="7591247" y="3539292"/>
                </a:lnTo>
                <a:lnTo>
                  <a:pt x="7489373" y="3572155"/>
                </a:lnTo>
                <a:lnTo>
                  <a:pt x="7328346" y="3545865"/>
                </a:lnTo>
                <a:lnTo>
                  <a:pt x="7328346" y="3466995"/>
                </a:lnTo>
                <a:lnTo>
                  <a:pt x="6605371" y="3466995"/>
                </a:lnTo>
                <a:lnTo>
                  <a:pt x="6605371" y="3588586"/>
                </a:lnTo>
                <a:lnTo>
                  <a:pt x="6572508" y="3588586"/>
                </a:lnTo>
                <a:lnTo>
                  <a:pt x="6572508" y="3687174"/>
                </a:lnTo>
                <a:lnTo>
                  <a:pt x="6983290" y="3687174"/>
                </a:lnTo>
                <a:lnTo>
                  <a:pt x="6983290" y="3706891"/>
                </a:lnTo>
                <a:lnTo>
                  <a:pt x="7003008" y="3706891"/>
                </a:lnTo>
                <a:lnTo>
                  <a:pt x="7003008" y="5192277"/>
                </a:lnTo>
                <a:lnTo>
                  <a:pt x="6966859" y="5192277"/>
                </a:lnTo>
                <a:lnTo>
                  <a:pt x="6966859" y="3726609"/>
                </a:lnTo>
                <a:lnTo>
                  <a:pt x="6556077" y="3726609"/>
                </a:lnTo>
                <a:lnTo>
                  <a:pt x="6556077" y="3706891"/>
                </a:lnTo>
                <a:lnTo>
                  <a:pt x="6536359" y="3706891"/>
                </a:lnTo>
                <a:lnTo>
                  <a:pt x="6536359" y="3588586"/>
                </a:lnTo>
                <a:lnTo>
                  <a:pt x="6500211" y="3588586"/>
                </a:lnTo>
                <a:lnTo>
                  <a:pt x="6500211" y="3480140"/>
                </a:lnTo>
                <a:lnTo>
                  <a:pt x="6404909" y="3480140"/>
                </a:lnTo>
                <a:lnTo>
                  <a:pt x="6404909" y="3240243"/>
                </a:lnTo>
                <a:lnTo>
                  <a:pt x="6204448" y="3240243"/>
                </a:lnTo>
                <a:lnTo>
                  <a:pt x="6204448" y="3440705"/>
                </a:lnTo>
                <a:lnTo>
                  <a:pt x="6109146" y="3440705"/>
                </a:lnTo>
                <a:lnTo>
                  <a:pt x="6109146" y="3332259"/>
                </a:lnTo>
                <a:lnTo>
                  <a:pt x="5833101" y="3332259"/>
                </a:lnTo>
                <a:lnTo>
                  <a:pt x="5833101" y="3683887"/>
                </a:lnTo>
                <a:lnTo>
                  <a:pt x="6312894" y="3683887"/>
                </a:lnTo>
                <a:lnTo>
                  <a:pt x="6312894" y="3703605"/>
                </a:lnTo>
                <a:lnTo>
                  <a:pt x="6332611" y="3703605"/>
                </a:lnTo>
                <a:lnTo>
                  <a:pt x="6332611" y="5188990"/>
                </a:lnTo>
                <a:lnTo>
                  <a:pt x="6293176" y="5188990"/>
                </a:lnTo>
                <a:lnTo>
                  <a:pt x="6293176" y="3723322"/>
                </a:lnTo>
                <a:lnTo>
                  <a:pt x="5833101" y="3723322"/>
                </a:lnTo>
                <a:lnTo>
                  <a:pt x="5833101" y="5188990"/>
                </a:lnTo>
                <a:lnTo>
                  <a:pt x="5793666" y="5188990"/>
                </a:lnTo>
                <a:lnTo>
                  <a:pt x="5793666" y="3328972"/>
                </a:lnTo>
                <a:lnTo>
                  <a:pt x="5813383" y="3328972"/>
                </a:lnTo>
                <a:lnTo>
                  <a:pt x="5813383" y="2369387"/>
                </a:lnTo>
                <a:lnTo>
                  <a:pt x="5438750" y="2369387"/>
                </a:lnTo>
                <a:lnTo>
                  <a:pt x="5438750" y="2527127"/>
                </a:lnTo>
                <a:lnTo>
                  <a:pt x="5185709" y="2527127"/>
                </a:lnTo>
                <a:lnTo>
                  <a:pt x="5185709" y="2675008"/>
                </a:lnTo>
                <a:lnTo>
                  <a:pt x="4972103" y="2675008"/>
                </a:lnTo>
                <a:lnTo>
                  <a:pt x="4972103" y="5152841"/>
                </a:lnTo>
                <a:lnTo>
                  <a:pt x="4784786" y="5152841"/>
                </a:lnTo>
                <a:lnTo>
                  <a:pt x="4784786" y="3049641"/>
                </a:lnTo>
                <a:lnTo>
                  <a:pt x="4196546" y="3049641"/>
                </a:lnTo>
                <a:lnTo>
                  <a:pt x="4196546" y="3250102"/>
                </a:lnTo>
                <a:lnTo>
                  <a:pt x="4216264" y="3250102"/>
                </a:lnTo>
                <a:lnTo>
                  <a:pt x="4216264" y="5188990"/>
                </a:lnTo>
                <a:lnTo>
                  <a:pt x="4173543" y="5188990"/>
                </a:lnTo>
                <a:lnTo>
                  <a:pt x="4173543" y="3250102"/>
                </a:lnTo>
                <a:lnTo>
                  <a:pt x="4117676" y="3250102"/>
                </a:lnTo>
                <a:lnTo>
                  <a:pt x="4117676" y="2970771"/>
                </a:lnTo>
                <a:lnTo>
                  <a:pt x="4015802" y="2970771"/>
                </a:lnTo>
                <a:cubicBezTo>
                  <a:pt x="4015802" y="2970771"/>
                  <a:pt x="4042092" y="2753878"/>
                  <a:pt x="3936932" y="2740733"/>
                </a:cubicBezTo>
                <a:lnTo>
                  <a:pt x="3936932" y="2619142"/>
                </a:lnTo>
                <a:lnTo>
                  <a:pt x="3917215" y="2619142"/>
                </a:lnTo>
                <a:lnTo>
                  <a:pt x="3917215" y="2740733"/>
                </a:lnTo>
                <a:cubicBezTo>
                  <a:pt x="3812055" y="2753878"/>
                  <a:pt x="3838345" y="2970771"/>
                  <a:pt x="3838345" y="2970771"/>
                </a:cubicBezTo>
                <a:lnTo>
                  <a:pt x="3828486" y="2970771"/>
                </a:lnTo>
                <a:lnTo>
                  <a:pt x="3828486" y="5188990"/>
                </a:lnTo>
                <a:lnTo>
                  <a:pt x="3789051" y="5188990"/>
                </a:lnTo>
                <a:lnTo>
                  <a:pt x="3789051" y="2974057"/>
                </a:lnTo>
                <a:lnTo>
                  <a:pt x="3808768" y="2974057"/>
                </a:lnTo>
                <a:lnTo>
                  <a:pt x="3808768" y="1991468"/>
                </a:lnTo>
                <a:lnTo>
                  <a:pt x="3568872" y="1991468"/>
                </a:lnTo>
                <a:lnTo>
                  <a:pt x="3568872" y="1830442"/>
                </a:lnTo>
                <a:lnTo>
                  <a:pt x="2845896" y="1830442"/>
                </a:lnTo>
                <a:lnTo>
                  <a:pt x="2845896" y="1912598"/>
                </a:lnTo>
                <a:lnTo>
                  <a:pt x="2941197" y="1912598"/>
                </a:lnTo>
                <a:lnTo>
                  <a:pt x="2941197" y="1978323"/>
                </a:lnTo>
                <a:lnTo>
                  <a:pt x="2826178" y="1978323"/>
                </a:lnTo>
                <a:lnTo>
                  <a:pt x="2826178" y="3039782"/>
                </a:lnTo>
                <a:lnTo>
                  <a:pt x="2786744" y="3039782"/>
                </a:lnTo>
                <a:lnTo>
                  <a:pt x="2786744" y="1978323"/>
                </a:lnTo>
                <a:lnTo>
                  <a:pt x="2760453" y="1978323"/>
                </a:lnTo>
                <a:lnTo>
                  <a:pt x="2760453" y="1229058"/>
                </a:lnTo>
                <a:lnTo>
                  <a:pt x="2652007" y="1229058"/>
                </a:lnTo>
                <a:lnTo>
                  <a:pt x="2652007" y="976017"/>
                </a:lnTo>
                <a:lnTo>
                  <a:pt x="2517271" y="976017"/>
                </a:lnTo>
                <a:lnTo>
                  <a:pt x="2517271" y="814990"/>
                </a:lnTo>
                <a:lnTo>
                  <a:pt x="2382534" y="814990"/>
                </a:lnTo>
                <a:lnTo>
                  <a:pt x="2382534" y="588239"/>
                </a:lnTo>
                <a:lnTo>
                  <a:pt x="2165642" y="588239"/>
                </a:lnTo>
                <a:cubicBezTo>
                  <a:pt x="2165642" y="529086"/>
                  <a:pt x="2162355" y="473220"/>
                  <a:pt x="2159069" y="414068"/>
                </a:cubicBezTo>
                <a:cubicBezTo>
                  <a:pt x="2152496" y="276045"/>
                  <a:pt x="2145924" y="138023"/>
                  <a:pt x="2126206" y="0"/>
                </a:cubicBezTo>
                <a:cubicBezTo>
                  <a:pt x="2109775" y="138023"/>
                  <a:pt x="2099916" y="276045"/>
                  <a:pt x="2093344" y="414068"/>
                </a:cubicBezTo>
                <a:cubicBezTo>
                  <a:pt x="2090057" y="473220"/>
                  <a:pt x="2090057" y="529086"/>
                  <a:pt x="2086771" y="588239"/>
                </a:cubicBezTo>
                <a:lnTo>
                  <a:pt x="1883024" y="588239"/>
                </a:lnTo>
                <a:lnTo>
                  <a:pt x="1883024" y="814990"/>
                </a:lnTo>
                <a:lnTo>
                  <a:pt x="1741715" y="814990"/>
                </a:lnTo>
                <a:lnTo>
                  <a:pt x="1741715" y="949727"/>
                </a:lnTo>
                <a:lnTo>
                  <a:pt x="1593833" y="949727"/>
                </a:lnTo>
                <a:lnTo>
                  <a:pt x="1593833" y="1137043"/>
                </a:lnTo>
                <a:lnTo>
                  <a:pt x="1485387" y="1137043"/>
                </a:lnTo>
                <a:lnTo>
                  <a:pt x="1485387" y="1028597"/>
                </a:lnTo>
                <a:lnTo>
                  <a:pt x="1337505" y="1028597"/>
                </a:lnTo>
                <a:lnTo>
                  <a:pt x="1337505" y="1176478"/>
                </a:lnTo>
                <a:lnTo>
                  <a:pt x="1390085" y="1176478"/>
                </a:lnTo>
                <a:lnTo>
                  <a:pt x="1390085" y="1603691"/>
                </a:lnTo>
                <a:lnTo>
                  <a:pt x="2182073" y="1603691"/>
                </a:lnTo>
                <a:lnTo>
                  <a:pt x="2182073" y="1623408"/>
                </a:lnTo>
                <a:lnTo>
                  <a:pt x="2201790" y="1623408"/>
                </a:lnTo>
                <a:lnTo>
                  <a:pt x="2201790" y="1784434"/>
                </a:lnTo>
                <a:lnTo>
                  <a:pt x="2362817" y="1784434"/>
                </a:lnTo>
                <a:lnTo>
                  <a:pt x="2362817" y="1804152"/>
                </a:lnTo>
                <a:lnTo>
                  <a:pt x="2382534" y="1804152"/>
                </a:lnTo>
                <a:lnTo>
                  <a:pt x="2382534" y="4275413"/>
                </a:lnTo>
                <a:lnTo>
                  <a:pt x="2343099" y="4275413"/>
                </a:lnTo>
                <a:lnTo>
                  <a:pt x="2343099" y="1823869"/>
                </a:lnTo>
                <a:lnTo>
                  <a:pt x="2182073" y="1823869"/>
                </a:lnTo>
                <a:lnTo>
                  <a:pt x="2182073" y="1804152"/>
                </a:lnTo>
                <a:lnTo>
                  <a:pt x="2162355" y="1804152"/>
                </a:lnTo>
                <a:lnTo>
                  <a:pt x="2162355" y="1643125"/>
                </a:lnTo>
                <a:lnTo>
                  <a:pt x="1393372" y="1643125"/>
                </a:lnTo>
                <a:lnTo>
                  <a:pt x="1393372" y="1708850"/>
                </a:lnTo>
                <a:lnTo>
                  <a:pt x="1245490" y="1708850"/>
                </a:lnTo>
                <a:lnTo>
                  <a:pt x="1245490" y="1830442"/>
                </a:lnTo>
                <a:lnTo>
                  <a:pt x="1110754" y="1830442"/>
                </a:lnTo>
                <a:lnTo>
                  <a:pt x="1110754" y="3664170"/>
                </a:lnTo>
                <a:lnTo>
                  <a:pt x="1130471" y="3664170"/>
                </a:lnTo>
                <a:lnTo>
                  <a:pt x="1130471" y="4383859"/>
                </a:lnTo>
                <a:lnTo>
                  <a:pt x="2362817" y="4383859"/>
                </a:lnTo>
                <a:lnTo>
                  <a:pt x="2362817" y="4403577"/>
                </a:lnTo>
                <a:lnTo>
                  <a:pt x="2382534" y="4403577"/>
                </a:lnTo>
                <a:lnTo>
                  <a:pt x="2382534" y="4515309"/>
                </a:lnTo>
                <a:lnTo>
                  <a:pt x="2563278" y="4515309"/>
                </a:lnTo>
                <a:lnTo>
                  <a:pt x="2563278" y="4535027"/>
                </a:lnTo>
                <a:lnTo>
                  <a:pt x="2582996" y="4535027"/>
                </a:lnTo>
                <a:lnTo>
                  <a:pt x="2582996" y="5188990"/>
                </a:lnTo>
                <a:lnTo>
                  <a:pt x="2543561" y="5188990"/>
                </a:lnTo>
                <a:lnTo>
                  <a:pt x="2543561" y="4554744"/>
                </a:lnTo>
                <a:lnTo>
                  <a:pt x="2362817" y="4554744"/>
                </a:lnTo>
                <a:lnTo>
                  <a:pt x="2362817" y="4535027"/>
                </a:lnTo>
                <a:lnTo>
                  <a:pt x="2343099" y="4535027"/>
                </a:lnTo>
                <a:lnTo>
                  <a:pt x="2343099" y="4423294"/>
                </a:lnTo>
                <a:lnTo>
                  <a:pt x="1758146" y="4423294"/>
                </a:lnTo>
                <a:lnTo>
                  <a:pt x="1758146" y="5185704"/>
                </a:lnTo>
                <a:lnTo>
                  <a:pt x="1718711" y="5185704"/>
                </a:lnTo>
                <a:lnTo>
                  <a:pt x="1718711" y="4423294"/>
                </a:lnTo>
                <a:lnTo>
                  <a:pt x="1110754" y="4423294"/>
                </a:lnTo>
                <a:lnTo>
                  <a:pt x="795274" y="4423294"/>
                </a:lnTo>
                <a:lnTo>
                  <a:pt x="795274" y="5185704"/>
                </a:lnTo>
                <a:lnTo>
                  <a:pt x="755838" y="5185704"/>
                </a:lnTo>
                <a:lnTo>
                  <a:pt x="755838" y="4400290"/>
                </a:lnTo>
                <a:lnTo>
                  <a:pt x="775556" y="4400290"/>
                </a:lnTo>
                <a:lnTo>
                  <a:pt x="775556" y="4380573"/>
                </a:lnTo>
                <a:lnTo>
                  <a:pt x="1091036" y="4380573"/>
                </a:lnTo>
                <a:lnTo>
                  <a:pt x="1091036" y="3660884"/>
                </a:lnTo>
                <a:lnTo>
                  <a:pt x="936582" y="3660884"/>
                </a:lnTo>
                <a:lnTo>
                  <a:pt x="936582" y="3499857"/>
                </a:lnTo>
                <a:lnTo>
                  <a:pt x="722976" y="3499857"/>
                </a:lnTo>
                <a:lnTo>
                  <a:pt x="722976" y="3713464"/>
                </a:lnTo>
                <a:lnTo>
                  <a:pt x="525801" y="3713464"/>
                </a:lnTo>
                <a:lnTo>
                  <a:pt x="525801" y="5182418"/>
                </a:lnTo>
                <a:lnTo>
                  <a:pt x="486366" y="5182418"/>
                </a:lnTo>
                <a:lnTo>
                  <a:pt x="486366" y="3713464"/>
                </a:lnTo>
                <a:lnTo>
                  <a:pt x="348343" y="3713464"/>
                </a:lnTo>
                <a:lnTo>
                  <a:pt x="348343" y="3861345"/>
                </a:lnTo>
                <a:lnTo>
                  <a:pt x="0" y="3861345"/>
                </a:lnTo>
                <a:lnTo>
                  <a:pt x="0" y="5402597"/>
                </a:lnTo>
                <a:lnTo>
                  <a:pt x="12188716" y="5402597"/>
                </a:lnTo>
                <a:lnTo>
                  <a:pt x="12188716" y="4423294"/>
                </a:lnTo>
                <a:lnTo>
                  <a:pt x="11869950" y="4423294"/>
                </a:lnTo>
                <a:close/>
                <a:moveTo>
                  <a:pt x="3651028" y="5192277"/>
                </a:moveTo>
                <a:lnTo>
                  <a:pt x="3611593" y="5192277"/>
                </a:lnTo>
                <a:lnTo>
                  <a:pt x="3611593" y="3292824"/>
                </a:lnTo>
                <a:lnTo>
                  <a:pt x="2665152" y="3292824"/>
                </a:lnTo>
                <a:lnTo>
                  <a:pt x="2665152" y="5192277"/>
                </a:lnTo>
                <a:lnTo>
                  <a:pt x="2625717" y="5192277"/>
                </a:lnTo>
                <a:lnTo>
                  <a:pt x="2625717" y="3273106"/>
                </a:lnTo>
                <a:lnTo>
                  <a:pt x="2645435" y="3273106"/>
                </a:lnTo>
                <a:lnTo>
                  <a:pt x="2645435" y="3253388"/>
                </a:lnTo>
                <a:lnTo>
                  <a:pt x="3631311" y="3253388"/>
                </a:lnTo>
                <a:lnTo>
                  <a:pt x="3631311" y="3273106"/>
                </a:lnTo>
                <a:lnTo>
                  <a:pt x="3651028" y="3273106"/>
                </a:lnTo>
                <a:lnTo>
                  <a:pt x="3651028" y="5192277"/>
                </a:lnTo>
                <a:close/>
                <a:moveTo>
                  <a:pt x="8202490" y="5192277"/>
                </a:moveTo>
                <a:lnTo>
                  <a:pt x="8163055" y="5192277"/>
                </a:lnTo>
                <a:lnTo>
                  <a:pt x="8163055" y="4383859"/>
                </a:lnTo>
                <a:lnTo>
                  <a:pt x="7860719" y="4383859"/>
                </a:lnTo>
                <a:lnTo>
                  <a:pt x="7860719" y="5192277"/>
                </a:lnTo>
                <a:lnTo>
                  <a:pt x="7821285" y="5192277"/>
                </a:lnTo>
                <a:lnTo>
                  <a:pt x="7821285" y="4364141"/>
                </a:lnTo>
                <a:lnTo>
                  <a:pt x="7841002" y="4364141"/>
                </a:lnTo>
                <a:lnTo>
                  <a:pt x="7841002" y="4344424"/>
                </a:lnTo>
                <a:lnTo>
                  <a:pt x="8182772" y="4344424"/>
                </a:lnTo>
                <a:lnTo>
                  <a:pt x="8182772" y="4364141"/>
                </a:lnTo>
                <a:lnTo>
                  <a:pt x="8202490" y="4364141"/>
                </a:lnTo>
                <a:lnTo>
                  <a:pt x="8202490" y="5192277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64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长沙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75240" y="3276157"/>
            <a:ext cx="1239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changsha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99B34E0E-30FF-4074-B603-77B98A78602E}"/>
              </a:ext>
            </a:extLst>
          </p:cNvPr>
          <p:cNvSpPr/>
          <p:nvPr/>
        </p:nvSpPr>
        <p:spPr>
          <a:xfrm>
            <a:off x="2960914" y="3675766"/>
            <a:ext cx="6276298" cy="2218192"/>
          </a:xfrm>
          <a:custGeom>
            <a:avLst/>
            <a:gdLst>
              <a:gd name="connsiteX0" fmla="*/ 12120525 w 12198128"/>
              <a:gd name="connsiteY0" fmla="*/ 2377133 h 4311106"/>
              <a:gd name="connsiteX1" fmla="*/ 12120525 w 12198128"/>
              <a:gd name="connsiteY1" fmla="*/ 2397555 h 4311106"/>
              <a:gd name="connsiteX2" fmla="*/ 11877501 w 12198128"/>
              <a:gd name="connsiteY2" fmla="*/ 2397555 h 4311106"/>
              <a:gd name="connsiteX3" fmla="*/ 11877501 w 12198128"/>
              <a:gd name="connsiteY3" fmla="*/ 2377133 h 4311106"/>
              <a:gd name="connsiteX4" fmla="*/ 11857079 w 12198128"/>
              <a:gd name="connsiteY4" fmla="*/ 2377133 h 4311106"/>
              <a:gd name="connsiteX5" fmla="*/ 11857079 w 12198128"/>
              <a:gd name="connsiteY5" fmla="*/ 2293402 h 4311106"/>
              <a:gd name="connsiteX6" fmla="*/ 11428214 w 12198128"/>
              <a:gd name="connsiteY6" fmla="*/ 2293402 h 4311106"/>
              <a:gd name="connsiteX7" fmla="*/ 11428214 w 12198128"/>
              <a:gd name="connsiteY7" fmla="*/ 4088505 h 4311106"/>
              <a:gd name="connsiteX8" fmla="*/ 11387370 w 12198128"/>
              <a:gd name="connsiteY8" fmla="*/ 4088505 h 4311106"/>
              <a:gd name="connsiteX9" fmla="*/ 11387370 w 12198128"/>
              <a:gd name="connsiteY9" fmla="*/ 2272980 h 4311106"/>
              <a:gd name="connsiteX10" fmla="*/ 11407792 w 12198128"/>
              <a:gd name="connsiteY10" fmla="*/ 2272980 h 4311106"/>
              <a:gd name="connsiteX11" fmla="*/ 11407792 w 12198128"/>
              <a:gd name="connsiteY11" fmla="*/ 2252558 h 4311106"/>
              <a:gd name="connsiteX12" fmla="*/ 11877501 w 12198128"/>
              <a:gd name="connsiteY12" fmla="*/ 2252558 h 4311106"/>
              <a:gd name="connsiteX13" fmla="*/ 11877501 w 12198128"/>
              <a:gd name="connsiteY13" fmla="*/ 2272980 h 4311106"/>
              <a:gd name="connsiteX14" fmla="*/ 11897923 w 12198128"/>
              <a:gd name="connsiteY14" fmla="*/ 2272980 h 4311106"/>
              <a:gd name="connsiteX15" fmla="*/ 11897923 w 12198128"/>
              <a:gd name="connsiteY15" fmla="*/ 2356711 h 4311106"/>
              <a:gd name="connsiteX16" fmla="*/ 12071511 w 12198128"/>
              <a:gd name="connsiteY16" fmla="*/ 2356711 h 4311106"/>
              <a:gd name="connsiteX17" fmla="*/ 12071511 w 12198128"/>
              <a:gd name="connsiteY17" fmla="*/ 1727710 h 4311106"/>
              <a:gd name="connsiteX18" fmla="*/ 11808067 w 12198128"/>
              <a:gd name="connsiteY18" fmla="*/ 1727710 h 4311106"/>
              <a:gd name="connsiteX19" fmla="*/ 11808067 w 12198128"/>
              <a:gd name="connsiteY19" fmla="*/ 2058548 h 4311106"/>
              <a:gd name="connsiteX20" fmla="*/ 11228078 w 12198128"/>
              <a:gd name="connsiteY20" fmla="*/ 2058548 h 4311106"/>
              <a:gd name="connsiteX21" fmla="*/ 11228078 w 12198128"/>
              <a:gd name="connsiteY21" fmla="*/ 1823694 h 4311106"/>
              <a:gd name="connsiteX22" fmla="*/ 11062659 w 12198128"/>
              <a:gd name="connsiteY22" fmla="*/ 1823694 h 4311106"/>
              <a:gd name="connsiteX23" fmla="*/ 11062659 w 12198128"/>
              <a:gd name="connsiteY23" fmla="*/ 1603135 h 4311106"/>
              <a:gd name="connsiteX24" fmla="*/ 10744074 w 12198128"/>
              <a:gd name="connsiteY24" fmla="*/ 1603135 h 4311106"/>
              <a:gd name="connsiteX25" fmla="*/ 10744074 w 12198128"/>
              <a:gd name="connsiteY25" fmla="*/ 1742006 h 4311106"/>
              <a:gd name="connsiteX26" fmla="*/ 10713440 w 12198128"/>
              <a:gd name="connsiteY26" fmla="*/ 1742006 h 4311106"/>
              <a:gd name="connsiteX27" fmla="*/ 10713440 w 12198128"/>
              <a:gd name="connsiteY27" fmla="*/ 2042210 h 4311106"/>
              <a:gd name="connsiteX28" fmla="*/ 10672596 w 12198128"/>
              <a:gd name="connsiteY28" fmla="*/ 2042210 h 4311106"/>
              <a:gd name="connsiteX29" fmla="*/ 10672596 w 12198128"/>
              <a:gd name="connsiteY29" fmla="*/ 1742006 h 4311106"/>
              <a:gd name="connsiteX30" fmla="*/ 10607246 w 12198128"/>
              <a:gd name="connsiteY30" fmla="*/ 1742006 h 4311106"/>
              <a:gd name="connsiteX31" fmla="*/ 10607246 w 12198128"/>
              <a:gd name="connsiteY31" fmla="*/ 1394830 h 4311106"/>
              <a:gd name="connsiteX32" fmla="*/ 10343801 w 12198128"/>
              <a:gd name="connsiteY32" fmla="*/ 1394830 h 4311106"/>
              <a:gd name="connsiteX33" fmla="*/ 10343801 w 12198128"/>
              <a:gd name="connsiteY33" fmla="*/ 1327437 h 4311106"/>
              <a:gd name="connsiteX34" fmla="*/ 10139580 w 12198128"/>
              <a:gd name="connsiteY34" fmla="*/ 1327437 h 4311106"/>
              <a:gd name="connsiteX35" fmla="*/ 10139580 w 12198128"/>
              <a:gd name="connsiteY35" fmla="*/ 4037450 h 4311106"/>
              <a:gd name="connsiteX36" fmla="*/ 10098735 w 12198128"/>
              <a:gd name="connsiteY36" fmla="*/ 4037450 h 4311106"/>
              <a:gd name="connsiteX37" fmla="*/ 10098735 w 12198128"/>
              <a:gd name="connsiteY37" fmla="*/ 3091907 h 4311106"/>
              <a:gd name="connsiteX38" fmla="*/ 9808741 w 12198128"/>
              <a:gd name="connsiteY38" fmla="*/ 3091907 h 4311106"/>
              <a:gd name="connsiteX39" fmla="*/ 9808741 w 12198128"/>
              <a:gd name="connsiteY39" fmla="*/ 3747456 h 4311106"/>
              <a:gd name="connsiteX40" fmla="*/ 9953738 w 12198128"/>
              <a:gd name="connsiteY40" fmla="*/ 3747456 h 4311106"/>
              <a:gd name="connsiteX41" fmla="*/ 9953738 w 12198128"/>
              <a:gd name="connsiteY41" fmla="*/ 3767878 h 4311106"/>
              <a:gd name="connsiteX42" fmla="*/ 9974160 w 12198128"/>
              <a:gd name="connsiteY42" fmla="*/ 3767878 h 4311106"/>
              <a:gd name="connsiteX43" fmla="*/ 9974160 w 12198128"/>
              <a:gd name="connsiteY43" fmla="*/ 4090548 h 4311106"/>
              <a:gd name="connsiteX44" fmla="*/ 9933316 w 12198128"/>
              <a:gd name="connsiteY44" fmla="*/ 4090548 h 4311106"/>
              <a:gd name="connsiteX45" fmla="*/ 9933316 w 12198128"/>
              <a:gd name="connsiteY45" fmla="*/ 3788300 h 4311106"/>
              <a:gd name="connsiteX46" fmla="*/ 9618816 w 12198128"/>
              <a:gd name="connsiteY46" fmla="*/ 3788300 h 4311106"/>
              <a:gd name="connsiteX47" fmla="*/ 9618816 w 12198128"/>
              <a:gd name="connsiteY47" fmla="*/ 4133434 h 4311106"/>
              <a:gd name="connsiteX48" fmla="*/ 9577971 w 12198128"/>
              <a:gd name="connsiteY48" fmla="*/ 4133434 h 4311106"/>
              <a:gd name="connsiteX49" fmla="*/ 9577971 w 12198128"/>
              <a:gd name="connsiteY49" fmla="*/ 3767878 h 4311106"/>
              <a:gd name="connsiteX50" fmla="*/ 9598394 w 12198128"/>
              <a:gd name="connsiteY50" fmla="*/ 3767878 h 4311106"/>
              <a:gd name="connsiteX51" fmla="*/ 9598394 w 12198128"/>
              <a:gd name="connsiteY51" fmla="*/ 3747456 h 4311106"/>
              <a:gd name="connsiteX52" fmla="*/ 9769939 w 12198128"/>
              <a:gd name="connsiteY52" fmla="*/ 3747456 h 4311106"/>
              <a:gd name="connsiteX53" fmla="*/ 9769939 w 12198128"/>
              <a:gd name="connsiteY53" fmla="*/ 3071484 h 4311106"/>
              <a:gd name="connsiteX54" fmla="*/ 9790361 w 12198128"/>
              <a:gd name="connsiteY54" fmla="*/ 3071484 h 4311106"/>
              <a:gd name="connsiteX55" fmla="*/ 9790361 w 12198128"/>
              <a:gd name="connsiteY55" fmla="*/ 3051062 h 4311106"/>
              <a:gd name="connsiteX56" fmla="*/ 10100778 w 12198128"/>
              <a:gd name="connsiteY56" fmla="*/ 3051062 h 4311106"/>
              <a:gd name="connsiteX57" fmla="*/ 10100778 w 12198128"/>
              <a:gd name="connsiteY57" fmla="*/ 1327437 h 4311106"/>
              <a:gd name="connsiteX58" fmla="*/ 10068102 w 12198128"/>
              <a:gd name="connsiteY58" fmla="*/ 1327437 h 4311106"/>
              <a:gd name="connsiteX59" fmla="*/ 10068102 w 12198128"/>
              <a:gd name="connsiteY59" fmla="*/ 1078287 h 4311106"/>
              <a:gd name="connsiteX60" fmla="*/ 10029300 w 12198128"/>
              <a:gd name="connsiteY60" fmla="*/ 1078287 h 4311106"/>
              <a:gd name="connsiteX61" fmla="*/ 10029300 w 12198128"/>
              <a:gd name="connsiteY61" fmla="*/ 704563 h 4311106"/>
              <a:gd name="connsiteX62" fmla="*/ 9968034 w 12198128"/>
              <a:gd name="connsiteY62" fmla="*/ 704563 h 4311106"/>
              <a:gd name="connsiteX63" fmla="*/ 9968034 w 12198128"/>
              <a:gd name="connsiteY63" fmla="*/ 1078287 h 4311106"/>
              <a:gd name="connsiteX64" fmla="*/ 9671913 w 12198128"/>
              <a:gd name="connsiteY64" fmla="*/ 1078287 h 4311106"/>
              <a:gd name="connsiteX65" fmla="*/ 9671913 w 12198128"/>
              <a:gd name="connsiteY65" fmla="*/ 704563 h 4311106"/>
              <a:gd name="connsiteX66" fmla="*/ 9610647 w 12198128"/>
              <a:gd name="connsiteY66" fmla="*/ 704563 h 4311106"/>
              <a:gd name="connsiteX67" fmla="*/ 9610647 w 12198128"/>
              <a:gd name="connsiteY67" fmla="*/ 1078287 h 4311106"/>
              <a:gd name="connsiteX68" fmla="*/ 9586140 w 12198128"/>
              <a:gd name="connsiteY68" fmla="*/ 1078287 h 4311106"/>
              <a:gd name="connsiteX69" fmla="*/ 9447270 w 12198128"/>
              <a:gd name="connsiteY69" fmla="*/ 1217157 h 4311106"/>
              <a:gd name="connsiteX70" fmla="*/ 9447270 w 12198128"/>
              <a:gd name="connsiteY70" fmla="*/ 1396872 h 4311106"/>
              <a:gd name="connsiteX71" fmla="*/ 9308399 w 12198128"/>
              <a:gd name="connsiteY71" fmla="*/ 1396872 h 4311106"/>
              <a:gd name="connsiteX72" fmla="*/ 9308399 w 12198128"/>
              <a:gd name="connsiteY72" fmla="*/ 1507151 h 4311106"/>
              <a:gd name="connsiteX73" fmla="*/ 8977561 w 12198128"/>
              <a:gd name="connsiteY73" fmla="*/ 1507151 h 4311106"/>
              <a:gd name="connsiteX74" fmla="*/ 8977561 w 12198128"/>
              <a:gd name="connsiteY74" fmla="*/ 1707288 h 4311106"/>
              <a:gd name="connsiteX75" fmla="*/ 9406426 w 12198128"/>
              <a:gd name="connsiteY75" fmla="*/ 1707288 h 4311106"/>
              <a:gd name="connsiteX76" fmla="*/ 9406426 w 12198128"/>
              <a:gd name="connsiteY76" fmla="*/ 1727710 h 4311106"/>
              <a:gd name="connsiteX77" fmla="*/ 9426848 w 12198128"/>
              <a:gd name="connsiteY77" fmla="*/ 1727710 h 4311106"/>
              <a:gd name="connsiteX78" fmla="*/ 9426848 w 12198128"/>
              <a:gd name="connsiteY78" fmla="*/ 4037450 h 4311106"/>
              <a:gd name="connsiteX79" fmla="*/ 9386004 w 12198128"/>
              <a:gd name="connsiteY79" fmla="*/ 4037450 h 4311106"/>
              <a:gd name="connsiteX80" fmla="*/ 9386004 w 12198128"/>
              <a:gd name="connsiteY80" fmla="*/ 1748132 h 4311106"/>
              <a:gd name="connsiteX81" fmla="*/ 8977561 w 12198128"/>
              <a:gd name="connsiteY81" fmla="*/ 1748132 h 4311106"/>
              <a:gd name="connsiteX82" fmla="*/ 8977561 w 12198128"/>
              <a:gd name="connsiteY82" fmla="*/ 1727710 h 4311106"/>
              <a:gd name="connsiteX83" fmla="*/ 8914253 w 12198128"/>
              <a:gd name="connsiteY83" fmla="*/ 1727710 h 4311106"/>
              <a:gd name="connsiteX84" fmla="*/ 8914253 w 12198128"/>
              <a:gd name="connsiteY84" fmla="*/ 2818251 h 4311106"/>
              <a:gd name="connsiteX85" fmla="*/ 8873408 w 12198128"/>
              <a:gd name="connsiteY85" fmla="*/ 2818251 h 4311106"/>
              <a:gd name="connsiteX86" fmla="*/ 8873408 w 12198128"/>
              <a:gd name="connsiteY86" fmla="*/ 1727710 h 4311106"/>
              <a:gd name="connsiteX87" fmla="*/ 8840733 w 12198128"/>
              <a:gd name="connsiteY87" fmla="*/ 1727710 h 4311106"/>
              <a:gd name="connsiteX88" fmla="*/ 8840733 w 12198128"/>
              <a:gd name="connsiteY88" fmla="*/ 1715457 h 4311106"/>
              <a:gd name="connsiteX89" fmla="*/ 8556866 w 12198128"/>
              <a:gd name="connsiteY89" fmla="*/ 1715457 h 4311106"/>
              <a:gd name="connsiteX90" fmla="*/ 8556866 w 12198128"/>
              <a:gd name="connsiteY90" fmla="*/ 1852285 h 4311106"/>
              <a:gd name="connsiteX91" fmla="*/ 8536444 w 12198128"/>
              <a:gd name="connsiteY91" fmla="*/ 1852285 h 4311106"/>
              <a:gd name="connsiteX92" fmla="*/ 8536444 w 12198128"/>
              <a:gd name="connsiteY92" fmla="*/ 1872707 h 4311106"/>
              <a:gd name="connsiteX93" fmla="*/ 8140255 w 12198128"/>
              <a:gd name="connsiteY93" fmla="*/ 1872707 h 4311106"/>
              <a:gd name="connsiteX94" fmla="*/ 8140255 w 12198128"/>
              <a:gd name="connsiteY94" fmla="*/ 4090548 h 4311106"/>
              <a:gd name="connsiteX95" fmla="*/ 8099411 w 12198128"/>
              <a:gd name="connsiteY95" fmla="*/ 4090548 h 4311106"/>
              <a:gd name="connsiteX96" fmla="*/ 8099411 w 12198128"/>
              <a:gd name="connsiteY96" fmla="*/ 1852285 h 4311106"/>
              <a:gd name="connsiteX97" fmla="*/ 8119833 w 12198128"/>
              <a:gd name="connsiteY97" fmla="*/ 1852285 h 4311106"/>
              <a:gd name="connsiteX98" fmla="*/ 8119833 w 12198128"/>
              <a:gd name="connsiteY98" fmla="*/ 1831863 h 4311106"/>
              <a:gd name="connsiteX99" fmla="*/ 8516021 w 12198128"/>
              <a:gd name="connsiteY99" fmla="*/ 1831863 h 4311106"/>
              <a:gd name="connsiteX100" fmla="*/ 8516021 w 12198128"/>
              <a:gd name="connsiteY100" fmla="*/ 1695035 h 4311106"/>
              <a:gd name="connsiteX101" fmla="*/ 8536444 w 12198128"/>
              <a:gd name="connsiteY101" fmla="*/ 1695035 h 4311106"/>
              <a:gd name="connsiteX102" fmla="*/ 8536444 w 12198128"/>
              <a:gd name="connsiteY102" fmla="*/ 1674613 h 4311106"/>
              <a:gd name="connsiteX103" fmla="*/ 8840733 w 12198128"/>
              <a:gd name="connsiteY103" fmla="*/ 1674613 h 4311106"/>
              <a:gd name="connsiteX104" fmla="*/ 8840733 w 12198128"/>
              <a:gd name="connsiteY104" fmla="*/ 1339690 h 4311106"/>
              <a:gd name="connsiteX105" fmla="*/ 8260745 w 12198128"/>
              <a:gd name="connsiteY105" fmla="*/ 1339690 h 4311106"/>
              <a:gd name="connsiteX106" fmla="*/ 8260745 w 12198128"/>
              <a:gd name="connsiteY106" fmla="*/ 1464265 h 4311106"/>
              <a:gd name="connsiteX107" fmla="*/ 7901316 w 12198128"/>
              <a:gd name="connsiteY107" fmla="*/ 1104836 h 4311106"/>
              <a:gd name="connsiteX108" fmla="*/ 7817585 w 12198128"/>
              <a:gd name="connsiteY108" fmla="*/ 1104836 h 4311106"/>
              <a:gd name="connsiteX109" fmla="*/ 7817585 w 12198128"/>
              <a:gd name="connsiteY109" fmla="*/ 1435674 h 4311106"/>
              <a:gd name="connsiteX110" fmla="*/ 7748150 w 12198128"/>
              <a:gd name="connsiteY110" fmla="*/ 1435674 h 4311106"/>
              <a:gd name="connsiteX111" fmla="*/ 7748150 w 12198128"/>
              <a:gd name="connsiteY111" fmla="*/ 4088505 h 4311106"/>
              <a:gd name="connsiteX112" fmla="*/ 7707306 w 12198128"/>
              <a:gd name="connsiteY112" fmla="*/ 4088505 h 4311106"/>
              <a:gd name="connsiteX113" fmla="*/ 7707306 w 12198128"/>
              <a:gd name="connsiteY113" fmla="*/ 2783533 h 4311106"/>
              <a:gd name="connsiteX114" fmla="*/ 7356046 w 12198128"/>
              <a:gd name="connsiteY114" fmla="*/ 2783533 h 4311106"/>
              <a:gd name="connsiteX115" fmla="*/ 7356046 w 12198128"/>
              <a:gd name="connsiteY115" fmla="*/ 4088505 h 4311106"/>
              <a:gd name="connsiteX116" fmla="*/ 7315202 w 12198128"/>
              <a:gd name="connsiteY116" fmla="*/ 4088505 h 4311106"/>
              <a:gd name="connsiteX117" fmla="*/ 7315202 w 12198128"/>
              <a:gd name="connsiteY117" fmla="*/ 2763111 h 4311106"/>
              <a:gd name="connsiteX118" fmla="*/ 7335624 w 12198128"/>
              <a:gd name="connsiteY118" fmla="*/ 2763111 h 4311106"/>
              <a:gd name="connsiteX119" fmla="*/ 7335624 w 12198128"/>
              <a:gd name="connsiteY119" fmla="*/ 2742689 h 4311106"/>
              <a:gd name="connsiteX120" fmla="*/ 7707306 w 12198128"/>
              <a:gd name="connsiteY120" fmla="*/ 2742689 h 4311106"/>
              <a:gd name="connsiteX121" fmla="*/ 7707306 w 12198128"/>
              <a:gd name="connsiteY121" fmla="*/ 1437716 h 4311106"/>
              <a:gd name="connsiteX122" fmla="*/ 7680757 w 12198128"/>
              <a:gd name="connsiteY122" fmla="*/ 1437716 h 4311106"/>
              <a:gd name="connsiteX123" fmla="*/ 7680757 w 12198128"/>
              <a:gd name="connsiteY123" fmla="*/ 1092583 h 4311106"/>
              <a:gd name="connsiteX124" fmla="*/ 7472452 w 12198128"/>
              <a:gd name="connsiteY124" fmla="*/ 1092583 h 4311106"/>
              <a:gd name="connsiteX125" fmla="*/ 7472452 w 12198128"/>
              <a:gd name="connsiteY125" fmla="*/ 1258002 h 4311106"/>
              <a:gd name="connsiteX126" fmla="*/ 6861831 w 12198128"/>
              <a:gd name="connsiteY126" fmla="*/ 1258002 h 4311106"/>
              <a:gd name="connsiteX127" fmla="*/ 6861831 w 12198128"/>
              <a:gd name="connsiteY127" fmla="*/ 3206270 h 4311106"/>
              <a:gd name="connsiteX128" fmla="*/ 6661694 w 12198128"/>
              <a:gd name="connsiteY128" fmla="*/ 3206270 h 4311106"/>
              <a:gd name="connsiteX129" fmla="*/ 6661694 w 12198128"/>
              <a:gd name="connsiteY129" fmla="*/ 4088505 h 4311106"/>
              <a:gd name="connsiteX130" fmla="*/ 6620850 w 12198128"/>
              <a:gd name="connsiteY130" fmla="*/ 4088505 h 4311106"/>
              <a:gd name="connsiteX131" fmla="*/ 6620850 w 12198128"/>
              <a:gd name="connsiteY131" fmla="*/ 3206270 h 4311106"/>
              <a:gd name="connsiteX132" fmla="*/ 6641272 w 12198128"/>
              <a:gd name="connsiteY132" fmla="*/ 3206270 h 4311106"/>
              <a:gd name="connsiteX133" fmla="*/ 6641272 w 12198128"/>
              <a:gd name="connsiteY133" fmla="*/ 2818251 h 4311106"/>
              <a:gd name="connsiteX134" fmla="*/ 6302265 w 12198128"/>
              <a:gd name="connsiteY134" fmla="*/ 2818251 h 4311106"/>
              <a:gd name="connsiteX135" fmla="*/ 6302265 w 12198128"/>
              <a:gd name="connsiteY135" fmla="*/ 3069442 h 4311106"/>
              <a:gd name="connsiteX136" fmla="*/ 6281843 w 12198128"/>
              <a:gd name="connsiteY136" fmla="*/ 3069442 h 4311106"/>
              <a:gd name="connsiteX137" fmla="*/ 6281843 w 12198128"/>
              <a:gd name="connsiteY137" fmla="*/ 3089865 h 4311106"/>
              <a:gd name="connsiteX138" fmla="*/ 5838682 w 12198128"/>
              <a:gd name="connsiteY138" fmla="*/ 3089865 h 4311106"/>
              <a:gd name="connsiteX139" fmla="*/ 5838682 w 12198128"/>
              <a:gd name="connsiteY139" fmla="*/ 4088505 h 4311106"/>
              <a:gd name="connsiteX140" fmla="*/ 5797838 w 12198128"/>
              <a:gd name="connsiteY140" fmla="*/ 4088505 h 4311106"/>
              <a:gd name="connsiteX141" fmla="*/ 5797838 w 12198128"/>
              <a:gd name="connsiteY141" fmla="*/ 3069442 h 4311106"/>
              <a:gd name="connsiteX142" fmla="*/ 5818260 w 12198128"/>
              <a:gd name="connsiteY142" fmla="*/ 3069442 h 4311106"/>
              <a:gd name="connsiteX143" fmla="*/ 5818260 w 12198128"/>
              <a:gd name="connsiteY143" fmla="*/ 3049020 h 4311106"/>
              <a:gd name="connsiteX144" fmla="*/ 6261420 w 12198128"/>
              <a:gd name="connsiteY144" fmla="*/ 3049020 h 4311106"/>
              <a:gd name="connsiteX145" fmla="*/ 6261420 w 12198128"/>
              <a:gd name="connsiteY145" fmla="*/ 2818251 h 4311106"/>
              <a:gd name="connsiteX146" fmla="*/ 6281843 w 12198128"/>
              <a:gd name="connsiteY146" fmla="*/ 2818251 h 4311106"/>
              <a:gd name="connsiteX147" fmla="*/ 6281843 w 12198128"/>
              <a:gd name="connsiteY147" fmla="*/ 1449969 h 4311106"/>
              <a:gd name="connsiteX148" fmla="*/ 5977553 w 12198128"/>
              <a:gd name="connsiteY148" fmla="*/ 1449969 h 4311106"/>
              <a:gd name="connsiteX149" fmla="*/ 5881569 w 12198128"/>
              <a:gd name="connsiteY149" fmla="*/ 1353986 h 4311106"/>
              <a:gd name="connsiteX150" fmla="*/ 5493549 w 12198128"/>
              <a:gd name="connsiteY150" fmla="*/ 1353986 h 4311106"/>
              <a:gd name="connsiteX151" fmla="*/ 5493549 w 12198128"/>
              <a:gd name="connsiteY151" fmla="*/ 1423421 h 4311106"/>
              <a:gd name="connsiteX152" fmla="*/ 5313835 w 12198128"/>
              <a:gd name="connsiteY152" fmla="*/ 1423421 h 4311106"/>
              <a:gd name="connsiteX153" fmla="*/ 5313835 w 12198128"/>
              <a:gd name="connsiteY153" fmla="*/ 1533700 h 4311106"/>
              <a:gd name="connsiteX154" fmla="*/ 5093275 w 12198128"/>
              <a:gd name="connsiteY154" fmla="*/ 1533700 h 4311106"/>
              <a:gd name="connsiteX155" fmla="*/ 5093275 w 12198128"/>
              <a:gd name="connsiteY155" fmla="*/ 2707971 h 4311106"/>
              <a:gd name="connsiteX156" fmla="*/ 4899265 w 12198128"/>
              <a:gd name="connsiteY156" fmla="*/ 2707971 h 4311106"/>
              <a:gd name="connsiteX157" fmla="*/ 4899265 w 12198128"/>
              <a:gd name="connsiteY157" fmla="*/ 4035408 h 4311106"/>
              <a:gd name="connsiteX158" fmla="*/ 4858421 w 12198128"/>
              <a:gd name="connsiteY158" fmla="*/ 4035408 h 4311106"/>
              <a:gd name="connsiteX159" fmla="*/ 4858421 w 12198128"/>
              <a:gd name="connsiteY159" fmla="*/ 2707971 h 4311106"/>
              <a:gd name="connsiteX160" fmla="*/ 4803281 w 12198128"/>
              <a:gd name="connsiteY160" fmla="*/ 2707971 h 4311106"/>
              <a:gd name="connsiteX161" fmla="*/ 4803281 w 12198128"/>
              <a:gd name="connsiteY161" fmla="*/ 373725 h 4311106"/>
              <a:gd name="connsiteX162" fmla="*/ 4678707 w 12198128"/>
              <a:gd name="connsiteY162" fmla="*/ 373725 h 4311106"/>
              <a:gd name="connsiteX163" fmla="*/ 4678707 w 12198128"/>
              <a:gd name="connsiteY163" fmla="*/ 151124 h 4311106"/>
              <a:gd name="connsiteX164" fmla="*/ 3614714 w 12198128"/>
              <a:gd name="connsiteY164" fmla="*/ 151124 h 4311106"/>
              <a:gd name="connsiteX165" fmla="*/ 3614714 w 12198128"/>
              <a:gd name="connsiteY165" fmla="*/ 289994 h 4311106"/>
              <a:gd name="connsiteX166" fmla="*/ 3518730 w 12198128"/>
              <a:gd name="connsiteY166" fmla="*/ 289994 h 4311106"/>
              <a:gd name="connsiteX167" fmla="*/ 3518730 w 12198128"/>
              <a:gd name="connsiteY167" fmla="*/ 1556164 h 4311106"/>
              <a:gd name="connsiteX168" fmla="*/ 3539153 w 12198128"/>
              <a:gd name="connsiteY168" fmla="*/ 1556164 h 4311106"/>
              <a:gd name="connsiteX169" fmla="*/ 3539153 w 12198128"/>
              <a:gd name="connsiteY169" fmla="*/ 4037450 h 4311106"/>
              <a:gd name="connsiteX170" fmla="*/ 3498308 w 12198128"/>
              <a:gd name="connsiteY170" fmla="*/ 4037450 h 4311106"/>
              <a:gd name="connsiteX171" fmla="*/ 3498308 w 12198128"/>
              <a:gd name="connsiteY171" fmla="*/ 2205587 h 4311106"/>
              <a:gd name="connsiteX172" fmla="*/ 3294087 w 12198128"/>
              <a:gd name="connsiteY172" fmla="*/ 2205587 h 4311106"/>
              <a:gd name="connsiteX173" fmla="*/ 3294087 w 12198128"/>
              <a:gd name="connsiteY173" fmla="*/ 2164743 h 4311106"/>
              <a:gd name="connsiteX174" fmla="*/ 3498308 w 12198128"/>
              <a:gd name="connsiteY174" fmla="*/ 2164743 h 4311106"/>
              <a:gd name="connsiteX175" fmla="*/ 3498308 w 12198128"/>
              <a:gd name="connsiteY175" fmla="*/ 1629684 h 4311106"/>
              <a:gd name="connsiteX176" fmla="*/ 3324720 w 12198128"/>
              <a:gd name="connsiteY176" fmla="*/ 1629684 h 4311106"/>
              <a:gd name="connsiteX177" fmla="*/ 3324720 w 12198128"/>
              <a:gd name="connsiteY177" fmla="*/ 635127 h 4311106"/>
              <a:gd name="connsiteX178" fmla="*/ 3104161 w 12198128"/>
              <a:gd name="connsiteY178" fmla="*/ 635127 h 4311106"/>
              <a:gd name="connsiteX179" fmla="*/ 3104161 w 12198128"/>
              <a:gd name="connsiteY179" fmla="*/ 731111 h 4311106"/>
              <a:gd name="connsiteX180" fmla="*/ 3089866 w 12198128"/>
              <a:gd name="connsiteY180" fmla="*/ 731111 h 4311106"/>
              <a:gd name="connsiteX181" fmla="*/ 3089866 w 12198128"/>
              <a:gd name="connsiteY181" fmla="*/ 4035408 h 4311106"/>
              <a:gd name="connsiteX182" fmla="*/ 3049022 w 12198128"/>
              <a:gd name="connsiteY182" fmla="*/ 4035408 h 4311106"/>
              <a:gd name="connsiteX183" fmla="*/ 3049022 w 12198128"/>
              <a:gd name="connsiteY183" fmla="*/ 733154 h 4311106"/>
              <a:gd name="connsiteX184" fmla="*/ 2981629 w 12198128"/>
              <a:gd name="connsiteY184" fmla="*/ 733154 h 4311106"/>
              <a:gd name="connsiteX185" fmla="*/ 2981629 w 12198128"/>
              <a:gd name="connsiteY185" fmla="*/ 553439 h 4311106"/>
              <a:gd name="connsiteX186" fmla="*/ 2816210 w 12198128"/>
              <a:gd name="connsiteY186" fmla="*/ 553439 h 4311106"/>
              <a:gd name="connsiteX187" fmla="*/ 2816210 w 12198128"/>
              <a:gd name="connsiteY187" fmla="*/ 402315 h 4311106"/>
              <a:gd name="connsiteX188" fmla="*/ 2665086 w 12198128"/>
              <a:gd name="connsiteY188" fmla="*/ 402315 h 4311106"/>
              <a:gd name="connsiteX189" fmla="*/ 2665086 w 12198128"/>
              <a:gd name="connsiteY189" fmla="*/ 151124 h 4311106"/>
              <a:gd name="connsiteX190" fmla="*/ 2499667 w 12198128"/>
              <a:gd name="connsiteY190" fmla="*/ 151124 h 4311106"/>
              <a:gd name="connsiteX191" fmla="*/ 2499667 w 12198128"/>
              <a:gd name="connsiteY191" fmla="*/ 0 h 4311106"/>
              <a:gd name="connsiteX192" fmla="*/ 2154533 w 12198128"/>
              <a:gd name="connsiteY192" fmla="*/ 0 h 4311106"/>
              <a:gd name="connsiteX193" fmla="*/ 2154533 w 12198128"/>
              <a:gd name="connsiteY193" fmla="*/ 194010 h 4311106"/>
              <a:gd name="connsiteX194" fmla="*/ 2029958 w 12198128"/>
              <a:gd name="connsiteY194" fmla="*/ 194010 h 4311106"/>
              <a:gd name="connsiteX195" fmla="*/ 2029958 w 12198128"/>
              <a:gd name="connsiteY195" fmla="*/ 733154 h 4311106"/>
              <a:gd name="connsiteX196" fmla="*/ 2050380 w 12198128"/>
              <a:gd name="connsiteY196" fmla="*/ 733154 h 4311106"/>
              <a:gd name="connsiteX197" fmla="*/ 2050380 w 12198128"/>
              <a:gd name="connsiteY197" fmla="*/ 4037450 h 4311106"/>
              <a:gd name="connsiteX198" fmla="*/ 2009536 w 12198128"/>
              <a:gd name="connsiteY198" fmla="*/ 4037450 h 4311106"/>
              <a:gd name="connsiteX199" fmla="*/ 2009536 w 12198128"/>
              <a:gd name="connsiteY199" fmla="*/ 733154 h 4311106"/>
              <a:gd name="connsiteX200" fmla="*/ 1899257 w 12198128"/>
              <a:gd name="connsiteY200" fmla="*/ 733154 h 4311106"/>
              <a:gd name="connsiteX201" fmla="*/ 1899257 w 12198128"/>
              <a:gd name="connsiteY201" fmla="*/ 498299 h 4311106"/>
              <a:gd name="connsiteX202" fmla="*/ 1817568 w 12198128"/>
              <a:gd name="connsiteY202" fmla="*/ 498299 h 4311106"/>
              <a:gd name="connsiteX203" fmla="*/ 1817568 w 12198128"/>
              <a:gd name="connsiteY203" fmla="*/ 402315 h 4311106"/>
              <a:gd name="connsiteX204" fmla="*/ 1597009 w 12198128"/>
              <a:gd name="connsiteY204" fmla="*/ 402315 h 4311106"/>
              <a:gd name="connsiteX205" fmla="*/ 1597009 w 12198128"/>
              <a:gd name="connsiteY205" fmla="*/ 194010 h 4311106"/>
              <a:gd name="connsiteX206" fmla="*/ 808716 w 12198128"/>
              <a:gd name="connsiteY206" fmla="*/ 194010 h 4311106"/>
              <a:gd name="connsiteX207" fmla="*/ 808716 w 12198128"/>
              <a:gd name="connsiteY207" fmla="*/ 332880 h 4311106"/>
              <a:gd name="connsiteX208" fmla="*/ 759703 w 12198128"/>
              <a:gd name="connsiteY208" fmla="*/ 332880 h 4311106"/>
              <a:gd name="connsiteX209" fmla="*/ 759703 w 12198128"/>
              <a:gd name="connsiteY209" fmla="*/ 4037450 h 4311106"/>
              <a:gd name="connsiteX210" fmla="*/ 718858 w 12198128"/>
              <a:gd name="connsiteY210" fmla="*/ 4037450 h 4311106"/>
              <a:gd name="connsiteX211" fmla="*/ 718858 w 12198128"/>
              <a:gd name="connsiteY211" fmla="*/ 1480603 h 4311106"/>
              <a:gd name="connsiteX212" fmla="*/ 302247 w 12198128"/>
              <a:gd name="connsiteY212" fmla="*/ 1480603 h 4311106"/>
              <a:gd name="connsiteX213" fmla="*/ 302247 w 12198128"/>
              <a:gd name="connsiteY213" fmla="*/ 4037450 h 4311106"/>
              <a:gd name="connsiteX214" fmla="*/ 261403 w 12198128"/>
              <a:gd name="connsiteY214" fmla="*/ 4037450 h 4311106"/>
              <a:gd name="connsiteX215" fmla="*/ 261403 w 12198128"/>
              <a:gd name="connsiteY215" fmla="*/ 1460181 h 4311106"/>
              <a:gd name="connsiteX216" fmla="*/ 281825 w 12198128"/>
              <a:gd name="connsiteY216" fmla="*/ 1460181 h 4311106"/>
              <a:gd name="connsiteX217" fmla="*/ 281825 w 12198128"/>
              <a:gd name="connsiteY217" fmla="*/ 1439758 h 4311106"/>
              <a:gd name="connsiteX218" fmla="*/ 718858 w 12198128"/>
              <a:gd name="connsiteY218" fmla="*/ 1439758 h 4311106"/>
              <a:gd name="connsiteX219" fmla="*/ 718858 w 12198128"/>
              <a:gd name="connsiteY219" fmla="*/ 373725 h 4311106"/>
              <a:gd name="connsiteX220" fmla="*/ 657592 w 12198128"/>
              <a:gd name="connsiteY220" fmla="*/ 498299 h 4311106"/>
              <a:gd name="connsiteX221" fmla="*/ 477877 w 12198128"/>
              <a:gd name="connsiteY221" fmla="*/ 498299 h 4311106"/>
              <a:gd name="connsiteX222" fmla="*/ 477877 w 12198128"/>
              <a:gd name="connsiteY222" fmla="*/ 388020 h 4311106"/>
              <a:gd name="connsiteX223" fmla="*/ 159293 w 12198128"/>
              <a:gd name="connsiteY223" fmla="*/ 388020 h 4311106"/>
              <a:gd name="connsiteX224" fmla="*/ 159293 w 12198128"/>
              <a:gd name="connsiteY224" fmla="*/ 1272297 h 4311106"/>
              <a:gd name="connsiteX225" fmla="*/ 0 w 12198128"/>
              <a:gd name="connsiteY225" fmla="*/ 1272297 h 4311106"/>
              <a:gd name="connsiteX226" fmla="*/ 0 w 12198128"/>
              <a:gd name="connsiteY226" fmla="*/ 2797828 h 4311106"/>
              <a:gd name="connsiteX227" fmla="*/ 124575 w 12198128"/>
              <a:gd name="connsiteY227" fmla="*/ 2797828 h 4311106"/>
              <a:gd name="connsiteX228" fmla="*/ 124575 w 12198128"/>
              <a:gd name="connsiteY228" fmla="*/ 2838673 h 4311106"/>
              <a:gd name="connsiteX229" fmla="*/ 0 w 12198128"/>
              <a:gd name="connsiteY229" fmla="*/ 2838673 h 4311106"/>
              <a:gd name="connsiteX230" fmla="*/ 0 w 12198128"/>
              <a:gd name="connsiteY230" fmla="*/ 4311107 h 4311106"/>
              <a:gd name="connsiteX231" fmla="*/ 12198128 w 12198128"/>
              <a:gd name="connsiteY231" fmla="*/ 4311107 h 4311106"/>
              <a:gd name="connsiteX232" fmla="*/ 12198128 w 12198128"/>
              <a:gd name="connsiteY232" fmla="*/ 3300212 h 4311106"/>
              <a:gd name="connsiteX233" fmla="*/ 11946937 w 12198128"/>
              <a:gd name="connsiteY233" fmla="*/ 3300212 h 4311106"/>
              <a:gd name="connsiteX234" fmla="*/ 11946937 w 12198128"/>
              <a:gd name="connsiteY234" fmla="*/ 3279790 h 4311106"/>
              <a:gd name="connsiteX235" fmla="*/ 11926515 w 12198128"/>
              <a:gd name="connsiteY235" fmla="*/ 3279790 h 4311106"/>
              <a:gd name="connsiteX236" fmla="*/ 11926515 w 12198128"/>
              <a:gd name="connsiteY236" fmla="*/ 2965290 h 4311106"/>
              <a:gd name="connsiteX237" fmla="*/ 11663069 w 12198128"/>
              <a:gd name="connsiteY237" fmla="*/ 2965290 h 4311106"/>
              <a:gd name="connsiteX238" fmla="*/ 11663069 w 12198128"/>
              <a:gd name="connsiteY238" fmla="*/ 4088505 h 4311106"/>
              <a:gd name="connsiteX239" fmla="*/ 11622225 w 12198128"/>
              <a:gd name="connsiteY239" fmla="*/ 4088505 h 4311106"/>
              <a:gd name="connsiteX240" fmla="*/ 11622225 w 12198128"/>
              <a:gd name="connsiteY240" fmla="*/ 2944867 h 4311106"/>
              <a:gd name="connsiteX241" fmla="*/ 11642647 w 12198128"/>
              <a:gd name="connsiteY241" fmla="*/ 2944867 h 4311106"/>
              <a:gd name="connsiteX242" fmla="*/ 11642647 w 12198128"/>
              <a:gd name="connsiteY242" fmla="*/ 2924445 h 4311106"/>
              <a:gd name="connsiteX243" fmla="*/ 11946937 w 12198128"/>
              <a:gd name="connsiteY243" fmla="*/ 2924445 h 4311106"/>
              <a:gd name="connsiteX244" fmla="*/ 11946937 w 12198128"/>
              <a:gd name="connsiteY244" fmla="*/ 2944867 h 4311106"/>
              <a:gd name="connsiteX245" fmla="*/ 11967359 w 12198128"/>
              <a:gd name="connsiteY245" fmla="*/ 2944867 h 4311106"/>
              <a:gd name="connsiteX246" fmla="*/ 11967359 w 12198128"/>
              <a:gd name="connsiteY246" fmla="*/ 3259368 h 4311106"/>
              <a:gd name="connsiteX247" fmla="*/ 12198128 w 12198128"/>
              <a:gd name="connsiteY247" fmla="*/ 3259368 h 4311106"/>
              <a:gd name="connsiteX248" fmla="*/ 12198128 w 12198128"/>
              <a:gd name="connsiteY248" fmla="*/ 2377133 h 4311106"/>
              <a:gd name="connsiteX249" fmla="*/ 12120525 w 12198128"/>
              <a:gd name="connsiteY249" fmla="*/ 2377133 h 4311106"/>
              <a:gd name="connsiteX250" fmla="*/ 8981645 w 12198128"/>
              <a:gd name="connsiteY250" fmla="*/ 4037450 h 4311106"/>
              <a:gd name="connsiteX251" fmla="*/ 8940801 w 12198128"/>
              <a:gd name="connsiteY251" fmla="*/ 4037450 h 4311106"/>
              <a:gd name="connsiteX252" fmla="*/ 8940801 w 12198128"/>
              <a:gd name="connsiteY252" fmla="*/ 2965290 h 4311106"/>
              <a:gd name="connsiteX253" fmla="*/ 8707989 w 12198128"/>
              <a:gd name="connsiteY253" fmla="*/ 2965290 h 4311106"/>
              <a:gd name="connsiteX254" fmla="*/ 8707989 w 12198128"/>
              <a:gd name="connsiteY254" fmla="*/ 3120498 h 4311106"/>
              <a:gd name="connsiteX255" fmla="*/ 8687567 w 12198128"/>
              <a:gd name="connsiteY255" fmla="*/ 3120498 h 4311106"/>
              <a:gd name="connsiteX256" fmla="*/ 8687567 w 12198128"/>
              <a:gd name="connsiteY256" fmla="*/ 3140920 h 4311106"/>
              <a:gd name="connsiteX257" fmla="*/ 8495599 w 12198128"/>
              <a:gd name="connsiteY257" fmla="*/ 3140920 h 4311106"/>
              <a:gd name="connsiteX258" fmla="*/ 8495599 w 12198128"/>
              <a:gd name="connsiteY258" fmla="*/ 3767878 h 4311106"/>
              <a:gd name="connsiteX259" fmla="*/ 8475177 w 12198128"/>
              <a:gd name="connsiteY259" fmla="*/ 3767878 h 4311106"/>
              <a:gd name="connsiteX260" fmla="*/ 8475177 w 12198128"/>
              <a:gd name="connsiteY260" fmla="*/ 3788300 h 4311106"/>
              <a:gd name="connsiteX261" fmla="*/ 8417996 w 12198128"/>
              <a:gd name="connsiteY261" fmla="*/ 3788300 h 4311106"/>
              <a:gd name="connsiteX262" fmla="*/ 8417996 w 12198128"/>
              <a:gd name="connsiteY262" fmla="*/ 4037450 h 4311106"/>
              <a:gd name="connsiteX263" fmla="*/ 8377152 w 12198128"/>
              <a:gd name="connsiteY263" fmla="*/ 4037450 h 4311106"/>
              <a:gd name="connsiteX264" fmla="*/ 8377152 w 12198128"/>
              <a:gd name="connsiteY264" fmla="*/ 3767878 h 4311106"/>
              <a:gd name="connsiteX265" fmla="*/ 8397573 w 12198128"/>
              <a:gd name="connsiteY265" fmla="*/ 3767878 h 4311106"/>
              <a:gd name="connsiteX266" fmla="*/ 8397573 w 12198128"/>
              <a:gd name="connsiteY266" fmla="*/ 3747456 h 4311106"/>
              <a:gd name="connsiteX267" fmla="*/ 8454755 w 12198128"/>
              <a:gd name="connsiteY267" fmla="*/ 3747456 h 4311106"/>
              <a:gd name="connsiteX268" fmla="*/ 8454755 w 12198128"/>
              <a:gd name="connsiteY268" fmla="*/ 3120498 h 4311106"/>
              <a:gd name="connsiteX269" fmla="*/ 8475177 w 12198128"/>
              <a:gd name="connsiteY269" fmla="*/ 3120498 h 4311106"/>
              <a:gd name="connsiteX270" fmla="*/ 8475177 w 12198128"/>
              <a:gd name="connsiteY270" fmla="*/ 3100076 h 4311106"/>
              <a:gd name="connsiteX271" fmla="*/ 8667145 w 12198128"/>
              <a:gd name="connsiteY271" fmla="*/ 3100076 h 4311106"/>
              <a:gd name="connsiteX272" fmla="*/ 8667145 w 12198128"/>
              <a:gd name="connsiteY272" fmla="*/ 2944867 h 4311106"/>
              <a:gd name="connsiteX273" fmla="*/ 8687567 w 12198128"/>
              <a:gd name="connsiteY273" fmla="*/ 2944867 h 4311106"/>
              <a:gd name="connsiteX274" fmla="*/ 8687567 w 12198128"/>
              <a:gd name="connsiteY274" fmla="*/ 2924445 h 4311106"/>
              <a:gd name="connsiteX275" fmla="*/ 8963266 w 12198128"/>
              <a:gd name="connsiteY275" fmla="*/ 2924445 h 4311106"/>
              <a:gd name="connsiteX276" fmla="*/ 8963266 w 12198128"/>
              <a:gd name="connsiteY276" fmla="*/ 2944867 h 4311106"/>
              <a:gd name="connsiteX277" fmla="*/ 8983688 w 12198128"/>
              <a:gd name="connsiteY277" fmla="*/ 2944867 h 4311106"/>
              <a:gd name="connsiteX278" fmla="*/ 8983688 w 12198128"/>
              <a:gd name="connsiteY278" fmla="*/ 4037450 h 4311106"/>
              <a:gd name="connsiteX279" fmla="*/ 10878860 w 12198128"/>
              <a:gd name="connsiteY279" fmla="*/ 4202869 h 4311106"/>
              <a:gd name="connsiteX280" fmla="*/ 10838016 w 12198128"/>
              <a:gd name="connsiteY280" fmla="*/ 4202869 h 4311106"/>
              <a:gd name="connsiteX281" fmla="*/ 10838016 w 12198128"/>
              <a:gd name="connsiteY281" fmla="*/ 3972099 h 4311106"/>
              <a:gd name="connsiteX282" fmla="*/ 10382603 w 12198128"/>
              <a:gd name="connsiteY282" fmla="*/ 3972099 h 4311106"/>
              <a:gd name="connsiteX283" fmla="*/ 10382603 w 12198128"/>
              <a:gd name="connsiteY283" fmla="*/ 4202869 h 4311106"/>
              <a:gd name="connsiteX284" fmla="*/ 10341758 w 12198128"/>
              <a:gd name="connsiteY284" fmla="*/ 4202869 h 4311106"/>
              <a:gd name="connsiteX285" fmla="*/ 10341758 w 12198128"/>
              <a:gd name="connsiteY285" fmla="*/ 3949635 h 4311106"/>
              <a:gd name="connsiteX286" fmla="*/ 10362180 w 12198128"/>
              <a:gd name="connsiteY286" fmla="*/ 3949635 h 4311106"/>
              <a:gd name="connsiteX287" fmla="*/ 10362180 w 12198128"/>
              <a:gd name="connsiteY287" fmla="*/ 3929213 h 4311106"/>
              <a:gd name="connsiteX288" fmla="*/ 10858438 w 12198128"/>
              <a:gd name="connsiteY288" fmla="*/ 3929213 h 4311106"/>
              <a:gd name="connsiteX289" fmla="*/ 10858438 w 12198128"/>
              <a:gd name="connsiteY289" fmla="*/ 3949635 h 4311106"/>
              <a:gd name="connsiteX290" fmla="*/ 10878860 w 12198128"/>
              <a:gd name="connsiteY290" fmla="*/ 3949635 h 4311106"/>
              <a:gd name="connsiteX291" fmla="*/ 10878860 w 12198128"/>
              <a:gd name="connsiteY291" fmla="*/ 4202869 h 4311106"/>
              <a:gd name="connsiteX292" fmla="*/ 11270965 w 12198128"/>
              <a:gd name="connsiteY292" fmla="*/ 3579995 h 4311106"/>
              <a:gd name="connsiteX293" fmla="*/ 11230121 w 12198128"/>
              <a:gd name="connsiteY293" fmla="*/ 3579995 h 4311106"/>
              <a:gd name="connsiteX294" fmla="*/ 11230121 w 12198128"/>
              <a:gd name="connsiteY294" fmla="*/ 3300212 h 4311106"/>
              <a:gd name="connsiteX295" fmla="*/ 11103504 w 12198128"/>
              <a:gd name="connsiteY295" fmla="*/ 3300212 h 4311106"/>
              <a:gd name="connsiteX296" fmla="*/ 11103504 w 12198128"/>
              <a:gd name="connsiteY296" fmla="*/ 3279790 h 4311106"/>
              <a:gd name="connsiteX297" fmla="*/ 11083081 w 12198128"/>
              <a:gd name="connsiteY297" fmla="*/ 3279790 h 4311106"/>
              <a:gd name="connsiteX298" fmla="*/ 11083081 w 12198128"/>
              <a:gd name="connsiteY298" fmla="*/ 2397555 h 4311106"/>
              <a:gd name="connsiteX299" fmla="*/ 10566402 w 12198128"/>
              <a:gd name="connsiteY299" fmla="*/ 2397555 h 4311106"/>
              <a:gd name="connsiteX300" fmla="*/ 10566402 w 12198128"/>
              <a:gd name="connsiteY300" fmla="*/ 3091907 h 4311106"/>
              <a:gd name="connsiteX301" fmla="*/ 10650132 w 12198128"/>
              <a:gd name="connsiteY301" fmla="*/ 3091907 h 4311106"/>
              <a:gd name="connsiteX302" fmla="*/ 10650132 w 12198128"/>
              <a:gd name="connsiteY302" fmla="*/ 3112329 h 4311106"/>
              <a:gd name="connsiteX303" fmla="*/ 10670555 w 12198128"/>
              <a:gd name="connsiteY303" fmla="*/ 3112329 h 4311106"/>
              <a:gd name="connsiteX304" fmla="*/ 10670555 w 12198128"/>
              <a:gd name="connsiteY304" fmla="*/ 3422745 h 4311106"/>
              <a:gd name="connsiteX305" fmla="*/ 10693018 w 12198128"/>
              <a:gd name="connsiteY305" fmla="*/ 3422745 h 4311106"/>
              <a:gd name="connsiteX306" fmla="*/ 10919705 w 12198128"/>
              <a:gd name="connsiteY306" fmla="*/ 3422745 h 4311106"/>
              <a:gd name="connsiteX307" fmla="*/ 10919705 w 12198128"/>
              <a:gd name="connsiteY307" fmla="*/ 3443167 h 4311106"/>
              <a:gd name="connsiteX308" fmla="*/ 10940127 w 12198128"/>
              <a:gd name="connsiteY308" fmla="*/ 3443167 h 4311106"/>
              <a:gd name="connsiteX309" fmla="*/ 10940127 w 12198128"/>
              <a:gd name="connsiteY309" fmla="*/ 3765836 h 4311106"/>
              <a:gd name="connsiteX310" fmla="*/ 10899282 w 12198128"/>
              <a:gd name="connsiteY310" fmla="*/ 3765836 h 4311106"/>
              <a:gd name="connsiteX311" fmla="*/ 10899282 w 12198128"/>
              <a:gd name="connsiteY311" fmla="*/ 3463589 h 4311106"/>
              <a:gd name="connsiteX312" fmla="*/ 10693018 w 12198128"/>
              <a:gd name="connsiteY312" fmla="*/ 3463589 h 4311106"/>
              <a:gd name="connsiteX313" fmla="*/ 10650132 w 12198128"/>
              <a:gd name="connsiteY313" fmla="*/ 3463589 h 4311106"/>
              <a:gd name="connsiteX314" fmla="*/ 10650132 w 12198128"/>
              <a:gd name="connsiteY314" fmla="*/ 3443167 h 4311106"/>
              <a:gd name="connsiteX315" fmla="*/ 10629710 w 12198128"/>
              <a:gd name="connsiteY315" fmla="*/ 3443167 h 4311106"/>
              <a:gd name="connsiteX316" fmla="*/ 10629710 w 12198128"/>
              <a:gd name="connsiteY316" fmla="*/ 3132751 h 4311106"/>
              <a:gd name="connsiteX317" fmla="*/ 10384645 w 12198128"/>
              <a:gd name="connsiteY317" fmla="*/ 3132751 h 4311106"/>
              <a:gd name="connsiteX318" fmla="*/ 10384645 w 12198128"/>
              <a:gd name="connsiteY318" fmla="*/ 3714781 h 4311106"/>
              <a:gd name="connsiteX319" fmla="*/ 10343801 w 12198128"/>
              <a:gd name="connsiteY319" fmla="*/ 3714781 h 4311106"/>
              <a:gd name="connsiteX320" fmla="*/ 10343801 w 12198128"/>
              <a:gd name="connsiteY320" fmla="*/ 3112329 h 4311106"/>
              <a:gd name="connsiteX321" fmla="*/ 10364223 w 12198128"/>
              <a:gd name="connsiteY321" fmla="*/ 3112329 h 4311106"/>
              <a:gd name="connsiteX322" fmla="*/ 10364223 w 12198128"/>
              <a:gd name="connsiteY322" fmla="*/ 3091907 h 4311106"/>
              <a:gd name="connsiteX323" fmla="*/ 10525558 w 12198128"/>
              <a:gd name="connsiteY323" fmla="*/ 3091907 h 4311106"/>
              <a:gd name="connsiteX324" fmla="*/ 10525558 w 12198128"/>
              <a:gd name="connsiteY324" fmla="*/ 2377133 h 4311106"/>
              <a:gd name="connsiteX325" fmla="*/ 10545980 w 12198128"/>
              <a:gd name="connsiteY325" fmla="*/ 2377133 h 4311106"/>
              <a:gd name="connsiteX326" fmla="*/ 10545980 w 12198128"/>
              <a:gd name="connsiteY326" fmla="*/ 2356711 h 4311106"/>
              <a:gd name="connsiteX327" fmla="*/ 10899282 w 12198128"/>
              <a:gd name="connsiteY327" fmla="*/ 2356711 h 4311106"/>
              <a:gd name="connsiteX328" fmla="*/ 10899282 w 12198128"/>
              <a:gd name="connsiteY328" fmla="*/ 2246432 h 4311106"/>
              <a:gd name="connsiteX329" fmla="*/ 10650132 w 12198128"/>
              <a:gd name="connsiteY329" fmla="*/ 2246432 h 4311106"/>
              <a:gd name="connsiteX330" fmla="*/ 10650132 w 12198128"/>
              <a:gd name="connsiteY330" fmla="*/ 2226009 h 4311106"/>
              <a:gd name="connsiteX331" fmla="*/ 10629710 w 12198128"/>
              <a:gd name="connsiteY331" fmla="*/ 2226009 h 4311106"/>
              <a:gd name="connsiteX332" fmla="*/ 10629710 w 12198128"/>
              <a:gd name="connsiteY332" fmla="*/ 2115730 h 4311106"/>
              <a:gd name="connsiteX333" fmla="*/ 10384645 w 12198128"/>
              <a:gd name="connsiteY333" fmla="*/ 2115730 h 4311106"/>
              <a:gd name="connsiteX334" fmla="*/ 10384645 w 12198128"/>
              <a:gd name="connsiteY334" fmla="*/ 2944867 h 4311106"/>
              <a:gd name="connsiteX335" fmla="*/ 10343801 w 12198128"/>
              <a:gd name="connsiteY335" fmla="*/ 2944867 h 4311106"/>
              <a:gd name="connsiteX336" fmla="*/ 10343801 w 12198128"/>
              <a:gd name="connsiteY336" fmla="*/ 2095308 h 4311106"/>
              <a:gd name="connsiteX337" fmla="*/ 10364223 w 12198128"/>
              <a:gd name="connsiteY337" fmla="*/ 2095308 h 4311106"/>
              <a:gd name="connsiteX338" fmla="*/ 10364223 w 12198128"/>
              <a:gd name="connsiteY338" fmla="*/ 2074886 h 4311106"/>
              <a:gd name="connsiteX339" fmla="*/ 10652174 w 12198128"/>
              <a:gd name="connsiteY339" fmla="*/ 2074886 h 4311106"/>
              <a:gd name="connsiteX340" fmla="*/ 10652174 w 12198128"/>
              <a:gd name="connsiteY340" fmla="*/ 2095308 h 4311106"/>
              <a:gd name="connsiteX341" fmla="*/ 10672596 w 12198128"/>
              <a:gd name="connsiteY341" fmla="*/ 2095308 h 4311106"/>
              <a:gd name="connsiteX342" fmla="*/ 10672596 w 12198128"/>
              <a:gd name="connsiteY342" fmla="*/ 2205587 h 4311106"/>
              <a:gd name="connsiteX343" fmla="*/ 10921746 w 12198128"/>
              <a:gd name="connsiteY343" fmla="*/ 2205587 h 4311106"/>
              <a:gd name="connsiteX344" fmla="*/ 10921746 w 12198128"/>
              <a:gd name="connsiteY344" fmla="*/ 2226009 h 4311106"/>
              <a:gd name="connsiteX345" fmla="*/ 10942168 w 12198128"/>
              <a:gd name="connsiteY345" fmla="*/ 2226009 h 4311106"/>
              <a:gd name="connsiteX346" fmla="*/ 10942168 w 12198128"/>
              <a:gd name="connsiteY346" fmla="*/ 2356711 h 4311106"/>
              <a:gd name="connsiteX347" fmla="*/ 11103504 w 12198128"/>
              <a:gd name="connsiteY347" fmla="*/ 2356711 h 4311106"/>
              <a:gd name="connsiteX348" fmla="*/ 11103504 w 12198128"/>
              <a:gd name="connsiteY348" fmla="*/ 2377133 h 4311106"/>
              <a:gd name="connsiteX349" fmla="*/ 11123926 w 12198128"/>
              <a:gd name="connsiteY349" fmla="*/ 2377133 h 4311106"/>
              <a:gd name="connsiteX350" fmla="*/ 11123926 w 12198128"/>
              <a:gd name="connsiteY350" fmla="*/ 3259368 h 4311106"/>
              <a:gd name="connsiteX351" fmla="*/ 11250543 w 12198128"/>
              <a:gd name="connsiteY351" fmla="*/ 3259368 h 4311106"/>
              <a:gd name="connsiteX352" fmla="*/ 11250543 w 12198128"/>
              <a:gd name="connsiteY352" fmla="*/ 3279790 h 4311106"/>
              <a:gd name="connsiteX353" fmla="*/ 11270965 w 12198128"/>
              <a:gd name="connsiteY353" fmla="*/ 3279790 h 4311106"/>
              <a:gd name="connsiteX354" fmla="*/ 11270965 w 12198128"/>
              <a:gd name="connsiteY354" fmla="*/ 3579995 h 431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</a:cxnLst>
            <a:rect l="l" t="t" r="r" b="b"/>
            <a:pathLst>
              <a:path w="12198128" h="4311106">
                <a:moveTo>
                  <a:pt x="12120525" y="2377133"/>
                </a:moveTo>
                <a:lnTo>
                  <a:pt x="12120525" y="2397555"/>
                </a:lnTo>
                <a:lnTo>
                  <a:pt x="11877501" y="2397555"/>
                </a:lnTo>
                <a:lnTo>
                  <a:pt x="11877501" y="2377133"/>
                </a:lnTo>
                <a:lnTo>
                  <a:pt x="11857079" y="2377133"/>
                </a:lnTo>
                <a:lnTo>
                  <a:pt x="11857079" y="2293402"/>
                </a:lnTo>
                <a:lnTo>
                  <a:pt x="11428214" y="2293402"/>
                </a:lnTo>
                <a:lnTo>
                  <a:pt x="11428214" y="4088505"/>
                </a:lnTo>
                <a:lnTo>
                  <a:pt x="11387370" y="4088505"/>
                </a:lnTo>
                <a:lnTo>
                  <a:pt x="11387370" y="2272980"/>
                </a:lnTo>
                <a:lnTo>
                  <a:pt x="11407792" y="2272980"/>
                </a:lnTo>
                <a:lnTo>
                  <a:pt x="11407792" y="2252558"/>
                </a:lnTo>
                <a:lnTo>
                  <a:pt x="11877501" y="2252558"/>
                </a:lnTo>
                <a:lnTo>
                  <a:pt x="11877501" y="2272980"/>
                </a:lnTo>
                <a:lnTo>
                  <a:pt x="11897923" y="2272980"/>
                </a:lnTo>
                <a:lnTo>
                  <a:pt x="11897923" y="2356711"/>
                </a:lnTo>
                <a:lnTo>
                  <a:pt x="12071511" y="2356711"/>
                </a:lnTo>
                <a:lnTo>
                  <a:pt x="12071511" y="1727710"/>
                </a:lnTo>
                <a:lnTo>
                  <a:pt x="11808067" y="1727710"/>
                </a:lnTo>
                <a:lnTo>
                  <a:pt x="11808067" y="2058548"/>
                </a:lnTo>
                <a:lnTo>
                  <a:pt x="11228078" y="2058548"/>
                </a:lnTo>
                <a:lnTo>
                  <a:pt x="11228078" y="1823694"/>
                </a:lnTo>
                <a:lnTo>
                  <a:pt x="11062659" y="1823694"/>
                </a:lnTo>
                <a:lnTo>
                  <a:pt x="11062659" y="1603135"/>
                </a:lnTo>
                <a:lnTo>
                  <a:pt x="10744074" y="1603135"/>
                </a:lnTo>
                <a:lnTo>
                  <a:pt x="10744074" y="1742006"/>
                </a:lnTo>
                <a:lnTo>
                  <a:pt x="10713440" y="1742006"/>
                </a:lnTo>
                <a:lnTo>
                  <a:pt x="10713440" y="2042210"/>
                </a:lnTo>
                <a:lnTo>
                  <a:pt x="10672596" y="2042210"/>
                </a:lnTo>
                <a:lnTo>
                  <a:pt x="10672596" y="1742006"/>
                </a:lnTo>
                <a:lnTo>
                  <a:pt x="10607246" y="1742006"/>
                </a:lnTo>
                <a:lnTo>
                  <a:pt x="10607246" y="1394830"/>
                </a:lnTo>
                <a:lnTo>
                  <a:pt x="10343801" y="1394830"/>
                </a:lnTo>
                <a:lnTo>
                  <a:pt x="10343801" y="1327437"/>
                </a:lnTo>
                <a:lnTo>
                  <a:pt x="10139580" y="1327437"/>
                </a:lnTo>
                <a:lnTo>
                  <a:pt x="10139580" y="4037450"/>
                </a:lnTo>
                <a:lnTo>
                  <a:pt x="10098735" y="4037450"/>
                </a:lnTo>
                <a:lnTo>
                  <a:pt x="10098735" y="3091907"/>
                </a:lnTo>
                <a:lnTo>
                  <a:pt x="9808741" y="3091907"/>
                </a:lnTo>
                <a:lnTo>
                  <a:pt x="9808741" y="3747456"/>
                </a:lnTo>
                <a:lnTo>
                  <a:pt x="9953738" y="3747456"/>
                </a:lnTo>
                <a:lnTo>
                  <a:pt x="9953738" y="3767878"/>
                </a:lnTo>
                <a:lnTo>
                  <a:pt x="9974160" y="3767878"/>
                </a:lnTo>
                <a:lnTo>
                  <a:pt x="9974160" y="4090548"/>
                </a:lnTo>
                <a:lnTo>
                  <a:pt x="9933316" y="4090548"/>
                </a:lnTo>
                <a:lnTo>
                  <a:pt x="9933316" y="3788300"/>
                </a:lnTo>
                <a:lnTo>
                  <a:pt x="9618816" y="3788300"/>
                </a:lnTo>
                <a:lnTo>
                  <a:pt x="9618816" y="4133434"/>
                </a:lnTo>
                <a:lnTo>
                  <a:pt x="9577971" y="4133434"/>
                </a:lnTo>
                <a:lnTo>
                  <a:pt x="9577971" y="3767878"/>
                </a:lnTo>
                <a:lnTo>
                  <a:pt x="9598394" y="3767878"/>
                </a:lnTo>
                <a:lnTo>
                  <a:pt x="9598394" y="3747456"/>
                </a:lnTo>
                <a:lnTo>
                  <a:pt x="9769939" y="3747456"/>
                </a:lnTo>
                <a:lnTo>
                  <a:pt x="9769939" y="3071484"/>
                </a:lnTo>
                <a:lnTo>
                  <a:pt x="9790361" y="3071484"/>
                </a:lnTo>
                <a:lnTo>
                  <a:pt x="9790361" y="3051062"/>
                </a:lnTo>
                <a:lnTo>
                  <a:pt x="10100778" y="3051062"/>
                </a:lnTo>
                <a:lnTo>
                  <a:pt x="10100778" y="1327437"/>
                </a:lnTo>
                <a:lnTo>
                  <a:pt x="10068102" y="1327437"/>
                </a:lnTo>
                <a:lnTo>
                  <a:pt x="10068102" y="1078287"/>
                </a:lnTo>
                <a:lnTo>
                  <a:pt x="10029300" y="1078287"/>
                </a:lnTo>
                <a:lnTo>
                  <a:pt x="10029300" y="704563"/>
                </a:lnTo>
                <a:lnTo>
                  <a:pt x="9968034" y="704563"/>
                </a:lnTo>
                <a:lnTo>
                  <a:pt x="9968034" y="1078287"/>
                </a:lnTo>
                <a:lnTo>
                  <a:pt x="9671913" y="1078287"/>
                </a:lnTo>
                <a:lnTo>
                  <a:pt x="9671913" y="704563"/>
                </a:lnTo>
                <a:lnTo>
                  <a:pt x="9610647" y="704563"/>
                </a:lnTo>
                <a:lnTo>
                  <a:pt x="9610647" y="1078287"/>
                </a:lnTo>
                <a:lnTo>
                  <a:pt x="9586140" y="1078287"/>
                </a:lnTo>
                <a:lnTo>
                  <a:pt x="9447270" y="1217157"/>
                </a:lnTo>
                <a:lnTo>
                  <a:pt x="9447270" y="1396872"/>
                </a:lnTo>
                <a:lnTo>
                  <a:pt x="9308399" y="1396872"/>
                </a:lnTo>
                <a:lnTo>
                  <a:pt x="9308399" y="1507151"/>
                </a:lnTo>
                <a:lnTo>
                  <a:pt x="8977561" y="1507151"/>
                </a:lnTo>
                <a:lnTo>
                  <a:pt x="8977561" y="1707288"/>
                </a:lnTo>
                <a:lnTo>
                  <a:pt x="9406426" y="1707288"/>
                </a:lnTo>
                <a:lnTo>
                  <a:pt x="9406426" y="1727710"/>
                </a:lnTo>
                <a:lnTo>
                  <a:pt x="9426848" y="1727710"/>
                </a:lnTo>
                <a:lnTo>
                  <a:pt x="9426848" y="4037450"/>
                </a:lnTo>
                <a:lnTo>
                  <a:pt x="9386004" y="4037450"/>
                </a:lnTo>
                <a:lnTo>
                  <a:pt x="9386004" y="1748132"/>
                </a:lnTo>
                <a:lnTo>
                  <a:pt x="8977561" y="1748132"/>
                </a:lnTo>
                <a:lnTo>
                  <a:pt x="8977561" y="1727710"/>
                </a:lnTo>
                <a:lnTo>
                  <a:pt x="8914253" y="1727710"/>
                </a:lnTo>
                <a:lnTo>
                  <a:pt x="8914253" y="2818251"/>
                </a:lnTo>
                <a:lnTo>
                  <a:pt x="8873408" y="2818251"/>
                </a:lnTo>
                <a:lnTo>
                  <a:pt x="8873408" y="1727710"/>
                </a:lnTo>
                <a:lnTo>
                  <a:pt x="8840733" y="1727710"/>
                </a:lnTo>
                <a:lnTo>
                  <a:pt x="8840733" y="1715457"/>
                </a:lnTo>
                <a:lnTo>
                  <a:pt x="8556866" y="1715457"/>
                </a:lnTo>
                <a:lnTo>
                  <a:pt x="8556866" y="1852285"/>
                </a:lnTo>
                <a:lnTo>
                  <a:pt x="8536444" y="1852285"/>
                </a:lnTo>
                <a:lnTo>
                  <a:pt x="8536444" y="1872707"/>
                </a:lnTo>
                <a:lnTo>
                  <a:pt x="8140255" y="1872707"/>
                </a:lnTo>
                <a:lnTo>
                  <a:pt x="8140255" y="4090548"/>
                </a:lnTo>
                <a:lnTo>
                  <a:pt x="8099411" y="4090548"/>
                </a:lnTo>
                <a:lnTo>
                  <a:pt x="8099411" y="1852285"/>
                </a:lnTo>
                <a:lnTo>
                  <a:pt x="8119833" y="1852285"/>
                </a:lnTo>
                <a:lnTo>
                  <a:pt x="8119833" y="1831863"/>
                </a:lnTo>
                <a:lnTo>
                  <a:pt x="8516021" y="1831863"/>
                </a:lnTo>
                <a:lnTo>
                  <a:pt x="8516021" y="1695035"/>
                </a:lnTo>
                <a:lnTo>
                  <a:pt x="8536444" y="1695035"/>
                </a:lnTo>
                <a:lnTo>
                  <a:pt x="8536444" y="1674613"/>
                </a:lnTo>
                <a:lnTo>
                  <a:pt x="8840733" y="1674613"/>
                </a:lnTo>
                <a:lnTo>
                  <a:pt x="8840733" y="1339690"/>
                </a:lnTo>
                <a:lnTo>
                  <a:pt x="8260745" y="1339690"/>
                </a:lnTo>
                <a:lnTo>
                  <a:pt x="8260745" y="1464265"/>
                </a:lnTo>
                <a:lnTo>
                  <a:pt x="7901316" y="1104836"/>
                </a:lnTo>
                <a:lnTo>
                  <a:pt x="7817585" y="1104836"/>
                </a:lnTo>
                <a:lnTo>
                  <a:pt x="7817585" y="1435674"/>
                </a:lnTo>
                <a:lnTo>
                  <a:pt x="7748150" y="1435674"/>
                </a:lnTo>
                <a:lnTo>
                  <a:pt x="7748150" y="4088505"/>
                </a:lnTo>
                <a:lnTo>
                  <a:pt x="7707306" y="4088505"/>
                </a:lnTo>
                <a:lnTo>
                  <a:pt x="7707306" y="2783533"/>
                </a:lnTo>
                <a:lnTo>
                  <a:pt x="7356046" y="2783533"/>
                </a:lnTo>
                <a:lnTo>
                  <a:pt x="7356046" y="4088505"/>
                </a:lnTo>
                <a:lnTo>
                  <a:pt x="7315202" y="4088505"/>
                </a:lnTo>
                <a:lnTo>
                  <a:pt x="7315202" y="2763111"/>
                </a:lnTo>
                <a:lnTo>
                  <a:pt x="7335624" y="2763111"/>
                </a:lnTo>
                <a:lnTo>
                  <a:pt x="7335624" y="2742689"/>
                </a:lnTo>
                <a:lnTo>
                  <a:pt x="7707306" y="2742689"/>
                </a:lnTo>
                <a:lnTo>
                  <a:pt x="7707306" y="1437716"/>
                </a:lnTo>
                <a:lnTo>
                  <a:pt x="7680757" y="1437716"/>
                </a:lnTo>
                <a:lnTo>
                  <a:pt x="7680757" y="1092583"/>
                </a:lnTo>
                <a:lnTo>
                  <a:pt x="7472452" y="1092583"/>
                </a:lnTo>
                <a:lnTo>
                  <a:pt x="7472452" y="1258002"/>
                </a:lnTo>
                <a:lnTo>
                  <a:pt x="6861831" y="1258002"/>
                </a:lnTo>
                <a:lnTo>
                  <a:pt x="6861831" y="3206270"/>
                </a:lnTo>
                <a:lnTo>
                  <a:pt x="6661694" y="3206270"/>
                </a:lnTo>
                <a:lnTo>
                  <a:pt x="6661694" y="4088505"/>
                </a:lnTo>
                <a:lnTo>
                  <a:pt x="6620850" y="4088505"/>
                </a:lnTo>
                <a:lnTo>
                  <a:pt x="6620850" y="3206270"/>
                </a:lnTo>
                <a:lnTo>
                  <a:pt x="6641272" y="3206270"/>
                </a:lnTo>
                <a:lnTo>
                  <a:pt x="6641272" y="2818251"/>
                </a:lnTo>
                <a:lnTo>
                  <a:pt x="6302265" y="2818251"/>
                </a:lnTo>
                <a:lnTo>
                  <a:pt x="6302265" y="3069442"/>
                </a:lnTo>
                <a:lnTo>
                  <a:pt x="6281843" y="3069442"/>
                </a:lnTo>
                <a:lnTo>
                  <a:pt x="6281843" y="3089865"/>
                </a:lnTo>
                <a:lnTo>
                  <a:pt x="5838682" y="3089865"/>
                </a:lnTo>
                <a:lnTo>
                  <a:pt x="5838682" y="4088505"/>
                </a:lnTo>
                <a:lnTo>
                  <a:pt x="5797838" y="4088505"/>
                </a:lnTo>
                <a:lnTo>
                  <a:pt x="5797838" y="3069442"/>
                </a:lnTo>
                <a:lnTo>
                  <a:pt x="5818260" y="3069442"/>
                </a:lnTo>
                <a:lnTo>
                  <a:pt x="5818260" y="3049020"/>
                </a:lnTo>
                <a:lnTo>
                  <a:pt x="6261420" y="3049020"/>
                </a:lnTo>
                <a:lnTo>
                  <a:pt x="6261420" y="2818251"/>
                </a:lnTo>
                <a:lnTo>
                  <a:pt x="6281843" y="2818251"/>
                </a:lnTo>
                <a:lnTo>
                  <a:pt x="6281843" y="1449969"/>
                </a:lnTo>
                <a:lnTo>
                  <a:pt x="5977553" y="1449969"/>
                </a:lnTo>
                <a:lnTo>
                  <a:pt x="5881569" y="1353986"/>
                </a:lnTo>
                <a:lnTo>
                  <a:pt x="5493549" y="1353986"/>
                </a:lnTo>
                <a:lnTo>
                  <a:pt x="5493549" y="1423421"/>
                </a:lnTo>
                <a:lnTo>
                  <a:pt x="5313835" y="1423421"/>
                </a:lnTo>
                <a:lnTo>
                  <a:pt x="5313835" y="1533700"/>
                </a:lnTo>
                <a:lnTo>
                  <a:pt x="5093275" y="1533700"/>
                </a:lnTo>
                <a:lnTo>
                  <a:pt x="5093275" y="2707971"/>
                </a:lnTo>
                <a:lnTo>
                  <a:pt x="4899265" y="2707971"/>
                </a:lnTo>
                <a:lnTo>
                  <a:pt x="4899265" y="4035408"/>
                </a:lnTo>
                <a:lnTo>
                  <a:pt x="4858421" y="4035408"/>
                </a:lnTo>
                <a:lnTo>
                  <a:pt x="4858421" y="2707971"/>
                </a:lnTo>
                <a:lnTo>
                  <a:pt x="4803281" y="2707971"/>
                </a:lnTo>
                <a:lnTo>
                  <a:pt x="4803281" y="373725"/>
                </a:lnTo>
                <a:lnTo>
                  <a:pt x="4678707" y="373725"/>
                </a:lnTo>
                <a:lnTo>
                  <a:pt x="4678707" y="151124"/>
                </a:lnTo>
                <a:lnTo>
                  <a:pt x="3614714" y="151124"/>
                </a:lnTo>
                <a:lnTo>
                  <a:pt x="3614714" y="289994"/>
                </a:lnTo>
                <a:lnTo>
                  <a:pt x="3518730" y="289994"/>
                </a:lnTo>
                <a:lnTo>
                  <a:pt x="3518730" y="1556164"/>
                </a:lnTo>
                <a:lnTo>
                  <a:pt x="3539153" y="1556164"/>
                </a:lnTo>
                <a:lnTo>
                  <a:pt x="3539153" y="4037450"/>
                </a:lnTo>
                <a:lnTo>
                  <a:pt x="3498308" y="4037450"/>
                </a:lnTo>
                <a:lnTo>
                  <a:pt x="3498308" y="2205587"/>
                </a:lnTo>
                <a:lnTo>
                  <a:pt x="3294087" y="2205587"/>
                </a:lnTo>
                <a:lnTo>
                  <a:pt x="3294087" y="2164743"/>
                </a:lnTo>
                <a:lnTo>
                  <a:pt x="3498308" y="2164743"/>
                </a:lnTo>
                <a:lnTo>
                  <a:pt x="3498308" y="1629684"/>
                </a:lnTo>
                <a:lnTo>
                  <a:pt x="3324720" y="1629684"/>
                </a:lnTo>
                <a:lnTo>
                  <a:pt x="3324720" y="635127"/>
                </a:lnTo>
                <a:lnTo>
                  <a:pt x="3104161" y="635127"/>
                </a:lnTo>
                <a:lnTo>
                  <a:pt x="3104161" y="731111"/>
                </a:lnTo>
                <a:lnTo>
                  <a:pt x="3089866" y="731111"/>
                </a:lnTo>
                <a:lnTo>
                  <a:pt x="3089866" y="4035408"/>
                </a:lnTo>
                <a:lnTo>
                  <a:pt x="3049022" y="4035408"/>
                </a:lnTo>
                <a:lnTo>
                  <a:pt x="3049022" y="733154"/>
                </a:lnTo>
                <a:lnTo>
                  <a:pt x="2981629" y="733154"/>
                </a:lnTo>
                <a:lnTo>
                  <a:pt x="2981629" y="553439"/>
                </a:lnTo>
                <a:lnTo>
                  <a:pt x="2816210" y="553439"/>
                </a:lnTo>
                <a:lnTo>
                  <a:pt x="2816210" y="402315"/>
                </a:lnTo>
                <a:lnTo>
                  <a:pt x="2665086" y="402315"/>
                </a:lnTo>
                <a:lnTo>
                  <a:pt x="2665086" y="151124"/>
                </a:lnTo>
                <a:lnTo>
                  <a:pt x="2499667" y="151124"/>
                </a:lnTo>
                <a:lnTo>
                  <a:pt x="2499667" y="0"/>
                </a:lnTo>
                <a:lnTo>
                  <a:pt x="2154533" y="0"/>
                </a:lnTo>
                <a:lnTo>
                  <a:pt x="2154533" y="194010"/>
                </a:lnTo>
                <a:lnTo>
                  <a:pt x="2029958" y="194010"/>
                </a:lnTo>
                <a:lnTo>
                  <a:pt x="2029958" y="733154"/>
                </a:lnTo>
                <a:lnTo>
                  <a:pt x="2050380" y="733154"/>
                </a:lnTo>
                <a:lnTo>
                  <a:pt x="2050380" y="4037450"/>
                </a:lnTo>
                <a:lnTo>
                  <a:pt x="2009536" y="4037450"/>
                </a:lnTo>
                <a:lnTo>
                  <a:pt x="2009536" y="733154"/>
                </a:lnTo>
                <a:lnTo>
                  <a:pt x="1899257" y="733154"/>
                </a:lnTo>
                <a:lnTo>
                  <a:pt x="1899257" y="498299"/>
                </a:lnTo>
                <a:lnTo>
                  <a:pt x="1817568" y="498299"/>
                </a:lnTo>
                <a:lnTo>
                  <a:pt x="1817568" y="402315"/>
                </a:lnTo>
                <a:lnTo>
                  <a:pt x="1597009" y="402315"/>
                </a:lnTo>
                <a:lnTo>
                  <a:pt x="1597009" y="194010"/>
                </a:lnTo>
                <a:lnTo>
                  <a:pt x="808716" y="194010"/>
                </a:lnTo>
                <a:lnTo>
                  <a:pt x="808716" y="332880"/>
                </a:lnTo>
                <a:lnTo>
                  <a:pt x="759703" y="332880"/>
                </a:lnTo>
                <a:lnTo>
                  <a:pt x="759703" y="4037450"/>
                </a:lnTo>
                <a:lnTo>
                  <a:pt x="718858" y="4037450"/>
                </a:lnTo>
                <a:lnTo>
                  <a:pt x="718858" y="1480603"/>
                </a:lnTo>
                <a:lnTo>
                  <a:pt x="302247" y="1480603"/>
                </a:lnTo>
                <a:lnTo>
                  <a:pt x="302247" y="4037450"/>
                </a:lnTo>
                <a:lnTo>
                  <a:pt x="261403" y="4037450"/>
                </a:lnTo>
                <a:lnTo>
                  <a:pt x="261403" y="1460181"/>
                </a:lnTo>
                <a:lnTo>
                  <a:pt x="281825" y="1460181"/>
                </a:lnTo>
                <a:lnTo>
                  <a:pt x="281825" y="1439758"/>
                </a:lnTo>
                <a:lnTo>
                  <a:pt x="718858" y="1439758"/>
                </a:lnTo>
                <a:lnTo>
                  <a:pt x="718858" y="373725"/>
                </a:lnTo>
                <a:lnTo>
                  <a:pt x="657592" y="498299"/>
                </a:lnTo>
                <a:lnTo>
                  <a:pt x="477877" y="498299"/>
                </a:lnTo>
                <a:lnTo>
                  <a:pt x="477877" y="388020"/>
                </a:lnTo>
                <a:lnTo>
                  <a:pt x="159293" y="388020"/>
                </a:lnTo>
                <a:lnTo>
                  <a:pt x="159293" y="1272297"/>
                </a:lnTo>
                <a:lnTo>
                  <a:pt x="0" y="1272297"/>
                </a:lnTo>
                <a:lnTo>
                  <a:pt x="0" y="2797828"/>
                </a:lnTo>
                <a:lnTo>
                  <a:pt x="124575" y="2797828"/>
                </a:lnTo>
                <a:lnTo>
                  <a:pt x="124575" y="2838673"/>
                </a:lnTo>
                <a:lnTo>
                  <a:pt x="0" y="2838673"/>
                </a:lnTo>
                <a:lnTo>
                  <a:pt x="0" y="4311107"/>
                </a:lnTo>
                <a:lnTo>
                  <a:pt x="12198128" y="4311107"/>
                </a:lnTo>
                <a:lnTo>
                  <a:pt x="12198128" y="3300212"/>
                </a:lnTo>
                <a:lnTo>
                  <a:pt x="11946937" y="3300212"/>
                </a:lnTo>
                <a:lnTo>
                  <a:pt x="11946937" y="3279790"/>
                </a:lnTo>
                <a:lnTo>
                  <a:pt x="11926515" y="3279790"/>
                </a:lnTo>
                <a:lnTo>
                  <a:pt x="11926515" y="2965290"/>
                </a:lnTo>
                <a:lnTo>
                  <a:pt x="11663069" y="2965290"/>
                </a:lnTo>
                <a:lnTo>
                  <a:pt x="11663069" y="4088505"/>
                </a:lnTo>
                <a:lnTo>
                  <a:pt x="11622225" y="4088505"/>
                </a:lnTo>
                <a:lnTo>
                  <a:pt x="11622225" y="2944867"/>
                </a:lnTo>
                <a:lnTo>
                  <a:pt x="11642647" y="2944867"/>
                </a:lnTo>
                <a:lnTo>
                  <a:pt x="11642647" y="2924445"/>
                </a:lnTo>
                <a:lnTo>
                  <a:pt x="11946937" y="2924445"/>
                </a:lnTo>
                <a:lnTo>
                  <a:pt x="11946937" y="2944867"/>
                </a:lnTo>
                <a:lnTo>
                  <a:pt x="11967359" y="2944867"/>
                </a:lnTo>
                <a:lnTo>
                  <a:pt x="11967359" y="3259368"/>
                </a:lnTo>
                <a:lnTo>
                  <a:pt x="12198128" y="3259368"/>
                </a:lnTo>
                <a:lnTo>
                  <a:pt x="12198128" y="2377133"/>
                </a:lnTo>
                <a:lnTo>
                  <a:pt x="12120525" y="2377133"/>
                </a:lnTo>
                <a:close/>
                <a:moveTo>
                  <a:pt x="8981645" y="4037450"/>
                </a:moveTo>
                <a:lnTo>
                  <a:pt x="8940801" y="4037450"/>
                </a:lnTo>
                <a:lnTo>
                  <a:pt x="8940801" y="2965290"/>
                </a:lnTo>
                <a:lnTo>
                  <a:pt x="8707989" y="2965290"/>
                </a:lnTo>
                <a:lnTo>
                  <a:pt x="8707989" y="3120498"/>
                </a:lnTo>
                <a:lnTo>
                  <a:pt x="8687567" y="3120498"/>
                </a:lnTo>
                <a:lnTo>
                  <a:pt x="8687567" y="3140920"/>
                </a:lnTo>
                <a:lnTo>
                  <a:pt x="8495599" y="3140920"/>
                </a:lnTo>
                <a:lnTo>
                  <a:pt x="8495599" y="3767878"/>
                </a:lnTo>
                <a:lnTo>
                  <a:pt x="8475177" y="3767878"/>
                </a:lnTo>
                <a:lnTo>
                  <a:pt x="8475177" y="3788300"/>
                </a:lnTo>
                <a:lnTo>
                  <a:pt x="8417996" y="3788300"/>
                </a:lnTo>
                <a:lnTo>
                  <a:pt x="8417996" y="4037450"/>
                </a:lnTo>
                <a:lnTo>
                  <a:pt x="8377152" y="4037450"/>
                </a:lnTo>
                <a:lnTo>
                  <a:pt x="8377152" y="3767878"/>
                </a:lnTo>
                <a:lnTo>
                  <a:pt x="8397573" y="3767878"/>
                </a:lnTo>
                <a:lnTo>
                  <a:pt x="8397573" y="3747456"/>
                </a:lnTo>
                <a:lnTo>
                  <a:pt x="8454755" y="3747456"/>
                </a:lnTo>
                <a:lnTo>
                  <a:pt x="8454755" y="3120498"/>
                </a:lnTo>
                <a:lnTo>
                  <a:pt x="8475177" y="3120498"/>
                </a:lnTo>
                <a:lnTo>
                  <a:pt x="8475177" y="3100076"/>
                </a:lnTo>
                <a:lnTo>
                  <a:pt x="8667145" y="3100076"/>
                </a:lnTo>
                <a:lnTo>
                  <a:pt x="8667145" y="2944867"/>
                </a:lnTo>
                <a:lnTo>
                  <a:pt x="8687567" y="2944867"/>
                </a:lnTo>
                <a:lnTo>
                  <a:pt x="8687567" y="2924445"/>
                </a:lnTo>
                <a:lnTo>
                  <a:pt x="8963266" y="2924445"/>
                </a:lnTo>
                <a:lnTo>
                  <a:pt x="8963266" y="2944867"/>
                </a:lnTo>
                <a:lnTo>
                  <a:pt x="8983688" y="2944867"/>
                </a:lnTo>
                <a:lnTo>
                  <a:pt x="8983688" y="4037450"/>
                </a:lnTo>
                <a:close/>
                <a:moveTo>
                  <a:pt x="10878860" y="4202869"/>
                </a:moveTo>
                <a:lnTo>
                  <a:pt x="10838016" y="4202869"/>
                </a:lnTo>
                <a:lnTo>
                  <a:pt x="10838016" y="3972099"/>
                </a:lnTo>
                <a:lnTo>
                  <a:pt x="10382603" y="3972099"/>
                </a:lnTo>
                <a:lnTo>
                  <a:pt x="10382603" y="4202869"/>
                </a:lnTo>
                <a:lnTo>
                  <a:pt x="10341758" y="4202869"/>
                </a:lnTo>
                <a:lnTo>
                  <a:pt x="10341758" y="3949635"/>
                </a:lnTo>
                <a:lnTo>
                  <a:pt x="10362180" y="3949635"/>
                </a:lnTo>
                <a:lnTo>
                  <a:pt x="10362180" y="3929213"/>
                </a:lnTo>
                <a:lnTo>
                  <a:pt x="10858438" y="3929213"/>
                </a:lnTo>
                <a:lnTo>
                  <a:pt x="10858438" y="3949635"/>
                </a:lnTo>
                <a:lnTo>
                  <a:pt x="10878860" y="3949635"/>
                </a:lnTo>
                <a:lnTo>
                  <a:pt x="10878860" y="4202869"/>
                </a:lnTo>
                <a:close/>
                <a:moveTo>
                  <a:pt x="11270965" y="3579995"/>
                </a:moveTo>
                <a:lnTo>
                  <a:pt x="11230121" y="3579995"/>
                </a:lnTo>
                <a:lnTo>
                  <a:pt x="11230121" y="3300212"/>
                </a:lnTo>
                <a:lnTo>
                  <a:pt x="11103504" y="3300212"/>
                </a:lnTo>
                <a:lnTo>
                  <a:pt x="11103504" y="3279790"/>
                </a:lnTo>
                <a:lnTo>
                  <a:pt x="11083081" y="3279790"/>
                </a:lnTo>
                <a:lnTo>
                  <a:pt x="11083081" y="2397555"/>
                </a:lnTo>
                <a:lnTo>
                  <a:pt x="10566402" y="2397555"/>
                </a:lnTo>
                <a:lnTo>
                  <a:pt x="10566402" y="3091907"/>
                </a:lnTo>
                <a:lnTo>
                  <a:pt x="10650132" y="3091907"/>
                </a:lnTo>
                <a:lnTo>
                  <a:pt x="10650132" y="3112329"/>
                </a:lnTo>
                <a:lnTo>
                  <a:pt x="10670555" y="3112329"/>
                </a:lnTo>
                <a:lnTo>
                  <a:pt x="10670555" y="3422745"/>
                </a:lnTo>
                <a:lnTo>
                  <a:pt x="10693018" y="3422745"/>
                </a:lnTo>
                <a:lnTo>
                  <a:pt x="10919705" y="3422745"/>
                </a:lnTo>
                <a:lnTo>
                  <a:pt x="10919705" y="3443167"/>
                </a:lnTo>
                <a:lnTo>
                  <a:pt x="10940127" y="3443167"/>
                </a:lnTo>
                <a:lnTo>
                  <a:pt x="10940127" y="3765836"/>
                </a:lnTo>
                <a:lnTo>
                  <a:pt x="10899282" y="3765836"/>
                </a:lnTo>
                <a:lnTo>
                  <a:pt x="10899282" y="3463589"/>
                </a:lnTo>
                <a:lnTo>
                  <a:pt x="10693018" y="3463589"/>
                </a:lnTo>
                <a:lnTo>
                  <a:pt x="10650132" y="3463589"/>
                </a:lnTo>
                <a:lnTo>
                  <a:pt x="10650132" y="3443167"/>
                </a:lnTo>
                <a:lnTo>
                  <a:pt x="10629710" y="3443167"/>
                </a:lnTo>
                <a:lnTo>
                  <a:pt x="10629710" y="3132751"/>
                </a:lnTo>
                <a:lnTo>
                  <a:pt x="10384645" y="3132751"/>
                </a:lnTo>
                <a:lnTo>
                  <a:pt x="10384645" y="3714781"/>
                </a:lnTo>
                <a:lnTo>
                  <a:pt x="10343801" y="3714781"/>
                </a:lnTo>
                <a:lnTo>
                  <a:pt x="10343801" y="3112329"/>
                </a:lnTo>
                <a:lnTo>
                  <a:pt x="10364223" y="3112329"/>
                </a:lnTo>
                <a:lnTo>
                  <a:pt x="10364223" y="3091907"/>
                </a:lnTo>
                <a:lnTo>
                  <a:pt x="10525558" y="3091907"/>
                </a:lnTo>
                <a:lnTo>
                  <a:pt x="10525558" y="2377133"/>
                </a:lnTo>
                <a:lnTo>
                  <a:pt x="10545980" y="2377133"/>
                </a:lnTo>
                <a:lnTo>
                  <a:pt x="10545980" y="2356711"/>
                </a:lnTo>
                <a:lnTo>
                  <a:pt x="10899282" y="2356711"/>
                </a:lnTo>
                <a:lnTo>
                  <a:pt x="10899282" y="2246432"/>
                </a:lnTo>
                <a:lnTo>
                  <a:pt x="10650132" y="2246432"/>
                </a:lnTo>
                <a:lnTo>
                  <a:pt x="10650132" y="2226009"/>
                </a:lnTo>
                <a:lnTo>
                  <a:pt x="10629710" y="2226009"/>
                </a:lnTo>
                <a:lnTo>
                  <a:pt x="10629710" y="2115730"/>
                </a:lnTo>
                <a:lnTo>
                  <a:pt x="10384645" y="2115730"/>
                </a:lnTo>
                <a:lnTo>
                  <a:pt x="10384645" y="2944867"/>
                </a:lnTo>
                <a:lnTo>
                  <a:pt x="10343801" y="2944867"/>
                </a:lnTo>
                <a:lnTo>
                  <a:pt x="10343801" y="2095308"/>
                </a:lnTo>
                <a:lnTo>
                  <a:pt x="10364223" y="2095308"/>
                </a:lnTo>
                <a:lnTo>
                  <a:pt x="10364223" y="2074886"/>
                </a:lnTo>
                <a:lnTo>
                  <a:pt x="10652174" y="2074886"/>
                </a:lnTo>
                <a:lnTo>
                  <a:pt x="10652174" y="2095308"/>
                </a:lnTo>
                <a:lnTo>
                  <a:pt x="10672596" y="2095308"/>
                </a:lnTo>
                <a:lnTo>
                  <a:pt x="10672596" y="2205587"/>
                </a:lnTo>
                <a:lnTo>
                  <a:pt x="10921746" y="2205587"/>
                </a:lnTo>
                <a:lnTo>
                  <a:pt x="10921746" y="2226009"/>
                </a:lnTo>
                <a:lnTo>
                  <a:pt x="10942168" y="2226009"/>
                </a:lnTo>
                <a:lnTo>
                  <a:pt x="10942168" y="2356711"/>
                </a:lnTo>
                <a:lnTo>
                  <a:pt x="11103504" y="2356711"/>
                </a:lnTo>
                <a:lnTo>
                  <a:pt x="11103504" y="2377133"/>
                </a:lnTo>
                <a:lnTo>
                  <a:pt x="11123926" y="2377133"/>
                </a:lnTo>
                <a:lnTo>
                  <a:pt x="11123926" y="3259368"/>
                </a:lnTo>
                <a:lnTo>
                  <a:pt x="11250543" y="3259368"/>
                </a:lnTo>
                <a:lnTo>
                  <a:pt x="11250543" y="3279790"/>
                </a:lnTo>
                <a:lnTo>
                  <a:pt x="11270965" y="3279790"/>
                </a:lnTo>
                <a:lnTo>
                  <a:pt x="11270965" y="3579995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73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澳门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19511" y="3276157"/>
            <a:ext cx="950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aomen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A368F23B-AD2B-4A19-8A01-80DE5E131905}"/>
              </a:ext>
            </a:extLst>
          </p:cNvPr>
          <p:cNvSpPr/>
          <p:nvPr/>
        </p:nvSpPr>
        <p:spPr>
          <a:xfrm>
            <a:off x="3585299" y="3491324"/>
            <a:ext cx="5019324" cy="2281804"/>
          </a:xfrm>
          <a:custGeom>
            <a:avLst/>
            <a:gdLst>
              <a:gd name="connsiteX0" fmla="*/ 11857113 w 12189383"/>
              <a:gd name="connsiteY0" fmla="*/ 1478215 h 5541343"/>
              <a:gd name="connsiteX1" fmla="*/ 11857113 w 12189383"/>
              <a:gd name="connsiteY1" fmla="*/ 4507901 h 5541343"/>
              <a:gd name="connsiteX2" fmla="*/ 11857113 w 12189383"/>
              <a:gd name="connsiteY2" fmla="*/ 4552379 h 5541343"/>
              <a:gd name="connsiteX3" fmla="*/ 11857113 w 12189383"/>
              <a:gd name="connsiteY3" fmla="*/ 5292794 h 5541343"/>
              <a:gd name="connsiteX4" fmla="*/ 11817868 w 12189383"/>
              <a:gd name="connsiteY4" fmla="*/ 5292794 h 5541343"/>
              <a:gd name="connsiteX5" fmla="*/ 11817868 w 12189383"/>
              <a:gd name="connsiteY5" fmla="*/ 4552379 h 5541343"/>
              <a:gd name="connsiteX6" fmla="*/ 11817868 w 12189383"/>
              <a:gd name="connsiteY6" fmla="*/ 4507901 h 5541343"/>
              <a:gd name="connsiteX7" fmla="*/ 11817868 w 12189383"/>
              <a:gd name="connsiteY7" fmla="*/ 1472982 h 5541343"/>
              <a:gd name="connsiteX8" fmla="*/ 11838798 w 12189383"/>
              <a:gd name="connsiteY8" fmla="*/ 1472982 h 5541343"/>
              <a:gd name="connsiteX9" fmla="*/ 11823100 w 12189383"/>
              <a:gd name="connsiteY9" fmla="*/ 1459901 h 5541343"/>
              <a:gd name="connsiteX10" fmla="*/ 12163220 w 12189383"/>
              <a:gd name="connsiteY10" fmla="*/ 1143327 h 5541343"/>
              <a:gd name="connsiteX11" fmla="*/ 11459433 w 12189383"/>
              <a:gd name="connsiteY11" fmla="*/ 1143327 h 5541343"/>
              <a:gd name="connsiteX12" fmla="*/ 11459433 w 12189383"/>
              <a:gd name="connsiteY12" fmla="*/ 3456145 h 5541343"/>
              <a:gd name="connsiteX13" fmla="*/ 11226582 w 12189383"/>
              <a:gd name="connsiteY13" fmla="*/ 3456145 h 5541343"/>
              <a:gd name="connsiteX14" fmla="*/ 11226582 w 12189383"/>
              <a:gd name="connsiteY14" fmla="*/ 4534065 h 5541343"/>
              <a:gd name="connsiteX15" fmla="*/ 11263210 w 12189383"/>
              <a:gd name="connsiteY15" fmla="*/ 4534065 h 5541343"/>
              <a:gd name="connsiteX16" fmla="*/ 11378328 w 12189383"/>
              <a:gd name="connsiteY16" fmla="*/ 4534065 h 5541343"/>
              <a:gd name="connsiteX17" fmla="*/ 11378328 w 12189383"/>
              <a:gd name="connsiteY17" fmla="*/ 4552379 h 5541343"/>
              <a:gd name="connsiteX18" fmla="*/ 11391409 w 12189383"/>
              <a:gd name="connsiteY18" fmla="*/ 4539297 h 5541343"/>
              <a:gd name="connsiteX19" fmla="*/ 11543156 w 12189383"/>
              <a:gd name="connsiteY19" fmla="*/ 4664880 h 5541343"/>
              <a:gd name="connsiteX20" fmla="*/ 11530074 w 12189383"/>
              <a:gd name="connsiteY20" fmla="*/ 4677962 h 5541343"/>
              <a:gd name="connsiteX21" fmla="*/ 11551004 w 12189383"/>
              <a:gd name="connsiteY21" fmla="*/ 4677962 h 5541343"/>
              <a:gd name="connsiteX22" fmla="*/ 11551004 w 12189383"/>
              <a:gd name="connsiteY22" fmla="*/ 5332039 h 5541343"/>
              <a:gd name="connsiteX23" fmla="*/ 11511760 w 12189383"/>
              <a:gd name="connsiteY23" fmla="*/ 5332039 h 5541343"/>
              <a:gd name="connsiteX24" fmla="*/ 11511760 w 12189383"/>
              <a:gd name="connsiteY24" fmla="*/ 5023314 h 5541343"/>
              <a:gd name="connsiteX25" fmla="*/ 10797508 w 12189383"/>
              <a:gd name="connsiteY25" fmla="*/ 5023314 h 5541343"/>
              <a:gd name="connsiteX26" fmla="*/ 10797508 w 12189383"/>
              <a:gd name="connsiteY26" fmla="*/ 5332039 h 5541343"/>
              <a:gd name="connsiteX27" fmla="*/ 10758263 w 12189383"/>
              <a:gd name="connsiteY27" fmla="*/ 5332039 h 5541343"/>
              <a:gd name="connsiteX28" fmla="*/ 10758263 w 12189383"/>
              <a:gd name="connsiteY28" fmla="*/ 5005000 h 5541343"/>
              <a:gd name="connsiteX29" fmla="*/ 10779193 w 12189383"/>
              <a:gd name="connsiteY29" fmla="*/ 5005000 h 5541343"/>
              <a:gd name="connsiteX30" fmla="*/ 10779193 w 12189383"/>
              <a:gd name="connsiteY30" fmla="*/ 4986686 h 5541343"/>
              <a:gd name="connsiteX31" fmla="*/ 11511760 w 12189383"/>
              <a:gd name="connsiteY31" fmla="*/ 4986686 h 5541343"/>
              <a:gd name="connsiteX32" fmla="*/ 11511760 w 12189383"/>
              <a:gd name="connsiteY32" fmla="*/ 4685811 h 5541343"/>
              <a:gd name="connsiteX33" fmla="*/ 11370479 w 12189383"/>
              <a:gd name="connsiteY33" fmla="*/ 4570693 h 5541343"/>
              <a:gd name="connsiteX34" fmla="*/ 11263210 w 12189383"/>
              <a:gd name="connsiteY34" fmla="*/ 4570693 h 5541343"/>
              <a:gd name="connsiteX35" fmla="*/ 10308258 w 12189383"/>
              <a:gd name="connsiteY35" fmla="*/ 4570693 h 5541343"/>
              <a:gd name="connsiteX36" fmla="*/ 10308258 w 12189383"/>
              <a:gd name="connsiteY36" fmla="*/ 5332039 h 5541343"/>
              <a:gd name="connsiteX37" fmla="*/ 10269013 w 12189383"/>
              <a:gd name="connsiteY37" fmla="*/ 5332039 h 5541343"/>
              <a:gd name="connsiteX38" fmla="*/ 10269013 w 12189383"/>
              <a:gd name="connsiteY38" fmla="*/ 4510518 h 5541343"/>
              <a:gd name="connsiteX39" fmla="*/ 10308258 w 12189383"/>
              <a:gd name="connsiteY39" fmla="*/ 4510518 h 5541343"/>
              <a:gd name="connsiteX40" fmla="*/ 10308258 w 12189383"/>
              <a:gd name="connsiteY40" fmla="*/ 4536681 h 5541343"/>
              <a:gd name="connsiteX41" fmla="*/ 11184721 w 12189383"/>
              <a:gd name="connsiteY41" fmla="*/ 4536681 h 5541343"/>
              <a:gd name="connsiteX42" fmla="*/ 11184721 w 12189383"/>
              <a:gd name="connsiteY42" fmla="*/ 3440447 h 5541343"/>
              <a:gd name="connsiteX43" fmla="*/ 11205651 w 12189383"/>
              <a:gd name="connsiteY43" fmla="*/ 3440447 h 5541343"/>
              <a:gd name="connsiteX44" fmla="*/ 11205651 w 12189383"/>
              <a:gd name="connsiteY44" fmla="*/ 1156409 h 5541343"/>
              <a:gd name="connsiteX45" fmla="*/ 11085302 w 12189383"/>
              <a:gd name="connsiteY45" fmla="*/ 1156409 h 5541343"/>
              <a:gd name="connsiteX46" fmla="*/ 11085302 w 12189383"/>
              <a:gd name="connsiteY46" fmla="*/ 1051756 h 5541343"/>
              <a:gd name="connsiteX47" fmla="*/ 10287327 w 12189383"/>
              <a:gd name="connsiteY47" fmla="*/ 1051756 h 5541343"/>
              <a:gd name="connsiteX48" fmla="*/ 10287327 w 12189383"/>
              <a:gd name="connsiteY48" fmla="*/ 1190421 h 5541343"/>
              <a:gd name="connsiteX49" fmla="*/ 10049243 w 12189383"/>
              <a:gd name="connsiteY49" fmla="*/ 1190421 h 5541343"/>
              <a:gd name="connsiteX50" fmla="*/ 10049243 w 12189383"/>
              <a:gd name="connsiteY50" fmla="*/ 1305539 h 5541343"/>
              <a:gd name="connsiteX51" fmla="*/ 9915811 w 12189383"/>
              <a:gd name="connsiteY51" fmla="*/ 1305539 h 5541343"/>
              <a:gd name="connsiteX52" fmla="*/ 9915811 w 12189383"/>
              <a:gd name="connsiteY52" fmla="*/ 3178816 h 5541343"/>
              <a:gd name="connsiteX53" fmla="*/ 9936741 w 12189383"/>
              <a:gd name="connsiteY53" fmla="*/ 3178816 h 5541343"/>
              <a:gd name="connsiteX54" fmla="*/ 9936741 w 12189383"/>
              <a:gd name="connsiteY54" fmla="*/ 5329422 h 5541343"/>
              <a:gd name="connsiteX55" fmla="*/ 9897497 w 12189383"/>
              <a:gd name="connsiteY55" fmla="*/ 5329422 h 5541343"/>
              <a:gd name="connsiteX56" fmla="*/ 9897497 w 12189383"/>
              <a:gd name="connsiteY56" fmla="*/ 3178816 h 5541343"/>
              <a:gd name="connsiteX57" fmla="*/ 9758833 w 12189383"/>
              <a:gd name="connsiteY57" fmla="*/ 3178816 h 5541343"/>
              <a:gd name="connsiteX58" fmla="*/ 9758833 w 12189383"/>
              <a:gd name="connsiteY58" fmla="*/ 3016605 h 5541343"/>
              <a:gd name="connsiteX59" fmla="*/ 9361153 w 12189383"/>
              <a:gd name="connsiteY59" fmla="*/ 3016605 h 5541343"/>
              <a:gd name="connsiteX60" fmla="*/ 9361153 w 12189383"/>
              <a:gd name="connsiteY60" fmla="*/ 3537250 h 5541343"/>
              <a:gd name="connsiteX61" fmla="*/ 9382084 w 12189383"/>
              <a:gd name="connsiteY61" fmla="*/ 3537250 h 5541343"/>
              <a:gd name="connsiteX62" fmla="*/ 9382084 w 12189383"/>
              <a:gd name="connsiteY62" fmla="*/ 5329422 h 5541343"/>
              <a:gd name="connsiteX63" fmla="*/ 9340223 w 12189383"/>
              <a:gd name="connsiteY63" fmla="*/ 5329422 h 5541343"/>
              <a:gd name="connsiteX64" fmla="*/ 9340223 w 12189383"/>
              <a:gd name="connsiteY64" fmla="*/ 4719822 h 5541343"/>
              <a:gd name="connsiteX65" fmla="*/ 9212024 w 12189383"/>
              <a:gd name="connsiteY65" fmla="*/ 4719822 h 5541343"/>
              <a:gd name="connsiteX66" fmla="*/ 9212024 w 12189383"/>
              <a:gd name="connsiteY66" fmla="*/ 4842789 h 5541343"/>
              <a:gd name="connsiteX67" fmla="*/ 9191093 w 12189383"/>
              <a:gd name="connsiteY67" fmla="*/ 4842789 h 5541343"/>
              <a:gd name="connsiteX68" fmla="*/ 9191093 w 12189383"/>
              <a:gd name="connsiteY68" fmla="*/ 4861103 h 5541343"/>
              <a:gd name="connsiteX69" fmla="*/ 9052429 w 12189383"/>
              <a:gd name="connsiteY69" fmla="*/ 4861103 h 5541343"/>
              <a:gd name="connsiteX70" fmla="*/ 9052429 w 12189383"/>
              <a:gd name="connsiteY70" fmla="*/ 4827091 h 5541343"/>
              <a:gd name="connsiteX71" fmla="*/ 9170163 w 12189383"/>
              <a:gd name="connsiteY71" fmla="*/ 4827091 h 5541343"/>
              <a:gd name="connsiteX72" fmla="*/ 9170163 w 12189383"/>
              <a:gd name="connsiteY72" fmla="*/ 4704125 h 5541343"/>
              <a:gd name="connsiteX73" fmla="*/ 9191093 w 12189383"/>
              <a:gd name="connsiteY73" fmla="*/ 4704125 h 5541343"/>
              <a:gd name="connsiteX74" fmla="*/ 9191093 w 12189383"/>
              <a:gd name="connsiteY74" fmla="*/ 4685811 h 5541343"/>
              <a:gd name="connsiteX75" fmla="*/ 9340223 w 12189383"/>
              <a:gd name="connsiteY75" fmla="*/ 4685811 h 5541343"/>
              <a:gd name="connsiteX76" fmla="*/ 9340223 w 12189383"/>
              <a:gd name="connsiteY76" fmla="*/ 3537250 h 5541343"/>
              <a:gd name="connsiteX77" fmla="*/ 9214641 w 12189383"/>
              <a:gd name="connsiteY77" fmla="*/ 3537250 h 5541343"/>
              <a:gd name="connsiteX78" fmla="*/ 9214641 w 12189383"/>
              <a:gd name="connsiteY78" fmla="*/ 3432598 h 5541343"/>
              <a:gd name="connsiteX79" fmla="*/ 8976556 w 12189383"/>
              <a:gd name="connsiteY79" fmla="*/ 3432598 h 5541343"/>
              <a:gd name="connsiteX80" fmla="*/ 8976556 w 12189383"/>
              <a:gd name="connsiteY80" fmla="*/ 3500622 h 5541343"/>
              <a:gd name="connsiteX81" fmla="*/ 8843124 w 12189383"/>
              <a:gd name="connsiteY81" fmla="*/ 3500622 h 5541343"/>
              <a:gd name="connsiteX82" fmla="*/ 8843124 w 12189383"/>
              <a:gd name="connsiteY82" fmla="*/ 3395970 h 5541343"/>
              <a:gd name="connsiteX83" fmla="*/ 8550098 w 12189383"/>
              <a:gd name="connsiteY83" fmla="*/ 3395970 h 5541343"/>
              <a:gd name="connsiteX84" fmla="*/ 8550098 w 12189383"/>
              <a:gd name="connsiteY84" fmla="*/ 3487541 h 5541343"/>
              <a:gd name="connsiteX85" fmla="*/ 8257072 w 12189383"/>
              <a:gd name="connsiteY85" fmla="*/ 3487541 h 5541343"/>
              <a:gd name="connsiteX86" fmla="*/ 8257072 w 12189383"/>
              <a:gd name="connsiteY86" fmla="*/ 3683764 h 5541343"/>
              <a:gd name="connsiteX87" fmla="*/ 8191664 w 12189383"/>
              <a:gd name="connsiteY87" fmla="*/ 3683764 h 5541343"/>
              <a:gd name="connsiteX88" fmla="*/ 8191664 w 12189383"/>
              <a:gd name="connsiteY88" fmla="*/ 3348876 h 5541343"/>
              <a:gd name="connsiteX89" fmla="*/ 8032069 w 12189383"/>
              <a:gd name="connsiteY89" fmla="*/ 3348876 h 5541343"/>
              <a:gd name="connsiteX90" fmla="*/ 8032069 w 12189383"/>
              <a:gd name="connsiteY90" fmla="*/ 3176200 h 5541343"/>
              <a:gd name="connsiteX91" fmla="*/ 7686716 w 12189383"/>
              <a:gd name="connsiteY91" fmla="*/ 3176200 h 5541343"/>
              <a:gd name="connsiteX92" fmla="*/ 7686716 w 12189383"/>
              <a:gd name="connsiteY92" fmla="*/ 3309632 h 5541343"/>
              <a:gd name="connsiteX93" fmla="*/ 7788753 w 12189383"/>
              <a:gd name="connsiteY93" fmla="*/ 3309632 h 5541343"/>
              <a:gd name="connsiteX94" fmla="*/ 7788753 w 12189383"/>
              <a:gd name="connsiteY94" fmla="*/ 3327946 h 5541343"/>
              <a:gd name="connsiteX95" fmla="*/ 7822764 w 12189383"/>
              <a:gd name="connsiteY95" fmla="*/ 3424749 h 5541343"/>
              <a:gd name="connsiteX96" fmla="*/ 7882939 w 12189383"/>
              <a:gd name="connsiteY96" fmla="*/ 3445680 h 5541343"/>
              <a:gd name="connsiteX97" fmla="*/ 7896021 w 12189383"/>
              <a:gd name="connsiteY97" fmla="*/ 3445680 h 5541343"/>
              <a:gd name="connsiteX98" fmla="*/ 7901253 w 12189383"/>
              <a:gd name="connsiteY98" fmla="*/ 3456145 h 5541343"/>
              <a:gd name="connsiteX99" fmla="*/ 8060848 w 12189383"/>
              <a:gd name="connsiteY99" fmla="*/ 3539867 h 5541343"/>
              <a:gd name="connsiteX100" fmla="*/ 8081779 w 12189383"/>
              <a:gd name="connsiteY100" fmla="*/ 3539867 h 5541343"/>
              <a:gd name="connsiteX101" fmla="*/ 8081779 w 12189383"/>
              <a:gd name="connsiteY101" fmla="*/ 4421563 h 5541343"/>
              <a:gd name="connsiteX102" fmla="*/ 8042534 w 12189383"/>
              <a:gd name="connsiteY102" fmla="*/ 4421563 h 5541343"/>
              <a:gd name="connsiteX103" fmla="*/ 8042534 w 12189383"/>
              <a:gd name="connsiteY103" fmla="*/ 3573879 h 5541343"/>
              <a:gd name="connsiteX104" fmla="*/ 7872474 w 12189383"/>
              <a:gd name="connsiteY104" fmla="*/ 3479692 h 5541343"/>
              <a:gd name="connsiteX105" fmla="*/ 7796601 w 12189383"/>
              <a:gd name="connsiteY105" fmla="*/ 3448296 h 5541343"/>
              <a:gd name="connsiteX106" fmla="*/ 7752124 w 12189383"/>
              <a:gd name="connsiteY106" fmla="*/ 3346260 h 5541343"/>
              <a:gd name="connsiteX107" fmla="*/ 7689332 w 12189383"/>
              <a:gd name="connsiteY107" fmla="*/ 3346260 h 5541343"/>
              <a:gd name="connsiteX108" fmla="*/ 7689332 w 12189383"/>
              <a:gd name="connsiteY108" fmla="*/ 3327946 h 5541343"/>
              <a:gd name="connsiteX109" fmla="*/ 7582063 w 12189383"/>
              <a:gd name="connsiteY109" fmla="*/ 3327946 h 5541343"/>
              <a:gd name="connsiteX110" fmla="*/ 7448632 w 12189383"/>
              <a:gd name="connsiteY110" fmla="*/ 3513704 h 5541343"/>
              <a:gd name="connsiteX111" fmla="*/ 7302119 w 12189383"/>
              <a:gd name="connsiteY111" fmla="*/ 3513704 h 5541343"/>
              <a:gd name="connsiteX112" fmla="*/ 7302119 w 12189383"/>
              <a:gd name="connsiteY112" fmla="*/ 3691613 h 5541343"/>
              <a:gd name="connsiteX113" fmla="*/ 7472179 w 12189383"/>
              <a:gd name="connsiteY113" fmla="*/ 3691613 h 5541343"/>
              <a:gd name="connsiteX114" fmla="*/ 7472179 w 12189383"/>
              <a:gd name="connsiteY114" fmla="*/ 3709927 h 5541343"/>
              <a:gd name="connsiteX115" fmla="*/ 7493109 w 12189383"/>
              <a:gd name="connsiteY115" fmla="*/ 3709927 h 5541343"/>
              <a:gd name="connsiteX116" fmla="*/ 7493109 w 12189383"/>
              <a:gd name="connsiteY116" fmla="*/ 4489587 h 5541343"/>
              <a:gd name="connsiteX117" fmla="*/ 8272770 w 12189383"/>
              <a:gd name="connsiteY117" fmla="*/ 4489587 h 5541343"/>
              <a:gd name="connsiteX118" fmla="*/ 8272770 w 12189383"/>
              <a:gd name="connsiteY118" fmla="*/ 4395400 h 5541343"/>
              <a:gd name="connsiteX119" fmla="*/ 8293700 w 12189383"/>
              <a:gd name="connsiteY119" fmla="*/ 4395400 h 5541343"/>
              <a:gd name="connsiteX120" fmla="*/ 8293700 w 12189383"/>
              <a:gd name="connsiteY120" fmla="*/ 4377086 h 5541343"/>
              <a:gd name="connsiteX121" fmla="*/ 8620738 w 12189383"/>
              <a:gd name="connsiteY121" fmla="*/ 4377086 h 5541343"/>
              <a:gd name="connsiteX122" fmla="*/ 8620738 w 12189383"/>
              <a:gd name="connsiteY122" fmla="*/ 4395400 h 5541343"/>
              <a:gd name="connsiteX123" fmla="*/ 8641668 w 12189383"/>
              <a:gd name="connsiteY123" fmla="*/ 4395400 h 5541343"/>
              <a:gd name="connsiteX124" fmla="*/ 8641668 w 12189383"/>
              <a:gd name="connsiteY124" fmla="*/ 4434645 h 5541343"/>
              <a:gd name="connsiteX125" fmla="*/ 8971323 w 12189383"/>
              <a:gd name="connsiteY125" fmla="*/ 4434645 h 5541343"/>
              <a:gd name="connsiteX126" fmla="*/ 8971323 w 12189383"/>
              <a:gd name="connsiteY126" fmla="*/ 4450343 h 5541343"/>
              <a:gd name="connsiteX127" fmla="*/ 8992254 w 12189383"/>
              <a:gd name="connsiteY127" fmla="*/ 4450343 h 5541343"/>
              <a:gd name="connsiteX128" fmla="*/ 8992254 w 12189383"/>
              <a:gd name="connsiteY128" fmla="*/ 4507901 h 5541343"/>
              <a:gd name="connsiteX129" fmla="*/ 8992254 w 12189383"/>
              <a:gd name="connsiteY129" fmla="*/ 4552379 h 5541343"/>
              <a:gd name="connsiteX130" fmla="*/ 8992254 w 12189383"/>
              <a:gd name="connsiteY130" fmla="*/ 5329422 h 5541343"/>
              <a:gd name="connsiteX131" fmla="*/ 8947777 w 12189383"/>
              <a:gd name="connsiteY131" fmla="*/ 5329422 h 5541343"/>
              <a:gd name="connsiteX132" fmla="*/ 8947777 w 12189383"/>
              <a:gd name="connsiteY132" fmla="*/ 4552379 h 5541343"/>
              <a:gd name="connsiteX133" fmla="*/ 8947777 w 12189383"/>
              <a:gd name="connsiteY133" fmla="*/ 4507901 h 5541343"/>
              <a:gd name="connsiteX134" fmla="*/ 8947777 w 12189383"/>
              <a:gd name="connsiteY134" fmla="*/ 4468657 h 5541343"/>
              <a:gd name="connsiteX135" fmla="*/ 8618122 w 12189383"/>
              <a:gd name="connsiteY135" fmla="*/ 4468657 h 5541343"/>
              <a:gd name="connsiteX136" fmla="*/ 8618122 w 12189383"/>
              <a:gd name="connsiteY136" fmla="*/ 4450343 h 5541343"/>
              <a:gd name="connsiteX137" fmla="*/ 8597192 w 12189383"/>
              <a:gd name="connsiteY137" fmla="*/ 4450343 h 5541343"/>
              <a:gd name="connsiteX138" fmla="*/ 8597192 w 12189383"/>
              <a:gd name="connsiteY138" fmla="*/ 4411098 h 5541343"/>
              <a:gd name="connsiteX139" fmla="*/ 8309398 w 12189383"/>
              <a:gd name="connsiteY139" fmla="*/ 4411098 h 5541343"/>
              <a:gd name="connsiteX140" fmla="*/ 8309398 w 12189383"/>
              <a:gd name="connsiteY140" fmla="*/ 4507901 h 5541343"/>
              <a:gd name="connsiteX141" fmla="*/ 8309398 w 12189383"/>
              <a:gd name="connsiteY141" fmla="*/ 5329422 h 5541343"/>
              <a:gd name="connsiteX142" fmla="*/ 8270153 w 12189383"/>
              <a:gd name="connsiteY142" fmla="*/ 5329422 h 5541343"/>
              <a:gd name="connsiteX143" fmla="*/ 8270153 w 12189383"/>
              <a:gd name="connsiteY143" fmla="*/ 4526216 h 5541343"/>
              <a:gd name="connsiteX144" fmla="*/ 7469562 w 12189383"/>
              <a:gd name="connsiteY144" fmla="*/ 4526216 h 5541343"/>
              <a:gd name="connsiteX145" fmla="*/ 7098046 w 12189383"/>
              <a:gd name="connsiteY145" fmla="*/ 4526216 h 5541343"/>
              <a:gd name="connsiteX146" fmla="*/ 7098046 w 12189383"/>
              <a:gd name="connsiteY146" fmla="*/ 5332039 h 5541343"/>
              <a:gd name="connsiteX147" fmla="*/ 7058802 w 12189383"/>
              <a:gd name="connsiteY147" fmla="*/ 5332039 h 5541343"/>
              <a:gd name="connsiteX148" fmla="*/ 7058802 w 12189383"/>
              <a:gd name="connsiteY148" fmla="*/ 4510518 h 5541343"/>
              <a:gd name="connsiteX149" fmla="*/ 7079733 w 12189383"/>
              <a:gd name="connsiteY149" fmla="*/ 4510518 h 5541343"/>
              <a:gd name="connsiteX150" fmla="*/ 7079733 w 12189383"/>
              <a:gd name="connsiteY150" fmla="*/ 4492203 h 5541343"/>
              <a:gd name="connsiteX151" fmla="*/ 7451248 w 12189383"/>
              <a:gd name="connsiteY151" fmla="*/ 4492203 h 5541343"/>
              <a:gd name="connsiteX152" fmla="*/ 7451248 w 12189383"/>
              <a:gd name="connsiteY152" fmla="*/ 3730858 h 5541343"/>
              <a:gd name="connsiteX153" fmla="*/ 7281188 w 12189383"/>
              <a:gd name="connsiteY153" fmla="*/ 3730858 h 5541343"/>
              <a:gd name="connsiteX154" fmla="*/ 7281188 w 12189383"/>
              <a:gd name="connsiteY154" fmla="*/ 3712543 h 5541343"/>
              <a:gd name="connsiteX155" fmla="*/ 7260258 w 12189383"/>
              <a:gd name="connsiteY155" fmla="*/ 3712543 h 5541343"/>
              <a:gd name="connsiteX156" fmla="*/ 7260258 w 12189383"/>
              <a:gd name="connsiteY156" fmla="*/ 3516320 h 5541343"/>
              <a:gd name="connsiteX157" fmla="*/ 7260258 w 12189383"/>
              <a:gd name="connsiteY157" fmla="*/ 3516320 h 5541343"/>
              <a:gd name="connsiteX158" fmla="*/ 7260258 w 12189383"/>
              <a:gd name="connsiteY158" fmla="*/ 3458761 h 5541343"/>
              <a:gd name="connsiteX159" fmla="*/ 7152989 w 12189383"/>
              <a:gd name="connsiteY159" fmla="*/ 3458761 h 5541343"/>
              <a:gd name="connsiteX160" fmla="*/ 7152989 w 12189383"/>
              <a:gd name="connsiteY160" fmla="*/ 2927650 h 5541343"/>
              <a:gd name="connsiteX161" fmla="*/ 6985545 w 12189383"/>
              <a:gd name="connsiteY161" fmla="*/ 2927650 h 5541343"/>
              <a:gd name="connsiteX162" fmla="*/ 6985545 w 12189383"/>
              <a:gd name="connsiteY162" fmla="*/ 2830847 h 5541343"/>
              <a:gd name="connsiteX163" fmla="*/ 6852113 w 12189383"/>
              <a:gd name="connsiteY163" fmla="*/ 2830847 h 5541343"/>
              <a:gd name="connsiteX164" fmla="*/ 6852113 w 12189383"/>
              <a:gd name="connsiteY164" fmla="*/ 2590146 h 5541343"/>
              <a:gd name="connsiteX165" fmla="*/ 6519842 w 12189383"/>
              <a:gd name="connsiteY165" fmla="*/ 2590146 h 5541343"/>
              <a:gd name="connsiteX166" fmla="*/ 6519842 w 12189383"/>
              <a:gd name="connsiteY166" fmla="*/ 2828231 h 5541343"/>
              <a:gd name="connsiteX167" fmla="*/ 6504145 w 12189383"/>
              <a:gd name="connsiteY167" fmla="*/ 2828231 h 5541343"/>
              <a:gd name="connsiteX168" fmla="*/ 6504145 w 12189383"/>
              <a:gd name="connsiteY168" fmla="*/ 3751788 h 5541343"/>
              <a:gd name="connsiteX169" fmla="*/ 6464900 w 12189383"/>
              <a:gd name="connsiteY169" fmla="*/ 3751788 h 5541343"/>
              <a:gd name="connsiteX170" fmla="*/ 6464900 w 12189383"/>
              <a:gd name="connsiteY170" fmla="*/ 2828231 h 5541343"/>
              <a:gd name="connsiteX171" fmla="*/ 6428271 w 12189383"/>
              <a:gd name="connsiteY171" fmla="*/ 2828231 h 5541343"/>
              <a:gd name="connsiteX172" fmla="*/ 6428271 w 12189383"/>
              <a:gd name="connsiteY172" fmla="*/ 2658170 h 5541343"/>
              <a:gd name="connsiteX173" fmla="*/ 6307921 w 12189383"/>
              <a:gd name="connsiteY173" fmla="*/ 2658170 h 5541343"/>
              <a:gd name="connsiteX174" fmla="*/ 6307921 w 12189383"/>
              <a:gd name="connsiteY174" fmla="*/ 2519506 h 5541343"/>
              <a:gd name="connsiteX175" fmla="*/ 6096000 w 12189383"/>
              <a:gd name="connsiteY175" fmla="*/ 2519506 h 5541343"/>
              <a:gd name="connsiteX176" fmla="*/ 6114314 w 12189383"/>
              <a:gd name="connsiteY176" fmla="*/ 2524739 h 5541343"/>
              <a:gd name="connsiteX177" fmla="*/ 5886696 w 12189383"/>
              <a:gd name="connsiteY177" fmla="*/ 2943348 h 5541343"/>
              <a:gd name="connsiteX178" fmla="*/ 5870998 w 12189383"/>
              <a:gd name="connsiteY178" fmla="*/ 2932883 h 5541343"/>
              <a:gd name="connsiteX179" fmla="*/ 5870998 w 12189383"/>
              <a:gd name="connsiteY179" fmla="*/ 3691613 h 5541343"/>
              <a:gd name="connsiteX180" fmla="*/ 6195420 w 12189383"/>
              <a:gd name="connsiteY180" fmla="*/ 3691613 h 5541343"/>
              <a:gd name="connsiteX181" fmla="*/ 6195420 w 12189383"/>
              <a:gd name="connsiteY181" fmla="*/ 3709927 h 5541343"/>
              <a:gd name="connsiteX182" fmla="*/ 6216351 w 12189383"/>
              <a:gd name="connsiteY182" fmla="*/ 3709927 h 5541343"/>
              <a:gd name="connsiteX183" fmla="*/ 6216351 w 12189383"/>
              <a:gd name="connsiteY183" fmla="*/ 3772718 h 5541343"/>
              <a:gd name="connsiteX184" fmla="*/ 6451818 w 12189383"/>
              <a:gd name="connsiteY184" fmla="*/ 3772718 h 5541343"/>
              <a:gd name="connsiteX185" fmla="*/ 6451818 w 12189383"/>
              <a:gd name="connsiteY185" fmla="*/ 3791032 h 5541343"/>
              <a:gd name="connsiteX186" fmla="*/ 6472749 w 12189383"/>
              <a:gd name="connsiteY186" fmla="*/ 3791032 h 5541343"/>
              <a:gd name="connsiteX187" fmla="*/ 6472749 w 12189383"/>
              <a:gd name="connsiteY187" fmla="*/ 4005570 h 5541343"/>
              <a:gd name="connsiteX188" fmla="*/ 6632344 w 12189383"/>
              <a:gd name="connsiteY188" fmla="*/ 4005570 h 5541343"/>
              <a:gd name="connsiteX189" fmla="*/ 6632344 w 12189383"/>
              <a:gd name="connsiteY189" fmla="*/ 4023884 h 5541343"/>
              <a:gd name="connsiteX190" fmla="*/ 6729147 w 12189383"/>
              <a:gd name="connsiteY190" fmla="*/ 4128536 h 5541343"/>
              <a:gd name="connsiteX191" fmla="*/ 6729147 w 12189383"/>
              <a:gd name="connsiteY191" fmla="*/ 3589577 h 5541343"/>
              <a:gd name="connsiteX192" fmla="*/ 6750078 w 12189383"/>
              <a:gd name="connsiteY192" fmla="*/ 3589577 h 5541343"/>
              <a:gd name="connsiteX193" fmla="*/ 6750078 w 12189383"/>
              <a:gd name="connsiteY193" fmla="*/ 3571263 h 5541343"/>
              <a:gd name="connsiteX194" fmla="*/ 6891358 w 12189383"/>
              <a:gd name="connsiteY194" fmla="*/ 3571263 h 5541343"/>
              <a:gd name="connsiteX195" fmla="*/ 6891358 w 12189383"/>
              <a:gd name="connsiteY195" fmla="*/ 3437831 h 5541343"/>
              <a:gd name="connsiteX196" fmla="*/ 6912289 w 12189383"/>
              <a:gd name="connsiteY196" fmla="*/ 3437831 h 5541343"/>
              <a:gd name="connsiteX197" fmla="*/ 6912289 w 12189383"/>
              <a:gd name="connsiteY197" fmla="*/ 3419516 h 5541343"/>
              <a:gd name="connsiteX198" fmla="*/ 7087581 w 12189383"/>
              <a:gd name="connsiteY198" fmla="*/ 3419516 h 5541343"/>
              <a:gd name="connsiteX199" fmla="*/ 7087581 w 12189383"/>
              <a:gd name="connsiteY199" fmla="*/ 3453529 h 5541343"/>
              <a:gd name="connsiteX200" fmla="*/ 6933219 w 12189383"/>
              <a:gd name="connsiteY200" fmla="*/ 3453529 h 5541343"/>
              <a:gd name="connsiteX201" fmla="*/ 6933219 w 12189383"/>
              <a:gd name="connsiteY201" fmla="*/ 3586961 h 5541343"/>
              <a:gd name="connsiteX202" fmla="*/ 6912289 w 12189383"/>
              <a:gd name="connsiteY202" fmla="*/ 3586961 h 5541343"/>
              <a:gd name="connsiteX203" fmla="*/ 6912289 w 12189383"/>
              <a:gd name="connsiteY203" fmla="*/ 3605275 h 5541343"/>
              <a:gd name="connsiteX204" fmla="*/ 6771008 w 12189383"/>
              <a:gd name="connsiteY204" fmla="*/ 3605275 h 5541343"/>
              <a:gd name="connsiteX205" fmla="*/ 6771008 w 12189383"/>
              <a:gd name="connsiteY205" fmla="*/ 4131153 h 5541343"/>
              <a:gd name="connsiteX206" fmla="*/ 6797171 w 12189383"/>
              <a:gd name="connsiteY206" fmla="*/ 4131153 h 5541343"/>
              <a:gd name="connsiteX207" fmla="*/ 6818102 w 12189383"/>
              <a:gd name="connsiteY207" fmla="*/ 4131153 h 5541343"/>
              <a:gd name="connsiteX208" fmla="*/ 6818102 w 12189383"/>
              <a:gd name="connsiteY208" fmla="*/ 4175630 h 5541343"/>
              <a:gd name="connsiteX209" fmla="*/ 6933219 w 12189383"/>
              <a:gd name="connsiteY209" fmla="*/ 4175630 h 5541343"/>
              <a:gd name="connsiteX210" fmla="*/ 6933219 w 12189383"/>
              <a:gd name="connsiteY210" fmla="*/ 4957907 h 5541343"/>
              <a:gd name="connsiteX211" fmla="*/ 6867811 w 12189383"/>
              <a:gd name="connsiteY211" fmla="*/ 4957907 h 5541343"/>
              <a:gd name="connsiteX212" fmla="*/ 6867811 w 12189383"/>
              <a:gd name="connsiteY212" fmla="*/ 5083490 h 5541343"/>
              <a:gd name="connsiteX213" fmla="*/ 6671588 w 12189383"/>
              <a:gd name="connsiteY213" fmla="*/ 5083490 h 5541343"/>
              <a:gd name="connsiteX214" fmla="*/ 6671588 w 12189383"/>
              <a:gd name="connsiteY214" fmla="*/ 5169828 h 5541343"/>
              <a:gd name="connsiteX215" fmla="*/ 6514610 w 12189383"/>
              <a:gd name="connsiteY215" fmla="*/ 5169828 h 5541343"/>
              <a:gd name="connsiteX216" fmla="*/ 6514610 w 12189383"/>
              <a:gd name="connsiteY216" fmla="*/ 5083490 h 5541343"/>
              <a:gd name="connsiteX217" fmla="*/ 5962568 w 12189383"/>
              <a:gd name="connsiteY217" fmla="*/ 5083490 h 5541343"/>
              <a:gd name="connsiteX218" fmla="*/ 5962568 w 12189383"/>
              <a:gd name="connsiteY218" fmla="*/ 4892499 h 5541343"/>
              <a:gd name="connsiteX219" fmla="*/ 5423609 w 12189383"/>
              <a:gd name="connsiteY219" fmla="*/ 4892499 h 5541343"/>
              <a:gd name="connsiteX220" fmla="*/ 5423609 w 12189383"/>
              <a:gd name="connsiteY220" fmla="*/ 5324190 h 5541343"/>
              <a:gd name="connsiteX221" fmla="*/ 5384364 w 12189383"/>
              <a:gd name="connsiteY221" fmla="*/ 5324190 h 5541343"/>
              <a:gd name="connsiteX222" fmla="*/ 5384364 w 12189383"/>
              <a:gd name="connsiteY222" fmla="*/ 4858487 h 5541343"/>
              <a:gd name="connsiteX223" fmla="*/ 6004429 w 12189383"/>
              <a:gd name="connsiteY223" fmla="*/ 4858487 h 5541343"/>
              <a:gd name="connsiteX224" fmla="*/ 6004429 w 12189383"/>
              <a:gd name="connsiteY224" fmla="*/ 5049477 h 5541343"/>
              <a:gd name="connsiteX225" fmla="*/ 6556471 w 12189383"/>
              <a:gd name="connsiteY225" fmla="*/ 5049477 h 5541343"/>
              <a:gd name="connsiteX226" fmla="*/ 6556471 w 12189383"/>
              <a:gd name="connsiteY226" fmla="*/ 5135816 h 5541343"/>
              <a:gd name="connsiteX227" fmla="*/ 6624495 w 12189383"/>
              <a:gd name="connsiteY227" fmla="*/ 5135816 h 5541343"/>
              <a:gd name="connsiteX228" fmla="*/ 6624495 w 12189383"/>
              <a:gd name="connsiteY228" fmla="*/ 5049477 h 5541343"/>
              <a:gd name="connsiteX229" fmla="*/ 6820718 w 12189383"/>
              <a:gd name="connsiteY229" fmla="*/ 5049477 h 5541343"/>
              <a:gd name="connsiteX230" fmla="*/ 6820718 w 12189383"/>
              <a:gd name="connsiteY230" fmla="*/ 4923895 h 5541343"/>
              <a:gd name="connsiteX231" fmla="*/ 6886126 w 12189383"/>
              <a:gd name="connsiteY231" fmla="*/ 4923895 h 5541343"/>
              <a:gd name="connsiteX232" fmla="*/ 6886126 w 12189383"/>
              <a:gd name="connsiteY232" fmla="*/ 4212258 h 5541343"/>
              <a:gd name="connsiteX233" fmla="*/ 6771008 w 12189383"/>
              <a:gd name="connsiteY233" fmla="*/ 4212258 h 5541343"/>
              <a:gd name="connsiteX234" fmla="*/ 6771008 w 12189383"/>
              <a:gd name="connsiteY234" fmla="*/ 4167781 h 5541343"/>
              <a:gd name="connsiteX235" fmla="*/ 6590482 w 12189383"/>
              <a:gd name="connsiteY235" fmla="*/ 4036966 h 5541343"/>
              <a:gd name="connsiteX236" fmla="*/ 6409957 w 12189383"/>
              <a:gd name="connsiteY236" fmla="*/ 4036966 h 5541343"/>
              <a:gd name="connsiteX237" fmla="*/ 6258211 w 12189383"/>
              <a:gd name="connsiteY237" fmla="*/ 4165165 h 5541343"/>
              <a:gd name="connsiteX238" fmla="*/ 6258211 w 12189383"/>
              <a:gd name="connsiteY238" fmla="*/ 4217491 h 5541343"/>
              <a:gd name="connsiteX239" fmla="*/ 6116931 w 12189383"/>
              <a:gd name="connsiteY239" fmla="*/ 4217491 h 5541343"/>
              <a:gd name="connsiteX240" fmla="*/ 6116931 w 12189383"/>
              <a:gd name="connsiteY240" fmla="*/ 4547146 h 5541343"/>
              <a:gd name="connsiteX241" fmla="*/ 6077686 w 12189383"/>
              <a:gd name="connsiteY241" fmla="*/ 4547146 h 5541343"/>
              <a:gd name="connsiteX242" fmla="*/ 6077686 w 12189383"/>
              <a:gd name="connsiteY242" fmla="*/ 4186095 h 5541343"/>
              <a:gd name="connsiteX243" fmla="*/ 6218967 w 12189383"/>
              <a:gd name="connsiteY243" fmla="*/ 4186095 h 5541343"/>
              <a:gd name="connsiteX244" fmla="*/ 6218967 w 12189383"/>
              <a:gd name="connsiteY244" fmla="*/ 4136385 h 5541343"/>
              <a:gd name="connsiteX245" fmla="*/ 6239897 w 12189383"/>
              <a:gd name="connsiteY245" fmla="*/ 4136385 h 5541343"/>
              <a:gd name="connsiteX246" fmla="*/ 6373329 w 12189383"/>
              <a:gd name="connsiteY246" fmla="*/ 4023884 h 5541343"/>
              <a:gd name="connsiteX247" fmla="*/ 6373329 w 12189383"/>
              <a:gd name="connsiteY247" fmla="*/ 4005570 h 5541343"/>
              <a:gd name="connsiteX248" fmla="*/ 6430888 w 12189383"/>
              <a:gd name="connsiteY248" fmla="*/ 4005570 h 5541343"/>
              <a:gd name="connsiteX249" fmla="*/ 6430888 w 12189383"/>
              <a:gd name="connsiteY249" fmla="*/ 3809347 h 5541343"/>
              <a:gd name="connsiteX250" fmla="*/ 6195420 w 12189383"/>
              <a:gd name="connsiteY250" fmla="*/ 3809347 h 5541343"/>
              <a:gd name="connsiteX251" fmla="*/ 6195420 w 12189383"/>
              <a:gd name="connsiteY251" fmla="*/ 3793649 h 5541343"/>
              <a:gd name="connsiteX252" fmla="*/ 6174490 w 12189383"/>
              <a:gd name="connsiteY252" fmla="*/ 3793649 h 5541343"/>
              <a:gd name="connsiteX253" fmla="*/ 6174490 w 12189383"/>
              <a:gd name="connsiteY253" fmla="*/ 3730858 h 5541343"/>
              <a:gd name="connsiteX254" fmla="*/ 5870998 w 12189383"/>
              <a:gd name="connsiteY254" fmla="*/ 3730858 h 5541343"/>
              <a:gd name="connsiteX255" fmla="*/ 5870998 w 12189383"/>
              <a:gd name="connsiteY255" fmla="*/ 3712543 h 5541343"/>
              <a:gd name="connsiteX256" fmla="*/ 5698321 w 12189383"/>
              <a:gd name="connsiteY256" fmla="*/ 3712543 h 5541343"/>
              <a:gd name="connsiteX257" fmla="*/ 5719252 w 12189383"/>
              <a:gd name="connsiteY257" fmla="*/ 3712543 h 5541343"/>
              <a:gd name="connsiteX258" fmla="*/ 5818671 w 12189383"/>
              <a:gd name="connsiteY258" fmla="*/ 4356155 h 5541343"/>
              <a:gd name="connsiteX259" fmla="*/ 6116931 w 12189383"/>
              <a:gd name="connsiteY259" fmla="*/ 4882034 h 5541343"/>
              <a:gd name="connsiteX260" fmla="*/ 6077686 w 12189383"/>
              <a:gd name="connsiteY260" fmla="*/ 4882034 h 5541343"/>
              <a:gd name="connsiteX261" fmla="*/ 5789892 w 12189383"/>
              <a:gd name="connsiteY261" fmla="*/ 4382319 h 5541343"/>
              <a:gd name="connsiteX262" fmla="*/ 5677391 w 12189383"/>
              <a:gd name="connsiteY262" fmla="*/ 3712543 h 5541343"/>
              <a:gd name="connsiteX263" fmla="*/ 5698321 w 12189383"/>
              <a:gd name="connsiteY263" fmla="*/ 3715160 h 5541343"/>
              <a:gd name="connsiteX264" fmla="*/ 5870998 w 12189383"/>
              <a:gd name="connsiteY264" fmla="*/ 2938116 h 5541343"/>
              <a:gd name="connsiteX265" fmla="*/ 5855300 w 12189383"/>
              <a:gd name="connsiteY265" fmla="*/ 2927650 h 5541343"/>
              <a:gd name="connsiteX266" fmla="*/ 6075070 w 12189383"/>
              <a:gd name="connsiteY266" fmla="*/ 2522122 h 5541343"/>
              <a:gd name="connsiteX267" fmla="*/ 5986115 w 12189383"/>
              <a:gd name="connsiteY267" fmla="*/ 2522122 h 5541343"/>
              <a:gd name="connsiteX268" fmla="*/ 6054139 w 12189383"/>
              <a:gd name="connsiteY268" fmla="*/ 2375609 h 5541343"/>
              <a:gd name="connsiteX269" fmla="*/ 5868381 w 12189383"/>
              <a:gd name="connsiteY269" fmla="*/ 2461947 h 5541343"/>
              <a:gd name="connsiteX270" fmla="*/ 6148326 w 12189383"/>
              <a:gd name="connsiteY270" fmla="*/ 1915138 h 5541343"/>
              <a:gd name="connsiteX271" fmla="*/ 6001813 w 12189383"/>
              <a:gd name="connsiteY271" fmla="*/ 2017175 h 5541343"/>
              <a:gd name="connsiteX272" fmla="*/ 6085535 w 12189383"/>
              <a:gd name="connsiteY272" fmla="*/ 1779090 h 5541343"/>
              <a:gd name="connsiteX273" fmla="*/ 5959952 w 12189383"/>
              <a:gd name="connsiteY273" fmla="*/ 1844498 h 5541343"/>
              <a:gd name="connsiteX274" fmla="*/ 6106465 w 12189383"/>
              <a:gd name="connsiteY274" fmla="*/ 1470366 h 5541343"/>
              <a:gd name="connsiteX275" fmla="*/ 5850067 w 12189383"/>
              <a:gd name="connsiteY275" fmla="*/ 1611647 h 5541343"/>
              <a:gd name="connsiteX276" fmla="*/ 6054139 w 12189383"/>
              <a:gd name="connsiteY276" fmla="*/ 1373563 h 5541343"/>
              <a:gd name="connsiteX277" fmla="*/ 5923324 w 12189383"/>
              <a:gd name="connsiteY277" fmla="*/ 1418040 h 5541343"/>
              <a:gd name="connsiteX278" fmla="*/ 6059372 w 12189383"/>
              <a:gd name="connsiteY278" fmla="*/ 923557 h 5541343"/>
              <a:gd name="connsiteX279" fmla="*/ 5502098 w 12189383"/>
              <a:gd name="connsiteY279" fmla="*/ 1156409 h 5541343"/>
              <a:gd name="connsiteX280" fmla="*/ 5502098 w 12189383"/>
              <a:gd name="connsiteY280" fmla="*/ 1020361 h 5541343"/>
              <a:gd name="connsiteX281" fmla="*/ 5376515 w 12189383"/>
              <a:gd name="connsiteY281" fmla="*/ 1020361 h 5541343"/>
              <a:gd name="connsiteX282" fmla="*/ 5172443 w 12189383"/>
              <a:gd name="connsiteY282" fmla="*/ 604368 h 5541343"/>
              <a:gd name="connsiteX283" fmla="*/ 5073023 w 12189383"/>
              <a:gd name="connsiteY283" fmla="*/ 0 h 5541343"/>
              <a:gd name="connsiteX284" fmla="*/ 4973604 w 12189383"/>
              <a:gd name="connsiteY284" fmla="*/ 604368 h 5541343"/>
              <a:gd name="connsiteX285" fmla="*/ 4769532 w 12189383"/>
              <a:gd name="connsiteY285" fmla="*/ 1020361 h 5541343"/>
              <a:gd name="connsiteX286" fmla="*/ 4643949 w 12189383"/>
              <a:gd name="connsiteY286" fmla="*/ 1020361 h 5541343"/>
              <a:gd name="connsiteX287" fmla="*/ 4643949 w 12189383"/>
              <a:gd name="connsiteY287" fmla="*/ 1151176 h 5541343"/>
              <a:gd name="connsiteX288" fmla="*/ 4086675 w 12189383"/>
              <a:gd name="connsiteY288" fmla="*/ 918325 h 5541343"/>
              <a:gd name="connsiteX289" fmla="*/ 4222723 w 12189383"/>
              <a:gd name="connsiteY289" fmla="*/ 1412807 h 5541343"/>
              <a:gd name="connsiteX290" fmla="*/ 4091907 w 12189383"/>
              <a:gd name="connsiteY290" fmla="*/ 1368330 h 5541343"/>
              <a:gd name="connsiteX291" fmla="*/ 4295980 w 12189383"/>
              <a:gd name="connsiteY291" fmla="*/ 1606414 h 5541343"/>
              <a:gd name="connsiteX292" fmla="*/ 4039581 w 12189383"/>
              <a:gd name="connsiteY292" fmla="*/ 1465133 h 5541343"/>
              <a:gd name="connsiteX293" fmla="*/ 4186095 w 12189383"/>
              <a:gd name="connsiteY293" fmla="*/ 1839266 h 5541343"/>
              <a:gd name="connsiteX294" fmla="*/ 4060512 w 12189383"/>
              <a:gd name="connsiteY294" fmla="*/ 1773858 h 5541343"/>
              <a:gd name="connsiteX295" fmla="*/ 4144233 w 12189383"/>
              <a:gd name="connsiteY295" fmla="*/ 2011942 h 5541343"/>
              <a:gd name="connsiteX296" fmla="*/ 3997720 w 12189383"/>
              <a:gd name="connsiteY296" fmla="*/ 1909906 h 5541343"/>
              <a:gd name="connsiteX297" fmla="*/ 4277665 w 12189383"/>
              <a:gd name="connsiteY297" fmla="*/ 2456715 h 5541343"/>
              <a:gd name="connsiteX298" fmla="*/ 4091907 w 12189383"/>
              <a:gd name="connsiteY298" fmla="*/ 2370376 h 5541343"/>
              <a:gd name="connsiteX299" fmla="*/ 4186095 w 12189383"/>
              <a:gd name="connsiteY299" fmla="*/ 2608461 h 5541343"/>
              <a:gd name="connsiteX300" fmla="*/ 4050047 w 12189383"/>
              <a:gd name="connsiteY300" fmla="*/ 2550902 h 5541343"/>
              <a:gd name="connsiteX301" fmla="*/ 4447726 w 12189383"/>
              <a:gd name="connsiteY301" fmla="*/ 3707311 h 5541343"/>
              <a:gd name="connsiteX302" fmla="*/ 4468656 w 12189383"/>
              <a:gd name="connsiteY302" fmla="*/ 3704694 h 5541343"/>
              <a:gd name="connsiteX303" fmla="*/ 4395399 w 12189383"/>
              <a:gd name="connsiteY303" fmla="*/ 4264585 h 5541343"/>
              <a:gd name="connsiteX304" fmla="*/ 4390167 w 12189383"/>
              <a:gd name="connsiteY304" fmla="*/ 4267201 h 5541343"/>
              <a:gd name="connsiteX305" fmla="*/ 3832893 w 12189383"/>
              <a:gd name="connsiteY305" fmla="*/ 4518367 h 5541343"/>
              <a:gd name="connsiteX306" fmla="*/ 3804113 w 12189383"/>
              <a:gd name="connsiteY306" fmla="*/ 4494820 h 5541343"/>
              <a:gd name="connsiteX307" fmla="*/ 4377085 w 12189383"/>
              <a:gd name="connsiteY307" fmla="*/ 4233189 h 5541343"/>
              <a:gd name="connsiteX308" fmla="*/ 4426795 w 12189383"/>
              <a:gd name="connsiteY308" fmla="*/ 3707311 h 5541343"/>
              <a:gd name="connsiteX309" fmla="*/ 4447726 w 12189383"/>
              <a:gd name="connsiteY309" fmla="*/ 3704694 h 5541343"/>
              <a:gd name="connsiteX310" fmla="*/ 4343073 w 12189383"/>
              <a:gd name="connsiteY310" fmla="*/ 3704694 h 5541343"/>
              <a:gd name="connsiteX311" fmla="*/ 4343073 w 12189383"/>
              <a:gd name="connsiteY311" fmla="*/ 3785800 h 5541343"/>
              <a:gd name="connsiteX312" fmla="*/ 4078826 w 12189383"/>
              <a:gd name="connsiteY312" fmla="*/ 3785800 h 5541343"/>
              <a:gd name="connsiteX313" fmla="*/ 4078826 w 12189383"/>
              <a:gd name="connsiteY313" fmla="*/ 3804114 h 5541343"/>
              <a:gd name="connsiteX314" fmla="*/ 3921847 w 12189383"/>
              <a:gd name="connsiteY314" fmla="*/ 3804114 h 5541343"/>
              <a:gd name="connsiteX315" fmla="*/ 3921847 w 12189383"/>
              <a:gd name="connsiteY315" fmla="*/ 4248887 h 5541343"/>
              <a:gd name="connsiteX316" fmla="*/ 3898301 w 12189383"/>
              <a:gd name="connsiteY316" fmla="*/ 4248887 h 5541343"/>
              <a:gd name="connsiteX317" fmla="*/ 3898301 w 12189383"/>
              <a:gd name="connsiteY317" fmla="*/ 4267201 h 5541343"/>
              <a:gd name="connsiteX318" fmla="*/ 3759636 w 12189383"/>
              <a:gd name="connsiteY318" fmla="*/ 4267201 h 5541343"/>
              <a:gd name="connsiteX319" fmla="*/ 3759636 w 12189383"/>
              <a:gd name="connsiteY319" fmla="*/ 4840173 h 5541343"/>
              <a:gd name="connsiteX320" fmla="*/ 3720391 w 12189383"/>
              <a:gd name="connsiteY320" fmla="*/ 4840173 h 5541343"/>
              <a:gd name="connsiteX321" fmla="*/ 3720391 w 12189383"/>
              <a:gd name="connsiteY321" fmla="*/ 4248887 h 5541343"/>
              <a:gd name="connsiteX322" fmla="*/ 3741322 w 12189383"/>
              <a:gd name="connsiteY322" fmla="*/ 4248887 h 5541343"/>
              <a:gd name="connsiteX323" fmla="*/ 3741322 w 12189383"/>
              <a:gd name="connsiteY323" fmla="*/ 4238422 h 5541343"/>
              <a:gd name="connsiteX324" fmla="*/ 3879986 w 12189383"/>
              <a:gd name="connsiteY324" fmla="*/ 4238422 h 5541343"/>
              <a:gd name="connsiteX325" fmla="*/ 3879986 w 12189383"/>
              <a:gd name="connsiteY325" fmla="*/ 3793649 h 5541343"/>
              <a:gd name="connsiteX326" fmla="*/ 3900917 w 12189383"/>
              <a:gd name="connsiteY326" fmla="*/ 3793649 h 5541343"/>
              <a:gd name="connsiteX327" fmla="*/ 3900917 w 12189383"/>
              <a:gd name="connsiteY327" fmla="*/ 3775335 h 5541343"/>
              <a:gd name="connsiteX328" fmla="*/ 4078826 w 12189383"/>
              <a:gd name="connsiteY328" fmla="*/ 3775335 h 5541343"/>
              <a:gd name="connsiteX329" fmla="*/ 4078826 w 12189383"/>
              <a:gd name="connsiteY329" fmla="*/ 3105559 h 5541343"/>
              <a:gd name="connsiteX330" fmla="*/ 3945394 w 12189383"/>
              <a:gd name="connsiteY330" fmla="*/ 3105559 h 5541343"/>
              <a:gd name="connsiteX331" fmla="*/ 3945394 w 12189383"/>
              <a:gd name="connsiteY331" fmla="*/ 2938116 h 5541343"/>
              <a:gd name="connsiteX332" fmla="*/ 3806730 w 12189383"/>
              <a:gd name="connsiteY332" fmla="*/ 2938116 h 5541343"/>
              <a:gd name="connsiteX333" fmla="*/ 3806730 w 12189383"/>
              <a:gd name="connsiteY333" fmla="*/ 2990442 h 5541343"/>
              <a:gd name="connsiteX334" fmla="*/ 3686379 w 12189383"/>
              <a:gd name="connsiteY334" fmla="*/ 2990442 h 5541343"/>
              <a:gd name="connsiteX335" fmla="*/ 3686379 w 12189383"/>
              <a:gd name="connsiteY335" fmla="*/ 4897731 h 5541343"/>
              <a:gd name="connsiteX336" fmla="*/ 3900917 w 12189383"/>
              <a:gd name="connsiteY336" fmla="*/ 4897731 h 5541343"/>
              <a:gd name="connsiteX337" fmla="*/ 3900917 w 12189383"/>
              <a:gd name="connsiteY337" fmla="*/ 4916046 h 5541343"/>
              <a:gd name="connsiteX338" fmla="*/ 3921847 w 12189383"/>
              <a:gd name="connsiteY338" fmla="*/ 4916046 h 5541343"/>
              <a:gd name="connsiteX339" fmla="*/ 3921847 w 12189383"/>
              <a:gd name="connsiteY339" fmla="*/ 4947442 h 5541343"/>
              <a:gd name="connsiteX340" fmla="*/ 3921847 w 12189383"/>
              <a:gd name="connsiteY340" fmla="*/ 4991919 h 5541343"/>
              <a:gd name="connsiteX341" fmla="*/ 3921847 w 12189383"/>
              <a:gd name="connsiteY341" fmla="*/ 5371284 h 5541343"/>
              <a:gd name="connsiteX342" fmla="*/ 3882603 w 12189383"/>
              <a:gd name="connsiteY342" fmla="*/ 5371284 h 5541343"/>
              <a:gd name="connsiteX343" fmla="*/ 3882603 w 12189383"/>
              <a:gd name="connsiteY343" fmla="*/ 4991919 h 5541343"/>
              <a:gd name="connsiteX344" fmla="*/ 3882603 w 12189383"/>
              <a:gd name="connsiteY344" fmla="*/ 4944825 h 5541343"/>
              <a:gd name="connsiteX345" fmla="*/ 3882603 w 12189383"/>
              <a:gd name="connsiteY345" fmla="*/ 4931744 h 5541343"/>
              <a:gd name="connsiteX346" fmla="*/ 3668065 w 12189383"/>
              <a:gd name="connsiteY346" fmla="*/ 4931744 h 5541343"/>
              <a:gd name="connsiteX347" fmla="*/ 3605274 w 12189383"/>
              <a:gd name="connsiteY347" fmla="*/ 4931744 h 5541343"/>
              <a:gd name="connsiteX348" fmla="*/ 3605274 w 12189383"/>
              <a:gd name="connsiteY348" fmla="*/ 4913429 h 5541343"/>
              <a:gd name="connsiteX349" fmla="*/ 3584343 w 12189383"/>
              <a:gd name="connsiteY349" fmla="*/ 4913429 h 5541343"/>
              <a:gd name="connsiteX350" fmla="*/ 3584343 w 12189383"/>
              <a:gd name="connsiteY350" fmla="*/ 4798312 h 5541343"/>
              <a:gd name="connsiteX351" fmla="*/ 3210211 w 12189383"/>
              <a:gd name="connsiteY351" fmla="*/ 4798312 h 5541343"/>
              <a:gd name="connsiteX352" fmla="*/ 3210211 w 12189383"/>
              <a:gd name="connsiteY352" fmla="*/ 4913429 h 5541343"/>
              <a:gd name="connsiteX353" fmla="*/ 3189281 w 12189383"/>
              <a:gd name="connsiteY353" fmla="*/ 4913429 h 5541343"/>
              <a:gd name="connsiteX354" fmla="*/ 3189281 w 12189383"/>
              <a:gd name="connsiteY354" fmla="*/ 4931744 h 5541343"/>
              <a:gd name="connsiteX355" fmla="*/ 3092477 w 12189383"/>
              <a:gd name="connsiteY355" fmla="*/ 4931744 h 5541343"/>
              <a:gd name="connsiteX356" fmla="*/ 3092477 w 12189383"/>
              <a:gd name="connsiteY356" fmla="*/ 5368667 h 5541343"/>
              <a:gd name="connsiteX357" fmla="*/ 3053233 w 12189383"/>
              <a:gd name="connsiteY357" fmla="*/ 5368667 h 5541343"/>
              <a:gd name="connsiteX358" fmla="*/ 3053233 w 12189383"/>
              <a:gd name="connsiteY358" fmla="*/ 4931744 h 5541343"/>
              <a:gd name="connsiteX359" fmla="*/ 2545669 w 12189383"/>
              <a:gd name="connsiteY359" fmla="*/ 4931744 h 5541343"/>
              <a:gd name="connsiteX360" fmla="*/ 2545669 w 12189383"/>
              <a:gd name="connsiteY360" fmla="*/ 5368667 h 5541343"/>
              <a:gd name="connsiteX361" fmla="*/ 2506424 w 12189383"/>
              <a:gd name="connsiteY361" fmla="*/ 5368667 h 5541343"/>
              <a:gd name="connsiteX362" fmla="*/ 2506424 w 12189383"/>
              <a:gd name="connsiteY362" fmla="*/ 4913429 h 5541343"/>
              <a:gd name="connsiteX363" fmla="*/ 2527355 w 12189383"/>
              <a:gd name="connsiteY363" fmla="*/ 4913429 h 5541343"/>
              <a:gd name="connsiteX364" fmla="*/ 2527355 w 12189383"/>
              <a:gd name="connsiteY364" fmla="*/ 4895115 h 5541343"/>
              <a:gd name="connsiteX365" fmla="*/ 3168350 w 12189383"/>
              <a:gd name="connsiteY365" fmla="*/ 4895115 h 5541343"/>
              <a:gd name="connsiteX366" fmla="*/ 3168350 w 12189383"/>
              <a:gd name="connsiteY366" fmla="*/ 4779998 h 5541343"/>
              <a:gd name="connsiteX367" fmla="*/ 3189281 w 12189383"/>
              <a:gd name="connsiteY367" fmla="*/ 4779998 h 5541343"/>
              <a:gd name="connsiteX368" fmla="*/ 3189281 w 12189383"/>
              <a:gd name="connsiteY368" fmla="*/ 4761683 h 5541343"/>
              <a:gd name="connsiteX369" fmla="*/ 3602658 w 12189383"/>
              <a:gd name="connsiteY369" fmla="*/ 4761683 h 5541343"/>
              <a:gd name="connsiteX370" fmla="*/ 3602658 w 12189383"/>
              <a:gd name="connsiteY370" fmla="*/ 4779998 h 5541343"/>
              <a:gd name="connsiteX371" fmla="*/ 3623588 w 12189383"/>
              <a:gd name="connsiteY371" fmla="*/ 4779998 h 5541343"/>
              <a:gd name="connsiteX372" fmla="*/ 3623588 w 12189383"/>
              <a:gd name="connsiteY372" fmla="*/ 4895115 h 5541343"/>
              <a:gd name="connsiteX373" fmla="*/ 3647135 w 12189383"/>
              <a:gd name="connsiteY373" fmla="*/ 4895115 h 5541343"/>
              <a:gd name="connsiteX374" fmla="*/ 3647135 w 12189383"/>
              <a:gd name="connsiteY374" fmla="*/ 2987825 h 5541343"/>
              <a:gd name="connsiteX375" fmla="*/ 3668065 w 12189383"/>
              <a:gd name="connsiteY375" fmla="*/ 2987825 h 5541343"/>
              <a:gd name="connsiteX376" fmla="*/ 3668065 w 12189383"/>
              <a:gd name="connsiteY376" fmla="*/ 2872708 h 5541343"/>
              <a:gd name="connsiteX377" fmla="*/ 3594809 w 12189383"/>
              <a:gd name="connsiteY377" fmla="*/ 2872708 h 5541343"/>
              <a:gd name="connsiteX378" fmla="*/ 3594809 w 12189383"/>
              <a:gd name="connsiteY378" fmla="*/ 2556134 h 5541343"/>
              <a:gd name="connsiteX379" fmla="*/ 3542482 w 12189383"/>
              <a:gd name="connsiteY379" fmla="*/ 2556134 h 5541343"/>
              <a:gd name="connsiteX380" fmla="*/ 3542482 w 12189383"/>
              <a:gd name="connsiteY380" fmla="*/ 2140141 h 5541343"/>
              <a:gd name="connsiteX381" fmla="*/ 3453528 w 12189383"/>
              <a:gd name="connsiteY381" fmla="*/ 2140141 h 5541343"/>
              <a:gd name="connsiteX382" fmla="*/ 3453528 w 12189383"/>
              <a:gd name="connsiteY382" fmla="*/ 2064268 h 5541343"/>
              <a:gd name="connsiteX383" fmla="*/ 3254689 w 12189383"/>
              <a:gd name="connsiteY383" fmla="*/ 1815719 h 5541343"/>
              <a:gd name="connsiteX384" fmla="*/ 3016604 w 12189383"/>
              <a:gd name="connsiteY384" fmla="*/ 1815719 h 5541343"/>
              <a:gd name="connsiteX385" fmla="*/ 2822998 w 12189383"/>
              <a:gd name="connsiteY385" fmla="*/ 2045954 h 5541343"/>
              <a:gd name="connsiteX386" fmla="*/ 2822998 w 12189383"/>
              <a:gd name="connsiteY386" fmla="*/ 2132292 h 5541343"/>
              <a:gd name="connsiteX387" fmla="*/ 2715729 w 12189383"/>
              <a:gd name="connsiteY387" fmla="*/ 2132292 h 5541343"/>
              <a:gd name="connsiteX388" fmla="*/ 2715729 w 12189383"/>
              <a:gd name="connsiteY388" fmla="*/ 2566600 h 5541343"/>
              <a:gd name="connsiteX389" fmla="*/ 2529971 w 12189383"/>
              <a:gd name="connsiteY389" fmla="*/ 2566600 h 5541343"/>
              <a:gd name="connsiteX390" fmla="*/ 2529971 w 12189383"/>
              <a:gd name="connsiteY390" fmla="*/ 2891022 h 5541343"/>
              <a:gd name="connsiteX391" fmla="*/ 2344213 w 12189383"/>
              <a:gd name="connsiteY391" fmla="*/ 2891022 h 5541343"/>
              <a:gd name="connsiteX392" fmla="*/ 2344213 w 12189383"/>
              <a:gd name="connsiteY392" fmla="*/ 3654984 h 5541343"/>
              <a:gd name="connsiteX393" fmla="*/ 2365144 w 12189383"/>
              <a:gd name="connsiteY393" fmla="*/ 3654984 h 5541343"/>
              <a:gd name="connsiteX394" fmla="*/ 2365144 w 12189383"/>
              <a:gd name="connsiteY394" fmla="*/ 5368667 h 5541343"/>
              <a:gd name="connsiteX395" fmla="*/ 2325899 w 12189383"/>
              <a:gd name="connsiteY395" fmla="*/ 5368667 h 5541343"/>
              <a:gd name="connsiteX396" fmla="*/ 2325899 w 12189383"/>
              <a:gd name="connsiteY396" fmla="*/ 3654984 h 5541343"/>
              <a:gd name="connsiteX397" fmla="*/ 2247410 w 12189383"/>
              <a:gd name="connsiteY397" fmla="*/ 3654984 h 5541343"/>
              <a:gd name="connsiteX398" fmla="*/ 2247410 w 12189383"/>
              <a:gd name="connsiteY398" fmla="*/ 3793649 h 5541343"/>
              <a:gd name="connsiteX399" fmla="*/ 2153223 w 12189383"/>
              <a:gd name="connsiteY399" fmla="*/ 3793649 h 5541343"/>
              <a:gd name="connsiteX400" fmla="*/ 2153223 w 12189383"/>
              <a:gd name="connsiteY400" fmla="*/ 5400063 h 5541343"/>
              <a:gd name="connsiteX401" fmla="*/ 2113978 w 12189383"/>
              <a:gd name="connsiteY401" fmla="*/ 5400063 h 5541343"/>
              <a:gd name="connsiteX402" fmla="*/ 2113978 w 12189383"/>
              <a:gd name="connsiteY402" fmla="*/ 3767486 h 5541343"/>
              <a:gd name="connsiteX403" fmla="*/ 2134908 w 12189383"/>
              <a:gd name="connsiteY403" fmla="*/ 3767486 h 5541343"/>
              <a:gd name="connsiteX404" fmla="*/ 2134908 w 12189383"/>
              <a:gd name="connsiteY404" fmla="*/ 3191898 h 5541343"/>
              <a:gd name="connsiteX405" fmla="*/ 2061652 w 12189383"/>
              <a:gd name="connsiteY405" fmla="*/ 3191898 h 5541343"/>
              <a:gd name="connsiteX406" fmla="*/ 2061652 w 12189383"/>
              <a:gd name="connsiteY406" fmla="*/ 3019221 h 5541343"/>
              <a:gd name="connsiteX407" fmla="*/ 1975313 w 12189383"/>
              <a:gd name="connsiteY407" fmla="*/ 3019221 h 5541343"/>
              <a:gd name="connsiteX408" fmla="*/ 1975313 w 12189383"/>
              <a:gd name="connsiteY408" fmla="*/ 2862243 h 5541343"/>
              <a:gd name="connsiteX409" fmla="*/ 2095664 w 12189383"/>
              <a:gd name="connsiteY409" fmla="*/ 2762823 h 5541343"/>
              <a:gd name="connsiteX410" fmla="*/ 1663973 w 12189383"/>
              <a:gd name="connsiteY410" fmla="*/ 2762823 h 5541343"/>
              <a:gd name="connsiteX411" fmla="*/ 813672 w 12189383"/>
              <a:gd name="connsiteY411" fmla="*/ 2762823 h 5541343"/>
              <a:gd name="connsiteX412" fmla="*/ 465703 w 12189383"/>
              <a:gd name="connsiteY412" fmla="*/ 2762823 h 5541343"/>
              <a:gd name="connsiteX413" fmla="*/ 465703 w 12189383"/>
              <a:gd name="connsiteY413" fmla="*/ 2681717 h 5541343"/>
              <a:gd name="connsiteX414" fmla="*/ 0 w 12189383"/>
              <a:gd name="connsiteY414" fmla="*/ 2681717 h 5541343"/>
              <a:gd name="connsiteX415" fmla="*/ 0 w 12189383"/>
              <a:gd name="connsiteY415" fmla="*/ 4970988 h 5541343"/>
              <a:gd name="connsiteX416" fmla="*/ 552041 w 12189383"/>
              <a:gd name="connsiteY416" fmla="*/ 4970988 h 5541343"/>
              <a:gd name="connsiteX417" fmla="*/ 552041 w 12189383"/>
              <a:gd name="connsiteY417" fmla="*/ 4989302 h 5541343"/>
              <a:gd name="connsiteX418" fmla="*/ 572972 w 12189383"/>
              <a:gd name="connsiteY418" fmla="*/ 4989302 h 5541343"/>
              <a:gd name="connsiteX419" fmla="*/ 572972 w 12189383"/>
              <a:gd name="connsiteY419" fmla="*/ 5078257 h 5541343"/>
              <a:gd name="connsiteX420" fmla="*/ 669775 w 12189383"/>
              <a:gd name="connsiteY420" fmla="*/ 5078257 h 5541343"/>
              <a:gd name="connsiteX421" fmla="*/ 669775 w 12189383"/>
              <a:gd name="connsiteY421" fmla="*/ 4989302 h 5541343"/>
              <a:gd name="connsiteX422" fmla="*/ 690706 w 12189383"/>
              <a:gd name="connsiteY422" fmla="*/ 4989302 h 5541343"/>
              <a:gd name="connsiteX423" fmla="*/ 690706 w 12189383"/>
              <a:gd name="connsiteY423" fmla="*/ 4970988 h 5541343"/>
              <a:gd name="connsiteX424" fmla="*/ 821521 w 12189383"/>
              <a:gd name="connsiteY424" fmla="*/ 4970988 h 5541343"/>
              <a:gd name="connsiteX425" fmla="*/ 821521 w 12189383"/>
              <a:gd name="connsiteY425" fmla="*/ 4989302 h 5541343"/>
              <a:gd name="connsiteX426" fmla="*/ 842452 w 12189383"/>
              <a:gd name="connsiteY426" fmla="*/ 4989302 h 5541343"/>
              <a:gd name="connsiteX427" fmla="*/ 842452 w 12189383"/>
              <a:gd name="connsiteY427" fmla="*/ 5054710 h 5541343"/>
              <a:gd name="connsiteX428" fmla="*/ 860766 w 12189383"/>
              <a:gd name="connsiteY428" fmla="*/ 5054710 h 5541343"/>
              <a:gd name="connsiteX429" fmla="*/ 860766 w 12189383"/>
              <a:gd name="connsiteY429" fmla="*/ 5031163 h 5541343"/>
              <a:gd name="connsiteX430" fmla="*/ 881696 w 12189383"/>
              <a:gd name="connsiteY430" fmla="*/ 5031163 h 5541343"/>
              <a:gd name="connsiteX431" fmla="*/ 881696 w 12189383"/>
              <a:gd name="connsiteY431" fmla="*/ 5012849 h 5541343"/>
              <a:gd name="connsiteX432" fmla="*/ 1028209 w 12189383"/>
              <a:gd name="connsiteY432" fmla="*/ 5012849 h 5541343"/>
              <a:gd name="connsiteX433" fmla="*/ 1028209 w 12189383"/>
              <a:gd name="connsiteY433" fmla="*/ 5031163 h 5541343"/>
              <a:gd name="connsiteX434" fmla="*/ 1049140 w 12189383"/>
              <a:gd name="connsiteY434" fmla="*/ 5031163 h 5541343"/>
              <a:gd name="connsiteX435" fmla="*/ 1049140 w 12189383"/>
              <a:gd name="connsiteY435" fmla="*/ 5054710 h 5541343"/>
              <a:gd name="connsiteX436" fmla="*/ 1080536 w 12189383"/>
              <a:gd name="connsiteY436" fmla="*/ 5054710 h 5541343"/>
              <a:gd name="connsiteX437" fmla="*/ 1080536 w 12189383"/>
              <a:gd name="connsiteY437" fmla="*/ 5044245 h 5541343"/>
              <a:gd name="connsiteX438" fmla="*/ 1101466 w 12189383"/>
              <a:gd name="connsiteY438" fmla="*/ 5044245 h 5541343"/>
              <a:gd name="connsiteX439" fmla="*/ 1101466 w 12189383"/>
              <a:gd name="connsiteY439" fmla="*/ 5025931 h 5541343"/>
              <a:gd name="connsiteX440" fmla="*/ 1245363 w 12189383"/>
              <a:gd name="connsiteY440" fmla="*/ 5025931 h 5541343"/>
              <a:gd name="connsiteX441" fmla="*/ 1245363 w 12189383"/>
              <a:gd name="connsiteY441" fmla="*/ 5044245 h 5541343"/>
              <a:gd name="connsiteX442" fmla="*/ 1266294 w 12189383"/>
              <a:gd name="connsiteY442" fmla="*/ 5044245 h 5541343"/>
              <a:gd name="connsiteX443" fmla="*/ 1266294 w 12189383"/>
              <a:gd name="connsiteY443" fmla="*/ 5054710 h 5541343"/>
              <a:gd name="connsiteX444" fmla="*/ 1506994 w 12189383"/>
              <a:gd name="connsiteY444" fmla="*/ 5054710 h 5541343"/>
              <a:gd name="connsiteX445" fmla="*/ 1506994 w 12189383"/>
              <a:gd name="connsiteY445" fmla="*/ 5073024 h 5541343"/>
              <a:gd name="connsiteX446" fmla="*/ 1527925 w 12189383"/>
              <a:gd name="connsiteY446" fmla="*/ 5073024 h 5541343"/>
              <a:gd name="connsiteX447" fmla="*/ 1527925 w 12189383"/>
              <a:gd name="connsiteY447" fmla="*/ 5402679 h 5541343"/>
              <a:gd name="connsiteX448" fmla="*/ 1488680 w 12189383"/>
              <a:gd name="connsiteY448" fmla="*/ 5402679 h 5541343"/>
              <a:gd name="connsiteX449" fmla="*/ 1488680 w 12189383"/>
              <a:gd name="connsiteY449" fmla="*/ 5091339 h 5541343"/>
              <a:gd name="connsiteX450" fmla="*/ 1247979 w 12189383"/>
              <a:gd name="connsiteY450" fmla="*/ 5091339 h 5541343"/>
              <a:gd name="connsiteX451" fmla="*/ 1247979 w 12189383"/>
              <a:gd name="connsiteY451" fmla="*/ 5073024 h 5541343"/>
              <a:gd name="connsiteX452" fmla="*/ 1227049 w 12189383"/>
              <a:gd name="connsiteY452" fmla="*/ 5073024 h 5541343"/>
              <a:gd name="connsiteX453" fmla="*/ 1227049 w 12189383"/>
              <a:gd name="connsiteY453" fmla="*/ 5062559 h 5541343"/>
              <a:gd name="connsiteX454" fmla="*/ 1122397 w 12189383"/>
              <a:gd name="connsiteY454" fmla="*/ 5062559 h 5541343"/>
              <a:gd name="connsiteX455" fmla="*/ 1122397 w 12189383"/>
              <a:gd name="connsiteY455" fmla="*/ 5073024 h 5541343"/>
              <a:gd name="connsiteX456" fmla="*/ 1101466 w 12189383"/>
              <a:gd name="connsiteY456" fmla="*/ 5073024 h 5541343"/>
              <a:gd name="connsiteX457" fmla="*/ 1101466 w 12189383"/>
              <a:gd name="connsiteY457" fmla="*/ 5091339 h 5541343"/>
              <a:gd name="connsiteX458" fmla="*/ 1028209 w 12189383"/>
              <a:gd name="connsiteY458" fmla="*/ 5091339 h 5541343"/>
              <a:gd name="connsiteX459" fmla="*/ 1028209 w 12189383"/>
              <a:gd name="connsiteY459" fmla="*/ 5073024 h 5541343"/>
              <a:gd name="connsiteX460" fmla="*/ 1007279 w 12189383"/>
              <a:gd name="connsiteY460" fmla="*/ 5073024 h 5541343"/>
              <a:gd name="connsiteX461" fmla="*/ 1007279 w 12189383"/>
              <a:gd name="connsiteY461" fmla="*/ 5049477 h 5541343"/>
              <a:gd name="connsiteX462" fmla="*/ 902627 w 12189383"/>
              <a:gd name="connsiteY462" fmla="*/ 5049477 h 5541343"/>
              <a:gd name="connsiteX463" fmla="*/ 902627 w 12189383"/>
              <a:gd name="connsiteY463" fmla="*/ 5073024 h 5541343"/>
              <a:gd name="connsiteX464" fmla="*/ 881696 w 12189383"/>
              <a:gd name="connsiteY464" fmla="*/ 5073024 h 5541343"/>
              <a:gd name="connsiteX465" fmla="*/ 881696 w 12189383"/>
              <a:gd name="connsiteY465" fmla="*/ 5091339 h 5541343"/>
              <a:gd name="connsiteX466" fmla="*/ 824137 w 12189383"/>
              <a:gd name="connsiteY466" fmla="*/ 5091339 h 5541343"/>
              <a:gd name="connsiteX467" fmla="*/ 824137 w 12189383"/>
              <a:gd name="connsiteY467" fmla="*/ 5073024 h 5541343"/>
              <a:gd name="connsiteX468" fmla="*/ 803207 w 12189383"/>
              <a:gd name="connsiteY468" fmla="*/ 5073024 h 5541343"/>
              <a:gd name="connsiteX469" fmla="*/ 803207 w 12189383"/>
              <a:gd name="connsiteY469" fmla="*/ 5007616 h 5541343"/>
              <a:gd name="connsiteX470" fmla="*/ 711636 w 12189383"/>
              <a:gd name="connsiteY470" fmla="*/ 5007616 h 5541343"/>
              <a:gd name="connsiteX471" fmla="*/ 711636 w 12189383"/>
              <a:gd name="connsiteY471" fmla="*/ 5096571 h 5541343"/>
              <a:gd name="connsiteX472" fmla="*/ 690706 w 12189383"/>
              <a:gd name="connsiteY472" fmla="*/ 5096571 h 5541343"/>
              <a:gd name="connsiteX473" fmla="*/ 690706 w 12189383"/>
              <a:gd name="connsiteY473" fmla="*/ 5114885 h 5541343"/>
              <a:gd name="connsiteX474" fmla="*/ 552041 w 12189383"/>
              <a:gd name="connsiteY474" fmla="*/ 5114885 h 5541343"/>
              <a:gd name="connsiteX475" fmla="*/ 552041 w 12189383"/>
              <a:gd name="connsiteY475" fmla="*/ 5096571 h 5541343"/>
              <a:gd name="connsiteX476" fmla="*/ 531111 w 12189383"/>
              <a:gd name="connsiteY476" fmla="*/ 5096571 h 5541343"/>
              <a:gd name="connsiteX477" fmla="*/ 531111 w 12189383"/>
              <a:gd name="connsiteY477" fmla="*/ 5007616 h 5541343"/>
              <a:gd name="connsiteX478" fmla="*/ 0 w 12189383"/>
              <a:gd name="connsiteY478" fmla="*/ 5007616 h 5541343"/>
              <a:gd name="connsiteX479" fmla="*/ 0 w 12189383"/>
              <a:gd name="connsiteY479" fmla="*/ 5541344 h 5541343"/>
              <a:gd name="connsiteX480" fmla="*/ 12189384 w 12189383"/>
              <a:gd name="connsiteY480" fmla="*/ 5541344 h 5541343"/>
              <a:gd name="connsiteX481" fmla="*/ 12189384 w 12189383"/>
              <a:gd name="connsiteY481" fmla="*/ 1172107 h 5541343"/>
              <a:gd name="connsiteX482" fmla="*/ 11857113 w 12189383"/>
              <a:gd name="connsiteY482" fmla="*/ 1478215 h 554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</a:cxnLst>
            <a:rect l="l" t="t" r="r" b="b"/>
            <a:pathLst>
              <a:path w="12189383" h="5541343">
                <a:moveTo>
                  <a:pt x="11857113" y="1478215"/>
                </a:moveTo>
                <a:lnTo>
                  <a:pt x="11857113" y="4507901"/>
                </a:lnTo>
                <a:lnTo>
                  <a:pt x="11857113" y="4552379"/>
                </a:lnTo>
                <a:lnTo>
                  <a:pt x="11857113" y="5292794"/>
                </a:lnTo>
                <a:lnTo>
                  <a:pt x="11817868" y="5292794"/>
                </a:lnTo>
                <a:lnTo>
                  <a:pt x="11817868" y="4552379"/>
                </a:lnTo>
                <a:lnTo>
                  <a:pt x="11817868" y="4507901"/>
                </a:lnTo>
                <a:lnTo>
                  <a:pt x="11817868" y="1472982"/>
                </a:lnTo>
                <a:lnTo>
                  <a:pt x="11838798" y="1472982"/>
                </a:lnTo>
                <a:lnTo>
                  <a:pt x="11823100" y="1459901"/>
                </a:lnTo>
                <a:lnTo>
                  <a:pt x="12163220" y="1143327"/>
                </a:lnTo>
                <a:lnTo>
                  <a:pt x="11459433" y="1143327"/>
                </a:lnTo>
                <a:lnTo>
                  <a:pt x="11459433" y="3456145"/>
                </a:lnTo>
                <a:lnTo>
                  <a:pt x="11226582" y="3456145"/>
                </a:lnTo>
                <a:lnTo>
                  <a:pt x="11226582" y="4534065"/>
                </a:lnTo>
                <a:lnTo>
                  <a:pt x="11263210" y="4534065"/>
                </a:lnTo>
                <a:lnTo>
                  <a:pt x="11378328" y="4534065"/>
                </a:lnTo>
                <a:lnTo>
                  <a:pt x="11378328" y="4552379"/>
                </a:lnTo>
                <a:lnTo>
                  <a:pt x="11391409" y="4539297"/>
                </a:lnTo>
                <a:lnTo>
                  <a:pt x="11543156" y="4664880"/>
                </a:lnTo>
                <a:lnTo>
                  <a:pt x="11530074" y="4677962"/>
                </a:lnTo>
                <a:lnTo>
                  <a:pt x="11551004" y="4677962"/>
                </a:lnTo>
                <a:lnTo>
                  <a:pt x="11551004" y="5332039"/>
                </a:lnTo>
                <a:lnTo>
                  <a:pt x="11511760" y="5332039"/>
                </a:lnTo>
                <a:lnTo>
                  <a:pt x="11511760" y="5023314"/>
                </a:lnTo>
                <a:lnTo>
                  <a:pt x="10797508" y="5023314"/>
                </a:lnTo>
                <a:lnTo>
                  <a:pt x="10797508" y="5332039"/>
                </a:lnTo>
                <a:lnTo>
                  <a:pt x="10758263" y="5332039"/>
                </a:lnTo>
                <a:lnTo>
                  <a:pt x="10758263" y="5005000"/>
                </a:lnTo>
                <a:lnTo>
                  <a:pt x="10779193" y="5005000"/>
                </a:lnTo>
                <a:lnTo>
                  <a:pt x="10779193" y="4986686"/>
                </a:lnTo>
                <a:lnTo>
                  <a:pt x="11511760" y="4986686"/>
                </a:lnTo>
                <a:lnTo>
                  <a:pt x="11511760" y="4685811"/>
                </a:lnTo>
                <a:lnTo>
                  <a:pt x="11370479" y="4570693"/>
                </a:lnTo>
                <a:lnTo>
                  <a:pt x="11263210" y="4570693"/>
                </a:lnTo>
                <a:lnTo>
                  <a:pt x="10308258" y="4570693"/>
                </a:lnTo>
                <a:lnTo>
                  <a:pt x="10308258" y="5332039"/>
                </a:lnTo>
                <a:lnTo>
                  <a:pt x="10269013" y="5332039"/>
                </a:lnTo>
                <a:lnTo>
                  <a:pt x="10269013" y="4510518"/>
                </a:lnTo>
                <a:lnTo>
                  <a:pt x="10308258" y="4510518"/>
                </a:lnTo>
                <a:lnTo>
                  <a:pt x="10308258" y="4536681"/>
                </a:lnTo>
                <a:lnTo>
                  <a:pt x="11184721" y="4536681"/>
                </a:lnTo>
                <a:lnTo>
                  <a:pt x="11184721" y="3440447"/>
                </a:lnTo>
                <a:lnTo>
                  <a:pt x="11205651" y="3440447"/>
                </a:lnTo>
                <a:lnTo>
                  <a:pt x="11205651" y="1156409"/>
                </a:lnTo>
                <a:lnTo>
                  <a:pt x="11085302" y="1156409"/>
                </a:lnTo>
                <a:lnTo>
                  <a:pt x="11085302" y="1051756"/>
                </a:lnTo>
                <a:lnTo>
                  <a:pt x="10287327" y="1051756"/>
                </a:lnTo>
                <a:lnTo>
                  <a:pt x="10287327" y="1190421"/>
                </a:lnTo>
                <a:lnTo>
                  <a:pt x="10049243" y="1190421"/>
                </a:lnTo>
                <a:lnTo>
                  <a:pt x="10049243" y="1305539"/>
                </a:lnTo>
                <a:lnTo>
                  <a:pt x="9915811" y="1305539"/>
                </a:lnTo>
                <a:lnTo>
                  <a:pt x="9915811" y="3178816"/>
                </a:lnTo>
                <a:lnTo>
                  <a:pt x="9936741" y="3178816"/>
                </a:lnTo>
                <a:lnTo>
                  <a:pt x="9936741" y="5329422"/>
                </a:lnTo>
                <a:lnTo>
                  <a:pt x="9897497" y="5329422"/>
                </a:lnTo>
                <a:lnTo>
                  <a:pt x="9897497" y="3178816"/>
                </a:lnTo>
                <a:lnTo>
                  <a:pt x="9758833" y="3178816"/>
                </a:lnTo>
                <a:lnTo>
                  <a:pt x="9758833" y="3016605"/>
                </a:lnTo>
                <a:lnTo>
                  <a:pt x="9361153" y="3016605"/>
                </a:lnTo>
                <a:lnTo>
                  <a:pt x="9361153" y="3537250"/>
                </a:lnTo>
                <a:lnTo>
                  <a:pt x="9382084" y="3537250"/>
                </a:lnTo>
                <a:lnTo>
                  <a:pt x="9382084" y="5329422"/>
                </a:lnTo>
                <a:lnTo>
                  <a:pt x="9340223" y="5329422"/>
                </a:lnTo>
                <a:lnTo>
                  <a:pt x="9340223" y="4719822"/>
                </a:lnTo>
                <a:lnTo>
                  <a:pt x="9212024" y="4719822"/>
                </a:lnTo>
                <a:lnTo>
                  <a:pt x="9212024" y="4842789"/>
                </a:lnTo>
                <a:lnTo>
                  <a:pt x="9191093" y="4842789"/>
                </a:lnTo>
                <a:lnTo>
                  <a:pt x="9191093" y="4861103"/>
                </a:lnTo>
                <a:lnTo>
                  <a:pt x="9052429" y="4861103"/>
                </a:lnTo>
                <a:lnTo>
                  <a:pt x="9052429" y="4827091"/>
                </a:lnTo>
                <a:lnTo>
                  <a:pt x="9170163" y="4827091"/>
                </a:lnTo>
                <a:lnTo>
                  <a:pt x="9170163" y="4704125"/>
                </a:lnTo>
                <a:lnTo>
                  <a:pt x="9191093" y="4704125"/>
                </a:lnTo>
                <a:lnTo>
                  <a:pt x="9191093" y="4685811"/>
                </a:lnTo>
                <a:lnTo>
                  <a:pt x="9340223" y="4685811"/>
                </a:lnTo>
                <a:lnTo>
                  <a:pt x="9340223" y="3537250"/>
                </a:lnTo>
                <a:lnTo>
                  <a:pt x="9214641" y="3537250"/>
                </a:lnTo>
                <a:lnTo>
                  <a:pt x="9214641" y="3432598"/>
                </a:lnTo>
                <a:lnTo>
                  <a:pt x="8976556" y="3432598"/>
                </a:lnTo>
                <a:lnTo>
                  <a:pt x="8976556" y="3500622"/>
                </a:lnTo>
                <a:lnTo>
                  <a:pt x="8843124" y="3500622"/>
                </a:lnTo>
                <a:lnTo>
                  <a:pt x="8843124" y="3395970"/>
                </a:lnTo>
                <a:lnTo>
                  <a:pt x="8550098" y="3395970"/>
                </a:lnTo>
                <a:lnTo>
                  <a:pt x="8550098" y="3487541"/>
                </a:lnTo>
                <a:lnTo>
                  <a:pt x="8257072" y="3487541"/>
                </a:lnTo>
                <a:lnTo>
                  <a:pt x="8257072" y="3683764"/>
                </a:lnTo>
                <a:lnTo>
                  <a:pt x="8191664" y="3683764"/>
                </a:lnTo>
                <a:lnTo>
                  <a:pt x="8191664" y="3348876"/>
                </a:lnTo>
                <a:lnTo>
                  <a:pt x="8032069" y="3348876"/>
                </a:lnTo>
                <a:lnTo>
                  <a:pt x="8032069" y="3176200"/>
                </a:lnTo>
                <a:lnTo>
                  <a:pt x="7686716" y="3176200"/>
                </a:lnTo>
                <a:lnTo>
                  <a:pt x="7686716" y="3309632"/>
                </a:lnTo>
                <a:lnTo>
                  <a:pt x="7788753" y="3309632"/>
                </a:lnTo>
                <a:lnTo>
                  <a:pt x="7788753" y="3327946"/>
                </a:lnTo>
                <a:cubicBezTo>
                  <a:pt x="7788753" y="3327946"/>
                  <a:pt x="7786136" y="3390737"/>
                  <a:pt x="7822764" y="3424749"/>
                </a:cubicBezTo>
                <a:cubicBezTo>
                  <a:pt x="7838462" y="3437831"/>
                  <a:pt x="7856776" y="3445680"/>
                  <a:pt x="7882939" y="3445680"/>
                </a:cubicBezTo>
                <a:lnTo>
                  <a:pt x="7896021" y="3445680"/>
                </a:lnTo>
                <a:lnTo>
                  <a:pt x="7901253" y="3456145"/>
                </a:lnTo>
                <a:cubicBezTo>
                  <a:pt x="7903870" y="3458761"/>
                  <a:pt x="7943115" y="3539867"/>
                  <a:pt x="8060848" y="3539867"/>
                </a:cubicBezTo>
                <a:lnTo>
                  <a:pt x="8081779" y="3539867"/>
                </a:lnTo>
                <a:lnTo>
                  <a:pt x="8081779" y="4421563"/>
                </a:lnTo>
                <a:lnTo>
                  <a:pt x="8042534" y="4421563"/>
                </a:lnTo>
                <a:lnTo>
                  <a:pt x="8042534" y="3573879"/>
                </a:lnTo>
                <a:cubicBezTo>
                  <a:pt x="7937882" y="3566030"/>
                  <a:pt x="7888172" y="3503238"/>
                  <a:pt x="7872474" y="3479692"/>
                </a:cubicBezTo>
                <a:cubicBezTo>
                  <a:pt x="7841079" y="3477075"/>
                  <a:pt x="7817531" y="3466610"/>
                  <a:pt x="7796601" y="3448296"/>
                </a:cubicBezTo>
                <a:cubicBezTo>
                  <a:pt x="7762589" y="3416900"/>
                  <a:pt x="7754740" y="3369807"/>
                  <a:pt x="7752124" y="3346260"/>
                </a:cubicBezTo>
                <a:lnTo>
                  <a:pt x="7689332" y="3346260"/>
                </a:lnTo>
                <a:lnTo>
                  <a:pt x="7689332" y="3327946"/>
                </a:lnTo>
                <a:lnTo>
                  <a:pt x="7582063" y="3327946"/>
                </a:lnTo>
                <a:cubicBezTo>
                  <a:pt x="7582063" y="3477075"/>
                  <a:pt x="7448632" y="3513704"/>
                  <a:pt x="7448632" y="3513704"/>
                </a:cubicBezTo>
                <a:lnTo>
                  <a:pt x="7302119" y="3513704"/>
                </a:lnTo>
                <a:lnTo>
                  <a:pt x="7302119" y="3691613"/>
                </a:lnTo>
                <a:lnTo>
                  <a:pt x="7472179" y="3691613"/>
                </a:lnTo>
                <a:lnTo>
                  <a:pt x="7472179" y="3709927"/>
                </a:lnTo>
                <a:lnTo>
                  <a:pt x="7493109" y="3709927"/>
                </a:lnTo>
                <a:lnTo>
                  <a:pt x="7493109" y="4489587"/>
                </a:lnTo>
                <a:lnTo>
                  <a:pt x="8272770" y="4489587"/>
                </a:lnTo>
                <a:lnTo>
                  <a:pt x="8272770" y="4395400"/>
                </a:lnTo>
                <a:lnTo>
                  <a:pt x="8293700" y="4395400"/>
                </a:lnTo>
                <a:lnTo>
                  <a:pt x="8293700" y="4377086"/>
                </a:lnTo>
                <a:lnTo>
                  <a:pt x="8620738" y="4377086"/>
                </a:lnTo>
                <a:lnTo>
                  <a:pt x="8620738" y="4395400"/>
                </a:lnTo>
                <a:lnTo>
                  <a:pt x="8641668" y="4395400"/>
                </a:lnTo>
                <a:lnTo>
                  <a:pt x="8641668" y="4434645"/>
                </a:lnTo>
                <a:lnTo>
                  <a:pt x="8971323" y="4434645"/>
                </a:lnTo>
                <a:lnTo>
                  <a:pt x="8971323" y="4450343"/>
                </a:lnTo>
                <a:lnTo>
                  <a:pt x="8992254" y="4450343"/>
                </a:lnTo>
                <a:lnTo>
                  <a:pt x="8992254" y="4507901"/>
                </a:lnTo>
                <a:lnTo>
                  <a:pt x="8992254" y="4552379"/>
                </a:lnTo>
                <a:lnTo>
                  <a:pt x="8992254" y="5329422"/>
                </a:lnTo>
                <a:lnTo>
                  <a:pt x="8947777" y="5329422"/>
                </a:lnTo>
                <a:lnTo>
                  <a:pt x="8947777" y="4552379"/>
                </a:lnTo>
                <a:lnTo>
                  <a:pt x="8947777" y="4507901"/>
                </a:lnTo>
                <a:lnTo>
                  <a:pt x="8947777" y="4468657"/>
                </a:lnTo>
                <a:lnTo>
                  <a:pt x="8618122" y="4468657"/>
                </a:lnTo>
                <a:lnTo>
                  <a:pt x="8618122" y="4450343"/>
                </a:lnTo>
                <a:lnTo>
                  <a:pt x="8597192" y="4450343"/>
                </a:lnTo>
                <a:lnTo>
                  <a:pt x="8597192" y="4411098"/>
                </a:lnTo>
                <a:lnTo>
                  <a:pt x="8309398" y="4411098"/>
                </a:lnTo>
                <a:lnTo>
                  <a:pt x="8309398" y="4507901"/>
                </a:lnTo>
                <a:lnTo>
                  <a:pt x="8309398" y="5329422"/>
                </a:lnTo>
                <a:lnTo>
                  <a:pt x="8270153" y="5329422"/>
                </a:lnTo>
                <a:lnTo>
                  <a:pt x="8270153" y="4526216"/>
                </a:lnTo>
                <a:lnTo>
                  <a:pt x="7469562" y="4526216"/>
                </a:lnTo>
                <a:lnTo>
                  <a:pt x="7098046" y="4526216"/>
                </a:lnTo>
                <a:lnTo>
                  <a:pt x="7098046" y="5332039"/>
                </a:lnTo>
                <a:lnTo>
                  <a:pt x="7058802" y="5332039"/>
                </a:lnTo>
                <a:lnTo>
                  <a:pt x="7058802" y="4510518"/>
                </a:lnTo>
                <a:lnTo>
                  <a:pt x="7079733" y="4510518"/>
                </a:lnTo>
                <a:lnTo>
                  <a:pt x="7079733" y="4492203"/>
                </a:lnTo>
                <a:lnTo>
                  <a:pt x="7451248" y="4492203"/>
                </a:lnTo>
                <a:lnTo>
                  <a:pt x="7451248" y="3730858"/>
                </a:lnTo>
                <a:lnTo>
                  <a:pt x="7281188" y="3730858"/>
                </a:lnTo>
                <a:lnTo>
                  <a:pt x="7281188" y="3712543"/>
                </a:lnTo>
                <a:lnTo>
                  <a:pt x="7260258" y="3712543"/>
                </a:lnTo>
                <a:lnTo>
                  <a:pt x="7260258" y="3516320"/>
                </a:lnTo>
                <a:lnTo>
                  <a:pt x="7260258" y="3516320"/>
                </a:lnTo>
                <a:lnTo>
                  <a:pt x="7260258" y="3458761"/>
                </a:lnTo>
                <a:lnTo>
                  <a:pt x="7152989" y="3458761"/>
                </a:lnTo>
                <a:lnTo>
                  <a:pt x="7152989" y="2927650"/>
                </a:lnTo>
                <a:lnTo>
                  <a:pt x="6985545" y="2927650"/>
                </a:lnTo>
                <a:lnTo>
                  <a:pt x="6985545" y="2830847"/>
                </a:lnTo>
                <a:lnTo>
                  <a:pt x="6852113" y="2830847"/>
                </a:lnTo>
                <a:lnTo>
                  <a:pt x="6852113" y="2590146"/>
                </a:lnTo>
                <a:lnTo>
                  <a:pt x="6519842" y="2590146"/>
                </a:lnTo>
                <a:lnTo>
                  <a:pt x="6519842" y="2828231"/>
                </a:lnTo>
                <a:lnTo>
                  <a:pt x="6504145" y="2828231"/>
                </a:lnTo>
                <a:lnTo>
                  <a:pt x="6504145" y="3751788"/>
                </a:lnTo>
                <a:lnTo>
                  <a:pt x="6464900" y="3751788"/>
                </a:lnTo>
                <a:lnTo>
                  <a:pt x="6464900" y="2828231"/>
                </a:lnTo>
                <a:lnTo>
                  <a:pt x="6428271" y="2828231"/>
                </a:lnTo>
                <a:lnTo>
                  <a:pt x="6428271" y="2658170"/>
                </a:lnTo>
                <a:lnTo>
                  <a:pt x="6307921" y="2658170"/>
                </a:lnTo>
                <a:lnTo>
                  <a:pt x="6307921" y="2519506"/>
                </a:lnTo>
                <a:lnTo>
                  <a:pt x="6096000" y="2519506"/>
                </a:lnTo>
                <a:lnTo>
                  <a:pt x="6114314" y="2524739"/>
                </a:lnTo>
                <a:cubicBezTo>
                  <a:pt x="6109082" y="2537820"/>
                  <a:pt x="5983499" y="2833463"/>
                  <a:pt x="5886696" y="2943348"/>
                </a:cubicBezTo>
                <a:lnTo>
                  <a:pt x="5870998" y="2932883"/>
                </a:lnTo>
                <a:lnTo>
                  <a:pt x="5870998" y="3691613"/>
                </a:lnTo>
                <a:lnTo>
                  <a:pt x="6195420" y="3691613"/>
                </a:lnTo>
                <a:lnTo>
                  <a:pt x="6195420" y="3709927"/>
                </a:lnTo>
                <a:lnTo>
                  <a:pt x="6216351" y="3709927"/>
                </a:lnTo>
                <a:lnTo>
                  <a:pt x="6216351" y="3772718"/>
                </a:lnTo>
                <a:lnTo>
                  <a:pt x="6451818" y="3772718"/>
                </a:lnTo>
                <a:lnTo>
                  <a:pt x="6451818" y="3791032"/>
                </a:lnTo>
                <a:lnTo>
                  <a:pt x="6472749" y="3791032"/>
                </a:lnTo>
                <a:lnTo>
                  <a:pt x="6472749" y="4005570"/>
                </a:lnTo>
                <a:lnTo>
                  <a:pt x="6632344" y="4005570"/>
                </a:lnTo>
                <a:lnTo>
                  <a:pt x="6632344" y="4023884"/>
                </a:lnTo>
                <a:cubicBezTo>
                  <a:pt x="6632344" y="4026500"/>
                  <a:pt x="6634960" y="4104989"/>
                  <a:pt x="6729147" y="4128536"/>
                </a:cubicBezTo>
                <a:lnTo>
                  <a:pt x="6729147" y="3589577"/>
                </a:lnTo>
                <a:lnTo>
                  <a:pt x="6750078" y="3589577"/>
                </a:lnTo>
                <a:lnTo>
                  <a:pt x="6750078" y="3571263"/>
                </a:lnTo>
                <a:lnTo>
                  <a:pt x="6891358" y="3571263"/>
                </a:lnTo>
                <a:lnTo>
                  <a:pt x="6891358" y="3437831"/>
                </a:lnTo>
                <a:lnTo>
                  <a:pt x="6912289" y="3437831"/>
                </a:lnTo>
                <a:lnTo>
                  <a:pt x="6912289" y="3419516"/>
                </a:lnTo>
                <a:lnTo>
                  <a:pt x="7087581" y="3419516"/>
                </a:lnTo>
                <a:lnTo>
                  <a:pt x="7087581" y="3453529"/>
                </a:lnTo>
                <a:lnTo>
                  <a:pt x="6933219" y="3453529"/>
                </a:lnTo>
                <a:lnTo>
                  <a:pt x="6933219" y="3586961"/>
                </a:lnTo>
                <a:lnTo>
                  <a:pt x="6912289" y="3586961"/>
                </a:lnTo>
                <a:lnTo>
                  <a:pt x="6912289" y="3605275"/>
                </a:lnTo>
                <a:lnTo>
                  <a:pt x="6771008" y="3605275"/>
                </a:lnTo>
                <a:lnTo>
                  <a:pt x="6771008" y="4131153"/>
                </a:lnTo>
                <a:cubicBezTo>
                  <a:pt x="6778857" y="4131153"/>
                  <a:pt x="6786706" y="4131153"/>
                  <a:pt x="6797171" y="4131153"/>
                </a:cubicBezTo>
                <a:lnTo>
                  <a:pt x="6818102" y="4131153"/>
                </a:lnTo>
                <a:lnTo>
                  <a:pt x="6818102" y="4175630"/>
                </a:lnTo>
                <a:lnTo>
                  <a:pt x="6933219" y="4175630"/>
                </a:lnTo>
                <a:lnTo>
                  <a:pt x="6933219" y="4957907"/>
                </a:lnTo>
                <a:lnTo>
                  <a:pt x="6867811" y="4957907"/>
                </a:lnTo>
                <a:lnTo>
                  <a:pt x="6867811" y="5083490"/>
                </a:lnTo>
                <a:lnTo>
                  <a:pt x="6671588" y="5083490"/>
                </a:lnTo>
                <a:lnTo>
                  <a:pt x="6671588" y="5169828"/>
                </a:lnTo>
                <a:lnTo>
                  <a:pt x="6514610" y="5169828"/>
                </a:lnTo>
                <a:lnTo>
                  <a:pt x="6514610" y="5083490"/>
                </a:lnTo>
                <a:lnTo>
                  <a:pt x="5962568" y="5083490"/>
                </a:lnTo>
                <a:lnTo>
                  <a:pt x="5962568" y="4892499"/>
                </a:lnTo>
                <a:lnTo>
                  <a:pt x="5423609" y="4892499"/>
                </a:lnTo>
                <a:lnTo>
                  <a:pt x="5423609" y="5324190"/>
                </a:lnTo>
                <a:lnTo>
                  <a:pt x="5384364" y="5324190"/>
                </a:lnTo>
                <a:lnTo>
                  <a:pt x="5384364" y="4858487"/>
                </a:lnTo>
                <a:lnTo>
                  <a:pt x="6004429" y="4858487"/>
                </a:lnTo>
                <a:lnTo>
                  <a:pt x="6004429" y="5049477"/>
                </a:lnTo>
                <a:lnTo>
                  <a:pt x="6556471" y="5049477"/>
                </a:lnTo>
                <a:lnTo>
                  <a:pt x="6556471" y="5135816"/>
                </a:lnTo>
                <a:lnTo>
                  <a:pt x="6624495" y="5135816"/>
                </a:lnTo>
                <a:lnTo>
                  <a:pt x="6624495" y="5049477"/>
                </a:lnTo>
                <a:lnTo>
                  <a:pt x="6820718" y="5049477"/>
                </a:lnTo>
                <a:lnTo>
                  <a:pt x="6820718" y="4923895"/>
                </a:lnTo>
                <a:lnTo>
                  <a:pt x="6886126" y="4923895"/>
                </a:lnTo>
                <a:lnTo>
                  <a:pt x="6886126" y="4212258"/>
                </a:lnTo>
                <a:lnTo>
                  <a:pt x="6771008" y="4212258"/>
                </a:lnTo>
                <a:lnTo>
                  <a:pt x="6771008" y="4167781"/>
                </a:lnTo>
                <a:cubicBezTo>
                  <a:pt x="6629727" y="4159932"/>
                  <a:pt x="6598332" y="4076210"/>
                  <a:pt x="6590482" y="4036966"/>
                </a:cubicBezTo>
                <a:lnTo>
                  <a:pt x="6409957" y="4036966"/>
                </a:lnTo>
                <a:cubicBezTo>
                  <a:pt x="6402108" y="4086675"/>
                  <a:pt x="6365480" y="4157316"/>
                  <a:pt x="6258211" y="4165165"/>
                </a:cubicBezTo>
                <a:lnTo>
                  <a:pt x="6258211" y="4217491"/>
                </a:lnTo>
                <a:lnTo>
                  <a:pt x="6116931" y="4217491"/>
                </a:lnTo>
                <a:lnTo>
                  <a:pt x="6116931" y="4547146"/>
                </a:lnTo>
                <a:lnTo>
                  <a:pt x="6077686" y="4547146"/>
                </a:lnTo>
                <a:lnTo>
                  <a:pt x="6077686" y="4186095"/>
                </a:lnTo>
                <a:lnTo>
                  <a:pt x="6218967" y="4186095"/>
                </a:lnTo>
                <a:lnTo>
                  <a:pt x="6218967" y="4136385"/>
                </a:lnTo>
                <a:lnTo>
                  <a:pt x="6239897" y="4136385"/>
                </a:lnTo>
                <a:cubicBezTo>
                  <a:pt x="6370713" y="4136385"/>
                  <a:pt x="6373329" y="4029117"/>
                  <a:pt x="6373329" y="4023884"/>
                </a:cubicBezTo>
                <a:lnTo>
                  <a:pt x="6373329" y="4005570"/>
                </a:lnTo>
                <a:lnTo>
                  <a:pt x="6430888" y="4005570"/>
                </a:lnTo>
                <a:lnTo>
                  <a:pt x="6430888" y="3809347"/>
                </a:lnTo>
                <a:lnTo>
                  <a:pt x="6195420" y="3809347"/>
                </a:lnTo>
                <a:lnTo>
                  <a:pt x="6195420" y="3793649"/>
                </a:lnTo>
                <a:lnTo>
                  <a:pt x="6174490" y="3793649"/>
                </a:lnTo>
                <a:lnTo>
                  <a:pt x="6174490" y="3730858"/>
                </a:lnTo>
                <a:lnTo>
                  <a:pt x="5870998" y="3730858"/>
                </a:lnTo>
                <a:lnTo>
                  <a:pt x="5870998" y="3712543"/>
                </a:lnTo>
                <a:lnTo>
                  <a:pt x="5698321" y="3712543"/>
                </a:lnTo>
                <a:lnTo>
                  <a:pt x="5719252" y="3712543"/>
                </a:lnTo>
                <a:cubicBezTo>
                  <a:pt x="5719252" y="3717776"/>
                  <a:pt x="5674774" y="4235805"/>
                  <a:pt x="5818671" y="4356155"/>
                </a:cubicBezTo>
                <a:cubicBezTo>
                  <a:pt x="5831753" y="4366621"/>
                  <a:pt x="6116931" y="4612554"/>
                  <a:pt x="6116931" y="4882034"/>
                </a:cubicBezTo>
                <a:lnTo>
                  <a:pt x="6077686" y="4882034"/>
                </a:lnTo>
                <a:cubicBezTo>
                  <a:pt x="6077686" y="4625635"/>
                  <a:pt x="5792508" y="4384935"/>
                  <a:pt x="5789892" y="4382319"/>
                </a:cubicBezTo>
                <a:cubicBezTo>
                  <a:pt x="5632914" y="4251503"/>
                  <a:pt x="5677391" y="3733474"/>
                  <a:pt x="5677391" y="3712543"/>
                </a:cubicBezTo>
                <a:lnTo>
                  <a:pt x="5698321" y="3715160"/>
                </a:lnTo>
                <a:cubicBezTo>
                  <a:pt x="5716635" y="3463994"/>
                  <a:pt x="5766345" y="3189281"/>
                  <a:pt x="5870998" y="2938116"/>
                </a:cubicBezTo>
                <a:lnTo>
                  <a:pt x="5855300" y="2927650"/>
                </a:lnTo>
                <a:cubicBezTo>
                  <a:pt x="5941638" y="2828231"/>
                  <a:pt x="6056756" y="2566600"/>
                  <a:pt x="6075070" y="2522122"/>
                </a:cubicBezTo>
                <a:lnTo>
                  <a:pt x="5986115" y="2522122"/>
                </a:lnTo>
                <a:cubicBezTo>
                  <a:pt x="6004429" y="2459331"/>
                  <a:pt x="6030593" y="2388691"/>
                  <a:pt x="6054139" y="2375609"/>
                </a:cubicBezTo>
                <a:cubicBezTo>
                  <a:pt x="6054139" y="2375609"/>
                  <a:pt x="5910242" y="2414854"/>
                  <a:pt x="5868381" y="2461947"/>
                </a:cubicBezTo>
                <a:cubicBezTo>
                  <a:pt x="5915475" y="2396540"/>
                  <a:pt x="6164024" y="2051187"/>
                  <a:pt x="6148326" y="1915138"/>
                </a:cubicBezTo>
                <a:cubicBezTo>
                  <a:pt x="6148326" y="1915138"/>
                  <a:pt x="6048907" y="1980546"/>
                  <a:pt x="6001813" y="2017175"/>
                </a:cubicBezTo>
                <a:cubicBezTo>
                  <a:pt x="6001813" y="2017175"/>
                  <a:pt x="6132628" y="1834033"/>
                  <a:pt x="6085535" y="1779090"/>
                </a:cubicBezTo>
                <a:cubicBezTo>
                  <a:pt x="6085535" y="1779090"/>
                  <a:pt x="6022744" y="1820951"/>
                  <a:pt x="5959952" y="1844498"/>
                </a:cubicBezTo>
                <a:cubicBezTo>
                  <a:pt x="5959952" y="1844498"/>
                  <a:pt x="6132628" y="1616879"/>
                  <a:pt x="6106465" y="1470366"/>
                </a:cubicBezTo>
                <a:lnTo>
                  <a:pt x="5850067" y="1611647"/>
                </a:lnTo>
                <a:cubicBezTo>
                  <a:pt x="5850067" y="1611647"/>
                  <a:pt x="6033209" y="1452052"/>
                  <a:pt x="6054139" y="1373563"/>
                </a:cubicBezTo>
                <a:cubicBezTo>
                  <a:pt x="6054139" y="1373563"/>
                  <a:pt x="5954720" y="1391877"/>
                  <a:pt x="5923324" y="1418040"/>
                </a:cubicBezTo>
                <a:cubicBezTo>
                  <a:pt x="5923324" y="1418040"/>
                  <a:pt x="6090768" y="1247980"/>
                  <a:pt x="6059372" y="923557"/>
                </a:cubicBezTo>
                <a:cubicBezTo>
                  <a:pt x="6059372" y="923557"/>
                  <a:pt x="5771578" y="1004663"/>
                  <a:pt x="5502098" y="1156409"/>
                </a:cubicBezTo>
                <a:lnTo>
                  <a:pt x="5502098" y="1020361"/>
                </a:lnTo>
                <a:lnTo>
                  <a:pt x="5376515" y="1020361"/>
                </a:lnTo>
                <a:cubicBezTo>
                  <a:pt x="5376515" y="1020361"/>
                  <a:pt x="5360817" y="690706"/>
                  <a:pt x="5172443" y="604368"/>
                </a:cubicBezTo>
                <a:cubicBezTo>
                  <a:pt x="5172443" y="604368"/>
                  <a:pt x="5195990" y="5233"/>
                  <a:pt x="5073023" y="0"/>
                </a:cubicBezTo>
                <a:cubicBezTo>
                  <a:pt x="4950057" y="5233"/>
                  <a:pt x="4973604" y="604368"/>
                  <a:pt x="4973604" y="604368"/>
                </a:cubicBezTo>
                <a:cubicBezTo>
                  <a:pt x="4785229" y="690706"/>
                  <a:pt x="4769532" y="1020361"/>
                  <a:pt x="4769532" y="1020361"/>
                </a:cubicBezTo>
                <a:lnTo>
                  <a:pt x="4643949" y="1020361"/>
                </a:lnTo>
                <a:lnTo>
                  <a:pt x="4643949" y="1151176"/>
                </a:lnTo>
                <a:cubicBezTo>
                  <a:pt x="4377085" y="999430"/>
                  <a:pt x="4086675" y="918325"/>
                  <a:pt x="4086675" y="918325"/>
                </a:cubicBezTo>
                <a:cubicBezTo>
                  <a:pt x="4055279" y="1242747"/>
                  <a:pt x="4222723" y="1412807"/>
                  <a:pt x="4222723" y="1412807"/>
                </a:cubicBezTo>
                <a:cubicBezTo>
                  <a:pt x="4191327" y="1384028"/>
                  <a:pt x="4091907" y="1368330"/>
                  <a:pt x="4091907" y="1368330"/>
                </a:cubicBezTo>
                <a:cubicBezTo>
                  <a:pt x="4112838" y="1446819"/>
                  <a:pt x="4295980" y="1606414"/>
                  <a:pt x="4295980" y="1606414"/>
                </a:cubicBezTo>
                <a:lnTo>
                  <a:pt x="4039581" y="1465133"/>
                </a:lnTo>
                <a:cubicBezTo>
                  <a:pt x="4013418" y="1611647"/>
                  <a:pt x="4186095" y="1839266"/>
                  <a:pt x="4186095" y="1839266"/>
                </a:cubicBezTo>
                <a:cubicBezTo>
                  <a:pt x="4123303" y="1815719"/>
                  <a:pt x="4060512" y="1773858"/>
                  <a:pt x="4060512" y="1773858"/>
                </a:cubicBezTo>
                <a:cubicBezTo>
                  <a:pt x="4013418" y="1828800"/>
                  <a:pt x="4144233" y="2011942"/>
                  <a:pt x="4144233" y="2011942"/>
                </a:cubicBezTo>
                <a:cubicBezTo>
                  <a:pt x="4097140" y="1975314"/>
                  <a:pt x="3997720" y="1909906"/>
                  <a:pt x="3997720" y="1909906"/>
                </a:cubicBezTo>
                <a:cubicBezTo>
                  <a:pt x="3984639" y="2045954"/>
                  <a:pt x="4230572" y="2391307"/>
                  <a:pt x="4277665" y="2456715"/>
                </a:cubicBezTo>
                <a:cubicBezTo>
                  <a:pt x="4235804" y="2412237"/>
                  <a:pt x="4091907" y="2370376"/>
                  <a:pt x="4091907" y="2370376"/>
                </a:cubicBezTo>
                <a:cubicBezTo>
                  <a:pt x="4133768" y="2393923"/>
                  <a:pt x="4186095" y="2608461"/>
                  <a:pt x="4186095" y="2608461"/>
                </a:cubicBezTo>
                <a:cubicBezTo>
                  <a:pt x="4144233" y="2571832"/>
                  <a:pt x="4050047" y="2550902"/>
                  <a:pt x="4050047" y="2550902"/>
                </a:cubicBezTo>
                <a:cubicBezTo>
                  <a:pt x="4319527" y="2875324"/>
                  <a:pt x="4418946" y="3320097"/>
                  <a:pt x="4447726" y="3707311"/>
                </a:cubicBezTo>
                <a:lnTo>
                  <a:pt x="4468656" y="3704694"/>
                </a:lnTo>
                <a:cubicBezTo>
                  <a:pt x="4476505" y="3754404"/>
                  <a:pt x="4534064" y="4204409"/>
                  <a:pt x="4395399" y="4264585"/>
                </a:cubicBezTo>
                <a:lnTo>
                  <a:pt x="4390167" y="4267201"/>
                </a:lnTo>
                <a:cubicBezTo>
                  <a:pt x="4387550" y="4267201"/>
                  <a:pt x="4016034" y="4343074"/>
                  <a:pt x="3832893" y="4518367"/>
                </a:cubicBezTo>
                <a:lnTo>
                  <a:pt x="3804113" y="4494820"/>
                </a:lnTo>
                <a:cubicBezTo>
                  <a:pt x="3989871" y="4319527"/>
                  <a:pt x="4340457" y="4241038"/>
                  <a:pt x="4377085" y="4233189"/>
                </a:cubicBezTo>
                <a:cubicBezTo>
                  <a:pt x="4460807" y="4191328"/>
                  <a:pt x="4452958" y="3890452"/>
                  <a:pt x="4426795" y="3707311"/>
                </a:cubicBezTo>
                <a:lnTo>
                  <a:pt x="4447726" y="3704694"/>
                </a:lnTo>
                <a:lnTo>
                  <a:pt x="4343073" y="3704694"/>
                </a:lnTo>
                <a:lnTo>
                  <a:pt x="4343073" y="3785800"/>
                </a:lnTo>
                <a:lnTo>
                  <a:pt x="4078826" y="3785800"/>
                </a:lnTo>
                <a:lnTo>
                  <a:pt x="4078826" y="3804114"/>
                </a:lnTo>
                <a:lnTo>
                  <a:pt x="3921847" y="3804114"/>
                </a:lnTo>
                <a:lnTo>
                  <a:pt x="3921847" y="4248887"/>
                </a:lnTo>
                <a:lnTo>
                  <a:pt x="3898301" y="4248887"/>
                </a:lnTo>
                <a:lnTo>
                  <a:pt x="3898301" y="4267201"/>
                </a:lnTo>
                <a:lnTo>
                  <a:pt x="3759636" y="4267201"/>
                </a:lnTo>
                <a:lnTo>
                  <a:pt x="3759636" y="4840173"/>
                </a:lnTo>
                <a:lnTo>
                  <a:pt x="3720391" y="4840173"/>
                </a:lnTo>
                <a:lnTo>
                  <a:pt x="3720391" y="4248887"/>
                </a:lnTo>
                <a:lnTo>
                  <a:pt x="3741322" y="4248887"/>
                </a:lnTo>
                <a:lnTo>
                  <a:pt x="3741322" y="4238422"/>
                </a:lnTo>
                <a:lnTo>
                  <a:pt x="3879986" y="4238422"/>
                </a:lnTo>
                <a:lnTo>
                  <a:pt x="3879986" y="3793649"/>
                </a:lnTo>
                <a:lnTo>
                  <a:pt x="3900917" y="3793649"/>
                </a:lnTo>
                <a:lnTo>
                  <a:pt x="3900917" y="3775335"/>
                </a:lnTo>
                <a:lnTo>
                  <a:pt x="4078826" y="3775335"/>
                </a:lnTo>
                <a:lnTo>
                  <a:pt x="4078826" y="3105559"/>
                </a:lnTo>
                <a:lnTo>
                  <a:pt x="3945394" y="3105559"/>
                </a:lnTo>
                <a:lnTo>
                  <a:pt x="3945394" y="2938116"/>
                </a:lnTo>
                <a:lnTo>
                  <a:pt x="3806730" y="2938116"/>
                </a:lnTo>
                <a:lnTo>
                  <a:pt x="3806730" y="2990442"/>
                </a:lnTo>
                <a:lnTo>
                  <a:pt x="3686379" y="2990442"/>
                </a:lnTo>
                <a:lnTo>
                  <a:pt x="3686379" y="4897731"/>
                </a:lnTo>
                <a:lnTo>
                  <a:pt x="3900917" y="4897731"/>
                </a:lnTo>
                <a:lnTo>
                  <a:pt x="3900917" y="4916046"/>
                </a:lnTo>
                <a:lnTo>
                  <a:pt x="3921847" y="4916046"/>
                </a:lnTo>
                <a:lnTo>
                  <a:pt x="3921847" y="4947442"/>
                </a:lnTo>
                <a:lnTo>
                  <a:pt x="3921847" y="4991919"/>
                </a:lnTo>
                <a:lnTo>
                  <a:pt x="3921847" y="5371284"/>
                </a:lnTo>
                <a:lnTo>
                  <a:pt x="3882603" y="5371284"/>
                </a:lnTo>
                <a:lnTo>
                  <a:pt x="3882603" y="4991919"/>
                </a:lnTo>
                <a:lnTo>
                  <a:pt x="3882603" y="4944825"/>
                </a:lnTo>
                <a:lnTo>
                  <a:pt x="3882603" y="4931744"/>
                </a:lnTo>
                <a:lnTo>
                  <a:pt x="3668065" y="4931744"/>
                </a:lnTo>
                <a:lnTo>
                  <a:pt x="3605274" y="4931744"/>
                </a:lnTo>
                <a:lnTo>
                  <a:pt x="3605274" y="4913429"/>
                </a:lnTo>
                <a:lnTo>
                  <a:pt x="3584343" y="4913429"/>
                </a:lnTo>
                <a:lnTo>
                  <a:pt x="3584343" y="4798312"/>
                </a:lnTo>
                <a:lnTo>
                  <a:pt x="3210211" y="4798312"/>
                </a:lnTo>
                <a:lnTo>
                  <a:pt x="3210211" y="4913429"/>
                </a:lnTo>
                <a:lnTo>
                  <a:pt x="3189281" y="4913429"/>
                </a:lnTo>
                <a:lnTo>
                  <a:pt x="3189281" y="4931744"/>
                </a:lnTo>
                <a:lnTo>
                  <a:pt x="3092477" y="4931744"/>
                </a:lnTo>
                <a:lnTo>
                  <a:pt x="3092477" y="5368667"/>
                </a:lnTo>
                <a:lnTo>
                  <a:pt x="3053233" y="5368667"/>
                </a:lnTo>
                <a:lnTo>
                  <a:pt x="3053233" y="4931744"/>
                </a:lnTo>
                <a:lnTo>
                  <a:pt x="2545669" y="4931744"/>
                </a:lnTo>
                <a:lnTo>
                  <a:pt x="2545669" y="5368667"/>
                </a:lnTo>
                <a:lnTo>
                  <a:pt x="2506424" y="5368667"/>
                </a:lnTo>
                <a:lnTo>
                  <a:pt x="2506424" y="4913429"/>
                </a:lnTo>
                <a:lnTo>
                  <a:pt x="2527355" y="4913429"/>
                </a:lnTo>
                <a:lnTo>
                  <a:pt x="2527355" y="4895115"/>
                </a:lnTo>
                <a:lnTo>
                  <a:pt x="3168350" y="4895115"/>
                </a:lnTo>
                <a:lnTo>
                  <a:pt x="3168350" y="4779998"/>
                </a:lnTo>
                <a:lnTo>
                  <a:pt x="3189281" y="4779998"/>
                </a:lnTo>
                <a:lnTo>
                  <a:pt x="3189281" y="4761683"/>
                </a:lnTo>
                <a:lnTo>
                  <a:pt x="3602658" y="4761683"/>
                </a:lnTo>
                <a:lnTo>
                  <a:pt x="3602658" y="4779998"/>
                </a:lnTo>
                <a:lnTo>
                  <a:pt x="3623588" y="4779998"/>
                </a:lnTo>
                <a:lnTo>
                  <a:pt x="3623588" y="4895115"/>
                </a:lnTo>
                <a:lnTo>
                  <a:pt x="3647135" y="4895115"/>
                </a:lnTo>
                <a:lnTo>
                  <a:pt x="3647135" y="2987825"/>
                </a:lnTo>
                <a:lnTo>
                  <a:pt x="3668065" y="2987825"/>
                </a:lnTo>
                <a:lnTo>
                  <a:pt x="3668065" y="2872708"/>
                </a:lnTo>
                <a:lnTo>
                  <a:pt x="3594809" y="2872708"/>
                </a:lnTo>
                <a:lnTo>
                  <a:pt x="3594809" y="2556134"/>
                </a:lnTo>
                <a:lnTo>
                  <a:pt x="3542482" y="2556134"/>
                </a:lnTo>
                <a:lnTo>
                  <a:pt x="3542482" y="2140141"/>
                </a:lnTo>
                <a:lnTo>
                  <a:pt x="3453528" y="2140141"/>
                </a:lnTo>
                <a:lnTo>
                  <a:pt x="3453528" y="2064268"/>
                </a:lnTo>
                <a:lnTo>
                  <a:pt x="3254689" y="1815719"/>
                </a:lnTo>
                <a:lnTo>
                  <a:pt x="3016604" y="1815719"/>
                </a:lnTo>
                <a:lnTo>
                  <a:pt x="2822998" y="2045954"/>
                </a:lnTo>
                <a:lnTo>
                  <a:pt x="2822998" y="2132292"/>
                </a:lnTo>
                <a:lnTo>
                  <a:pt x="2715729" y="2132292"/>
                </a:lnTo>
                <a:lnTo>
                  <a:pt x="2715729" y="2566600"/>
                </a:lnTo>
                <a:lnTo>
                  <a:pt x="2529971" y="2566600"/>
                </a:lnTo>
                <a:lnTo>
                  <a:pt x="2529971" y="2891022"/>
                </a:lnTo>
                <a:lnTo>
                  <a:pt x="2344213" y="2891022"/>
                </a:lnTo>
                <a:lnTo>
                  <a:pt x="2344213" y="3654984"/>
                </a:lnTo>
                <a:lnTo>
                  <a:pt x="2365144" y="3654984"/>
                </a:lnTo>
                <a:lnTo>
                  <a:pt x="2365144" y="5368667"/>
                </a:lnTo>
                <a:lnTo>
                  <a:pt x="2325899" y="5368667"/>
                </a:lnTo>
                <a:lnTo>
                  <a:pt x="2325899" y="3654984"/>
                </a:lnTo>
                <a:lnTo>
                  <a:pt x="2247410" y="3654984"/>
                </a:lnTo>
                <a:lnTo>
                  <a:pt x="2247410" y="3793649"/>
                </a:lnTo>
                <a:lnTo>
                  <a:pt x="2153223" y="3793649"/>
                </a:lnTo>
                <a:lnTo>
                  <a:pt x="2153223" y="5400063"/>
                </a:lnTo>
                <a:lnTo>
                  <a:pt x="2113978" y="5400063"/>
                </a:lnTo>
                <a:lnTo>
                  <a:pt x="2113978" y="3767486"/>
                </a:lnTo>
                <a:lnTo>
                  <a:pt x="2134908" y="3767486"/>
                </a:lnTo>
                <a:lnTo>
                  <a:pt x="2134908" y="3191898"/>
                </a:lnTo>
                <a:lnTo>
                  <a:pt x="2061652" y="3191898"/>
                </a:lnTo>
                <a:lnTo>
                  <a:pt x="2061652" y="3019221"/>
                </a:lnTo>
                <a:lnTo>
                  <a:pt x="1975313" y="3019221"/>
                </a:lnTo>
                <a:lnTo>
                  <a:pt x="1975313" y="2862243"/>
                </a:lnTo>
                <a:cubicBezTo>
                  <a:pt x="2082582" y="2833463"/>
                  <a:pt x="2095664" y="2762823"/>
                  <a:pt x="2095664" y="2762823"/>
                </a:cubicBezTo>
                <a:cubicBezTo>
                  <a:pt x="1862812" y="2815149"/>
                  <a:pt x="1663973" y="2762823"/>
                  <a:pt x="1663973" y="2762823"/>
                </a:cubicBezTo>
                <a:cubicBezTo>
                  <a:pt x="1344783" y="2647705"/>
                  <a:pt x="813672" y="2762823"/>
                  <a:pt x="813672" y="2762823"/>
                </a:cubicBezTo>
                <a:lnTo>
                  <a:pt x="465703" y="2762823"/>
                </a:lnTo>
                <a:lnTo>
                  <a:pt x="465703" y="2681717"/>
                </a:lnTo>
                <a:lnTo>
                  <a:pt x="0" y="2681717"/>
                </a:lnTo>
                <a:lnTo>
                  <a:pt x="0" y="4970988"/>
                </a:lnTo>
                <a:lnTo>
                  <a:pt x="552041" y="4970988"/>
                </a:lnTo>
                <a:lnTo>
                  <a:pt x="552041" y="4989302"/>
                </a:lnTo>
                <a:lnTo>
                  <a:pt x="572972" y="4989302"/>
                </a:lnTo>
                <a:lnTo>
                  <a:pt x="572972" y="5078257"/>
                </a:lnTo>
                <a:lnTo>
                  <a:pt x="669775" y="5078257"/>
                </a:lnTo>
                <a:lnTo>
                  <a:pt x="669775" y="4989302"/>
                </a:lnTo>
                <a:lnTo>
                  <a:pt x="690706" y="4989302"/>
                </a:lnTo>
                <a:lnTo>
                  <a:pt x="690706" y="4970988"/>
                </a:lnTo>
                <a:lnTo>
                  <a:pt x="821521" y="4970988"/>
                </a:lnTo>
                <a:lnTo>
                  <a:pt x="821521" y="4989302"/>
                </a:lnTo>
                <a:lnTo>
                  <a:pt x="842452" y="4989302"/>
                </a:lnTo>
                <a:lnTo>
                  <a:pt x="842452" y="5054710"/>
                </a:lnTo>
                <a:lnTo>
                  <a:pt x="860766" y="5054710"/>
                </a:lnTo>
                <a:lnTo>
                  <a:pt x="860766" y="5031163"/>
                </a:lnTo>
                <a:lnTo>
                  <a:pt x="881696" y="5031163"/>
                </a:lnTo>
                <a:lnTo>
                  <a:pt x="881696" y="5012849"/>
                </a:lnTo>
                <a:lnTo>
                  <a:pt x="1028209" y="5012849"/>
                </a:lnTo>
                <a:lnTo>
                  <a:pt x="1028209" y="5031163"/>
                </a:lnTo>
                <a:lnTo>
                  <a:pt x="1049140" y="5031163"/>
                </a:lnTo>
                <a:lnTo>
                  <a:pt x="1049140" y="5054710"/>
                </a:lnTo>
                <a:lnTo>
                  <a:pt x="1080536" y="5054710"/>
                </a:lnTo>
                <a:lnTo>
                  <a:pt x="1080536" y="5044245"/>
                </a:lnTo>
                <a:lnTo>
                  <a:pt x="1101466" y="5044245"/>
                </a:lnTo>
                <a:lnTo>
                  <a:pt x="1101466" y="5025931"/>
                </a:lnTo>
                <a:lnTo>
                  <a:pt x="1245363" y="5025931"/>
                </a:lnTo>
                <a:lnTo>
                  <a:pt x="1245363" y="5044245"/>
                </a:lnTo>
                <a:lnTo>
                  <a:pt x="1266294" y="5044245"/>
                </a:lnTo>
                <a:lnTo>
                  <a:pt x="1266294" y="5054710"/>
                </a:lnTo>
                <a:lnTo>
                  <a:pt x="1506994" y="5054710"/>
                </a:lnTo>
                <a:lnTo>
                  <a:pt x="1506994" y="5073024"/>
                </a:lnTo>
                <a:lnTo>
                  <a:pt x="1527925" y="5073024"/>
                </a:lnTo>
                <a:lnTo>
                  <a:pt x="1527925" y="5402679"/>
                </a:lnTo>
                <a:lnTo>
                  <a:pt x="1488680" y="5402679"/>
                </a:lnTo>
                <a:lnTo>
                  <a:pt x="1488680" y="5091339"/>
                </a:lnTo>
                <a:lnTo>
                  <a:pt x="1247979" y="5091339"/>
                </a:lnTo>
                <a:lnTo>
                  <a:pt x="1247979" y="5073024"/>
                </a:lnTo>
                <a:lnTo>
                  <a:pt x="1227049" y="5073024"/>
                </a:lnTo>
                <a:lnTo>
                  <a:pt x="1227049" y="5062559"/>
                </a:lnTo>
                <a:lnTo>
                  <a:pt x="1122397" y="5062559"/>
                </a:lnTo>
                <a:lnTo>
                  <a:pt x="1122397" y="5073024"/>
                </a:lnTo>
                <a:lnTo>
                  <a:pt x="1101466" y="5073024"/>
                </a:lnTo>
                <a:lnTo>
                  <a:pt x="1101466" y="5091339"/>
                </a:lnTo>
                <a:lnTo>
                  <a:pt x="1028209" y="5091339"/>
                </a:lnTo>
                <a:lnTo>
                  <a:pt x="1028209" y="5073024"/>
                </a:lnTo>
                <a:lnTo>
                  <a:pt x="1007279" y="5073024"/>
                </a:lnTo>
                <a:lnTo>
                  <a:pt x="1007279" y="5049477"/>
                </a:lnTo>
                <a:lnTo>
                  <a:pt x="902627" y="5049477"/>
                </a:lnTo>
                <a:lnTo>
                  <a:pt x="902627" y="5073024"/>
                </a:lnTo>
                <a:lnTo>
                  <a:pt x="881696" y="5073024"/>
                </a:lnTo>
                <a:lnTo>
                  <a:pt x="881696" y="5091339"/>
                </a:lnTo>
                <a:lnTo>
                  <a:pt x="824137" y="5091339"/>
                </a:lnTo>
                <a:lnTo>
                  <a:pt x="824137" y="5073024"/>
                </a:lnTo>
                <a:lnTo>
                  <a:pt x="803207" y="5073024"/>
                </a:lnTo>
                <a:lnTo>
                  <a:pt x="803207" y="5007616"/>
                </a:lnTo>
                <a:lnTo>
                  <a:pt x="711636" y="5007616"/>
                </a:lnTo>
                <a:lnTo>
                  <a:pt x="711636" y="5096571"/>
                </a:lnTo>
                <a:lnTo>
                  <a:pt x="690706" y="5096571"/>
                </a:lnTo>
                <a:lnTo>
                  <a:pt x="690706" y="5114885"/>
                </a:lnTo>
                <a:lnTo>
                  <a:pt x="552041" y="5114885"/>
                </a:lnTo>
                <a:lnTo>
                  <a:pt x="552041" y="5096571"/>
                </a:lnTo>
                <a:lnTo>
                  <a:pt x="531111" y="5096571"/>
                </a:lnTo>
                <a:lnTo>
                  <a:pt x="531111" y="5007616"/>
                </a:lnTo>
                <a:lnTo>
                  <a:pt x="0" y="5007616"/>
                </a:lnTo>
                <a:lnTo>
                  <a:pt x="0" y="5541344"/>
                </a:lnTo>
                <a:lnTo>
                  <a:pt x="12189384" y="5541344"/>
                </a:lnTo>
                <a:lnTo>
                  <a:pt x="12189384" y="1172107"/>
                </a:lnTo>
                <a:lnTo>
                  <a:pt x="11857113" y="1478215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4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464783" y="223388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奥尔巴尼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22749" y="3276157"/>
            <a:ext cx="944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Albany</a:t>
            </a: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7889F32A-8B84-43B6-A266-686F42440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95500" y="3785238"/>
            <a:ext cx="8001000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89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上海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89668" y="3276157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Shanghai</a:t>
            </a: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xmlns="" id="{2D627241-AEA5-4AB0-92E4-7CA457321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309812" y="2741719"/>
            <a:ext cx="75723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91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464784" y="223388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贝鲁特市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75616" y="3276157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Beirut</a:t>
            </a: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8B1BBEEE-5B8C-4E91-A701-9EDA6A8E3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95500" y="4116387"/>
            <a:ext cx="80010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31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080064" y="2233888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博伊西尤市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706874" y="3276157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Boise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xmlns="" id="{F2D823AC-3E1C-4083-8F20-F06A3A153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95487" y="4011003"/>
            <a:ext cx="82010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2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迪拜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731753" y="3276157"/>
            <a:ext cx="726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dibai</a:t>
            </a:r>
            <a:endParaRPr lang="en-US" altLang="zh-CN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12F04623-CAFA-4281-AD85-5A462783461D}"/>
              </a:ext>
            </a:extLst>
          </p:cNvPr>
          <p:cNvSpPr/>
          <p:nvPr/>
        </p:nvSpPr>
        <p:spPr>
          <a:xfrm>
            <a:off x="2511525" y="2947601"/>
            <a:ext cx="6809640" cy="2409486"/>
          </a:xfrm>
          <a:custGeom>
            <a:avLst/>
            <a:gdLst>
              <a:gd name="connsiteX0" fmla="*/ 11447145 w 11475720"/>
              <a:gd name="connsiteY0" fmla="*/ 3919538 h 4060507"/>
              <a:gd name="connsiteX1" fmla="*/ 11447145 w 11475720"/>
              <a:gd name="connsiteY1" fmla="*/ 3899535 h 4060507"/>
              <a:gd name="connsiteX2" fmla="*/ 11419523 w 11475720"/>
              <a:gd name="connsiteY2" fmla="*/ 3874770 h 4060507"/>
              <a:gd name="connsiteX3" fmla="*/ 11401425 w 11475720"/>
              <a:gd name="connsiteY3" fmla="*/ 3874770 h 4060507"/>
              <a:gd name="connsiteX4" fmla="*/ 11383327 w 11475720"/>
              <a:gd name="connsiteY4" fmla="*/ 3866198 h 4060507"/>
              <a:gd name="connsiteX5" fmla="*/ 11383327 w 11475720"/>
              <a:gd name="connsiteY5" fmla="*/ 3802380 h 4060507"/>
              <a:gd name="connsiteX6" fmla="*/ 11339512 w 11475720"/>
              <a:gd name="connsiteY6" fmla="*/ 3802380 h 4060507"/>
              <a:gd name="connsiteX7" fmla="*/ 11327130 w 11475720"/>
              <a:gd name="connsiteY7" fmla="*/ 3827145 h 4060507"/>
              <a:gd name="connsiteX8" fmla="*/ 11284267 w 11475720"/>
              <a:gd name="connsiteY8" fmla="*/ 3827145 h 4060507"/>
              <a:gd name="connsiteX9" fmla="*/ 11280458 w 11475720"/>
              <a:gd name="connsiteY9" fmla="*/ 3830003 h 4060507"/>
              <a:gd name="connsiteX10" fmla="*/ 11270933 w 11475720"/>
              <a:gd name="connsiteY10" fmla="*/ 3835718 h 4060507"/>
              <a:gd name="connsiteX11" fmla="*/ 11270933 w 11475720"/>
              <a:gd name="connsiteY11" fmla="*/ 3848100 h 4060507"/>
              <a:gd name="connsiteX12" fmla="*/ 11270933 w 11475720"/>
              <a:gd name="connsiteY12" fmla="*/ 3858578 h 4060507"/>
              <a:gd name="connsiteX13" fmla="*/ 11265217 w 11475720"/>
              <a:gd name="connsiteY13" fmla="*/ 3858578 h 4060507"/>
              <a:gd name="connsiteX14" fmla="*/ 11263312 w 11475720"/>
              <a:gd name="connsiteY14" fmla="*/ 3858578 h 4060507"/>
              <a:gd name="connsiteX15" fmla="*/ 11263312 w 11475720"/>
              <a:gd name="connsiteY15" fmla="*/ 3828098 h 4060507"/>
              <a:gd name="connsiteX16" fmla="*/ 11256645 w 11475720"/>
              <a:gd name="connsiteY16" fmla="*/ 3809048 h 4060507"/>
              <a:gd name="connsiteX17" fmla="*/ 11216640 w 11475720"/>
              <a:gd name="connsiteY17" fmla="*/ 3809048 h 4060507"/>
              <a:gd name="connsiteX18" fmla="*/ 11216640 w 11475720"/>
              <a:gd name="connsiteY18" fmla="*/ 3821430 h 4060507"/>
              <a:gd name="connsiteX19" fmla="*/ 11206162 w 11475720"/>
              <a:gd name="connsiteY19" fmla="*/ 3821430 h 4060507"/>
              <a:gd name="connsiteX20" fmla="*/ 11200448 w 11475720"/>
              <a:gd name="connsiteY20" fmla="*/ 3814763 h 4060507"/>
              <a:gd name="connsiteX21" fmla="*/ 11173777 w 11475720"/>
              <a:gd name="connsiteY21" fmla="*/ 3814763 h 4060507"/>
              <a:gd name="connsiteX22" fmla="*/ 11173777 w 11475720"/>
              <a:gd name="connsiteY22" fmla="*/ 3800475 h 4060507"/>
              <a:gd name="connsiteX23" fmla="*/ 11173777 w 11475720"/>
              <a:gd name="connsiteY23" fmla="*/ 3774758 h 4060507"/>
              <a:gd name="connsiteX24" fmla="*/ 11159490 w 11475720"/>
              <a:gd name="connsiteY24" fmla="*/ 3774758 h 4060507"/>
              <a:gd name="connsiteX25" fmla="*/ 11149012 w 11475720"/>
              <a:gd name="connsiteY25" fmla="*/ 3785235 h 4060507"/>
              <a:gd name="connsiteX26" fmla="*/ 11134725 w 11475720"/>
              <a:gd name="connsiteY26" fmla="*/ 3785235 h 4060507"/>
              <a:gd name="connsiteX27" fmla="*/ 11134725 w 11475720"/>
              <a:gd name="connsiteY27" fmla="*/ 3818573 h 4060507"/>
              <a:gd name="connsiteX28" fmla="*/ 11134725 w 11475720"/>
              <a:gd name="connsiteY28" fmla="*/ 3828098 h 4060507"/>
              <a:gd name="connsiteX29" fmla="*/ 11121390 w 11475720"/>
              <a:gd name="connsiteY29" fmla="*/ 3824288 h 4060507"/>
              <a:gd name="connsiteX30" fmla="*/ 10994708 w 11475720"/>
              <a:gd name="connsiteY30" fmla="*/ 3773805 h 4060507"/>
              <a:gd name="connsiteX31" fmla="*/ 10902315 w 11475720"/>
              <a:gd name="connsiteY31" fmla="*/ 3714750 h 4060507"/>
              <a:gd name="connsiteX32" fmla="*/ 10887075 w 11475720"/>
              <a:gd name="connsiteY32" fmla="*/ 3701415 h 4060507"/>
              <a:gd name="connsiteX33" fmla="*/ 10672762 w 11475720"/>
              <a:gd name="connsiteY33" fmla="*/ 3411855 h 4060507"/>
              <a:gd name="connsiteX34" fmla="*/ 10672762 w 11475720"/>
              <a:gd name="connsiteY34" fmla="*/ 3345180 h 4060507"/>
              <a:gd name="connsiteX35" fmla="*/ 10661333 w 11475720"/>
              <a:gd name="connsiteY35" fmla="*/ 3336608 h 4060507"/>
              <a:gd name="connsiteX36" fmla="*/ 10661333 w 11475720"/>
              <a:gd name="connsiteY36" fmla="*/ 3317558 h 4060507"/>
              <a:gd name="connsiteX37" fmla="*/ 10661333 w 11475720"/>
              <a:gd name="connsiteY37" fmla="*/ 3303270 h 4060507"/>
              <a:gd name="connsiteX38" fmla="*/ 10672762 w 11475720"/>
              <a:gd name="connsiteY38" fmla="*/ 3286125 h 4060507"/>
              <a:gd name="connsiteX39" fmla="*/ 10672762 w 11475720"/>
              <a:gd name="connsiteY39" fmla="*/ 3253740 h 4060507"/>
              <a:gd name="connsiteX40" fmla="*/ 10639425 w 11475720"/>
              <a:gd name="connsiteY40" fmla="*/ 3253740 h 4060507"/>
              <a:gd name="connsiteX41" fmla="*/ 10625138 w 11475720"/>
              <a:gd name="connsiteY41" fmla="*/ 3277553 h 4060507"/>
              <a:gd name="connsiteX42" fmla="*/ 10625138 w 11475720"/>
              <a:gd name="connsiteY42" fmla="*/ 3305175 h 4060507"/>
              <a:gd name="connsiteX43" fmla="*/ 10615612 w 11475720"/>
              <a:gd name="connsiteY43" fmla="*/ 3305175 h 4060507"/>
              <a:gd name="connsiteX44" fmla="*/ 10615612 w 11475720"/>
              <a:gd name="connsiteY44" fmla="*/ 3276600 h 4060507"/>
              <a:gd name="connsiteX45" fmla="*/ 10607040 w 11475720"/>
              <a:gd name="connsiteY45" fmla="*/ 3268980 h 4060507"/>
              <a:gd name="connsiteX46" fmla="*/ 10607040 w 11475720"/>
              <a:gd name="connsiteY46" fmla="*/ 3254693 h 4060507"/>
              <a:gd name="connsiteX47" fmla="*/ 10573702 w 11475720"/>
              <a:gd name="connsiteY47" fmla="*/ 3254693 h 4060507"/>
              <a:gd name="connsiteX48" fmla="*/ 10573702 w 11475720"/>
              <a:gd name="connsiteY48" fmla="*/ 3281363 h 4060507"/>
              <a:gd name="connsiteX49" fmla="*/ 10551795 w 11475720"/>
              <a:gd name="connsiteY49" fmla="*/ 3300413 h 4060507"/>
              <a:gd name="connsiteX50" fmla="*/ 10551795 w 11475720"/>
              <a:gd name="connsiteY50" fmla="*/ 3323273 h 4060507"/>
              <a:gd name="connsiteX51" fmla="*/ 10528935 w 11475720"/>
              <a:gd name="connsiteY51" fmla="*/ 3333750 h 4060507"/>
              <a:gd name="connsiteX52" fmla="*/ 10528935 w 11475720"/>
              <a:gd name="connsiteY52" fmla="*/ 3347085 h 4060507"/>
              <a:gd name="connsiteX53" fmla="*/ 10534650 w 11475720"/>
              <a:gd name="connsiteY53" fmla="*/ 3347085 h 4060507"/>
              <a:gd name="connsiteX54" fmla="*/ 10534650 w 11475720"/>
              <a:gd name="connsiteY54" fmla="*/ 3362325 h 4060507"/>
              <a:gd name="connsiteX55" fmla="*/ 10494645 w 11475720"/>
              <a:gd name="connsiteY55" fmla="*/ 3362325 h 4060507"/>
              <a:gd name="connsiteX56" fmla="*/ 10490835 w 11475720"/>
              <a:gd name="connsiteY56" fmla="*/ 3382328 h 4060507"/>
              <a:gd name="connsiteX57" fmla="*/ 10465117 w 11475720"/>
              <a:gd name="connsiteY57" fmla="*/ 3382328 h 4060507"/>
              <a:gd name="connsiteX58" fmla="*/ 10453688 w 11475720"/>
              <a:gd name="connsiteY58" fmla="*/ 3403283 h 4060507"/>
              <a:gd name="connsiteX59" fmla="*/ 10277475 w 11475720"/>
              <a:gd name="connsiteY59" fmla="*/ 3484245 h 4060507"/>
              <a:gd name="connsiteX60" fmla="*/ 10165080 w 11475720"/>
              <a:gd name="connsiteY60" fmla="*/ 3569970 h 4060507"/>
              <a:gd name="connsiteX61" fmla="*/ 9933623 w 11475720"/>
              <a:gd name="connsiteY61" fmla="*/ 3840480 h 4060507"/>
              <a:gd name="connsiteX62" fmla="*/ 9933623 w 11475720"/>
              <a:gd name="connsiteY62" fmla="*/ 3807143 h 4060507"/>
              <a:gd name="connsiteX63" fmla="*/ 9909810 w 11475720"/>
              <a:gd name="connsiteY63" fmla="*/ 3807143 h 4060507"/>
              <a:gd name="connsiteX64" fmla="*/ 9893617 w 11475720"/>
              <a:gd name="connsiteY64" fmla="*/ 3826193 h 4060507"/>
              <a:gd name="connsiteX65" fmla="*/ 9893617 w 11475720"/>
              <a:gd name="connsiteY65" fmla="*/ 3863340 h 4060507"/>
              <a:gd name="connsiteX66" fmla="*/ 9892665 w 11475720"/>
              <a:gd name="connsiteY66" fmla="*/ 3863340 h 4060507"/>
              <a:gd name="connsiteX67" fmla="*/ 9873615 w 11475720"/>
              <a:gd name="connsiteY67" fmla="*/ 3863340 h 4060507"/>
              <a:gd name="connsiteX68" fmla="*/ 9873615 w 11475720"/>
              <a:gd name="connsiteY68" fmla="*/ 3839528 h 4060507"/>
              <a:gd name="connsiteX69" fmla="*/ 9837420 w 11475720"/>
              <a:gd name="connsiteY69" fmla="*/ 3839528 h 4060507"/>
              <a:gd name="connsiteX70" fmla="*/ 9830752 w 11475720"/>
              <a:gd name="connsiteY70" fmla="*/ 3824288 h 4060507"/>
              <a:gd name="connsiteX71" fmla="*/ 9804083 w 11475720"/>
              <a:gd name="connsiteY71" fmla="*/ 3824288 h 4060507"/>
              <a:gd name="connsiteX72" fmla="*/ 9804083 w 11475720"/>
              <a:gd name="connsiteY72" fmla="*/ 3851910 h 4060507"/>
              <a:gd name="connsiteX73" fmla="*/ 9776460 w 11475720"/>
              <a:gd name="connsiteY73" fmla="*/ 3851910 h 4060507"/>
              <a:gd name="connsiteX74" fmla="*/ 9776460 w 11475720"/>
              <a:gd name="connsiteY74" fmla="*/ 3838575 h 4060507"/>
              <a:gd name="connsiteX75" fmla="*/ 9769792 w 11475720"/>
              <a:gd name="connsiteY75" fmla="*/ 3822383 h 4060507"/>
              <a:gd name="connsiteX76" fmla="*/ 9740265 w 11475720"/>
              <a:gd name="connsiteY76" fmla="*/ 3822383 h 4060507"/>
              <a:gd name="connsiteX77" fmla="*/ 9740265 w 11475720"/>
              <a:gd name="connsiteY77" fmla="*/ 3845243 h 4060507"/>
              <a:gd name="connsiteX78" fmla="*/ 9728835 w 11475720"/>
              <a:gd name="connsiteY78" fmla="*/ 3845243 h 4060507"/>
              <a:gd name="connsiteX79" fmla="*/ 9721215 w 11475720"/>
              <a:gd name="connsiteY79" fmla="*/ 3845243 h 4060507"/>
              <a:gd name="connsiteX80" fmla="*/ 9721215 w 11475720"/>
              <a:gd name="connsiteY80" fmla="*/ 3838575 h 4060507"/>
              <a:gd name="connsiteX81" fmla="*/ 9721215 w 11475720"/>
              <a:gd name="connsiteY81" fmla="*/ 3837623 h 4060507"/>
              <a:gd name="connsiteX82" fmla="*/ 9720262 w 11475720"/>
              <a:gd name="connsiteY82" fmla="*/ 3837623 h 4060507"/>
              <a:gd name="connsiteX83" fmla="*/ 9695498 w 11475720"/>
              <a:gd name="connsiteY83" fmla="*/ 3837623 h 4060507"/>
              <a:gd name="connsiteX84" fmla="*/ 9699307 w 11475720"/>
              <a:gd name="connsiteY84" fmla="*/ 3818573 h 4060507"/>
              <a:gd name="connsiteX85" fmla="*/ 9726930 w 11475720"/>
              <a:gd name="connsiteY85" fmla="*/ 3388995 h 4060507"/>
              <a:gd name="connsiteX86" fmla="*/ 9702165 w 11475720"/>
              <a:gd name="connsiteY86" fmla="*/ 3116580 h 4060507"/>
              <a:gd name="connsiteX87" fmla="*/ 9694545 w 11475720"/>
              <a:gd name="connsiteY87" fmla="*/ 3068003 h 4060507"/>
              <a:gd name="connsiteX88" fmla="*/ 9685020 w 11475720"/>
              <a:gd name="connsiteY88" fmla="*/ 3017520 h 4060507"/>
              <a:gd name="connsiteX89" fmla="*/ 9680257 w 11475720"/>
              <a:gd name="connsiteY89" fmla="*/ 2991803 h 4060507"/>
              <a:gd name="connsiteX90" fmla="*/ 9661207 w 11475720"/>
              <a:gd name="connsiteY90" fmla="*/ 2906078 h 4060507"/>
              <a:gd name="connsiteX91" fmla="*/ 9631680 w 11475720"/>
              <a:gd name="connsiteY91" fmla="*/ 2797493 h 4060507"/>
              <a:gd name="connsiteX92" fmla="*/ 9517380 w 11475720"/>
              <a:gd name="connsiteY92" fmla="*/ 2515553 h 4060507"/>
              <a:gd name="connsiteX93" fmla="*/ 9478327 w 11475720"/>
              <a:gd name="connsiteY93" fmla="*/ 2442210 h 4060507"/>
              <a:gd name="connsiteX94" fmla="*/ 9501188 w 11475720"/>
              <a:gd name="connsiteY94" fmla="*/ 2425065 h 4060507"/>
              <a:gd name="connsiteX95" fmla="*/ 9510712 w 11475720"/>
              <a:gd name="connsiteY95" fmla="*/ 2418398 h 4060507"/>
              <a:gd name="connsiteX96" fmla="*/ 9545955 w 11475720"/>
              <a:gd name="connsiteY96" fmla="*/ 2418398 h 4060507"/>
              <a:gd name="connsiteX97" fmla="*/ 9545955 w 11475720"/>
              <a:gd name="connsiteY97" fmla="*/ 2408873 h 4060507"/>
              <a:gd name="connsiteX98" fmla="*/ 9573577 w 11475720"/>
              <a:gd name="connsiteY98" fmla="*/ 2392680 h 4060507"/>
              <a:gd name="connsiteX99" fmla="*/ 9573577 w 11475720"/>
              <a:gd name="connsiteY99" fmla="*/ 2369820 h 4060507"/>
              <a:gd name="connsiteX100" fmla="*/ 9492615 w 11475720"/>
              <a:gd name="connsiteY100" fmla="*/ 2369820 h 4060507"/>
              <a:gd name="connsiteX101" fmla="*/ 9436418 w 11475720"/>
              <a:gd name="connsiteY101" fmla="*/ 2369820 h 4060507"/>
              <a:gd name="connsiteX102" fmla="*/ 9369743 w 11475720"/>
              <a:gd name="connsiteY102" fmla="*/ 2267903 h 4060507"/>
              <a:gd name="connsiteX103" fmla="*/ 9023985 w 11475720"/>
              <a:gd name="connsiteY103" fmla="*/ 1878330 h 4060507"/>
              <a:gd name="connsiteX104" fmla="*/ 9023985 w 11475720"/>
              <a:gd name="connsiteY104" fmla="*/ 1838325 h 4060507"/>
              <a:gd name="connsiteX105" fmla="*/ 9023985 w 11475720"/>
              <a:gd name="connsiteY105" fmla="*/ 1829753 h 4060507"/>
              <a:gd name="connsiteX106" fmla="*/ 9010650 w 11475720"/>
              <a:gd name="connsiteY106" fmla="*/ 1816418 h 4060507"/>
              <a:gd name="connsiteX107" fmla="*/ 9010650 w 11475720"/>
              <a:gd name="connsiteY107" fmla="*/ 1616393 h 4060507"/>
              <a:gd name="connsiteX108" fmla="*/ 9010650 w 11475720"/>
              <a:gd name="connsiteY108" fmla="*/ 1560195 h 4060507"/>
              <a:gd name="connsiteX109" fmla="*/ 9017318 w 11475720"/>
              <a:gd name="connsiteY109" fmla="*/ 1549718 h 4060507"/>
              <a:gd name="connsiteX110" fmla="*/ 9017318 w 11475720"/>
              <a:gd name="connsiteY110" fmla="*/ 1524000 h 4060507"/>
              <a:gd name="connsiteX111" fmla="*/ 8979218 w 11475720"/>
              <a:gd name="connsiteY111" fmla="*/ 1524000 h 4060507"/>
              <a:gd name="connsiteX112" fmla="*/ 8979218 w 11475720"/>
              <a:gd name="connsiteY112" fmla="*/ 1549718 h 4060507"/>
              <a:gd name="connsiteX113" fmla="*/ 8984932 w 11475720"/>
              <a:gd name="connsiteY113" fmla="*/ 1560195 h 4060507"/>
              <a:gd name="connsiteX114" fmla="*/ 8984932 w 11475720"/>
              <a:gd name="connsiteY114" fmla="*/ 1627823 h 4060507"/>
              <a:gd name="connsiteX115" fmla="*/ 8984932 w 11475720"/>
              <a:gd name="connsiteY115" fmla="*/ 1821180 h 4060507"/>
              <a:gd name="connsiteX116" fmla="*/ 8984932 w 11475720"/>
              <a:gd name="connsiteY116" fmla="*/ 1859280 h 4060507"/>
              <a:gd name="connsiteX117" fmla="*/ 8974455 w 11475720"/>
              <a:gd name="connsiteY117" fmla="*/ 1871663 h 4060507"/>
              <a:gd name="connsiteX118" fmla="*/ 8974455 w 11475720"/>
              <a:gd name="connsiteY118" fmla="*/ 1999298 h 4060507"/>
              <a:gd name="connsiteX119" fmla="*/ 8974455 w 11475720"/>
              <a:gd name="connsiteY119" fmla="*/ 2282190 h 4060507"/>
              <a:gd name="connsiteX120" fmla="*/ 8974455 w 11475720"/>
              <a:gd name="connsiteY120" fmla="*/ 2386965 h 4060507"/>
              <a:gd name="connsiteX121" fmla="*/ 8963025 w 11475720"/>
              <a:gd name="connsiteY121" fmla="*/ 2396490 h 4060507"/>
              <a:gd name="connsiteX122" fmla="*/ 8963025 w 11475720"/>
              <a:gd name="connsiteY122" fmla="*/ 2446973 h 4060507"/>
              <a:gd name="connsiteX123" fmla="*/ 8963025 w 11475720"/>
              <a:gd name="connsiteY123" fmla="*/ 2451735 h 4060507"/>
              <a:gd name="connsiteX124" fmla="*/ 8937307 w 11475720"/>
              <a:gd name="connsiteY124" fmla="*/ 2451735 h 4060507"/>
              <a:gd name="connsiteX125" fmla="*/ 8934450 w 11475720"/>
              <a:gd name="connsiteY125" fmla="*/ 2457450 h 4060507"/>
              <a:gd name="connsiteX126" fmla="*/ 8931593 w 11475720"/>
              <a:gd name="connsiteY126" fmla="*/ 2468880 h 4060507"/>
              <a:gd name="connsiteX127" fmla="*/ 8832532 w 11475720"/>
              <a:gd name="connsiteY127" fmla="*/ 2468880 h 4060507"/>
              <a:gd name="connsiteX128" fmla="*/ 8832532 w 11475720"/>
              <a:gd name="connsiteY128" fmla="*/ 2462213 h 4060507"/>
              <a:gd name="connsiteX129" fmla="*/ 8823007 w 11475720"/>
              <a:gd name="connsiteY129" fmla="*/ 2462213 h 4060507"/>
              <a:gd name="connsiteX130" fmla="*/ 8823007 w 11475720"/>
              <a:gd name="connsiteY130" fmla="*/ 2502218 h 4060507"/>
              <a:gd name="connsiteX131" fmla="*/ 8843010 w 11475720"/>
              <a:gd name="connsiteY131" fmla="*/ 2510790 h 4060507"/>
              <a:gd name="connsiteX132" fmla="*/ 8948738 w 11475720"/>
              <a:gd name="connsiteY132" fmla="*/ 2510790 h 4060507"/>
              <a:gd name="connsiteX133" fmla="*/ 8948738 w 11475720"/>
              <a:gd name="connsiteY133" fmla="*/ 2528888 h 4060507"/>
              <a:gd name="connsiteX134" fmla="*/ 8972550 w 11475720"/>
              <a:gd name="connsiteY134" fmla="*/ 2544128 h 4060507"/>
              <a:gd name="connsiteX135" fmla="*/ 8972550 w 11475720"/>
              <a:gd name="connsiteY135" fmla="*/ 2571750 h 4060507"/>
              <a:gd name="connsiteX136" fmla="*/ 8972550 w 11475720"/>
              <a:gd name="connsiteY136" fmla="*/ 2815590 h 4060507"/>
              <a:gd name="connsiteX137" fmla="*/ 8972550 w 11475720"/>
              <a:gd name="connsiteY137" fmla="*/ 3276600 h 4060507"/>
              <a:gd name="connsiteX138" fmla="*/ 8972550 w 11475720"/>
              <a:gd name="connsiteY138" fmla="*/ 3381375 h 4060507"/>
              <a:gd name="connsiteX139" fmla="*/ 8972550 w 11475720"/>
              <a:gd name="connsiteY139" fmla="*/ 3783330 h 4060507"/>
              <a:gd name="connsiteX140" fmla="*/ 8959215 w 11475720"/>
              <a:gd name="connsiteY140" fmla="*/ 3783330 h 4060507"/>
              <a:gd name="connsiteX141" fmla="*/ 8947785 w 11475720"/>
              <a:gd name="connsiteY141" fmla="*/ 3792855 h 4060507"/>
              <a:gd name="connsiteX142" fmla="*/ 8947785 w 11475720"/>
              <a:gd name="connsiteY142" fmla="*/ 3835718 h 4060507"/>
              <a:gd name="connsiteX143" fmla="*/ 8924925 w 11475720"/>
              <a:gd name="connsiteY143" fmla="*/ 3835718 h 4060507"/>
              <a:gd name="connsiteX144" fmla="*/ 8924925 w 11475720"/>
              <a:gd name="connsiteY144" fmla="*/ 3846195 h 4060507"/>
              <a:gd name="connsiteX145" fmla="*/ 8901112 w 11475720"/>
              <a:gd name="connsiteY145" fmla="*/ 3867150 h 4060507"/>
              <a:gd name="connsiteX146" fmla="*/ 8901112 w 11475720"/>
              <a:gd name="connsiteY146" fmla="*/ 3879533 h 4060507"/>
              <a:gd name="connsiteX147" fmla="*/ 8859202 w 11475720"/>
              <a:gd name="connsiteY147" fmla="*/ 3879533 h 4060507"/>
              <a:gd name="connsiteX148" fmla="*/ 8859202 w 11475720"/>
              <a:gd name="connsiteY148" fmla="*/ 3874770 h 4060507"/>
              <a:gd name="connsiteX149" fmla="*/ 8854440 w 11475720"/>
              <a:gd name="connsiteY149" fmla="*/ 3874770 h 4060507"/>
              <a:gd name="connsiteX150" fmla="*/ 8854440 w 11475720"/>
              <a:gd name="connsiteY150" fmla="*/ 3827145 h 4060507"/>
              <a:gd name="connsiteX151" fmla="*/ 8816340 w 11475720"/>
              <a:gd name="connsiteY151" fmla="*/ 3827145 h 4060507"/>
              <a:gd name="connsiteX152" fmla="*/ 8816340 w 11475720"/>
              <a:gd name="connsiteY152" fmla="*/ 3709035 h 4060507"/>
              <a:gd name="connsiteX153" fmla="*/ 8801100 w 11475720"/>
              <a:gd name="connsiteY153" fmla="*/ 3697605 h 4060507"/>
              <a:gd name="connsiteX154" fmla="*/ 8801100 w 11475720"/>
              <a:gd name="connsiteY154" fmla="*/ 3686175 h 4060507"/>
              <a:gd name="connsiteX155" fmla="*/ 8778240 w 11475720"/>
              <a:gd name="connsiteY155" fmla="*/ 3686175 h 4060507"/>
              <a:gd name="connsiteX156" fmla="*/ 8721090 w 11475720"/>
              <a:gd name="connsiteY156" fmla="*/ 3686175 h 4060507"/>
              <a:gd name="connsiteX157" fmla="*/ 8715375 w 11475720"/>
              <a:gd name="connsiteY157" fmla="*/ 3657600 h 4060507"/>
              <a:gd name="connsiteX158" fmla="*/ 8682038 w 11475720"/>
              <a:gd name="connsiteY158" fmla="*/ 3657600 h 4060507"/>
              <a:gd name="connsiteX159" fmla="*/ 8665845 w 11475720"/>
              <a:gd name="connsiteY159" fmla="*/ 3625215 h 4060507"/>
              <a:gd name="connsiteX160" fmla="*/ 8650605 w 11475720"/>
              <a:gd name="connsiteY160" fmla="*/ 3623310 h 4060507"/>
              <a:gd name="connsiteX161" fmla="*/ 8647748 w 11475720"/>
              <a:gd name="connsiteY161" fmla="*/ 3623310 h 4060507"/>
              <a:gd name="connsiteX162" fmla="*/ 8647748 w 11475720"/>
              <a:gd name="connsiteY162" fmla="*/ 3481388 h 4060507"/>
              <a:gd name="connsiteX163" fmla="*/ 8647748 w 11475720"/>
              <a:gd name="connsiteY163" fmla="*/ 3422333 h 4060507"/>
              <a:gd name="connsiteX164" fmla="*/ 8630602 w 11475720"/>
              <a:gd name="connsiteY164" fmla="*/ 3408998 h 4060507"/>
              <a:gd name="connsiteX165" fmla="*/ 8630602 w 11475720"/>
              <a:gd name="connsiteY165" fmla="*/ 3388043 h 4060507"/>
              <a:gd name="connsiteX166" fmla="*/ 8592502 w 11475720"/>
              <a:gd name="connsiteY166" fmla="*/ 3388043 h 4060507"/>
              <a:gd name="connsiteX167" fmla="*/ 8592502 w 11475720"/>
              <a:gd name="connsiteY167" fmla="*/ 3368040 h 4060507"/>
              <a:gd name="connsiteX168" fmla="*/ 8567738 w 11475720"/>
              <a:gd name="connsiteY168" fmla="*/ 3336608 h 4060507"/>
              <a:gd name="connsiteX169" fmla="*/ 8556307 w 11475720"/>
              <a:gd name="connsiteY169" fmla="*/ 3321368 h 4060507"/>
              <a:gd name="connsiteX170" fmla="*/ 8496300 w 11475720"/>
              <a:gd name="connsiteY170" fmla="*/ 3303270 h 4060507"/>
              <a:gd name="connsiteX171" fmla="*/ 8496300 w 11475720"/>
              <a:gd name="connsiteY171" fmla="*/ 2911793 h 4060507"/>
              <a:gd name="connsiteX172" fmla="*/ 8495348 w 11475720"/>
              <a:gd name="connsiteY172" fmla="*/ 2911793 h 4060507"/>
              <a:gd name="connsiteX173" fmla="*/ 8464868 w 11475720"/>
              <a:gd name="connsiteY173" fmla="*/ 2899410 h 4060507"/>
              <a:gd name="connsiteX174" fmla="*/ 8464868 w 11475720"/>
              <a:gd name="connsiteY174" fmla="*/ 2837498 h 4060507"/>
              <a:gd name="connsiteX175" fmla="*/ 8464868 w 11475720"/>
              <a:gd name="connsiteY175" fmla="*/ 2833688 h 4060507"/>
              <a:gd name="connsiteX176" fmla="*/ 8464868 w 11475720"/>
              <a:gd name="connsiteY176" fmla="*/ 2802255 h 4060507"/>
              <a:gd name="connsiteX177" fmla="*/ 8448675 w 11475720"/>
              <a:gd name="connsiteY177" fmla="*/ 2787968 h 4060507"/>
              <a:gd name="connsiteX178" fmla="*/ 8448675 w 11475720"/>
              <a:gd name="connsiteY178" fmla="*/ 2747963 h 4060507"/>
              <a:gd name="connsiteX179" fmla="*/ 8436293 w 11475720"/>
              <a:gd name="connsiteY179" fmla="*/ 2747963 h 4060507"/>
              <a:gd name="connsiteX180" fmla="*/ 8421052 w 11475720"/>
              <a:gd name="connsiteY180" fmla="*/ 2776538 h 4060507"/>
              <a:gd name="connsiteX181" fmla="*/ 8421052 w 11475720"/>
              <a:gd name="connsiteY181" fmla="*/ 2799398 h 4060507"/>
              <a:gd name="connsiteX182" fmla="*/ 8395335 w 11475720"/>
              <a:gd name="connsiteY182" fmla="*/ 2810828 h 4060507"/>
              <a:gd name="connsiteX183" fmla="*/ 8395335 w 11475720"/>
              <a:gd name="connsiteY183" fmla="*/ 2822258 h 4060507"/>
              <a:gd name="connsiteX184" fmla="*/ 8395335 w 11475720"/>
              <a:gd name="connsiteY184" fmla="*/ 2826068 h 4060507"/>
              <a:gd name="connsiteX185" fmla="*/ 8395335 w 11475720"/>
              <a:gd name="connsiteY185" fmla="*/ 2892743 h 4060507"/>
              <a:gd name="connsiteX186" fmla="*/ 8388668 w 11475720"/>
              <a:gd name="connsiteY186" fmla="*/ 2892743 h 4060507"/>
              <a:gd name="connsiteX187" fmla="*/ 8383905 w 11475720"/>
              <a:gd name="connsiteY187" fmla="*/ 2820353 h 4060507"/>
              <a:gd name="connsiteX188" fmla="*/ 8380095 w 11475720"/>
              <a:gd name="connsiteY188" fmla="*/ 2769870 h 4060507"/>
              <a:gd name="connsiteX189" fmla="*/ 8345805 w 11475720"/>
              <a:gd name="connsiteY189" fmla="*/ 2769870 h 4060507"/>
              <a:gd name="connsiteX190" fmla="*/ 8345805 w 11475720"/>
              <a:gd name="connsiteY190" fmla="*/ 2656523 h 4060507"/>
              <a:gd name="connsiteX191" fmla="*/ 8306753 w 11475720"/>
              <a:gd name="connsiteY191" fmla="*/ 2656523 h 4060507"/>
              <a:gd name="connsiteX192" fmla="*/ 8306753 w 11475720"/>
              <a:gd name="connsiteY192" fmla="*/ 2644140 h 4060507"/>
              <a:gd name="connsiteX193" fmla="*/ 8267700 w 11475720"/>
              <a:gd name="connsiteY193" fmla="*/ 2644140 h 4060507"/>
              <a:gd name="connsiteX194" fmla="*/ 8267700 w 11475720"/>
              <a:gd name="connsiteY194" fmla="*/ 2659380 h 4060507"/>
              <a:gd name="connsiteX195" fmla="*/ 8248650 w 11475720"/>
              <a:gd name="connsiteY195" fmla="*/ 2659380 h 4060507"/>
              <a:gd name="connsiteX196" fmla="*/ 8248650 w 11475720"/>
              <a:gd name="connsiteY196" fmla="*/ 2636520 h 4060507"/>
              <a:gd name="connsiteX197" fmla="*/ 8220075 w 11475720"/>
              <a:gd name="connsiteY197" fmla="*/ 2636520 h 4060507"/>
              <a:gd name="connsiteX198" fmla="*/ 8220075 w 11475720"/>
              <a:gd name="connsiteY198" fmla="*/ 2665095 h 4060507"/>
              <a:gd name="connsiteX199" fmla="*/ 8197215 w 11475720"/>
              <a:gd name="connsiteY199" fmla="*/ 2665095 h 4060507"/>
              <a:gd name="connsiteX200" fmla="*/ 8197215 w 11475720"/>
              <a:gd name="connsiteY200" fmla="*/ 2636520 h 4060507"/>
              <a:gd name="connsiteX201" fmla="*/ 8168640 w 11475720"/>
              <a:gd name="connsiteY201" fmla="*/ 2636520 h 4060507"/>
              <a:gd name="connsiteX202" fmla="*/ 8168640 w 11475720"/>
              <a:gd name="connsiteY202" fmla="*/ 2662238 h 4060507"/>
              <a:gd name="connsiteX203" fmla="*/ 8144828 w 11475720"/>
              <a:gd name="connsiteY203" fmla="*/ 2662238 h 4060507"/>
              <a:gd name="connsiteX204" fmla="*/ 8144828 w 11475720"/>
              <a:gd name="connsiteY204" fmla="*/ 2639378 h 4060507"/>
              <a:gd name="connsiteX205" fmla="*/ 8115300 w 11475720"/>
              <a:gd name="connsiteY205" fmla="*/ 2639378 h 4060507"/>
              <a:gd name="connsiteX206" fmla="*/ 8115300 w 11475720"/>
              <a:gd name="connsiteY206" fmla="*/ 2663190 h 4060507"/>
              <a:gd name="connsiteX207" fmla="*/ 8081010 w 11475720"/>
              <a:gd name="connsiteY207" fmla="*/ 2663190 h 4060507"/>
              <a:gd name="connsiteX208" fmla="*/ 8081010 w 11475720"/>
              <a:gd name="connsiteY208" fmla="*/ 2647950 h 4060507"/>
              <a:gd name="connsiteX209" fmla="*/ 8034338 w 11475720"/>
              <a:gd name="connsiteY209" fmla="*/ 2647950 h 4060507"/>
              <a:gd name="connsiteX210" fmla="*/ 8030528 w 11475720"/>
              <a:gd name="connsiteY210" fmla="*/ 2650808 h 4060507"/>
              <a:gd name="connsiteX211" fmla="*/ 8023860 w 11475720"/>
              <a:gd name="connsiteY211" fmla="*/ 2657475 h 4060507"/>
              <a:gd name="connsiteX212" fmla="*/ 7984808 w 11475720"/>
              <a:gd name="connsiteY212" fmla="*/ 2657475 h 4060507"/>
              <a:gd name="connsiteX213" fmla="*/ 7984808 w 11475720"/>
              <a:gd name="connsiteY213" fmla="*/ 2679383 h 4060507"/>
              <a:gd name="connsiteX214" fmla="*/ 7984808 w 11475720"/>
              <a:gd name="connsiteY214" fmla="*/ 2761298 h 4060507"/>
              <a:gd name="connsiteX215" fmla="*/ 7953375 w 11475720"/>
              <a:gd name="connsiteY215" fmla="*/ 2761298 h 4060507"/>
              <a:gd name="connsiteX216" fmla="*/ 7944803 w 11475720"/>
              <a:gd name="connsiteY216" fmla="*/ 2901315 h 4060507"/>
              <a:gd name="connsiteX217" fmla="*/ 7925753 w 11475720"/>
              <a:gd name="connsiteY217" fmla="*/ 3196590 h 4060507"/>
              <a:gd name="connsiteX218" fmla="*/ 7914323 w 11475720"/>
              <a:gd name="connsiteY218" fmla="*/ 3368993 h 4060507"/>
              <a:gd name="connsiteX219" fmla="*/ 7904798 w 11475720"/>
              <a:gd name="connsiteY219" fmla="*/ 3509010 h 4060507"/>
              <a:gd name="connsiteX220" fmla="*/ 7877175 w 11475720"/>
              <a:gd name="connsiteY220" fmla="*/ 3509010 h 4060507"/>
              <a:gd name="connsiteX221" fmla="*/ 7877175 w 11475720"/>
              <a:gd name="connsiteY221" fmla="*/ 3486150 h 4060507"/>
              <a:gd name="connsiteX222" fmla="*/ 7861935 w 11475720"/>
              <a:gd name="connsiteY222" fmla="*/ 3486150 h 4060507"/>
              <a:gd name="connsiteX223" fmla="*/ 7861935 w 11475720"/>
              <a:gd name="connsiteY223" fmla="*/ 3468053 h 4060507"/>
              <a:gd name="connsiteX224" fmla="*/ 7841933 w 11475720"/>
              <a:gd name="connsiteY224" fmla="*/ 3439478 h 4060507"/>
              <a:gd name="connsiteX225" fmla="*/ 7767638 w 11475720"/>
              <a:gd name="connsiteY225" fmla="*/ 3443288 h 4060507"/>
              <a:gd name="connsiteX226" fmla="*/ 7767638 w 11475720"/>
              <a:gd name="connsiteY226" fmla="*/ 3461385 h 4060507"/>
              <a:gd name="connsiteX227" fmla="*/ 7744778 w 11475720"/>
              <a:gd name="connsiteY227" fmla="*/ 3461385 h 4060507"/>
              <a:gd name="connsiteX228" fmla="*/ 7744778 w 11475720"/>
              <a:gd name="connsiteY228" fmla="*/ 3376613 h 4060507"/>
              <a:gd name="connsiteX229" fmla="*/ 7744778 w 11475720"/>
              <a:gd name="connsiteY229" fmla="*/ 3287078 h 4060507"/>
              <a:gd name="connsiteX230" fmla="*/ 7744778 w 11475720"/>
              <a:gd name="connsiteY230" fmla="*/ 3145155 h 4060507"/>
              <a:gd name="connsiteX231" fmla="*/ 7744778 w 11475720"/>
              <a:gd name="connsiteY231" fmla="*/ 3098483 h 4060507"/>
              <a:gd name="connsiteX232" fmla="*/ 7729538 w 11475720"/>
              <a:gd name="connsiteY232" fmla="*/ 3087053 h 4060507"/>
              <a:gd name="connsiteX233" fmla="*/ 7729538 w 11475720"/>
              <a:gd name="connsiteY233" fmla="*/ 3012758 h 4060507"/>
              <a:gd name="connsiteX234" fmla="*/ 7629525 w 11475720"/>
              <a:gd name="connsiteY234" fmla="*/ 3012758 h 4060507"/>
              <a:gd name="connsiteX235" fmla="*/ 7629525 w 11475720"/>
              <a:gd name="connsiteY235" fmla="*/ 3003233 h 4060507"/>
              <a:gd name="connsiteX236" fmla="*/ 7624763 w 11475720"/>
              <a:gd name="connsiteY236" fmla="*/ 3003233 h 4060507"/>
              <a:gd name="connsiteX237" fmla="*/ 7576185 w 11475720"/>
              <a:gd name="connsiteY237" fmla="*/ 3003233 h 4060507"/>
              <a:gd name="connsiteX238" fmla="*/ 7576185 w 11475720"/>
              <a:gd name="connsiteY238" fmla="*/ 3096578 h 4060507"/>
              <a:gd name="connsiteX239" fmla="*/ 7485698 w 11475720"/>
              <a:gd name="connsiteY239" fmla="*/ 3096578 h 4060507"/>
              <a:gd name="connsiteX240" fmla="*/ 7485698 w 11475720"/>
              <a:gd name="connsiteY240" fmla="*/ 3158490 h 4060507"/>
              <a:gd name="connsiteX241" fmla="*/ 7429500 w 11475720"/>
              <a:gd name="connsiteY241" fmla="*/ 3158490 h 4060507"/>
              <a:gd name="connsiteX242" fmla="*/ 7429500 w 11475720"/>
              <a:gd name="connsiteY242" fmla="*/ 3191828 h 4060507"/>
              <a:gd name="connsiteX243" fmla="*/ 7398068 w 11475720"/>
              <a:gd name="connsiteY243" fmla="*/ 3191828 h 4060507"/>
              <a:gd name="connsiteX244" fmla="*/ 7372350 w 11475720"/>
              <a:gd name="connsiteY244" fmla="*/ 3175635 h 4060507"/>
              <a:gd name="connsiteX245" fmla="*/ 7372350 w 11475720"/>
              <a:gd name="connsiteY245" fmla="*/ 3148965 h 4060507"/>
              <a:gd name="connsiteX246" fmla="*/ 7346633 w 11475720"/>
              <a:gd name="connsiteY246" fmla="*/ 3148965 h 4060507"/>
              <a:gd name="connsiteX247" fmla="*/ 7346633 w 11475720"/>
              <a:gd name="connsiteY247" fmla="*/ 3172778 h 4060507"/>
              <a:gd name="connsiteX248" fmla="*/ 7346633 w 11475720"/>
              <a:gd name="connsiteY248" fmla="*/ 3173730 h 4060507"/>
              <a:gd name="connsiteX249" fmla="*/ 7321868 w 11475720"/>
              <a:gd name="connsiteY249" fmla="*/ 3173730 h 4060507"/>
              <a:gd name="connsiteX250" fmla="*/ 7321868 w 11475720"/>
              <a:gd name="connsiteY250" fmla="*/ 3197543 h 4060507"/>
              <a:gd name="connsiteX251" fmla="*/ 7306628 w 11475720"/>
              <a:gd name="connsiteY251" fmla="*/ 3205163 h 4060507"/>
              <a:gd name="connsiteX252" fmla="*/ 7306628 w 11475720"/>
              <a:gd name="connsiteY252" fmla="*/ 3264218 h 4060507"/>
              <a:gd name="connsiteX253" fmla="*/ 7264718 w 11475720"/>
              <a:gd name="connsiteY253" fmla="*/ 3264218 h 4060507"/>
              <a:gd name="connsiteX254" fmla="*/ 7264718 w 11475720"/>
              <a:gd name="connsiteY254" fmla="*/ 3379470 h 4060507"/>
              <a:gd name="connsiteX255" fmla="*/ 7264718 w 11475720"/>
              <a:gd name="connsiteY255" fmla="*/ 3522345 h 4060507"/>
              <a:gd name="connsiteX256" fmla="*/ 7226618 w 11475720"/>
              <a:gd name="connsiteY256" fmla="*/ 3522345 h 4060507"/>
              <a:gd name="connsiteX257" fmla="*/ 7226618 w 11475720"/>
              <a:gd name="connsiteY257" fmla="*/ 3536633 h 4060507"/>
              <a:gd name="connsiteX258" fmla="*/ 7149465 w 11475720"/>
              <a:gd name="connsiteY258" fmla="*/ 3536633 h 4060507"/>
              <a:gd name="connsiteX259" fmla="*/ 7149465 w 11475720"/>
              <a:gd name="connsiteY259" fmla="*/ 3666173 h 4060507"/>
              <a:gd name="connsiteX260" fmla="*/ 7134225 w 11475720"/>
              <a:gd name="connsiteY260" fmla="*/ 3666173 h 4060507"/>
              <a:gd name="connsiteX261" fmla="*/ 7134225 w 11475720"/>
              <a:gd name="connsiteY261" fmla="*/ 3530918 h 4060507"/>
              <a:gd name="connsiteX262" fmla="*/ 7125653 w 11475720"/>
              <a:gd name="connsiteY262" fmla="*/ 3522345 h 4060507"/>
              <a:gd name="connsiteX263" fmla="*/ 7125653 w 11475720"/>
              <a:gd name="connsiteY263" fmla="*/ 3372803 h 4060507"/>
              <a:gd name="connsiteX264" fmla="*/ 7121843 w 11475720"/>
              <a:gd name="connsiteY264" fmla="*/ 3372803 h 4060507"/>
              <a:gd name="connsiteX265" fmla="*/ 7087553 w 11475720"/>
              <a:gd name="connsiteY265" fmla="*/ 3372803 h 4060507"/>
              <a:gd name="connsiteX266" fmla="*/ 7029450 w 11475720"/>
              <a:gd name="connsiteY266" fmla="*/ 3457575 h 4060507"/>
              <a:gd name="connsiteX267" fmla="*/ 7029450 w 11475720"/>
              <a:gd name="connsiteY267" fmla="*/ 3267075 h 4060507"/>
              <a:gd name="connsiteX268" fmla="*/ 7029450 w 11475720"/>
              <a:gd name="connsiteY268" fmla="*/ 3174683 h 4060507"/>
              <a:gd name="connsiteX269" fmla="*/ 7037070 w 11475720"/>
              <a:gd name="connsiteY269" fmla="*/ 3174683 h 4060507"/>
              <a:gd name="connsiteX270" fmla="*/ 7037070 w 11475720"/>
              <a:gd name="connsiteY270" fmla="*/ 3081338 h 4060507"/>
              <a:gd name="connsiteX271" fmla="*/ 6993255 w 11475720"/>
              <a:gd name="connsiteY271" fmla="*/ 3081338 h 4060507"/>
              <a:gd name="connsiteX272" fmla="*/ 6993255 w 11475720"/>
              <a:gd name="connsiteY272" fmla="*/ 3089910 h 4060507"/>
              <a:gd name="connsiteX273" fmla="*/ 6971348 w 11475720"/>
              <a:gd name="connsiteY273" fmla="*/ 3089910 h 4060507"/>
              <a:gd name="connsiteX274" fmla="*/ 6971348 w 11475720"/>
              <a:gd name="connsiteY274" fmla="*/ 3081338 h 4060507"/>
              <a:gd name="connsiteX275" fmla="*/ 6934200 w 11475720"/>
              <a:gd name="connsiteY275" fmla="*/ 3081338 h 4060507"/>
              <a:gd name="connsiteX276" fmla="*/ 6934200 w 11475720"/>
              <a:gd name="connsiteY276" fmla="*/ 3173730 h 4060507"/>
              <a:gd name="connsiteX277" fmla="*/ 6942773 w 11475720"/>
              <a:gd name="connsiteY277" fmla="*/ 3173730 h 4060507"/>
              <a:gd name="connsiteX278" fmla="*/ 6942773 w 11475720"/>
              <a:gd name="connsiteY278" fmla="*/ 3475673 h 4060507"/>
              <a:gd name="connsiteX279" fmla="*/ 6922770 w 11475720"/>
              <a:gd name="connsiteY279" fmla="*/ 3475673 h 4060507"/>
              <a:gd name="connsiteX280" fmla="*/ 6922770 w 11475720"/>
              <a:gd name="connsiteY280" fmla="*/ 3447098 h 4060507"/>
              <a:gd name="connsiteX281" fmla="*/ 6895148 w 11475720"/>
              <a:gd name="connsiteY281" fmla="*/ 3447098 h 4060507"/>
              <a:gd name="connsiteX282" fmla="*/ 6895148 w 11475720"/>
              <a:gd name="connsiteY282" fmla="*/ 3350895 h 4060507"/>
              <a:gd name="connsiteX283" fmla="*/ 6878955 w 11475720"/>
              <a:gd name="connsiteY283" fmla="*/ 3342323 h 4060507"/>
              <a:gd name="connsiteX284" fmla="*/ 6878955 w 11475720"/>
              <a:gd name="connsiteY284" fmla="*/ 3171825 h 4060507"/>
              <a:gd name="connsiteX285" fmla="*/ 6890385 w 11475720"/>
              <a:gd name="connsiteY285" fmla="*/ 3171825 h 4060507"/>
              <a:gd name="connsiteX286" fmla="*/ 6890385 w 11475720"/>
              <a:gd name="connsiteY286" fmla="*/ 3094673 h 4060507"/>
              <a:gd name="connsiteX287" fmla="*/ 6890385 w 11475720"/>
              <a:gd name="connsiteY287" fmla="*/ 3066098 h 4060507"/>
              <a:gd name="connsiteX288" fmla="*/ 6811328 w 11475720"/>
              <a:gd name="connsiteY288" fmla="*/ 3066098 h 4060507"/>
              <a:gd name="connsiteX289" fmla="*/ 6811328 w 11475720"/>
              <a:gd name="connsiteY289" fmla="*/ 3119438 h 4060507"/>
              <a:gd name="connsiteX290" fmla="*/ 6753225 w 11475720"/>
              <a:gd name="connsiteY290" fmla="*/ 3119438 h 4060507"/>
              <a:gd name="connsiteX291" fmla="*/ 6753225 w 11475720"/>
              <a:gd name="connsiteY291" fmla="*/ 3015615 h 4060507"/>
              <a:gd name="connsiteX292" fmla="*/ 6723698 w 11475720"/>
              <a:gd name="connsiteY292" fmla="*/ 2967038 h 4060507"/>
              <a:gd name="connsiteX293" fmla="*/ 6654165 w 11475720"/>
              <a:gd name="connsiteY293" fmla="*/ 2967038 h 4060507"/>
              <a:gd name="connsiteX294" fmla="*/ 6651308 w 11475720"/>
              <a:gd name="connsiteY294" fmla="*/ 2967038 h 4060507"/>
              <a:gd name="connsiteX295" fmla="*/ 6651308 w 11475720"/>
              <a:gd name="connsiteY295" fmla="*/ 2987993 h 4060507"/>
              <a:gd name="connsiteX296" fmla="*/ 6651308 w 11475720"/>
              <a:gd name="connsiteY296" fmla="*/ 3124200 h 4060507"/>
              <a:gd name="connsiteX297" fmla="*/ 6634163 w 11475720"/>
              <a:gd name="connsiteY297" fmla="*/ 3124200 h 4060507"/>
              <a:gd name="connsiteX298" fmla="*/ 6634163 w 11475720"/>
              <a:gd name="connsiteY298" fmla="*/ 3118485 h 4060507"/>
              <a:gd name="connsiteX299" fmla="*/ 6634163 w 11475720"/>
              <a:gd name="connsiteY299" fmla="*/ 3108960 h 4060507"/>
              <a:gd name="connsiteX300" fmla="*/ 6557010 w 11475720"/>
              <a:gd name="connsiteY300" fmla="*/ 3108960 h 4060507"/>
              <a:gd name="connsiteX301" fmla="*/ 6557010 w 11475720"/>
              <a:gd name="connsiteY301" fmla="*/ 3098483 h 4060507"/>
              <a:gd name="connsiteX302" fmla="*/ 6536055 w 11475720"/>
              <a:gd name="connsiteY302" fmla="*/ 3098483 h 4060507"/>
              <a:gd name="connsiteX303" fmla="*/ 6536055 w 11475720"/>
              <a:gd name="connsiteY303" fmla="*/ 3124200 h 4060507"/>
              <a:gd name="connsiteX304" fmla="*/ 6505575 w 11475720"/>
              <a:gd name="connsiteY304" fmla="*/ 3142298 h 4060507"/>
              <a:gd name="connsiteX305" fmla="*/ 6505575 w 11475720"/>
              <a:gd name="connsiteY305" fmla="*/ 3161348 h 4060507"/>
              <a:gd name="connsiteX306" fmla="*/ 6495098 w 11475720"/>
              <a:gd name="connsiteY306" fmla="*/ 3161348 h 4060507"/>
              <a:gd name="connsiteX307" fmla="*/ 6495098 w 11475720"/>
              <a:gd name="connsiteY307" fmla="*/ 3208020 h 4060507"/>
              <a:gd name="connsiteX308" fmla="*/ 6490335 w 11475720"/>
              <a:gd name="connsiteY308" fmla="*/ 3215640 h 4060507"/>
              <a:gd name="connsiteX309" fmla="*/ 6490335 w 11475720"/>
              <a:gd name="connsiteY309" fmla="*/ 3271838 h 4060507"/>
              <a:gd name="connsiteX310" fmla="*/ 6481763 w 11475720"/>
              <a:gd name="connsiteY310" fmla="*/ 3279458 h 4060507"/>
              <a:gd name="connsiteX311" fmla="*/ 6481763 w 11475720"/>
              <a:gd name="connsiteY311" fmla="*/ 3417570 h 4060507"/>
              <a:gd name="connsiteX312" fmla="*/ 6481763 w 11475720"/>
              <a:gd name="connsiteY312" fmla="*/ 3489960 h 4060507"/>
              <a:gd name="connsiteX313" fmla="*/ 6469380 w 11475720"/>
              <a:gd name="connsiteY313" fmla="*/ 3489960 h 4060507"/>
              <a:gd name="connsiteX314" fmla="*/ 6469380 w 11475720"/>
              <a:gd name="connsiteY314" fmla="*/ 3417570 h 4060507"/>
              <a:gd name="connsiteX315" fmla="*/ 6469380 w 11475720"/>
              <a:gd name="connsiteY315" fmla="*/ 3284220 h 4060507"/>
              <a:gd name="connsiteX316" fmla="*/ 6456998 w 11475720"/>
              <a:gd name="connsiteY316" fmla="*/ 3284220 h 4060507"/>
              <a:gd name="connsiteX317" fmla="*/ 6456998 w 11475720"/>
              <a:gd name="connsiteY317" fmla="*/ 3247073 h 4060507"/>
              <a:gd name="connsiteX318" fmla="*/ 6434138 w 11475720"/>
              <a:gd name="connsiteY318" fmla="*/ 3247073 h 4060507"/>
              <a:gd name="connsiteX319" fmla="*/ 6434138 w 11475720"/>
              <a:gd name="connsiteY319" fmla="*/ 3193733 h 4060507"/>
              <a:gd name="connsiteX320" fmla="*/ 6434138 w 11475720"/>
              <a:gd name="connsiteY320" fmla="*/ 3191828 h 4060507"/>
              <a:gd name="connsiteX321" fmla="*/ 6422708 w 11475720"/>
              <a:gd name="connsiteY321" fmla="*/ 3185160 h 4060507"/>
              <a:gd name="connsiteX322" fmla="*/ 6422708 w 11475720"/>
              <a:gd name="connsiteY322" fmla="*/ 3175635 h 4060507"/>
              <a:gd name="connsiteX323" fmla="*/ 6370320 w 11475720"/>
              <a:gd name="connsiteY323" fmla="*/ 3175635 h 4060507"/>
              <a:gd name="connsiteX324" fmla="*/ 6351270 w 11475720"/>
              <a:gd name="connsiteY324" fmla="*/ 3204210 h 4060507"/>
              <a:gd name="connsiteX325" fmla="*/ 6351270 w 11475720"/>
              <a:gd name="connsiteY325" fmla="*/ 3219450 h 4060507"/>
              <a:gd name="connsiteX326" fmla="*/ 6344603 w 11475720"/>
              <a:gd name="connsiteY326" fmla="*/ 3226118 h 4060507"/>
              <a:gd name="connsiteX327" fmla="*/ 6336030 w 11475720"/>
              <a:gd name="connsiteY327" fmla="*/ 3252788 h 4060507"/>
              <a:gd name="connsiteX328" fmla="*/ 6317933 w 11475720"/>
              <a:gd name="connsiteY328" fmla="*/ 3252788 h 4060507"/>
              <a:gd name="connsiteX329" fmla="*/ 6317933 w 11475720"/>
              <a:gd name="connsiteY329" fmla="*/ 3275648 h 4060507"/>
              <a:gd name="connsiteX330" fmla="*/ 6303645 w 11475720"/>
              <a:gd name="connsiteY330" fmla="*/ 3275648 h 4060507"/>
              <a:gd name="connsiteX331" fmla="*/ 6303645 w 11475720"/>
              <a:gd name="connsiteY331" fmla="*/ 3249930 h 4060507"/>
              <a:gd name="connsiteX332" fmla="*/ 6284595 w 11475720"/>
              <a:gd name="connsiteY332" fmla="*/ 3243263 h 4060507"/>
              <a:gd name="connsiteX333" fmla="*/ 6284595 w 11475720"/>
              <a:gd name="connsiteY333" fmla="*/ 3177540 h 4060507"/>
              <a:gd name="connsiteX334" fmla="*/ 6246495 w 11475720"/>
              <a:gd name="connsiteY334" fmla="*/ 3177540 h 4060507"/>
              <a:gd name="connsiteX335" fmla="*/ 6220778 w 11475720"/>
              <a:gd name="connsiteY335" fmla="*/ 3177540 h 4060507"/>
              <a:gd name="connsiteX336" fmla="*/ 6220778 w 11475720"/>
              <a:gd name="connsiteY336" fmla="*/ 3197543 h 4060507"/>
              <a:gd name="connsiteX337" fmla="*/ 6200775 w 11475720"/>
              <a:gd name="connsiteY337" fmla="*/ 3197543 h 4060507"/>
              <a:gd name="connsiteX338" fmla="*/ 6200775 w 11475720"/>
              <a:gd name="connsiteY338" fmla="*/ 3231833 h 4060507"/>
              <a:gd name="connsiteX339" fmla="*/ 6191250 w 11475720"/>
              <a:gd name="connsiteY339" fmla="*/ 3243263 h 4060507"/>
              <a:gd name="connsiteX340" fmla="*/ 6191250 w 11475720"/>
              <a:gd name="connsiteY340" fmla="*/ 3279458 h 4060507"/>
              <a:gd name="connsiteX341" fmla="*/ 6176963 w 11475720"/>
              <a:gd name="connsiteY341" fmla="*/ 3279458 h 4060507"/>
              <a:gd name="connsiteX342" fmla="*/ 6176963 w 11475720"/>
              <a:gd name="connsiteY342" fmla="*/ 3143250 h 4060507"/>
              <a:gd name="connsiteX343" fmla="*/ 6164580 w 11475720"/>
              <a:gd name="connsiteY343" fmla="*/ 3129915 h 4060507"/>
              <a:gd name="connsiteX344" fmla="*/ 6164580 w 11475720"/>
              <a:gd name="connsiteY344" fmla="*/ 3106103 h 4060507"/>
              <a:gd name="connsiteX345" fmla="*/ 6153150 w 11475720"/>
              <a:gd name="connsiteY345" fmla="*/ 3106103 h 4060507"/>
              <a:gd name="connsiteX346" fmla="*/ 6153150 w 11475720"/>
              <a:gd name="connsiteY346" fmla="*/ 2959418 h 4060507"/>
              <a:gd name="connsiteX347" fmla="*/ 6158865 w 11475720"/>
              <a:gd name="connsiteY347" fmla="*/ 2959418 h 4060507"/>
              <a:gd name="connsiteX348" fmla="*/ 6158865 w 11475720"/>
              <a:gd name="connsiteY348" fmla="*/ 2946083 h 4060507"/>
              <a:gd name="connsiteX349" fmla="*/ 6139815 w 11475720"/>
              <a:gd name="connsiteY349" fmla="*/ 2937510 h 4060507"/>
              <a:gd name="connsiteX350" fmla="*/ 6139815 w 11475720"/>
              <a:gd name="connsiteY350" fmla="*/ 2933700 h 4060507"/>
              <a:gd name="connsiteX351" fmla="*/ 6139815 w 11475720"/>
              <a:gd name="connsiteY351" fmla="*/ 2895600 h 4060507"/>
              <a:gd name="connsiteX352" fmla="*/ 6139815 w 11475720"/>
              <a:gd name="connsiteY352" fmla="*/ 2863215 h 4060507"/>
              <a:gd name="connsiteX353" fmla="*/ 6126480 w 11475720"/>
              <a:gd name="connsiteY353" fmla="*/ 2850833 h 4060507"/>
              <a:gd name="connsiteX354" fmla="*/ 6126480 w 11475720"/>
              <a:gd name="connsiteY354" fmla="*/ 2775585 h 4060507"/>
              <a:gd name="connsiteX355" fmla="*/ 6126480 w 11475720"/>
              <a:gd name="connsiteY355" fmla="*/ 2738438 h 4060507"/>
              <a:gd name="connsiteX356" fmla="*/ 6112193 w 11475720"/>
              <a:gd name="connsiteY356" fmla="*/ 2738438 h 4060507"/>
              <a:gd name="connsiteX357" fmla="*/ 6102668 w 11475720"/>
              <a:gd name="connsiteY357" fmla="*/ 2738438 h 4060507"/>
              <a:gd name="connsiteX358" fmla="*/ 6102668 w 11475720"/>
              <a:gd name="connsiteY358" fmla="*/ 2712720 h 4060507"/>
              <a:gd name="connsiteX359" fmla="*/ 6102668 w 11475720"/>
              <a:gd name="connsiteY359" fmla="*/ 2687003 h 4060507"/>
              <a:gd name="connsiteX360" fmla="*/ 6116003 w 11475720"/>
              <a:gd name="connsiteY360" fmla="*/ 2687003 h 4060507"/>
              <a:gd name="connsiteX361" fmla="*/ 6116003 w 11475720"/>
              <a:gd name="connsiteY361" fmla="*/ 2675573 h 4060507"/>
              <a:gd name="connsiteX362" fmla="*/ 6107430 w 11475720"/>
              <a:gd name="connsiteY362" fmla="*/ 2675573 h 4060507"/>
              <a:gd name="connsiteX363" fmla="*/ 6107430 w 11475720"/>
              <a:gd name="connsiteY363" fmla="*/ 2667000 h 4060507"/>
              <a:gd name="connsiteX364" fmla="*/ 6096953 w 11475720"/>
              <a:gd name="connsiteY364" fmla="*/ 2656523 h 4060507"/>
              <a:gd name="connsiteX365" fmla="*/ 6096953 w 11475720"/>
              <a:gd name="connsiteY365" fmla="*/ 2589848 h 4060507"/>
              <a:gd name="connsiteX366" fmla="*/ 6107430 w 11475720"/>
              <a:gd name="connsiteY366" fmla="*/ 2589848 h 4060507"/>
              <a:gd name="connsiteX367" fmla="*/ 6107430 w 11475720"/>
              <a:gd name="connsiteY367" fmla="*/ 2566988 h 4060507"/>
              <a:gd name="connsiteX368" fmla="*/ 6091238 w 11475720"/>
              <a:gd name="connsiteY368" fmla="*/ 2566988 h 4060507"/>
              <a:gd name="connsiteX369" fmla="*/ 6091238 w 11475720"/>
              <a:gd name="connsiteY369" fmla="*/ 2383155 h 4060507"/>
              <a:gd name="connsiteX370" fmla="*/ 6067425 w 11475720"/>
              <a:gd name="connsiteY370" fmla="*/ 2383155 h 4060507"/>
              <a:gd name="connsiteX371" fmla="*/ 6067425 w 11475720"/>
              <a:gd name="connsiteY371" fmla="*/ 2412683 h 4060507"/>
              <a:gd name="connsiteX372" fmla="*/ 6055995 w 11475720"/>
              <a:gd name="connsiteY372" fmla="*/ 2412683 h 4060507"/>
              <a:gd name="connsiteX373" fmla="*/ 6055995 w 11475720"/>
              <a:gd name="connsiteY373" fmla="*/ 2401253 h 4060507"/>
              <a:gd name="connsiteX374" fmla="*/ 6044565 w 11475720"/>
              <a:gd name="connsiteY374" fmla="*/ 2401253 h 4060507"/>
              <a:gd name="connsiteX375" fmla="*/ 6044565 w 11475720"/>
              <a:gd name="connsiteY375" fmla="*/ 2543175 h 4060507"/>
              <a:gd name="connsiteX376" fmla="*/ 6040755 w 11475720"/>
              <a:gd name="connsiteY376" fmla="*/ 2547938 h 4060507"/>
              <a:gd name="connsiteX377" fmla="*/ 6032183 w 11475720"/>
              <a:gd name="connsiteY377" fmla="*/ 2557463 h 4060507"/>
              <a:gd name="connsiteX378" fmla="*/ 6032183 w 11475720"/>
              <a:gd name="connsiteY378" fmla="*/ 2569845 h 4060507"/>
              <a:gd name="connsiteX379" fmla="*/ 5927408 w 11475720"/>
              <a:gd name="connsiteY379" fmla="*/ 2753678 h 4060507"/>
              <a:gd name="connsiteX380" fmla="*/ 5920740 w 11475720"/>
              <a:gd name="connsiteY380" fmla="*/ 2764155 h 4060507"/>
              <a:gd name="connsiteX381" fmla="*/ 5920740 w 11475720"/>
              <a:gd name="connsiteY381" fmla="*/ 2783205 h 4060507"/>
              <a:gd name="connsiteX382" fmla="*/ 5920740 w 11475720"/>
              <a:gd name="connsiteY382" fmla="*/ 2916555 h 4060507"/>
              <a:gd name="connsiteX383" fmla="*/ 5907405 w 11475720"/>
              <a:gd name="connsiteY383" fmla="*/ 2921318 h 4060507"/>
              <a:gd name="connsiteX384" fmla="*/ 5907405 w 11475720"/>
              <a:gd name="connsiteY384" fmla="*/ 3049905 h 4060507"/>
              <a:gd name="connsiteX385" fmla="*/ 5907405 w 11475720"/>
              <a:gd name="connsiteY385" fmla="*/ 3093720 h 4060507"/>
              <a:gd name="connsiteX386" fmla="*/ 5915025 w 11475720"/>
              <a:gd name="connsiteY386" fmla="*/ 3101340 h 4060507"/>
              <a:gd name="connsiteX387" fmla="*/ 5915025 w 11475720"/>
              <a:gd name="connsiteY387" fmla="*/ 3116580 h 4060507"/>
              <a:gd name="connsiteX388" fmla="*/ 5902643 w 11475720"/>
              <a:gd name="connsiteY388" fmla="*/ 3116580 h 4060507"/>
              <a:gd name="connsiteX389" fmla="*/ 5902643 w 11475720"/>
              <a:gd name="connsiteY389" fmla="*/ 3242310 h 4060507"/>
              <a:gd name="connsiteX390" fmla="*/ 5860733 w 11475720"/>
              <a:gd name="connsiteY390" fmla="*/ 3242310 h 4060507"/>
              <a:gd name="connsiteX391" fmla="*/ 5860733 w 11475720"/>
              <a:gd name="connsiteY391" fmla="*/ 3232785 h 4060507"/>
              <a:gd name="connsiteX392" fmla="*/ 5796915 w 11475720"/>
              <a:gd name="connsiteY392" fmla="*/ 3232785 h 4060507"/>
              <a:gd name="connsiteX393" fmla="*/ 5775008 w 11475720"/>
              <a:gd name="connsiteY393" fmla="*/ 3239453 h 4060507"/>
              <a:gd name="connsiteX394" fmla="*/ 5775008 w 11475720"/>
              <a:gd name="connsiteY394" fmla="*/ 3261360 h 4060507"/>
              <a:gd name="connsiteX395" fmla="*/ 5746433 w 11475720"/>
              <a:gd name="connsiteY395" fmla="*/ 3261360 h 4060507"/>
              <a:gd name="connsiteX396" fmla="*/ 5746433 w 11475720"/>
              <a:gd name="connsiteY396" fmla="*/ 3273743 h 4060507"/>
              <a:gd name="connsiteX397" fmla="*/ 5707380 w 11475720"/>
              <a:gd name="connsiteY397" fmla="*/ 3273743 h 4060507"/>
              <a:gd name="connsiteX398" fmla="*/ 5707380 w 11475720"/>
              <a:gd name="connsiteY398" fmla="*/ 3286125 h 4060507"/>
              <a:gd name="connsiteX399" fmla="*/ 5680710 w 11475720"/>
              <a:gd name="connsiteY399" fmla="*/ 3295650 h 4060507"/>
              <a:gd name="connsiteX400" fmla="*/ 5642610 w 11475720"/>
              <a:gd name="connsiteY400" fmla="*/ 3308985 h 4060507"/>
              <a:gd name="connsiteX401" fmla="*/ 5642610 w 11475720"/>
              <a:gd name="connsiteY401" fmla="*/ 3445193 h 4060507"/>
              <a:gd name="connsiteX402" fmla="*/ 5642610 w 11475720"/>
              <a:gd name="connsiteY402" fmla="*/ 3735705 h 4060507"/>
              <a:gd name="connsiteX403" fmla="*/ 5615940 w 11475720"/>
              <a:gd name="connsiteY403" fmla="*/ 3735705 h 4060507"/>
              <a:gd name="connsiteX404" fmla="*/ 5615940 w 11475720"/>
              <a:gd name="connsiteY404" fmla="*/ 3711893 h 4060507"/>
              <a:gd name="connsiteX405" fmla="*/ 5601653 w 11475720"/>
              <a:gd name="connsiteY405" fmla="*/ 3703320 h 4060507"/>
              <a:gd name="connsiteX406" fmla="*/ 5601653 w 11475720"/>
              <a:gd name="connsiteY406" fmla="*/ 3650933 h 4060507"/>
              <a:gd name="connsiteX407" fmla="*/ 5551170 w 11475720"/>
              <a:gd name="connsiteY407" fmla="*/ 3650933 h 4060507"/>
              <a:gd name="connsiteX408" fmla="*/ 5551170 w 11475720"/>
              <a:gd name="connsiteY408" fmla="*/ 3574733 h 4060507"/>
              <a:gd name="connsiteX409" fmla="*/ 5533073 w 11475720"/>
              <a:gd name="connsiteY409" fmla="*/ 3574733 h 4060507"/>
              <a:gd name="connsiteX410" fmla="*/ 5533073 w 11475720"/>
              <a:gd name="connsiteY410" fmla="*/ 3469005 h 4060507"/>
              <a:gd name="connsiteX411" fmla="*/ 5479733 w 11475720"/>
              <a:gd name="connsiteY411" fmla="*/ 3316605 h 4060507"/>
              <a:gd name="connsiteX412" fmla="*/ 5449253 w 11475720"/>
              <a:gd name="connsiteY412" fmla="*/ 3312795 h 4060507"/>
              <a:gd name="connsiteX413" fmla="*/ 5317808 w 11475720"/>
              <a:gd name="connsiteY413" fmla="*/ 3404235 h 4060507"/>
              <a:gd name="connsiteX414" fmla="*/ 5278755 w 11475720"/>
              <a:gd name="connsiteY414" fmla="*/ 3532823 h 4060507"/>
              <a:gd name="connsiteX415" fmla="*/ 5275898 w 11475720"/>
              <a:gd name="connsiteY415" fmla="*/ 3585210 h 4060507"/>
              <a:gd name="connsiteX416" fmla="*/ 5253990 w 11475720"/>
              <a:gd name="connsiteY416" fmla="*/ 3585210 h 4060507"/>
              <a:gd name="connsiteX417" fmla="*/ 5243513 w 11475720"/>
              <a:gd name="connsiteY417" fmla="*/ 3605213 h 4060507"/>
              <a:gd name="connsiteX418" fmla="*/ 5222558 w 11475720"/>
              <a:gd name="connsiteY418" fmla="*/ 3605213 h 4060507"/>
              <a:gd name="connsiteX419" fmla="*/ 5191125 w 11475720"/>
              <a:gd name="connsiteY419" fmla="*/ 3605213 h 4060507"/>
              <a:gd name="connsiteX420" fmla="*/ 5191125 w 11475720"/>
              <a:gd name="connsiteY420" fmla="*/ 3625215 h 4060507"/>
              <a:gd name="connsiteX421" fmla="*/ 5145405 w 11475720"/>
              <a:gd name="connsiteY421" fmla="*/ 3625215 h 4060507"/>
              <a:gd name="connsiteX422" fmla="*/ 5145405 w 11475720"/>
              <a:gd name="connsiteY422" fmla="*/ 3564255 h 4060507"/>
              <a:gd name="connsiteX423" fmla="*/ 5139690 w 11475720"/>
              <a:gd name="connsiteY423" fmla="*/ 3550920 h 4060507"/>
              <a:gd name="connsiteX424" fmla="*/ 5121593 w 11475720"/>
              <a:gd name="connsiteY424" fmla="*/ 3550920 h 4060507"/>
              <a:gd name="connsiteX425" fmla="*/ 5121593 w 11475720"/>
              <a:gd name="connsiteY425" fmla="*/ 3489960 h 4060507"/>
              <a:gd name="connsiteX426" fmla="*/ 5069205 w 11475720"/>
              <a:gd name="connsiteY426" fmla="*/ 3489960 h 4060507"/>
              <a:gd name="connsiteX427" fmla="*/ 5069205 w 11475720"/>
              <a:gd name="connsiteY427" fmla="*/ 3391853 h 4060507"/>
              <a:gd name="connsiteX428" fmla="*/ 5069205 w 11475720"/>
              <a:gd name="connsiteY428" fmla="*/ 3081338 h 4060507"/>
              <a:gd name="connsiteX429" fmla="*/ 5074920 w 11475720"/>
              <a:gd name="connsiteY429" fmla="*/ 3081338 h 4060507"/>
              <a:gd name="connsiteX430" fmla="*/ 5074920 w 11475720"/>
              <a:gd name="connsiteY430" fmla="*/ 3043238 h 4060507"/>
              <a:gd name="connsiteX431" fmla="*/ 5030153 w 11475720"/>
              <a:gd name="connsiteY431" fmla="*/ 3043238 h 4060507"/>
              <a:gd name="connsiteX432" fmla="*/ 5030153 w 11475720"/>
              <a:gd name="connsiteY432" fmla="*/ 2791778 h 4060507"/>
              <a:gd name="connsiteX433" fmla="*/ 5030153 w 11475720"/>
              <a:gd name="connsiteY433" fmla="*/ 2791778 h 4060507"/>
              <a:gd name="connsiteX434" fmla="*/ 5030153 w 11475720"/>
              <a:gd name="connsiteY434" fmla="*/ 2791778 h 4060507"/>
              <a:gd name="connsiteX435" fmla="*/ 5030153 w 11475720"/>
              <a:gd name="connsiteY435" fmla="*/ 2791778 h 4060507"/>
              <a:gd name="connsiteX436" fmla="*/ 5030153 w 11475720"/>
              <a:gd name="connsiteY436" fmla="*/ 2473643 h 4060507"/>
              <a:gd name="connsiteX437" fmla="*/ 4983480 w 11475720"/>
              <a:gd name="connsiteY437" fmla="*/ 2473643 h 4060507"/>
              <a:gd name="connsiteX438" fmla="*/ 4983480 w 11475720"/>
              <a:gd name="connsiteY438" fmla="*/ 2117408 h 4060507"/>
              <a:gd name="connsiteX439" fmla="*/ 4983480 w 11475720"/>
              <a:gd name="connsiteY439" fmla="*/ 1789748 h 4060507"/>
              <a:gd name="connsiteX440" fmla="*/ 4940618 w 11475720"/>
              <a:gd name="connsiteY440" fmla="*/ 1789748 h 4060507"/>
              <a:gd name="connsiteX441" fmla="*/ 4940618 w 11475720"/>
              <a:gd name="connsiteY441" fmla="*/ 1777365 h 4060507"/>
              <a:gd name="connsiteX442" fmla="*/ 4929188 w 11475720"/>
              <a:gd name="connsiteY442" fmla="*/ 1777365 h 4060507"/>
              <a:gd name="connsiteX443" fmla="*/ 4929188 w 11475720"/>
              <a:gd name="connsiteY443" fmla="*/ 1670685 h 4060507"/>
              <a:gd name="connsiteX444" fmla="*/ 4929188 w 11475720"/>
              <a:gd name="connsiteY444" fmla="*/ 1575435 h 4060507"/>
              <a:gd name="connsiteX445" fmla="*/ 4935855 w 11475720"/>
              <a:gd name="connsiteY445" fmla="*/ 1575435 h 4060507"/>
              <a:gd name="connsiteX446" fmla="*/ 4935855 w 11475720"/>
              <a:gd name="connsiteY446" fmla="*/ 1526858 h 4060507"/>
              <a:gd name="connsiteX447" fmla="*/ 4924425 w 11475720"/>
              <a:gd name="connsiteY447" fmla="*/ 1526858 h 4060507"/>
              <a:gd name="connsiteX448" fmla="*/ 4924425 w 11475720"/>
              <a:gd name="connsiteY448" fmla="*/ 1287780 h 4060507"/>
              <a:gd name="connsiteX449" fmla="*/ 4924425 w 11475720"/>
              <a:gd name="connsiteY449" fmla="*/ 1166813 h 4060507"/>
              <a:gd name="connsiteX450" fmla="*/ 4927283 w 11475720"/>
              <a:gd name="connsiteY450" fmla="*/ 1166813 h 4060507"/>
              <a:gd name="connsiteX451" fmla="*/ 4927283 w 11475720"/>
              <a:gd name="connsiteY451" fmla="*/ 1118235 h 4060507"/>
              <a:gd name="connsiteX452" fmla="*/ 4894898 w 11475720"/>
              <a:gd name="connsiteY452" fmla="*/ 1118235 h 4060507"/>
              <a:gd name="connsiteX453" fmla="*/ 4894898 w 11475720"/>
              <a:gd name="connsiteY453" fmla="*/ 739140 h 4060507"/>
              <a:gd name="connsiteX454" fmla="*/ 4876800 w 11475720"/>
              <a:gd name="connsiteY454" fmla="*/ 737235 h 4060507"/>
              <a:gd name="connsiteX455" fmla="*/ 4876800 w 11475720"/>
              <a:gd name="connsiteY455" fmla="*/ 476250 h 4060507"/>
              <a:gd name="connsiteX456" fmla="*/ 4872990 w 11475720"/>
              <a:gd name="connsiteY456" fmla="*/ 473393 h 4060507"/>
              <a:gd name="connsiteX457" fmla="*/ 4869180 w 11475720"/>
              <a:gd name="connsiteY457" fmla="*/ 470535 h 4060507"/>
              <a:gd name="connsiteX458" fmla="*/ 4869180 w 11475720"/>
              <a:gd name="connsiteY458" fmla="*/ 400050 h 4060507"/>
              <a:gd name="connsiteX459" fmla="*/ 4869180 w 11475720"/>
              <a:gd name="connsiteY459" fmla="*/ 216218 h 4060507"/>
              <a:gd name="connsiteX460" fmla="*/ 4869180 w 11475720"/>
              <a:gd name="connsiteY460" fmla="*/ 15240 h 4060507"/>
              <a:gd name="connsiteX461" fmla="*/ 4853940 w 11475720"/>
              <a:gd name="connsiteY461" fmla="*/ 0 h 4060507"/>
              <a:gd name="connsiteX462" fmla="*/ 4853940 w 11475720"/>
              <a:gd name="connsiteY462" fmla="*/ 197168 h 4060507"/>
              <a:gd name="connsiteX463" fmla="*/ 4853940 w 11475720"/>
              <a:gd name="connsiteY463" fmla="*/ 371475 h 4060507"/>
              <a:gd name="connsiteX464" fmla="*/ 4846320 w 11475720"/>
              <a:gd name="connsiteY464" fmla="*/ 371475 h 4060507"/>
              <a:gd name="connsiteX465" fmla="*/ 4846320 w 11475720"/>
              <a:gd name="connsiteY465" fmla="*/ 454343 h 4060507"/>
              <a:gd name="connsiteX466" fmla="*/ 4846320 w 11475720"/>
              <a:gd name="connsiteY466" fmla="*/ 463868 h 4060507"/>
              <a:gd name="connsiteX467" fmla="*/ 4838700 w 11475720"/>
              <a:gd name="connsiteY467" fmla="*/ 471488 h 4060507"/>
              <a:gd name="connsiteX468" fmla="*/ 4835843 w 11475720"/>
              <a:gd name="connsiteY468" fmla="*/ 474345 h 4060507"/>
              <a:gd name="connsiteX469" fmla="*/ 4835843 w 11475720"/>
              <a:gd name="connsiteY469" fmla="*/ 477203 h 4060507"/>
              <a:gd name="connsiteX470" fmla="*/ 4835843 w 11475720"/>
              <a:gd name="connsiteY470" fmla="*/ 627698 h 4060507"/>
              <a:gd name="connsiteX471" fmla="*/ 4835843 w 11475720"/>
              <a:gd name="connsiteY471" fmla="*/ 650558 h 4060507"/>
              <a:gd name="connsiteX472" fmla="*/ 4830128 w 11475720"/>
              <a:gd name="connsiteY472" fmla="*/ 652463 h 4060507"/>
              <a:gd name="connsiteX473" fmla="*/ 4814888 w 11475720"/>
              <a:gd name="connsiteY473" fmla="*/ 657225 h 4060507"/>
              <a:gd name="connsiteX474" fmla="*/ 4814888 w 11475720"/>
              <a:gd name="connsiteY474" fmla="*/ 715328 h 4060507"/>
              <a:gd name="connsiteX475" fmla="*/ 4814888 w 11475720"/>
              <a:gd name="connsiteY475" fmla="*/ 1010603 h 4060507"/>
              <a:gd name="connsiteX476" fmla="*/ 4802505 w 11475720"/>
              <a:gd name="connsiteY476" fmla="*/ 1010603 h 4060507"/>
              <a:gd name="connsiteX477" fmla="*/ 4802505 w 11475720"/>
              <a:gd name="connsiteY477" fmla="*/ 1205865 h 4060507"/>
              <a:gd name="connsiteX478" fmla="*/ 4777740 w 11475720"/>
              <a:gd name="connsiteY478" fmla="*/ 1205865 h 4060507"/>
              <a:gd name="connsiteX479" fmla="*/ 4777740 w 11475720"/>
              <a:gd name="connsiteY479" fmla="*/ 1371600 h 4060507"/>
              <a:gd name="connsiteX480" fmla="*/ 4777740 w 11475720"/>
              <a:gd name="connsiteY480" fmla="*/ 1510665 h 4060507"/>
              <a:gd name="connsiteX481" fmla="*/ 4754880 w 11475720"/>
              <a:gd name="connsiteY481" fmla="*/ 1519238 h 4060507"/>
              <a:gd name="connsiteX482" fmla="*/ 4754880 w 11475720"/>
              <a:gd name="connsiteY482" fmla="*/ 1995488 h 4060507"/>
              <a:gd name="connsiteX483" fmla="*/ 4754880 w 11475720"/>
              <a:gd name="connsiteY483" fmla="*/ 2057400 h 4060507"/>
              <a:gd name="connsiteX484" fmla="*/ 4749165 w 11475720"/>
              <a:gd name="connsiteY484" fmla="*/ 2057400 h 4060507"/>
              <a:gd name="connsiteX485" fmla="*/ 4749165 w 11475720"/>
              <a:gd name="connsiteY485" fmla="*/ 2121218 h 4060507"/>
              <a:gd name="connsiteX486" fmla="*/ 4754880 w 11475720"/>
              <a:gd name="connsiteY486" fmla="*/ 2121218 h 4060507"/>
              <a:gd name="connsiteX487" fmla="*/ 4754880 w 11475720"/>
              <a:gd name="connsiteY487" fmla="*/ 2265998 h 4060507"/>
              <a:gd name="connsiteX488" fmla="*/ 4732973 w 11475720"/>
              <a:gd name="connsiteY488" fmla="*/ 2278380 h 4060507"/>
              <a:gd name="connsiteX489" fmla="*/ 4732973 w 11475720"/>
              <a:gd name="connsiteY489" fmla="*/ 2312670 h 4060507"/>
              <a:gd name="connsiteX490" fmla="*/ 4732973 w 11475720"/>
              <a:gd name="connsiteY490" fmla="*/ 2644140 h 4060507"/>
              <a:gd name="connsiteX491" fmla="*/ 4732973 w 11475720"/>
              <a:gd name="connsiteY491" fmla="*/ 2688908 h 4060507"/>
              <a:gd name="connsiteX492" fmla="*/ 4728210 w 11475720"/>
              <a:gd name="connsiteY492" fmla="*/ 2688908 h 4060507"/>
              <a:gd name="connsiteX493" fmla="*/ 4728210 w 11475720"/>
              <a:gd name="connsiteY493" fmla="*/ 2732723 h 4060507"/>
              <a:gd name="connsiteX494" fmla="*/ 4732973 w 11475720"/>
              <a:gd name="connsiteY494" fmla="*/ 2732723 h 4060507"/>
              <a:gd name="connsiteX495" fmla="*/ 4732973 w 11475720"/>
              <a:gd name="connsiteY495" fmla="*/ 2857500 h 4060507"/>
              <a:gd name="connsiteX496" fmla="*/ 4707255 w 11475720"/>
              <a:gd name="connsiteY496" fmla="*/ 2867025 h 4060507"/>
              <a:gd name="connsiteX497" fmla="*/ 4707255 w 11475720"/>
              <a:gd name="connsiteY497" fmla="*/ 2888933 h 4060507"/>
              <a:gd name="connsiteX498" fmla="*/ 4707255 w 11475720"/>
              <a:gd name="connsiteY498" fmla="*/ 3208020 h 4060507"/>
              <a:gd name="connsiteX499" fmla="*/ 4707255 w 11475720"/>
              <a:gd name="connsiteY499" fmla="*/ 3356610 h 4060507"/>
              <a:gd name="connsiteX500" fmla="*/ 4693920 w 11475720"/>
              <a:gd name="connsiteY500" fmla="*/ 3356610 h 4060507"/>
              <a:gd name="connsiteX501" fmla="*/ 4677728 w 11475720"/>
              <a:gd name="connsiteY501" fmla="*/ 3373755 h 4060507"/>
              <a:gd name="connsiteX502" fmla="*/ 4677728 w 11475720"/>
              <a:gd name="connsiteY502" fmla="*/ 3514725 h 4060507"/>
              <a:gd name="connsiteX503" fmla="*/ 4677728 w 11475720"/>
              <a:gd name="connsiteY503" fmla="*/ 3663315 h 4060507"/>
              <a:gd name="connsiteX504" fmla="*/ 4652010 w 11475720"/>
              <a:gd name="connsiteY504" fmla="*/ 3663315 h 4060507"/>
              <a:gd name="connsiteX505" fmla="*/ 4652010 w 11475720"/>
              <a:gd name="connsiteY505" fmla="*/ 3641408 h 4060507"/>
              <a:gd name="connsiteX506" fmla="*/ 4645343 w 11475720"/>
              <a:gd name="connsiteY506" fmla="*/ 3626168 h 4060507"/>
              <a:gd name="connsiteX507" fmla="*/ 4645343 w 11475720"/>
              <a:gd name="connsiteY507" fmla="*/ 3524250 h 4060507"/>
              <a:gd name="connsiteX508" fmla="*/ 4645343 w 11475720"/>
              <a:gd name="connsiteY508" fmla="*/ 3499485 h 4060507"/>
              <a:gd name="connsiteX509" fmla="*/ 4621530 w 11475720"/>
              <a:gd name="connsiteY509" fmla="*/ 3485198 h 4060507"/>
              <a:gd name="connsiteX510" fmla="*/ 4621530 w 11475720"/>
              <a:gd name="connsiteY510" fmla="*/ 3463290 h 4060507"/>
              <a:gd name="connsiteX511" fmla="*/ 4595813 w 11475720"/>
              <a:gd name="connsiteY511" fmla="*/ 3463290 h 4060507"/>
              <a:gd name="connsiteX512" fmla="*/ 4595813 w 11475720"/>
              <a:gd name="connsiteY512" fmla="*/ 3469958 h 4060507"/>
              <a:gd name="connsiteX513" fmla="*/ 4512945 w 11475720"/>
              <a:gd name="connsiteY513" fmla="*/ 3469958 h 4060507"/>
              <a:gd name="connsiteX514" fmla="*/ 4512945 w 11475720"/>
              <a:gd name="connsiteY514" fmla="*/ 3481388 h 4060507"/>
              <a:gd name="connsiteX515" fmla="*/ 4494848 w 11475720"/>
              <a:gd name="connsiteY515" fmla="*/ 3481388 h 4060507"/>
              <a:gd name="connsiteX516" fmla="*/ 4460558 w 11475720"/>
              <a:gd name="connsiteY516" fmla="*/ 3481388 h 4060507"/>
              <a:gd name="connsiteX517" fmla="*/ 4441508 w 11475720"/>
              <a:gd name="connsiteY517" fmla="*/ 3489008 h 4060507"/>
              <a:gd name="connsiteX518" fmla="*/ 4441508 w 11475720"/>
              <a:gd name="connsiteY518" fmla="*/ 3549968 h 4060507"/>
              <a:gd name="connsiteX519" fmla="*/ 4441508 w 11475720"/>
              <a:gd name="connsiteY519" fmla="*/ 3587115 h 4060507"/>
              <a:gd name="connsiteX520" fmla="*/ 4441508 w 11475720"/>
              <a:gd name="connsiteY520" fmla="*/ 3617595 h 4060507"/>
              <a:gd name="connsiteX521" fmla="*/ 4441508 w 11475720"/>
              <a:gd name="connsiteY521" fmla="*/ 3624263 h 4060507"/>
              <a:gd name="connsiteX522" fmla="*/ 4428173 w 11475720"/>
              <a:gd name="connsiteY522" fmla="*/ 3624263 h 4060507"/>
              <a:gd name="connsiteX523" fmla="*/ 4424363 w 11475720"/>
              <a:gd name="connsiteY523" fmla="*/ 3624263 h 4060507"/>
              <a:gd name="connsiteX524" fmla="*/ 4394835 w 11475720"/>
              <a:gd name="connsiteY524" fmla="*/ 3646170 h 4060507"/>
              <a:gd name="connsiteX525" fmla="*/ 4402455 w 11475720"/>
              <a:gd name="connsiteY525" fmla="*/ 3672840 h 4060507"/>
              <a:gd name="connsiteX526" fmla="*/ 4392930 w 11475720"/>
              <a:gd name="connsiteY526" fmla="*/ 3672840 h 4060507"/>
              <a:gd name="connsiteX527" fmla="*/ 4392930 w 11475720"/>
              <a:gd name="connsiteY527" fmla="*/ 3708083 h 4060507"/>
              <a:gd name="connsiteX528" fmla="*/ 4343400 w 11475720"/>
              <a:gd name="connsiteY528" fmla="*/ 3708083 h 4060507"/>
              <a:gd name="connsiteX529" fmla="*/ 4306253 w 11475720"/>
              <a:gd name="connsiteY529" fmla="*/ 3708083 h 4060507"/>
              <a:gd name="connsiteX530" fmla="*/ 4306253 w 11475720"/>
              <a:gd name="connsiteY530" fmla="*/ 3542348 h 4060507"/>
              <a:gd name="connsiteX531" fmla="*/ 4306253 w 11475720"/>
              <a:gd name="connsiteY531" fmla="*/ 3297555 h 4060507"/>
              <a:gd name="connsiteX532" fmla="*/ 4313873 w 11475720"/>
              <a:gd name="connsiteY532" fmla="*/ 3297555 h 4060507"/>
              <a:gd name="connsiteX533" fmla="*/ 4313873 w 11475720"/>
              <a:gd name="connsiteY533" fmla="*/ 3188018 h 4060507"/>
              <a:gd name="connsiteX534" fmla="*/ 4305300 w 11475720"/>
              <a:gd name="connsiteY534" fmla="*/ 3188018 h 4060507"/>
              <a:gd name="connsiteX535" fmla="*/ 4305300 w 11475720"/>
              <a:gd name="connsiteY535" fmla="*/ 3164205 h 4060507"/>
              <a:gd name="connsiteX536" fmla="*/ 4236720 w 11475720"/>
              <a:gd name="connsiteY536" fmla="*/ 3164205 h 4060507"/>
              <a:gd name="connsiteX537" fmla="*/ 4236720 w 11475720"/>
              <a:gd name="connsiteY537" fmla="*/ 3143250 h 4060507"/>
              <a:gd name="connsiteX538" fmla="*/ 4172903 w 11475720"/>
              <a:gd name="connsiteY538" fmla="*/ 3143250 h 4060507"/>
              <a:gd name="connsiteX539" fmla="*/ 4147185 w 11475720"/>
              <a:gd name="connsiteY539" fmla="*/ 3178493 h 4060507"/>
              <a:gd name="connsiteX540" fmla="*/ 4089083 w 11475720"/>
              <a:gd name="connsiteY540" fmla="*/ 3178493 h 4060507"/>
              <a:gd name="connsiteX541" fmla="*/ 4089083 w 11475720"/>
              <a:gd name="connsiteY541" fmla="*/ 3419475 h 4060507"/>
              <a:gd name="connsiteX542" fmla="*/ 4089083 w 11475720"/>
              <a:gd name="connsiteY542" fmla="*/ 3669983 h 4060507"/>
              <a:gd name="connsiteX543" fmla="*/ 4071938 w 11475720"/>
              <a:gd name="connsiteY543" fmla="*/ 3685223 h 4060507"/>
              <a:gd name="connsiteX544" fmla="*/ 4071938 w 11475720"/>
              <a:gd name="connsiteY544" fmla="*/ 3719513 h 4060507"/>
              <a:gd name="connsiteX545" fmla="*/ 4049078 w 11475720"/>
              <a:gd name="connsiteY545" fmla="*/ 3719513 h 4060507"/>
              <a:gd name="connsiteX546" fmla="*/ 4049078 w 11475720"/>
              <a:gd name="connsiteY546" fmla="*/ 3743325 h 4060507"/>
              <a:gd name="connsiteX547" fmla="*/ 4023360 w 11475720"/>
              <a:gd name="connsiteY547" fmla="*/ 3743325 h 4060507"/>
              <a:gd name="connsiteX548" fmla="*/ 4023360 w 11475720"/>
              <a:gd name="connsiteY548" fmla="*/ 3383280 h 4060507"/>
              <a:gd name="connsiteX549" fmla="*/ 4023360 w 11475720"/>
              <a:gd name="connsiteY549" fmla="*/ 3106103 h 4060507"/>
              <a:gd name="connsiteX550" fmla="*/ 4013835 w 11475720"/>
              <a:gd name="connsiteY550" fmla="*/ 3097530 h 4060507"/>
              <a:gd name="connsiteX551" fmla="*/ 4001453 w 11475720"/>
              <a:gd name="connsiteY551" fmla="*/ 3087053 h 4060507"/>
              <a:gd name="connsiteX552" fmla="*/ 3910013 w 11475720"/>
              <a:gd name="connsiteY552" fmla="*/ 3087053 h 4060507"/>
              <a:gd name="connsiteX553" fmla="*/ 3898583 w 11475720"/>
              <a:gd name="connsiteY553" fmla="*/ 3087053 h 4060507"/>
              <a:gd name="connsiteX554" fmla="*/ 3898583 w 11475720"/>
              <a:gd name="connsiteY554" fmla="*/ 3076575 h 4060507"/>
              <a:gd name="connsiteX555" fmla="*/ 3874770 w 11475720"/>
              <a:gd name="connsiteY555" fmla="*/ 3071813 h 4060507"/>
              <a:gd name="connsiteX556" fmla="*/ 3874770 w 11475720"/>
              <a:gd name="connsiteY556" fmla="*/ 3053715 h 4060507"/>
              <a:gd name="connsiteX557" fmla="*/ 3832860 w 11475720"/>
              <a:gd name="connsiteY557" fmla="*/ 3053715 h 4060507"/>
              <a:gd name="connsiteX558" fmla="*/ 3812858 w 11475720"/>
              <a:gd name="connsiteY558" fmla="*/ 3087053 h 4060507"/>
              <a:gd name="connsiteX559" fmla="*/ 3789998 w 11475720"/>
              <a:gd name="connsiteY559" fmla="*/ 3087053 h 4060507"/>
              <a:gd name="connsiteX560" fmla="*/ 3789998 w 11475720"/>
              <a:gd name="connsiteY560" fmla="*/ 3057525 h 4060507"/>
              <a:gd name="connsiteX561" fmla="*/ 3789998 w 11475720"/>
              <a:gd name="connsiteY561" fmla="*/ 3052763 h 4060507"/>
              <a:gd name="connsiteX562" fmla="*/ 3794760 w 11475720"/>
              <a:gd name="connsiteY562" fmla="*/ 3045143 h 4060507"/>
              <a:gd name="connsiteX563" fmla="*/ 3794760 w 11475720"/>
              <a:gd name="connsiteY563" fmla="*/ 3005138 h 4060507"/>
              <a:gd name="connsiteX564" fmla="*/ 3783330 w 11475720"/>
              <a:gd name="connsiteY564" fmla="*/ 2991803 h 4060507"/>
              <a:gd name="connsiteX565" fmla="*/ 3772853 w 11475720"/>
              <a:gd name="connsiteY565" fmla="*/ 2991803 h 4060507"/>
              <a:gd name="connsiteX566" fmla="*/ 3768090 w 11475720"/>
              <a:gd name="connsiteY566" fmla="*/ 2991803 h 4060507"/>
              <a:gd name="connsiteX567" fmla="*/ 3752850 w 11475720"/>
              <a:gd name="connsiteY567" fmla="*/ 3006090 h 4060507"/>
              <a:gd name="connsiteX568" fmla="*/ 3752850 w 11475720"/>
              <a:gd name="connsiteY568" fmla="*/ 3040380 h 4060507"/>
              <a:gd name="connsiteX569" fmla="*/ 3752850 w 11475720"/>
              <a:gd name="connsiteY569" fmla="*/ 3047048 h 4060507"/>
              <a:gd name="connsiteX570" fmla="*/ 3759518 w 11475720"/>
              <a:gd name="connsiteY570" fmla="*/ 3053715 h 4060507"/>
              <a:gd name="connsiteX571" fmla="*/ 3759518 w 11475720"/>
              <a:gd name="connsiteY571" fmla="*/ 3099435 h 4060507"/>
              <a:gd name="connsiteX572" fmla="*/ 3759518 w 11475720"/>
              <a:gd name="connsiteY572" fmla="*/ 3173730 h 4060507"/>
              <a:gd name="connsiteX573" fmla="*/ 3759518 w 11475720"/>
              <a:gd name="connsiteY573" fmla="*/ 3216593 h 4060507"/>
              <a:gd name="connsiteX574" fmla="*/ 3731895 w 11475720"/>
              <a:gd name="connsiteY574" fmla="*/ 3216593 h 4060507"/>
              <a:gd name="connsiteX575" fmla="*/ 3731895 w 11475720"/>
              <a:gd name="connsiteY575" fmla="*/ 3219450 h 4060507"/>
              <a:gd name="connsiteX576" fmla="*/ 3731895 w 11475720"/>
              <a:gd name="connsiteY576" fmla="*/ 3333750 h 4060507"/>
              <a:gd name="connsiteX577" fmla="*/ 3731895 w 11475720"/>
              <a:gd name="connsiteY577" fmla="*/ 3429000 h 4060507"/>
              <a:gd name="connsiteX578" fmla="*/ 3719513 w 11475720"/>
              <a:gd name="connsiteY578" fmla="*/ 3429000 h 4060507"/>
              <a:gd name="connsiteX579" fmla="*/ 3719513 w 11475720"/>
              <a:gd name="connsiteY579" fmla="*/ 3394710 h 4060507"/>
              <a:gd name="connsiteX580" fmla="*/ 3698558 w 11475720"/>
              <a:gd name="connsiteY580" fmla="*/ 3394710 h 4060507"/>
              <a:gd name="connsiteX581" fmla="*/ 3698558 w 11475720"/>
              <a:gd name="connsiteY581" fmla="*/ 3411855 h 4060507"/>
              <a:gd name="connsiteX582" fmla="*/ 3667125 w 11475720"/>
              <a:gd name="connsiteY582" fmla="*/ 3411855 h 4060507"/>
              <a:gd name="connsiteX583" fmla="*/ 3633788 w 11475720"/>
              <a:gd name="connsiteY583" fmla="*/ 3411855 h 4060507"/>
              <a:gd name="connsiteX584" fmla="*/ 3633788 w 11475720"/>
              <a:gd name="connsiteY584" fmla="*/ 3423285 h 4060507"/>
              <a:gd name="connsiteX585" fmla="*/ 3601403 w 11475720"/>
              <a:gd name="connsiteY585" fmla="*/ 3423285 h 4060507"/>
              <a:gd name="connsiteX586" fmla="*/ 3601403 w 11475720"/>
              <a:gd name="connsiteY586" fmla="*/ 3399473 h 4060507"/>
              <a:gd name="connsiteX587" fmla="*/ 3563303 w 11475720"/>
              <a:gd name="connsiteY587" fmla="*/ 3399473 h 4060507"/>
              <a:gd name="connsiteX588" fmla="*/ 3563303 w 11475720"/>
              <a:gd name="connsiteY588" fmla="*/ 3378518 h 4060507"/>
              <a:gd name="connsiteX589" fmla="*/ 3547110 w 11475720"/>
              <a:gd name="connsiteY589" fmla="*/ 3368040 h 4060507"/>
              <a:gd name="connsiteX590" fmla="*/ 3496628 w 11475720"/>
              <a:gd name="connsiteY590" fmla="*/ 3335655 h 4060507"/>
              <a:gd name="connsiteX591" fmla="*/ 3467100 w 11475720"/>
              <a:gd name="connsiteY591" fmla="*/ 3335655 h 4060507"/>
              <a:gd name="connsiteX592" fmla="*/ 3467100 w 11475720"/>
              <a:gd name="connsiteY592" fmla="*/ 3335655 h 4060507"/>
              <a:gd name="connsiteX593" fmla="*/ 3462338 w 11475720"/>
              <a:gd name="connsiteY593" fmla="*/ 3315653 h 4060507"/>
              <a:gd name="connsiteX594" fmla="*/ 3429000 w 11475720"/>
              <a:gd name="connsiteY594" fmla="*/ 3315653 h 4060507"/>
              <a:gd name="connsiteX595" fmla="*/ 3429000 w 11475720"/>
              <a:gd name="connsiteY595" fmla="*/ 3285173 h 4060507"/>
              <a:gd name="connsiteX596" fmla="*/ 3402330 w 11475720"/>
              <a:gd name="connsiteY596" fmla="*/ 3285173 h 4060507"/>
              <a:gd name="connsiteX597" fmla="*/ 3393758 w 11475720"/>
              <a:gd name="connsiteY597" fmla="*/ 3262313 h 4060507"/>
              <a:gd name="connsiteX598" fmla="*/ 3296603 w 11475720"/>
              <a:gd name="connsiteY598" fmla="*/ 3262313 h 4060507"/>
              <a:gd name="connsiteX599" fmla="*/ 3296603 w 11475720"/>
              <a:gd name="connsiteY599" fmla="*/ 3159443 h 4060507"/>
              <a:gd name="connsiteX600" fmla="*/ 3296603 w 11475720"/>
              <a:gd name="connsiteY600" fmla="*/ 3084195 h 4060507"/>
              <a:gd name="connsiteX601" fmla="*/ 3306128 w 11475720"/>
              <a:gd name="connsiteY601" fmla="*/ 3084195 h 4060507"/>
              <a:gd name="connsiteX602" fmla="*/ 3306128 w 11475720"/>
              <a:gd name="connsiteY602" fmla="*/ 2975610 h 4060507"/>
              <a:gd name="connsiteX603" fmla="*/ 3306128 w 11475720"/>
              <a:gd name="connsiteY603" fmla="*/ 2973705 h 4060507"/>
              <a:gd name="connsiteX604" fmla="*/ 3302318 w 11475720"/>
              <a:gd name="connsiteY604" fmla="*/ 2973705 h 4060507"/>
              <a:gd name="connsiteX605" fmla="*/ 3276600 w 11475720"/>
              <a:gd name="connsiteY605" fmla="*/ 2973705 h 4060507"/>
              <a:gd name="connsiteX606" fmla="*/ 3276600 w 11475720"/>
              <a:gd name="connsiteY606" fmla="*/ 2958465 h 4060507"/>
              <a:gd name="connsiteX607" fmla="*/ 3276600 w 11475720"/>
              <a:gd name="connsiteY607" fmla="*/ 2933700 h 4060507"/>
              <a:gd name="connsiteX608" fmla="*/ 3268980 w 11475720"/>
              <a:gd name="connsiteY608" fmla="*/ 2925128 h 4060507"/>
              <a:gd name="connsiteX609" fmla="*/ 3268980 w 11475720"/>
              <a:gd name="connsiteY609" fmla="*/ 2889885 h 4060507"/>
              <a:gd name="connsiteX610" fmla="*/ 3258503 w 11475720"/>
              <a:gd name="connsiteY610" fmla="*/ 2875598 h 4060507"/>
              <a:gd name="connsiteX611" fmla="*/ 3258503 w 11475720"/>
              <a:gd name="connsiteY611" fmla="*/ 2834640 h 4060507"/>
              <a:gd name="connsiteX612" fmla="*/ 3248978 w 11475720"/>
              <a:gd name="connsiteY612" fmla="*/ 2834640 h 4060507"/>
              <a:gd name="connsiteX613" fmla="*/ 3248978 w 11475720"/>
              <a:gd name="connsiteY613" fmla="*/ 2877503 h 4060507"/>
              <a:gd name="connsiteX614" fmla="*/ 3208020 w 11475720"/>
              <a:gd name="connsiteY614" fmla="*/ 2877503 h 4060507"/>
              <a:gd name="connsiteX615" fmla="*/ 3208020 w 11475720"/>
              <a:gd name="connsiteY615" fmla="*/ 2918460 h 4060507"/>
              <a:gd name="connsiteX616" fmla="*/ 3207068 w 11475720"/>
              <a:gd name="connsiteY616" fmla="*/ 2919413 h 4060507"/>
              <a:gd name="connsiteX617" fmla="*/ 3194685 w 11475720"/>
              <a:gd name="connsiteY617" fmla="*/ 2926080 h 4060507"/>
              <a:gd name="connsiteX618" fmla="*/ 3194685 w 11475720"/>
              <a:gd name="connsiteY618" fmla="*/ 2978468 h 4060507"/>
              <a:gd name="connsiteX619" fmla="*/ 3171825 w 11475720"/>
              <a:gd name="connsiteY619" fmla="*/ 2978468 h 4060507"/>
              <a:gd name="connsiteX620" fmla="*/ 3155633 w 11475720"/>
              <a:gd name="connsiteY620" fmla="*/ 2987993 h 4060507"/>
              <a:gd name="connsiteX621" fmla="*/ 3155633 w 11475720"/>
              <a:gd name="connsiteY621" fmla="*/ 3041333 h 4060507"/>
              <a:gd name="connsiteX622" fmla="*/ 3164205 w 11475720"/>
              <a:gd name="connsiteY622" fmla="*/ 3041333 h 4060507"/>
              <a:gd name="connsiteX623" fmla="*/ 3164205 w 11475720"/>
              <a:gd name="connsiteY623" fmla="*/ 3147060 h 4060507"/>
              <a:gd name="connsiteX624" fmla="*/ 3164205 w 11475720"/>
              <a:gd name="connsiteY624" fmla="*/ 3286125 h 4060507"/>
              <a:gd name="connsiteX625" fmla="*/ 3124200 w 11475720"/>
              <a:gd name="connsiteY625" fmla="*/ 3286125 h 4060507"/>
              <a:gd name="connsiteX626" fmla="*/ 3124200 w 11475720"/>
              <a:gd name="connsiteY626" fmla="*/ 3267075 h 4060507"/>
              <a:gd name="connsiteX627" fmla="*/ 3131820 w 11475720"/>
              <a:gd name="connsiteY627" fmla="*/ 3267075 h 4060507"/>
              <a:gd name="connsiteX628" fmla="*/ 3131820 w 11475720"/>
              <a:gd name="connsiteY628" fmla="*/ 3207068 h 4060507"/>
              <a:gd name="connsiteX629" fmla="*/ 3085148 w 11475720"/>
              <a:gd name="connsiteY629" fmla="*/ 3207068 h 4060507"/>
              <a:gd name="connsiteX630" fmla="*/ 3053715 w 11475720"/>
              <a:gd name="connsiteY630" fmla="*/ 3160395 h 4060507"/>
              <a:gd name="connsiteX631" fmla="*/ 3006090 w 11475720"/>
              <a:gd name="connsiteY631" fmla="*/ 3160395 h 4060507"/>
              <a:gd name="connsiteX632" fmla="*/ 3006090 w 11475720"/>
              <a:gd name="connsiteY632" fmla="*/ 3150870 h 4060507"/>
              <a:gd name="connsiteX633" fmla="*/ 2965133 w 11475720"/>
              <a:gd name="connsiteY633" fmla="*/ 3150870 h 4060507"/>
              <a:gd name="connsiteX634" fmla="*/ 2947988 w 11475720"/>
              <a:gd name="connsiteY634" fmla="*/ 3174683 h 4060507"/>
              <a:gd name="connsiteX635" fmla="*/ 2896553 w 11475720"/>
              <a:gd name="connsiteY635" fmla="*/ 3174683 h 4060507"/>
              <a:gd name="connsiteX636" fmla="*/ 2896553 w 11475720"/>
              <a:gd name="connsiteY636" fmla="*/ 3190875 h 4060507"/>
              <a:gd name="connsiteX637" fmla="*/ 2873693 w 11475720"/>
              <a:gd name="connsiteY637" fmla="*/ 3190875 h 4060507"/>
              <a:gd name="connsiteX638" fmla="*/ 2873693 w 11475720"/>
              <a:gd name="connsiteY638" fmla="*/ 3307080 h 4060507"/>
              <a:gd name="connsiteX639" fmla="*/ 2883218 w 11475720"/>
              <a:gd name="connsiteY639" fmla="*/ 3307080 h 4060507"/>
              <a:gd name="connsiteX640" fmla="*/ 2883218 w 11475720"/>
              <a:gd name="connsiteY640" fmla="*/ 3417570 h 4060507"/>
              <a:gd name="connsiteX641" fmla="*/ 2883218 w 11475720"/>
              <a:gd name="connsiteY641" fmla="*/ 3682365 h 4060507"/>
              <a:gd name="connsiteX642" fmla="*/ 2883218 w 11475720"/>
              <a:gd name="connsiteY642" fmla="*/ 3712845 h 4060507"/>
              <a:gd name="connsiteX643" fmla="*/ 2824163 w 11475720"/>
              <a:gd name="connsiteY643" fmla="*/ 3712845 h 4060507"/>
              <a:gd name="connsiteX644" fmla="*/ 2782253 w 11475720"/>
              <a:gd name="connsiteY644" fmla="*/ 3712845 h 4060507"/>
              <a:gd name="connsiteX645" fmla="*/ 2753678 w 11475720"/>
              <a:gd name="connsiteY645" fmla="*/ 3726180 h 4060507"/>
              <a:gd name="connsiteX646" fmla="*/ 2753678 w 11475720"/>
              <a:gd name="connsiteY646" fmla="*/ 3749040 h 4060507"/>
              <a:gd name="connsiteX647" fmla="*/ 2753678 w 11475720"/>
              <a:gd name="connsiteY647" fmla="*/ 3749993 h 4060507"/>
              <a:gd name="connsiteX648" fmla="*/ 2751773 w 11475720"/>
              <a:gd name="connsiteY648" fmla="*/ 3749993 h 4060507"/>
              <a:gd name="connsiteX649" fmla="*/ 2724150 w 11475720"/>
              <a:gd name="connsiteY649" fmla="*/ 3749993 h 4060507"/>
              <a:gd name="connsiteX650" fmla="*/ 2706053 w 11475720"/>
              <a:gd name="connsiteY650" fmla="*/ 3770948 h 4060507"/>
              <a:gd name="connsiteX651" fmla="*/ 2706053 w 11475720"/>
              <a:gd name="connsiteY651" fmla="*/ 3773805 h 4060507"/>
              <a:gd name="connsiteX652" fmla="*/ 2706053 w 11475720"/>
              <a:gd name="connsiteY652" fmla="*/ 3848100 h 4060507"/>
              <a:gd name="connsiteX653" fmla="*/ 2684145 w 11475720"/>
              <a:gd name="connsiteY653" fmla="*/ 3848100 h 4060507"/>
              <a:gd name="connsiteX654" fmla="*/ 2684145 w 11475720"/>
              <a:gd name="connsiteY654" fmla="*/ 3785235 h 4060507"/>
              <a:gd name="connsiteX655" fmla="*/ 2684145 w 11475720"/>
              <a:gd name="connsiteY655" fmla="*/ 3409950 h 4060507"/>
              <a:gd name="connsiteX656" fmla="*/ 2481263 w 11475720"/>
              <a:gd name="connsiteY656" fmla="*/ 3409950 h 4060507"/>
              <a:gd name="connsiteX657" fmla="*/ 2481263 w 11475720"/>
              <a:gd name="connsiteY657" fmla="*/ 3366135 h 4060507"/>
              <a:gd name="connsiteX658" fmla="*/ 2471738 w 11475720"/>
              <a:gd name="connsiteY658" fmla="*/ 3366135 h 4060507"/>
              <a:gd name="connsiteX659" fmla="*/ 2380298 w 11475720"/>
              <a:gd name="connsiteY659" fmla="*/ 3366135 h 4060507"/>
              <a:gd name="connsiteX660" fmla="*/ 2380298 w 11475720"/>
              <a:gd name="connsiteY660" fmla="*/ 3399473 h 4060507"/>
              <a:gd name="connsiteX661" fmla="*/ 2371725 w 11475720"/>
              <a:gd name="connsiteY661" fmla="*/ 3399473 h 4060507"/>
              <a:gd name="connsiteX662" fmla="*/ 2371725 w 11475720"/>
              <a:gd name="connsiteY662" fmla="*/ 3356610 h 4060507"/>
              <a:gd name="connsiteX663" fmla="*/ 2280285 w 11475720"/>
              <a:gd name="connsiteY663" fmla="*/ 3356610 h 4060507"/>
              <a:gd name="connsiteX664" fmla="*/ 2264093 w 11475720"/>
              <a:gd name="connsiteY664" fmla="*/ 3368040 h 4060507"/>
              <a:gd name="connsiteX665" fmla="*/ 2193608 w 11475720"/>
              <a:gd name="connsiteY665" fmla="*/ 3368040 h 4060507"/>
              <a:gd name="connsiteX666" fmla="*/ 2193608 w 11475720"/>
              <a:gd name="connsiteY666" fmla="*/ 3359468 h 4060507"/>
              <a:gd name="connsiteX667" fmla="*/ 2157413 w 11475720"/>
              <a:gd name="connsiteY667" fmla="*/ 3359468 h 4060507"/>
              <a:gd name="connsiteX668" fmla="*/ 2157413 w 11475720"/>
              <a:gd name="connsiteY668" fmla="*/ 3409950 h 4060507"/>
              <a:gd name="connsiteX669" fmla="*/ 2163128 w 11475720"/>
              <a:gd name="connsiteY669" fmla="*/ 3409950 h 4060507"/>
              <a:gd name="connsiteX670" fmla="*/ 2163128 w 11475720"/>
              <a:gd name="connsiteY670" fmla="*/ 3467100 h 4060507"/>
              <a:gd name="connsiteX671" fmla="*/ 2124075 w 11475720"/>
              <a:gd name="connsiteY671" fmla="*/ 3467100 h 4060507"/>
              <a:gd name="connsiteX672" fmla="*/ 2093595 w 11475720"/>
              <a:gd name="connsiteY672" fmla="*/ 3486150 h 4060507"/>
              <a:gd name="connsiteX673" fmla="*/ 2093595 w 11475720"/>
              <a:gd name="connsiteY673" fmla="*/ 3498533 h 4060507"/>
              <a:gd name="connsiteX674" fmla="*/ 2031683 w 11475720"/>
              <a:gd name="connsiteY674" fmla="*/ 3498533 h 4060507"/>
              <a:gd name="connsiteX675" fmla="*/ 1996440 w 11475720"/>
              <a:gd name="connsiteY675" fmla="*/ 3489008 h 4060507"/>
              <a:gd name="connsiteX676" fmla="*/ 1996440 w 11475720"/>
              <a:gd name="connsiteY676" fmla="*/ 3472815 h 4060507"/>
              <a:gd name="connsiteX677" fmla="*/ 1922145 w 11475720"/>
              <a:gd name="connsiteY677" fmla="*/ 3472815 h 4060507"/>
              <a:gd name="connsiteX678" fmla="*/ 1922145 w 11475720"/>
              <a:gd name="connsiteY678" fmla="*/ 3463290 h 4060507"/>
              <a:gd name="connsiteX679" fmla="*/ 1883093 w 11475720"/>
              <a:gd name="connsiteY679" fmla="*/ 3463290 h 4060507"/>
              <a:gd name="connsiteX680" fmla="*/ 1883093 w 11475720"/>
              <a:gd name="connsiteY680" fmla="*/ 3512820 h 4060507"/>
              <a:gd name="connsiteX681" fmla="*/ 1896428 w 11475720"/>
              <a:gd name="connsiteY681" fmla="*/ 3512820 h 4060507"/>
              <a:gd name="connsiteX682" fmla="*/ 1896428 w 11475720"/>
              <a:gd name="connsiteY682" fmla="*/ 3533775 h 4060507"/>
              <a:gd name="connsiteX683" fmla="*/ 1879283 w 11475720"/>
              <a:gd name="connsiteY683" fmla="*/ 3533775 h 4060507"/>
              <a:gd name="connsiteX684" fmla="*/ 1879283 w 11475720"/>
              <a:gd name="connsiteY684" fmla="*/ 3579495 h 4060507"/>
              <a:gd name="connsiteX685" fmla="*/ 1859280 w 11475720"/>
              <a:gd name="connsiteY685" fmla="*/ 3579495 h 4060507"/>
              <a:gd name="connsiteX686" fmla="*/ 1859280 w 11475720"/>
              <a:gd name="connsiteY686" fmla="*/ 3566160 h 4060507"/>
              <a:gd name="connsiteX687" fmla="*/ 1814513 w 11475720"/>
              <a:gd name="connsiteY687" fmla="*/ 3566160 h 4060507"/>
              <a:gd name="connsiteX688" fmla="*/ 1814513 w 11475720"/>
              <a:gd name="connsiteY688" fmla="*/ 3538538 h 4060507"/>
              <a:gd name="connsiteX689" fmla="*/ 1803083 w 11475720"/>
              <a:gd name="connsiteY689" fmla="*/ 3538538 h 4060507"/>
              <a:gd name="connsiteX690" fmla="*/ 1803083 w 11475720"/>
              <a:gd name="connsiteY690" fmla="*/ 3549015 h 4060507"/>
              <a:gd name="connsiteX691" fmla="*/ 1799273 w 11475720"/>
              <a:gd name="connsiteY691" fmla="*/ 3549015 h 4060507"/>
              <a:gd name="connsiteX692" fmla="*/ 1704975 w 11475720"/>
              <a:gd name="connsiteY692" fmla="*/ 3549015 h 4060507"/>
              <a:gd name="connsiteX693" fmla="*/ 1704975 w 11475720"/>
              <a:gd name="connsiteY693" fmla="*/ 3419475 h 4060507"/>
              <a:gd name="connsiteX694" fmla="*/ 1704975 w 11475720"/>
              <a:gd name="connsiteY694" fmla="*/ 3402330 h 4060507"/>
              <a:gd name="connsiteX695" fmla="*/ 1713548 w 11475720"/>
              <a:gd name="connsiteY695" fmla="*/ 3402330 h 4060507"/>
              <a:gd name="connsiteX696" fmla="*/ 1713548 w 11475720"/>
              <a:gd name="connsiteY696" fmla="*/ 3346133 h 4060507"/>
              <a:gd name="connsiteX697" fmla="*/ 1651635 w 11475720"/>
              <a:gd name="connsiteY697" fmla="*/ 3346133 h 4060507"/>
              <a:gd name="connsiteX698" fmla="*/ 1472565 w 11475720"/>
              <a:gd name="connsiteY698" fmla="*/ 3346133 h 4060507"/>
              <a:gd name="connsiteX699" fmla="*/ 1472565 w 11475720"/>
              <a:gd name="connsiteY699" fmla="*/ 3840480 h 4060507"/>
              <a:gd name="connsiteX700" fmla="*/ 1451610 w 11475720"/>
              <a:gd name="connsiteY700" fmla="*/ 3840480 h 4060507"/>
              <a:gd name="connsiteX701" fmla="*/ 1440180 w 11475720"/>
              <a:gd name="connsiteY701" fmla="*/ 3857625 h 4060507"/>
              <a:gd name="connsiteX702" fmla="*/ 1411605 w 11475720"/>
              <a:gd name="connsiteY702" fmla="*/ 3857625 h 4060507"/>
              <a:gd name="connsiteX703" fmla="*/ 1411605 w 11475720"/>
              <a:gd name="connsiteY703" fmla="*/ 3564255 h 4060507"/>
              <a:gd name="connsiteX704" fmla="*/ 1419225 w 11475720"/>
              <a:gd name="connsiteY704" fmla="*/ 3564255 h 4060507"/>
              <a:gd name="connsiteX705" fmla="*/ 1419225 w 11475720"/>
              <a:gd name="connsiteY705" fmla="*/ 3512820 h 4060507"/>
              <a:gd name="connsiteX706" fmla="*/ 1403985 w 11475720"/>
              <a:gd name="connsiteY706" fmla="*/ 3512820 h 4060507"/>
              <a:gd name="connsiteX707" fmla="*/ 1403985 w 11475720"/>
              <a:gd name="connsiteY707" fmla="*/ 3108960 h 4060507"/>
              <a:gd name="connsiteX708" fmla="*/ 1372553 w 11475720"/>
              <a:gd name="connsiteY708" fmla="*/ 3108960 h 4060507"/>
              <a:gd name="connsiteX709" fmla="*/ 1355408 w 11475720"/>
              <a:gd name="connsiteY709" fmla="*/ 3095625 h 4060507"/>
              <a:gd name="connsiteX710" fmla="*/ 1355408 w 11475720"/>
              <a:gd name="connsiteY710" fmla="*/ 2980373 h 4060507"/>
              <a:gd name="connsiteX711" fmla="*/ 1343025 w 11475720"/>
              <a:gd name="connsiteY711" fmla="*/ 2965133 h 4060507"/>
              <a:gd name="connsiteX712" fmla="*/ 1304925 w 11475720"/>
              <a:gd name="connsiteY712" fmla="*/ 2965133 h 4060507"/>
              <a:gd name="connsiteX713" fmla="*/ 1292543 w 11475720"/>
              <a:gd name="connsiteY713" fmla="*/ 2965133 h 4060507"/>
              <a:gd name="connsiteX714" fmla="*/ 1276350 w 11475720"/>
              <a:gd name="connsiteY714" fmla="*/ 2965133 h 4060507"/>
              <a:gd name="connsiteX715" fmla="*/ 1276350 w 11475720"/>
              <a:gd name="connsiteY715" fmla="*/ 2828925 h 4060507"/>
              <a:gd name="connsiteX716" fmla="*/ 1271588 w 11475720"/>
              <a:gd name="connsiteY716" fmla="*/ 2817495 h 4060507"/>
              <a:gd name="connsiteX717" fmla="*/ 1271588 w 11475720"/>
              <a:gd name="connsiteY717" fmla="*/ 2714625 h 4060507"/>
              <a:gd name="connsiteX718" fmla="*/ 1258253 w 11475720"/>
              <a:gd name="connsiteY718" fmla="*/ 2704148 h 4060507"/>
              <a:gd name="connsiteX719" fmla="*/ 1258253 w 11475720"/>
              <a:gd name="connsiteY719" fmla="*/ 2819400 h 4060507"/>
              <a:gd name="connsiteX720" fmla="*/ 1248728 w 11475720"/>
              <a:gd name="connsiteY720" fmla="*/ 2831783 h 4060507"/>
              <a:gd name="connsiteX721" fmla="*/ 1248728 w 11475720"/>
              <a:gd name="connsiteY721" fmla="*/ 2961323 h 4060507"/>
              <a:gd name="connsiteX722" fmla="*/ 1206818 w 11475720"/>
              <a:gd name="connsiteY722" fmla="*/ 2961323 h 4060507"/>
              <a:gd name="connsiteX723" fmla="*/ 1197293 w 11475720"/>
              <a:gd name="connsiteY723" fmla="*/ 2971800 h 4060507"/>
              <a:gd name="connsiteX724" fmla="*/ 1197293 w 11475720"/>
              <a:gd name="connsiteY724" fmla="*/ 3065145 h 4060507"/>
              <a:gd name="connsiteX725" fmla="*/ 1193483 w 11475720"/>
              <a:gd name="connsiteY725" fmla="*/ 3070860 h 4060507"/>
              <a:gd name="connsiteX726" fmla="*/ 1193483 w 11475720"/>
              <a:gd name="connsiteY726" fmla="*/ 3106103 h 4060507"/>
              <a:gd name="connsiteX727" fmla="*/ 1179195 w 11475720"/>
              <a:gd name="connsiteY727" fmla="*/ 3106103 h 4060507"/>
              <a:gd name="connsiteX728" fmla="*/ 1165860 w 11475720"/>
              <a:gd name="connsiteY728" fmla="*/ 3117533 h 4060507"/>
              <a:gd name="connsiteX729" fmla="*/ 1165860 w 11475720"/>
              <a:gd name="connsiteY729" fmla="*/ 3130868 h 4060507"/>
              <a:gd name="connsiteX730" fmla="*/ 1157288 w 11475720"/>
              <a:gd name="connsiteY730" fmla="*/ 3137535 h 4060507"/>
              <a:gd name="connsiteX731" fmla="*/ 1157288 w 11475720"/>
              <a:gd name="connsiteY731" fmla="*/ 3223260 h 4060507"/>
              <a:gd name="connsiteX732" fmla="*/ 1053465 w 11475720"/>
              <a:gd name="connsiteY732" fmla="*/ 3342323 h 4060507"/>
              <a:gd name="connsiteX733" fmla="*/ 1038225 w 11475720"/>
              <a:gd name="connsiteY733" fmla="*/ 3342323 h 4060507"/>
              <a:gd name="connsiteX734" fmla="*/ 1031558 w 11475720"/>
              <a:gd name="connsiteY734" fmla="*/ 3324225 h 4060507"/>
              <a:gd name="connsiteX735" fmla="*/ 977265 w 11475720"/>
              <a:gd name="connsiteY735" fmla="*/ 3324225 h 4060507"/>
              <a:gd name="connsiteX736" fmla="*/ 977265 w 11475720"/>
              <a:gd name="connsiteY736" fmla="*/ 3299460 h 4060507"/>
              <a:gd name="connsiteX737" fmla="*/ 951548 w 11475720"/>
              <a:gd name="connsiteY737" fmla="*/ 3299460 h 4060507"/>
              <a:gd name="connsiteX738" fmla="*/ 951548 w 11475720"/>
              <a:gd name="connsiteY738" fmla="*/ 3271838 h 4060507"/>
              <a:gd name="connsiteX739" fmla="*/ 938213 w 11475720"/>
              <a:gd name="connsiteY739" fmla="*/ 3261360 h 4060507"/>
              <a:gd name="connsiteX740" fmla="*/ 938213 w 11475720"/>
              <a:gd name="connsiteY740" fmla="*/ 3229928 h 4060507"/>
              <a:gd name="connsiteX741" fmla="*/ 947738 w 11475720"/>
              <a:gd name="connsiteY741" fmla="*/ 3229928 h 4060507"/>
              <a:gd name="connsiteX742" fmla="*/ 947738 w 11475720"/>
              <a:gd name="connsiteY742" fmla="*/ 3210878 h 4060507"/>
              <a:gd name="connsiteX743" fmla="*/ 912495 w 11475720"/>
              <a:gd name="connsiteY743" fmla="*/ 3210878 h 4060507"/>
              <a:gd name="connsiteX744" fmla="*/ 912495 w 11475720"/>
              <a:gd name="connsiteY744" fmla="*/ 3130868 h 4060507"/>
              <a:gd name="connsiteX745" fmla="*/ 898208 w 11475720"/>
              <a:gd name="connsiteY745" fmla="*/ 3130868 h 4060507"/>
              <a:gd name="connsiteX746" fmla="*/ 898208 w 11475720"/>
              <a:gd name="connsiteY746" fmla="*/ 3120390 h 4060507"/>
              <a:gd name="connsiteX747" fmla="*/ 875348 w 11475720"/>
              <a:gd name="connsiteY747" fmla="*/ 3116580 h 4060507"/>
              <a:gd name="connsiteX748" fmla="*/ 875348 w 11475720"/>
              <a:gd name="connsiteY748" fmla="*/ 3067050 h 4060507"/>
              <a:gd name="connsiteX749" fmla="*/ 742950 w 11475720"/>
              <a:gd name="connsiteY749" fmla="*/ 3067050 h 4060507"/>
              <a:gd name="connsiteX750" fmla="*/ 742950 w 11475720"/>
              <a:gd name="connsiteY750" fmla="*/ 3120390 h 4060507"/>
              <a:gd name="connsiteX751" fmla="*/ 735330 w 11475720"/>
              <a:gd name="connsiteY751" fmla="*/ 3120390 h 4060507"/>
              <a:gd name="connsiteX752" fmla="*/ 709613 w 11475720"/>
              <a:gd name="connsiteY752" fmla="*/ 3120390 h 4060507"/>
              <a:gd name="connsiteX753" fmla="*/ 709613 w 11475720"/>
              <a:gd name="connsiteY753" fmla="*/ 3206115 h 4060507"/>
              <a:gd name="connsiteX754" fmla="*/ 676275 w 11475720"/>
              <a:gd name="connsiteY754" fmla="*/ 3206115 h 4060507"/>
              <a:gd name="connsiteX755" fmla="*/ 676275 w 11475720"/>
              <a:gd name="connsiteY755" fmla="*/ 3273743 h 4060507"/>
              <a:gd name="connsiteX756" fmla="*/ 681990 w 11475720"/>
              <a:gd name="connsiteY756" fmla="*/ 3273743 h 4060507"/>
              <a:gd name="connsiteX757" fmla="*/ 681990 w 11475720"/>
              <a:gd name="connsiteY757" fmla="*/ 3297555 h 4060507"/>
              <a:gd name="connsiteX758" fmla="*/ 663893 w 11475720"/>
              <a:gd name="connsiteY758" fmla="*/ 3297555 h 4060507"/>
              <a:gd name="connsiteX759" fmla="*/ 663893 w 11475720"/>
              <a:gd name="connsiteY759" fmla="*/ 3289935 h 4060507"/>
              <a:gd name="connsiteX760" fmla="*/ 652463 w 11475720"/>
              <a:gd name="connsiteY760" fmla="*/ 3286125 h 4060507"/>
              <a:gd name="connsiteX761" fmla="*/ 652463 w 11475720"/>
              <a:gd name="connsiteY761" fmla="*/ 3276600 h 4060507"/>
              <a:gd name="connsiteX762" fmla="*/ 632460 w 11475720"/>
              <a:gd name="connsiteY762" fmla="*/ 3276600 h 4060507"/>
              <a:gd name="connsiteX763" fmla="*/ 632460 w 11475720"/>
              <a:gd name="connsiteY763" fmla="*/ 3244215 h 4060507"/>
              <a:gd name="connsiteX764" fmla="*/ 625793 w 11475720"/>
              <a:gd name="connsiteY764" fmla="*/ 3240405 h 4060507"/>
              <a:gd name="connsiteX765" fmla="*/ 625793 w 11475720"/>
              <a:gd name="connsiteY765" fmla="*/ 3209925 h 4060507"/>
              <a:gd name="connsiteX766" fmla="*/ 617220 w 11475720"/>
              <a:gd name="connsiteY766" fmla="*/ 3209925 h 4060507"/>
              <a:gd name="connsiteX767" fmla="*/ 515303 w 11475720"/>
              <a:gd name="connsiteY767" fmla="*/ 3209925 h 4060507"/>
              <a:gd name="connsiteX768" fmla="*/ 515303 w 11475720"/>
              <a:gd name="connsiteY768" fmla="*/ 3231833 h 4060507"/>
              <a:gd name="connsiteX769" fmla="*/ 490538 w 11475720"/>
              <a:gd name="connsiteY769" fmla="*/ 3231833 h 4060507"/>
              <a:gd name="connsiteX770" fmla="*/ 490538 w 11475720"/>
              <a:gd name="connsiteY770" fmla="*/ 3270885 h 4060507"/>
              <a:gd name="connsiteX771" fmla="*/ 465773 w 11475720"/>
              <a:gd name="connsiteY771" fmla="*/ 3270885 h 4060507"/>
              <a:gd name="connsiteX772" fmla="*/ 458153 w 11475720"/>
              <a:gd name="connsiteY772" fmla="*/ 3276600 h 4060507"/>
              <a:gd name="connsiteX773" fmla="*/ 446723 w 11475720"/>
              <a:gd name="connsiteY773" fmla="*/ 3276600 h 4060507"/>
              <a:gd name="connsiteX774" fmla="*/ 446723 w 11475720"/>
              <a:gd name="connsiteY774" fmla="*/ 3300413 h 4060507"/>
              <a:gd name="connsiteX775" fmla="*/ 451485 w 11475720"/>
              <a:gd name="connsiteY775" fmla="*/ 3300413 h 4060507"/>
              <a:gd name="connsiteX776" fmla="*/ 451485 w 11475720"/>
              <a:gd name="connsiteY776" fmla="*/ 3343275 h 4060507"/>
              <a:gd name="connsiteX777" fmla="*/ 448628 w 11475720"/>
              <a:gd name="connsiteY777" fmla="*/ 3343275 h 4060507"/>
              <a:gd name="connsiteX778" fmla="*/ 448628 w 11475720"/>
              <a:gd name="connsiteY778" fmla="*/ 3355658 h 4060507"/>
              <a:gd name="connsiteX779" fmla="*/ 451485 w 11475720"/>
              <a:gd name="connsiteY779" fmla="*/ 3355658 h 4060507"/>
              <a:gd name="connsiteX780" fmla="*/ 451485 w 11475720"/>
              <a:gd name="connsiteY780" fmla="*/ 3374708 h 4060507"/>
              <a:gd name="connsiteX781" fmla="*/ 443865 w 11475720"/>
              <a:gd name="connsiteY781" fmla="*/ 3381375 h 4060507"/>
              <a:gd name="connsiteX782" fmla="*/ 443865 w 11475720"/>
              <a:gd name="connsiteY782" fmla="*/ 3414713 h 4060507"/>
              <a:gd name="connsiteX783" fmla="*/ 439103 w 11475720"/>
              <a:gd name="connsiteY783" fmla="*/ 3418523 h 4060507"/>
              <a:gd name="connsiteX784" fmla="*/ 439103 w 11475720"/>
              <a:gd name="connsiteY784" fmla="*/ 3445193 h 4060507"/>
              <a:gd name="connsiteX785" fmla="*/ 403860 w 11475720"/>
              <a:gd name="connsiteY785" fmla="*/ 3445193 h 4060507"/>
              <a:gd name="connsiteX786" fmla="*/ 403860 w 11475720"/>
              <a:gd name="connsiteY786" fmla="*/ 3479483 h 4060507"/>
              <a:gd name="connsiteX787" fmla="*/ 407670 w 11475720"/>
              <a:gd name="connsiteY787" fmla="*/ 3479483 h 4060507"/>
              <a:gd name="connsiteX788" fmla="*/ 407670 w 11475720"/>
              <a:gd name="connsiteY788" fmla="*/ 3550920 h 4060507"/>
              <a:gd name="connsiteX789" fmla="*/ 407670 w 11475720"/>
              <a:gd name="connsiteY789" fmla="*/ 3669983 h 4060507"/>
              <a:gd name="connsiteX790" fmla="*/ 402908 w 11475720"/>
              <a:gd name="connsiteY790" fmla="*/ 3669983 h 4060507"/>
              <a:gd name="connsiteX791" fmla="*/ 402908 w 11475720"/>
              <a:gd name="connsiteY791" fmla="*/ 3704273 h 4060507"/>
              <a:gd name="connsiteX792" fmla="*/ 407670 w 11475720"/>
              <a:gd name="connsiteY792" fmla="*/ 3704273 h 4060507"/>
              <a:gd name="connsiteX793" fmla="*/ 407670 w 11475720"/>
              <a:gd name="connsiteY793" fmla="*/ 3886200 h 4060507"/>
              <a:gd name="connsiteX794" fmla="*/ 407670 w 11475720"/>
              <a:gd name="connsiteY794" fmla="*/ 3903345 h 4060507"/>
              <a:gd name="connsiteX795" fmla="*/ 401003 w 11475720"/>
              <a:gd name="connsiteY795" fmla="*/ 3903345 h 4060507"/>
              <a:gd name="connsiteX796" fmla="*/ 390525 w 11475720"/>
              <a:gd name="connsiteY796" fmla="*/ 3892868 h 4060507"/>
              <a:gd name="connsiteX797" fmla="*/ 365760 w 11475720"/>
              <a:gd name="connsiteY797" fmla="*/ 3892868 h 4060507"/>
              <a:gd name="connsiteX798" fmla="*/ 338138 w 11475720"/>
              <a:gd name="connsiteY798" fmla="*/ 3892868 h 4060507"/>
              <a:gd name="connsiteX799" fmla="*/ 338138 w 11475720"/>
              <a:gd name="connsiteY799" fmla="*/ 3897630 h 4060507"/>
              <a:gd name="connsiteX800" fmla="*/ 338138 w 11475720"/>
              <a:gd name="connsiteY800" fmla="*/ 3906203 h 4060507"/>
              <a:gd name="connsiteX801" fmla="*/ 326708 w 11475720"/>
              <a:gd name="connsiteY801" fmla="*/ 3906203 h 4060507"/>
              <a:gd name="connsiteX802" fmla="*/ 326708 w 11475720"/>
              <a:gd name="connsiteY802" fmla="*/ 3899535 h 4060507"/>
              <a:gd name="connsiteX803" fmla="*/ 326708 w 11475720"/>
              <a:gd name="connsiteY803" fmla="*/ 3887153 h 4060507"/>
              <a:gd name="connsiteX804" fmla="*/ 267653 w 11475720"/>
              <a:gd name="connsiteY804" fmla="*/ 3887153 h 4060507"/>
              <a:gd name="connsiteX805" fmla="*/ 267653 w 11475720"/>
              <a:gd name="connsiteY805" fmla="*/ 3896678 h 4060507"/>
              <a:gd name="connsiteX806" fmla="*/ 193358 w 11475720"/>
              <a:gd name="connsiteY806" fmla="*/ 3896678 h 4060507"/>
              <a:gd name="connsiteX807" fmla="*/ 191453 w 11475720"/>
              <a:gd name="connsiteY807" fmla="*/ 3896678 h 4060507"/>
              <a:gd name="connsiteX808" fmla="*/ 191453 w 11475720"/>
              <a:gd name="connsiteY808" fmla="*/ 3899535 h 4060507"/>
              <a:gd name="connsiteX809" fmla="*/ 191453 w 11475720"/>
              <a:gd name="connsiteY809" fmla="*/ 3921443 h 4060507"/>
              <a:gd name="connsiteX810" fmla="*/ 191453 w 11475720"/>
              <a:gd name="connsiteY810" fmla="*/ 3921443 h 4060507"/>
              <a:gd name="connsiteX811" fmla="*/ 190500 w 11475720"/>
              <a:gd name="connsiteY811" fmla="*/ 3921443 h 4060507"/>
              <a:gd name="connsiteX812" fmla="*/ 178118 w 11475720"/>
              <a:gd name="connsiteY812" fmla="*/ 3921443 h 4060507"/>
              <a:gd name="connsiteX813" fmla="*/ 178118 w 11475720"/>
              <a:gd name="connsiteY813" fmla="*/ 3923348 h 4060507"/>
              <a:gd name="connsiteX814" fmla="*/ 178118 w 11475720"/>
              <a:gd name="connsiteY814" fmla="*/ 3924300 h 4060507"/>
              <a:gd name="connsiteX815" fmla="*/ 178118 w 11475720"/>
              <a:gd name="connsiteY815" fmla="*/ 3937635 h 4060507"/>
              <a:gd name="connsiteX816" fmla="*/ 160020 w 11475720"/>
              <a:gd name="connsiteY816" fmla="*/ 3937635 h 4060507"/>
              <a:gd name="connsiteX817" fmla="*/ 140970 w 11475720"/>
              <a:gd name="connsiteY817" fmla="*/ 3937635 h 4060507"/>
              <a:gd name="connsiteX818" fmla="*/ 125730 w 11475720"/>
              <a:gd name="connsiteY818" fmla="*/ 3954780 h 4060507"/>
              <a:gd name="connsiteX819" fmla="*/ 87630 w 11475720"/>
              <a:gd name="connsiteY819" fmla="*/ 3954780 h 4060507"/>
              <a:gd name="connsiteX820" fmla="*/ 81915 w 11475720"/>
              <a:gd name="connsiteY820" fmla="*/ 3954780 h 4060507"/>
              <a:gd name="connsiteX821" fmla="*/ 81915 w 11475720"/>
              <a:gd name="connsiteY821" fmla="*/ 3945255 h 4060507"/>
              <a:gd name="connsiteX822" fmla="*/ 59055 w 11475720"/>
              <a:gd name="connsiteY822" fmla="*/ 3945255 h 4060507"/>
              <a:gd name="connsiteX823" fmla="*/ 59055 w 11475720"/>
              <a:gd name="connsiteY823" fmla="*/ 3954780 h 4060507"/>
              <a:gd name="connsiteX824" fmla="*/ 17145 w 11475720"/>
              <a:gd name="connsiteY824" fmla="*/ 3954780 h 4060507"/>
              <a:gd name="connsiteX825" fmla="*/ 6668 w 11475720"/>
              <a:gd name="connsiteY825" fmla="*/ 3976688 h 4060507"/>
              <a:gd name="connsiteX826" fmla="*/ 5715 w 11475720"/>
              <a:gd name="connsiteY826" fmla="*/ 3984308 h 4060507"/>
              <a:gd name="connsiteX827" fmla="*/ 0 w 11475720"/>
              <a:gd name="connsiteY827" fmla="*/ 4060508 h 4060507"/>
              <a:gd name="connsiteX828" fmla="*/ 0 w 11475720"/>
              <a:gd name="connsiteY828" fmla="*/ 4060508 h 4060507"/>
              <a:gd name="connsiteX829" fmla="*/ 11475720 w 11475720"/>
              <a:gd name="connsiteY829" fmla="*/ 4060508 h 4060507"/>
              <a:gd name="connsiteX830" fmla="*/ 11475720 w 11475720"/>
              <a:gd name="connsiteY830" fmla="*/ 4060508 h 4060507"/>
              <a:gd name="connsiteX831" fmla="*/ 11475720 w 11475720"/>
              <a:gd name="connsiteY831" fmla="*/ 3933825 h 4060507"/>
              <a:gd name="connsiteX832" fmla="*/ 11447145 w 11475720"/>
              <a:gd name="connsiteY832" fmla="*/ 3919538 h 4060507"/>
              <a:gd name="connsiteX833" fmla="*/ 9083040 w 11475720"/>
              <a:gd name="connsiteY833" fmla="*/ 1983105 h 4060507"/>
              <a:gd name="connsiteX834" fmla="*/ 9354502 w 11475720"/>
              <a:gd name="connsiteY834" fmla="*/ 2326958 h 4060507"/>
              <a:gd name="connsiteX835" fmla="*/ 9377362 w 11475720"/>
              <a:gd name="connsiteY835" fmla="*/ 2366010 h 4060507"/>
              <a:gd name="connsiteX836" fmla="*/ 9344025 w 11475720"/>
              <a:gd name="connsiteY836" fmla="*/ 2366010 h 4060507"/>
              <a:gd name="connsiteX837" fmla="*/ 9251632 w 11475720"/>
              <a:gd name="connsiteY837" fmla="*/ 2366010 h 4060507"/>
              <a:gd name="connsiteX838" fmla="*/ 9223057 w 11475720"/>
              <a:gd name="connsiteY838" fmla="*/ 2366010 h 4060507"/>
              <a:gd name="connsiteX839" fmla="*/ 9187815 w 11475720"/>
              <a:gd name="connsiteY839" fmla="*/ 2281238 h 4060507"/>
              <a:gd name="connsiteX840" fmla="*/ 9083040 w 11475720"/>
              <a:gd name="connsiteY840" fmla="*/ 2081213 h 4060507"/>
              <a:gd name="connsiteX841" fmla="*/ 9083040 w 11475720"/>
              <a:gd name="connsiteY841" fmla="*/ 1983105 h 4060507"/>
              <a:gd name="connsiteX842" fmla="*/ 9097327 w 11475720"/>
              <a:gd name="connsiteY842" fmla="*/ 2380298 h 4060507"/>
              <a:gd name="connsiteX843" fmla="*/ 9097327 w 11475720"/>
              <a:gd name="connsiteY843" fmla="*/ 2295525 h 4060507"/>
              <a:gd name="connsiteX844" fmla="*/ 9157335 w 11475720"/>
              <a:gd name="connsiteY844" fmla="*/ 2380298 h 4060507"/>
              <a:gd name="connsiteX845" fmla="*/ 9097327 w 11475720"/>
              <a:gd name="connsiteY845" fmla="*/ 2380298 h 4060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</a:cxnLst>
            <a:rect l="l" t="t" r="r" b="b"/>
            <a:pathLst>
              <a:path w="11475720" h="4060507">
                <a:moveTo>
                  <a:pt x="11447145" y="3919538"/>
                </a:moveTo>
                <a:lnTo>
                  <a:pt x="11447145" y="3899535"/>
                </a:lnTo>
                <a:lnTo>
                  <a:pt x="11419523" y="3874770"/>
                </a:lnTo>
                <a:lnTo>
                  <a:pt x="11401425" y="3874770"/>
                </a:lnTo>
                <a:lnTo>
                  <a:pt x="11383327" y="3866198"/>
                </a:lnTo>
                <a:lnTo>
                  <a:pt x="11383327" y="3802380"/>
                </a:lnTo>
                <a:lnTo>
                  <a:pt x="11339512" y="3802380"/>
                </a:lnTo>
                <a:lnTo>
                  <a:pt x="11327130" y="3827145"/>
                </a:lnTo>
                <a:lnTo>
                  <a:pt x="11284267" y="3827145"/>
                </a:lnTo>
                <a:lnTo>
                  <a:pt x="11280458" y="3830003"/>
                </a:lnTo>
                <a:lnTo>
                  <a:pt x="11270933" y="3835718"/>
                </a:lnTo>
                <a:lnTo>
                  <a:pt x="11270933" y="3848100"/>
                </a:lnTo>
                <a:lnTo>
                  <a:pt x="11270933" y="3858578"/>
                </a:lnTo>
                <a:lnTo>
                  <a:pt x="11265217" y="3858578"/>
                </a:lnTo>
                <a:lnTo>
                  <a:pt x="11263312" y="3858578"/>
                </a:lnTo>
                <a:lnTo>
                  <a:pt x="11263312" y="3828098"/>
                </a:lnTo>
                <a:lnTo>
                  <a:pt x="11256645" y="3809048"/>
                </a:lnTo>
                <a:lnTo>
                  <a:pt x="11216640" y="3809048"/>
                </a:lnTo>
                <a:lnTo>
                  <a:pt x="11216640" y="3821430"/>
                </a:lnTo>
                <a:lnTo>
                  <a:pt x="11206162" y="3821430"/>
                </a:lnTo>
                <a:lnTo>
                  <a:pt x="11200448" y="3814763"/>
                </a:lnTo>
                <a:lnTo>
                  <a:pt x="11173777" y="3814763"/>
                </a:lnTo>
                <a:lnTo>
                  <a:pt x="11173777" y="3800475"/>
                </a:lnTo>
                <a:lnTo>
                  <a:pt x="11173777" y="3774758"/>
                </a:lnTo>
                <a:lnTo>
                  <a:pt x="11159490" y="3774758"/>
                </a:lnTo>
                <a:lnTo>
                  <a:pt x="11149012" y="3785235"/>
                </a:lnTo>
                <a:lnTo>
                  <a:pt x="11134725" y="3785235"/>
                </a:lnTo>
                <a:lnTo>
                  <a:pt x="11134725" y="3818573"/>
                </a:lnTo>
                <a:lnTo>
                  <a:pt x="11134725" y="3828098"/>
                </a:lnTo>
                <a:cubicBezTo>
                  <a:pt x="11134725" y="3828098"/>
                  <a:pt x="11129962" y="3827145"/>
                  <a:pt x="11121390" y="3824288"/>
                </a:cubicBezTo>
                <a:cubicBezTo>
                  <a:pt x="11098530" y="3817620"/>
                  <a:pt x="11049000" y="3801428"/>
                  <a:pt x="10994708" y="3773805"/>
                </a:cubicBezTo>
                <a:cubicBezTo>
                  <a:pt x="10964227" y="3757613"/>
                  <a:pt x="10931842" y="3738563"/>
                  <a:pt x="10902315" y="3714750"/>
                </a:cubicBezTo>
                <a:cubicBezTo>
                  <a:pt x="10896600" y="3710940"/>
                  <a:pt x="10891838" y="3706178"/>
                  <a:pt x="10887075" y="3701415"/>
                </a:cubicBezTo>
                <a:cubicBezTo>
                  <a:pt x="10731817" y="3569970"/>
                  <a:pt x="10672762" y="3411855"/>
                  <a:pt x="10672762" y="3411855"/>
                </a:cubicBezTo>
                <a:lnTo>
                  <a:pt x="10672762" y="3345180"/>
                </a:lnTo>
                <a:lnTo>
                  <a:pt x="10661333" y="3336608"/>
                </a:lnTo>
                <a:lnTo>
                  <a:pt x="10661333" y="3317558"/>
                </a:lnTo>
                <a:lnTo>
                  <a:pt x="10661333" y="3303270"/>
                </a:lnTo>
                <a:lnTo>
                  <a:pt x="10672762" y="3286125"/>
                </a:lnTo>
                <a:lnTo>
                  <a:pt x="10672762" y="3253740"/>
                </a:lnTo>
                <a:lnTo>
                  <a:pt x="10639425" y="3253740"/>
                </a:lnTo>
                <a:lnTo>
                  <a:pt x="10625138" y="3277553"/>
                </a:lnTo>
                <a:lnTo>
                  <a:pt x="10625138" y="3305175"/>
                </a:lnTo>
                <a:lnTo>
                  <a:pt x="10615612" y="3305175"/>
                </a:lnTo>
                <a:lnTo>
                  <a:pt x="10615612" y="3276600"/>
                </a:lnTo>
                <a:lnTo>
                  <a:pt x="10607040" y="3268980"/>
                </a:lnTo>
                <a:lnTo>
                  <a:pt x="10607040" y="3254693"/>
                </a:lnTo>
                <a:lnTo>
                  <a:pt x="10573702" y="3254693"/>
                </a:lnTo>
                <a:lnTo>
                  <a:pt x="10573702" y="3281363"/>
                </a:lnTo>
                <a:lnTo>
                  <a:pt x="10551795" y="3300413"/>
                </a:lnTo>
                <a:lnTo>
                  <a:pt x="10551795" y="3323273"/>
                </a:lnTo>
                <a:lnTo>
                  <a:pt x="10528935" y="3333750"/>
                </a:lnTo>
                <a:lnTo>
                  <a:pt x="10528935" y="3347085"/>
                </a:lnTo>
                <a:lnTo>
                  <a:pt x="10534650" y="3347085"/>
                </a:lnTo>
                <a:lnTo>
                  <a:pt x="10534650" y="3362325"/>
                </a:lnTo>
                <a:lnTo>
                  <a:pt x="10494645" y="3362325"/>
                </a:lnTo>
                <a:lnTo>
                  <a:pt x="10490835" y="3382328"/>
                </a:lnTo>
                <a:lnTo>
                  <a:pt x="10465117" y="3382328"/>
                </a:lnTo>
                <a:lnTo>
                  <a:pt x="10453688" y="3403283"/>
                </a:lnTo>
                <a:cubicBezTo>
                  <a:pt x="10453688" y="3403283"/>
                  <a:pt x="10386060" y="3413760"/>
                  <a:pt x="10277475" y="3484245"/>
                </a:cubicBezTo>
                <a:cubicBezTo>
                  <a:pt x="10243185" y="3506153"/>
                  <a:pt x="10206038" y="3534728"/>
                  <a:pt x="10165080" y="3569970"/>
                </a:cubicBezTo>
                <a:cubicBezTo>
                  <a:pt x="10035540" y="3683318"/>
                  <a:pt x="9962198" y="3793808"/>
                  <a:pt x="9933623" y="3840480"/>
                </a:cubicBezTo>
                <a:lnTo>
                  <a:pt x="9933623" y="3807143"/>
                </a:lnTo>
                <a:lnTo>
                  <a:pt x="9909810" y="3807143"/>
                </a:lnTo>
                <a:lnTo>
                  <a:pt x="9893617" y="3826193"/>
                </a:lnTo>
                <a:lnTo>
                  <a:pt x="9893617" y="3863340"/>
                </a:lnTo>
                <a:lnTo>
                  <a:pt x="9892665" y="3863340"/>
                </a:lnTo>
                <a:lnTo>
                  <a:pt x="9873615" y="3863340"/>
                </a:lnTo>
                <a:lnTo>
                  <a:pt x="9873615" y="3839528"/>
                </a:lnTo>
                <a:lnTo>
                  <a:pt x="9837420" y="3839528"/>
                </a:lnTo>
                <a:lnTo>
                  <a:pt x="9830752" y="3824288"/>
                </a:lnTo>
                <a:lnTo>
                  <a:pt x="9804083" y="3824288"/>
                </a:lnTo>
                <a:lnTo>
                  <a:pt x="9804083" y="3851910"/>
                </a:lnTo>
                <a:lnTo>
                  <a:pt x="9776460" y="3851910"/>
                </a:lnTo>
                <a:lnTo>
                  <a:pt x="9776460" y="3838575"/>
                </a:lnTo>
                <a:lnTo>
                  <a:pt x="9769792" y="3822383"/>
                </a:lnTo>
                <a:lnTo>
                  <a:pt x="9740265" y="3822383"/>
                </a:lnTo>
                <a:lnTo>
                  <a:pt x="9740265" y="3845243"/>
                </a:lnTo>
                <a:lnTo>
                  <a:pt x="9728835" y="3845243"/>
                </a:lnTo>
                <a:lnTo>
                  <a:pt x="9721215" y="3845243"/>
                </a:lnTo>
                <a:lnTo>
                  <a:pt x="9721215" y="3838575"/>
                </a:lnTo>
                <a:lnTo>
                  <a:pt x="9721215" y="3837623"/>
                </a:lnTo>
                <a:lnTo>
                  <a:pt x="9720262" y="3837623"/>
                </a:lnTo>
                <a:lnTo>
                  <a:pt x="9695498" y="3837623"/>
                </a:lnTo>
                <a:cubicBezTo>
                  <a:pt x="9695498" y="3837623"/>
                  <a:pt x="9697402" y="3830955"/>
                  <a:pt x="9699307" y="3818573"/>
                </a:cubicBezTo>
                <a:cubicBezTo>
                  <a:pt x="9708832" y="3765233"/>
                  <a:pt x="9733598" y="3606165"/>
                  <a:pt x="9726930" y="3388995"/>
                </a:cubicBezTo>
                <a:cubicBezTo>
                  <a:pt x="9724073" y="3306128"/>
                  <a:pt x="9716452" y="3213735"/>
                  <a:pt x="9702165" y="3116580"/>
                </a:cubicBezTo>
                <a:cubicBezTo>
                  <a:pt x="9699307" y="3100388"/>
                  <a:pt x="9697402" y="3084195"/>
                  <a:pt x="9694545" y="3068003"/>
                </a:cubicBezTo>
                <a:cubicBezTo>
                  <a:pt x="9691688" y="3050858"/>
                  <a:pt x="9688830" y="3033713"/>
                  <a:pt x="9685020" y="3017520"/>
                </a:cubicBezTo>
                <a:cubicBezTo>
                  <a:pt x="9683115" y="3008948"/>
                  <a:pt x="9681210" y="3000375"/>
                  <a:pt x="9680257" y="2991803"/>
                </a:cubicBezTo>
                <a:cubicBezTo>
                  <a:pt x="9674543" y="2963228"/>
                  <a:pt x="9667875" y="2935605"/>
                  <a:pt x="9661207" y="2906078"/>
                </a:cubicBezTo>
                <a:cubicBezTo>
                  <a:pt x="9652635" y="2870835"/>
                  <a:pt x="9642157" y="2834640"/>
                  <a:pt x="9631680" y="2797493"/>
                </a:cubicBezTo>
                <a:cubicBezTo>
                  <a:pt x="9601200" y="2696528"/>
                  <a:pt x="9561195" y="2602230"/>
                  <a:pt x="9517380" y="2515553"/>
                </a:cubicBezTo>
                <a:cubicBezTo>
                  <a:pt x="9504998" y="2490788"/>
                  <a:pt x="9491662" y="2466023"/>
                  <a:pt x="9478327" y="2442210"/>
                </a:cubicBezTo>
                <a:lnTo>
                  <a:pt x="9501188" y="2425065"/>
                </a:lnTo>
                <a:lnTo>
                  <a:pt x="9510712" y="2418398"/>
                </a:lnTo>
                <a:lnTo>
                  <a:pt x="9545955" y="2418398"/>
                </a:lnTo>
                <a:lnTo>
                  <a:pt x="9545955" y="2408873"/>
                </a:lnTo>
                <a:lnTo>
                  <a:pt x="9573577" y="2392680"/>
                </a:lnTo>
                <a:lnTo>
                  <a:pt x="9573577" y="2369820"/>
                </a:lnTo>
                <a:lnTo>
                  <a:pt x="9492615" y="2369820"/>
                </a:lnTo>
                <a:lnTo>
                  <a:pt x="9436418" y="2369820"/>
                </a:lnTo>
                <a:cubicBezTo>
                  <a:pt x="9414510" y="2333625"/>
                  <a:pt x="9391650" y="2300288"/>
                  <a:pt x="9369743" y="2267903"/>
                </a:cubicBezTo>
                <a:cubicBezTo>
                  <a:pt x="9198293" y="2021205"/>
                  <a:pt x="9023985" y="1878330"/>
                  <a:pt x="9023985" y="1878330"/>
                </a:cubicBezTo>
                <a:lnTo>
                  <a:pt x="9023985" y="1838325"/>
                </a:lnTo>
                <a:lnTo>
                  <a:pt x="9023985" y="1829753"/>
                </a:lnTo>
                <a:lnTo>
                  <a:pt x="9010650" y="1816418"/>
                </a:lnTo>
                <a:lnTo>
                  <a:pt x="9010650" y="1616393"/>
                </a:lnTo>
                <a:lnTo>
                  <a:pt x="9010650" y="1560195"/>
                </a:lnTo>
                <a:lnTo>
                  <a:pt x="9017318" y="1549718"/>
                </a:lnTo>
                <a:lnTo>
                  <a:pt x="9017318" y="1524000"/>
                </a:lnTo>
                <a:lnTo>
                  <a:pt x="8979218" y="1524000"/>
                </a:lnTo>
                <a:lnTo>
                  <a:pt x="8979218" y="1549718"/>
                </a:lnTo>
                <a:lnTo>
                  <a:pt x="8984932" y="1560195"/>
                </a:lnTo>
                <a:lnTo>
                  <a:pt x="8984932" y="1627823"/>
                </a:lnTo>
                <a:lnTo>
                  <a:pt x="8984932" y="1821180"/>
                </a:lnTo>
                <a:lnTo>
                  <a:pt x="8984932" y="1859280"/>
                </a:lnTo>
                <a:lnTo>
                  <a:pt x="8974455" y="1871663"/>
                </a:lnTo>
                <a:lnTo>
                  <a:pt x="8974455" y="1999298"/>
                </a:lnTo>
                <a:lnTo>
                  <a:pt x="8974455" y="2282190"/>
                </a:lnTo>
                <a:lnTo>
                  <a:pt x="8974455" y="2386965"/>
                </a:lnTo>
                <a:lnTo>
                  <a:pt x="8963025" y="2396490"/>
                </a:lnTo>
                <a:lnTo>
                  <a:pt x="8963025" y="2446973"/>
                </a:lnTo>
                <a:lnTo>
                  <a:pt x="8963025" y="2451735"/>
                </a:lnTo>
                <a:lnTo>
                  <a:pt x="8937307" y="2451735"/>
                </a:lnTo>
                <a:lnTo>
                  <a:pt x="8934450" y="2457450"/>
                </a:lnTo>
                <a:lnTo>
                  <a:pt x="8931593" y="2468880"/>
                </a:lnTo>
                <a:lnTo>
                  <a:pt x="8832532" y="2468880"/>
                </a:lnTo>
                <a:lnTo>
                  <a:pt x="8832532" y="2462213"/>
                </a:lnTo>
                <a:lnTo>
                  <a:pt x="8823007" y="2462213"/>
                </a:lnTo>
                <a:lnTo>
                  <a:pt x="8823007" y="2502218"/>
                </a:lnTo>
                <a:lnTo>
                  <a:pt x="8843010" y="2510790"/>
                </a:lnTo>
                <a:lnTo>
                  <a:pt x="8948738" y="2510790"/>
                </a:lnTo>
                <a:lnTo>
                  <a:pt x="8948738" y="2528888"/>
                </a:lnTo>
                <a:lnTo>
                  <a:pt x="8972550" y="2544128"/>
                </a:lnTo>
                <a:lnTo>
                  <a:pt x="8972550" y="2571750"/>
                </a:lnTo>
                <a:lnTo>
                  <a:pt x="8972550" y="2815590"/>
                </a:lnTo>
                <a:lnTo>
                  <a:pt x="8972550" y="3276600"/>
                </a:lnTo>
                <a:lnTo>
                  <a:pt x="8972550" y="3381375"/>
                </a:lnTo>
                <a:lnTo>
                  <a:pt x="8972550" y="3783330"/>
                </a:lnTo>
                <a:lnTo>
                  <a:pt x="8959215" y="3783330"/>
                </a:lnTo>
                <a:lnTo>
                  <a:pt x="8947785" y="3792855"/>
                </a:lnTo>
                <a:lnTo>
                  <a:pt x="8947785" y="3835718"/>
                </a:lnTo>
                <a:lnTo>
                  <a:pt x="8924925" y="3835718"/>
                </a:lnTo>
                <a:lnTo>
                  <a:pt x="8924925" y="3846195"/>
                </a:lnTo>
                <a:lnTo>
                  <a:pt x="8901112" y="3867150"/>
                </a:lnTo>
                <a:lnTo>
                  <a:pt x="8901112" y="3879533"/>
                </a:lnTo>
                <a:lnTo>
                  <a:pt x="8859202" y="3879533"/>
                </a:lnTo>
                <a:lnTo>
                  <a:pt x="8859202" y="3874770"/>
                </a:lnTo>
                <a:lnTo>
                  <a:pt x="8854440" y="3874770"/>
                </a:lnTo>
                <a:lnTo>
                  <a:pt x="8854440" y="3827145"/>
                </a:lnTo>
                <a:lnTo>
                  <a:pt x="8816340" y="3827145"/>
                </a:lnTo>
                <a:lnTo>
                  <a:pt x="8816340" y="3709035"/>
                </a:lnTo>
                <a:lnTo>
                  <a:pt x="8801100" y="3697605"/>
                </a:lnTo>
                <a:lnTo>
                  <a:pt x="8801100" y="3686175"/>
                </a:lnTo>
                <a:lnTo>
                  <a:pt x="8778240" y="3686175"/>
                </a:lnTo>
                <a:lnTo>
                  <a:pt x="8721090" y="3686175"/>
                </a:lnTo>
                <a:lnTo>
                  <a:pt x="8715375" y="3657600"/>
                </a:lnTo>
                <a:lnTo>
                  <a:pt x="8682038" y="3657600"/>
                </a:lnTo>
                <a:lnTo>
                  <a:pt x="8665845" y="3625215"/>
                </a:lnTo>
                <a:lnTo>
                  <a:pt x="8650605" y="3623310"/>
                </a:lnTo>
                <a:lnTo>
                  <a:pt x="8647748" y="3623310"/>
                </a:lnTo>
                <a:lnTo>
                  <a:pt x="8647748" y="3481388"/>
                </a:lnTo>
                <a:lnTo>
                  <a:pt x="8647748" y="3422333"/>
                </a:lnTo>
                <a:lnTo>
                  <a:pt x="8630602" y="3408998"/>
                </a:lnTo>
                <a:lnTo>
                  <a:pt x="8630602" y="3388043"/>
                </a:lnTo>
                <a:lnTo>
                  <a:pt x="8592502" y="3388043"/>
                </a:lnTo>
                <a:lnTo>
                  <a:pt x="8592502" y="3368040"/>
                </a:lnTo>
                <a:lnTo>
                  <a:pt x="8567738" y="3336608"/>
                </a:lnTo>
                <a:lnTo>
                  <a:pt x="8556307" y="3321368"/>
                </a:lnTo>
                <a:lnTo>
                  <a:pt x="8496300" y="3303270"/>
                </a:lnTo>
                <a:lnTo>
                  <a:pt x="8496300" y="2911793"/>
                </a:lnTo>
                <a:lnTo>
                  <a:pt x="8495348" y="2911793"/>
                </a:lnTo>
                <a:lnTo>
                  <a:pt x="8464868" y="2899410"/>
                </a:lnTo>
                <a:lnTo>
                  <a:pt x="8464868" y="2837498"/>
                </a:lnTo>
                <a:lnTo>
                  <a:pt x="8464868" y="2833688"/>
                </a:lnTo>
                <a:lnTo>
                  <a:pt x="8464868" y="2802255"/>
                </a:lnTo>
                <a:lnTo>
                  <a:pt x="8448675" y="2787968"/>
                </a:lnTo>
                <a:lnTo>
                  <a:pt x="8448675" y="2747963"/>
                </a:lnTo>
                <a:lnTo>
                  <a:pt x="8436293" y="2747963"/>
                </a:lnTo>
                <a:lnTo>
                  <a:pt x="8421052" y="2776538"/>
                </a:lnTo>
                <a:lnTo>
                  <a:pt x="8421052" y="2799398"/>
                </a:lnTo>
                <a:lnTo>
                  <a:pt x="8395335" y="2810828"/>
                </a:lnTo>
                <a:lnTo>
                  <a:pt x="8395335" y="2822258"/>
                </a:lnTo>
                <a:lnTo>
                  <a:pt x="8395335" y="2826068"/>
                </a:lnTo>
                <a:lnTo>
                  <a:pt x="8395335" y="2892743"/>
                </a:lnTo>
                <a:lnTo>
                  <a:pt x="8388668" y="2892743"/>
                </a:lnTo>
                <a:lnTo>
                  <a:pt x="8383905" y="2820353"/>
                </a:lnTo>
                <a:lnTo>
                  <a:pt x="8380095" y="2769870"/>
                </a:lnTo>
                <a:lnTo>
                  <a:pt x="8345805" y="2769870"/>
                </a:lnTo>
                <a:lnTo>
                  <a:pt x="8345805" y="2656523"/>
                </a:lnTo>
                <a:lnTo>
                  <a:pt x="8306753" y="2656523"/>
                </a:lnTo>
                <a:lnTo>
                  <a:pt x="8306753" y="2644140"/>
                </a:lnTo>
                <a:lnTo>
                  <a:pt x="8267700" y="2644140"/>
                </a:lnTo>
                <a:lnTo>
                  <a:pt x="8267700" y="2659380"/>
                </a:lnTo>
                <a:lnTo>
                  <a:pt x="8248650" y="2659380"/>
                </a:lnTo>
                <a:lnTo>
                  <a:pt x="8248650" y="2636520"/>
                </a:lnTo>
                <a:lnTo>
                  <a:pt x="8220075" y="2636520"/>
                </a:lnTo>
                <a:lnTo>
                  <a:pt x="8220075" y="2665095"/>
                </a:lnTo>
                <a:lnTo>
                  <a:pt x="8197215" y="2665095"/>
                </a:lnTo>
                <a:lnTo>
                  <a:pt x="8197215" y="2636520"/>
                </a:lnTo>
                <a:lnTo>
                  <a:pt x="8168640" y="2636520"/>
                </a:lnTo>
                <a:lnTo>
                  <a:pt x="8168640" y="2662238"/>
                </a:lnTo>
                <a:lnTo>
                  <a:pt x="8144828" y="2662238"/>
                </a:lnTo>
                <a:lnTo>
                  <a:pt x="8144828" y="2639378"/>
                </a:lnTo>
                <a:lnTo>
                  <a:pt x="8115300" y="2639378"/>
                </a:lnTo>
                <a:lnTo>
                  <a:pt x="8115300" y="2663190"/>
                </a:lnTo>
                <a:lnTo>
                  <a:pt x="8081010" y="2663190"/>
                </a:lnTo>
                <a:lnTo>
                  <a:pt x="8081010" y="2647950"/>
                </a:lnTo>
                <a:lnTo>
                  <a:pt x="8034338" y="2647950"/>
                </a:lnTo>
                <a:lnTo>
                  <a:pt x="8030528" y="2650808"/>
                </a:lnTo>
                <a:lnTo>
                  <a:pt x="8023860" y="2657475"/>
                </a:lnTo>
                <a:lnTo>
                  <a:pt x="7984808" y="2657475"/>
                </a:lnTo>
                <a:lnTo>
                  <a:pt x="7984808" y="2679383"/>
                </a:lnTo>
                <a:lnTo>
                  <a:pt x="7984808" y="2761298"/>
                </a:lnTo>
                <a:lnTo>
                  <a:pt x="7953375" y="2761298"/>
                </a:lnTo>
                <a:lnTo>
                  <a:pt x="7944803" y="2901315"/>
                </a:lnTo>
                <a:lnTo>
                  <a:pt x="7925753" y="3196590"/>
                </a:lnTo>
                <a:lnTo>
                  <a:pt x="7914323" y="3368993"/>
                </a:lnTo>
                <a:lnTo>
                  <a:pt x="7904798" y="3509010"/>
                </a:lnTo>
                <a:lnTo>
                  <a:pt x="7877175" y="3509010"/>
                </a:lnTo>
                <a:lnTo>
                  <a:pt x="7877175" y="3486150"/>
                </a:lnTo>
                <a:lnTo>
                  <a:pt x="7861935" y="3486150"/>
                </a:lnTo>
                <a:lnTo>
                  <a:pt x="7861935" y="3468053"/>
                </a:lnTo>
                <a:lnTo>
                  <a:pt x="7841933" y="3439478"/>
                </a:lnTo>
                <a:lnTo>
                  <a:pt x="7767638" y="3443288"/>
                </a:lnTo>
                <a:lnTo>
                  <a:pt x="7767638" y="3461385"/>
                </a:lnTo>
                <a:lnTo>
                  <a:pt x="7744778" y="3461385"/>
                </a:lnTo>
                <a:lnTo>
                  <a:pt x="7744778" y="3376613"/>
                </a:lnTo>
                <a:lnTo>
                  <a:pt x="7744778" y="3287078"/>
                </a:lnTo>
                <a:lnTo>
                  <a:pt x="7744778" y="3145155"/>
                </a:lnTo>
                <a:lnTo>
                  <a:pt x="7744778" y="3098483"/>
                </a:lnTo>
                <a:lnTo>
                  <a:pt x="7729538" y="3087053"/>
                </a:lnTo>
                <a:lnTo>
                  <a:pt x="7729538" y="3012758"/>
                </a:lnTo>
                <a:lnTo>
                  <a:pt x="7629525" y="3012758"/>
                </a:lnTo>
                <a:lnTo>
                  <a:pt x="7629525" y="3003233"/>
                </a:lnTo>
                <a:lnTo>
                  <a:pt x="7624763" y="3003233"/>
                </a:lnTo>
                <a:lnTo>
                  <a:pt x="7576185" y="3003233"/>
                </a:lnTo>
                <a:lnTo>
                  <a:pt x="7576185" y="3096578"/>
                </a:lnTo>
                <a:lnTo>
                  <a:pt x="7485698" y="3096578"/>
                </a:lnTo>
                <a:lnTo>
                  <a:pt x="7485698" y="3158490"/>
                </a:lnTo>
                <a:lnTo>
                  <a:pt x="7429500" y="3158490"/>
                </a:lnTo>
                <a:lnTo>
                  <a:pt x="7429500" y="3191828"/>
                </a:lnTo>
                <a:lnTo>
                  <a:pt x="7398068" y="3191828"/>
                </a:lnTo>
                <a:lnTo>
                  <a:pt x="7372350" y="3175635"/>
                </a:lnTo>
                <a:lnTo>
                  <a:pt x="7372350" y="3148965"/>
                </a:lnTo>
                <a:lnTo>
                  <a:pt x="7346633" y="3148965"/>
                </a:lnTo>
                <a:lnTo>
                  <a:pt x="7346633" y="3172778"/>
                </a:lnTo>
                <a:lnTo>
                  <a:pt x="7346633" y="3173730"/>
                </a:lnTo>
                <a:lnTo>
                  <a:pt x="7321868" y="3173730"/>
                </a:lnTo>
                <a:lnTo>
                  <a:pt x="7321868" y="3197543"/>
                </a:lnTo>
                <a:lnTo>
                  <a:pt x="7306628" y="3205163"/>
                </a:lnTo>
                <a:lnTo>
                  <a:pt x="7306628" y="3264218"/>
                </a:lnTo>
                <a:lnTo>
                  <a:pt x="7264718" y="3264218"/>
                </a:lnTo>
                <a:lnTo>
                  <a:pt x="7264718" y="3379470"/>
                </a:lnTo>
                <a:lnTo>
                  <a:pt x="7264718" y="3522345"/>
                </a:lnTo>
                <a:lnTo>
                  <a:pt x="7226618" y="3522345"/>
                </a:lnTo>
                <a:lnTo>
                  <a:pt x="7226618" y="3536633"/>
                </a:lnTo>
                <a:lnTo>
                  <a:pt x="7149465" y="3536633"/>
                </a:lnTo>
                <a:lnTo>
                  <a:pt x="7149465" y="3666173"/>
                </a:lnTo>
                <a:lnTo>
                  <a:pt x="7134225" y="3666173"/>
                </a:lnTo>
                <a:lnTo>
                  <a:pt x="7134225" y="3530918"/>
                </a:lnTo>
                <a:lnTo>
                  <a:pt x="7125653" y="3522345"/>
                </a:lnTo>
                <a:lnTo>
                  <a:pt x="7125653" y="3372803"/>
                </a:lnTo>
                <a:lnTo>
                  <a:pt x="7121843" y="3372803"/>
                </a:lnTo>
                <a:lnTo>
                  <a:pt x="7087553" y="3372803"/>
                </a:lnTo>
                <a:lnTo>
                  <a:pt x="7029450" y="3457575"/>
                </a:lnTo>
                <a:lnTo>
                  <a:pt x="7029450" y="3267075"/>
                </a:lnTo>
                <a:lnTo>
                  <a:pt x="7029450" y="3174683"/>
                </a:lnTo>
                <a:lnTo>
                  <a:pt x="7037070" y="3174683"/>
                </a:lnTo>
                <a:lnTo>
                  <a:pt x="7037070" y="3081338"/>
                </a:lnTo>
                <a:lnTo>
                  <a:pt x="6993255" y="3081338"/>
                </a:lnTo>
                <a:lnTo>
                  <a:pt x="6993255" y="3089910"/>
                </a:lnTo>
                <a:lnTo>
                  <a:pt x="6971348" y="3089910"/>
                </a:lnTo>
                <a:lnTo>
                  <a:pt x="6971348" y="3081338"/>
                </a:lnTo>
                <a:lnTo>
                  <a:pt x="6934200" y="3081338"/>
                </a:lnTo>
                <a:lnTo>
                  <a:pt x="6934200" y="3173730"/>
                </a:lnTo>
                <a:lnTo>
                  <a:pt x="6942773" y="3173730"/>
                </a:lnTo>
                <a:lnTo>
                  <a:pt x="6942773" y="3475673"/>
                </a:lnTo>
                <a:lnTo>
                  <a:pt x="6922770" y="3475673"/>
                </a:lnTo>
                <a:lnTo>
                  <a:pt x="6922770" y="3447098"/>
                </a:lnTo>
                <a:lnTo>
                  <a:pt x="6895148" y="3447098"/>
                </a:lnTo>
                <a:lnTo>
                  <a:pt x="6895148" y="3350895"/>
                </a:lnTo>
                <a:lnTo>
                  <a:pt x="6878955" y="3342323"/>
                </a:lnTo>
                <a:lnTo>
                  <a:pt x="6878955" y="3171825"/>
                </a:lnTo>
                <a:lnTo>
                  <a:pt x="6890385" y="3171825"/>
                </a:lnTo>
                <a:lnTo>
                  <a:pt x="6890385" y="3094673"/>
                </a:lnTo>
                <a:lnTo>
                  <a:pt x="6890385" y="3066098"/>
                </a:lnTo>
                <a:lnTo>
                  <a:pt x="6811328" y="3066098"/>
                </a:lnTo>
                <a:lnTo>
                  <a:pt x="6811328" y="3119438"/>
                </a:lnTo>
                <a:lnTo>
                  <a:pt x="6753225" y="3119438"/>
                </a:lnTo>
                <a:lnTo>
                  <a:pt x="6753225" y="3015615"/>
                </a:lnTo>
                <a:lnTo>
                  <a:pt x="6723698" y="2967038"/>
                </a:lnTo>
                <a:lnTo>
                  <a:pt x="6654165" y="2967038"/>
                </a:lnTo>
                <a:lnTo>
                  <a:pt x="6651308" y="2967038"/>
                </a:lnTo>
                <a:lnTo>
                  <a:pt x="6651308" y="2987993"/>
                </a:lnTo>
                <a:lnTo>
                  <a:pt x="6651308" y="3124200"/>
                </a:lnTo>
                <a:lnTo>
                  <a:pt x="6634163" y="3124200"/>
                </a:lnTo>
                <a:lnTo>
                  <a:pt x="6634163" y="3118485"/>
                </a:lnTo>
                <a:lnTo>
                  <a:pt x="6634163" y="3108960"/>
                </a:lnTo>
                <a:lnTo>
                  <a:pt x="6557010" y="3108960"/>
                </a:lnTo>
                <a:lnTo>
                  <a:pt x="6557010" y="3098483"/>
                </a:lnTo>
                <a:lnTo>
                  <a:pt x="6536055" y="3098483"/>
                </a:lnTo>
                <a:lnTo>
                  <a:pt x="6536055" y="3124200"/>
                </a:lnTo>
                <a:lnTo>
                  <a:pt x="6505575" y="3142298"/>
                </a:lnTo>
                <a:lnTo>
                  <a:pt x="6505575" y="3161348"/>
                </a:lnTo>
                <a:lnTo>
                  <a:pt x="6495098" y="3161348"/>
                </a:lnTo>
                <a:lnTo>
                  <a:pt x="6495098" y="3208020"/>
                </a:lnTo>
                <a:lnTo>
                  <a:pt x="6490335" y="3215640"/>
                </a:lnTo>
                <a:lnTo>
                  <a:pt x="6490335" y="3271838"/>
                </a:lnTo>
                <a:lnTo>
                  <a:pt x="6481763" y="3279458"/>
                </a:lnTo>
                <a:lnTo>
                  <a:pt x="6481763" y="3417570"/>
                </a:lnTo>
                <a:lnTo>
                  <a:pt x="6481763" y="3489960"/>
                </a:lnTo>
                <a:lnTo>
                  <a:pt x="6469380" y="3489960"/>
                </a:lnTo>
                <a:lnTo>
                  <a:pt x="6469380" y="3417570"/>
                </a:lnTo>
                <a:lnTo>
                  <a:pt x="6469380" y="3284220"/>
                </a:lnTo>
                <a:lnTo>
                  <a:pt x="6456998" y="3284220"/>
                </a:lnTo>
                <a:lnTo>
                  <a:pt x="6456998" y="3247073"/>
                </a:lnTo>
                <a:lnTo>
                  <a:pt x="6434138" y="3247073"/>
                </a:lnTo>
                <a:lnTo>
                  <a:pt x="6434138" y="3193733"/>
                </a:lnTo>
                <a:lnTo>
                  <a:pt x="6434138" y="3191828"/>
                </a:lnTo>
                <a:lnTo>
                  <a:pt x="6422708" y="3185160"/>
                </a:lnTo>
                <a:lnTo>
                  <a:pt x="6422708" y="3175635"/>
                </a:lnTo>
                <a:lnTo>
                  <a:pt x="6370320" y="3175635"/>
                </a:lnTo>
                <a:lnTo>
                  <a:pt x="6351270" y="3204210"/>
                </a:lnTo>
                <a:lnTo>
                  <a:pt x="6351270" y="3219450"/>
                </a:lnTo>
                <a:lnTo>
                  <a:pt x="6344603" y="3226118"/>
                </a:lnTo>
                <a:lnTo>
                  <a:pt x="6336030" y="3252788"/>
                </a:lnTo>
                <a:lnTo>
                  <a:pt x="6317933" y="3252788"/>
                </a:lnTo>
                <a:lnTo>
                  <a:pt x="6317933" y="3275648"/>
                </a:lnTo>
                <a:lnTo>
                  <a:pt x="6303645" y="3275648"/>
                </a:lnTo>
                <a:lnTo>
                  <a:pt x="6303645" y="3249930"/>
                </a:lnTo>
                <a:lnTo>
                  <a:pt x="6284595" y="3243263"/>
                </a:lnTo>
                <a:lnTo>
                  <a:pt x="6284595" y="3177540"/>
                </a:lnTo>
                <a:lnTo>
                  <a:pt x="6246495" y="3177540"/>
                </a:lnTo>
                <a:lnTo>
                  <a:pt x="6220778" y="3177540"/>
                </a:lnTo>
                <a:lnTo>
                  <a:pt x="6220778" y="3197543"/>
                </a:lnTo>
                <a:lnTo>
                  <a:pt x="6200775" y="3197543"/>
                </a:lnTo>
                <a:lnTo>
                  <a:pt x="6200775" y="3231833"/>
                </a:lnTo>
                <a:lnTo>
                  <a:pt x="6191250" y="3243263"/>
                </a:lnTo>
                <a:lnTo>
                  <a:pt x="6191250" y="3279458"/>
                </a:lnTo>
                <a:lnTo>
                  <a:pt x="6176963" y="3279458"/>
                </a:lnTo>
                <a:lnTo>
                  <a:pt x="6176963" y="3143250"/>
                </a:lnTo>
                <a:lnTo>
                  <a:pt x="6164580" y="3129915"/>
                </a:lnTo>
                <a:lnTo>
                  <a:pt x="6164580" y="3106103"/>
                </a:lnTo>
                <a:lnTo>
                  <a:pt x="6153150" y="3106103"/>
                </a:lnTo>
                <a:lnTo>
                  <a:pt x="6153150" y="2959418"/>
                </a:lnTo>
                <a:lnTo>
                  <a:pt x="6158865" y="2959418"/>
                </a:lnTo>
                <a:lnTo>
                  <a:pt x="6158865" y="2946083"/>
                </a:lnTo>
                <a:lnTo>
                  <a:pt x="6139815" y="2937510"/>
                </a:lnTo>
                <a:lnTo>
                  <a:pt x="6139815" y="2933700"/>
                </a:lnTo>
                <a:lnTo>
                  <a:pt x="6139815" y="2895600"/>
                </a:lnTo>
                <a:lnTo>
                  <a:pt x="6139815" y="2863215"/>
                </a:lnTo>
                <a:lnTo>
                  <a:pt x="6126480" y="2850833"/>
                </a:lnTo>
                <a:lnTo>
                  <a:pt x="6126480" y="2775585"/>
                </a:lnTo>
                <a:lnTo>
                  <a:pt x="6126480" y="2738438"/>
                </a:lnTo>
                <a:lnTo>
                  <a:pt x="6112193" y="2738438"/>
                </a:lnTo>
                <a:lnTo>
                  <a:pt x="6102668" y="2738438"/>
                </a:lnTo>
                <a:lnTo>
                  <a:pt x="6102668" y="2712720"/>
                </a:lnTo>
                <a:lnTo>
                  <a:pt x="6102668" y="2687003"/>
                </a:lnTo>
                <a:lnTo>
                  <a:pt x="6116003" y="2687003"/>
                </a:lnTo>
                <a:lnTo>
                  <a:pt x="6116003" y="2675573"/>
                </a:lnTo>
                <a:lnTo>
                  <a:pt x="6107430" y="2675573"/>
                </a:lnTo>
                <a:lnTo>
                  <a:pt x="6107430" y="2667000"/>
                </a:lnTo>
                <a:lnTo>
                  <a:pt x="6096953" y="2656523"/>
                </a:lnTo>
                <a:lnTo>
                  <a:pt x="6096953" y="2589848"/>
                </a:lnTo>
                <a:lnTo>
                  <a:pt x="6107430" y="2589848"/>
                </a:lnTo>
                <a:lnTo>
                  <a:pt x="6107430" y="2566988"/>
                </a:lnTo>
                <a:lnTo>
                  <a:pt x="6091238" y="2566988"/>
                </a:lnTo>
                <a:lnTo>
                  <a:pt x="6091238" y="2383155"/>
                </a:lnTo>
                <a:lnTo>
                  <a:pt x="6067425" y="2383155"/>
                </a:lnTo>
                <a:lnTo>
                  <a:pt x="6067425" y="2412683"/>
                </a:lnTo>
                <a:lnTo>
                  <a:pt x="6055995" y="2412683"/>
                </a:lnTo>
                <a:lnTo>
                  <a:pt x="6055995" y="2401253"/>
                </a:lnTo>
                <a:lnTo>
                  <a:pt x="6044565" y="2401253"/>
                </a:lnTo>
                <a:lnTo>
                  <a:pt x="6044565" y="2543175"/>
                </a:lnTo>
                <a:lnTo>
                  <a:pt x="6040755" y="2547938"/>
                </a:lnTo>
                <a:lnTo>
                  <a:pt x="6032183" y="2557463"/>
                </a:lnTo>
                <a:lnTo>
                  <a:pt x="6032183" y="2569845"/>
                </a:lnTo>
                <a:cubicBezTo>
                  <a:pt x="5920740" y="2596515"/>
                  <a:pt x="5927408" y="2753678"/>
                  <a:pt x="5927408" y="2753678"/>
                </a:cubicBezTo>
                <a:lnTo>
                  <a:pt x="5920740" y="2764155"/>
                </a:lnTo>
                <a:lnTo>
                  <a:pt x="5920740" y="2783205"/>
                </a:lnTo>
                <a:lnTo>
                  <a:pt x="5920740" y="2916555"/>
                </a:lnTo>
                <a:lnTo>
                  <a:pt x="5907405" y="2921318"/>
                </a:lnTo>
                <a:lnTo>
                  <a:pt x="5907405" y="3049905"/>
                </a:lnTo>
                <a:lnTo>
                  <a:pt x="5907405" y="3093720"/>
                </a:lnTo>
                <a:lnTo>
                  <a:pt x="5915025" y="3101340"/>
                </a:lnTo>
                <a:lnTo>
                  <a:pt x="5915025" y="3116580"/>
                </a:lnTo>
                <a:lnTo>
                  <a:pt x="5902643" y="3116580"/>
                </a:lnTo>
                <a:lnTo>
                  <a:pt x="5902643" y="3242310"/>
                </a:lnTo>
                <a:lnTo>
                  <a:pt x="5860733" y="3242310"/>
                </a:lnTo>
                <a:lnTo>
                  <a:pt x="5860733" y="3232785"/>
                </a:lnTo>
                <a:lnTo>
                  <a:pt x="5796915" y="3232785"/>
                </a:lnTo>
                <a:lnTo>
                  <a:pt x="5775008" y="3239453"/>
                </a:lnTo>
                <a:lnTo>
                  <a:pt x="5775008" y="3261360"/>
                </a:lnTo>
                <a:lnTo>
                  <a:pt x="5746433" y="3261360"/>
                </a:lnTo>
                <a:lnTo>
                  <a:pt x="5746433" y="3273743"/>
                </a:lnTo>
                <a:lnTo>
                  <a:pt x="5707380" y="3273743"/>
                </a:lnTo>
                <a:lnTo>
                  <a:pt x="5707380" y="3286125"/>
                </a:lnTo>
                <a:lnTo>
                  <a:pt x="5680710" y="3295650"/>
                </a:lnTo>
                <a:lnTo>
                  <a:pt x="5642610" y="3308985"/>
                </a:lnTo>
                <a:lnTo>
                  <a:pt x="5642610" y="3445193"/>
                </a:lnTo>
                <a:lnTo>
                  <a:pt x="5642610" y="3735705"/>
                </a:lnTo>
                <a:lnTo>
                  <a:pt x="5615940" y="3735705"/>
                </a:lnTo>
                <a:lnTo>
                  <a:pt x="5615940" y="3711893"/>
                </a:lnTo>
                <a:lnTo>
                  <a:pt x="5601653" y="3703320"/>
                </a:lnTo>
                <a:lnTo>
                  <a:pt x="5601653" y="3650933"/>
                </a:lnTo>
                <a:lnTo>
                  <a:pt x="5551170" y="3650933"/>
                </a:lnTo>
                <a:lnTo>
                  <a:pt x="5551170" y="3574733"/>
                </a:lnTo>
                <a:lnTo>
                  <a:pt x="5533073" y="3574733"/>
                </a:lnTo>
                <a:cubicBezTo>
                  <a:pt x="5533073" y="3574733"/>
                  <a:pt x="5536883" y="3513773"/>
                  <a:pt x="5533073" y="3469005"/>
                </a:cubicBezTo>
                <a:cubicBezTo>
                  <a:pt x="5529263" y="3424238"/>
                  <a:pt x="5495925" y="3343275"/>
                  <a:pt x="5479733" y="3316605"/>
                </a:cubicBezTo>
                <a:cubicBezTo>
                  <a:pt x="5474970" y="3308985"/>
                  <a:pt x="5463540" y="3308033"/>
                  <a:pt x="5449253" y="3312795"/>
                </a:cubicBezTo>
                <a:cubicBezTo>
                  <a:pt x="5414963" y="3322320"/>
                  <a:pt x="5359718" y="3359468"/>
                  <a:pt x="5317808" y="3404235"/>
                </a:cubicBezTo>
                <a:cubicBezTo>
                  <a:pt x="5293043" y="3430905"/>
                  <a:pt x="5282565" y="3489008"/>
                  <a:pt x="5278755" y="3532823"/>
                </a:cubicBezTo>
                <a:cubicBezTo>
                  <a:pt x="5275898" y="3563303"/>
                  <a:pt x="5275898" y="3585210"/>
                  <a:pt x="5275898" y="3585210"/>
                </a:cubicBezTo>
                <a:lnTo>
                  <a:pt x="5253990" y="3585210"/>
                </a:lnTo>
                <a:lnTo>
                  <a:pt x="5243513" y="3605213"/>
                </a:lnTo>
                <a:lnTo>
                  <a:pt x="5222558" y="3605213"/>
                </a:lnTo>
                <a:lnTo>
                  <a:pt x="5191125" y="3605213"/>
                </a:lnTo>
                <a:lnTo>
                  <a:pt x="5191125" y="3625215"/>
                </a:lnTo>
                <a:lnTo>
                  <a:pt x="5145405" y="3625215"/>
                </a:lnTo>
                <a:lnTo>
                  <a:pt x="5145405" y="3564255"/>
                </a:lnTo>
                <a:lnTo>
                  <a:pt x="5139690" y="3550920"/>
                </a:lnTo>
                <a:lnTo>
                  <a:pt x="5121593" y="3550920"/>
                </a:lnTo>
                <a:lnTo>
                  <a:pt x="5121593" y="3489960"/>
                </a:lnTo>
                <a:lnTo>
                  <a:pt x="5069205" y="3489960"/>
                </a:lnTo>
                <a:lnTo>
                  <a:pt x="5069205" y="3391853"/>
                </a:lnTo>
                <a:lnTo>
                  <a:pt x="5069205" y="3081338"/>
                </a:lnTo>
                <a:lnTo>
                  <a:pt x="5074920" y="3081338"/>
                </a:lnTo>
                <a:lnTo>
                  <a:pt x="5074920" y="3043238"/>
                </a:lnTo>
                <a:lnTo>
                  <a:pt x="5030153" y="3043238"/>
                </a:lnTo>
                <a:lnTo>
                  <a:pt x="5030153" y="2791778"/>
                </a:lnTo>
                <a:lnTo>
                  <a:pt x="5030153" y="2791778"/>
                </a:lnTo>
                <a:lnTo>
                  <a:pt x="5030153" y="2791778"/>
                </a:lnTo>
                <a:lnTo>
                  <a:pt x="5030153" y="2791778"/>
                </a:lnTo>
                <a:lnTo>
                  <a:pt x="5030153" y="2473643"/>
                </a:lnTo>
                <a:lnTo>
                  <a:pt x="4983480" y="2473643"/>
                </a:lnTo>
                <a:lnTo>
                  <a:pt x="4983480" y="2117408"/>
                </a:lnTo>
                <a:lnTo>
                  <a:pt x="4983480" y="1789748"/>
                </a:lnTo>
                <a:lnTo>
                  <a:pt x="4940618" y="1789748"/>
                </a:lnTo>
                <a:lnTo>
                  <a:pt x="4940618" y="1777365"/>
                </a:lnTo>
                <a:lnTo>
                  <a:pt x="4929188" y="1777365"/>
                </a:lnTo>
                <a:lnTo>
                  <a:pt x="4929188" y="1670685"/>
                </a:lnTo>
                <a:lnTo>
                  <a:pt x="4929188" y="1575435"/>
                </a:lnTo>
                <a:lnTo>
                  <a:pt x="4935855" y="1575435"/>
                </a:lnTo>
                <a:lnTo>
                  <a:pt x="4935855" y="1526858"/>
                </a:lnTo>
                <a:lnTo>
                  <a:pt x="4924425" y="1526858"/>
                </a:lnTo>
                <a:lnTo>
                  <a:pt x="4924425" y="1287780"/>
                </a:lnTo>
                <a:lnTo>
                  <a:pt x="4924425" y="1166813"/>
                </a:lnTo>
                <a:lnTo>
                  <a:pt x="4927283" y="1166813"/>
                </a:lnTo>
                <a:lnTo>
                  <a:pt x="4927283" y="1118235"/>
                </a:lnTo>
                <a:lnTo>
                  <a:pt x="4894898" y="1118235"/>
                </a:lnTo>
                <a:lnTo>
                  <a:pt x="4894898" y="739140"/>
                </a:lnTo>
                <a:lnTo>
                  <a:pt x="4876800" y="737235"/>
                </a:lnTo>
                <a:lnTo>
                  <a:pt x="4876800" y="476250"/>
                </a:lnTo>
                <a:lnTo>
                  <a:pt x="4872990" y="473393"/>
                </a:lnTo>
                <a:lnTo>
                  <a:pt x="4869180" y="470535"/>
                </a:lnTo>
                <a:lnTo>
                  <a:pt x="4869180" y="400050"/>
                </a:lnTo>
                <a:lnTo>
                  <a:pt x="4869180" y="216218"/>
                </a:lnTo>
                <a:lnTo>
                  <a:pt x="4869180" y="15240"/>
                </a:lnTo>
                <a:lnTo>
                  <a:pt x="4853940" y="0"/>
                </a:lnTo>
                <a:lnTo>
                  <a:pt x="4853940" y="197168"/>
                </a:lnTo>
                <a:lnTo>
                  <a:pt x="4853940" y="371475"/>
                </a:lnTo>
                <a:lnTo>
                  <a:pt x="4846320" y="371475"/>
                </a:lnTo>
                <a:lnTo>
                  <a:pt x="4846320" y="454343"/>
                </a:lnTo>
                <a:lnTo>
                  <a:pt x="4846320" y="463868"/>
                </a:lnTo>
                <a:lnTo>
                  <a:pt x="4838700" y="471488"/>
                </a:lnTo>
                <a:lnTo>
                  <a:pt x="4835843" y="474345"/>
                </a:lnTo>
                <a:lnTo>
                  <a:pt x="4835843" y="477203"/>
                </a:lnTo>
                <a:lnTo>
                  <a:pt x="4835843" y="627698"/>
                </a:lnTo>
                <a:lnTo>
                  <a:pt x="4835843" y="650558"/>
                </a:lnTo>
                <a:lnTo>
                  <a:pt x="4830128" y="652463"/>
                </a:lnTo>
                <a:lnTo>
                  <a:pt x="4814888" y="657225"/>
                </a:lnTo>
                <a:lnTo>
                  <a:pt x="4814888" y="715328"/>
                </a:lnTo>
                <a:lnTo>
                  <a:pt x="4814888" y="1010603"/>
                </a:lnTo>
                <a:lnTo>
                  <a:pt x="4802505" y="1010603"/>
                </a:lnTo>
                <a:lnTo>
                  <a:pt x="4802505" y="1205865"/>
                </a:lnTo>
                <a:lnTo>
                  <a:pt x="4777740" y="1205865"/>
                </a:lnTo>
                <a:lnTo>
                  <a:pt x="4777740" y="1371600"/>
                </a:lnTo>
                <a:lnTo>
                  <a:pt x="4777740" y="1510665"/>
                </a:lnTo>
                <a:lnTo>
                  <a:pt x="4754880" y="1519238"/>
                </a:lnTo>
                <a:lnTo>
                  <a:pt x="4754880" y="1995488"/>
                </a:lnTo>
                <a:lnTo>
                  <a:pt x="4754880" y="2057400"/>
                </a:lnTo>
                <a:lnTo>
                  <a:pt x="4749165" y="2057400"/>
                </a:lnTo>
                <a:lnTo>
                  <a:pt x="4749165" y="2121218"/>
                </a:lnTo>
                <a:lnTo>
                  <a:pt x="4754880" y="2121218"/>
                </a:lnTo>
                <a:lnTo>
                  <a:pt x="4754880" y="2265998"/>
                </a:lnTo>
                <a:lnTo>
                  <a:pt x="4732973" y="2278380"/>
                </a:lnTo>
                <a:lnTo>
                  <a:pt x="4732973" y="2312670"/>
                </a:lnTo>
                <a:lnTo>
                  <a:pt x="4732973" y="2644140"/>
                </a:lnTo>
                <a:lnTo>
                  <a:pt x="4732973" y="2688908"/>
                </a:lnTo>
                <a:lnTo>
                  <a:pt x="4728210" y="2688908"/>
                </a:lnTo>
                <a:lnTo>
                  <a:pt x="4728210" y="2732723"/>
                </a:lnTo>
                <a:lnTo>
                  <a:pt x="4732973" y="2732723"/>
                </a:lnTo>
                <a:lnTo>
                  <a:pt x="4732973" y="2857500"/>
                </a:lnTo>
                <a:lnTo>
                  <a:pt x="4707255" y="2867025"/>
                </a:lnTo>
                <a:lnTo>
                  <a:pt x="4707255" y="2888933"/>
                </a:lnTo>
                <a:lnTo>
                  <a:pt x="4707255" y="3208020"/>
                </a:lnTo>
                <a:lnTo>
                  <a:pt x="4707255" y="3356610"/>
                </a:lnTo>
                <a:lnTo>
                  <a:pt x="4693920" y="3356610"/>
                </a:lnTo>
                <a:lnTo>
                  <a:pt x="4677728" y="3373755"/>
                </a:lnTo>
                <a:lnTo>
                  <a:pt x="4677728" y="3514725"/>
                </a:lnTo>
                <a:lnTo>
                  <a:pt x="4677728" y="3663315"/>
                </a:lnTo>
                <a:lnTo>
                  <a:pt x="4652010" y="3663315"/>
                </a:lnTo>
                <a:lnTo>
                  <a:pt x="4652010" y="3641408"/>
                </a:lnTo>
                <a:lnTo>
                  <a:pt x="4645343" y="3626168"/>
                </a:lnTo>
                <a:lnTo>
                  <a:pt x="4645343" y="3524250"/>
                </a:lnTo>
                <a:lnTo>
                  <a:pt x="4645343" y="3499485"/>
                </a:lnTo>
                <a:lnTo>
                  <a:pt x="4621530" y="3485198"/>
                </a:lnTo>
                <a:lnTo>
                  <a:pt x="4621530" y="3463290"/>
                </a:lnTo>
                <a:lnTo>
                  <a:pt x="4595813" y="3463290"/>
                </a:lnTo>
                <a:lnTo>
                  <a:pt x="4595813" y="3469958"/>
                </a:lnTo>
                <a:lnTo>
                  <a:pt x="4512945" y="3469958"/>
                </a:lnTo>
                <a:lnTo>
                  <a:pt x="4512945" y="3481388"/>
                </a:lnTo>
                <a:lnTo>
                  <a:pt x="4494848" y="3481388"/>
                </a:lnTo>
                <a:lnTo>
                  <a:pt x="4460558" y="3481388"/>
                </a:lnTo>
                <a:lnTo>
                  <a:pt x="4441508" y="3489008"/>
                </a:lnTo>
                <a:lnTo>
                  <a:pt x="4441508" y="3549968"/>
                </a:lnTo>
                <a:lnTo>
                  <a:pt x="4441508" y="3587115"/>
                </a:lnTo>
                <a:lnTo>
                  <a:pt x="4441508" y="3617595"/>
                </a:lnTo>
                <a:lnTo>
                  <a:pt x="4441508" y="3624263"/>
                </a:lnTo>
                <a:lnTo>
                  <a:pt x="4428173" y="3624263"/>
                </a:lnTo>
                <a:lnTo>
                  <a:pt x="4424363" y="3624263"/>
                </a:lnTo>
                <a:cubicBezTo>
                  <a:pt x="4424363" y="3624263"/>
                  <a:pt x="4394835" y="3628073"/>
                  <a:pt x="4394835" y="3646170"/>
                </a:cubicBezTo>
                <a:cubicBezTo>
                  <a:pt x="4394835" y="3664268"/>
                  <a:pt x="4402455" y="3672840"/>
                  <a:pt x="4402455" y="3672840"/>
                </a:cubicBezTo>
                <a:lnTo>
                  <a:pt x="4392930" y="3672840"/>
                </a:lnTo>
                <a:lnTo>
                  <a:pt x="4392930" y="3708083"/>
                </a:lnTo>
                <a:lnTo>
                  <a:pt x="4343400" y="3708083"/>
                </a:lnTo>
                <a:lnTo>
                  <a:pt x="4306253" y="3708083"/>
                </a:lnTo>
                <a:lnTo>
                  <a:pt x="4306253" y="3542348"/>
                </a:lnTo>
                <a:lnTo>
                  <a:pt x="4306253" y="3297555"/>
                </a:lnTo>
                <a:lnTo>
                  <a:pt x="4313873" y="3297555"/>
                </a:lnTo>
                <a:lnTo>
                  <a:pt x="4313873" y="3188018"/>
                </a:lnTo>
                <a:lnTo>
                  <a:pt x="4305300" y="3188018"/>
                </a:lnTo>
                <a:lnTo>
                  <a:pt x="4305300" y="3164205"/>
                </a:lnTo>
                <a:lnTo>
                  <a:pt x="4236720" y="3164205"/>
                </a:lnTo>
                <a:lnTo>
                  <a:pt x="4236720" y="3143250"/>
                </a:lnTo>
                <a:lnTo>
                  <a:pt x="4172903" y="3143250"/>
                </a:lnTo>
                <a:lnTo>
                  <a:pt x="4147185" y="3178493"/>
                </a:lnTo>
                <a:lnTo>
                  <a:pt x="4089083" y="3178493"/>
                </a:lnTo>
                <a:lnTo>
                  <a:pt x="4089083" y="3419475"/>
                </a:lnTo>
                <a:lnTo>
                  <a:pt x="4089083" y="3669983"/>
                </a:lnTo>
                <a:lnTo>
                  <a:pt x="4071938" y="3685223"/>
                </a:lnTo>
                <a:lnTo>
                  <a:pt x="4071938" y="3719513"/>
                </a:lnTo>
                <a:lnTo>
                  <a:pt x="4049078" y="3719513"/>
                </a:lnTo>
                <a:lnTo>
                  <a:pt x="4049078" y="3743325"/>
                </a:lnTo>
                <a:lnTo>
                  <a:pt x="4023360" y="3743325"/>
                </a:lnTo>
                <a:lnTo>
                  <a:pt x="4023360" y="3383280"/>
                </a:lnTo>
                <a:lnTo>
                  <a:pt x="4023360" y="3106103"/>
                </a:lnTo>
                <a:lnTo>
                  <a:pt x="4013835" y="3097530"/>
                </a:lnTo>
                <a:lnTo>
                  <a:pt x="4001453" y="3087053"/>
                </a:lnTo>
                <a:lnTo>
                  <a:pt x="3910013" y="3087053"/>
                </a:lnTo>
                <a:lnTo>
                  <a:pt x="3898583" y="3087053"/>
                </a:lnTo>
                <a:lnTo>
                  <a:pt x="3898583" y="3076575"/>
                </a:lnTo>
                <a:lnTo>
                  <a:pt x="3874770" y="3071813"/>
                </a:lnTo>
                <a:lnTo>
                  <a:pt x="3874770" y="3053715"/>
                </a:lnTo>
                <a:lnTo>
                  <a:pt x="3832860" y="3053715"/>
                </a:lnTo>
                <a:lnTo>
                  <a:pt x="3812858" y="3087053"/>
                </a:lnTo>
                <a:lnTo>
                  <a:pt x="3789998" y="3087053"/>
                </a:lnTo>
                <a:lnTo>
                  <a:pt x="3789998" y="3057525"/>
                </a:lnTo>
                <a:lnTo>
                  <a:pt x="3789998" y="3052763"/>
                </a:lnTo>
                <a:lnTo>
                  <a:pt x="3794760" y="3045143"/>
                </a:lnTo>
                <a:lnTo>
                  <a:pt x="3794760" y="3005138"/>
                </a:lnTo>
                <a:lnTo>
                  <a:pt x="3783330" y="2991803"/>
                </a:lnTo>
                <a:lnTo>
                  <a:pt x="3772853" y="2991803"/>
                </a:lnTo>
                <a:lnTo>
                  <a:pt x="3768090" y="2991803"/>
                </a:lnTo>
                <a:lnTo>
                  <a:pt x="3752850" y="3006090"/>
                </a:lnTo>
                <a:lnTo>
                  <a:pt x="3752850" y="3040380"/>
                </a:lnTo>
                <a:lnTo>
                  <a:pt x="3752850" y="3047048"/>
                </a:lnTo>
                <a:lnTo>
                  <a:pt x="3759518" y="3053715"/>
                </a:lnTo>
                <a:lnTo>
                  <a:pt x="3759518" y="3099435"/>
                </a:lnTo>
                <a:lnTo>
                  <a:pt x="3759518" y="3173730"/>
                </a:lnTo>
                <a:lnTo>
                  <a:pt x="3759518" y="3216593"/>
                </a:lnTo>
                <a:lnTo>
                  <a:pt x="3731895" y="3216593"/>
                </a:lnTo>
                <a:lnTo>
                  <a:pt x="3731895" y="3219450"/>
                </a:lnTo>
                <a:lnTo>
                  <a:pt x="3731895" y="3333750"/>
                </a:lnTo>
                <a:lnTo>
                  <a:pt x="3731895" y="3429000"/>
                </a:lnTo>
                <a:lnTo>
                  <a:pt x="3719513" y="3429000"/>
                </a:lnTo>
                <a:lnTo>
                  <a:pt x="3719513" y="3394710"/>
                </a:lnTo>
                <a:lnTo>
                  <a:pt x="3698558" y="3394710"/>
                </a:lnTo>
                <a:lnTo>
                  <a:pt x="3698558" y="3411855"/>
                </a:lnTo>
                <a:lnTo>
                  <a:pt x="3667125" y="3411855"/>
                </a:lnTo>
                <a:lnTo>
                  <a:pt x="3633788" y="3411855"/>
                </a:lnTo>
                <a:lnTo>
                  <a:pt x="3633788" y="3423285"/>
                </a:lnTo>
                <a:lnTo>
                  <a:pt x="3601403" y="3423285"/>
                </a:lnTo>
                <a:lnTo>
                  <a:pt x="3601403" y="3399473"/>
                </a:lnTo>
                <a:lnTo>
                  <a:pt x="3563303" y="3399473"/>
                </a:lnTo>
                <a:lnTo>
                  <a:pt x="3563303" y="3378518"/>
                </a:lnTo>
                <a:lnTo>
                  <a:pt x="3547110" y="3368040"/>
                </a:lnTo>
                <a:lnTo>
                  <a:pt x="3496628" y="3335655"/>
                </a:lnTo>
                <a:lnTo>
                  <a:pt x="3467100" y="3335655"/>
                </a:lnTo>
                <a:lnTo>
                  <a:pt x="3467100" y="3335655"/>
                </a:lnTo>
                <a:lnTo>
                  <a:pt x="3462338" y="3315653"/>
                </a:lnTo>
                <a:lnTo>
                  <a:pt x="3429000" y="3315653"/>
                </a:lnTo>
                <a:lnTo>
                  <a:pt x="3429000" y="3285173"/>
                </a:lnTo>
                <a:lnTo>
                  <a:pt x="3402330" y="3285173"/>
                </a:lnTo>
                <a:lnTo>
                  <a:pt x="3393758" y="3262313"/>
                </a:lnTo>
                <a:lnTo>
                  <a:pt x="3296603" y="3262313"/>
                </a:lnTo>
                <a:lnTo>
                  <a:pt x="3296603" y="3159443"/>
                </a:lnTo>
                <a:lnTo>
                  <a:pt x="3296603" y="3084195"/>
                </a:lnTo>
                <a:lnTo>
                  <a:pt x="3306128" y="3084195"/>
                </a:lnTo>
                <a:lnTo>
                  <a:pt x="3306128" y="2975610"/>
                </a:lnTo>
                <a:lnTo>
                  <a:pt x="3306128" y="2973705"/>
                </a:lnTo>
                <a:lnTo>
                  <a:pt x="3302318" y="2973705"/>
                </a:lnTo>
                <a:lnTo>
                  <a:pt x="3276600" y="2973705"/>
                </a:lnTo>
                <a:lnTo>
                  <a:pt x="3276600" y="2958465"/>
                </a:lnTo>
                <a:lnTo>
                  <a:pt x="3276600" y="2933700"/>
                </a:lnTo>
                <a:lnTo>
                  <a:pt x="3268980" y="2925128"/>
                </a:lnTo>
                <a:lnTo>
                  <a:pt x="3268980" y="2889885"/>
                </a:lnTo>
                <a:lnTo>
                  <a:pt x="3258503" y="2875598"/>
                </a:lnTo>
                <a:lnTo>
                  <a:pt x="3258503" y="2834640"/>
                </a:lnTo>
                <a:lnTo>
                  <a:pt x="3248978" y="2834640"/>
                </a:lnTo>
                <a:lnTo>
                  <a:pt x="3248978" y="2877503"/>
                </a:lnTo>
                <a:lnTo>
                  <a:pt x="3208020" y="2877503"/>
                </a:lnTo>
                <a:lnTo>
                  <a:pt x="3208020" y="2918460"/>
                </a:lnTo>
                <a:lnTo>
                  <a:pt x="3207068" y="2919413"/>
                </a:lnTo>
                <a:lnTo>
                  <a:pt x="3194685" y="2926080"/>
                </a:lnTo>
                <a:lnTo>
                  <a:pt x="3194685" y="2978468"/>
                </a:lnTo>
                <a:lnTo>
                  <a:pt x="3171825" y="2978468"/>
                </a:lnTo>
                <a:lnTo>
                  <a:pt x="3155633" y="2987993"/>
                </a:lnTo>
                <a:lnTo>
                  <a:pt x="3155633" y="3041333"/>
                </a:lnTo>
                <a:lnTo>
                  <a:pt x="3164205" y="3041333"/>
                </a:lnTo>
                <a:lnTo>
                  <a:pt x="3164205" y="3147060"/>
                </a:lnTo>
                <a:lnTo>
                  <a:pt x="3164205" y="3286125"/>
                </a:lnTo>
                <a:lnTo>
                  <a:pt x="3124200" y="3286125"/>
                </a:lnTo>
                <a:lnTo>
                  <a:pt x="3124200" y="3267075"/>
                </a:lnTo>
                <a:lnTo>
                  <a:pt x="3131820" y="3267075"/>
                </a:lnTo>
                <a:lnTo>
                  <a:pt x="3131820" y="3207068"/>
                </a:lnTo>
                <a:lnTo>
                  <a:pt x="3085148" y="3207068"/>
                </a:lnTo>
                <a:lnTo>
                  <a:pt x="3053715" y="3160395"/>
                </a:lnTo>
                <a:lnTo>
                  <a:pt x="3006090" y="3160395"/>
                </a:lnTo>
                <a:lnTo>
                  <a:pt x="3006090" y="3150870"/>
                </a:lnTo>
                <a:lnTo>
                  <a:pt x="2965133" y="3150870"/>
                </a:lnTo>
                <a:lnTo>
                  <a:pt x="2947988" y="3174683"/>
                </a:lnTo>
                <a:lnTo>
                  <a:pt x="2896553" y="3174683"/>
                </a:lnTo>
                <a:lnTo>
                  <a:pt x="2896553" y="3190875"/>
                </a:lnTo>
                <a:lnTo>
                  <a:pt x="2873693" y="3190875"/>
                </a:lnTo>
                <a:lnTo>
                  <a:pt x="2873693" y="3307080"/>
                </a:lnTo>
                <a:lnTo>
                  <a:pt x="2883218" y="3307080"/>
                </a:lnTo>
                <a:lnTo>
                  <a:pt x="2883218" y="3417570"/>
                </a:lnTo>
                <a:lnTo>
                  <a:pt x="2883218" y="3682365"/>
                </a:lnTo>
                <a:lnTo>
                  <a:pt x="2883218" y="3712845"/>
                </a:lnTo>
                <a:lnTo>
                  <a:pt x="2824163" y="3712845"/>
                </a:lnTo>
                <a:lnTo>
                  <a:pt x="2782253" y="3712845"/>
                </a:lnTo>
                <a:lnTo>
                  <a:pt x="2753678" y="3726180"/>
                </a:lnTo>
                <a:lnTo>
                  <a:pt x="2753678" y="3749040"/>
                </a:lnTo>
                <a:lnTo>
                  <a:pt x="2753678" y="3749993"/>
                </a:lnTo>
                <a:lnTo>
                  <a:pt x="2751773" y="3749993"/>
                </a:lnTo>
                <a:lnTo>
                  <a:pt x="2724150" y="3749993"/>
                </a:lnTo>
                <a:lnTo>
                  <a:pt x="2706053" y="3770948"/>
                </a:lnTo>
                <a:lnTo>
                  <a:pt x="2706053" y="3773805"/>
                </a:lnTo>
                <a:lnTo>
                  <a:pt x="2706053" y="3848100"/>
                </a:lnTo>
                <a:lnTo>
                  <a:pt x="2684145" y="3848100"/>
                </a:lnTo>
                <a:lnTo>
                  <a:pt x="2684145" y="3785235"/>
                </a:lnTo>
                <a:lnTo>
                  <a:pt x="2684145" y="3409950"/>
                </a:lnTo>
                <a:lnTo>
                  <a:pt x="2481263" y="3409950"/>
                </a:lnTo>
                <a:lnTo>
                  <a:pt x="2481263" y="3366135"/>
                </a:lnTo>
                <a:lnTo>
                  <a:pt x="2471738" y="3366135"/>
                </a:lnTo>
                <a:lnTo>
                  <a:pt x="2380298" y="3366135"/>
                </a:lnTo>
                <a:lnTo>
                  <a:pt x="2380298" y="3399473"/>
                </a:lnTo>
                <a:lnTo>
                  <a:pt x="2371725" y="3399473"/>
                </a:lnTo>
                <a:lnTo>
                  <a:pt x="2371725" y="3356610"/>
                </a:lnTo>
                <a:lnTo>
                  <a:pt x="2280285" y="3356610"/>
                </a:lnTo>
                <a:lnTo>
                  <a:pt x="2264093" y="3368040"/>
                </a:lnTo>
                <a:lnTo>
                  <a:pt x="2193608" y="3368040"/>
                </a:lnTo>
                <a:lnTo>
                  <a:pt x="2193608" y="3359468"/>
                </a:lnTo>
                <a:lnTo>
                  <a:pt x="2157413" y="3359468"/>
                </a:lnTo>
                <a:lnTo>
                  <a:pt x="2157413" y="3409950"/>
                </a:lnTo>
                <a:lnTo>
                  <a:pt x="2163128" y="3409950"/>
                </a:lnTo>
                <a:lnTo>
                  <a:pt x="2163128" y="3467100"/>
                </a:lnTo>
                <a:lnTo>
                  <a:pt x="2124075" y="3467100"/>
                </a:lnTo>
                <a:lnTo>
                  <a:pt x="2093595" y="3486150"/>
                </a:lnTo>
                <a:lnTo>
                  <a:pt x="2093595" y="3498533"/>
                </a:lnTo>
                <a:lnTo>
                  <a:pt x="2031683" y="3498533"/>
                </a:lnTo>
                <a:lnTo>
                  <a:pt x="1996440" y="3489008"/>
                </a:lnTo>
                <a:lnTo>
                  <a:pt x="1996440" y="3472815"/>
                </a:lnTo>
                <a:lnTo>
                  <a:pt x="1922145" y="3472815"/>
                </a:lnTo>
                <a:lnTo>
                  <a:pt x="1922145" y="3463290"/>
                </a:lnTo>
                <a:lnTo>
                  <a:pt x="1883093" y="3463290"/>
                </a:lnTo>
                <a:lnTo>
                  <a:pt x="1883093" y="3512820"/>
                </a:lnTo>
                <a:lnTo>
                  <a:pt x="1896428" y="3512820"/>
                </a:lnTo>
                <a:lnTo>
                  <a:pt x="1896428" y="3533775"/>
                </a:lnTo>
                <a:lnTo>
                  <a:pt x="1879283" y="3533775"/>
                </a:lnTo>
                <a:lnTo>
                  <a:pt x="1879283" y="3579495"/>
                </a:lnTo>
                <a:lnTo>
                  <a:pt x="1859280" y="3579495"/>
                </a:lnTo>
                <a:lnTo>
                  <a:pt x="1859280" y="3566160"/>
                </a:lnTo>
                <a:lnTo>
                  <a:pt x="1814513" y="3566160"/>
                </a:lnTo>
                <a:lnTo>
                  <a:pt x="1814513" y="3538538"/>
                </a:lnTo>
                <a:lnTo>
                  <a:pt x="1803083" y="3538538"/>
                </a:lnTo>
                <a:lnTo>
                  <a:pt x="1803083" y="3549015"/>
                </a:lnTo>
                <a:lnTo>
                  <a:pt x="1799273" y="3549015"/>
                </a:lnTo>
                <a:lnTo>
                  <a:pt x="1704975" y="3549015"/>
                </a:lnTo>
                <a:lnTo>
                  <a:pt x="1704975" y="3419475"/>
                </a:lnTo>
                <a:lnTo>
                  <a:pt x="1704975" y="3402330"/>
                </a:lnTo>
                <a:lnTo>
                  <a:pt x="1713548" y="3402330"/>
                </a:lnTo>
                <a:lnTo>
                  <a:pt x="1713548" y="3346133"/>
                </a:lnTo>
                <a:lnTo>
                  <a:pt x="1651635" y="3346133"/>
                </a:lnTo>
                <a:lnTo>
                  <a:pt x="1472565" y="3346133"/>
                </a:lnTo>
                <a:lnTo>
                  <a:pt x="1472565" y="3840480"/>
                </a:lnTo>
                <a:lnTo>
                  <a:pt x="1451610" y="3840480"/>
                </a:lnTo>
                <a:lnTo>
                  <a:pt x="1440180" y="3857625"/>
                </a:lnTo>
                <a:lnTo>
                  <a:pt x="1411605" y="3857625"/>
                </a:lnTo>
                <a:lnTo>
                  <a:pt x="1411605" y="3564255"/>
                </a:lnTo>
                <a:lnTo>
                  <a:pt x="1419225" y="3564255"/>
                </a:lnTo>
                <a:lnTo>
                  <a:pt x="1419225" y="3512820"/>
                </a:lnTo>
                <a:lnTo>
                  <a:pt x="1403985" y="3512820"/>
                </a:lnTo>
                <a:lnTo>
                  <a:pt x="1403985" y="3108960"/>
                </a:lnTo>
                <a:lnTo>
                  <a:pt x="1372553" y="3108960"/>
                </a:lnTo>
                <a:lnTo>
                  <a:pt x="1355408" y="3095625"/>
                </a:lnTo>
                <a:lnTo>
                  <a:pt x="1355408" y="2980373"/>
                </a:lnTo>
                <a:lnTo>
                  <a:pt x="1343025" y="2965133"/>
                </a:lnTo>
                <a:lnTo>
                  <a:pt x="1304925" y="2965133"/>
                </a:lnTo>
                <a:lnTo>
                  <a:pt x="1292543" y="2965133"/>
                </a:lnTo>
                <a:lnTo>
                  <a:pt x="1276350" y="2965133"/>
                </a:lnTo>
                <a:lnTo>
                  <a:pt x="1276350" y="2828925"/>
                </a:lnTo>
                <a:lnTo>
                  <a:pt x="1271588" y="2817495"/>
                </a:lnTo>
                <a:lnTo>
                  <a:pt x="1271588" y="2714625"/>
                </a:lnTo>
                <a:lnTo>
                  <a:pt x="1258253" y="2704148"/>
                </a:lnTo>
                <a:lnTo>
                  <a:pt x="1258253" y="2819400"/>
                </a:lnTo>
                <a:lnTo>
                  <a:pt x="1248728" y="2831783"/>
                </a:lnTo>
                <a:lnTo>
                  <a:pt x="1248728" y="2961323"/>
                </a:lnTo>
                <a:lnTo>
                  <a:pt x="1206818" y="2961323"/>
                </a:lnTo>
                <a:lnTo>
                  <a:pt x="1197293" y="2971800"/>
                </a:lnTo>
                <a:lnTo>
                  <a:pt x="1197293" y="3065145"/>
                </a:lnTo>
                <a:lnTo>
                  <a:pt x="1193483" y="3070860"/>
                </a:lnTo>
                <a:lnTo>
                  <a:pt x="1193483" y="3106103"/>
                </a:lnTo>
                <a:lnTo>
                  <a:pt x="1179195" y="3106103"/>
                </a:lnTo>
                <a:lnTo>
                  <a:pt x="1165860" y="3117533"/>
                </a:lnTo>
                <a:lnTo>
                  <a:pt x="1165860" y="3130868"/>
                </a:lnTo>
                <a:lnTo>
                  <a:pt x="1157288" y="3137535"/>
                </a:lnTo>
                <a:lnTo>
                  <a:pt x="1157288" y="3223260"/>
                </a:lnTo>
                <a:cubicBezTo>
                  <a:pt x="1049655" y="3268028"/>
                  <a:pt x="1053465" y="3342323"/>
                  <a:pt x="1053465" y="3342323"/>
                </a:cubicBezTo>
                <a:lnTo>
                  <a:pt x="1038225" y="3342323"/>
                </a:lnTo>
                <a:lnTo>
                  <a:pt x="1031558" y="3324225"/>
                </a:lnTo>
                <a:lnTo>
                  <a:pt x="977265" y="3324225"/>
                </a:lnTo>
                <a:lnTo>
                  <a:pt x="977265" y="3299460"/>
                </a:lnTo>
                <a:lnTo>
                  <a:pt x="951548" y="3299460"/>
                </a:lnTo>
                <a:lnTo>
                  <a:pt x="951548" y="3271838"/>
                </a:lnTo>
                <a:lnTo>
                  <a:pt x="938213" y="3261360"/>
                </a:lnTo>
                <a:lnTo>
                  <a:pt x="938213" y="3229928"/>
                </a:lnTo>
                <a:lnTo>
                  <a:pt x="947738" y="3229928"/>
                </a:lnTo>
                <a:lnTo>
                  <a:pt x="947738" y="3210878"/>
                </a:lnTo>
                <a:lnTo>
                  <a:pt x="912495" y="3210878"/>
                </a:lnTo>
                <a:lnTo>
                  <a:pt x="912495" y="3130868"/>
                </a:lnTo>
                <a:lnTo>
                  <a:pt x="898208" y="3130868"/>
                </a:lnTo>
                <a:lnTo>
                  <a:pt x="898208" y="3120390"/>
                </a:lnTo>
                <a:lnTo>
                  <a:pt x="875348" y="3116580"/>
                </a:lnTo>
                <a:lnTo>
                  <a:pt x="875348" y="3067050"/>
                </a:lnTo>
                <a:lnTo>
                  <a:pt x="742950" y="3067050"/>
                </a:lnTo>
                <a:lnTo>
                  <a:pt x="742950" y="3120390"/>
                </a:lnTo>
                <a:lnTo>
                  <a:pt x="735330" y="3120390"/>
                </a:lnTo>
                <a:lnTo>
                  <a:pt x="709613" y="3120390"/>
                </a:lnTo>
                <a:lnTo>
                  <a:pt x="709613" y="3206115"/>
                </a:lnTo>
                <a:lnTo>
                  <a:pt x="676275" y="3206115"/>
                </a:lnTo>
                <a:lnTo>
                  <a:pt x="676275" y="3273743"/>
                </a:lnTo>
                <a:lnTo>
                  <a:pt x="681990" y="3273743"/>
                </a:lnTo>
                <a:lnTo>
                  <a:pt x="681990" y="3297555"/>
                </a:lnTo>
                <a:lnTo>
                  <a:pt x="663893" y="3297555"/>
                </a:lnTo>
                <a:lnTo>
                  <a:pt x="663893" y="3289935"/>
                </a:lnTo>
                <a:lnTo>
                  <a:pt x="652463" y="3286125"/>
                </a:lnTo>
                <a:lnTo>
                  <a:pt x="652463" y="3276600"/>
                </a:lnTo>
                <a:lnTo>
                  <a:pt x="632460" y="3276600"/>
                </a:lnTo>
                <a:lnTo>
                  <a:pt x="632460" y="3244215"/>
                </a:lnTo>
                <a:lnTo>
                  <a:pt x="625793" y="3240405"/>
                </a:lnTo>
                <a:lnTo>
                  <a:pt x="625793" y="3209925"/>
                </a:lnTo>
                <a:lnTo>
                  <a:pt x="617220" y="3209925"/>
                </a:lnTo>
                <a:lnTo>
                  <a:pt x="515303" y="3209925"/>
                </a:lnTo>
                <a:lnTo>
                  <a:pt x="515303" y="3231833"/>
                </a:lnTo>
                <a:lnTo>
                  <a:pt x="490538" y="3231833"/>
                </a:lnTo>
                <a:lnTo>
                  <a:pt x="490538" y="3270885"/>
                </a:lnTo>
                <a:lnTo>
                  <a:pt x="465773" y="3270885"/>
                </a:lnTo>
                <a:lnTo>
                  <a:pt x="458153" y="3276600"/>
                </a:lnTo>
                <a:lnTo>
                  <a:pt x="446723" y="3276600"/>
                </a:lnTo>
                <a:lnTo>
                  <a:pt x="446723" y="3300413"/>
                </a:lnTo>
                <a:lnTo>
                  <a:pt x="451485" y="3300413"/>
                </a:lnTo>
                <a:lnTo>
                  <a:pt x="451485" y="3343275"/>
                </a:lnTo>
                <a:lnTo>
                  <a:pt x="448628" y="3343275"/>
                </a:lnTo>
                <a:lnTo>
                  <a:pt x="448628" y="3355658"/>
                </a:lnTo>
                <a:lnTo>
                  <a:pt x="451485" y="3355658"/>
                </a:lnTo>
                <a:lnTo>
                  <a:pt x="451485" y="3374708"/>
                </a:lnTo>
                <a:lnTo>
                  <a:pt x="443865" y="3381375"/>
                </a:lnTo>
                <a:lnTo>
                  <a:pt x="443865" y="3414713"/>
                </a:lnTo>
                <a:lnTo>
                  <a:pt x="439103" y="3418523"/>
                </a:lnTo>
                <a:lnTo>
                  <a:pt x="439103" y="3445193"/>
                </a:lnTo>
                <a:lnTo>
                  <a:pt x="403860" y="3445193"/>
                </a:lnTo>
                <a:lnTo>
                  <a:pt x="403860" y="3479483"/>
                </a:lnTo>
                <a:lnTo>
                  <a:pt x="407670" y="3479483"/>
                </a:lnTo>
                <a:lnTo>
                  <a:pt x="407670" y="3550920"/>
                </a:lnTo>
                <a:lnTo>
                  <a:pt x="407670" y="3669983"/>
                </a:lnTo>
                <a:lnTo>
                  <a:pt x="402908" y="3669983"/>
                </a:lnTo>
                <a:lnTo>
                  <a:pt x="402908" y="3704273"/>
                </a:lnTo>
                <a:lnTo>
                  <a:pt x="407670" y="3704273"/>
                </a:lnTo>
                <a:lnTo>
                  <a:pt x="407670" y="3886200"/>
                </a:lnTo>
                <a:lnTo>
                  <a:pt x="407670" y="3903345"/>
                </a:lnTo>
                <a:lnTo>
                  <a:pt x="401003" y="3903345"/>
                </a:lnTo>
                <a:lnTo>
                  <a:pt x="390525" y="3892868"/>
                </a:lnTo>
                <a:lnTo>
                  <a:pt x="365760" y="3892868"/>
                </a:lnTo>
                <a:lnTo>
                  <a:pt x="338138" y="3892868"/>
                </a:lnTo>
                <a:lnTo>
                  <a:pt x="338138" y="3897630"/>
                </a:lnTo>
                <a:lnTo>
                  <a:pt x="338138" y="3906203"/>
                </a:lnTo>
                <a:lnTo>
                  <a:pt x="326708" y="3906203"/>
                </a:lnTo>
                <a:lnTo>
                  <a:pt x="326708" y="3899535"/>
                </a:lnTo>
                <a:lnTo>
                  <a:pt x="326708" y="3887153"/>
                </a:lnTo>
                <a:lnTo>
                  <a:pt x="267653" y="3887153"/>
                </a:lnTo>
                <a:lnTo>
                  <a:pt x="267653" y="3896678"/>
                </a:lnTo>
                <a:lnTo>
                  <a:pt x="193358" y="3896678"/>
                </a:lnTo>
                <a:lnTo>
                  <a:pt x="191453" y="3896678"/>
                </a:lnTo>
                <a:lnTo>
                  <a:pt x="191453" y="3899535"/>
                </a:lnTo>
                <a:lnTo>
                  <a:pt x="191453" y="3921443"/>
                </a:lnTo>
                <a:lnTo>
                  <a:pt x="191453" y="3921443"/>
                </a:lnTo>
                <a:lnTo>
                  <a:pt x="190500" y="3921443"/>
                </a:lnTo>
                <a:lnTo>
                  <a:pt x="178118" y="3921443"/>
                </a:lnTo>
                <a:lnTo>
                  <a:pt x="178118" y="3923348"/>
                </a:lnTo>
                <a:lnTo>
                  <a:pt x="178118" y="3924300"/>
                </a:lnTo>
                <a:lnTo>
                  <a:pt x="178118" y="3937635"/>
                </a:lnTo>
                <a:lnTo>
                  <a:pt x="160020" y="3937635"/>
                </a:lnTo>
                <a:lnTo>
                  <a:pt x="140970" y="3937635"/>
                </a:lnTo>
                <a:lnTo>
                  <a:pt x="125730" y="3954780"/>
                </a:lnTo>
                <a:lnTo>
                  <a:pt x="87630" y="3954780"/>
                </a:lnTo>
                <a:lnTo>
                  <a:pt x="81915" y="3954780"/>
                </a:lnTo>
                <a:lnTo>
                  <a:pt x="81915" y="3945255"/>
                </a:lnTo>
                <a:lnTo>
                  <a:pt x="59055" y="3945255"/>
                </a:lnTo>
                <a:lnTo>
                  <a:pt x="59055" y="3954780"/>
                </a:lnTo>
                <a:lnTo>
                  <a:pt x="17145" y="3954780"/>
                </a:lnTo>
                <a:lnTo>
                  <a:pt x="6668" y="3976688"/>
                </a:lnTo>
                <a:lnTo>
                  <a:pt x="5715" y="3984308"/>
                </a:lnTo>
                <a:lnTo>
                  <a:pt x="0" y="4060508"/>
                </a:lnTo>
                <a:lnTo>
                  <a:pt x="0" y="4060508"/>
                </a:lnTo>
                <a:lnTo>
                  <a:pt x="11475720" y="4060508"/>
                </a:lnTo>
                <a:lnTo>
                  <a:pt x="11475720" y="4060508"/>
                </a:lnTo>
                <a:lnTo>
                  <a:pt x="11475720" y="3933825"/>
                </a:lnTo>
                <a:lnTo>
                  <a:pt x="11447145" y="3919538"/>
                </a:lnTo>
                <a:close/>
                <a:moveTo>
                  <a:pt x="9083040" y="1983105"/>
                </a:moveTo>
                <a:cubicBezTo>
                  <a:pt x="9083040" y="1983105"/>
                  <a:pt x="9224962" y="2113598"/>
                  <a:pt x="9354502" y="2326958"/>
                </a:cubicBezTo>
                <a:cubicBezTo>
                  <a:pt x="9362123" y="2339340"/>
                  <a:pt x="9369743" y="2352675"/>
                  <a:pt x="9377362" y="2366010"/>
                </a:cubicBezTo>
                <a:lnTo>
                  <a:pt x="9344025" y="2366010"/>
                </a:lnTo>
                <a:lnTo>
                  <a:pt x="9251632" y="2366010"/>
                </a:lnTo>
                <a:lnTo>
                  <a:pt x="9223057" y="2366010"/>
                </a:lnTo>
                <a:cubicBezTo>
                  <a:pt x="9223057" y="2366010"/>
                  <a:pt x="9208770" y="2329815"/>
                  <a:pt x="9187815" y="2281238"/>
                </a:cubicBezTo>
                <a:cubicBezTo>
                  <a:pt x="9160193" y="2218373"/>
                  <a:pt x="9120188" y="2133600"/>
                  <a:pt x="9083040" y="2081213"/>
                </a:cubicBezTo>
                <a:lnTo>
                  <a:pt x="9083040" y="1983105"/>
                </a:lnTo>
                <a:close/>
                <a:moveTo>
                  <a:pt x="9097327" y="2380298"/>
                </a:moveTo>
                <a:lnTo>
                  <a:pt x="9097327" y="2295525"/>
                </a:lnTo>
                <a:cubicBezTo>
                  <a:pt x="9133523" y="2336483"/>
                  <a:pt x="9157335" y="2380298"/>
                  <a:pt x="9157335" y="2380298"/>
                </a:cubicBezTo>
                <a:lnTo>
                  <a:pt x="9097327" y="2380298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3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849504" y="2233888"/>
            <a:ext cx="24929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吉隆坡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237195" y="3276157"/>
            <a:ext cx="1715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Kuala Lumpur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72F8CC1C-DADC-4AE6-BF00-F4CBD328306C}"/>
              </a:ext>
            </a:extLst>
          </p:cNvPr>
          <p:cNvSpPr/>
          <p:nvPr/>
        </p:nvSpPr>
        <p:spPr>
          <a:xfrm>
            <a:off x="-1906" y="2915542"/>
            <a:ext cx="12193906" cy="2397688"/>
          </a:xfrm>
          <a:custGeom>
            <a:avLst/>
            <a:gdLst>
              <a:gd name="connsiteX0" fmla="*/ 11475720 w 11475720"/>
              <a:gd name="connsiteY0" fmla="*/ 2186940 h 2256472"/>
              <a:gd name="connsiteX1" fmla="*/ 11444288 w 11475720"/>
              <a:gd name="connsiteY1" fmla="*/ 2186940 h 2256472"/>
              <a:gd name="connsiteX2" fmla="*/ 11444288 w 11475720"/>
              <a:gd name="connsiteY2" fmla="*/ 2168843 h 2256472"/>
              <a:gd name="connsiteX3" fmla="*/ 11374755 w 11475720"/>
              <a:gd name="connsiteY3" fmla="*/ 2168843 h 2256472"/>
              <a:gd name="connsiteX4" fmla="*/ 11374755 w 11475720"/>
              <a:gd name="connsiteY4" fmla="*/ 2134553 h 2256472"/>
              <a:gd name="connsiteX5" fmla="*/ 11341417 w 11475720"/>
              <a:gd name="connsiteY5" fmla="*/ 2134553 h 2256472"/>
              <a:gd name="connsiteX6" fmla="*/ 11341417 w 11475720"/>
              <a:gd name="connsiteY6" fmla="*/ 2122170 h 2256472"/>
              <a:gd name="connsiteX7" fmla="*/ 11300460 w 11475720"/>
              <a:gd name="connsiteY7" fmla="*/ 2122170 h 2256472"/>
              <a:gd name="connsiteX8" fmla="*/ 11300460 w 11475720"/>
              <a:gd name="connsiteY8" fmla="*/ 2106930 h 2256472"/>
              <a:gd name="connsiteX9" fmla="*/ 11280458 w 11475720"/>
              <a:gd name="connsiteY9" fmla="*/ 2106930 h 2256472"/>
              <a:gd name="connsiteX10" fmla="*/ 11280458 w 11475720"/>
              <a:gd name="connsiteY10" fmla="*/ 2085975 h 2256472"/>
              <a:gd name="connsiteX11" fmla="*/ 11255692 w 11475720"/>
              <a:gd name="connsiteY11" fmla="*/ 2072640 h 2256472"/>
              <a:gd name="connsiteX12" fmla="*/ 11255692 w 11475720"/>
              <a:gd name="connsiteY12" fmla="*/ 2017395 h 2256472"/>
              <a:gd name="connsiteX13" fmla="*/ 11262360 w 11475720"/>
              <a:gd name="connsiteY13" fmla="*/ 2017395 h 2256472"/>
              <a:gd name="connsiteX14" fmla="*/ 11262360 w 11475720"/>
              <a:gd name="connsiteY14" fmla="*/ 1958340 h 2256472"/>
              <a:gd name="connsiteX15" fmla="*/ 11253788 w 11475720"/>
              <a:gd name="connsiteY15" fmla="*/ 1958340 h 2256472"/>
              <a:gd name="connsiteX16" fmla="*/ 11253788 w 11475720"/>
              <a:gd name="connsiteY16" fmla="*/ 1909763 h 2256472"/>
              <a:gd name="connsiteX17" fmla="*/ 11209973 w 11475720"/>
              <a:gd name="connsiteY17" fmla="*/ 1909763 h 2256472"/>
              <a:gd name="connsiteX18" fmla="*/ 11209973 w 11475720"/>
              <a:gd name="connsiteY18" fmla="*/ 1890713 h 2256472"/>
              <a:gd name="connsiteX19" fmla="*/ 11142345 w 11475720"/>
              <a:gd name="connsiteY19" fmla="*/ 1890713 h 2256472"/>
              <a:gd name="connsiteX20" fmla="*/ 11122342 w 11475720"/>
              <a:gd name="connsiteY20" fmla="*/ 1875473 h 2256472"/>
              <a:gd name="connsiteX21" fmla="*/ 11122342 w 11475720"/>
              <a:gd name="connsiteY21" fmla="*/ 1794510 h 2256472"/>
              <a:gd name="connsiteX22" fmla="*/ 11109960 w 11475720"/>
              <a:gd name="connsiteY22" fmla="*/ 1794510 h 2256472"/>
              <a:gd name="connsiteX23" fmla="*/ 11109960 w 11475720"/>
              <a:gd name="connsiteY23" fmla="*/ 1827848 h 2256472"/>
              <a:gd name="connsiteX24" fmla="*/ 11089005 w 11475720"/>
              <a:gd name="connsiteY24" fmla="*/ 1827848 h 2256472"/>
              <a:gd name="connsiteX25" fmla="*/ 11089005 w 11475720"/>
              <a:gd name="connsiteY25" fmla="*/ 1819275 h 2256472"/>
              <a:gd name="connsiteX26" fmla="*/ 10987088 w 11475720"/>
              <a:gd name="connsiteY26" fmla="*/ 1819275 h 2256472"/>
              <a:gd name="connsiteX27" fmla="*/ 10987088 w 11475720"/>
              <a:gd name="connsiteY27" fmla="*/ 1826895 h 2256472"/>
              <a:gd name="connsiteX28" fmla="*/ 10879455 w 11475720"/>
              <a:gd name="connsiteY28" fmla="*/ 1756410 h 2256472"/>
              <a:gd name="connsiteX29" fmla="*/ 10879455 w 11475720"/>
              <a:gd name="connsiteY29" fmla="*/ 1756410 h 2256472"/>
              <a:gd name="connsiteX30" fmla="*/ 10782300 w 11475720"/>
              <a:gd name="connsiteY30" fmla="*/ 1756410 h 2256472"/>
              <a:gd name="connsiteX31" fmla="*/ 10782300 w 11475720"/>
              <a:gd name="connsiteY31" fmla="*/ 1736408 h 2256472"/>
              <a:gd name="connsiteX32" fmla="*/ 10750867 w 11475720"/>
              <a:gd name="connsiteY32" fmla="*/ 1736408 h 2256472"/>
              <a:gd name="connsiteX33" fmla="*/ 10750867 w 11475720"/>
              <a:gd name="connsiteY33" fmla="*/ 1724978 h 2256472"/>
              <a:gd name="connsiteX34" fmla="*/ 10734675 w 11475720"/>
              <a:gd name="connsiteY34" fmla="*/ 1704975 h 2256472"/>
              <a:gd name="connsiteX35" fmla="*/ 10734675 w 11475720"/>
              <a:gd name="connsiteY35" fmla="*/ 1704975 h 2256472"/>
              <a:gd name="connsiteX36" fmla="*/ 10696575 w 11475720"/>
              <a:gd name="connsiteY36" fmla="*/ 1704975 h 2256472"/>
              <a:gd name="connsiteX37" fmla="*/ 10696575 w 11475720"/>
              <a:gd name="connsiteY37" fmla="*/ 1468755 h 2256472"/>
              <a:gd name="connsiteX38" fmla="*/ 10683240 w 11475720"/>
              <a:gd name="connsiteY38" fmla="*/ 1468755 h 2256472"/>
              <a:gd name="connsiteX39" fmla="*/ 10683240 w 11475720"/>
              <a:gd name="connsiteY39" fmla="*/ 1460183 h 2256472"/>
              <a:gd name="connsiteX40" fmla="*/ 10689908 w 11475720"/>
              <a:gd name="connsiteY40" fmla="*/ 1460183 h 2256472"/>
              <a:gd name="connsiteX41" fmla="*/ 10689908 w 11475720"/>
              <a:gd name="connsiteY41" fmla="*/ 1436370 h 2256472"/>
              <a:gd name="connsiteX42" fmla="*/ 10681335 w 11475720"/>
              <a:gd name="connsiteY42" fmla="*/ 1436370 h 2256472"/>
              <a:gd name="connsiteX43" fmla="*/ 10681335 w 11475720"/>
              <a:gd name="connsiteY43" fmla="*/ 1424940 h 2256472"/>
              <a:gd name="connsiteX44" fmla="*/ 10669905 w 11475720"/>
              <a:gd name="connsiteY44" fmla="*/ 1411605 h 2256472"/>
              <a:gd name="connsiteX45" fmla="*/ 10669905 w 11475720"/>
              <a:gd name="connsiteY45" fmla="*/ 1411605 h 2256472"/>
              <a:gd name="connsiteX46" fmla="*/ 10656570 w 11475720"/>
              <a:gd name="connsiteY46" fmla="*/ 1411605 h 2256472"/>
              <a:gd name="connsiteX47" fmla="*/ 10656570 w 11475720"/>
              <a:gd name="connsiteY47" fmla="*/ 1433513 h 2256472"/>
              <a:gd name="connsiteX48" fmla="*/ 10645140 w 11475720"/>
              <a:gd name="connsiteY48" fmla="*/ 1433513 h 2256472"/>
              <a:gd name="connsiteX49" fmla="*/ 10645140 w 11475720"/>
              <a:gd name="connsiteY49" fmla="*/ 1428750 h 2256472"/>
              <a:gd name="connsiteX50" fmla="*/ 10637520 w 11475720"/>
              <a:gd name="connsiteY50" fmla="*/ 1428750 h 2256472"/>
              <a:gd name="connsiteX51" fmla="*/ 10637520 w 11475720"/>
              <a:gd name="connsiteY51" fmla="*/ 1437323 h 2256472"/>
              <a:gd name="connsiteX52" fmla="*/ 10477500 w 11475720"/>
              <a:gd name="connsiteY52" fmla="*/ 1437323 h 2256472"/>
              <a:gd name="connsiteX53" fmla="*/ 10477500 w 11475720"/>
              <a:gd name="connsiteY53" fmla="*/ 1459230 h 2256472"/>
              <a:gd name="connsiteX54" fmla="*/ 10484167 w 11475720"/>
              <a:gd name="connsiteY54" fmla="*/ 1459230 h 2256472"/>
              <a:gd name="connsiteX55" fmla="*/ 10484167 w 11475720"/>
              <a:gd name="connsiteY55" fmla="*/ 1467803 h 2256472"/>
              <a:gd name="connsiteX56" fmla="*/ 10468927 w 11475720"/>
              <a:gd name="connsiteY56" fmla="*/ 1467803 h 2256472"/>
              <a:gd name="connsiteX57" fmla="*/ 10468927 w 11475720"/>
              <a:gd name="connsiteY57" fmla="*/ 1693545 h 2256472"/>
              <a:gd name="connsiteX58" fmla="*/ 10409873 w 11475720"/>
              <a:gd name="connsiteY58" fmla="*/ 1693545 h 2256472"/>
              <a:gd name="connsiteX59" fmla="*/ 10409873 w 11475720"/>
              <a:gd name="connsiteY59" fmla="*/ 1397318 h 2256472"/>
              <a:gd name="connsiteX60" fmla="*/ 10409873 w 11475720"/>
              <a:gd name="connsiteY60" fmla="*/ 1395413 h 2256472"/>
              <a:gd name="connsiteX61" fmla="*/ 10409873 w 11475720"/>
              <a:gd name="connsiteY61" fmla="*/ 1257300 h 2256472"/>
              <a:gd name="connsiteX62" fmla="*/ 10356533 w 11475720"/>
              <a:gd name="connsiteY62" fmla="*/ 1239203 h 2256472"/>
              <a:gd name="connsiteX63" fmla="*/ 10356533 w 11475720"/>
              <a:gd name="connsiteY63" fmla="*/ 1239203 h 2256472"/>
              <a:gd name="connsiteX64" fmla="*/ 10356533 w 11475720"/>
              <a:gd name="connsiteY64" fmla="*/ 1239203 h 2256472"/>
              <a:gd name="connsiteX65" fmla="*/ 10356533 w 11475720"/>
              <a:gd name="connsiteY65" fmla="*/ 1239203 h 2256472"/>
              <a:gd name="connsiteX66" fmla="*/ 10355580 w 11475720"/>
              <a:gd name="connsiteY66" fmla="*/ 1239203 h 2256472"/>
              <a:gd name="connsiteX67" fmla="*/ 10355580 w 11475720"/>
              <a:gd name="connsiteY67" fmla="*/ 1239203 h 2256472"/>
              <a:gd name="connsiteX68" fmla="*/ 10338435 w 11475720"/>
              <a:gd name="connsiteY68" fmla="*/ 1238250 h 2256472"/>
              <a:gd name="connsiteX69" fmla="*/ 10335577 w 11475720"/>
              <a:gd name="connsiteY69" fmla="*/ 1238250 h 2256472"/>
              <a:gd name="connsiteX70" fmla="*/ 10334625 w 11475720"/>
              <a:gd name="connsiteY70" fmla="*/ 1238250 h 2256472"/>
              <a:gd name="connsiteX71" fmla="*/ 10302240 w 11475720"/>
              <a:gd name="connsiteY71" fmla="*/ 1240155 h 2256472"/>
              <a:gd name="connsiteX72" fmla="*/ 10216515 w 11475720"/>
              <a:gd name="connsiteY72" fmla="*/ 1246823 h 2256472"/>
              <a:gd name="connsiteX73" fmla="*/ 10216515 w 11475720"/>
              <a:gd name="connsiteY73" fmla="*/ 1246823 h 2256472"/>
              <a:gd name="connsiteX74" fmla="*/ 10216515 w 11475720"/>
              <a:gd name="connsiteY74" fmla="*/ 1392555 h 2256472"/>
              <a:gd name="connsiteX75" fmla="*/ 10039350 w 11475720"/>
              <a:gd name="connsiteY75" fmla="*/ 1392555 h 2256472"/>
              <a:gd name="connsiteX76" fmla="*/ 10039350 w 11475720"/>
              <a:gd name="connsiteY76" fmla="*/ 1203008 h 2256472"/>
              <a:gd name="connsiteX77" fmla="*/ 10026015 w 11475720"/>
              <a:gd name="connsiteY77" fmla="*/ 1203008 h 2256472"/>
              <a:gd name="connsiteX78" fmla="*/ 10026015 w 11475720"/>
              <a:gd name="connsiteY78" fmla="*/ 1164908 h 2256472"/>
              <a:gd name="connsiteX79" fmla="*/ 10036492 w 11475720"/>
              <a:gd name="connsiteY79" fmla="*/ 1164908 h 2256472"/>
              <a:gd name="connsiteX80" fmla="*/ 10036492 w 11475720"/>
              <a:gd name="connsiteY80" fmla="*/ 1141095 h 2256472"/>
              <a:gd name="connsiteX81" fmla="*/ 9837420 w 11475720"/>
              <a:gd name="connsiteY81" fmla="*/ 1141095 h 2256472"/>
              <a:gd name="connsiteX82" fmla="*/ 9836467 w 11475720"/>
              <a:gd name="connsiteY82" fmla="*/ 1142048 h 2256472"/>
              <a:gd name="connsiteX83" fmla="*/ 9837420 w 11475720"/>
              <a:gd name="connsiteY83" fmla="*/ 1165860 h 2256472"/>
              <a:gd name="connsiteX84" fmla="*/ 9837420 w 11475720"/>
              <a:gd name="connsiteY84" fmla="*/ 1165860 h 2256472"/>
              <a:gd name="connsiteX85" fmla="*/ 9844088 w 11475720"/>
              <a:gd name="connsiteY85" fmla="*/ 1165860 h 2256472"/>
              <a:gd name="connsiteX86" fmla="*/ 9844088 w 11475720"/>
              <a:gd name="connsiteY86" fmla="*/ 1437323 h 2256472"/>
              <a:gd name="connsiteX87" fmla="*/ 9828848 w 11475720"/>
              <a:gd name="connsiteY87" fmla="*/ 1437323 h 2256472"/>
              <a:gd name="connsiteX88" fmla="*/ 9828848 w 11475720"/>
              <a:gd name="connsiteY88" fmla="*/ 1413510 h 2256472"/>
              <a:gd name="connsiteX89" fmla="*/ 9821227 w 11475720"/>
              <a:gd name="connsiteY89" fmla="*/ 1413510 h 2256472"/>
              <a:gd name="connsiteX90" fmla="*/ 9821227 w 11475720"/>
              <a:gd name="connsiteY90" fmla="*/ 1440180 h 2256472"/>
              <a:gd name="connsiteX91" fmla="*/ 9807892 w 11475720"/>
              <a:gd name="connsiteY91" fmla="*/ 1474470 h 2256472"/>
              <a:gd name="connsiteX92" fmla="*/ 9701212 w 11475720"/>
              <a:gd name="connsiteY92" fmla="*/ 1474470 h 2256472"/>
              <a:gd name="connsiteX93" fmla="*/ 9701212 w 11475720"/>
              <a:gd name="connsiteY93" fmla="*/ 1442085 h 2256472"/>
              <a:gd name="connsiteX94" fmla="*/ 9693593 w 11475720"/>
              <a:gd name="connsiteY94" fmla="*/ 1442085 h 2256472"/>
              <a:gd name="connsiteX95" fmla="*/ 9693593 w 11475720"/>
              <a:gd name="connsiteY95" fmla="*/ 1444943 h 2256472"/>
              <a:gd name="connsiteX96" fmla="*/ 9689782 w 11475720"/>
              <a:gd name="connsiteY96" fmla="*/ 1444943 h 2256472"/>
              <a:gd name="connsiteX97" fmla="*/ 9689782 w 11475720"/>
              <a:gd name="connsiteY97" fmla="*/ 1441133 h 2256472"/>
              <a:gd name="connsiteX98" fmla="*/ 9678352 w 11475720"/>
              <a:gd name="connsiteY98" fmla="*/ 1441133 h 2256472"/>
              <a:gd name="connsiteX99" fmla="*/ 9678352 w 11475720"/>
              <a:gd name="connsiteY99" fmla="*/ 1412558 h 2256472"/>
              <a:gd name="connsiteX100" fmla="*/ 9669780 w 11475720"/>
              <a:gd name="connsiteY100" fmla="*/ 1412558 h 2256472"/>
              <a:gd name="connsiteX101" fmla="*/ 9669780 w 11475720"/>
              <a:gd name="connsiteY101" fmla="*/ 1018223 h 2256472"/>
              <a:gd name="connsiteX102" fmla="*/ 9674543 w 11475720"/>
              <a:gd name="connsiteY102" fmla="*/ 1018223 h 2256472"/>
              <a:gd name="connsiteX103" fmla="*/ 9674543 w 11475720"/>
              <a:gd name="connsiteY103" fmla="*/ 979170 h 2256472"/>
              <a:gd name="connsiteX104" fmla="*/ 9664065 w 11475720"/>
              <a:gd name="connsiteY104" fmla="*/ 977265 h 2256472"/>
              <a:gd name="connsiteX105" fmla="*/ 9664065 w 11475720"/>
              <a:gd name="connsiteY105" fmla="*/ 730568 h 2256472"/>
              <a:gd name="connsiteX106" fmla="*/ 9650730 w 11475720"/>
              <a:gd name="connsiteY106" fmla="*/ 725805 h 2256472"/>
              <a:gd name="connsiteX107" fmla="*/ 9645968 w 11475720"/>
              <a:gd name="connsiteY107" fmla="*/ 596265 h 2256472"/>
              <a:gd name="connsiteX108" fmla="*/ 9648825 w 11475720"/>
              <a:gd name="connsiteY108" fmla="*/ 596265 h 2256472"/>
              <a:gd name="connsiteX109" fmla="*/ 9645015 w 11475720"/>
              <a:gd name="connsiteY109" fmla="*/ 561023 h 2256472"/>
              <a:gd name="connsiteX110" fmla="*/ 9644062 w 11475720"/>
              <a:gd name="connsiteY110" fmla="*/ 557213 h 2256472"/>
              <a:gd name="connsiteX111" fmla="*/ 9629775 w 11475720"/>
              <a:gd name="connsiteY111" fmla="*/ 553403 h 2256472"/>
              <a:gd name="connsiteX112" fmla="*/ 9626918 w 11475720"/>
              <a:gd name="connsiteY112" fmla="*/ 449580 h 2256472"/>
              <a:gd name="connsiteX113" fmla="*/ 9626918 w 11475720"/>
              <a:gd name="connsiteY113" fmla="*/ 449580 h 2256472"/>
              <a:gd name="connsiteX114" fmla="*/ 9607868 w 11475720"/>
              <a:gd name="connsiteY114" fmla="*/ 433388 h 2256472"/>
              <a:gd name="connsiteX115" fmla="*/ 9607868 w 11475720"/>
              <a:gd name="connsiteY115" fmla="*/ 415290 h 2256472"/>
              <a:gd name="connsiteX116" fmla="*/ 9604057 w 11475720"/>
              <a:gd name="connsiteY116" fmla="*/ 415290 h 2256472"/>
              <a:gd name="connsiteX117" fmla="*/ 9604057 w 11475720"/>
              <a:gd name="connsiteY117" fmla="*/ 386715 h 2256472"/>
              <a:gd name="connsiteX118" fmla="*/ 9605962 w 11475720"/>
              <a:gd name="connsiteY118" fmla="*/ 386715 h 2256472"/>
              <a:gd name="connsiteX119" fmla="*/ 9605962 w 11475720"/>
              <a:gd name="connsiteY119" fmla="*/ 378143 h 2256472"/>
              <a:gd name="connsiteX120" fmla="*/ 9603105 w 11475720"/>
              <a:gd name="connsiteY120" fmla="*/ 378143 h 2256472"/>
              <a:gd name="connsiteX121" fmla="*/ 9603105 w 11475720"/>
              <a:gd name="connsiteY121" fmla="*/ 359093 h 2256472"/>
              <a:gd name="connsiteX122" fmla="*/ 9587865 w 11475720"/>
              <a:gd name="connsiteY122" fmla="*/ 342900 h 2256472"/>
              <a:gd name="connsiteX123" fmla="*/ 9587865 w 11475720"/>
              <a:gd name="connsiteY123" fmla="*/ 312420 h 2256472"/>
              <a:gd name="connsiteX124" fmla="*/ 9577388 w 11475720"/>
              <a:gd name="connsiteY124" fmla="*/ 312420 h 2256472"/>
              <a:gd name="connsiteX125" fmla="*/ 9577388 w 11475720"/>
              <a:gd name="connsiteY125" fmla="*/ 308610 h 2256472"/>
              <a:gd name="connsiteX126" fmla="*/ 9569768 w 11475720"/>
              <a:gd name="connsiteY126" fmla="*/ 300038 h 2256472"/>
              <a:gd name="connsiteX127" fmla="*/ 9569768 w 11475720"/>
              <a:gd name="connsiteY127" fmla="*/ 287655 h 2256472"/>
              <a:gd name="connsiteX128" fmla="*/ 9572625 w 11475720"/>
              <a:gd name="connsiteY128" fmla="*/ 287655 h 2256472"/>
              <a:gd name="connsiteX129" fmla="*/ 9572625 w 11475720"/>
              <a:gd name="connsiteY129" fmla="*/ 279083 h 2256472"/>
              <a:gd name="connsiteX130" fmla="*/ 9565957 w 11475720"/>
              <a:gd name="connsiteY130" fmla="*/ 273368 h 2256472"/>
              <a:gd name="connsiteX131" fmla="*/ 9565957 w 11475720"/>
              <a:gd name="connsiteY131" fmla="*/ 273368 h 2256472"/>
              <a:gd name="connsiteX132" fmla="*/ 9561195 w 11475720"/>
              <a:gd name="connsiteY132" fmla="*/ 273368 h 2256472"/>
              <a:gd name="connsiteX133" fmla="*/ 9561195 w 11475720"/>
              <a:gd name="connsiteY133" fmla="*/ 266700 h 2256472"/>
              <a:gd name="connsiteX134" fmla="*/ 9563100 w 11475720"/>
              <a:gd name="connsiteY134" fmla="*/ 262890 h 2256472"/>
              <a:gd name="connsiteX135" fmla="*/ 9563100 w 11475720"/>
              <a:gd name="connsiteY135" fmla="*/ 251460 h 2256472"/>
              <a:gd name="connsiteX136" fmla="*/ 9549765 w 11475720"/>
              <a:gd name="connsiteY136" fmla="*/ 243840 h 2256472"/>
              <a:gd name="connsiteX137" fmla="*/ 9549765 w 11475720"/>
              <a:gd name="connsiteY137" fmla="*/ 236220 h 2256472"/>
              <a:gd name="connsiteX138" fmla="*/ 9553575 w 11475720"/>
              <a:gd name="connsiteY138" fmla="*/ 236220 h 2256472"/>
              <a:gd name="connsiteX139" fmla="*/ 9553575 w 11475720"/>
              <a:gd name="connsiteY139" fmla="*/ 230505 h 2256472"/>
              <a:gd name="connsiteX140" fmla="*/ 9545955 w 11475720"/>
              <a:gd name="connsiteY140" fmla="*/ 216218 h 2256472"/>
              <a:gd name="connsiteX141" fmla="*/ 9545955 w 11475720"/>
              <a:gd name="connsiteY141" fmla="*/ 209550 h 2256472"/>
              <a:gd name="connsiteX142" fmla="*/ 9553575 w 11475720"/>
              <a:gd name="connsiteY142" fmla="*/ 190500 h 2256472"/>
              <a:gd name="connsiteX143" fmla="*/ 9542145 w 11475720"/>
              <a:gd name="connsiteY143" fmla="*/ 174308 h 2256472"/>
              <a:gd name="connsiteX144" fmla="*/ 9542145 w 11475720"/>
              <a:gd name="connsiteY144" fmla="*/ 170498 h 2256472"/>
              <a:gd name="connsiteX145" fmla="*/ 9546907 w 11475720"/>
              <a:gd name="connsiteY145" fmla="*/ 167640 h 2256472"/>
              <a:gd name="connsiteX146" fmla="*/ 9546907 w 11475720"/>
              <a:gd name="connsiteY146" fmla="*/ 152400 h 2256472"/>
              <a:gd name="connsiteX147" fmla="*/ 9539288 w 11475720"/>
              <a:gd name="connsiteY147" fmla="*/ 146685 h 2256472"/>
              <a:gd name="connsiteX148" fmla="*/ 9539288 w 11475720"/>
              <a:gd name="connsiteY148" fmla="*/ 5715 h 2256472"/>
              <a:gd name="connsiteX149" fmla="*/ 9536430 w 11475720"/>
              <a:gd name="connsiteY149" fmla="*/ 0 h 2256472"/>
              <a:gd name="connsiteX150" fmla="*/ 9533573 w 11475720"/>
              <a:gd name="connsiteY150" fmla="*/ 5715 h 2256472"/>
              <a:gd name="connsiteX151" fmla="*/ 9533573 w 11475720"/>
              <a:gd name="connsiteY151" fmla="*/ 146685 h 2256472"/>
              <a:gd name="connsiteX152" fmla="*/ 9525952 w 11475720"/>
              <a:gd name="connsiteY152" fmla="*/ 152400 h 2256472"/>
              <a:gd name="connsiteX153" fmla="*/ 9525952 w 11475720"/>
              <a:gd name="connsiteY153" fmla="*/ 152400 h 2256472"/>
              <a:gd name="connsiteX154" fmla="*/ 9525952 w 11475720"/>
              <a:gd name="connsiteY154" fmla="*/ 168593 h 2256472"/>
              <a:gd name="connsiteX155" fmla="*/ 9530715 w 11475720"/>
              <a:gd name="connsiteY155" fmla="*/ 171450 h 2256472"/>
              <a:gd name="connsiteX156" fmla="*/ 9530715 w 11475720"/>
              <a:gd name="connsiteY156" fmla="*/ 175260 h 2256472"/>
              <a:gd name="connsiteX157" fmla="*/ 9519285 w 11475720"/>
              <a:gd name="connsiteY157" fmla="*/ 191453 h 2256472"/>
              <a:gd name="connsiteX158" fmla="*/ 9526905 w 11475720"/>
              <a:gd name="connsiteY158" fmla="*/ 210503 h 2256472"/>
              <a:gd name="connsiteX159" fmla="*/ 9526905 w 11475720"/>
              <a:gd name="connsiteY159" fmla="*/ 217170 h 2256472"/>
              <a:gd name="connsiteX160" fmla="*/ 9519285 w 11475720"/>
              <a:gd name="connsiteY160" fmla="*/ 231458 h 2256472"/>
              <a:gd name="connsiteX161" fmla="*/ 9519285 w 11475720"/>
              <a:gd name="connsiteY161" fmla="*/ 231458 h 2256472"/>
              <a:gd name="connsiteX162" fmla="*/ 9519285 w 11475720"/>
              <a:gd name="connsiteY162" fmla="*/ 237173 h 2256472"/>
              <a:gd name="connsiteX163" fmla="*/ 9523095 w 11475720"/>
              <a:gd name="connsiteY163" fmla="*/ 237173 h 2256472"/>
              <a:gd name="connsiteX164" fmla="*/ 9523095 w 11475720"/>
              <a:gd name="connsiteY164" fmla="*/ 244793 h 2256472"/>
              <a:gd name="connsiteX165" fmla="*/ 9509760 w 11475720"/>
              <a:gd name="connsiteY165" fmla="*/ 252413 h 2256472"/>
              <a:gd name="connsiteX166" fmla="*/ 9509760 w 11475720"/>
              <a:gd name="connsiteY166" fmla="*/ 252413 h 2256472"/>
              <a:gd name="connsiteX167" fmla="*/ 9509760 w 11475720"/>
              <a:gd name="connsiteY167" fmla="*/ 262890 h 2256472"/>
              <a:gd name="connsiteX168" fmla="*/ 9511665 w 11475720"/>
              <a:gd name="connsiteY168" fmla="*/ 266700 h 2256472"/>
              <a:gd name="connsiteX169" fmla="*/ 9511665 w 11475720"/>
              <a:gd name="connsiteY169" fmla="*/ 273368 h 2256472"/>
              <a:gd name="connsiteX170" fmla="*/ 9506902 w 11475720"/>
              <a:gd name="connsiteY170" fmla="*/ 273368 h 2256472"/>
              <a:gd name="connsiteX171" fmla="*/ 9500235 w 11475720"/>
              <a:gd name="connsiteY171" fmla="*/ 279083 h 2256472"/>
              <a:gd name="connsiteX172" fmla="*/ 9500235 w 11475720"/>
              <a:gd name="connsiteY172" fmla="*/ 279083 h 2256472"/>
              <a:gd name="connsiteX173" fmla="*/ 9500235 w 11475720"/>
              <a:gd name="connsiteY173" fmla="*/ 287655 h 2256472"/>
              <a:gd name="connsiteX174" fmla="*/ 9503093 w 11475720"/>
              <a:gd name="connsiteY174" fmla="*/ 287655 h 2256472"/>
              <a:gd name="connsiteX175" fmla="*/ 9503093 w 11475720"/>
              <a:gd name="connsiteY175" fmla="*/ 300038 h 2256472"/>
              <a:gd name="connsiteX176" fmla="*/ 9495473 w 11475720"/>
              <a:gd name="connsiteY176" fmla="*/ 308610 h 2256472"/>
              <a:gd name="connsiteX177" fmla="*/ 9495473 w 11475720"/>
              <a:gd name="connsiteY177" fmla="*/ 312420 h 2256472"/>
              <a:gd name="connsiteX178" fmla="*/ 9484995 w 11475720"/>
              <a:gd name="connsiteY178" fmla="*/ 312420 h 2256472"/>
              <a:gd name="connsiteX179" fmla="*/ 9484995 w 11475720"/>
              <a:gd name="connsiteY179" fmla="*/ 342900 h 2256472"/>
              <a:gd name="connsiteX180" fmla="*/ 9469755 w 11475720"/>
              <a:gd name="connsiteY180" fmla="*/ 358140 h 2256472"/>
              <a:gd name="connsiteX181" fmla="*/ 9469755 w 11475720"/>
              <a:gd name="connsiteY181" fmla="*/ 358140 h 2256472"/>
              <a:gd name="connsiteX182" fmla="*/ 9469755 w 11475720"/>
              <a:gd name="connsiteY182" fmla="*/ 377190 h 2256472"/>
              <a:gd name="connsiteX183" fmla="*/ 9467850 w 11475720"/>
              <a:gd name="connsiteY183" fmla="*/ 377190 h 2256472"/>
              <a:gd name="connsiteX184" fmla="*/ 9467850 w 11475720"/>
              <a:gd name="connsiteY184" fmla="*/ 385763 h 2256472"/>
              <a:gd name="connsiteX185" fmla="*/ 9469755 w 11475720"/>
              <a:gd name="connsiteY185" fmla="*/ 385763 h 2256472"/>
              <a:gd name="connsiteX186" fmla="*/ 9469755 w 11475720"/>
              <a:gd name="connsiteY186" fmla="*/ 414338 h 2256472"/>
              <a:gd name="connsiteX187" fmla="*/ 9465945 w 11475720"/>
              <a:gd name="connsiteY187" fmla="*/ 414338 h 2256472"/>
              <a:gd name="connsiteX188" fmla="*/ 9465945 w 11475720"/>
              <a:gd name="connsiteY188" fmla="*/ 432435 h 2256472"/>
              <a:gd name="connsiteX189" fmla="*/ 9447848 w 11475720"/>
              <a:gd name="connsiteY189" fmla="*/ 447675 h 2256472"/>
              <a:gd name="connsiteX190" fmla="*/ 9447848 w 11475720"/>
              <a:gd name="connsiteY190" fmla="*/ 447675 h 2256472"/>
              <a:gd name="connsiteX191" fmla="*/ 9444990 w 11475720"/>
              <a:gd name="connsiteY191" fmla="*/ 551498 h 2256472"/>
              <a:gd name="connsiteX192" fmla="*/ 9430702 w 11475720"/>
              <a:gd name="connsiteY192" fmla="*/ 555308 h 2256472"/>
              <a:gd name="connsiteX193" fmla="*/ 9430702 w 11475720"/>
              <a:gd name="connsiteY193" fmla="*/ 555308 h 2256472"/>
              <a:gd name="connsiteX194" fmla="*/ 9425940 w 11475720"/>
              <a:gd name="connsiteY194" fmla="*/ 593408 h 2256472"/>
              <a:gd name="connsiteX195" fmla="*/ 9425940 w 11475720"/>
              <a:gd name="connsiteY195" fmla="*/ 593408 h 2256472"/>
              <a:gd name="connsiteX196" fmla="*/ 9428798 w 11475720"/>
              <a:gd name="connsiteY196" fmla="*/ 593408 h 2256472"/>
              <a:gd name="connsiteX197" fmla="*/ 9424035 w 11475720"/>
              <a:gd name="connsiteY197" fmla="*/ 722948 h 2256472"/>
              <a:gd name="connsiteX198" fmla="*/ 9410700 w 11475720"/>
              <a:gd name="connsiteY198" fmla="*/ 726758 h 2256472"/>
              <a:gd name="connsiteX199" fmla="*/ 9410700 w 11475720"/>
              <a:gd name="connsiteY199" fmla="*/ 726758 h 2256472"/>
              <a:gd name="connsiteX200" fmla="*/ 9410700 w 11475720"/>
              <a:gd name="connsiteY200" fmla="*/ 973455 h 2256472"/>
              <a:gd name="connsiteX201" fmla="*/ 9400223 w 11475720"/>
              <a:gd name="connsiteY201" fmla="*/ 975360 h 2256472"/>
              <a:gd name="connsiteX202" fmla="*/ 9400223 w 11475720"/>
              <a:gd name="connsiteY202" fmla="*/ 1014413 h 2256472"/>
              <a:gd name="connsiteX203" fmla="*/ 9404985 w 11475720"/>
              <a:gd name="connsiteY203" fmla="*/ 1014413 h 2256472"/>
              <a:gd name="connsiteX204" fmla="*/ 9404985 w 11475720"/>
              <a:gd name="connsiteY204" fmla="*/ 1303020 h 2256472"/>
              <a:gd name="connsiteX205" fmla="*/ 9396412 w 11475720"/>
              <a:gd name="connsiteY205" fmla="*/ 1303020 h 2256472"/>
              <a:gd name="connsiteX206" fmla="*/ 9396412 w 11475720"/>
              <a:gd name="connsiteY206" fmla="*/ 1311593 h 2256472"/>
              <a:gd name="connsiteX207" fmla="*/ 9315450 w 11475720"/>
              <a:gd name="connsiteY207" fmla="*/ 1311593 h 2256472"/>
              <a:gd name="connsiteX208" fmla="*/ 9315450 w 11475720"/>
              <a:gd name="connsiteY208" fmla="*/ 1307783 h 2256472"/>
              <a:gd name="connsiteX209" fmla="*/ 9292590 w 11475720"/>
              <a:gd name="connsiteY209" fmla="*/ 1307783 h 2256472"/>
              <a:gd name="connsiteX210" fmla="*/ 9292590 w 11475720"/>
              <a:gd name="connsiteY210" fmla="*/ 1311593 h 2256472"/>
              <a:gd name="connsiteX211" fmla="*/ 9212580 w 11475720"/>
              <a:gd name="connsiteY211" fmla="*/ 1311593 h 2256472"/>
              <a:gd name="connsiteX212" fmla="*/ 9212580 w 11475720"/>
              <a:gd name="connsiteY212" fmla="*/ 1303020 h 2256472"/>
              <a:gd name="connsiteX213" fmla="*/ 9204007 w 11475720"/>
              <a:gd name="connsiteY213" fmla="*/ 1303020 h 2256472"/>
              <a:gd name="connsiteX214" fmla="*/ 9204007 w 11475720"/>
              <a:gd name="connsiteY214" fmla="*/ 1014413 h 2256472"/>
              <a:gd name="connsiteX215" fmla="*/ 9208770 w 11475720"/>
              <a:gd name="connsiteY215" fmla="*/ 1014413 h 2256472"/>
              <a:gd name="connsiteX216" fmla="*/ 9208770 w 11475720"/>
              <a:gd name="connsiteY216" fmla="*/ 975360 h 2256472"/>
              <a:gd name="connsiteX217" fmla="*/ 9198293 w 11475720"/>
              <a:gd name="connsiteY217" fmla="*/ 973455 h 2256472"/>
              <a:gd name="connsiteX218" fmla="*/ 9198293 w 11475720"/>
              <a:gd name="connsiteY218" fmla="*/ 730568 h 2256472"/>
              <a:gd name="connsiteX219" fmla="*/ 9184005 w 11475720"/>
              <a:gd name="connsiteY219" fmla="*/ 725805 h 2256472"/>
              <a:gd name="connsiteX220" fmla="*/ 9179243 w 11475720"/>
              <a:gd name="connsiteY220" fmla="*/ 596265 h 2256472"/>
              <a:gd name="connsiteX221" fmla="*/ 9182100 w 11475720"/>
              <a:gd name="connsiteY221" fmla="*/ 596265 h 2256472"/>
              <a:gd name="connsiteX222" fmla="*/ 9177338 w 11475720"/>
              <a:gd name="connsiteY222" fmla="*/ 558165 h 2256472"/>
              <a:gd name="connsiteX223" fmla="*/ 9163050 w 11475720"/>
              <a:gd name="connsiteY223" fmla="*/ 554355 h 2256472"/>
              <a:gd name="connsiteX224" fmla="*/ 9160193 w 11475720"/>
              <a:gd name="connsiteY224" fmla="*/ 450533 h 2256472"/>
              <a:gd name="connsiteX225" fmla="*/ 9160193 w 11475720"/>
              <a:gd name="connsiteY225" fmla="*/ 450533 h 2256472"/>
              <a:gd name="connsiteX226" fmla="*/ 9141143 w 11475720"/>
              <a:gd name="connsiteY226" fmla="*/ 434340 h 2256472"/>
              <a:gd name="connsiteX227" fmla="*/ 9141143 w 11475720"/>
              <a:gd name="connsiteY227" fmla="*/ 416243 h 2256472"/>
              <a:gd name="connsiteX228" fmla="*/ 9137332 w 11475720"/>
              <a:gd name="connsiteY228" fmla="*/ 416243 h 2256472"/>
              <a:gd name="connsiteX229" fmla="*/ 9137332 w 11475720"/>
              <a:gd name="connsiteY229" fmla="*/ 387668 h 2256472"/>
              <a:gd name="connsiteX230" fmla="*/ 9139238 w 11475720"/>
              <a:gd name="connsiteY230" fmla="*/ 387668 h 2256472"/>
              <a:gd name="connsiteX231" fmla="*/ 9139238 w 11475720"/>
              <a:gd name="connsiteY231" fmla="*/ 379095 h 2256472"/>
              <a:gd name="connsiteX232" fmla="*/ 9136380 w 11475720"/>
              <a:gd name="connsiteY232" fmla="*/ 379095 h 2256472"/>
              <a:gd name="connsiteX233" fmla="*/ 9136380 w 11475720"/>
              <a:gd name="connsiteY233" fmla="*/ 360045 h 2256472"/>
              <a:gd name="connsiteX234" fmla="*/ 9121140 w 11475720"/>
              <a:gd name="connsiteY234" fmla="*/ 343853 h 2256472"/>
              <a:gd name="connsiteX235" fmla="*/ 9121140 w 11475720"/>
              <a:gd name="connsiteY235" fmla="*/ 313373 h 2256472"/>
              <a:gd name="connsiteX236" fmla="*/ 9110662 w 11475720"/>
              <a:gd name="connsiteY236" fmla="*/ 313373 h 2256472"/>
              <a:gd name="connsiteX237" fmla="*/ 9110662 w 11475720"/>
              <a:gd name="connsiteY237" fmla="*/ 309563 h 2256472"/>
              <a:gd name="connsiteX238" fmla="*/ 9103043 w 11475720"/>
              <a:gd name="connsiteY238" fmla="*/ 300990 h 2256472"/>
              <a:gd name="connsiteX239" fmla="*/ 9103043 w 11475720"/>
              <a:gd name="connsiteY239" fmla="*/ 288608 h 2256472"/>
              <a:gd name="connsiteX240" fmla="*/ 9105900 w 11475720"/>
              <a:gd name="connsiteY240" fmla="*/ 288608 h 2256472"/>
              <a:gd name="connsiteX241" fmla="*/ 9105900 w 11475720"/>
              <a:gd name="connsiteY241" fmla="*/ 280035 h 2256472"/>
              <a:gd name="connsiteX242" fmla="*/ 9098280 w 11475720"/>
              <a:gd name="connsiteY242" fmla="*/ 274320 h 2256472"/>
              <a:gd name="connsiteX243" fmla="*/ 9096375 w 11475720"/>
              <a:gd name="connsiteY243" fmla="*/ 274320 h 2256472"/>
              <a:gd name="connsiteX244" fmla="*/ 9096375 w 11475720"/>
              <a:gd name="connsiteY244" fmla="*/ 267653 h 2256472"/>
              <a:gd name="connsiteX245" fmla="*/ 9098280 w 11475720"/>
              <a:gd name="connsiteY245" fmla="*/ 263843 h 2256472"/>
              <a:gd name="connsiteX246" fmla="*/ 9098280 w 11475720"/>
              <a:gd name="connsiteY246" fmla="*/ 252413 h 2256472"/>
              <a:gd name="connsiteX247" fmla="*/ 9084945 w 11475720"/>
              <a:gd name="connsiteY247" fmla="*/ 244793 h 2256472"/>
              <a:gd name="connsiteX248" fmla="*/ 9084945 w 11475720"/>
              <a:gd name="connsiteY248" fmla="*/ 237173 h 2256472"/>
              <a:gd name="connsiteX249" fmla="*/ 9088755 w 11475720"/>
              <a:gd name="connsiteY249" fmla="*/ 237173 h 2256472"/>
              <a:gd name="connsiteX250" fmla="*/ 9088755 w 11475720"/>
              <a:gd name="connsiteY250" fmla="*/ 231458 h 2256472"/>
              <a:gd name="connsiteX251" fmla="*/ 9081135 w 11475720"/>
              <a:gd name="connsiteY251" fmla="*/ 217170 h 2256472"/>
              <a:gd name="connsiteX252" fmla="*/ 9081135 w 11475720"/>
              <a:gd name="connsiteY252" fmla="*/ 209550 h 2256472"/>
              <a:gd name="connsiteX253" fmla="*/ 9088755 w 11475720"/>
              <a:gd name="connsiteY253" fmla="*/ 190500 h 2256472"/>
              <a:gd name="connsiteX254" fmla="*/ 9077325 w 11475720"/>
              <a:gd name="connsiteY254" fmla="*/ 174308 h 2256472"/>
              <a:gd name="connsiteX255" fmla="*/ 9077325 w 11475720"/>
              <a:gd name="connsiteY255" fmla="*/ 170498 h 2256472"/>
              <a:gd name="connsiteX256" fmla="*/ 9082088 w 11475720"/>
              <a:gd name="connsiteY256" fmla="*/ 167640 h 2256472"/>
              <a:gd name="connsiteX257" fmla="*/ 9082088 w 11475720"/>
              <a:gd name="connsiteY257" fmla="*/ 167640 h 2256472"/>
              <a:gd name="connsiteX258" fmla="*/ 9082088 w 11475720"/>
              <a:gd name="connsiteY258" fmla="*/ 152400 h 2256472"/>
              <a:gd name="connsiteX259" fmla="*/ 9074468 w 11475720"/>
              <a:gd name="connsiteY259" fmla="*/ 146685 h 2256472"/>
              <a:gd name="connsiteX260" fmla="*/ 9074468 w 11475720"/>
              <a:gd name="connsiteY260" fmla="*/ 5715 h 2256472"/>
              <a:gd name="connsiteX261" fmla="*/ 9071610 w 11475720"/>
              <a:gd name="connsiteY261" fmla="*/ 0 h 2256472"/>
              <a:gd name="connsiteX262" fmla="*/ 9068752 w 11475720"/>
              <a:gd name="connsiteY262" fmla="*/ 5715 h 2256472"/>
              <a:gd name="connsiteX263" fmla="*/ 9068752 w 11475720"/>
              <a:gd name="connsiteY263" fmla="*/ 146685 h 2256472"/>
              <a:gd name="connsiteX264" fmla="*/ 9061132 w 11475720"/>
              <a:gd name="connsiteY264" fmla="*/ 152400 h 2256472"/>
              <a:gd name="connsiteX265" fmla="*/ 9061132 w 11475720"/>
              <a:gd name="connsiteY265" fmla="*/ 152400 h 2256472"/>
              <a:gd name="connsiteX266" fmla="*/ 9061132 w 11475720"/>
              <a:gd name="connsiteY266" fmla="*/ 168593 h 2256472"/>
              <a:gd name="connsiteX267" fmla="*/ 9065895 w 11475720"/>
              <a:gd name="connsiteY267" fmla="*/ 171450 h 2256472"/>
              <a:gd name="connsiteX268" fmla="*/ 9065895 w 11475720"/>
              <a:gd name="connsiteY268" fmla="*/ 175260 h 2256472"/>
              <a:gd name="connsiteX269" fmla="*/ 9054465 w 11475720"/>
              <a:gd name="connsiteY269" fmla="*/ 191453 h 2256472"/>
              <a:gd name="connsiteX270" fmla="*/ 9062085 w 11475720"/>
              <a:gd name="connsiteY270" fmla="*/ 210503 h 2256472"/>
              <a:gd name="connsiteX271" fmla="*/ 9062085 w 11475720"/>
              <a:gd name="connsiteY271" fmla="*/ 217170 h 2256472"/>
              <a:gd name="connsiteX272" fmla="*/ 9054465 w 11475720"/>
              <a:gd name="connsiteY272" fmla="*/ 231458 h 2256472"/>
              <a:gd name="connsiteX273" fmla="*/ 9054465 w 11475720"/>
              <a:gd name="connsiteY273" fmla="*/ 231458 h 2256472"/>
              <a:gd name="connsiteX274" fmla="*/ 9054465 w 11475720"/>
              <a:gd name="connsiteY274" fmla="*/ 237173 h 2256472"/>
              <a:gd name="connsiteX275" fmla="*/ 9058275 w 11475720"/>
              <a:gd name="connsiteY275" fmla="*/ 237173 h 2256472"/>
              <a:gd name="connsiteX276" fmla="*/ 9058275 w 11475720"/>
              <a:gd name="connsiteY276" fmla="*/ 244793 h 2256472"/>
              <a:gd name="connsiteX277" fmla="*/ 9044940 w 11475720"/>
              <a:gd name="connsiteY277" fmla="*/ 252413 h 2256472"/>
              <a:gd name="connsiteX278" fmla="*/ 9044940 w 11475720"/>
              <a:gd name="connsiteY278" fmla="*/ 252413 h 2256472"/>
              <a:gd name="connsiteX279" fmla="*/ 9044940 w 11475720"/>
              <a:gd name="connsiteY279" fmla="*/ 263843 h 2256472"/>
              <a:gd name="connsiteX280" fmla="*/ 9046845 w 11475720"/>
              <a:gd name="connsiteY280" fmla="*/ 267653 h 2256472"/>
              <a:gd name="connsiteX281" fmla="*/ 9046845 w 11475720"/>
              <a:gd name="connsiteY281" fmla="*/ 274320 h 2256472"/>
              <a:gd name="connsiteX282" fmla="*/ 9042082 w 11475720"/>
              <a:gd name="connsiteY282" fmla="*/ 274320 h 2256472"/>
              <a:gd name="connsiteX283" fmla="*/ 9034462 w 11475720"/>
              <a:gd name="connsiteY283" fmla="*/ 280035 h 2256472"/>
              <a:gd name="connsiteX284" fmla="*/ 9034462 w 11475720"/>
              <a:gd name="connsiteY284" fmla="*/ 280035 h 2256472"/>
              <a:gd name="connsiteX285" fmla="*/ 9034462 w 11475720"/>
              <a:gd name="connsiteY285" fmla="*/ 288608 h 2256472"/>
              <a:gd name="connsiteX286" fmla="*/ 9037320 w 11475720"/>
              <a:gd name="connsiteY286" fmla="*/ 288608 h 2256472"/>
              <a:gd name="connsiteX287" fmla="*/ 9037320 w 11475720"/>
              <a:gd name="connsiteY287" fmla="*/ 300990 h 2256472"/>
              <a:gd name="connsiteX288" fmla="*/ 9029700 w 11475720"/>
              <a:gd name="connsiteY288" fmla="*/ 309563 h 2256472"/>
              <a:gd name="connsiteX289" fmla="*/ 9029700 w 11475720"/>
              <a:gd name="connsiteY289" fmla="*/ 313373 h 2256472"/>
              <a:gd name="connsiteX290" fmla="*/ 9019223 w 11475720"/>
              <a:gd name="connsiteY290" fmla="*/ 313373 h 2256472"/>
              <a:gd name="connsiteX291" fmla="*/ 9019223 w 11475720"/>
              <a:gd name="connsiteY291" fmla="*/ 342900 h 2256472"/>
              <a:gd name="connsiteX292" fmla="*/ 9003982 w 11475720"/>
              <a:gd name="connsiteY292" fmla="*/ 358140 h 2256472"/>
              <a:gd name="connsiteX293" fmla="*/ 9003982 w 11475720"/>
              <a:gd name="connsiteY293" fmla="*/ 358140 h 2256472"/>
              <a:gd name="connsiteX294" fmla="*/ 9003982 w 11475720"/>
              <a:gd name="connsiteY294" fmla="*/ 377190 h 2256472"/>
              <a:gd name="connsiteX295" fmla="*/ 9001125 w 11475720"/>
              <a:gd name="connsiteY295" fmla="*/ 377190 h 2256472"/>
              <a:gd name="connsiteX296" fmla="*/ 9001125 w 11475720"/>
              <a:gd name="connsiteY296" fmla="*/ 385763 h 2256472"/>
              <a:gd name="connsiteX297" fmla="*/ 9003030 w 11475720"/>
              <a:gd name="connsiteY297" fmla="*/ 385763 h 2256472"/>
              <a:gd name="connsiteX298" fmla="*/ 9003030 w 11475720"/>
              <a:gd name="connsiteY298" fmla="*/ 414338 h 2256472"/>
              <a:gd name="connsiteX299" fmla="*/ 9001125 w 11475720"/>
              <a:gd name="connsiteY299" fmla="*/ 414338 h 2256472"/>
              <a:gd name="connsiteX300" fmla="*/ 9001125 w 11475720"/>
              <a:gd name="connsiteY300" fmla="*/ 432435 h 2256472"/>
              <a:gd name="connsiteX301" fmla="*/ 8983027 w 11475720"/>
              <a:gd name="connsiteY301" fmla="*/ 447675 h 2256472"/>
              <a:gd name="connsiteX302" fmla="*/ 8983027 w 11475720"/>
              <a:gd name="connsiteY302" fmla="*/ 447675 h 2256472"/>
              <a:gd name="connsiteX303" fmla="*/ 8980170 w 11475720"/>
              <a:gd name="connsiteY303" fmla="*/ 551498 h 2256472"/>
              <a:gd name="connsiteX304" fmla="*/ 8965882 w 11475720"/>
              <a:gd name="connsiteY304" fmla="*/ 555308 h 2256472"/>
              <a:gd name="connsiteX305" fmla="*/ 8965882 w 11475720"/>
              <a:gd name="connsiteY305" fmla="*/ 555308 h 2256472"/>
              <a:gd name="connsiteX306" fmla="*/ 8961120 w 11475720"/>
              <a:gd name="connsiteY306" fmla="*/ 593408 h 2256472"/>
              <a:gd name="connsiteX307" fmla="*/ 8961120 w 11475720"/>
              <a:gd name="connsiteY307" fmla="*/ 593408 h 2256472"/>
              <a:gd name="connsiteX308" fmla="*/ 8963977 w 11475720"/>
              <a:gd name="connsiteY308" fmla="*/ 593408 h 2256472"/>
              <a:gd name="connsiteX309" fmla="*/ 8959215 w 11475720"/>
              <a:gd name="connsiteY309" fmla="*/ 722948 h 2256472"/>
              <a:gd name="connsiteX310" fmla="*/ 8945880 w 11475720"/>
              <a:gd name="connsiteY310" fmla="*/ 726758 h 2256472"/>
              <a:gd name="connsiteX311" fmla="*/ 8945880 w 11475720"/>
              <a:gd name="connsiteY311" fmla="*/ 726758 h 2256472"/>
              <a:gd name="connsiteX312" fmla="*/ 8945880 w 11475720"/>
              <a:gd name="connsiteY312" fmla="*/ 973455 h 2256472"/>
              <a:gd name="connsiteX313" fmla="*/ 8935402 w 11475720"/>
              <a:gd name="connsiteY313" fmla="*/ 975360 h 2256472"/>
              <a:gd name="connsiteX314" fmla="*/ 8935402 w 11475720"/>
              <a:gd name="connsiteY314" fmla="*/ 1014413 h 2256472"/>
              <a:gd name="connsiteX315" fmla="*/ 8940165 w 11475720"/>
              <a:gd name="connsiteY315" fmla="*/ 1014413 h 2256472"/>
              <a:gd name="connsiteX316" fmla="*/ 8940165 w 11475720"/>
              <a:gd name="connsiteY316" fmla="*/ 1408748 h 2256472"/>
              <a:gd name="connsiteX317" fmla="*/ 8931593 w 11475720"/>
              <a:gd name="connsiteY317" fmla="*/ 1408748 h 2256472"/>
              <a:gd name="connsiteX318" fmla="*/ 8931593 w 11475720"/>
              <a:gd name="connsiteY318" fmla="*/ 1437323 h 2256472"/>
              <a:gd name="connsiteX319" fmla="*/ 8920162 w 11475720"/>
              <a:gd name="connsiteY319" fmla="*/ 1437323 h 2256472"/>
              <a:gd name="connsiteX320" fmla="*/ 8920162 w 11475720"/>
              <a:gd name="connsiteY320" fmla="*/ 1441133 h 2256472"/>
              <a:gd name="connsiteX321" fmla="*/ 8915400 w 11475720"/>
              <a:gd name="connsiteY321" fmla="*/ 1441133 h 2256472"/>
              <a:gd name="connsiteX322" fmla="*/ 8915400 w 11475720"/>
              <a:gd name="connsiteY322" fmla="*/ 1438275 h 2256472"/>
              <a:gd name="connsiteX323" fmla="*/ 8907780 w 11475720"/>
              <a:gd name="connsiteY323" fmla="*/ 1438275 h 2256472"/>
              <a:gd name="connsiteX324" fmla="*/ 8907780 w 11475720"/>
              <a:gd name="connsiteY324" fmla="*/ 1595438 h 2256472"/>
              <a:gd name="connsiteX325" fmla="*/ 8891588 w 11475720"/>
              <a:gd name="connsiteY325" fmla="*/ 1574483 h 2256472"/>
              <a:gd name="connsiteX326" fmla="*/ 8891588 w 11475720"/>
              <a:gd name="connsiteY326" fmla="*/ 1574483 h 2256472"/>
              <a:gd name="connsiteX327" fmla="*/ 8796338 w 11475720"/>
              <a:gd name="connsiteY327" fmla="*/ 1574483 h 2256472"/>
              <a:gd name="connsiteX328" fmla="*/ 8796338 w 11475720"/>
              <a:gd name="connsiteY328" fmla="*/ 1403033 h 2256472"/>
              <a:gd name="connsiteX329" fmla="*/ 8782050 w 11475720"/>
              <a:gd name="connsiteY329" fmla="*/ 1403033 h 2256472"/>
              <a:gd name="connsiteX330" fmla="*/ 8782050 w 11475720"/>
              <a:gd name="connsiteY330" fmla="*/ 1408748 h 2256472"/>
              <a:gd name="connsiteX331" fmla="*/ 8763000 w 11475720"/>
              <a:gd name="connsiteY331" fmla="*/ 1408748 h 2256472"/>
              <a:gd name="connsiteX332" fmla="*/ 8763000 w 11475720"/>
              <a:gd name="connsiteY332" fmla="*/ 1371600 h 2256472"/>
              <a:gd name="connsiteX333" fmla="*/ 8739188 w 11475720"/>
              <a:gd name="connsiteY333" fmla="*/ 1371600 h 2256472"/>
              <a:gd name="connsiteX334" fmla="*/ 8739188 w 11475720"/>
              <a:gd name="connsiteY334" fmla="*/ 1355408 h 2256472"/>
              <a:gd name="connsiteX335" fmla="*/ 8745855 w 11475720"/>
              <a:gd name="connsiteY335" fmla="*/ 1355408 h 2256472"/>
              <a:gd name="connsiteX336" fmla="*/ 8745855 w 11475720"/>
              <a:gd name="connsiteY336" fmla="*/ 1345883 h 2256472"/>
              <a:gd name="connsiteX337" fmla="*/ 8733473 w 11475720"/>
              <a:gd name="connsiteY337" fmla="*/ 1345883 h 2256472"/>
              <a:gd name="connsiteX338" fmla="*/ 8733473 w 11475720"/>
              <a:gd name="connsiteY338" fmla="*/ 1203008 h 2256472"/>
              <a:gd name="connsiteX339" fmla="*/ 8739188 w 11475720"/>
              <a:gd name="connsiteY339" fmla="*/ 1203008 h 2256472"/>
              <a:gd name="connsiteX340" fmla="*/ 8739188 w 11475720"/>
              <a:gd name="connsiteY340" fmla="*/ 1193483 h 2256472"/>
              <a:gd name="connsiteX341" fmla="*/ 8733473 w 11475720"/>
              <a:gd name="connsiteY341" fmla="*/ 1193483 h 2256472"/>
              <a:gd name="connsiteX342" fmla="*/ 8733473 w 11475720"/>
              <a:gd name="connsiteY342" fmla="*/ 1173480 h 2256472"/>
              <a:gd name="connsiteX343" fmla="*/ 8708707 w 11475720"/>
              <a:gd name="connsiteY343" fmla="*/ 1173480 h 2256472"/>
              <a:gd name="connsiteX344" fmla="*/ 8708707 w 11475720"/>
              <a:gd name="connsiteY344" fmla="*/ 1153478 h 2256472"/>
              <a:gd name="connsiteX345" fmla="*/ 8696325 w 11475720"/>
              <a:gd name="connsiteY345" fmla="*/ 1153478 h 2256472"/>
              <a:gd name="connsiteX346" fmla="*/ 8696325 w 11475720"/>
              <a:gd name="connsiteY346" fmla="*/ 1174433 h 2256472"/>
              <a:gd name="connsiteX347" fmla="*/ 8672512 w 11475720"/>
              <a:gd name="connsiteY347" fmla="*/ 1174433 h 2256472"/>
              <a:gd name="connsiteX348" fmla="*/ 8672512 w 11475720"/>
              <a:gd name="connsiteY348" fmla="*/ 1143000 h 2256472"/>
              <a:gd name="connsiteX349" fmla="*/ 8665845 w 11475720"/>
              <a:gd name="connsiteY349" fmla="*/ 1143000 h 2256472"/>
              <a:gd name="connsiteX350" fmla="*/ 8665845 w 11475720"/>
              <a:gd name="connsiteY350" fmla="*/ 1177290 h 2256472"/>
              <a:gd name="connsiteX351" fmla="*/ 8490585 w 11475720"/>
              <a:gd name="connsiteY351" fmla="*/ 1177290 h 2256472"/>
              <a:gd name="connsiteX352" fmla="*/ 8490585 w 11475720"/>
              <a:gd name="connsiteY352" fmla="*/ 1184910 h 2256472"/>
              <a:gd name="connsiteX353" fmla="*/ 8418195 w 11475720"/>
              <a:gd name="connsiteY353" fmla="*/ 1184910 h 2256472"/>
              <a:gd name="connsiteX354" fmla="*/ 8418195 w 11475720"/>
              <a:gd name="connsiteY354" fmla="*/ 1116330 h 2256472"/>
              <a:gd name="connsiteX355" fmla="*/ 8422957 w 11475720"/>
              <a:gd name="connsiteY355" fmla="*/ 1116330 h 2256472"/>
              <a:gd name="connsiteX356" fmla="*/ 8422957 w 11475720"/>
              <a:gd name="connsiteY356" fmla="*/ 1099185 h 2256472"/>
              <a:gd name="connsiteX357" fmla="*/ 8418195 w 11475720"/>
              <a:gd name="connsiteY357" fmla="*/ 1099185 h 2256472"/>
              <a:gd name="connsiteX358" fmla="*/ 8418195 w 11475720"/>
              <a:gd name="connsiteY358" fmla="*/ 1035368 h 2256472"/>
              <a:gd name="connsiteX359" fmla="*/ 8405812 w 11475720"/>
              <a:gd name="connsiteY359" fmla="*/ 1035368 h 2256472"/>
              <a:gd name="connsiteX360" fmla="*/ 8405812 w 11475720"/>
              <a:gd name="connsiteY360" fmla="*/ 1005840 h 2256472"/>
              <a:gd name="connsiteX361" fmla="*/ 8396288 w 11475720"/>
              <a:gd name="connsiteY361" fmla="*/ 990600 h 2256472"/>
              <a:gd name="connsiteX362" fmla="*/ 8396288 w 11475720"/>
              <a:gd name="connsiteY362" fmla="*/ 959168 h 2256472"/>
              <a:gd name="connsiteX363" fmla="*/ 8292465 w 11475720"/>
              <a:gd name="connsiteY363" fmla="*/ 959168 h 2256472"/>
              <a:gd name="connsiteX364" fmla="*/ 8292465 w 11475720"/>
              <a:gd name="connsiteY364" fmla="*/ 934403 h 2256472"/>
              <a:gd name="connsiteX365" fmla="*/ 8281035 w 11475720"/>
              <a:gd name="connsiteY365" fmla="*/ 934403 h 2256472"/>
              <a:gd name="connsiteX366" fmla="*/ 8281035 w 11475720"/>
              <a:gd name="connsiteY366" fmla="*/ 912495 h 2256472"/>
              <a:gd name="connsiteX367" fmla="*/ 8267700 w 11475720"/>
              <a:gd name="connsiteY367" fmla="*/ 912495 h 2256472"/>
              <a:gd name="connsiteX368" fmla="*/ 8267700 w 11475720"/>
              <a:gd name="connsiteY368" fmla="*/ 935355 h 2256472"/>
              <a:gd name="connsiteX369" fmla="*/ 8240078 w 11475720"/>
              <a:gd name="connsiteY369" fmla="*/ 939165 h 2256472"/>
              <a:gd name="connsiteX370" fmla="*/ 8228648 w 11475720"/>
              <a:gd name="connsiteY370" fmla="*/ 939165 h 2256472"/>
              <a:gd name="connsiteX371" fmla="*/ 8228648 w 11475720"/>
              <a:gd name="connsiteY371" fmla="*/ 924878 h 2256472"/>
              <a:gd name="connsiteX372" fmla="*/ 8151495 w 11475720"/>
              <a:gd name="connsiteY372" fmla="*/ 924878 h 2256472"/>
              <a:gd name="connsiteX373" fmla="*/ 8151495 w 11475720"/>
              <a:gd name="connsiteY373" fmla="*/ 936308 h 2256472"/>
              <a:gd name="connsiteX374" fmla="*/ 8042910 w 11475720"/>
              <a:gd name="connsiteY374" fmla="*/ 936308 h 2256472"/>
              <a:gd name="connsiteX375" fmla="*/ 8042910 w 11475720"/>
              <a:gd name="connsiteY375" fmla="*/ 1010603 h 2256472"/>
              <a:gd name="connsiteX376" fmla="*/ 8026718 w 11475720"/>
              <a:gd name="connsiteY376" fmla="*/ 1010603 h 2256472"/>
              <a:gd name="connsiteX377" fmla="*/ 8026718 w 11475720"/>
              <a:gd name="connsiteY377" fmla="*/ 1049655 h 2256472"/>
              <a:gd name="connsiteX378" fmla="*/ 7975283 w 11475720"/>
              <a:gd name="connsiteY378" fmla="*/ 1049655 h 2256472"/>
              <a:gd name="connsiteX379" fmla="*/ 7975283 w 11475720"/>
              <a:gd name="connsiteY379" fmla="*/ 990600 h 2256472"/>
              <a:gd name="connsiteX380" fmla="*/ 7920990 w 11475720"/>
              <a:gd name="connsiteY380" fmla="*/ 990600 h 2256472"/>
              <a:gd name="connsiteX381" fmla="*/ 7920990 w 11475720"/>
              <a:gd name="connsiteY381" fmla="*/ 982980 h 2256472"/>
              <a:gd name="connsiteX382" fmla="*/ 7912418 w 11475720"/>
              <a:gd name="connsiteY382" fmla="*/ 982980 h 2256472"/>
              <a:gd name="connsiteX383" fmla="*/ 7912418 w 11475720"/>
              <a:gd name="connsiteY383" fmla="*/ 992505 h 2256472"/>
              <a:gd name="connsiteX384" fmla="*/ 7887653 w 11475720"/>
              <a:gd name="connsiteY384" fmla="*/ 992505 h 2256472"/>
              <a:gd name="connsiteX385" fmla="*/ 7887653 w 11475720"/>
              <a:gd name="connsiteY385" fmla="*/ 852488 h 2256472"/>
              <a:gd name="connsiteX386" fmla="*/ 7880033 w 11475720"/>
              <a:gd name="connsiteY386" fmla="*/ 852488 h 2256472"/>
              <a:gd name="connsiteX387" fmla="*/ 7880033 w 11475720"/>
              <a:gd name="connsiteY387" fmla="*/ 992505 h 2256472"/>
              <a:gd name="connsiteX388" fmla="*/ 7873365 w 11475720"/>
              <a:gd name="connsiteY388" fmla="*/ 992505 h 2256472"/>
              <a:gd name="connsiteX389" fmla="*/ 7873365 w 11475720"/>
              <a:gd name="connsiteY389" fmla="*/ 929640 h 2256472"/>
              <a:gd name="connsiteX390" fmla="*/ 7798118 w 11475720"/>
              <a:gd name="connsiteY390" fmla="*/ 929640 h 2256472"/>
              <a:gd name="connsiteX391" fmla="*/ 7762875 w 11475720"/>
              <a:gd name="connsiteY391" fmla="*/ 893445 h 2256472"/>
              <a:gd name="connsiteX392" fmla="*/ 7762875 w 11475720"/>
              <a:gd name="connsiteY392" fmla="*/ 940118 h 2256472"/>
              <a:gd name="connsiteX393" fmla="*/ 7660005 w 11475720"/>
              <a:gd name="connsiteY393" fmla="*/ 940118 h 2256472"/>
              <a:gd name="connsiteX394" fmla="*/ 7660005 w 11475720"/>
              <a:gd name="connsiteY394" fmla="*/ 954405 h 2256472"/>
              <a:gd name="connsiteX395" fmla="*/ 7629525 w 11475720"/>
              <a:gd name="connsiteY395" fmla="*/ 954405 h 2256472"/>
              <a:gd name="connsiteX396" fmla="*/ 7629525 w 11475720"/>
              <a:gd name="connsiteY396" fmla="*/ 1031558 h 2256472"/>
              <a:gd name="connsiteX397" fmla="*/ 7609523 w 11475720"/>
              <a:gd name="connsiteY397" fmla="*/ 1031558 h 2256472"/>
              <a:gd name="connsiteX398" fmla="*/ 7609523 w 11475720"/>
              <a:gd name="connsiteY398" fmla="*/ 1059180 h 2256472"/>
              <a:gd name="connsiteX399" fmla="*/ 7591425 w 11475720"/>
              <a:gd name="connsiteY399" fmla="*/ 1059180 h 2256472"/>
              <a:gd name="connsiteX400" fmla="*/ 7591425 w 11475720"/>
              <a:gd name="connsiteY400" fmla="*/ 1016318 h 2256472"/>
              <a:gd name="connsiteX401" fmla="*/ 7583805 w 11475720"/>
              <a:gd name="connsiteY401" fmla="*/ 1016318 h 2256472"/>
              <a:gd name="connsiteX402" fmla="*/ 7583805 w 11475720"/>
              <a:gd name="connsiteY402" fmla="*/ 981075 h 2256472"/>
              <a:gd name="connsiteX403" fmla="*/ 7530465 w 11475720"/>
              <a:gd name="connsiteY403" fmla="*/ 981075 h 2256472"/>
              <a:gd name="connsiteX404" fmla="*/ 7530465 w 11475720"/>
              <a:gd name="connsiteY404" fmla="*/ 993458 h 2256472"/>
              <a:gd name="connsiteX405" fmla="*/ 7494270 w 11475720"/>
              <a:gd name="connsiteY405" fmla="*/ 993458 h 2256472"/>
              <a:gd name="connsiteX406" fmla="*/ 7494270 w 11475720"/>
              <a:gd name="connsiteY406" fmla="*/ 888683 h 2256472"/>
              <a:gd name="connsiteX407" fmla="*/ 7503795 w 11475720"/>
              <a:gd name="connsiteY407" fmla="*/ 888683 h 2256472"/>
              <a:gd name="connsiteX408" fmla="*/ 7503795 w 11475720"/>
              <a:gd name="connsiteY408" fmla="*/ 870585 h 2256472"/>
              <a:gd name="connsiteX409" fmla="*/ 7473315 w 11475720"/>
              <a:gd name="connsiteY409" fmla="*/ 870585 h 2256472"/>
              <a:gd name="connsiteX410" fmla="*/ 7473315 w 11475720"/>
              <a:gd name="connsiteY410" fmla="*/ 860108 h 2256472"/>
              <a:gd name="connsiteX411" fmla="*/ 7443788 w 11475720"/>
              <a:gd name="connsiteY411" fmla="*/ 860108 h 2256472"/>
              <a:gd name="connsiteX412" fmla="*/ 7443788 w 11475720"/>
              <a:gd name="connsiteY412" fmla="*/ 867728 h 2256472"/>
              <a:gd name="connsiteX413" fmla="*/ 7341870 w 11475720"/>
              <a:gd name="connsiteY413" fmla="*/ 867728 h 2256472"/>
              <a:gd name="connsiteX414" fmla="*/ 7341870 w 11475720"/>
              <a:gd name="connsiteY414" fmla="*/ 885825 h 2256472"/>
              <a:gd name="connsiteX415" fmla="*/ 7221855 w 11475720"/>
              <a:gd name="connsiteY415" fmla="*/ 885825 h 2256472"/>
              <a:gd name="connsiteX416" fmla="*/ 7221855 w 11475720"/>
              <a:gd name="connsiteY416" fmla="*/ 877253 h 2256472"/>
              <a:gd name="connsiteX417" fmla="*/ 7206615 w 11475720"/>
              <a:gd name="connsiteY417" fmla="*/ 877253 h 2256472"/>
              <a:gd name="connsiteX418" fmla="*/ 7206615 w 11475720"/>
              <a:gd name="connsiteY418" fmla="*/ 889635 h 2256472"/>
              <a:gd name="connsiteX419" fmla="*/ 7126605 w 11475720"/>
              <a:gd name="connsiteY419" fmla="*/ 889635 h 2256472"/>
              <a:gd name="connsiteX420" fmla="*/ 7126605 w 11475720"/>
              <a:gd name="connsiteY420" fmla="*/ 902970 h 2256472"/>
              <a:gd name="connsiteX421" fmla="*/ 7132320 w 11475720"/>
              <a:gd name="connsiteY421" fmla="*/ 905828 h 2256472"/>
              <a:gd name="connsiteX422" fmla="*/ 7132320 w 11475720"/>
              <a:gd name="connsiteY422" fmla="*/ 932498 h 2256472"/>
              <a:gd name="connsiteX423" fmla="*/ 7121843 w 11475720"/>
              <a:gd name="connsiteY423" fmla="*/ 932498 h 2256472"/>
              <a:gd name="connsiteX424" fmla="*/ 7121843 w 11475720"/>
              <a:gd name="connsiteY424" fmla="*/ 944880 h 2256472"/>
              <a:gd name="connsiteX425" fmla="*/ 7130415 w 11475720"/>
              <a:gd name="connsiteY425" fmla="*/ 952500 h 2256472"/>
              <a:gd name="connsiteX426" fmla="*/ 7130415 w 11475720"/>
              <a:gd name="connsiteY426" fmla="*/ 1027748 h 2256472"/>
              <a:gd name="connsiteX427" fmla="*/ 7121843 w 11475720"/>
              <a:gd name="connsiteY427" fmla="*/ 1027748 h 2256472"/>
              <a:gd name="connsiteX428" fmla="*/ 7121843 w 11475720"/>
              <a:gd name="connsiteY428" fmla="*/ 1041083 h 2256472"/>
              <a:gd name="connsiteX429" fmla="*/ 7129463 w 11475720"/>
              <a:gd name="connsiteY429" fmla="*/ 1046798 h 2256472"/>
              <a:gd name="connsiteX430" fmla="*/ 7129463 w 11475720"/>
              <a:gd name="connsiteY430" fmla="*/ 1103948 h 2256472"/>
              <a:gd name="connsiteX431" fmla="*/ 7086600 w 11475720"/>
              <a:gd name="connsiteY431" fmla="*/ 1168718 h 2256472"/>
              <a:gd name="connsiteX432" fmla="*/ 7059930 w 11475720"/>
              <a:gd name="connsiteY432" fmla="*/ 1168718 h 2256472"/>
              <a:gd name="connsiteX433" fmla="*/ 7059930 w 11475720"/>
              <a:gd name="connsiteY433" fmla="*/ 1181100 h 2256472"/>
              <a:gd name="connsiteX434" fmla="*/ 7043738 w 11475720"/>
              <a:gd name="connsiteY434" fmla="*/ 1181100 h 2256472"/>
              <a:gd name="connsiteX435" fmla="*/ 7043738 w 11475720"/>
              <a:gd name="connsiteY435" fmla="*/ 1162050 h 2256472"/>
              <a:gd name="connsiteX436" fmla="*/ 7025640 w 11475720"/>
              <a:gd name="connsiteY436" fmla="*/ 1162050 h 2256472"/>
              <a:gd name="connsiteX437" fmla="*/ 7025640 w 11475720"/>
              <a:gd name="connsiteY437" fmla="*/ 1123950 h 2256472"/>
              <a:gd name="connsiteX438" fmla="*/ 7025640 w 11475720"/>
              <a:gd name="connsiteY438" fmla="*/ 1123950 h 2256472"/>
              <a:gd name="connsiteX439" fmla="*/ 7019925 w 11475720"/>
              <a:gd name="connsiteY439" fmla="*/ 1123950 h 2256472"/>
              <a:gd name="connsiteX440" fmla="*/ 7019925 w 11475720"/>
              <a:gd name="connsiteY440" fmla="*/ 1183958 h 2256472"/>
              <a:gd name="connsiteX441" fmla="*/ 7008495 w 11475720"/>
              <a:gd name="connsiteY441" fmla="*/ 1188720 h 2256472"/>
              <a:gd name="connsiteX442" fmla="*/ 7008495 w 11475720"/>
              <a:gd name="connsiteY442" fmla="*/ 1188720 h 2256472"/>
              <a:gd name="connsiteX443" fmla="*/ 7008495 w 11475720"/>
              <a:gd name="connsiteY443" fmla="*/ 1204913 h 2256472"/>
              <a:gd name="connsiteX444" fmla="*/ 6780848 w 11475720"/>
              <a:gd name="connsiteY444" fmla="*/ 1204913 h 2256472"/>
              <a:gd name="connsiteX445" fmla="*/ 6767513 w 11475720"/>
              <a:gd name="connsiteY445" fmla="*/ 1235393 h 2256472"/>
              <a:gd name="connsiteX446" fmla="*/ 6767513 w 11475720"/>
              <a:gd name="connsiteY446" fmla="*/ 1236345 h 2256472"/>
              <a:gd name="connsiteX447" fmla="*/ 6776085 w 11475720"/>
              <a:gd name="connsiteY447" fmla="*/ 1236345 h 2256472"/>
              <a:gd name="connsiteX448" fmla="*/ 6776085 w 11475720"/>
              <a:gd name="connsiteY448" fmla="*/ 1247775 h 2256472"/>
              <a:gd name="connsiteX449" fmla="*/ 6776085 w 11475720"/>
              <a:gd name="connsiteY449" fmla="*/ 1247775 h 2256472"/>
              <a:gd name="connsiteX450" fmla="*/ 6788468 w 11475720"/>
              <a:gd name="connsiteY450" fmla="*/ 1247775 h 2256472"/>
              <a:gd name="connsiteX451" fmla="*/ 6788468 w 11475720"/>
              <a:gd name="connsiteY451" fmla="*/ 1579245 h 2256472"/>
              <a:gd name="connsiteX452" fmla="*/ 6677978 w 11475720"/>
              <a:gd name="connsiteY452" fmla="*/ 1579245 h 2256472"/>
              <a:gd name="connsiteX453" fmla="*/ 6677978 w 11475720"/>
              <a:gd name="connsiteY453" fmla="*/ 1531620 h 2256472"/>
              <a:gd name="connsiteX454" fmla="*/ 6684645 w 11475720"/>
              <a:gd name="connsiteY454" fmla="*/ 1531620 h 2256472"/>
              <a:gd name="connsiteX455" fmla="*/ 6684645 w 11475720"/>
              <a:gd name="connsiteY455" fmla="*/ 1468755 h 2256472"/>
              <a:gd name="connsiteX456" fmla="*/ 6668453 w 11475720"/>
              <a:gd name="connsiteY456" fmla="*/ 1468755 h 2256472"/>
              <a:gd name="connsiteX457" fmla="*/ 6668453 w 11475720"/>
              <a:gd name="connsiteY457" fmla="*/ 1456373 h 2256472"/>
              <a:gd name="connsiteX458" fmla="*/ 6668453 w 11475720"/>
              <a:gd name="connsiteY458" fmla="*/ 1456373 h 2256472"/>
              <a:gd name="connsiteX459" fmla="*/ 6642735 w 11475720"/>
              <a:gd name="connsiteY459" fmla="*/ 1456373 h 2256472"/>
              <a:gd name="connsiteX460" fmla="*/ 6642735 w 11475720"/>
              <a:gd name="connsiteY460" fmla="*/ 1446848 h 2256472"/>
              <a:gd name="connsiteX461" fmla="*/ 6642735 w 11475720"/>
              <a:gd name="connsiteY461" fmla="*/ 1446848 h 2256472"/>
              <a:gd name="connsiteX462" fmla="*/ 6607493 w 11475720"/>
              <a:gd name="connsiteY462" fmla="*/ 1446848 h 2256472"/>
              <a:gd name="connsiteX463" fmla="*/ 6607493 w 11475720"/>
              <a:gd name="connsiteY463" fmla="*/ 1144905 h 2256472"/>
              <a:gd name="connsiteX464" fmla="*/ 6617018 w 11475720"/>
              <a:gd name="connsiteY464" fmla="*/ 1144905 h 2256472"/>
              <a:gd name="connsiteX465" fmla="*/ 6617018 w 11475720"/>
              <a:gd name="connsiteY465" fmla="*/ 982980 h 2256472"/>
              <a:gd name="connsiteX466" fmla="*/ 6569393 w 11475720"/>
              <a:gd name="connsiteY466" fmla="*/ 966788 h 2256472"/>
              <a:gd name="connsiteX467" fmla="*/ 6569393 w 11475720"/>
              <a:gd name="connsiteY467" fmla="*/ 947738 h 2256472"/>
              <a:gd name="connsiteX468" fmla="*/ 6558915 w 11475720"/>
              <a:gd name="connsiteY468" fmla="*/ 933450 h 2256472"/>
              <a:gd name="connsiteX469" fmla="*/ 6558915 w 11475720"/>
              <a:gd name="connsiteY469" fmla="*/ 933450 h 2256472"/>
              <a:gd name="connsiteX470" fmla="*/ 6534150 w 11475720"/>
              <a:gd name="connsiteY470" fmla="*/ 933450 h 2256472"/>
              <a:gd name="connsiteX471" fmla="*/ 6534150 w 11475720"/>
              <a:gd name="connsiteY471" fmla="*/ 965835 h 2256472"/>
              <a:gd name="connsiteX472" fmla="*/ 6524625 w 11475720"/>
              <a:gd name="connsiteY472" fmla="*/ 965835 h 2256472"/>
              <a:gd name="connsiteX473" fmla="*/ 6524625 w 11475720"/>
              <a:gd name="connsiteY473" fmla="*/ 959168 h 2256472"/>
              <a:gd name="connsiteX474" fmla="*/ 6524625 w 11475720"/>
              <a:gd name="connsiteY474" fmla="*/ 959168 h 2256472"/>
              <a:gd name="connsiteX475" fmla="*/ 6512243 w 11475720"/>
              <a:gd name="connsiteY475" fmla="*/ 959168 h 2256472"/>
              <a:gd name="connsiteX476" fmla="*/ 6512243 w 11475720"/>
              <a:gd name="connsiteY476" fmla="*/ 994410 h 2256472"/>
              <a:gd name="connsiteX477" fmla="*/ 6485573 w 11475720"/>
              <a:gd name="connsiteY477" fmla="*/ 994410 h 2256472"/>
              <a:gd name="connsiteX478" fmla="*/ 6485573 w 11475720"/>
              <a:gd name="connsiteY478" fmla="*/ 984885 h 2256472"/>
              <a:gd name="connsiteX479" fmla="*/ 6485573 w 11475720"/>
              <a:gd name="connsiteY479" fmla="*/ 984885 h 2256472"/>
              <a:gd name="connsiteX480" fmla="*/ 6464618 w 11475720"/>
              <a:gd name="connsiteY480" fmla="*/ 984885 h 2256472"/>
              <a:gd name="connsiteX481" fmla="*/ 6464618 w 11475720"/>
              <a:gd name="connsiteY481" fmla="*/ 1002983 h 2256472"/>
              <a:gd name="connsiteX482" fmla="*/ 6463665 w 11475720"/>
              <a:gd name="connsiteY482" fmla="*/ 1002983 h 2256472"/>
              <a:gd name="connsiteX483" fmla="*/ 6463665 w 11475720"/>
              <a:gd name="connsiteY483" fmla="*/ 1002983 h 2256472"/>
              <a:gd name="connsiteX484" fmla="*/ 6442710 w 11475720"/>
              <a:gd name="connsiteY484" fmla="*/ 1025843 h 2256472"/>
              <a:gd name="connsiteX485" fmla="*/ 6442710 w 11475720"/>
              <a:gd name="connsiteY485" fmla="*/ 1088708 h 2256472"/>
              <a:gd name="connsiteX486" fmla="*/ 6432233 w 11475720"/>
              <a:gd name="connsiteY486" fmla="*/ 1088708 h 2256472"/>
              <a:gd name="connsiteX487" fmla="*/ 6432233 w 11475720"/>
              <a:gd name="connsiteY487" fmla="*/ 1095375 h 2256472"/>
              <a:gd name="connsiteX488" fmla="*/ 6416993 w 11475720"/>
              <a:gd name="connsiteY488" fmla="*/ 1095375 h 2256472"/>
              <a:gd name="connsiteX489" fmla="*/ 6416993 w 11475720"/>
              <a:gd name="connsiteY489" fmla="*/ 1102995 h 2256472"/>
              <a:gd name="connsiteX490" fmla="*/ 6403658 w 11475720"/>
              <a:gd name="connsiteY490" fmla="*/ 1102995 h 2256472"/>
              <a:gd name="connsiteX491" fmla="*/ 6402705 w 11475720"/>
              <a:gd name="connsiteY491" fmla="*/ 1102995 h 2256472"/>
              <a:gd name="connsiteX492" fmla="*/ 6402705 w 11475720"/>
              <a:gd name="connsiteY492" fmla="*/ 1102995 h 2256472"/>
              <a:gd name="connsiteX493" fmla="*/ 6388418 w 11475720"/>
              <a:gd name="connsiteY493" fmla="*/ 1142048 h 2256472"/>
              <a:gd name="connsiteX494" fmla="*/ 6388418 w 11475720"/>
              <a:gd name="connsiteY494" fmla="*/ 1223010 h 2256472"/>
              <a:gd name="connsiteX495" fmla="*/ 6343650 w 11475720"/>
              <a:gd name="connsiteY495" fmla="*/ 1223010 h 2256472"/>
              <a:gd name="connsiteX496" fmla="*/ 6342698 w 11475720"/>
              <a:gd name="connsiteY496" fmla="*/ 1223010 h 2256472"/>
              <a:gd name="connsiteX497" fmla="*/ 6319838 w 11475720"/>
              <a:gd name="connsiteY497" fmla="*/ 1246823 h 2256472"/>
              <a:gd name="connsiteX498" fmla="*/ 6319838 w 11475720"/>
              <a:gd name="connsiteY498" fmla="*/ 1292543 h 2256472"/>
              <a:gd name="connsiteX499" fmla="*/ 6311265 w 11475720"/>
              <a:gd name="connsiteY499" fmla="*/ 1292543 h 2256472"/>
              <a:gd name="connsiteX500" fmla="*/ 6306503 w 11475720"/>
              <a:gd name="connsiteY500" fmla="*/ 1308735 h 2256472"/>
              <a:gd name="connsiteX501" fmla="*/ 6306503 w 11475720"/>
              <a:gd name="connsiteY501" fmla="*/ 1331595 h 2256472"/>
              <a:gd name="connsiteX502" fmla="*/ 6274118 w 11475720"/>
              <a:gd name="connsiteY502" fmla="*/ 1331595 h 2256472"/>
              <a:gd name="connsiteX503" fmla="*/ 6265545 w 11475720"/>
              <a:gd name="connsiteY503" fmla="*/ 1347788 h 2256472"/>
              <a:gd name="connsiteX504" fmla="*/ 6265545 w 11475720"/>
              <a:gd name="connsiteY504" fmla="*/ 1360170 h 2256472"/>
              <a:gd name="connsiteX505" fmla="*/ 6258878 w 11475720"/>
              <a:gd name="connsiteY505" fmla="*/ 1360170 h 2256472"/>
              <a:gd name="connsiteX506" fmla="*/ 6258878 w 11475720"/>
              <a:gd name="connsiteY506" fmla="*/ 1446848 h 2256472"/>
              <a:gd name="connsiteX507" fmla="*/ 6250305 w 11475720"/>
              <a:gd name="connsiteY507" fmla="*/ 1446848 h 2256472"/>
              <a:gd name="connsiteX508" fmla="*/ 6250305 w 11475720"/>
              <a:gd name="connsiteY508" fmla="*/ 1339215 h 2256472"/>
              <a:gd name="connsiteX509" fmla="*/ 6233160 w 11475720"/>
              <a:gd name="connsiteY509" fmla="*/ 1339215 h 2256472"/>
              <a:gd name="connsiteX510" fmla="*/ 6233160 w 11475720"/>
              <a:gd name="connsiteY510" fmla="*/ 1334453 h 2256472"/>
              <a:gd name="connsiteX511" fmla="*/ 6233160 w 11475720"/>
              <a:gd name="connsiteY511" fmla="*/ 1334453 h 2256472"/>
              <a:gd name="connsiteX512" fmla="*/ 6220778 w 11475720"/>
              <a:gd name="connsiteY512" fmla="*/ 1334453 h 2256472"/>
              <a:gd name="connsiteX513" fmla="*/ 6220778 w 11475720"/>
              <a:gd name="connsiteY513" fmla="*/ 1330643 h 2256472"/>
              <a:gd name="connsiteX514" fmla="*/ 6233160 w 11475720"/>
              <a:gd name="connsiteY514" fmla="*/ 1330643 h 2256472"/>
              <a:gd name="connsiteX515" fmla="*/ 6233160 w 11475720"/>
              <a:gd name="connsiteY515" fmla="*/ 1319213 h 2256472"/>
              <a:gd name="connsiteX516" fmla="*/ 6233160 w 11475720"/>
              <a:gd name="connsiteY516" fmla="*/ 1319213 h 2256472"/>
              <a:gd name="connsiteX517" fmla="*/ 6200775 w 11475720"/>
              <a:gd name="connsiteY517" fmla="*/ 1319213 h 2256472"/>
              <a:gd name="connsiteX518" fmla="*/ 6200775 w 11475720"/>
              <a:gd name="connsiteY518" fmla="*/ 1314450 h 2256472"/>
              <a:gd name="connsiteX519" fmla="*/ 6143625 w 11475720"/>
              <a:gd name="connsiteY519" fmla="*/ 1314450 h 2256472"/>
              <a:gd name="connsiteX520" fmla="*/ 6143625 w 11475720"/>
              <a:gd name="connsiteY520" fmla="*/ 1318260 h 2256472"/>
              <a:gd name="connsiteX521" fmla="*/ 6051233 w 11475720"/>
              <a:gd name="connsiteY521" fmla="*/ 1318260 h 2256472"/>
              <a:gd name="connsiteX522" fmla="*/ 6051233 w 11475720"/>
              <a:gd name="connsiteY522" fmla="*/ 1332548 h 2256472"/>
              <a:gd name="connsiteX523" fmla="*/ 6051233 w 11475720"/>
              <a:gd name="connsiteY523" fmla="*/ 1332548 h 2256472"/>
              <a:gd name="connsiteX524" fmla="*/ 6054090 w 11475720"/>
              <a:gd name="connsiteY524" fmla="*/ 1332548 h 2256472"/>
              <a:gd name="connsiteX525" fmla="*/ 6054090 w 11475720"/>
              <a:gd name="connsiteY525" fmla="*/ 1367790 h 2256472"/>
              <a:gd name="connsiteX526" fmla="*/ 6017895 w 11475720"/>
              <a:gd name="connsiteY526" fmla="*/ 1367790 h 2256472"/>
              <a:gd name="connsiteX527" fmla="*/ 6017895 w 11475720"/>
              <a:gd name="connsiteY527" fmla="*/ 1374458 h 2256472"/>
              <a:gd name="connsiteX528" fmla="*/ 6008370 w 11475720"/>
              <a:gd name="connsiteY528" fmla="*/ 1374458 h 2256472"/>
              <a:gd name="connsiteX529" fmla="*/ 6008370 w 11475720"/>
              <a:gd name="connsiteY529" fmla="*/ 1433513 h 2256472"/>
              <a:gd name="connsiteX530" fmla="*/ 5993130 w 11475720"/>
              <a:gd name="connsiteY530" fmla="*/ 1439228 h 2256472"/>
              <a:gd name="connsiteX531" fmla="*/ 5993130 w 11475720"/>
              <a:gd name="connsiteY531" fmla="*/ 1439228 h 2256472"/>
              <a:gd name="connsiteX532" fmla="*/ 5993130 w 11475720"/>
              <a:gd name="connsiteY532" fmla="*/ 1450658 h 2256472"/>
              <a:gd name="connsiteX533" fmla="*/ 5971223 w 11475720"/>
              <a:gd name="connsiteY533" fmla="*/ 1450658 h 2256472"/>
              <a:gd name="connsiteX534" fmla="*/ 5971223 w 11475720"/>
              <a:gd name="connsiteY534" fmla="*/ 1305878 h 2256472"/>
              <a:gd name="connsiteX535" fmla="*/ 5971223 w 11475720"/>
              <a:gd name="connsiteY535" fmla="*/ 1305878 h 2256472"/>
              <a:gd name="connsiteX536" fmla="*/ 5966460 w 11475720"/>
              <a:gd name="connsiteY536" fmla="*/ 1305878 h 2256472"/>
              <a:gd name="connsiteX537" fmla="*/ 5966460 w 11475720"/>
              <a:gd name="connsiteY537" fmla="*/ 1530668 h 2256472"/>
              <a:gd name="connsiteX538" fmla="*/ 5921693 w 11475720"/>
              <a:gd name="connsiteY538" fmla="*/ 1530668 h 2256472"/>
              <a:gd name="connsiteX539" fmla="*/ 5921693 w 11475720"/>
              <a:gd name="connsiteY539" fmla="*/ 1524000 h 2256472"/>
              <a:gd name="connsiteX540" fmla="*/ 5921693 w 11475720"/>
              <a:gd name="connsiteY540" fmla="*/ 1524000 h 2256472"/>
              <a:gd name="connsiteX541" fmla="*/ 5679758 w 11475720"/>
              <a:gd name="connsiteY541" fmla="*/ 1524000 h 2256472"/>
              <a:gd name="connsiteX542" fmla="*/ 5679758 w 11475720"/>
              <a:gd name="connsiteY542" fmla="*/ 1533525 h 2256472"/>
              <a:gd name="connsiteX543" fmla="*/ 5685473 w 11475720"/>
              <a:gd name="connsiteY543" fmla="*/ 1533525 h 2256472"/>
              <a:gd name="connsiteX544" fmla="*/ 5685473 w 11475720"/>
              <a:gd name="connsiteY544" fmla="*/ 1629728 h 2256472"/>
              <a:gd name="connsiteX545" fmla="*/ 5642610 w 11475720"/>
              <a:gd name="connsiteY545" fmla="*/ 1629728 h 2256472"/>
              <a:gd name="connsiteX546" fmla="*/ 5642610 w 11475720"/>
              <a:gd name="connsiteY546" fmla="*/ 1604963 h 2256472"/>
              <a:gd name="connsiteX547" fmla="*/ 5646420 w 11475720"/>
              <a:gd name="connsiteY547" fmla="*/ 1604963 h 2256472"/>
              <a:gd name="connsiteX548" fmla="*/ 5646420 w 11475720"/>
              <a:gd name="connsiteY548" fmla="*/ 1593533 h 2256472"/>
              <a:gd name="connsiteX549" fmla="*/ 5610225 w 11475720"/>
              <a:gd name="connsiteY549" fmla="*/ 1593533 h 2256472"/>
              <a:gd name="connsiteX550" fmla="*/ 5610225 w 11475720"/>
              <a:gd name="connsiteY550" fmla="*/ 1578293 h 2256472"/>
              <a:gd name="connsiteX551" fmla="*/ 5536883 w 11475720"/>
              <a:gd name="connsiteY551" fmla="*/ 1578293 h 2256472"/>
              <a:gd name="connsiteX552" fmla="*/ 5536883 w 11475720"/>
              <a:gd name="connsiteY552" fmla="*/ 1563053 h 2256472"/>
              <a:gd name="connsiteX553" fmla="*/ 5523548 w 11475720"/>
              <a:gd name="connsiteY553" fmla="*/ 1563053 h 2256472"/>
              <a:gd name="connsiteX554" fmla="*/ 5523548 w 11475720"/>
              <a:gd name="connsiteY554" fmla="*/ 1574483 h 2256472"/>
              <a:gd name="connsiteX555" fmla="*/ 5467350 w 11475720"/>
              <a:gd name="connsiteY555" fmla="*/ 1574483 h 2256472"/>
              <a:gd name="connsiteX556" fmla="*/ 5467350 w 11475720"/>
              <a:gd name="connsiteY556" fmla="*/ 1599248 h 2256472"/>
              <a:gd name="connsiteX557" fmla="*/ 5408295 w 11475720"/>
              <a:gd name="connsiteY557" fmla="*/ 1599248 h 2256472"/>
              <a:gd name="connsiteX558" fmla="*/ 5408295 w 11475720"/>
              <a:gd name="connsiteY558" fmla="*/ 1584960 h 2256472"/>
              <a:gd name="connsiteX559" fmla="*/ 5397818 w 11475720"/>
              <a:gd name="connsiteY559" fmla="*/ 1584960 h 2256472"/>
              <a:gd name="connsiteX560" fmla="*/ 5397818 w 11475720"/>
              <a:gd name="connsiteY560" fmla="*/ 1509713 h 2256472"/>
              <a:gd name="connsiteX561" fmla="*/ 5401628 w 11475720"/>
              <a:gd name="connsiteY561" fmla="*/ 1509713 h 2256472"/>
              <a:gd name="connsiteX562" fmla="*/ 5401628 w 11475720"/>
              <a:gd name="connsiteY562" fmla="*/ 1495425 h 2256472"/>
              <a:gd name="connsiteX563" fmla="*/ 5383530 w 11475720"/>
              <a:gd name="connsiteY563" fmla="*/ 1495425 h 2256472"/>
              <a:gd name="connsiteX564" fmla="*/ 5383530 w 11475720"/>
              <a:gd name="connsiteY564" fmla="*/ 1454468 h 2256472"/>
              <a:gd name="connsiteX565" fmla="*/ 5389245 w 11475720"/>
              <a:gd name="connsiteY565" fmla="*/ 1454468 h 2256472"/>
              <a:gd name="connsiteX566" fmla="*/ 5389245 w 11475720"/>
              <a:gd name="connsiteY566" fmla="*/ 1444943 h 2256472"/>
              <a:gd name="connsiteX567" fmla="*/ 5362575 w 11475720"/>
              <a:gd name="connsiteY567" fmla="*/ 1444943 h 2256472"/>
              <a:gd name="connsiteX568" fmla="*/ 5362575 w 11475720"/>
              <a:gd name="connsiteY568" fmla="*/ 1409700 h 2256472"/>
              <a:gd name="connsiteX569" fmla="*/ 5355908 w 11475720"/>
              <a:gd name="connsiteY569" fmla="*/ 1409700 h 2256472"/>
              <a:gd name="connsiteX570" fmla="*/ 5355908 w 11475720"/>
              <a:gd name="connsiteY570" fmla="*/ 1390650 h 2256472"/>
              <a:gd name="connsiteX571" fmla="*/ 5355908 w 11475720"/>
              <a:gd name="connsiteY571" fmla="*/ 1390650 h 2256472"/>
              <a:gd name="connsiteX572" fmla="*/ 5346383 w 11475720"/>
              <a:gd name="connsiteY572" fmla="*/ 1390650 h 2256472"/>
              <a:gd name="connsiteX573" fmla="*/ 5324475 w 11475720"/>
              <a:gd name="connsiteY573" fmla="*/ 1366838 h 2256472"/>
              <a:gd name="connsiteX574" fmla="*/ 5324475 w 11475720"/>
              <a:gd name="connsiteY574" fmla="*/ 1352550 h 2256472"/>
              <a:gd name="connsiteX575" fmla="*/ 5301615 w 11475720"/>
              <a:gd name="connsiteY575" fmla="*/ 1352550 h 2256472"/>
              <a:gd name="connsiteX576" fmla="*/ 5301615 w 11475720"/>
              <a:gd name="connsiteY576" fmla="*/ 1328738 h 2256472"/>
              <a:gd name="connsiteX577" fmla="*/ 5252085 w 11475720"/>
              <a:gd name="connsiteY577" fmla="*/ 1328738 h 2256472"/>
              <a:gd name="connsiteX578" fmla="*/ 5252085 w 11475720"/>
              <a:gd name="connsiteY578" fmla="*/ 1359218 h 2256472"/>
              <a:gd name="connsiteX579" fmla="*/ 5237798 w 11475720"/>
              <a:gd name="connsiteY579" fmla="*/ 1372553 h 2256472"/>
              <a:gd name="connsiteX580" fmla="*/ 5223510 w 11475720"/>
              <a:gd name="connsiteY580" fmla="*/ 1372553 h 2256472"/>
              <a:gd name="connsiteX581" fmla="*/ 5223510 w 11475720"/>
              <a:gd name="connsiteY581" fmla="*/ 1354455 h 2256472"/>
              <a:gd name="connsiteX582" fmla="*/ 5171123 w 11475720"/>
              <a:gd name="connsiteY582" fmla="*/ 1354455 h 2256472"/>
              <a:gd name="connsiteX583" fmla="*/ 5171123 w 11475720"/>
              <a:gd name="connsiteY583" fmla="*/ 1322070 h 2256472"/>
              <a:gd name="connsiteX584" fmla="*/ 5171123 w 11475720"/>
              <a:gd name="connsiteY584" fmla="*/ 1322070 h 2256472"/>
              <a:gd name="connsiteX585" fmla="*/ 5099685 w 11475720"/>
              <a:gd name="connsiteY585" fmla="*/ 1322070 h 2256472"/>
              <a:gd name="connsiteX586" fmla="*/ 5099685 w 11475720"/>
              <a:gd name="connsiteY586" fmla="*/ 1299210 h 2256472"/>
              <a:gd name="connsiteX587" fmla="*/ 5099685 w 11475720"/>
              <a:gd name="connsiteY587" fmla="*/ 1299210 h 2256472"/>
              <a:gd name="connsiteX588" fmla="*/ 5099685 w 11475720"/>
              <a:gd name="connsiteY588" fmla="*/ 1298258 h 2256472"/>
              <a:gd name="connsiteX589" fmla="*/ 5088255 w 11475720"/>
              <a:gd name="connsiteY589" fmla="*/ 1298258 h 2256472"/>
              <a:gd name="connsiteX590" fmla="*/ 5088255 w 11475720"/>
              <a:gd name="connsiteY590" fmla="*/ 1159193 h 2256472"/>
              <a:gd name="connsiteX591" fmla="*/ 5078730 w 11475720"/>
              <a:gd name="connsiteY591" fmla="*/ 1159193 h 2256472"/>
              <a:gd name="connsiteX592" fmla="*/ 5078730 w 11475720"/>
              <a:gd name="connsiteY592" fmla="*/ 1297305 h 2256472"/>
              <a:gd name="connsiteX593" fmla="*/ 5022533 w 11475720"/>
              <a:gd name="connsiteY593" fmla="*/ 1297305 h 2256472"/>
              <a:gd name="connsiteX594" fmla="*/ 5022533 w 11475720"/>
              <a:gd name="connsiteY594" fmla="*/ 1314450 h 2256472"/>
              <a:gd name="connsiteX595" fmla="*/ 5053013 w 11475720"/>
              <a:gd name="connsiteY595" fmla="*/ 1308735 h 2256472"/>
              <a:gd name="connsiteX596" fmla="*/ 5022533 w 11475720"/>
              <a:gd name="connsiteY596" fmla="*/ 1315403 h 2256472"/>
              <a:gd name="connsiteX597" fmla="*/ 5022533 w 11475720"/>
              <a:gd name="connsiteY597" fmla="*/ 1315403 h 2256472"/>
              <a:gd name="connsiteX598" fmla="*/ 5022533 w 11475720"/>
              <a:gd name="connsiteY598" fmla="*/ 1316355 h 2256472"/>
              <a:gd name="connsiteX599" fmla="*/ 5019675 w 11475720"/>
              <a:gd name="connsiteY599" fmla="*/ 1316355 h 2256472"/>
              <a:gd name="connsiteX600" fmla="*/ 5013960 w 11475720"/>
              <a:gd name="connsiteY600" fmla="*/ 1317308 h 2256472"/>
              <a:gd name="connsiteX601" fmla="*/ 5013960 w 11475720"/>
              <a:gd name="connsiteY601" fmla="*/ 1317308 h 2256472"/>
              <a:gd name="connsiteX602" fmla="*/ 5013960 w 11475720"/>
              <a:gd name="connsiteY602" fmla="*/ 1323975 h 2256472"/>
              <a:gd name="connsiteX603" fmla="*/ 4989195 w 11475720"/>
              <a:gd name="connsiteY603" fmla="*/ 1323975 h 2256472"/>
              <a:gd name="connsiteX604" fmla="*/ 4989195 w 11475720"/>
              <a:gd name="connsiteY604" fmla="*/ 1356360 h 2256472"/>
              <a:gd name="connsiteX605" fmla="*/ 4971098 w 11475720"/>
              <a:gd name="connsiteY605" fmla="*/ 1356360 h 2256472"/>
              <a:gd name="connsiteX606" fmla="*/ 4971098 w 11475720"/>
              <a:gd name="connsiteY606" fmla="*/ 1348740 h 2256472"/>
              <a:gd name="connsiteX607" fmla="*/ 4956810 w 11475720"/>
              <a:gd name="connsiteY607" fmla="*/ 1348740 h 2256472"/>
              <a:gd name="connsiteX608" fmla="*/ 4956810 w 11475720"/>
              <a:gd name="connsiteY608" fmla="*/ 1390650 h 2256472"/>
              <a:gd name="connsiteX609" fmla="*/ 4914900 w 11475720"/>
              <a:gd name="connsiteY609" fmla="*/ 1437323 h 2256472"/>
              <a:gd name="connsiteX610" fmla="*/ 4911090 w 11475720"/>
              <a:gd name="connsiteY610" fmla="*/ 1466850 h 2256472"/>
              <a:gd name="connsiteX611" fmla="*/ 4875848 w 11475720"/>
              <a:gd name="connsiteY611" fmla="*/ 1466850 h 2256472"/>
              <a:gd name="connsiteX612" fmla="*/ 4875848 w 11475720"/>
              <a:gd name="connsiteY612" fmla="*/ 1500188 h 2256472"/>
              <a:gd name="connsiteX613" fmla="*/ 4862513 w 11475720"/>
              <a:gd name="connsiteY613" fmla="*/ 1500188 h 2256472"/>
              <a:gd name="connsiteX614" fmla="*/ 4862513 w 11475720"/>
              <a:gd name="connsiteY614" fmla="*/ 1523048 h 2256472"/>
              <a:gd name="connsiteX615" fmla="*/ 4852988 w 11475720"/>
              <a:gd name="connsiteY615" fmla="*/ 1523048 h 2256472"/>
              <a:gd name="connsiteX616" fmla="*/ 4852988 w 11475720"/>
              <a:gd name="connsiteY616" fmla="*/ 1676400 h 2256472"/>
              <a:gd name="connsiteX617" fmla="*/ 4845368 w 11475720"/>
              <a:gd name="connsiteY617" fmla="*/ 1676400 h 2256472"/>
              <a:gd name="connsiteX618" fmla="*/ 4845368 w 11475720"/>
              <a:gd name="connsiteY618" fmla="*/ 1666875 h 2256472"/>
              <a:gd name="connsiteX619" fmla="*/ 4845368 w 11475720"/>
              <a:gd name="connsiteY619" fmla="*/ 1666875 h 2256472"/>
              <a:gd name="connsiteX620" fmla="*/ 4835843 w 11475720"/>
              <a:gd name="connsiteY620" fmla="*/ 1666875 h 2256472"/>
              <a:gd name="connsiteX621" fmla="*/ 4835843 w 11475720"/>
              <a:gd name="connsiteY621" fmla="*/ 1674495 h 2256472"/>
              <a:gd name="connsiteX622" fmla="*/ 4829175 w 11475720"/>
              <a:gd name="connsiteY622" fmla="*/ 1675448 h 2256472"/>
              <a:gd name="connsiteX623" fmla="*/ 4827270 w 11475720"/>
              <a:gd name="connsiteY623" fmla="*/ 1675448 h 2256472"/>
              <a:gd name="connsiteX624" fmla="*/ 4827270 w 11475720"/>
              <a:gd name="connsiteY624" fmla="*/ 1675448 h 2256472"/>
              <a:gd name="connsiteX625" fmla="*/ 4827270 w 11475720"/>
              <a:gd name="connsiteY625" fmla="*/ 1590675 h 2256472"/>
              <a:gd name="connsiteX626" fmla="*/ 4817745 w 11475720"/>
              <a:gd name="connsiteY626" fmla="*/ 1590675 h 2256472"/>
              <a:gd name="connsiteX627" fmla="*/ 4817745 w 11475720"/>
              <a:gd name="connsiteY627" fmla="*/ 1504950 h 2256472"/>
              <a:gd name="connsiteX628" fmla="*/ 4785360 w 11475720"/>
              <a:gd name="connsiteY628" fmla="*/ 1504950 h 2256472"/>
              <a:gd name="connsiteX629" fmla="*/ 4772025 w 11475720"/>
              <a:gd name="connsiteY629" fmla="*/ 1488758 h 2256472"/>
              <a:gd name="connsiteX630" fmla="*/ 4772025 w 11475720"/>
              <a:gd name="connsiteY630" fmla="*/ 1488758 h 2256472"/>
              <a:gd name="connsiteX631" fmla="*/ 4762500 w 11475720"/>
              <a:gd name="connsiteY631" fmla="*/ 1488758 h 2256472"/>
              <a:gd name="connsiteX632" fmla="*/ 4762500 w 11475720"/>
              <a:gd name="connsiteY632" fmla="*/ 1411605 h 2256472"/>
              <a:gd name="connsiteX633" fmla="*/ 4762500 w 11475720"/>
              <a:gd name="connsiteY633" fmla="*/ 1411605 h 2256472"/>
              <a:gd name="connsiteX634" fmla="*/ 4737735 w 11475720"/>
              <a:gd name="connsiteY634" fmla="*/ 1411605 h 2256472"/>
              <a:gd name="connsiteX635" fmla="*/ 4737735 w 11475720"/>
              <a:gd name="connsiteY635" fmla="*/ 1434465 h 2256472"/>
              <a:gd name="connsiteX636" fmla="*/ 4737735 w 11475720"/>
              <a:gd name="connsiteY636" fmla="*/ 1434465 h 2256472"/>
              <a:gd name="connsiteX637" fmla="*/ 4741545 w 11475720"/>
              <a:gd name="connsiteY637" fmla="*/ 1434465 h 2256472"/>
              <a:gd name="connsiteX638" fmla="*/ 4741545 w 11475720"/>
              <a:gd name="connsiteY638" fmla="*/ 1480185 h 2256472"/>
              <a:gd name="connsiteX639" fmla="*/ 4698683 w 11475720"/>
              <a:gd name="connsiteY639" fmla="*/ 1480185 h 2256472"/>
              <a:gd name="connsiteX640" fmla="*/ 4698683 w 11475720"/>
              <a:gd name="connsiteY640" fmla="*/ 1487805 h 2256472"/>
              <a:gd name="connsiteX641" fmla="*/ 4691063 w 11475720"/>
              <a:gd name="connsiteY641" fmla="*/ 1487805 h 2256472"/>
              <a:gd name="connsiteX642" fmla="*/ 4670108 w 11475720"/>
              <a:gd name="connsiteY642" fmla="*/ 1475423 h 2256472"/>
              <a:gd name="connsiteX643" fmla="*/ 4670108 w 11475720"/>
              <a:gd name="connsiteY643" fmla="*/ 1475423 h 2256472"/>
              <a:gd name="connsiteX644" fmla="*/ 4616768 w 11475720"/>
              <a:gd name="connsiteY644" fmla="*/ 1475423 h 2256472"/>
              <a:gd name="connsiteX645" fmla="*/ 4616768 w 11475720"/>
              <a:gd name="connsiteY645" fmla="*/ 1493520 h 2256472"/>
              <a:gd name="connsiteX646" fmla="*/ 4591050 w 11475720"/>
              <a:gd name="connsiteY646" fmla="*/ 1493520 h 2256472"/>
              <a:gd name="connsiteX647" fmla="*/ 4591050 w 11475720"/>
              <a:gd name="connsiteY647" fmla="*/ 1753553 h 2256472"/>
              <a:gd name="connsiteX648" fmla="*/ 4581525 w 11475720"/>
              <a:gd name="connsiteY648" fmla="*/ 1753553 h 2256472"/>
              <a:gd name="connsiteX649" fmla="*/ 4581525 w 11475720"/>
              <a:gd name="connsiteY649" fmla="*/ 1642110 h 2256472"/>
              <a:gd name="connsiteX650" fmla="*/ 4564380 w 11475720"/>
              <a:gd name="connsiteY650" fmla="*/ 1642110 h 2256472"/>
              <a:gd name="connsiteX651" fmla="*/ 4564380 w 11475720"/>
              <a:gd name="connsiteY651" fmla="*/ 1590675 h 2256472"/>
              <a:gd name="connsiteX652" fmla="*/ 4528185 w 11475720"/>
              <a:gd name="connsiteY652" fmla="*/ 1590675 h 2256472"/>
              <a:gd name="connsiteX653" fmla="*/ 4528185 w 11475720"/>
              <a:gd name="connsiteY653" fmla="*/ 1556385 h 2256472"/>
              <a:gd name="connsiteX654" fmla="*/ 4528185 w 11475720"/>
              <a:gd name="connsiteY654" fmla="*/ 1556385 h 2256472"/>
              <a:gd name="connsiteX655" fmla="*/ 4518660 w 11475720"/>
              <a:gd name="connsiteY655" fmla="*/ 1556385 h 2256472"/>
              <a:gd name="connsiteX656" fmla="*/ 4500563 w 11475720"/>
              <a:gd name="connsiteY656" fmla="*/ 778193 h 2256472"/>
              <a:gd name="connsiteX657" fmla="*/ 4505325 w 11475720"/>
              <a:gd name="connsiteY657" fmla="*/ 770573 h 2256472"/>
              <a:gd name="connsiteX658" fmla="*/ 4505325 w 11475720"/>
              <a:gd name="connsiteY658" fmla="*/ 770573 h 2256472"/>
              <a:gd name="connsiteX659" fmla="*/ 4505325 w 11475720"/>
              <a:gd name="connsiteY659" fmla="*/ 750570 h 2256472"/>
              <a:gd name="connsiteX660" fmla="*/ 4542473 w 11475720"/>
              <a:gd name="connsiteY660" fmla="*/ 717233 h 2256472"/>
              <a:gd name="connsiteX661" fmla="*/ 4543425 w 11475720"/>
              <a:gd name="connsiteY661" fmla="*/ 717233 h 2256472"/>
              <a:gd name="connsiteX662" fmla="*/ 4545330 w 11475720"/>
              <a:gd name="connsiteY662" fmla="*/ 704850 h 2256472"/>
              <a:gd name="connsiteX663" fmla="*/ 4540568 w 11475720"/>
              <a:gd name="connsiteY663" fmla="*/ 704850 h 2256472"/>
              <a:gd name="connsiteX664" fmla="*/ 4542473 w 11475720"/>
              <a:gd name="connsiteY664" fmla="*/ 697230 h 2256472"/>
              <a:gd name="connsiteX665" fmla="*/ 4549140 w 11475720"/>
              <a:gd name="connsiteY665" fmla="*/ 697230 h 2256472"/>
              <a:gd name="connsiteX666" fmla="*/ 4555808 w 11475720"/>
              <a:gd name="connsiteY666" fmla="*/ 667703 h 2256472"/>
              <a:gd name="connsiteX667" fmla="*/ 4564380 w 11475720"/>
              <a:gd name="connsiteY667" fmla="*/ 667703 h 2256472"/>
              <a:gd name="connsiteX668" fmla="*/ 4568190 w 11475720"/>
              <a:gd name="connsiteY668" fmla="*/ 633413 h 2256472"/>
              <a:gd name="connsiteX669" fmla="*/ 4572000 w 11475720"/>
              <a:gd name="connsiteY669" fmla="*/ 633413 h 2256472"/>
              <a:gd name="connsiteX670" fmla="*/ 4581525 w 11475720"/>
              <a:gd name="connsiteY670" fmla="*/ 606743 h 2256472"/>
              <a:gd name="connsiteX671" fmla="*/ 4581525 w 11475720"/>
              <a:gd name="connsiteY671" fmla="*/ 606743 h 2256472"/>
              <a:gd name="connsiteX672" fmla="*/ 4572000 w 11475720"/>
              <a:gd name="connsiteY672" fmla="*/ 606743 h 2256472"/>
              <a:gd name="connsiteX673" fmla="*/ 4572000 w 11475720"/>
              <a:gd name="connsiteY673" fmla="*/ 580073 h 2256472"/>
              <a:gd name="connsiteX674" fmla="*/ 4519613 w 11475720"/>
              <a:gd name="connsiteY674" fmla="*/ 554355 h 2256472"/>
              <a:gd name="connsiteX675" fmla="*/ 4519613 w 11475720"/>
              <a:gd name="connsiteY675" fmla="*/ 538163 h 2256472"/>
              <a:gd name="connsiteX676" fmla="*/ 4511040 w 11475720"/>
              <a:gd name="connsiteY676" fmla="*/ 529590 h 2256472"/>
              <a:gd name="connsiteX677" fmla="*/ 4511040 w 11475720"/>
              <a:gd name="connsiteY677" fmla="*/ 503873 h 2256472"/>
              <a:gd name="connsiteX678" fmla="*/ 4511040 w 11475720"/>
              <a:gd name="connsiteY678" fmla="*/ 503873 h 2256472"/>
              <a:gd name="connsiteX679" fmla="*/ 4504373 w 11475720"/>
              <a:gd name="connsiteY679" fmla="*/ 503873 h 2256472"/>
              <a:gd name="connsiteX680" fmla="*/ 4504373 w 11475720"/>
              <a:gd name="connsiteY680" fmla="*/ 484823 h 2256472"/>
              <a:gd name="connsiteX681" fmla="*/ 4498658 w 11475720"/>
              <a:gd name="connsiteY681" fmla="*/ 484823 h 2256472"/>
              <a:gd name="connsiteX682" fmla="*/ 4498658 w 11475720"/>
              <a:gd name="connsiteY682" fmla="*/ 472440 h 2256472"/>
              <a:gd name="connsiteX683" fmla="*/ 4504373 w 11475720"/>
              <a:gd name="connsiteY683" fmla="*/ 472440 h 2256472"/>
              <a:gd name="connsiteX684" fmla="*/ 4504373 w 11475720"/>
              <a:gd name="connsiteY684" fmla="*/ 458153 h 2256472"/>
              <a:gd name="connsiteX685" fmla="*/ 4496753 w 11475720"/>
              <a:gd name="connsiteY685" fmla="*/ 439103 h 2256472"/>
              <a:gd name="connsiteX686" fmla="*/ 4496753 w 11475720"/>
              <a:gd name="connsiteY686" fmla="*/ 439103 h 2256472"/>
              <a:gd name="connsiteX687" fmla="*/ 4478655 w 11475720"/>
              <a:gd name="connsiteY687" fmla="*/ 439103 h 2256472"/>
              <a:gd name="connsiteX688" fmla="*/ 4478655 w 11475720"/>
              <a:gd name="connsiteY688" fmla="*/ 416243 h 2256472"/>
              <a:gd name="connsiteX689" fmla="*/ 4482465 w 11475720"/>
              <a:gd name="connsiteY689" fmla="*/ 416243 h 2256472"/>
              <a:gd name="connsiteX690" fmla="*/ 4482465 w 11475720"/>
              <a:gd name="connsiteY690" fmla="*/ 407670 h 2256472"/>
              <a:gd name="connsiteX691" fmla="*/ 4475798 w 11475720"/>
              <a:gd name="connsiteY691" fmla="*/ 407670 h 2256472"/>
              <a:gd name="connsiteX692" fmla="*/ 4475798 w 11475720"/>
              <a:gd name="connsiteY692" fmla="*/ 326708 h 2256472"/>
              <a:gd name="connsiteX693" fmla="*/ 4481513 w 11475720"/>
              <a:gd name="connsiteY693" fmla="*/ 326708 h 2256472"/>
              <a:gd name="connsiteX694" fmla="*/ 4481513 w 11475720"/>
              <a:gd name="connsiteY694" fmla="*/ 318135 h 2256472"/>
              <a:gd name="connsiteX695" fmla="*/ 4481513 w 11475720"/>
              <a:gd name="connsiteY695" fmla="*/ 318135 h 2256472"/>
              <a:gd name="connsiteX696" fmla="*/ 4474845 w 11475720"/>
              <a:gd name="connsiteY696" fmla="*/ 318135 h 2256472"/>
              <a:gd name="connsiteX697" fmla="*/ 4474845 w 11475720"/>
              <a:gd name="connsiteY697" fmla="*/ 220028 h 2256472"/>
              <a:gd name="connsiteX698" fmla="*/ 4476750 w 11475720"/>
              <a:gd name="connsiteY698" fmla="*/ 220028 h 2256472"/>
              <a:gd name="connsiteX699" fmla="*/ 4481513 w 11475720"/>
              <a:gd name="connsiteY699" fmla="*/ 218123 h 2256472"/>
              <a:gd name="connsiteX700" fmla="*/ 4481513 w 11475720"/>
              <a:gd name="connsiteY700" fmla="*/ 208598 h 2256472"/>
              <a:gd name="connsiteX701" fmla="*/ 4481513 w 11475720"/>
              <a:gd name="connsiteY701" fmla="*/ 208598 h 2256472"/>
              <a:gd name="connsiteX702" fmla="*/ 4474845 w 11475720"/>
              <a:gd name="connsiteY702" fmla="*/ 208598 h 2256472"/>
              <a:gd name="connsiteX703" fmla="*/ 4474845 w 11475720"/>
              <a:gd name="connsiteY703" fmla="*/ 161925 h 2256472"/>
              <a:gd name="connsiteX704" fmla="*/ 4477703 w 11475720"/>
              <a:gd name="connsiteY704" fmla="*/ 161925 h 2256472"/>
              <a:gd name="connsiteX705" fmla="*/ 4477703 w 11475720"/>
              <a:gd name="connsiteY705" fmla="*/ 103823 h 2256472"/>
              <a:gd name="connsiteX706" fmla="*/ 4477703 w 11475720"/>
              <a:gd name="connsiteY706" fmla="*/ 103823 h 2256472"/>
              <a:gd name="connsiteX707" fmla="*/ 4472940 w 11475720"/>
              <a:gd name="connsiteY707" fmla="*/ 103823 h 2256472"/>
              <a:gd name="connsiteX708" fmla="*/ 4470083 w 11475720"/>
              <a:gd name="connsiteY708" fmla="*/ 98108 h 2256472"/>
              <a:gd name="connsiteX709" fmla="*/ 4467225 w 11475720"/>
              <a:gd name="connsiteY709" fmla="*/ 98108 h 2256472"/>
              <a:gd name="connsiteX710" fmla="*/ 4467225 w 11475720"/>
              <a:gd name="connsiteY710" fmla="*/ 52388 h 2256472"/>
              <a:gd name="connsiteX711" fmla="*/ 4470083 w 11475720"/>
              <a:gd name="connsiteY711" fmla="*/ 52388 h 2256472"/>
              <a:gd name="connsiteX712" fmla="*/ 4470083 w 11475720"/>
              <a:gd name="connsiteY712" fmla="*/ 40958 h 2256472"/>
              <a:gd name="connsiteX713" fmla="*/ 4458653 w 11475720"/>
              <a:gd name="connsiteY713" fmla="*/ 40958 h 2256472"/>
              <a:gd name="connsiteX714" fmla="*/ 4458653 w 11475720"/>
              <a:gd name="connsiteY714" fmla="*/ 52388 h 2256472"/>
              <a:gd name="connsiteX715" fmla="*/ 4458653 w 11475720"/>
              <a:gd name="connsiteY715" fmla="*/ 52388 h 2256472"/>
              <a:gd name="connsiteX716" fmla="*/ 4461510 w 11475720"/>
              <a:gd name="connsiteY716" fmla="*/ 52388 h 2256472"/>
              <a:gd name="connsiteX717" fmla="*/ 4461510 w 11475720"/>
              <a:gd name="connsiteY717" fmla="*/ 98108 h 2256472"/>
              <a:gd name="connsiteX718" fmla="*/ 4458653 w 11475720"/>
              <a:gd name="connsiteY718" fmla="*/ 98108 h 2256472"/>
              <a:gd name="connsiteX719" fmla="*/ 4455795 w 11475720"/>
              <a:gd name="connsiteY719" fmla="*/ 103823 h 2256472"/>
              <a:gd name="connsiteX720" fmla="*/ 4451033 w 11475720"/>
              <a:gd name="connsiteY720" fmla="*/ 103823 h 2256472"/>
              <a:gd name="connsiteX721" fmla="*/ 4451033 w 11475720"/>
              <a:gd name="connsiteY721" fmla="*/ 161925 h 2256472"/>
              <a:gd name="connsiteX722" fmla="*/ 4453890 w 11475720"/>
              <a:gd name="connsiteY722" fmla="*/ 161925 h 2256472"/>
              <a:gd name="connsiteX723" fmla="*/ 4453890 w 11475720"/>
              <a:gd name="connsiteY723" fmla="*/ 207645 h 2256472"/>
              <a:gd name="connsiteX724" fmla="*/ 4447223 w 11475720"/>
              <a:gd name="connsiteY724" fmla="*/ 207645 h 2256472"/>
              <a:gd name="connsiteX725" fmla="*/ 4447223 w 11475720"/>
              <a:gd name="connsiteY725" fmla="*/ 218123 h 2256472"/>
              <a:gd name="connsiteX726" fmla="*/ 4451985 w 11475720"/>
              <a:gd name="connsiteY726" fmla="*/ 220028 h 2256472"/>
              <a:gd name="connsiteX727" fmla="*/ 4454843 w 11475720"/>
              <a:gd name="connsiteY727" fmla="*/ 220028 h 2256472"/>
              <a:gd name="connsiteX728" fmla="*/ 4454843 w 11475720"/>
              <a:gd name="connsiteY728" fmla="*/ 317183 h 2256472"/>
              <a:gd name="connsiteX729" fmla="*/ 4448175 w 11475720"/>
              <a:gd name="connsiteY729" fmla="*/ 317183 h 2256472"/>
              <a:gd name="connsiteX730" fmla="*/ 4448175 w 11475720"/>
              <a:gd name="connsiteY730" fmla="*/ 325755 h 2256472"/>
              <a:gd name="connsiteX731" fmla="*/ 4448175 w 11475720"/>
              <a:gd name="connsiteY731" fmla="*/ 325755 h 2256472"/>
              <a:gd name="connsiteX732" fmla="*/ 4453890 w 11475720"/>
              <a:gd name="connsiteY732" fmla="*/ 325755 h 2256472"/>
              <a:gd name="connsiteX733" fmla="*/ 4453890 w 11475720"/>
              <a:gd name="connsiteY733" fmla="*/ 406718 h 2256472"/>
              <a:gd name="connsiteX734" fmla="*/ 4447223 w 11475720"/>
              <a:gd name="connsiteY734" fmla="*/ 406718 h 2256472"/>
              <a:gd name="connsiteX735" fmla="*/ 4447223 w 11475720"/>
              <a:gd name="connsiteY735" fmla="*/ 414338 h 2256472"/>
              <a:gd name="connsiteX736" fmla="*/ 4447223 w 11475720"/>
              <a:gd name="connsiteY736" fmla="*/ 414338 h 2256472"/>
              <a:gd name="connsiteX737" fmla="*/ 4451033 w 11475720"/>
              <a:gd name="connsiteY737" fmla="*/ 414338 h 2256472"/>
              <a:gd name="connsiteX738" fmla="*/ 4451033 w 11475720"/>
              <a:gd name="connsiteY738" fmla="*/ 437198 h 2256472"/>
              <a:gd name="connsiteX739" fmla="*/ 4432935 w 11475720"/>
              <a:gd name="connsiteY739" fmla="*/ 437198 h 2256472"/>
              <a:gd name="connsiteX740" fmla="*/ 4425315 w 11475720"/>
              <a:gd name="connsiteY740" fmla="*/ 456248 h 2256472"/>
              <a:gd name="connsiteX741" fmla="*/ 4425315 w 11475720"/>
              <a:gd name="connsiteY741" fmla="*/ 470535 h 2256472"/>
              <a:gd name="connsiteX742" fmla="*/ 4431030 w 11475720"/>
              <a:gd name="connsiteY742" fmla="*/ 470535 h 2256472"/>
              <a:gd name="connsiteX743" fmla="*/ 4431030 w 11475720"/>
              <a:gd name="connsiteY743" fmla="*/ 482918 h 2256472"/>
              <a:gd name="connsiteX744" fmla="*/ 4425315 w 11475720"/>
              <a:gd name="connsiteY744" fmla="*/ 482918 h 2256472"/>
              <a:gd name="connsiteX745" fmla="*/ 4425315 w 11475720"/>
              <a:gd name="connsiteY745" fmla="*/ 501968 h 2256472"/>
              <a:gd name="connsiteX746" fmla="*/ 4418648 w 11475720"/>
              <a:gd name="connsiteY746" fmla="*/ 501968 h 2256472"/>
              <a:gd name="connsiteX747" fmla="*/ 4418648 w 11475720"/>
              <a:gd name="connsiteY747" fmla="*/ 528638 h 2256472"/>
              <a:gd name="connsiteX748" fmla="*/ 4410075 w 11475720"/>
              <a:gd name="connsiteY748" fmla="*/ 537210 h 2256472"/>
              <a:gd name="connsiteX749" fmla="*/ 4410075 w 11475720"/>
              <a:gd name="connsiteY749" fmla="*/ 537210 h 2256472"/>
              <a:gd name="connsiteX750" fmla="*/ 4410075 w 11475720"/>
              <a:gd name="connsiteY750" fmla="*/ 552450 h 2256472"/>
              <a:gd name="connsiteX751" fmla="*/ 4357688 w 11475720"/>
              <a:gd name="connsiteY751" fmla="*/ 578168 h 2256472"/>
              <a:gd name="connsiteX752" fmla="*/ 4357688 w 11475720"/>
              <a:gd name="connsiteY752" fmla="*/ 578168 h 2256472"/>
              <a:gd name="connsiteX753" fmla="*/ 4357688 w 11475720"/>
              <a:gd name="connsiteY753" fmla="*/ 604838 h 2256472"/>
              <a:gd name="connsiteX754" fmla="*/ 4352925 w 11475720"/>
              <a:gd name="connsiteY754" fmla="*/ 604838 h 2256472"/>
              <a:gd name="connsiteX755" fmla="*/ 4362450 w 11475720"/>
              <a:gd name="connsiteY755" fmla="*/ 631508 h 2256472"/>
              <a:gd name="connsiteX756" fmla="*/ 4362450 w 11475720"/>
              <a:gd name="connsiteY756" fmla="*/ 631508 h 2256472"/>
              <a:gd name="connsiteX757" fmla="*/ 4366260 w 11475720"/>
              <a:gd name="connsiteY757" fmla="*/ 631508 h 2256472"/>
              <a:gd name="connsiteX758" fmla="*/ 4370070 w 11475720"/>
              <a:gd name="connsiteY758" fmla="*/ 664845 h 2256472"/>
              <a:gd name="connsiteX759" fmla="*/ 4370070 w 11475720"/>
              <a:gd name="connsiteY759" fmla="*/ 664845 h 2256472"/>
              <a:gd name="connsiteX760" fmla="*/ 4378643 w 11475720"/>
              <a:gd name="connsiteY760" fmla="*/ 664845 h 2256472"/>
              <a:gd name="connsiteX761" fmla="*/ 4385310 w 11475720"/>
              <a:gd name="connsiteY761" fmla="*/ 694373 h 2256472"/>
              <a:gd name="connsiteX762" fmla="*/ 4385310 w 11475720"/>
              <a:gd name="connsiteY762" fmla="*/ 694373 h 2256472"/>
              <a:gd name="connsiteX763" fmla="*/ 4391978 w 11475720"/>
              <a:gd name="connsiteY763" fmla="*/ 694373 h 2256472"/>
              <a:gd name="connsiteX764" fmla="*/ 4393883 w 11475720"/>
              <a:gd name="connsiteY764" fmla="*/ 701993 h 2256472"/>
              <a:gd name="connsiteX765" fmla="*/ 4389120 w 11475720"/>
              <a:gd name="connsiteY765" fmla="*/ 701993 h 2256472"/>
              <a:gd name="connsiteX766" fmla="*/ 4391025 w 11475720"/>
              <a:gd name="connsiteY766" fmla="*/ 714375 h 2256472"/>
              <a:gd name="connsiteX767" fmla="*/ 4391025 w 11475720"/>
              <a:gd name="connsiteY767" fmla="*/ 714375 h 2256472"/>
              <a:gd name="connsiteX768" fmla="*/ 4391025 w 11475720"/>
              <a:gd name="connsiteY768" fmla="*/ 714375 h 2256472"/>
              <a:gd name="connsiteX769" fmla="*/ 4429125 w 11475720"/>
              <a:gd name="connsiteY769" fmla="*/ 747713 h 2256472"/>
              <a:gd name="connsiteX770" fmla="*/ 4429125 w 11475720"/>
              <a:gd name="connsiteY770" fmla="*/ 767715 h 2256472"/>
              <a:gd name="connsiteX771" fmla="*/ 4433888 w 11475720"/>
              <a:gd name="connsiteY771" fmla="*/ 775335 h 2256472"/>
              <a:gd name="connsiteX772" fmla="*/ 4415790 w 11475720"/>
              <a:gd name="connsiteY772" fmla="*/ 1553528 h 2256472"/>
              <a:gd name="connsiteX773" fmla="*/ 4386263 w 11475720"/>
              <a:gd name="connsiteY773" fmla="*/ 1553528 h 2256472"/>
              <a:gd name="connsiteX774" fmla="*/ 4386263 w 11475720"/>
              <a:gd name="connsiteY774" fmla="*/ 1524000 h 2256472"/>
              <a:gd name="connsiteX775" fmla="*/ 4386263 w 11475720"/>
              <a:gd name="connsiteY775" fmla="*/ 1524000 h 2256472"/>
              <a:gd name="connsiteX776" fmla="*/ 4377690 w 11475720"/>
              <a:gd name="connsiteY776" fmla="*/ 1524000 h 2256472"/>
              <a:gd name="connsiteX777" fmla="*/ 4377690 w 11475720"/>
              <a:gd name="connsiteY777" fmla="*/ 1414463 h 2256472"/>
              <a:gd name="connsiteX778" fmla="*/ 4307205 w 11475720"/>
              <a:gd name="connsiteY778" fmla="*/ 1414463 h 2256472"/>
              <a:gd name="connsiteX779" fmla="*/ 4307205 w 11475720"/>
              <a:gd name="connsiteY779" fmla="*/ 1387793 h 2256472"/>
              <a:gd name="connsiteX780" fmla="*/ 4307205 w 11475720"/>
              <a:gd name="connsiteY780" fmla="*/ 1387793 h 2256472"/>
              <a:gd name="connsiteX781" fmla="*/ 4203383 w 11475720"/>
              <a:gd name="connsiteY781" fmla="*/ 1370648 h 2256472"/>
              <a:gd name="connsiteX782" fmla="*/ 4203383 w 11475720"/>
              <a:gd name="connsiteY782" fmla="*/ 1326833 h 2256472"/>
              <a:gd name="connsiteX783" fmla="*/ 4191953 w 11475720"/>
              <a:gd name="connsiteY783" fmla="*/ 1326833 h 2256472"/>
              <a:gd name="connsiteX784" fmla="*/ 4191953 w 11475720"/>
              <a:gd name="connsiteY784" fmla="*/ 1395413 h 2256472"/>
              <a:gd name="connsiteX785" fmla="*/ 4089083 w 11475720"/>
              <a:gd name="connsiteY785" fmla="*/ 1395413 h 2256472"/>
              <a:gd name="connsiteX786" fmla="*/ 4089083 w 11475720"/>
              <a:gd name="connsiteY786" fmla="*/ 1419225 h 2256472"/>
              <a:gd name="connsiteX787" fmla="*/ 4036695 w 11475720"/>
              <a:gd name="connsiteY787" fmla="*/ 1419225 h 2256472"/>
              <a:gd name="connsiteX788" fmla="*/ 4036695 w 11475720"/>
              <a:gd name="connsiteY788" fmla="*/ 1408748 h 2256472"/>
              <a:gd name="connsiteX789" fmla="*/ 4025265 w 11475720"/>
              <a:gd name="connsiteY789" fmla="*/ 1408748 h 2256472"/>
              <a:gd name="connsiteX790" fmla="*/ 4025265 w 11475720"/>
              <a:gd name="connsiteY790" fmla="*/ 1425893 h 2256472"/>
              <a:gd name="connsiteX791" fmla="*/ 4018598 w 11475720"/>
              <a:gd name="connsiteY791" fmla="*/ 1425893 h 2256472"/>
              <a:gd name="connsiteX792" fmla="*/ 4018598 w 11475720"/>
              <a:gd name="connsiteY792" fmla="*/ 1489710 h 2256472"/>
              <a:gd name="connsiteX793" fmla="*/ 4008120 w 11475720"/>
              <a:gd name="connsiteY793" fmla="*/ 1489710 h 2256472"/>
              <a:gd name="connsiteX794" fmla="*/ 4008120 w 11475720"/>
              <a:gd name="connsiteY794" fmla="*/ 1520190 h 2256472"/>
              <a:gd name="connsiteX795" fmla="*/ 3995738 w 11475720"/>
              <a:gd name="connsiteY795" fmla="*/ 1520190 h 2256472"/>
              <a:gd name="connsiteX796" fmla="*/ 3995738 w 11475720"/>
              <a:gd name="connsiteY796" fmla="*/ 1514475 h 2256472"/>
              <a:gd name="connsiteX797" fmla="*/ 3985260 w 11475720"/>
              <a:gd name="connsiteY797" fmla="*/ 1514475 h 2256472"/>
              <a:gd name="connsiteX798" fmla="*/ 3985260 w 11475720"/>
              <a:gd name="connsiteY798" fmla="*/ 1523048 h 2256472"/>
              <a:gd name="connsiteX799" fmla="*/ 3936683 w 11475720"/>
              <a:gd name="connsiteY799" fmla="*/ 1523048 h 2256472"/>
              <a:gd name="connsiteX800" fmla="*/ 3936683 w 11475720"/>
              <a:gd name="connsiteY800" fmla="*/ 1556385 h 2256472"/>
              <a:gd name="connsiteX801" fmla="*/ 3930968 w 11475720"/>
              <a:gd name="connsiteY801" fmla="*/ 1556385 h 2256472"/>
              <a:gd name="connsiteX802" fmla="*/ 3930968 w 11475720"/>
              <a:gd name="connsiteY802" fmla="*/ 1533525 h 2256472"/>
              <a:gd name="connsiteX803" fmla="*/ 3913823 w 11475720"/>
              <a:gd name="connsiteY803" fmla="*/ 1533525 h 2256472"/>
              <a:gd name="connsiteX804" fmla="*/ 3913823 w 11475720"/>
              <a:gd name="connsiteY804" fmla="*/ 1610678 h 2256472"/>
              <a:gd name="connsiteX805" fmla="*/ 3833813 w 11475720"/>
              <a:gd name="connsiteY805" fmla="*/ 1610678 h 2256472"/>
              <a:gd name="connsiteX806" fmla="*/ 3833813 w 11475720"/>
              <a:gd name="connsiteY806" fmla="*/ 1617345 h 2256472"/>
              <a:gd name="connsiteX807" fmla="*/ 3827145 w 11475720"/>
              <a:gd name="connsiteY807" fmla="*/ 1617345 h 2256472"/>
              <a:gd name="connsiteX808" fmla="*/ 3827145 w 11475720"/>
              <a:gd name="connsiteY808" fmla="*/ 1633538 h 2256472"/>
              <a:gd name="connsiteX809" fmla="*/ 3833813 w 11475720"/>
              <a:gd name="connsiteY809" fmla="*/ 1633538 h 2256472"/>
              <a:gd name="connsiteX810" fmla="*/ 3833813 w 11475720"/>
              <a:gd name="connsiteY810" fmla="*/ 1639253 h 2256472"/>
              <a:gd name="connsiteX811" fmla="*/ 3827145 w 11475720"/>
              <a:gd name="connsiteY811" fmla="*/ 1639253 h 2256472"/>
              <a:gd name="connsiteX812" fmla="*/ 3827145 w 11475720"/>
              <a:gd name="connsiteY812" fmla="*/ 1655445 h 2256472"/>
              <a:gd name="connsiteX813" fmla="*/ 3833813 w 11475720"/>
              <a:gd name="connsiteY813" fmla="*/ 1655445 h 2256472"/>
              <a:gd name="connsiteX814" fmla="*/ 3833813 w 11475720"/>
              <a:gd name="connsiteY814" fmla="*/ 1661160 h 2256472"/>
              <a:gd name="connsiteX815" fmla="*/ 3827145 w 11475720"/>
              <a:gd name="connsiteY815" fmla="*/ 1661160 h 2256472"/>
              <a:gd name="connsiteX816" fmla="*/ 3827145 w 11475720"/>
              <a:gd name="connsiteY816" fmla="*/ 1677353 h 2256472"/>
              <a:gd name="connsiteX817" fmla="*/ 3833813 w 11475720"/>
              <a:gd name="connsiteY817" fmla="*/ 1677353 h 2256472"/>
              <a:gd name="connsiteX818" fmla="*/ 3833813 w 11475720"/>
              <a:gd name="connsiteY818" fmla="*/ 1685925 h 2256472"/>
              <a:gd name="connsiteX819" fmla="*/ 3815715 w 11475720"/>
              <a:gd name="connsiteY819" fmla="*/ 1685925 h 2256472"/>
              <a:gd name="connsiteX820" fmla="*/ 3815715 w 11475720"/>
              <a:gd name="connsiteY820" fmla="*/ 1475423 h 2256472"/>
              <a:gd name="connsiteX821" fmla="*/ 3786188 w 11475720"/>
              <a:gd name="connsiteY821" fmla="*/ 1475423 h 2256472"/>
              <a:gd name="connsiteX822" fmla="*/ 3786188 w 11475720"/>
              <a:gd name="connsiteY822" fmla="*/ 1489710 h 2256472"/>
              <a:gd name="connsiteX823" fmla="*/ 3726180 w 11475720"/>
              <a:gd name="connsiteY823" fmla="*/ 1489710 h 2256472"/>
              <a:gd name="connsiteX824" fmla="*/ 3726180 w 11475720"/>
              <a:gd name="connsiteY824" fmla="*/ 1475423 h 2256472"/>
              <a:gd name="connsiteX825" fmla="*/ 3709988 w 11475720"/>
              <a:gd name="connsiteY825" fmla="*/ 1475423 h 2256472"/>
              <a:gd name="connsiteX826" fmla="*/ 3709988 w 11475720"/>
              <a:gd name="connsiteY826" fmla="*/ 1152525 h 2256472"/>
              <a:gd name="connsiteX827" fmla="*/ 3709988 w 11475720"/>
              <a:gd name="connsiteY827" fmla="*/ 1152525 h 2256472"/>
              <a:gd name="connsiteX828" fmla="*/ 3694748 w 11475720"/>
              <a:gd name="connsiteY828" fmla="*/ 1152525 h 2256472"/>
              <a:gd name="connsiteX829" fmla="*/ 3694748 w 11475720"/>
              <a:gd name="connsiteY829" fmla="*/ 1331595 h 2256472"/>
              <a:gd name="connsiteX830" fmla="*/ 3669983 w 11475720"/>
              <a:gd name="connsiteY830" fmla="*/ 1425893 h 2256472"/>
              <a:gd name="connsiteX831" fmla="*/ 3669983 w 11475720"/>
              <a:gd name="connsiteY831" fmla="*/ 1460183 h 2256472"/>
              <a:gd name="connsiteX832" fmla="*/ 3621405 w 11475720"/>
              <a:gd name="connsiteY832" fmla="*/ 1460183 h 2256472"/>
              <a:gd name="connsiteX833" fmla="*/ 3621405 w 11475720"/>
              <a:gd name="connsiteY833" fmla="*/ 1413510 h 2256472"/>
              <a:gd name="connsiteX834" fmla="*/ 3532823 w 11475720"/>
              <a:gd name="connsiteY834" fmla="*/ 1413510 h 2256472"/>
              <a:gd name="connsiteX835" fmla="*/ 3532823 w 11475720"/>
              <a:gd name="connsiteY835" fmla="*/ 1370648 h 2256472"/>
              <a:gd name="connsiteX836" fmla="*/ 3532823 w 11475720"/>
              <a:gd name="connsiteY836" fmla="*/ 1370648 h 2256472"/>
              <a:gd name="connsiteX837" fmla="*/ 3512820 w 11475720"/>
              <a:gd name="connsiteY837" fmla="*/ 1370648 h 2256472"/>
              <a:gd name="connsiteX838" fmla="*/ 3512820 w 11475720"/>
              <a:gd name="connsiteY838" fmla="*/ 1406843 h 2256472"/>
              <a:gd name="connsiteX839" fmla="*/ 3456623 w 11475720"/>
              <a:gd name="connsiteY839" fmla="*/ 1406843 h 2256472"/>
              <a:gd name="connsiteX840" fmla="*/ 3456623 w 11475720"/>
              <a:gd name="connsiteY840" fmla="*/ 1395413 h 2256472"/>
              <a:gd name="connsiteX841" fmla="*/ 3357563 w 11475720"/>
              <a:gd name="connsiteY841" fmla="*/ 1395413 h 2256472"/>
              <a:gd name="connsiteX842" fmla="*/ 3327083 w 11475720"/>
              <a:gd name="connsiteY842" fmla="*/ 1370648 h 2256472"/>
              <a:gd name="connsiteX843" fmla="*/ 3327083 w 11475720"/>
              <a:gd name="connsiteY843" fmla="*/ 1370648 h 2256472"/>
              <a:gd name="connsiteX844" fmla="*/ 3226118 w 11475720"/>
              <a:gd name="connsiteY844" fmla="*/ 1370648 h 2256472"/>
              <a:gd name="connsiteX845" fmla="*/ 3226118 w 11475720"/>
              <a:gd name="connsiteY845" fmla="*/ 1415415 h 2256472"/>
              <a:gd name="connsiteX846" fmla="*/ 3195638 w 11475720"/>
              <a:gd name="connsiteY846" fmla="*/ 1415415 h 2256472"/>
              <a:gd name="connsiteX847" fmla="*/ 3195638 w 11475720"/>
              <a:gd name="connsiteY847" fmla="*/ 1445895 h 2256472"/>
              <a:gd name="connsiteX848" fmla="*/ 3161348 w 11475720"/>
              <a:gd name="connsiteY848" fmla="*/ 1465898 h 2256472"/>
              <a:gd name="connsiteX849" fmla="*/ 3161348 w 11475720"/>
              <a:gd name="connsiteY849" fmla="*/ 1465898 h 2256472"/>
              <a:gd name="connsiteX850" fmla="*/ 3161348 w 11475720"/>
              <a:gd name="connsiteY850" fmla="*/ 1524000 h 2256472"/>
              <a:gd name="connsiteX851" fmla="*/ 3124200 w 11475720"/>
              <a:gd name="connsiteY851" fmla="*/ 1524000 h 2256472"/>
              <a:gd name="connsiteX852" fmla="*/ 3124200 w 11475720"/>
              <a:gd name="connsiteY852" fmla="*/ 1544003 h 2256472"/>
              <a:gd name="connsiteX853" fmla="*/ 3079433 w 11475720"/>
              <a:gd name="connsiteY853" fmla="*/ 1544003 h 2256472"/>
              <a:gd name="connsiteX854" fmla="*/ 3079433 w 11475720"/>
              <a:gd name="connsiteY854" fmla="*/ 1389698 h 2256472"/>
              <a:gd name="connsiteX855" fmla="*/ 3041333 w 11475720"/>
              <a:gd name="connsiteY855" fmla="*/ 1389698 h 2256472"/>
              <a:gd name="connsiteX856" fmla="*/ 3022283 w 11475720"/>
              <a:gd name="connsiteY856" fmla="*/ 1255395 h 2256472"/>
              <a:gd name="connsiteX857" fmla="*/ 3012758 w 11475720"/>
              <a:gd name="connsiteY857" fmla="*/ 1206818 h 2256472"/>
              <a:gd name="connsiteX858" fmla="*/ 2970848 w 11475720"/>
              <a:gd name="connsiteY858" fmla="*/ 1082040 h 2256472"/>
              <a:gd name="connsiteX859" fmla="*/ 2961323 w 11475720"/>
              <a:gd name="connsiteY859" fmla="*/ 1067753 h 2256472"/>
              <a:gd name="connsiteX860" fmla="*/ 2961323 w 11475720"/>
              <a:gd name="connsiteY860" fmla="*/ 1067753 h 2256472"/>
              <a:gd name="connsiteX861" fmla="*/ 2948940 w 11475720"/>
              <a:gd name="connsiteY861" fmla="*/ 1067753 h 2256472"/>
              <a:gd name="connsiteX862" fmla="*/ 2948940 w 11475720"/>
              <a:gd name="connsiteY862" fmla="*/ 1087755 h 2256472"/>
              <a:gd name="connsiteX863" fmla="*/ 2805113 w 11475720"/>
              <a:gd name="connsiteY863" fmla="*/ 1087755 h 2256472"/>
              <a:gd name="connsiteX864" fmla="*/ 2787968 w 11475720"/>
              <a:gd name="connsiteY864" fmla="*/ 1121093 h 2256472"/>
              <a:gd name="connsiteX865" fmla="*/ 2787968 w 11475720"/>
              <a:gd name="connsiteY865" fmla="*/ 1464945 h 2256472"/>
              <a:gd name="connsiteX866" fmla="*/ 2758440 w 11475720"/>
              <a:gd name="connsiteY866" fmla="*/ 1464945 h 2256472"/>
              <a:gd name="connsiteX867" fmla="*/ 2758440 w 11475720"/>
              <a:gd name="connsiteY867" fmla="*/ 1415415 h 2256472"/>
              <a:gd name="connsiteX868" fmla="*/ 2732723 w 11475720"/>
              <a:gd name="connsiteY868" fmla="*/ 1415415 h 2256472"/>
              <a:gd name="connsiteX869" fmla="*/ 2732723 w 11475720"/>
              <a:gd name="connsiteY869" fmla="*/ 1436370 h 2256472"/>
              <a:gd name="connsiteX870" fmla="*/ 2716530 w 11475720"/>
              <a:gd name="connsiteY870" fmla="*/ 1449705 h 2256472"/>
              <a:gd name="connsiteX871" fmla="*/ 2716530 w 11475720"/>
              <a:gd name="connsiteY871" fmla="*/ 1471613 h 2256472"/>
              <a:gd name="connsiteX872" fmla="*/ 2641283 w 11475720"/>
              <a:gd name="connsiteY872" fmla="*/ 1471613 h 2256472"/>
              <a:gd name="connsiteX873" fmla="*/ 2641283 w 11475720"/>
              <a:gd name="connsiteY873" fmla="*/ 1382078 h 2256472"/>
              <a:gd name="connsiteX874" fmla="*/ 2623185 w 11475720"/>
              <a:gd name="connsiteY874" fmla="*/ 1382078 h 2256472"/>
              <a:gd name="connsiteX875" fmla="*/ 2623185 w 11475720"/>
              <a:gd name="connsiteY875" fmla="*/ 1466850 h 2256472"/>
              <a:gd name="connsiteX876" fmla="*/ 2601278 w 11475720"/>
              <a:gd name="connsiteY876" fmla="*/ 1474470 h 2256472"/>
              <a:gd name="connsiteX877" fmla="*/ 2601278 w 11475720"/>
              <a:gd name="connsiteY877" fmla="*/ 1474470 h 2256472"/>
              <a:gd name="connsiteX878" fmla="*/ 2601278 w 11475720"/>
              <a:gd name="connsiteY878" fmla="*/ 1517333 h 2256472"/>
              <a:gd name="connsiteX879" fmla="*/ 2611755 w 11475720"/>
              <a:gd name="connsiteY879" fmla="*/ 1517333 h 2256472"/>
              <a:gd name="connsiteX880" fmla="*/ 2611755 w 11475720"/>
              <a:gd name="connsiteY880" fmla="*/ 1842135 h 2256472"/>
              <a:gd name="connsiteX881" fmla="*/ 2576513 w 11475720"/>
              <a:gd name="connsiteY881" fmla="*/ 1842135 h 2256472"/>
              <a:gd name="connsiteX882" fmla="*/ 2576513 w 11475720"/>
              <a:gd name="connsiteY882" fmla="*/ 1772603 h 2256472"/>
              <a:gd name="connsiteX883" fmla="*/ 2551748 w 11475720"/>
              <a:gd name="connsiteY883" fmla="*/ 1752600 h 2256472"/>
              <a:gd name="connsiteX884" fmla="*/ 2551748 w 11475720"/>
              <a:gd name="connsiteY884" fmla="*/ 1662113 h 2256472"/>
              <a:gd name="connsiteX885" fmla="*/ 2466023 w 11475720"/>
              <a:gd name="connsiteY885" fmla="*/ 1557338 h 2256472"/>
              <a:gd name="connsiteX886" fmla="*/ 2466023 w 11475720"/>
              <a:gd name="connsiteY886" fmla="*/ 1381125 h 2256472"/>
              <a:gd name="connsiteX887" fmla="*/ 2453640 w 11475720"/>
              <a:gd name="connsiteY887" fmla="*/ 1381125 h 2256472"/>
              <a:gd name="connsiteX888" fmla="*/ 2453640 w 11475720"/>
              <a:gd name="connsiteY888" fmla="*/ 1563053 h 2256472"/>
              <a:gd name="connsiteX889" fmla="*/ 2426018 w 11475720"/>
              <a:gd name="connsiteY889" fmla="*/ 1578293 h 2256472"/>
              <a:gd name="connsiteX890" fmla="*/ 2319338 w 11475720"/>
              <a:gd name="connsiteY890" fmla="*/ 1578293 h 2256472"/>
              <a:gd name="connsiteX891" fmla="*/ 2319338 w 11475720"/>
              <a:gd name="connsiteY891" fmla="*/ 1424940 h 2256472"/>
              <a:gd name="connsiteX892" fmla="*/ 2287905 w 11475720"/>
              <a:gd name="connsiteY892" fmla="*/ 1424940 h 2256472"/>
              <a:gd name="connsiteX893" fmla="*/ 2287905 w 11475720"/>
              <a:gd name="connsiteY893" fmla="*/ 1440180 h 2256472"/>
              <a:gd name="connsiteX894" fmla="*/ 2148840 w 11475720"/>
              <a:gd name="connsiteY894" fmla="*/ 1440180 h 2256472"/>
              <a:gd name="connsiteX895" fmla="*/ 2148840 w 11475720"/>
              <a:gd name="connsiteY895" fmla="*/ 1423035 h 2256472"/>
              <a:gd name="connsiteX896" fmla="*/ 2125980 w 11475720"/>
              <a:gd name="connsiteY896" fmla="*/ 1423035 h 2256472"/>
              <a:gd name="connsiteX897" fmla="*/ 2125980 w 11475720"/>
              <a:gd name="connsiteY897" fmla="*/ 1433513 h 2256472"/>
              <a:gd name="connsiteX898" fmla="*/ 2078355 w 11475720"/>
              <a:gd name="connsiteY898" fmla="*/ 1433513 h 2256472"/>
              <a:gd name="connsiteX899" fmla="*/ 2078355 w 11475720"/>
              <a:gd name="connsiteY899" fmla="*/ 1039178 h 2256472"/>
              <a:gd name="connsiteX900" fmla="*/ 2062163 w 11475720"/>
              <a:gd name="connsiteY900" fmla="*/ 1022985 h 2256472"/>
              <a:gd name="connsiteX901" fmla="*/ 2028825 w 11475720"/>
              <a:gd name="connsiteY901" fmla="*/ 1022985 h 2256472"/>
              <a:gd name="connsiteX902" fmla="*/ 2028825 w 11475720"/>
              <a:gd name="connsiteY902" fmla="*/ 960120 h 2256472"/>
              <a:gd name="connsiteX903" fmla="*/ 1811655 w 11475720"/>
              <a:gd name="connsiteY903" fmla="*/ 960120 h 2256472"/>
              <a:gd name="connsiteX904" fmla="*/ 1811655 w 11475720"/>
              <a:gd name="connsiteY904" fmla="*/ 990600 h 2256472"/>
              <a:gd name="connsiteX905" fmla="*/ 1717358 w 11475720"/>
              <a:gd name="connsiteY905" fmla="*/ 990600 h 2256472"/>
              <a:gd name="connsiteX906" fmla="*/ 1717358 w 11475720"/>
              <a:gd name="connsiteY906" fmla="*/ 966788 h 2256472"/>
              <a:gd name="connsiteX907" fmla="*/ 1717358 w 11475720"/>
              <a:gd name="connsiteY907" fmla="*/ 966788 h 2256472"/>
              <a:gd name="connsiteX908" fmla="*/ 1647825 w 11475720"/>
              <a:gd name="connsiteY908" fmla="*/ 966788 h 2256472"/>
              <a:gd name="connsiteX909" fmla="*/ 1626870 w 11475720"/>
              <a:gd name="connsiteY909" fmla="*/ 985838 h 2256472"/>
              <a:gd name="connsiteX910" fmla="*/ 1626870 w 11475720"/>
              <a:gd name="connsiteY910" fmla="*/ 985838 h 2256472"/>
              <a:gd name="connsiteX911" fmla="*/ 1626870 w 11475720"/>
              <a:gd name="connsiteY911" fmla="*/ 1072515 h 2256472"/>
              <a:gd name="connsiteX912" fmla="*/ 1607820 w 11475720"/>
              <a:gd name="connsiteY912" fmla="*/ 1072515 h 2256472"/>
              <a:gd name="connsiteX913" fmla="*/ 1607820 w 11475720"/>
              <a:gd name="connsiteY913" fmla="*/ 1462088 h 2256472"/>
              <a:gd name="connsiteX914" fmla="*/ 1584008 w 11475720"/>
              <a:gd name="connsiteY914" fmla="*/ 1462088 h 2256472"/>
              <a:gd name="connsiteX915" fmla="*/ 1584008 w 11475720"/>
              <a:gd name="connsiteY915" fmla="*/ 1479233 h 2256472"/>
              <a:gd name="connsiteX916" fmla="*/ 1546860 w 11475720"/>
              <a:gd name="connsiteY916" fmla="*/ 1502093 h 2256472"/>
              <a:gd name="connsiteX917" fmla="*/ 1362075 w 11475720"/>
              <a:gd name="connsiteY917" fmla="*/ 1502093 h 2256472"/>
              <a:gd name="connsiteX918" fmla="*/ 1362075 w 11475720"/>
              <a:gd name="connsiteY918" fmla="*/ 1333500 h 2256472"/>
              <a:gd name="connsiteX919" fmla="*/ 1362075 w 11475720"/>
              <a:gd name="connsiteY919" fmla="*/ 1333500 h 2256472"/>
              <a:gd name="connsiteX920" fmla="*/ 1341120 w 11475720"/>
              <a:gd name="connsiteY920" fmla="*/ 1333500 h 2256472"/>
              <a:gd name="connsiteX921" fmla="*/ 1341120 w 11475720"/>
              <a:gd name="connsiteY921" fmla="*/ 1347788 h 2256472"/>
              <a:gd name="connsiteX922" fmla="*/ 1236345 w 11475720"/>
              <a:gd name="connsiteY922" fmla="*/ 1347788 h 2256472"/>
              <a:gd name="connsiteX923" fmla="*/ 1236345 w 11475720"/>
              <a:gd name="connsiteY923" fmla="*/ 1013460 h 2256472"/>
              <a:gd name="connsiteX924" fmla="*/ 1194435 w 11475720"/>
              <a:gd name="connsiteY924" fmla="*/ 1013460 h 2256472"/>
              <a:gd name="connsiteX925" fmla="*/ 1194435 w 11475720"/>
              <a:gd name="connsiteY925" fmla="*/ 1025843 h 2256472"/>
              <a:gd name="connsiteX926" fmla="*/ 875348 w 11475720"/>
              <a:gd name="connsiteY926" fmla="*/ 1025843 h 2256472"/>
              <a:gd name="connsiteX927" fmla="*/ 875348 w 11475720"/>
              <a:gd name="connsiteY927" fmla="*/ 1002030 h 2256472"/>
              <a:gd name="connsiteX928" fmla="*/ 848678 w 11475720"/>
              <a:gd name="connsiteY928" fmla="*/ 1002030 h 2256472"/>
              <a:gd name="connsiteX929" fmla="*/ 848678 w 11475720"/>
              <a:gd name="connsiteY929" fmla="*/ 1010603 h 2256472"/>
              <a:gd name="connsiteX930" fmla="*/ 785813 w 11475720"/>
              <a:gd name="connsiteY930" fmla="*/ 1042988 h 2256472"/>
              <a:gd name="connsiteX931" fmla="*/ 785813 w 11475720"/>
              <a:gd name="connsiteY931" fmla="*/ 1042988 h 2256472"/>
              <a:gd name="connsiteX932" fmla="*/ 785813 w 11475720"/>
              <a:gd name="connsiteY932" fmla="*/ 1059180 h 2256472"/>
              <a:gd name="connsiteX933" fmla="*/ 762953 w 11475720"/>
              <a:gd name="connsiteY933" fmla="*/ 1082040 h 2256472"/>
              <a:gd name="connsiteX934" fmla="*/ 762953 w 11475720"/>
              <a:gd name="connsiteY934" fmla="*/ 1082040 h 2256472"/>
              <a:gd name="connsiteX935" fmla="*/ 762953 w 11475720"/>
              <a:gd name="connsiteY935" fmla="*/ 1559243 h 2256472"/>
              <a:gd name="connsiteX936" fmla="*/ 725805 w 11475720"/>
              <a:gd name="connsiteY936" fmla="*/ 1583055 h 2256472"/>
              <a:gd name="connsiteX937" fmla="*/ 725805 w 11475720"/>
              <a:gd name="connsiteY937" fmla="*/ 1583055 h 2256472"/>
              <a:gd name="connsiteX938" fmla="*/ 725805 w 11475720"/>
              <a:gd name="connsiteY938" fmla="*/ 1723073 h 2256472"/>
              <a:gd name="connsiteX939" fmla="*/ 636270 w 11475720"/>
              <a:gd name="connsiteY939" fmla="*/ 1723073 h 2256472"/>
              <a:gd name="connsiteX940" fmla="*/ 636270 w 11475720"/>
              <a:gd name="connsiteY940" fmla="*/ 1762125 h 2256472"/>
              <a:gd name="connsiteX941" fmla="*/ 577215 w 11475720"/>
              <a:gd name="connsiteY941" fmla="*/ 1784033 h 2256472"/>
              <a:gd name="connsiteX942" fmla="*/ 577215 w 11475720"/>
              <a:gd name="connsiteY942" fmla="*/ 1784033 h 2256472"/>
              <a:gd name="connsiteX943" fmla="*/ 577215 w 11475720"/>
              <a:gd name="connsiteY943" fmla="*/ 1820228 h 2256472"/>
              <a:gd name="connsiteX944" fmla="*/ 453390 w 11475720"/>
              <a:gd name="connsiteY944" fmla="*/ 1867853 h 2256472"/>
              <a:gd name="connsiteX945" fmla="*/ 453390 w 11475720"/>
              <a:gd name="connsiteY945" fmla="*/ 1867853 h 2256472"/>
              <a:gd name="connsiteX946" fmla="*/ 453390 w 11475720"/>
              <a:gd name="connsiteY946" fmla="*/ 1884998 h 2256472"/>
              <a:gd name="connsiteX947" fmla="*/ 427673 w 11475720"/>
              <a:gd name="connsiteY947" fmla="*/ 1884998 h 2256472"/>
              <a:gd name="connsiteX948" fmla="*/ 427673 w 11475720"/>
              <a:gd name="connsiteY948" fmla="*/ 1946910 h 2256472"/>
              <a:gd name="connsiteX949" fmla="*/ 367665 w 11475720"/>
              <a:gd name="connsiteY949" fmla="*/ 1946910 h 2256472"/>
              <a:gd name="connsiteX950" fmla="*/ 367665 w 11475720"/>
              <a:gd name="connsiteY950" fmla="*/ 1990725 h 2256472"/>
              <a:gd name="connsiteX951" fmla="*/ 341948 w 11475720"/>
              <a:gd name="connsiteY951" fmla="*/ 1990725 h 2256472"/>
              <a:gd name="connsiteX952" fmla="*/ 341948 w 11475720"/>
              <a:gd name="connsiteY952" fmla="*/ 1998345 h 2256472"/>
              <a:gd name="connsiteX953" fmla="*/ 336233 w 11475720"/>
              <a:gd name="connsiteY953" fmla="*/ 1998345 h 2256472"/>
              <a:gd name="connsiteX954" fmla="*/ 336233 w 11475720"/>
              <a:gd name="connsiteY954" fmla="*/ 2038350 h 2256472"/>
              <a:gd name="connsiteX955" fmla="*/ 341948 w 11475720"/>
              <a:gd name="connsiteY955" fmla="*/ 2038350 h 2256472"/>
              <a:gd name="connsiteX956" fmla="*/ 341948 w 11475720"/>
              <a:gd name="connsiteY956" fmla="*/ 2069783 h 2256472"/>
              <a:gd name="connsiteX957" fmla="*/ 298133 w 11475720"/>
              <a:gd name="connsiteY957" fmla="*/ 2069783 h 2256472"/>
              <a:gd name="connsiteX958" fmla="*/ 298133 w 11475720"/>
              <a:gd name="connsiteY958" fmla="*/ 2075498 h 2256472"/>
              <a:gd name="connsiteX959" fmla="*/ 275273 w 11475720"/>
              <a:gd name="connsiteY959" fmla="*/ 2075498 h 2256472"/>
              <a:gd name="connsiteX960" fmla="*/ 275273 w 11475720"/>
              <a:gd name="connsiteY960" fmla="*/ 2058353 h 2256472"/>
              <a:gd name="connsiteX961" fmla="*/ 275273 w 11475720"/>
              <a:gd name="connsiteY961" fmla="*/ 2058353 h 2256472"/>
              <a:gd name="connsiteX962" fmla="*/ 249555 w 11475720"/>
              <a:gd name="connsiteY962" fmla="*/ 2058353 h 2256472"/>
              <a:gd name="connsiteX963" fmla="*/ 249555 w 11475720"/>
              <a:gd name="connsiteY963" fmla="*/ 2076450 h 2256472"/>
              <a:gd name="connsiteX964" fmla="*/ 232410 w 11475720"/>
              <a:gd name="connsiteY964" fmla="*/ 2076450 h 2256472"/>
              <a:gd name="connsiteX965" fmla="*/ 232410 w 11475720"/>
              <a:gd name="connsiteY965" fmla="*/ 2068830 h 2256472"/>
              <a:gd name="connsiteX966" fmla="*/ 232410 w 11475720"/>
              <a:gd name="connsiteY966" fmla="*/ 2068830 h 2256472"/>
              <a:gd name="connsiteX967" fmla="*/ 41910 w 11475720"/>
              <a:gd name="connsiteY967" fmla="*/ 2109788 h 2256472"/>
              <a:gd name="connsiteX968" fmla="*/ 41910 w 11475720"/>
              <a:gd name="connsiteY968" fmla="*/ 2109788 h 2256472"/>
              <a:gd name="connsiteX969" fmla="*/ 41910 w 11475720"/>
              <a:gd name="connsiteY969" fmla="*/ 2118360 h 2256472"/>
              <a:gd name="connsiteX970" fmla="*/ 0 w 11475720"/>
              <a:gd name="connsiteY970" fmla="*/ 2118360 h 2256472"/>
              <a:gd name="connsiteX971" fmla="*/ 0 w 11475720"/>
              <a:gd name="connsiteY971" fmla="*/ 2256473 h 2256472"/>
              <a:gd name="connsiteX972" fmla="*/ 11475720 w 11475720"/>
              <a:gd name="connsiteY972" fmla="*/ 2256473 h 2256472"/>
              <a:gd name="connsiteX973" fmla="*/ 11475720 w 11475720"/>
              <a:gd name="connsiteY973" fmla="*/ 2186940 h 2256472"/>
              <a:gd name="connsiteX974" fmla="*/ 9372600 w 11475720"/>
              <a:gd name="connsiteY974" fmla="*/ 1441133 h 2256472"/>
              <a:gd name="connsiteX975" fmla="*/ 9372600 w 11475720"/>
              <a:gd name="connsiteY975" fmla="*/ 1507808 h 2256472"/>
              <a:gd name="connsiteX976" fmla="*/ 9320212 w 11475720"/>
              <a:gd name="connsiteY976" fmla="*/ 1376363 h 2256472"/>
              <a:gd name="connsiteX977" fmla="*/ 9320212 w 11475720"/>
              <a:gd name="connsiteY977" fmla="*/ 1364933 h 2256472"/>
              <a:gd name="connsiteX978" fmla="*/ 9393555 w 11475720"/>
              <a:gd name="connsiteY978" fmla="*/ 1364933 h 2256472"/>
              <a:gd name="connsiteX979" fmla="*/ 9401175 w 11475720"/>
              <a:gd name="connsiteY979" fmla="*/ 1380173 h 2256472"/>
              <a:gd name="connsiteX980" fmla="*/ 9401175 w 11475720"/>
              <a:gd name="connsiteY980" fmla="*/ 1380173 h 2256472"/>
              <a:gd name="connsiteX981" fmla="*/ 9404032 w 11475720"/>
              <a:gd name="connsiteY981" fmla="*/ 1380173 h 2256472"/>
              <a:gd name="connsiteX982" fmla="*/ 9404032 w 11475720"/>
              <a:gd name="connsiteY982" fmla="*/ 1411605 h 2256472"/>
              <a:gd name="connsiteX983" fmla="*/ 9395460 w 11475720"/>
              <a:gd name="connsiteY983" fmla="*/ 1411605 h 2256472"/>
              <a:gd name="connsiteX984" fmla="*/ 9395460 w 11475720"/>
              <a:gd name="connsiteY984" fmla="*/ 1440180 h 2256472"/>
              <a:gd name="connsiteX985" fmla="*/ 9384030 w 11475720"/>
              <a:gd name="connsiteY985" fmla="*/ 1440180 h 2256472"/>
              <a:gd name="connsiteX986" fmla="*/ 9384030 w 11475720"/>
              <a:gd name="connsiteY986" fmla="*/ 1443990 h 2256472"/>
              <a:gd name="connsiteX987" fmla="*/ 9380220 w 11475720"/>
              <a:gd name="connsiteY987" fmla="*/ 1443990 h 2256472"/>
              <a:gd name="connsiteX988" fmla="*/ 9380220 w 11475720"/>
              <a:gd name="connsiteY988" fmla="*/ 1441133 h 2256472"/>
              <a:gd name="connsiteX989" fmla="*/ 9372600 w 11475720"/>
              <a:gd name="connsiteY989" fmla="*/ 1441133 h 2256472"/>
              <a:gd name="connsiteX990" fmla="*/ 9227820 w 11475720"/>
              <a:gd name="connsiteY990" fmla="*/ 1441133 h 2256472"/>
              <a:gd name="connsiteX991" fmla="*/ 9227820 w 11475720"/>
              <a:gd name="connsiteY991" fmla="*/ 1443990 h 2256472"/>
              <a:gd name="connsiteX992" fmla="*/ 9224010 w 11475720"/>
              <a:gd name="connsiteY992" fmla="*/ 1443990 h 2256472"/>
              <a:gd name="connsiteX993" fmla="*/ 9224010 w 11475720"/>
              <a:gd name="connsiteY993" fmla="*/ 1440180 h 2256472"/>
              <a:gd name="connsiteX994" fmla="*/ 9212580 w 11475720"/>
              <a:gd name="connsiteY994" fmla="*/ 1440180 h 2256472"/>
              <a:gd name="connsiteX995" fmla="*/ 9212580 w 11475720"/>
              <a:gd name="connsiteY995" fmla="*/ 1411605 h 2256472"/>
              <a:gd name="connsiteX996" fmla="*/ 9204007 w 11475720"/>
              <a:gd name="connsiteY996" fmla="*/ 1411605 h 2256472"/>
              <a:gd name="connsiteX997" fmla="*/ 9204007 w 11475720"/>
              <a:gd name="connsiteY997" fmla="*/ 1381125 h 2256472"/>
              <a:gd name="connsiteX998" fmla="*/ 9206865 w 11475720"/>
              <a:gd name="connsiteY998" fmla="*/ 1381125 h 2256472"/>
              <a:gd name="connsiteX999" fmla="*/ 9214485 w 11475720"/>
              <a:gd name="connsiteY999" fmla="*/ 1365885 h 2256472"/>
              <a:gd name="connsiteX1000" fmla="*/ 9287827 w 11475720"/>
              <a:gd name="connsiteY1000" fmla="*/ 1365885 h 2256472"/>
              <a:gd name="connsiteX1001" fmla="*/ 9287827 w 11475720"/>
              <a:gd name="connsiteY1001" fmla="*/ 1377315 h 2256472"/>
              <a:gd name="connsiteX1002" fmla="*/ 9235440 w 11475720"/>
              <a:gd name="connsiteY1002" fmla="*/ 1508760 h 2256472"/>
              <a:gd name="connsiteX1003" fmla="*/ 9235440 w 11475720"/>
              <a:gd name="connsiteY1003" fmla="*/ 1442085 h 2256472"/>
              <a:gd name="connsiteX1004" fmla="*/ 9227820 w 11475720"/>
              <a:gd name="connsiteY1004" fmla="*/ 1442085 h 2256472"/>
              <a:gd name="connsiteX1005" fmla="*/ 9284018 w 11475720"/>
              <a:gd name="connsiteY1005" fmla="*/ 1997393 h 2256472"/>
              <a:gd name="connsiteX1006" fmla="*/ 9284018 w 11475720"/>
              <a:gd name="connsiteY1006" fmla="*/ 1957388 h 2256472"/>
              <a:gd name="connsiteX1007" fmla="*/ 9241155 w 11475720"/>
              <a:gd name="connsiteY1007" fmla="*/ 1957388 h 2256472"/>
              <a:gd name="connsiteX1008" fmla="*/ 9241155 w 11475720"/>
              <a:gd name="connsiteY1008" fmla="*/ 1934528 h 2256472"/>
              <a:gd name="connsiteX1009" fmla="*/ 9235440 w 11475720"/>
              <a:gd name="connsiteY1009" fmla="*/ 1934528 h 2256472"/>
              <a:gd name="connsiteX1010" fmla="*/ 9235440 w 11475720"/>
              <a:gd name="connsiteY1010" fmla="*/ 1919288 h 2256472"/>
              <a:gd name="connsiteX1011" fmla="*/ 9241155 w 11475720"/>
              <a:gd name="connsiteY1011" fmla="*/ 1919288 h 2256472"/>
              <a:gd name="connsiteX1012" fmla="*/ 9241155 w 11475720"/>
              <a:gd name="connsiteY1012" fmla="*/ 1914525 h 2256472"/>
              <a:gd name="connsiteX1013" fmla="*/ 9236393 w 11475720"/>
              <a:gd name="connsiteY1013" fmla="*/ 1909763 h 2256472"/>
              <a:gd name="connsiteX1014" fmla="*/ 9236393 w 11475720"/>
              <a:gd name="connsiteY1014" fmla="*/ 1536383 h 2256472"/>
              <a:gd name="connsiteX1015" fmla="*/ 9301162 w 11475720"/>
              <a:gd name="connsiteY1015" fmla="*/ 1385888 h 2256472"/>
              <a:gd name="connsiteX1016" fmla="*/ 9306877 w 11475720"/>
              <a:gd name="connsiteY1016" fmla="*/ 1385888 h 2256472"/>
              <a:gd name="connsiteX1017" fmla="*/ 9371648 w 11475720"/>
              <a:gd name="connsiteY1017" fmla="*/ 1536383 h 2256472"/>
              <a:gd name="connsiteX1018" fmla="*/ 9371648 w 11475720"/>
              <a:gd name="connsiteY1018" fmla="*/ 1801178 h 2256472"/>
              <a:gd name="connsiteX1019" fmla="*/ 9344025 w 11475720"/>
              <a:gd name="connsiteY1019" fmla="*/ 1826895 h 2256472"/>
              <a:gd name="connsiteX1020" fmla="*/ 9344025 w 11475720"/>
              <a:gd name="connsiteY1020" fmla="*/ 1826895 h 2256472"/>
              <a:gd name="connsiteX1021" fmla="*/ 9344025 w 11475720"/>
              <a:gd name="connsiteY1021" fmla="*/ 2049780 h 2256472"/>
              <a:gd name="connsiteX1022" fmla="*/ 9317355 w 11475720"/>
              <a:gd name="connsiteY1022" fmla="*/ 2049780 h 2256472"/>
              <a:gd name="connsiteX1023" fmla="*/ 9317355 w 11475720"/>
              <a:gd name="connsiteY1023" fmla="*/ 1995488 h 2256472"/>
              <a:gd name="connsiteX1024" fmla="*/ 9284018 w 11475720"/>
              <a:gd name="connsiteY1024" fmla="*/ 1995488 h 225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</a:cxnLst>
            <a:rect l="l" t="t" r="r" b="b"/>
            <a:pathLst>
              <a:path w="11475720" h="2256472">
                <a:moveTo>
                  <a:pt x="11475720" y="2186940"/>
                </a:moveTo>
                <a:lnTo>
                  <a:pt x="11444288" y="2186940"/>
                </a:lnTo>
                <a:lnTo>
                  <a:pt x="11444288" y="2168843"/>
                </a:lnTo>
                <a:lnTo>
                  <a:pt x="11374755" y="2168843"/>
                </a:lnTo>
                <a:lnTo>
                  <a:pt x="11374755" y="2134553"/>
                </a:lnTo>
                <a:lnTo>
                  <a:pt x="11341417" y="2134553"/>
                </a:lnTo>
                <a:lnTo>
                  <a:pt x="11341417" y="2122170"/>
                </a:lnTo>
                <a:lnTo>
                  <a:pt x="11300460" y="2122170"/>
                </a:lnTo>
                <a:lnTo>
                  <a:pt x="11300460" y="2106930"/>
                </a:lnTo>
                <a:lnTo>
                  <a:pt x="11280458" y="2106930"/>
                </a:lnTo>
                <a:lnTo>
                  <a:pt x="11280458" y="2085975"/>
                </a:lnTo>
                <a:lnTo>
                  <a:pt x="11255692" y="2072640"/>
                </a:lnTo>
                <a:lnTo>
                  <a:pt x="11255692" y="2017395"/>
                </a:lnTo>
                <a:lnTo>
                  <a:pt x="11262360" y="2017395"/>
                </a:lnTo>
                <a:lnTo>
                  <a:pt x="11262360" y="1958340"/>
                </a:lnTo>
                <a:lnTo>
                  <a:pt x="11253788" y="1958340"/>
                </a:lnTo>
                <a:lnTo>
                  <a:pt x="11253788" y="1909763"/>
                </a:lnTo>
                <a:lnTo>
                  <a:pt x="11209973" y="1909763"/>
                </a:lnTo>
                <a:lnTo>
                  <a:pt x="11209973" y="1890713"/>
                </a:lnTo>
                <a:lnTo>
                  <a:pt x="11142345" y="1890713"/>
                </a:lnTo>
                <a:lnTo>
                  <a:pt x="11122342" y="1875473"/>
                </a:lnTo>
                <a:lnTo>
                  <a:pt x="11122342" y="1794510"/>
                </a:lnTo>
                <a:lnTo>
                  <a:pt x="11109960" y="1794510"/>
                </a:lnTo>
                <a:lnTo>
                  <a:pt x="11109960" y="1827848"/>
                </a:lnTo>
                <a:lnTo>
                  <a:pt x="11089005" y="1827848"/>
                </a:lnTo>
                <a:lnTo>
                  <a:pt x="11089005" y="1819275"/>
                </a:lnTo>
                <a:lnTo>
                  <a:pt x="10987088" y="1819275"/>
                </a:lnTo>
                <a:lnTo>
                  <a:pt x="10987088" y="1826895"/>
                </a:lnTo>
                <a:lnTo>
                  <a:pt x="10879455" y="1756410"/>
                </a:lnTo>
                <a:lnTo>
                  <a:pt x="10879455" y="1756410"/>
                </a:lnTo>
                <a:lnTo>
                  <a:pt x="10782300" y="1756410"/>
                </a:lnTo>
                <a:lnTo>
                  <a:pt x="10782300" y="1736408"/>
                </a:lnTo>
                <a:lnTo>
                  <a:pt x="10750867" y="1736408"/>
                </a:lnTo>
                <a:lnTo>
                  <a:pt x="10750867" y="1724978"/>
                </a:lnTo>
                <a:lnTo>
                  <a:pt x="10734675" y="1704975"/>
                </a:lnTo>
                <a:lnTo>
                  <a:pt x="10734675" y="1704975"/>
                </a:lnTo>
                <a:lnTo>
                  <a:pt x="10696575" y="1704975"/>
                </a:lnTo>
                <a:lnTo>
                  <a:pt x="10696575" y="1468755"/>
                </a:lnTo>
                <a:lnTo>
                  <a:pt x="10683240" y="1468755"/>
                </a:lnTo>
                <a:lnTo>
                  <a:pt x="10683240" y="1460183"/>
                </a:lnTo>
                <a:lnTo>
                  <a:pt x="10689908" y="1460183"/>
                </a:lnTo>
                <a:lnTo>
                  <a:pt x="10689908" y="1436370"/>
                </a:lnTo>
                <a:lnTo>
                  <a:pt x="10681335" y="1436370"/>
                </a:lnTo>
                <a:lnTo>
                  <a:pt x="10681335" y="1424940"/>
                </a:lnTo>
                <a:lnTo>
                  <a:pt x="10669905" y="1411605"/>
                </a:lnTo>
                <a:lnTo>
                  <a:pt x="10669905" y="1411605"/>
                </a:lnTo>
                <a:lnTo>
                  <a:pt x="10656570" y="1411605"/>
                </a:lnTo>
                <a:lnTo>
                  <a:pt x="10656570" y="1433513"/>
                </a:lnTo>
                <a:lnTo>
                  <a:pt x="10645140" y="1433513"/>
                </a:lnTo>
                <a:lnTo>
                  <a:pt x="10645140" y="1428750"/>
                </a:lnTo>
                <a:lnTo>
                  <a:pt x="10637520" y="1428750"/>
                </a:lnTo>
                <a:lnTo>
                  <a:pt x="10637520" y="1437323"/>
                </a:lnTo>
                <a:lnTo>
                  <a:pt x="10477500" y="1437323"/>
                </a:lnTo>
                <a:lnTo>
                  <a:pt x="10477500" y="1459230"/>
                </a:lnTo>
                <a:lnTo>
                  <a:pt x="10484167" y="1459230"/>
                </a:lnTo>
                <a:lnTo>
                  <a:pt x="10484167" y="1467803"/>
                </a:lnTo>
                <a:lnTo>
                  <a:pt x="10468927" y="1467803"/>
                </a:lnTo>
                <a:lnTo>
                  <a:pt x="10468927" y="1693545"/>
                </a:lnTo>
                <a:lnTo>
                  <a:pt x="10409873" y="1693545"/>
                </a:lnTo>
                <a:lnTo>
                  <a:pt x="10409873" y="1397318"/>
                </a:lnTo>
                <a:lnTo>
                  <a:pt x="10409873" y="1395413"/>
                </a:lnTo>
                <a:lnTo>
                  <a:pt x="10409873" y="1257300"/>
                </a:lnTo>
                <a:cubicBezTo>
                  <a:pt x="10409873" y="1248728"/>
                  <a:pt x="10383202" y="1241108"/>
                  <a:pt x="10356533" y="1239203"/>
                </a:cubicBezTo>
                <a:lnTo>
                  <a:pt x="10356533" y="1239203"/>
                </a:lnTo>
                <a:lnTo>
                  <a:pt x="10356533" y="1239203"/>
                </a:lnTo>
                <a:lnTo>
                  <a:pt x="10356533" y="1239203"/>
                </a:lnTo>
                <a:lnTo>
                  <a:pt x="10355580" y="1239203"/>
                </a:lnTo>
                <a:lnTo>
                  <a:pt x="10355580" y="1239203"/>
                </a:lnTo>
                <a:cubicBezTo>
                  <a:pt x="10349865" y="1238250"/>
                  <a:pt x="10344150" y="1238250"/>
                  <a:pt x="10338435" y="1238250"/>
                </a:cubicBezTo>
                <a:cubicBezTo>
                  <a:pt x="10337483" y="1238250"/>
                  <a:pt x="10336530" y="1238250"/>
                  <a:pt x="10335577" y="1238250"/>
                </a:cubicBezTo>
                <a:lnTo>
                  <a:pt x="10334625" y="1238250"/>
                </a:lnTo>
                <a:cubicBezTo>
                  <a:pt x="10327005" y="1238250"/>
                  <a:pt x="10316527" y="1239203"/>
                  <a:pt x="10302240" y="1240155"/>
                </a:cubicBezTo>
                <a:cubicBezTo>
                  <a:pt x="10265092" y="1243013"/>
                  <a:pt x="10216515" y="1246823"/>
                  <a:pt x="10216515" y="1246823"/>
                </a:cubicBezTo>
                <a:lnTo>
                  <a:pt x="10216515" y="1246823"/>
                </a:lnTo>
                <a:lnTo>
                  <a:pt x="10216515" y="1392555"/>
                </a:lnTo>
                <a:lnTo>
                  <a:pt x="10039350" y="1392555"/>
                </a:lnTo>
                <a:lnTo>
                  <a:pt x="10039350" y="1203008"/>
                </a:lnTo>
                <a:lnTo>
                  <a:pt x="10026015" y="1203008"/>
                </a:lnTo>
                <a:lnTo>
                  <a:pt x="10026015" y="1164908"/>
                </a:lnTo>
                <a:lnTo>
                  <a:pt x="10036492" y="1164908"/>
                </a:lnTo>
                <a:lnTo>
                  <a:pt x="10036492" y="1141095"/>
                </a:lnTo>
                <a:lnTo>
                  <a:pt x="9837420" y="1141095"/>
                </a:lnTo>
                <a:cubicBezTo>
                  <a:pt x="9837420" y="1141095"/>
                  <a:pt x="9836467" y="1141095"/>
                  <a:pt x="9836467" y="1142048"/>
                </a:cubicBezTo>
                <a:cubicBezTo>
                  <a:pt x="9833610" y="1144905"/>
                  <a:pt x="9837420" y="1164908"/>
                  <a:pt x="9837420" y="1165860"/>
                </a:cubicBezTo>
                <a:lnTo>
                  <a:pt x="9837420" y="1165860"/>
                </a:lnTo>
                <a:lnTo>
                  <a:pt x="9844088" y="1165860"/>
                </a:lnTo>
                <a:lnTo>
                  <a:pt x="9844088" y="1437323"/>
                </a:lnTo>
                <a:lnTo>
                  <a:pt x="9828848" y="1437323"/>
                </a:lnTo>
                <a:lnTo>
                  <a:pt x="9828848" y="1413510"/>
                </a:lnTo>
                <a:lnTo>
                  <a:pt x="9821227" y="1413510"/>
                </a:lnTo>
                <a:lnTo>
                  <a:pt x="9821227" y="1440180"/>
                </a:lnTo>
                <a:lnTo>
                  <a:pt x="9807892" y="1474470"/>
                </a:lnTo>
                <a:lnTo>
                  <a:pt x="9701212" y="1474470"/>
                </a:lnTo>
                <a:lnTo>
                  <a:pt x="9701212" y="1442085"/>
                </a:lnTo>
                <a:lnTo>
                  <a:pt x="9693593" y="1442085"/>
                </a:lnTo>
                <a:lnTo>
                  <a:pt x="9693593" y="1444943"/>
                </a:lnTo>
                <a:lnTo>
                  <a:pt x="9689782" y="1444943"/>
                </a:lnTo>
                <a:lnTo>
                  <a:pt x="9689782" y="1441133"/>
                </a:lnTo>
                <a:lnTo>
                  <a:pt x="9678352" y="1441133"/>
                </a:lnTo>
                <a:lnTo>
                  <a:pt x="9678352" y="1412558"/>
                </a:lnTo>
                <a:lnTo>
                  <a:pt x="9669780" y="1412558"/>
                </a:lnTo>
                <a:lnTo>
                  <a:pt x="9669780" y="1018223"/>
                </a:lnTo>
                <a:lnTo>
                  <a:pt x="9674543" y="1018223"/>
                </a:lnTo>
                <a:lnTo>
                  <a:pt x="9674543" y="979170"/>
                </a:lnTo>
                <a:lnTo>
                  <a:pt x="9664065" y="977265"/>
                </a:lnTo>
                <a:lnTo>
                  <a:pt x="9664065" y="730568"/>
                </a:lnTo>
                <a:lnTo>
                  <a:pt x="9650730" y="725805"/>
                </a:lnTo>
                <a:lnTo>
                  <a:pt x="9645968" y="596265"/>
                </a:lnTo>
                <a:lnTo>
                  <a:pt x="9648825" y="596265"/>
                </a:lnTo>
                <a:lnTo>
                  <a:pt x="9645015" y="561023"/>
                </a:lnTo>
                <a:lnTo>
                  <a:pt x="9644062" y="557213"/>
                </a:lnTo>
                <a:lnTo>
                  <a:pt x="9629775" y="553403"/>
                </a:lnTo>
                <a:lnTo>
                  <a:pt x="9626918" y="449580"/>
                </a:lnTo>
                <a:lnTo>
                  <a:pt x="9626918" y="449580"/>
                </a:lnTo>
                <a:lnTo>
                  <a:pt x="9607868" y="433388"/>
                </a:lnTo>
                <a:lnTo>
                  <a:pt x="9607868" y="415290"/>
                </a:lnTo>
                <a:lnTo>
                  <a:pt x="9604057" y="415290"/>
                </a:lnTo>
                <a:lnTo>
                  <a:pt x="9604057" y="386715"/>
                </a:lnTo>
                <a:lnTo>
                  <a:pt x="9605962" y="386715"/>
                </a:lnTo>
                <a:lnTo>
                  <a:pt x="9605962" y="378143"/>
                </a:lnTo>
                <a:lnTo>
                  <a:pt x="9603105" y="378143"/>
                </a:lnTo>
                <a:lnTo>
                  <a:pt x="9603105" y="359093"/>
                </a:lnTo>
                <a:lnTo>
                  <a:pt x="9587865" y="342900"/>
                </a:lnTo>
                <a:lnTo>
                  <a:pt x="9587865" y="312420"/>
                </a:lnTo>
                <a:lnTo>
                  <a:pt x="9577388" y="312420"/>
                </a:lnTo>
                <a:lnTo>
                  <a:pt x="9577388" y="308610"/>
                </a:lnTo>
                <a:lnTo>
                  <a:pt x="9569768" y="300038"/>
                </a:lnTo>
                <a:lnTo>
                  <a:pt x="9569768" y="287655"/>
                </a:lnTo>
                <a:lnTo>
                  <a:pt x="9572625" y="287655"/>
                </a:lnTo>
                <a:lnTo>
                  <a:pt x="9572625" y="279083"/>
                </a:lnTo>
                <a:lnTo>
                  <a:pt x="9565957" y="273368"/>
                </a:lnTo>
                <a:lnTo>
                  <a:pt x="9565957" y="273368"/>
                </a:lnTo>
                <a:lnTo>
                  <a:pt x="9561195" y="273368"/>
                </a:lnTo>
                <a:lnTo>
                  <a:pt x="9561195" y="266700"/>
                </a:lnTo>
                <a:lnTo>
                  <a:pt x="9563100" y="262890"/>
                </a:lnTo>
                <a:lnTo>
                  <a:pt x="9563100" y="251460"/>
                </a:lnTo>
                <a:lnTo>
                  <a:pt x="9549765" y="243840"/>
                </a:lnTo>
                <a:lnTo>
                  <a:pt x="9549765" y="236220"/>
                </a:lnTo>
                <a:lnTo>
                  <a:pt x="9553575" y="236220"/>
                </a:lnTo>
                <a:lnTo>
                  <a:pt x="9553575" y="230505"/>
                </a:lnTo>
                <a:lnTo>
                  <a:pt x="9545955" y="216218"/>
                </a:lnTo>
                <a:lnTo>
                  <a:pt x="9545955" y="209550"/>
                </a:lnTo>
                <a:cubicBezTo>
                  <a:pt x="9546907" y="208598"/>
                  <a:pt x="9553575" y="196215"/>
                  <a:pt x="9553575" y="190500"/>
                </a:cubicBezTo>
                <a:cubicBezTo>
                  <a:pt x="9553575" y="184785"/>
                  <a:pt x="9543098" y="175260"/>
                  <a:pt x="9542145" y="174308"/>
                </a:cubicBezTo>
                <a:lnTo>
                  <a:pt x="9542145" y="170498"/>
                </a:lnTo>
                <a:lnTo>
                  <a:pt x="9546907" y="167640"/>
                </a:lnTo>
                <a:lnTo>
                  <a:pt x="9546907" y="152400"/>
                </a:lnTo>
                <a:lnTo>
                  <a:pt x="9539288" y="146685"/>
                </a:lnTo>
                <a:lnTo>
                  <a:pt x="9539288" y="5715"/>
                </a:lnTo>
                <a:lnTo>
                  <a:pt x="9536430" y="0"/>
                </a:lnTo>
                <a:lnTo>
                  <a:pt x="9533573" y="5715"/>
                </a:lnTo>
                <a:lnTo>
                  <a:pt x="9533573" y="146685"/>
                </a:lnTo>
                <a:lnTo>
                  <a:pt x="9525952" y="152400"/>
                </a:lnTo>
                <a:lnTo>
                  <a:pt x="9525952" y="152400"/>
                </a:lnTo>
                <a:lnTo>
                  <a:pt x="9525952" y="168593"/>
                </a:lnTo>
                <a:lnTo>
                  <a:pt x="9530715" y="171450"/>
                </a:lnTo>
                <a:lnTo>
                  <a:pt x="9530715" y="175260"/>
                </a:lnTo>
                <a:cubicBezTo>
                  <a:pt x="9529762" y="176213"/>
                  <a:pt x="9519285" y="185738"/>
                  <a:pt x="9519285" y="191453"/>
                </a:cubicBezTo>
                <a:cubicBezTo>
                  <a:pt x="9519285" y="197168"/>
                  <a:pt x="9526905" y="208598"/>
                  <a:pt x="9526905" y="210503"/>
                </a:cubicBezTo>
                <a:lnTo>
                  <a:pt x="9526905" y="217170"/>
                </a:lnTo>
                <a:lnTo>
                  <a:pt x="9519285" y="231458"/>
                </a:lnTo>
                <a:lnTo>
                  <a:pt x="9519285" y="231458"/>
                </a:lnTo>
                <a:lnTo>
                  <a:pt x="9519285" y="237173"/>
                </a:lnTo>
                <a:lnTo>
                  <a:pt x="9523095" y="237173"/>
                </a:lnTo>
                <a:lnTo>
                  <a:pt x="9523095" y="244793"/>
                </a:lnTo>
                <a:lnTo>
                  <a:pt x="9509760" y="252413"/>
                </a:lnTo>
                <a:lnTo>
                  <a:pt x="9509760" y="252413"/>
                </a:lnTo>
                <a:lnTo>
                  <a:pt x="9509760" y="262890"/>
                </a:lnTo>
                <a:lnTo>
                  <a:pt x="9511665" y="266700"/>
                </a:lnTo>
                <a:lnTo>
                  <a:pt x="9511665" y="273368"/>
                </a:lnTo>
                <a:lnTo>
                  <a:pt x="9506902" y="273368"/>
                </a:lnTo>
                <a:lnTo>
                  <a:pt x="9500235" y="279083"/>
                </a:lnTo>
                <a:lnTo>
                  <a:pt x="9500235" y="279083"/>
                </a:lnTo>
                <a:lnTo>
                  <a:pt x="9500235" y="287655"/>
                </a:lnTo>
                <a:lnTo>
                  <a:pt x="9503093" y="287655"/>
                </a:lnTo>
                <a:lnTo>
                  <a:pt x="9503093" y="300038"/>
                </a:lnTo>
                <a:lnTo>
                  <a:pt x="9495473" y="308610"/>
                </a:lnTo>
                <a:lnTo>
                  <a:pt x="9495473" y="312420"/>
                </a:lnTo>
                <a:lnTo>
                  <a:pt x="9484995" y="312420"/>
                </a:lnTo>
                <a:lnTo>
                  <a:pt x="9484995" y="342900"/>
                </a:lnTo>
                <a:lnTo>
                  <a:pt x="9469755" y="358140"/>
                </a:lnTo>
                <a:lnTo>
                  <a:pt x="9469755" y="358140"/>
                </a:lnTo>
                <a:lnTo>
                  <a:pt x="9469755" y="377190"/>
                </a:lnTo>
                <a:lnTo>
                  <a:pt x="9467850" y="377190"/>
                </a:lnTo>
                <a:lnTo>
                  <a:pt x="9467850" y="385763"/>
                </a:lnTo>
                <a:lnTo>
                  <a:pt x="9469755" y="385763"/>
                </a:lnTo>
                <a:lnTo>
                  <a:pt x="9469755" y="414338"/>
                </a:lnTo>
                <a:lnTo>
                  <a:pt x="9465945" y="414338"/>
                </a:lnTo>
                <a:lnTo>
                  <a:pt x="9465945" y="432435"/>
                </a:lnTo>
                <a:lnTo>
                  <a:pt x="9447848" y="447675"/>
                </a:lnTo>
                <a:lnTo>
                  <a:pt x="9447848" y="447675"/>
                </a:lnTo>
                <a:lnTo>
                  <a:pt x="9444990" y="551498"/>
                </a:lnTo>
                <a:lnTo>
                  <a:pt x="9430702" y="555308"/>
                </a:lnTo>
                <a:lnTo>
                  <a:pt x="9430702" y="555308"/>
                </a:lnTo>
                <a:lnTo>
                  <a:pt x="9425940" y="593408"/>
                </a:lnTo>
                <a:lnTo>
                  <a:pt x="9425940" y="593408"/>
                </a:lnTo>
                <a:lnTo>
                  <a:pt x="9428798" y="593408"/>
                </a:lnTo>
                <a:lnTo>
                  <a:pt x="9424035" y="722948"/>
                </a:lnTo>
                <a:lnTo>
                  <a:pt x="9410700" y="726758"/>
                </a:lnTo>
                <a:lnTo>
                  <a:pt x="9410700" y="726758"/>
                </a:lnTo>
                <a:lnTo>
                  <a:pt x="9410700" y="973455"/>
                </a:lnTo>
                <a:lnTo>
                  <a:pt x="9400223" y="975360"/>
                </a:lnTo>
                <a:lnTo>
                  <a:pt x="9400223" y="1014413"/>
                </a:lnTo>
                <a:lnTo>
                  <a:pt x="9404985" y="1014413"/>
                </a:lnTo>
                <a:lnTo>
                  <a:pt x="9404985" y="1303020"/>
                </a:lnTo>
                <a:lnTo>
                  <a:pt x="9396412" y="1303020"/>
                </a:lnTo>
                <a:lnTo>
                  <a:pt x="9396412" y="1311593"/>
                </a:lnTo>
                <a:lnTo>
                  <a:pt x="9315450" y="1311593"/>
                </a:lnTo>
                <a:lnTo>
                  <a:pt x="9315450" y="1307783"/>
                </a:lnTo>
                <a:lnTo>
                  <a:pt x="9292590" y="1307783"/>
                </a:lnTo>
                <a:lnTo>
                  <a:pt x="9292590" y="1311593"/>
                </a:lnTo>
                <a:lnTo>
                  <a:pt x="9212580" y="1311593"/>
                </a:lnTo>
                <a:lnTo>
                  <a:pt x="9212580" y="1303020"/>
                </a:lnTo>
                <a:lnTo>
                  <a:pt x="9204007" y="1303020"/>
                </a:lnTo>
                <a:lnTo>
                  <a:pt x="9204007" y="1014413"/>
                </a:lnTo>
                <a:lnTo>
                  <a:pt x="9208770" y="1014413"/>
                </a:lnTo>
                <a:lnTo>
                  <a:pt x="9208770" y="975360"/>
                </a:lnTo>
                <a:lnTo>
                  <a:pt x="9198293" y="973455"/>
                </a:lnTo>
                <a:lnTo>
                  <a:pt x="9198293" y="730568"/>
                </a:lnTo>
                <a:lnTo>
                  <a:pt x="9184005" y="725805"/>
                </a:lnTo>
                <a:lnTo>
                  <a:pt x="9179243" y="596265"/>
                </a:lnTo>
                <a:lnTo>
                  <a:pt x="9182100" y="596265"/>
                </a:lnTo>
                <a:lnTo>
                  <a:pt x="9177338" y="558165"/>
                </a:lnTo>
                <a:lnTo>
                  <a:pt x="9163050" y="554355"/>
                </a:lnTo>
                <a:lnTo>
                  <a:pt x="9160193" y="450533"/>
                </a:lnTo>
                <a:lnTo>
                  <a:pt x="9160193" y="450533"/>
                </a:lnTo>
                <a:lnTo>
                  <a:pt x="9141143" y="434340"/>
                </a:lnTo>
                <a:lnTo>
                  <a:pt x="9141143" y="416243"/>
                </a:lnTo>
                <a:lnTo>
                  <a:pt x="9137332" y="416243"/>
                </a:lnTo>
                <a:lnTo>
                  <a:pt x="9137332" y="387668"/>
                </a:lnTo>
                <a:lnTo>
                  <a:pt x="9139238" y="387668"/>
                </a:lnTo>
                <a:lnTo>
                  <a:pt x="9139238" y="379095"/>
                </a:lnTo>
                <a:lnTo>
                  <a:pt x="9136380" y="379095"/>
                </a:lnTo>
                <a:lnTo>
                  <a:pt x="9136380" y="360045"/>
                </a:lnTo>
                <a:lnTo>
                  <a:pt x="9121140" y="343853"/>
                </a:lnTo>
                <a:lnTo>
                  <a:pt x="9121140" y="313373"/>
                </a:lnTo>
                <a:lnTo>
                  <a:pt x="9110662" y="313373"/>
                </a:lnTo>
                <a:lnTo>
                  <a:pt x="9110662" y="309563"/>
                </a:lnTo>
                <a:lnTo>
                  <a:pt x="9103043" y="300990"/>
                </a:lnTo>
                <a:lnTo>
                  <a:pt x="9103043" y="288608"/>
                </a:lnTo>
                <a:lnTo>
                  <a:pt x="9105900" y="288608"/>
                </a:lnTo>
                <a:lnTo>
                  <a:pt x="9105900" y="280035"/>
                </a:lnTo>
                <a:lnTo>
                  <a:pt x="9098280" y="274320"/>
                </a:lnTo>
                <a:lnTo>
                  <a:pt x="9096375" y="274320"/>
                </a:lnTo>
                <a:lnTo>
                  <a:pt x="9096375" y="267653"/>
                </a:lnTo>
                <a:lnTo>
                  <a:pt x="9098280" y="263843"/>
                </a:lnTo>
                <a:lnTo>
                  <a:pt x="9098280" y="252413"/>
                </a:lnTo>
                <a:lnTo>
                  <a:pt x="9084945" y="244793"/>
                </a:lnTo>
                <a:lnTo>
                  <a:pt x="9084945" y="237173"/>
                </a:lnTo>
                <a:lnTo>
                  <a:pt x="9088755" y="237173"/>
                </a:lnTo>
                <a:lnTo>
                  <a:pt x="9088755" y="231458"/>
                </a:lnTo>
                <a:lnTo>
                  <a:pt x="9081135" y="217170"/>
                </a:lnTo>
                <a:lnTo>
                  <a:pt x="9081135" y="209550"/>
                </a:lnTo>
                <a:cubicBezTo>
                  <a:pt x="9082088" y="208598"/>
                  <a:pt x="9088755" y="196215"/>
                  <a:pt x="9088755" y="190500"/>
                </a:cubicBezTo>
                <a:cubicBezTo>
                  <a:pt x="9088755" y="184785"/>
                  <a:pt x="9078277" y="175260"/>
                  <a:pt x="9077325" y="174308"/>
                </a:cubicBezTo>
                <a:lnTo>
                  <a:pt x="9077325" y="170498"/>
                </a:lnTo>
                <a:lnTo>
                  <a:pt x="9082088" y="167640"/>
                </a:lnTo>
                <a:lnTo>
                  <a:pt x="9082088" y="167640"/>
                </a:lnTo>
                <a:lnTo>
                  <a:pt x="9082088" y="152400"/>
                </a:lnTo>
                <a:lnTo>
                  <a:pt x="9074468" y="146685"/>
                </a:lnTo>
                <a:lnTo>
                  <a:pt x="9074468" y="5715"/>
                </a:lnTo>
                <a:lnTo>
                  <a:pt x="9071610" y="0"/>
                </a:lnTo>
                <a:lnTo>
                  <a:pt x="9068752" y="5715"/>
                </a:lnTo>
                <a:lnTo>
                  <a:pt x="9068752" y="146685"/>
                </a:lnTo>
                <a:lnTo>
                  <a:pt x="9061132" y="152400"/>
                </a:lnTo>
                <a:lnTo>
                  <a:pt x="9061132" y="152400"/>
                </a:lnTo>
                <a:lnTo>
                  <a:pt x="9061132" y="168593"/>
                </a:lnTo>
                <a:lnTo>
                  <a:pt x="9065895" y="171450"/>
                </a:lnTo>
                <a:lnTo>
                  <a:pt x="9065895" y="175260"/>
                </a:lnTo>
                <a:cubicBezTo>
                  <a:pt x="9064943" y="176213"/>
                  <a:pt x="9054465" y="185738"/>
                  <a:pt x="9054465" y="191453"/>
                </a:cubicBezTo>
                <a:cubicBezTo>
                  <a:pt x="9054465" y="197168"/>
                  <a:pt x="9062085" y="208598"/>
                  <a:pt x="9062085" y="210503"/>
                </a:cubicBezTo>
                <a:lnTo>
                  <a:pt x="9062085" y="217170"/>
                </a:lnTo>
                <a:lnTo>
                  <a:pt x="9054465" y="231458"/>
                </a:lnTo>
                <a:lnTo>
                  <a:pt x="9054465" y="231458"/>
                </a:lnTo>
                <a:lnTo>
                  <a:pt x="9054465" y="237173"/>
                </a:lnTo>
                <a:lnTo>
                  <a:pt x="9058275" y="237173"/>
                </a:lnTo>
                <a:lnTo>
                  <a:pt x="9058275" y="244793"/>
                </a:lnTo>
                <a:lnTo>
                  <a:pt x="9044940" y="252413"/>
                </a:lnTo>
                <a:lnTo>
                  <a:pt x="9044940" y="252413"/>
                </a:lnTo>
                <a:lnTo>
                  <a:pt x="9044940" y="263843"/>
                </a:lnTo>
                <a:lnTo>
                  <a:pt x="9046845" y="267653"/>
                </a:lnTo>
                <a:lnTo>
                  <a:pt x="9046845" y="274320"/>
                </a:lnTo>
                <a:lnTo>
                  <a:pt x="9042082" y="274320"/>
                </a:lnTo>
                <a:lnTo>
                  <a:pt x="9034462" y="280035"/>
                </a:lnTo>
                <a:lnTo>
                  <a:pt x="9034462" y="280035"/>
                </a:lnTo>
                <a:lnTo>
                  <a:pt x="9034462" y="288608"/>
                </a:lnTo>
                <a:lnTo>
                  <a:pt x="9037320" y="288608"/>
                </a:lnTo>
                <a:lnTo>
                  <a:pt x="9037320" y="300990"/>
                </a:lnTo>
                <a:lnTo>
                  <a:pt x="9029700" y="309563"/>
                </a:lnTo>
                <a:lnTo>
                  <a:pt x="9029700" y="313373"/>
                </a:lnTo>
                <a:lnTo>
                  <a:pt x="9019223" y="313373"/>
                </a:lnTo>
                <a:lnTo>
                  <a:pt x="9019223" y="342900"/>
                </a:lnTo>
                <a:lnTo>
                  <a:pt x="9003982" y="358140"/>
                </a:lnTo>
                <a:lnTo>
                  <a:pt x="9003982" y="358140"/>
                </a:lnTo>
                <a:lnTo>
                  <a:pt x="9003982" y="377190"/>
                </a:lnTo>
                <a:lnTo>
                  <a:pt x="9001125" y="377190"/>
                </a:lnTo>
                <a:lnTo>
                  <a:pt x="9001125" y="385763"/>
                </a:lnTo>
                <a:lnTo>
                  <a:pt x="9003030" y="385763"/>
                </a:lnTo>
                <a:lnTo>
                  <a:pt x="9003030" y="414338"/>
                </a:lnTo>
                <a:lnTo>
                  <a:pt x="9001125" y="414338"/>
                </a:lnTo>
                <a:lnTo>
                  <a:pt x="9001125" y="432435"/>
                </a:lnTo>
                <a:lnTo>
                  <a:pt x="8983027" y="447675"/>
                </a:lnTo>
                <a:lnTo>
                  <a:pt x="8983027" y="447675"/>
                </a:lnTo>
                <a:lnTo>
                  <a:pt x="8980170" y="551498"/>
                </a:lnTo>
                <a:lnTo>
                  <a:pt x="8965882" y="555308"/>
                </a:lnTo>
                <a:lnTo>
                  <a:pt x="8965882" y="555308"/>
                </a:lnTo>
                <a:lnTo>
                  <a:pt x="8961120" y="593408"/>
                </a:lnTo>
                <a:lnTo>
                  <a:pt x="8961120" y="593408"/>
                </a:lnTo>
                <a:lnTo>
                  <a:pt x="8963977" y="593408"/>
                </a:lnTo>
                <a:lnTo>
                  <a:pt x="8959215" y="722948"/>
                </a:lnTo>
                <a:lnTo>
                  <a:pt x="8945880" y="726758"/>
                </a:lnTo>
                <a:lnTo>
                  <a:pt x="8945880" y="726758"/>
                </a:lnTo>
                <a:lnTo>
                  <a:pt x="8945880" y="973455"/>
                </a:lnTo>
                <a:lnTo>
                  <a:pt x="8935402" y="975360"/>
                </a:lnTo>
                <a:lnTo>
                  <a:pt x="8935402" y="1014413"/>
                </a:lnTo>
                <a:lnTo>
                  <a:pt x="8940165" y="1014413"/>
                </a:lnTo>
                <a:lnTo>
                  <a:pt x="8940165" y="1408748"/>
                </a:lnTo>
                <a:lnTo>
                  <a:pt x="8931593" y="1408748"/>
                </a:lnTo>
                <a:lnTo>
                  <a:pt x="8931593" y="1437323"/>
                </a:lnTo>
                <a:lnTo>
                  <a:pt x="8920162" y="1437323"/>
                </a:lnTo>
                <a:lnTo>
                  <a:pt x="8920162" y="1441133"/>
                </a:lnTo>
                <a:lnTo>
                  <a:pt x="8915400" y="1441133"/>
                </a:lnTo>
                <a:lnTo>
                  <a:pt x="8915400" y="1438275"/>
                </a:lnTo>
                <a:lnTo>
                  <a:pt x="8907780" y="1438275"/>
                </a:lnTo>
                <a:lnTo>
                  <a:pt x="8907780" y="1595438"/>
                </a:lnTo>
                <a:lnTo>
                  <a:pt x="8891588" y="1574483"/>
                </a:lnTo>
                <a:lnTo>
                  <a:pt x="8891588" y="1574483"/>
                </a:lnTo>
                <a:lnTo>
                  <a:pt x="8796338" y="1574483"/>
                </a:lnTo>
                <a:lnTo>
                  <a:pt x="8796338" y="1403033"/>
                </a:lnTo>
                <a:lnTo>
                  <a:pt x="8782050" y="1403033"/>
                </a:lnTo>
                <a:lnTo>
                  <a:pt x="8782050" y="1408748"/>
                </a:lnTo>
                <a:lnTo>
                  <a:pt x="8763000" y="1408748"/>
                </a:lnTo>
                <a:lnTo>
                  <a:pt x="8763000" y="1371600"/>
                </a:lnTo>
                <a:lnTo>
                  <a:pt x="8739188" y="1371600"/>
                </a:lnTo>
                <a:lnTo>
                  <a:pt x="8739188" y="1355408"/>
                </a:lnTo>
                <a:lnTo>
                  <a:pt x="8745855" y="1355408"/>
                </a:lnTo>
                <a:lnTo>
                  <a:pt x="8745855" y="1345883"/>
                </a:lnTo>
                <a:lnTo>
                  <a:pt x="8733473" y="1345883"/>
                </a:lnTo>
                <a:lnTo>
                  <a:pt x="8733473" y="1203008"/>
                </a:lnTo>
                <a:lnTo>
                  <a:pt x="8739188" y="1203008"/>
                </a:lnTo>
                <a:lnTo>
                  <a:pt x="8739188" y="1193483"/>
                </a:lnTo>
                <a:lnTo>
                  <a:pt x="8733473" y="1193483"/>
                </a:lnTo>
                <a:lnTo>
                  <a:pt x="8733473" y="1173480"/>
                </a:lnTo>
                <a:lnTo>
                  <a:pt x="8708707" y="1173480"/>
                </a:lnTo>
                <a:lnTo>
                  <a:pt x="8708707" y="1153478"/>
                </a:lnTo>
                <a:lnTo>
                  <a:pt x="8696325" y="1153478"/>
                </a:lnTo>
                <a:lnTo>
                  <a:pt x="8696325" y="1174433"/>
                </a:lnTo>
                <a:lnTo>
                  <a:pt x="8672512" y="1174433"/>
                </a:lnTo>
                <a:lnTo>
                  <a:pt x="8672512" y="1143000"/>
                </a:lnTo>
                <a:lnTo>
                  <a:pt x="8665845" y="1143000"/>
                </a:lnTo>
                <a:lnTo>
                  <a:pt x="8665845" y="1177290"/>
                </a:lnTo>
                <a:lnTo>
                  <a:pt x="8490585" y="1177290"/>
                </a:lnTo>
                <a:lnTo>
                  <a:pt x="8490585" y="1184910"/>
                </a:lnTo>
                <a:lnTo>
                  <a:pt x="8418195" y="1184910"/>
                </a:lnTo>
                <a:lnTo>
                  <a:pt x="8418195" y="1116330"/>
                </a:lnTo>
                <a:lnTo>
                  <a:pt x="8422957" y="1116330"/>
                </a:lnTo>
                <a:lnTo>
                  <a:pt x="8422957" y="1099185"/>
                </a:lnTo>
                <a:lnTo>
                  <a:pt x="8418195" y="1099185"/>
                </a:lnTo>
                <a:lnTo>
                  <a:pt x="8418195" y="1035368"/>
                </a:lnTo>
                <a:lnTo>
                  <a:pt x="8405812" y="1035368"/>
                </a:lnTo>
                <a:lnTo>
                  <a:pt x="8405812" y="1005840"/>
                </a:lnTo>
                <a:lnTo>
                  <a:pt x="8396288" y="990600"/>
                </a:lnTo>
                <a:lnTo>
                  <a:pt x="8396288" y="959168"/>
                </a:lnTo>
                <a:lnTo>
                  <a:pt x="8292465" y="959168"/>
                </a:lnTo>
                <a:lnTo>
                  <a:pt x="8292465" y="934403"/>
                </a:lnTo>
                <a:lnTo>
                  <a:pt x="8281035" y="934403"/>
                </a:lnTo>
                <a:lnTo>
                  <a:pt x="8281035" y="912495"/>
                </a:lnTo>
                <a:lnTo>
                  <a:pt x="8267700" y="912495"/>
                </a:lnTo>
                <a:lnTo>
                  <a:pt x="8267700" y="935355"/>
                </a:lnTo>
                <a:lnTo>
                  <a:pt x="8240078" y="939165"/>
                </a:lnTo>
                <a:lnTo>
                  <a:pt x="8228648" y="939165"/>
                </a:lnTo>
                <a:lnTo>
                  <a:pt x="8228648" y="924878"/>
                </a:lnTo>
                <a:lnTo>
                  <a:pt x="8151495" y="924878"/>
                </a:lnTo>
                <a:lnTo>
                  <a:pt x="8151495" y="936308"/>
                </a:lnTo>
                <a:lnTo>
                  <a:pt x="8042910" y="936308"/>
                </a:lnTo>
                <a:lnTo>
                  <a:pt x="8042910" y="1010603"/>
                </a:lnTo>
                <a:lnTo>
                  <a:pt x="8026718" y="1010603"/>
                </a:lnTo>
                <a:lnTo>
                  <a:pt x="8026718" y="1049655"/>
                </a:lnTo>
                <a:lnTo>
                  <a:pt x="7975283" y="1049655"/>
                </a:lnTo>
                <a:lnTo>
                  <a:pt x="7975283" y="990600"/>
                </a:lnTo>
                <a:lnTo>
                  <a:pt x="7920990" y="990600"/>
                </a:lnTo>
                <a:lnTo>
                  <a:pt x="7920990" y="982980"/>
                </a:lnTo>
                <a:lnTo>
                  <a:pt x="7912418" y="982980"/>
                </a:lnTo>
                <a:lnTo>
                  <a:pt x="7912418" y="992505"/>
                </a:lnTo>
                <a:lnTo>
                  <a:pt x="7887653" y="992505"/>
                </a:lnTo>
                <a:lnTo>
                  <a:pt x="7887653" y="852488"/>
                </a:lnTo>
                <a:lnTo>
                  <a:pt x="7880033" y="852488"/>
                </a:lnTo>
                <a:lnTo>
                  <a:pt x="7880033" y="992505"/>
                </a:lnTo>
                <a:lnTo>
                  <a:pt x="7873365" y="992505"/>
                </a:lnTo>
                <a:lnTo>
                  <a:pt x="7873365" y="929640"/>
                </a:lnTo>
                <a:lnTo>
                  <a:pt x="7798118" y="929640"/>
                </a:lnTo>
                <a:lnTo>
                  <a:pt x="7762875" y="893445"/>
                </a:lnTo>
                <a:lnTo>
                  <a:pt x="7762875" y="940118"/>
                </a:lnTo>
                <a:lnTo>
                  <a:pt x="7660005" y="940118"/>
                </a:lnTo>
                <a:lnTo>
                  <a:pt x="7660005" y="954405"/>
                </a:lnTo>
                <a:lnTo>
                  <a:pt x="7629525" y="954405"/>
                </a:lnTo>
                <a:lnTo>
                  <a:pt x="7629525" y="1031558"/>
                </a:lnTo>
                <a:lnTo>
                  <a:pt x="7609523" y="1031558"/>
                </a:lnTo>
                <a:lnTo>
                  <a:pt x="7609523" y="1059180"/>
                </a:lnTo>
                <a:lnTo>
                  <a:pt x="7591425" y="1059180"/>
                </a:lnTo>
                <a:lnTo>
                  <a:pt x="7591425" y="1016318"/>
                </a:lnTo>
                <a:lnTo>
                  <a:pt x="7583805" y="1016318"/>
                </a:lnTo>
                <a:lnTo>
                  <a:pt x="7583805" y="981075"/>
                </a:lnTo>
                <a:lnTo>
                  <a:pt x="7530465" y="981075"/>
                </a:lnTo>
                <a:lnTo>
                  <a:pt x="7530465" y="993458"/>
                </a:lnTo>
                <a:lnTo>
                  <a:pt x="7494270" y="993458"/>
                </a:lnTo>
                <a:lnTo>
                  <a:pt x="7494270" y="888683"/>
                </a:lnTo>
                <a:lnTo>
                  <a:pt x="7503795" y="888683"/>
                </a:lnTo>
                <a:lnTo>
                  <a:pt x="7503795" y="870585"/>
                </a:lnTo>
                <a:lnTo>
                  <a:pt x="7473315" y="870585"/>
                </a:lnTo>
                <a:lnTo>
                  <a:pt x="7473315" y="860108"/>
                </a:lnTo>
                <a:lnTo>
                  <a:pt x="7443788" y="860108"/>
                </a:lnTo>
                <a:lnTo>
                  <a:pt x="7443788" y="867728"/>
                </a:lnTo>
                <a:lnTo>
                  <a:pt x="7341870" y="867728"/>
                </a:lnTo>
                <a:lnTo>
                  <a:pt x="7341870" y="885825"/>
                </a:lnTo>
                <a:lnTo>
                  <a:pt x="7221855" y="885825"/>
                </a:lnTo>
                <a:lnTo>
                  <a:pt x="7221855" y="877253"/>
                </a:lnTo>
                <a:lnTo>
                  <a:pt x="7206615" y="877253"/>
                </a:lnTo>
                <a:lnTo>
                  <a:pt x="7206615" y="889635"/>
                </a:lnTo>
                <a:lnTo>
                  <a:pt x="7126605" y="889635"/>
                </a:lnTo>
                <a:lnTo>
                  <a:pt x="7126605" y="902970"/>
                </a:lnTo>
                <a:lnTo>
                  <a:pt x="7132320" y="905828"/>
                </a:lnTo>
                <a:lnTo>
                  <a:pt x="7132320" y="932498"/>
                </a:lnTo>
                <a:lnTo>
                  <a:pt x="7121843" y="932498"/>
                </a:lnTo>
                <a:lnTo>
                  <a:pt x="7121843" y="944880"/>
                </a:lnTo>
                <a:lnTo>
                  <a:pt x="7130415" y="952500"/>
                </a:lnTo>
                <a:lnTo>
                  <a:pt x="7130415" y="1027748"/>
                </a:lnTo>
                <a:lnTo>
                  <a:pt x="7121843" y="1027748"/>
                </a:lnTo>
                <a:lnTo>
                  <a:pt x="7121843" y="1041083"/>
                </a:lnTo>
                <a:lnTo>
                  <a:pt x="7129463" y="1046798"/>
                </a:lnTo>
                <a:lnTo>
                  <a:pt x="7129463" y="1103948"/>
                </a:lnTo>
                <a:cubicBezTo>
                  <a:pt x="7126605" y="1105853"/>
                  <a:pt x="7090410" y="1128713"/>
                  <a:pt x="7086600" y="1168718"/>
                </a:cubicBezTo>
                <a:lnTo>
                  <a:pt x="7059930" y="1168718"/>
                </a:lnTo>
                <a:lnTo>
                  <a:pt x="7059930" y="1181100"/>
                </a:lnTo>
                <a:lnTo>
                  <a:pt x="7043738" y="1181100"/>
                </a:lnTo>
                <a:lnTo>
                  <a:pt x="7043738" y="1162050"/>
                </a:lnTo>
                <a:lnTo>
                  <a:pt x="7025640" y="1162050"/>
                </a:lnTo>
                <a:lnTo>
                  <a:pt x="7025640" y="1123950"/>
                </a:lnTo>
                <a:lnTo>
                  <a:pt x="7025640" y="1123950"/>
                </a:lnTo>
                <a:lnTo>
                  <a:pt x="7019925" y="1123950"/>
                </a:lnTo>
                <a:lnTo>
                  <a:pt x="7019925" y="1183958"/>
                </a:lnTo>
                <a:lnTo>
                  <a:pt x="7008495" y="1188720"/>
                </a:lnTo>
                <a:lnTo>
                  <a:pt x="7008495" y="1188720"/>
                </a:lnTo>
                <a:lnTo>
                  <a:pt x="7008495" y="1204913"/>
                </a:lnTo>
                <a:lnTo>
                  <a:pt x="6780848" y="1204913"/>
                </a:lnTo>
                <a:lnTo>
                  <a:pt x="6767513" y="1235393"/>
                </a:lnTo>
                <a:lnTo>
                  <a:pt x="6767513" y="1236345"/>
                </a:lnTo>
                <a:lnTo>
                  <a:pt x="6776085" y="1236345"/>
                </a:lnTo>
                <a:lnTo>
                  <a:pt x="6776085" y="1247775"/>
                </a:lnTo>
                <a:lnTo>
                  <a:pt x="6776085" y="1247775"/>
                </a:lnTo>
                <a:lnTo>
                  <a:pt x="6788468" y="1247775"/>
                </a:lnTo>
                <a:lnTo>
                  <a:pt x="6788468" y="1579245"/>
                </a:lnTo>
                <a:lnTo>
                  <a:pt x="6677978" y="1579245"/>
                </a:lnTo>
                <a:lnTo>
                  <a:pt x="6677978" y="1531620"/>
                </a:lnTo>
                <a:lnTo>
                  <a:pt x="6684645" y="1531620"/>
                </a:lnTo>
                <a:lnTo>
                  <a:pt x="6684645" y="1468755"/>
                </a:lnTo>
                <a:lnTo>
                  <a:pt x="6668453" y="1468755"/>
                </a:lnTo>
                <a:lnTo>
                  <a:pt x="6668453" y="1456373"/>
                </a:lnTo>
                <a:lnTo>
                  <a:pt x="6668453" y="1456373"/>
                </a:lnTo>
                <a:lnTo>
                  <a:pt x="6642735" y="1456373"/>
                </a:lnTo>
                <a:lnTo>
                  <a:pt x="6642735" y="1446848"/>
                </a:lnTo>
                <a:lnTo>
                  <a:pt x="6642735" y="1446848"/>
                </a:lnTo>
                <a:lnTo>
                  <a:pt x="6607493" y="1446848"/>
                </a:lnTo>
                <a:lnTo>
                  <a:pt x="6607493" y="1144905"/>
                </a:lnTo>
                <a:lnTo>
                  <a:pt x="6617018" y="1144905"/>
                </a:lnTo>
                <a:lnTo>
                  <a:pt x="6617018" y="982980"/>
                </a:lnTo>
                <a:lnTo>
                  <a:pt x="6569393" y="966788"/>
                </a:lnTo>
                <a:lnTo>
                  <a:pt x="6569393" y="947738"/>
                </a:lnTo>
                <a:lnTo>
                  <a:pt x="6558915" y="933450"/>
                </a:lnTo>
                <a:lnTo>
                  <a:pt x="6558915" y="933450"/>
                </a:lnTo>
                <a:lnTo>
                  <a:pt x="6534150" y="933450"/>
                </a:lnTo>
                <a:lnTo>
                  <a:pt x="6534150" y="965835"/>
                </a:lnTo>
                <a:lnTo>
                  <a:pt x="6524625" y="965835"/>
                </a:lnTo>
                <a:lnTo>
                  <a:pt x="6524625" y="959168"/>
                </a:lnTo>
                <a:lnTo>
                  <a:pt x="6524625" y="959168"/>
                </a:lnTo>
                <a:lnTo>
                  <a:pt x="6512243" y="959168"/>
                </a:lnTo>
                <a:lnTo>
                  <a:pt x="6512243" y="994410"/>
                </a:lnTo>
                <a:lnTo>
                  <a:pt x="6485573" y="994410"/>
                </a:lnTo>
                <a:lnTo>
                  <a:pt x="6485573" y="984885"/>
                </a:lnTo>
                <a:lnTo>
                  <a:pt x="6485573" y="984885"/>
                </a:lnTo>
                <a:lnTo>
                  <a:pt x="6464618" y="984885"/>
                </a:lnTo>
                <a:lnTo>
                  <a:pt x="6464618" y="1002983"/>
                </a:lnTo>
                <a:cubicBezTo>
                  <a:pt x="6464618" y="1002983"/>
                  <a:pt x="6463665" y="1002983"/>
                  <a:pt x="6463665" y="1002983"/>
                </a:cubicBezTo>
                <a:lnTo>
                  <a:pt x="6463665" y="1002983"/>
                </a:lnTo>
                <a:cubicBezTo>
                  <a:pt x="6458903" y="1002983"/>
                  <a:pt x="6442710" y="1004888"/>
                  <a:pt x="6442710" y="1025843"/>
                </a:cubicBezTo>
                <a:lnTo>
                  <a:pt x="6442710" y="1088708"/>
                </a:lnTo>
                <a:lnTo>
                  <a:pt x="6432233" y="1088708"/>
                </a:lnTo>
                <a:lnTo>
                  <a:pt x="6432233" y="1095375"/>
                </a:lnTo>
                <a:lnTo>
                  <a:pt x="6416993" y="1095375"/>
                </a:lnTo>
                <a:lnTo>
                  <a:pt x="6416993" y="1102995"/>
                </a:lnTo>
                <a:lnTo>
                  <a:pt x="6403658" y="1102995"/>
                </a:lnTo>
                <a:cubicBezTo>
                  <a:pt x="6403658" y="1102995"/>
                  <a:pt x="6403658" y="1102995"/>
                  <a:pt x="6402705" y="1102995"/>
                </a:cubicBezTo>
                <a:cubicBezTo>
                  <a:pt x="6402705" y="1102995"/>
                  <a:pt x="6402705" y="1102995"/>
                  <a:pt x="6402705" y="1102995"/>
                </a:cubicBezTo>
                <a:cubicBezTo>
                  <a:pt x="6398895" y="1102995"/>
                  <a:pt x="6388418" y="1105853"/>
                  <a:pt x="6388418" y="1142048"/>
                </a:cubicBezTo>
                <a:lnTo>
                  <a:pt x="6388418" y="1223010"/>
                </a:lnTo>
                <a:lnTo>
                  <a:pt x="6343650" y="1223010"/>
                </a:lnTo>
                <a:cubicBezTo>
                  <a:pt x="6343650" y="1223010"/>
                  <a:pt x="6343650" y="1223010"/>
                  <a:pt x="6342698" y="1223010"/>
                </a:cubicBezTo>
                <a:cubicBezTo>
                  <a:pt x="6336983" y="1223010"/>
                  <a:pt x="6319838" y="1224915"/>
                  <a:pt x="6319838" y="1246823"/>
                </a:cubicBezTo>
                <a:lnTo>
                  <a:pt x="6319838" y="1292543"/>
                </a:lnTo>
                <a:lnTo>
                  <a:pt x="6311265" y="1292543"/>
                </a:lnTo>
                <a:lnTo>
                  <a:pt x="6306503" y="1308735"/>
                </a:lnTo>
                <a:lnTo>
                  <a:pt x="6306503" y="1331595"/>
                </a:lnTo>
                <a:lnTo>
                  <a:pt x="6274118" y="1331595"/>
                </a:lnTo>
                <a:lnTo>
                  <a:pt x="6265545" y="1347788"/>
                </a:lnTo>
                <a:lnTo>
                  <a:pt x="6265545" y="1360170"/>
                </a:lnTo>
                <a:lnTo>
                  <a:pt x="6258878" y="1360170"/>
                </a:lnTo>
                <a:lnTo>
                  <a:pt x="6258878" y="1446848"/>
                </a:lnTo>
                <a:lnTo>
                  <a:pt x="6250305" y="1446848"/>
                </a:lnTo>
                <a:lnTo>
                  <a:pt x="6250305" y="1339215"/>
                </a:lnTo>
                <a:lnTo>
                  <a:pt x="6233160" y="1339215"/>
                </a:lnTo>
                <a:lnTo>
                  <a:pt x="6233160" y="1334453"/>
                </a:lnTo>
                <a:lnTo>
                  <a:pt x="6233160" y="1334453"/>
                </a:lnTo>
                <a:lnTo>
                  <a:pt x="6220778" y="1334453"/>
                </a:lnTo>
                <a:lnTo>
                  <a:pt x="6220778" y="1330643"/>
                </a:lnTo>
                <a:lnTo>
                  <a:pt x="6233160" y="1330643"/>
                </a:lnTo>
                <a:lnTo>
                  <a:pt x="6233160" y="1319213"/>
                </a:lnTo>
                <a:lnTo>
                  <a:pt x="6233160" y="1319213"/>
                </a:lnTo>
                <a:lnTo>
                  <a:pt x="6200775" y="1319213"/>
                </a:lnTo>
                <a:lnTo>
                  <a:pt x="6200775" y="1314450"/>
                </a:lnTo>
                <a:lnTo>
                  <a:pt x="6143625" y="1314450"/>
                </a:lnTo>
                <a:lnTo>
                  <a:pt x="6143625" y="1318260"/>
                </a:lnTo>
                <a:lnTo>
                  <a:pt x="6051233" y="1318260"/>
                </a:lnTo>
                <a:lnTo>
                  <a:pt x="6051233" y="1332548"/>
                </a:lnTo>
                <a:lnTo>
                  <a:pt x="6051233" y="1332548"/>
                </a:lnTo>
                <a:lnTo>
                  <a:pt x="6054090" y="1332548"/>
                </a:lnTo>
                <a:lnTo>
                  <a:pt x="6054090" y="1367790"/>
                </a:lnTo>
                <a:lnTo>
                  <a:pt x="6017895" y="1367790"/>
                </a:lnTo>
                <a:lnTo>
                  <a:pt x="6017895" y="1374458"/>
                </a:lnTo>
                <a:lnTo>
                  <a:pt x="6008370" y="1374458"/>
                </a:lnTo>
                <a:lnTo>
                  <a:pt x="6008370" y="1433513"/>
                </a:lnTo>
                <a:lnTo>
                  <a:pt x="5993130" y="1439228"/>
                </a:lnTo>
                <a:lnTo>
                  <a:pt x="5993130" y="1439228"/>
                </a:lnTo>
                <a:lnTo>
                  <a:pt x="5993130" y="1450658"/>
                </a:lnTo>
                <a:lnTo>
                  <a:pt x="5971223" y="1450658"/>
                </a:lnTo>
                <a:lnTo>
                  <a:pt x="5971223" y="1305878"/>
                </a:lnTo>
                <a:lnTo>
                  <a:pt x="5971223" y="1305878"/>
                </a:lnTo>
                <a:lnTo>
                  <a:pt x="5966460" y="1305878"/>
                </a:lnTo>
                <a:lnTo>
                  <a:pt x="5966460" y="1530668"/>
                </a:lnTo>
                <a:lnTo>
                  <a:pt x="5921693" y="1530668"/>
                </a:lnTo>
                <a:lnTo>
                  <a:pt x="5921693" y="1524000"/>
                </a:lnTo>
                <a:lnTo>
                  <a:pt x="5921693" y="1524000"/>
                </a:lnTo>
                <a:lnTo>
                  <a:pt x="5679758" y="1524000"/>
                </a:lnTo>
                <a:lnTo>
                  <a:pt x="5679758" y="1533525"/>
                </a:lnTo>
                <a:lnTo>
                  <a:pt x="5685473" y="1533525"/>
                </a:lnTo>
                <a:lnTo>
                  <a:pt x="5685473" y="1629728"/>
                </a:lnTo>
                <a:lnTo>
                  <a:pt x="5642610" y="1629728"/>
                </a:lnTo>
                <a:lnTo>
                  <a:pt x="5642610" y="1604963"/>
                </a:lnTo>
                <a:lnTo>
                  <a:pt x="5646420" y="1604963"/>
                </a:lnTo>
                <a:lnTo>
                  <a:pt x="5646420" y="1593533"/>
                </a:lnTo>
                <a:lnTo>
                  <a:pt x="5610225" y="1593533"/>
                </a:lnTo>
                <a:lnTo>
                  <a:pt x="5610225" y="1578293"/>
                </a:lnTo>
                <a:lnTo>
                  <a:pt x="5536883" y="1578293"/>
                </a:lnTo>
                <a:lnTo>
                  <a:pt x="5536883" y="1563053"/>
                </a:lnTo>
                <a:lnTo>
                  <a:pt x="5523548" y="1563053"/>
                </a:lnTo>
                <a:lnTo>
                  <a:pt x="5523548" y="1574483"/>
                </a:lnTo>
                <a:lnTo>
                  <a:pt x="5467350" y="1574483"/>
                </a:lnTo>
                <a:lnTo>
                  <a:pt x="5467350" y="1599248"/>
                </a:lnTo>
                <a:lnTo>
                  <a:pt x="5408295" y="1599248"/>
                </a:lnTo>
                <a:lnTo>
                  <a:pt x="5408295" y="1584960"/>
                </a:lnTo>
                <a:lnTo>
                  <a:pt x="5397818" y="1584960"/>
                </a:lnTo>
                <a:lnTo>
                  <a:pt x="5397818" y="1509713"/>
                </a:lnTo>
                <a:lnTo>
                  <a:pt x="5401628" y="1509713"/>
                </a:lnTo>
                <a:lnTo>
                  <a:pt x="5401628" y="1495425"/>
                </a:lnTo>
                <a:lnTo>
                  <a:pt x="5383530" y="1495425"/>
                </a:lnTo>
                <a:lnTo>
                  <a:pt x="5383530" y="1454468"/>
                </a:lnTo>
                <a:lnTo>
                  <a:pt x="5389245" y="1454468"/>
                </a:lnTo>
                <a:lnTo>
                  <a:pt x="5389245" y="1444943"/>
                </a:lnTo>
                <a:lnTo>
                  <a:pt x="5362575" y="1444943"/>
                </a:lnTo>
                <a:lnTo>
                  <a:pt x="5362575" y="1409700"/>
                </a:lnTo>
                <a:lnTo>
                  <a:pt x="5355908" y="1409700"/>
                </a:lnTo>
                <a:lnTo>
                  <a:pt x="5355908" y="1390650"/>
                </a:lnTo>
                <a:lnTo>
                  <a:pt x="5355908" y="1390650"/>
                </a:lnTo>
                <a:lnTo>
                  <a:pt x="5346383" y="1390650"/>
                </a:lnTo>
                <a:lnTo>
                  <a:pt x="5324475" y="1366838"/>
                </a:lnTo>
                <a:lnTo>
                  <a:pt x="5324475" y="1352550"/>
                </a:lnTo>
                <a:lnTo>
                  <a:pt x="5301615" y="1352550"/>
                </a:lnTo>
                <a:lnTo>
                  <a:pt x="5301615" y="1328738"/>
                </a:lnTo>
                <a:lnTo>
                  <a:pt x="5252085" y="1328738"/>
                </a:lnTo>
                <a:lnTo>
                  <a:pt x="5252085" y="1359218"/>
                </a:lnTo>
                <a:lnTo>
                  <a:pt x="5237798" y="1372553"/>
                </a:lnTo>
                <a:lnTo>
                  <a:pt x="5223510" y="1372553"/>
                </a:lnTo>
                <a:lnTo>
                  <a:pt x="5223510" y="1354455"/>
                </a:lnTo>
                <a:lnTo>
                  <a:pt x="5171123" y="1354455"/>
                </a:lnTo>
                <a:lnTo>
                  <a:pt x="5171123" y="1322070"/>
                </a:lnTo>
                <a:lnTo>
                  <a:pt x="5171123" y="1322070"/>
                </a:lnTo>
                <a:lnTo>
                  <a:pt x="5099685" y="1322070"/>
                </a:lnTo>
                <a:lnTo>
                  <a:pt x="5099685" y="1299210"/>
                </a:lnTo>
                <a:lnTo>
                  <a:pt x="5099685" y="1299210"/>
                </a:lnTo>
                <a:lnTo>
                  <a:pt x="5099685" y="1298258"/>
                </a:lnTo>
                <a:lnTo>
                  <a:pt x="5088255" y="1298258"/>
                </a:lnTo>
                <a:lnTo>
                  <a:pt x="5088255" y="1159193"/>
                </a:lnTo>
                <a:lnTo>
                  <a:pt x="5078730" y="1159193"/>
                </a:lnTo>
                <a:lnTo>
                  <a:pt x="5078730" y="1297305"/>
                </a:lnTo>
                <a:lnTo>
                  <a:pt x="5022533" y="1297305"/>
                </a:lnTo>
                <a:lnTo>
                  <a:pt x="5022533" y="1314450"/>
                </a:lnTo>
                <a:lnTo>
                  <a:pt x="5053013" y="1308735"/>
                </a:lnTo>
                <a:lnTo>
                  <a:pt x="5022533" y="1315403"/>
                </a:lnTo>
                <a:lnTo>
                  <a:pt x="5022533" y="1315403"/>
                </a:lnTo>
                <a:lnTo>
                  <a:pt x="5022533" y="1316355"/>
                </a:lnTo>
                <a:lnTo>
                  <a:pt x="5019675" y="1316355"/>
                </a:lnTo>
                <a:lnTo>
                  <a:pt x="5013960" y="1317308"/>
                </a:lnTo>
                <a:lnTo>
                  <a:pt x="5013960" y="1317308"/>
                </a:lnTo>
                <a:lnTo>
                  <a:pt x="5013960" y="1323975"/>
                </a:lnTo>
                <a:lnTo>
                  <a:pt x="4989195" y="1323975"/>
                </a:lnTo>
                <a:lnTo>
                  <a:pt x="4989195" y="1356360"/>
                </a:lnTo>
                <a:lnTo>
                  <a:pt x="4971098" y="1356360"/>
                </a:lnTo>
                <a:lnTo>
                  <a:pt x="4971098" y="1348740"/>
                </a:lnTo>
                <a:lnTo>
                  <a:pt x="4956810" y="1348740"/>
                </a:lnTo>
                <a:lnTo>
                  <a:pt x="4956810" y="1390650"/>
                </a:lnTo>
                <a:cubicBezTo>
                  <a:pt x="4953953" y="1391603"/>
                  <a:pt x="4925378" y="1400175"/>
                  <a:pt x="4914900" y="1437323"/>
                </a:cubicBezTo>
                <a:cubicBezTo>
                  <a:pt x="4912043" y="1445895"/>
                  <a:pt x="4911090" y="1456373"/>
                  <a:pt x="4911090" y="1466850"/>
                </a:cubicBezTo>
                <a:lnTo>
                  <a:pt x="4875848" y="1466850"/>
                </a:lnTo>
                <a:lnTo>
                  <a:pt x="4875848" y="1500188"/>
                </a:lnTo>
                <a:lnTo>
                  <a:pt x="4862513" y="1500188"/>
                </a:lnTo>
                <a:lnTo>
                  <a:pt x="4862513" y="1523048"/>
                </a:lnTo>
                <a:lnTo>
                  <a:pt x="4852988" y="1523048"/>
                </a:lnTo>
                <a:lnTo>
                  <a:pt x="4852988" y="1676400"/>
                </a:lnTo>
                <a:lnTo>
                  <a:pt x="4845368" y="1676400"/>
                </a:lnTo>
                <a:lnTo>
                  <a:pt x="4845368" y="1666875"/>
                </a:lnTo>
                <a:lnTo>
                  <a:pt x="4845368" y="1666875"/>
                </a:lnTo>
                <a:lnTo>
                  <a:pt x="4835843" y="1666875"/>
                </a:lnTo>
                <a:lnTo>
                  <a:pt x="4835843" y="1674495"/>
                </a:lnTo>
                <a:cubicBezTo>
                  <a:pt x="4834890" y="1674495"/>
                  <a:pt x="4831080" y="1675448"/>
                  <a:pt x="4829175" y="1675448"/>
                </a:cubicBezTo>
                <a:cubicBezTo>
                  <a:pt x="4828223" y="1675448"/>
                  <a:pt x="4828223" y="1675448"/>
                  <a:pt x="4827270" y="1675448"/>
                </a:cubicBezTo>
                <a:cubicBezTo>
                  <a:pt x="4827270" y="1675448"/>
                  <a:pt x="4827270" y="1675448"/>
                  <a:pt x="4827270" y="1675448"/>
                </a:cubicBezTo>
                <a:lnTo>
                  <a:pt x="4827270" y="1590675"/>
                </a:lnTo>
                <a:lnTo>
                  <a:pt x="4817745" y="1590675"/>
                </a:lnTo>
                <a:lnTo>
                  <a:pt x="4817745" y="1504950"/>
                </a:lnTo>
                <a:lnTo>
                  <a:pt x="4785360" y="1504950"/>
                </a:lnTo>
                <a:lnTo>
                  <a:pt x="4772025" y="1488758"/>
                </a:lnTo>
                <a:lnTo>
                  <a:pt x="4772025" y="1488758"/>
                </a:lnTo>
                <a:lnTo>
                  <a:pt x="4762500" y="1488758"/>
                </a:lnTo>
                <a:lnTo>
                  <a:pt x="4762500" y="1411605"/>
                </a:lnTo>
                <a:lnTo>
                  <a:pt x="4762500" y="1411605"/>
                </a:lnTo>
                <a:lnTo>
                  <a:pt x="4737735" y="1411605"/>
                </a:lnTo>
                <a:lnTo>
                  <a:pt x="4737735" y="1434465"/>
                </a:lnTo>
                <a:lnTo>
                  <a:pt x="4737735" y="1434465"/>
                </a:lnTo>
                <a:lnTo>
                  <a:pt x="4741545" y="1434465"/>
                </a:lnTo>
                <a:lnTo>
                  <a:pt x="4741545" y="1480185"/>
                </a:lnTo>
                <a:lnTo>
                  <a:pt x="4698683" y="1480185"/>
                </a:lnTo>
                <a:lnTo>
                  <a:pt x="4698683" y="1487805"/>
                </a:lnTo>
                <a:lnTo>
                  <a:pt x="4691063" y="1487805"/>
                </a:lnTo>
                <a:lnTo>
                  <a:pt x="4670108" y="1475423"/>
                </a:lnTo>
                <a:lnTo>
                  <a:pt x="4670108" y="1475423"/>
                </a:lnTo>
                <a:lnTo>
                  <a:pt x="4616768" y="1475423"/>
                </a:lnTo>
                <a:lnTo>
                  <a:pt x="4616768" y="1493520"/>
                </a:lnTo>
                <a:lnTo>
                  <a:pt x="4591050" y="1493520"/>
                </a:lnTo>
                <a:lnTo>
                  <a:pt x="4591050" y="1753553"/>
                </a:lnTo>
                <a:lnTo>
                  <a:pt x="4581525" y="1753553"/>
                </a:lnTo>
                <a:lnTo>
                  <a:pt x="4581525" y="1642110"/>
                </a:lnTo>
                <a:lnTo>
                  <a:pt x="4564380" y="1642110"/>
                </a:lnTo>
                <a:lnTo>
                  <a:pt x="4564380" y="1590675"/>
                </a:lnTo>
                <a:lnTo>
                  <a:pt x="4528185" y="1590675"/>
                </a:lnTo>
                <a:lnTo>
                  <a:pt x="4528185" y="1556385"/>
                </a:lnTo>
                <a:lnTo>
                  <a:pt x="4528185" y="1556385"/>
                </a:lnTo>
                <a:lnTo>
                  <a:pt x="4518660" y="1556385"/>
                </a:lnTo>
                <a:lnTo>
                  <a:pt x="4500563" y="778193"/>
                </a:lnTo>
                <a:lnTo>
                  <a:pt x="4505325" y="770573"/>
                </a:lnTo>
                <a:lnTo>
                  <a:pt x="4505325" y="770573"/>
                </a:lnTo>
                <a:lnTo>
                  <a:pt x="4505325" y="750570"/>
                </a:lnTo>
                <a:cubicBezTo>
                  <a:pt x="4505325" y="724853"/>
                  <a:pt x="4538663" y="718185"/>
                  <a:pt x="4542473" y="717233"/>
                </a:cubicBezTo>
                <a:lnTo>
                  <a:pt x="4543425" y="717233"/>
                </a:lnTo>
                <a:lnTo>
                  <a:pt x="4545330" y="704850"/>
                </a:lnTo>
                <a:lnTo>
                  <a:pt x="4540568" y="704850"/>
                </a:lnTo>
                <a:lnTo>
                  <a:pt x="4542473" y="697230"/>
                </a:lnTo>
                <a:lnTo>
                  <a:pt x="4549140" y="697230"/>
                </a:lnTo>
                <a:lnTo>
                  <a:pt x="4555808" y="667703"/>
                </a:lnTo>
                <a:lnTo>
                  <a:pt x="4564380" y="667703"/>
                </a:lnTo>
                <a:lnTo>
                  <a:pt x="4568190" y="633413"/>
                </a:lnTo>
                <a:lnTo>
                  <a:pt x="4572000" y="633413"/>
                </a:lnTo>
                <a:lnTo>
                  <a:pt x="4581525" y="606743"/>
                </a:lnTo>
                <a:lnTo>
                  <a:pt x="4581525" y="606743"/>
                </a:lnTo>
                <a:lnTo>
                  <a:pt x="4572000" y="606743"/>
                </a:lnTo>
                <a:lnTo>
                  <a:pt x="4572000" y="580073"/>
                </a:lnTo>
                <a:lnTo>
                  <a:pt x="4519613" y="554355"/>
                </a:lnTo>
                <a:lnTo>
                  <a:pt x="4519613" y="538163"/>
                </a:lnTo>
                <a:lnTo>
                  <a:pt x="4511040" y="529590"/>
                </a:lnTo>
                <a:lnTo>
                  <a:pt x="4511040" y="503873"/>
                </a:lnTo>
                <a:lnTo>
                  <a:pt x="4511040" y="503873"/>
                </a:lnTo>
                <a:lnTo>
                  <a:pt x="4504373" y="503873"/>
                </a:lnTo>
                <a:lnTo>
                  <a:pt x="4504373" y="484823"/>
                </a:lnTo>
                <a:lnTo>
                  <a:pt x="4498658" y="484823"/>
                </a:lnTo>
                <a:lnTo>
                  <a:pt x="4498658" y="472440"/>
                </a:lnTo>
                <a:lnTo>
                  <a:pt x="4504373" y="472440"/>
                </a:lnTo>
                <a:lnTo>
                  <a:pt x="4504373" y="458153"/>
                </a:lnTo>
                <a:lnTo>
                  <a:pt x="4496753" y="439103"/>
                </a:lnTo>
                <a:lnTo>
                  <a:pt x="4496753" y="439103"/>
                </a:lnTo>
                <a:lnTo>
                  <a:pt x="4478655" y="439103"/>
                </a:lnTo>
                <a:lnTo>
                  <a:pt x="4478655" y="416243"/>
                </a:lnTo>
                <a:lnTo>
                  <a:pt x="4482465" y="416243"/>
                </a:lnTo>
                <a:lnTo>
                  <a:pt x="4482465" y="407670"/>
                </a:lnTo>
                <a:lnTo>
                  <a:pt x="4475798" y="407670"/>
                </a:lnTo>
                <a:lnTo>
                  <a:pt x="4475798" y="326708"/>
                </a:lnTo>
                <a:lnTo>
                  <a:pt x="4481513" y="326708"/>
                </a:lnTo>
                <a:lnTo>
                  <a:pt x="4481513" y="318135"/>
                </a:lnTo>
                <a:lnTo>
                  <a:pt x="4481513" y="318135"/>
                </a:lnTo>
                <a:lnTo>
                  <a:pt x="4474845" y="318135"/>
                </a:lnTo>
                <a:lnTo>
                  <a:pt x="4474845" y="220028"/>
                </a:lnTo>
                <a:lnTo>
                  <a:pt x="4476750" y="220028"/>
                </a:lnTo>
                <a:lnTo>
                  <a:pt x="4481513" y="218123"/>
                </a:lnTo>
                <a:lnTo>
                  <a:pt x="4481513" y="208598"/>
                </a:lnTo>
                <a:lnTo>
                  <a:pt x="4481513" y="208598"/>
                </a:lnTo>
                <a:lnTo>
                  <a:pt x="4474845" y="208598"/>
                </a:lnTo>
                <a:lnTo>
                  <a:pt x="4474845" y="161925"/>
                </a:lnTo>
                <a:lnTo>
                  <a:pt x="4477703" y="161925"/>
                </a:lnTo>
                <a:lnTo>
                  <a:pt x="4477703" y="103823"/>
                </a:lnTo>
                <a:lnTo>
                  <a:pt x="4477703" y="103823"/>
                </a:lnTo>
                <a:lnTo>
                  <a:pt x="4472940" y="103823"/>
                </a:lnTo>
                <a:lnTo>
                  <a:pt x="4470083" y="98108"/>
                </a:lnTo>
                <a:lnTo>
                  <a:pt x="4467225" y="98108"/>
                </a:lnTo>
                <a:lnTo>
                  <a:pt x="4467225" y="52388"/>
                </a:lnTo>
                <a:lnTo>
                  <a:pt x="4470083" y="52388"/>
                </a:lnTo>
                <a:lnTo>
                  <a:pt x="4470083" y="40958"/>
                </a:lnTo>
                <a:lnTo>
                  <a:pt x="4458653" y="40958"/>
                </a:lnTo>
                <a:lnTo>
                  <a:pt x="4458653" y="52388"/>
                </a:lnTo>
                <a:lnTo>
                  <a:pt x="4458653" y="52388"/>
                </a:lnTo>
                <a:lnTo>
                  <a:pt x="4461510" y="52388"/>
                </a:lnTo>
                <a:lnTo>
                  <a:pt x="4461510" y="98108"/>
                </a:lnTo>
                <a:lnTo>
                  <a:pt x="4458653" y="98108"/>
                </a:lnTo>
                <a:lnTo>
                  <a:pt x="4455795" y="103823"/>
                </a:lnTo>
                <a:lnTo>
                  <a:pt x="4451033" y="103823"/>
                </a:lnTo>
                <a:lnTo>
                  <a:pt x="4451033" y="161925"/>
                </a:lnTo>
                <a:lnTo>
                  <a:pt x="4453890" y="161925"/>
                </a:lnTo>
                <a:lnTo>
                  <a:pt x="4453890" y="207645"/>
                </a:lnTo>
                <a:lnTo>
                  <a:pt x="4447223" y="207645"/>
                </a:lnTo>
                <a:lnTo>
                  <a:pt x="4447223" y="218123"/>
                </a:lnTo>
                <a:lnTo>
                  <a:pt x="4451985" y="220028"/>
                </a:lnTo>
                <a:lnTo>
                  <a:pt x="4454843" y="220028"/>
                </a:lnTo>
                <a:lnTo>
                  <a:pt x="4454843" y="317183"/>
                </a:lnTo>
                <a:lnTo>
                  <a:pt x="4448175" y="317183"/>
                </a:lnTo>
                <a:lnTo>
                  <a:pt x="4448175" y="325755"/>
                </a:lnTo>
                <a:lnTo>
                  <a:pt x="4448175" y="325755"/>
                </a:lnTo>
                <a:lnTo>
                  <a:pt x="4453890" y="325755"/>
                </a:lnTo>
                <a:lnTo>
                  <a:pt x="4453890" y="406718"/>
                </a:lnTo>
                <a:lnTo>
                  <a:pt x="4447223" y="406718"/>
                </a:lnTo>
                <a:lnTo>
                  <a:pt x="4447223" y="414338"/>
                </a:lnTo>
                <a:lnTo>
                  <a:pt x="4447223" y="414338"/>
                </a:lnTo>
                <a:lnTo>
                  <a:pt x="4451033" y="414338"/>
                </a:lnTo>
                <a:lnTo>
                  <a:pt x="4451033" y="437198"/>
                </a:lnTo>
                <a:lnTo>
                  <a:pt x="4432935" y="437198"/>
                </a:lnTo>
                <a:lnTo>
                  <a:pt x="4425315" y="456248"/>
                </a:lnTo>
                <a:lnTo>
                  <a:pt x="4425315" y="470535"/>
                </a:lnTo>
                <a:lnTo>
                  <a:pt x="4431030" y="470535"/>
                </a:lnTo>
                <a:lnTo>
                  <a:pt x="4431030" y="482918"/>
                </a:lnTo>
                <a:lnTo>
                  <a:pt x="4425315" y="482918"/>
                </a:lnTo>
                <a:lnTo>
                  <a:pt x="4425315" y="501968"/>
                </a:lnTo>
                <a:lnTo>
                  <a:pt x="4418648" y="501968"/>
                </a:lnTo>
                <a:lnTo>
                  <a:pt x="4418648" y="528638"/>
                </a:lnTo>
                <a:lnTo>
                  <a:pt x="4410075" y="537210"/>
                </a:lnTo>
                <a:lnTo>
                  <a:pt x="4410075" y="537210"/>
                </a:lnTo>
                <a:lnTo>
                  <a:pt x="4410075" y="552450"/>
                </a:lnTo>
                <a:lnTo>
                  <a:pt x="4357688" y="578168"/>
                </a:lnTo>
                <a:lnTo>
                  <a:pt x="4357688" y="578168"/>
                </a:lnTo>
                <a:lnTo>
                  <a:pt x="4357688" y="604838"/>
                </a:lnTo>
                <a:lnTo>
                  <a:pt x="4352925" y="604838"/>
                </a:lnTo>
                <a:lnTo>
                  <a:pt x="4362450" y="631508"/>
                </a:lnTo>
                <a:lnTo>
                  <a:pt x="4362450" y="631508"/>
                </a:lnTo>
                <a:lnTo>
                  <a:pt x="4366260" y="631508"/>
                </a:lnTo>
                <a:lnTo>
                  <a:pt x="4370070" y="664845"/>
                </a:lnTo>
                <a:lnTo>
                  <a:pt x="4370070" y="664845"/>
                </a:lnTo>
                <a:lnTo>
                  <a:pt x="4378643" y="664845"/>
                </a:lnTo>
                <a:lnTo>
                  <a:pt x="4385310" y="694373"/>
                </a:lnTo>
                <a:lnTo>
                  <a:pt x="4385310" y="694373"/>
                </a:lnTo>
                <a:lnTo>
                  <a:pt x="4391978" y="694373"/>
                </a:lnTo>
                <a:lnTo>
                  <a:pt x="4393883" y="701993"/>
                </a:lnTo>
                <a:lnTo>
                  <a:pt x="4389120" y="701993"/>
                </a:lnTo>
                <a:lnTo>
                  <a:pt x="4391025" y="714375"/>
                </a:lnTo>
                <a:lnTo>
                  <a:pt x="4391025" y="714375"/>
                </a:lnTo>
                <a:lnTo>
                  <a:pt x="4391025" y="714375"/>
                </a:lnTo>
                <a:cubicBezTo>
                  <a:pt x="4391025" y="714375"/>
                  <a:pt x="4429125" y="720090"/>
                  <a:pt x="4429125" y="747713"/>
                </a:cubicBezTo>
                <a:lnTo>
                  <a:pt x="4429125" y="767715"/>
                </a:lnTo>
                <a:lnTo>
                  <a:pt x="4433888" y="775335"/>
                </a:lnTo>
                <a:lnTo>
                  <a:pt x="4415790" y="1553528"/>
                </a:lnTo>
                <a:lnTo>
                  <a:pt x="4386263" y="1553528"/>
                </a:lnTo>
                <a:lnTo>
                  <a:pt x="4386263" y="1524000"/>
                </a:lnTo>
                <a:lnTo>
                  <a:pt x="4386263" y="1524000"/>
                </a:lnTo>
                <a:lnTo>
                  <a:pt x="4377690" y="1524000"/>
                </a:lnTo>
                <a:lnTo>
                  <a:pt x="4377690" y="1414463"/>
                </a:lnTo>
                <a:lnTo>
                  <a:pt x="4307205" y="1414463"/>
                </a:lnTo>
                <a:lnTo>
                  <a:pt x="4307205" y="1387793"/>
                </a:lnTo>
                <a:lnTo>
                  <a:pt x="4307205" y="1387793"/>
                </a:lnTo>
                <a:cubicBezTo>
                  <a:pt x="4306253" y="1387793"/>
                  <a:pt x="4246245" y="1370648"/>
                  <a:pt x="4203383" y="1370648"/>
                </a:cubicBezTo>
                <a:lnTo>
                  <a:pt x="4203383" y="1326833"/>
                </a:lnTo>
                <a:lnTo>
                  <a:pt x="4191953" y="1326833"/>
                </a:lnTo>
                <a:lnTo>
                  <a:pt x="4191953" y="1395413"/>
                </a:lnTo>
                <a:lnTo>
                  <a:pt x="4089083" y="1395413"/>
                </a:lnTo>
                <a:lnTo>
                  <a:pt x="4089083" y="1419225"/>
                </a:lnTo>
                <a:lnTo>
                  <a:pt x="4036695" y="1419225"/>
                </a:lnTo>
                <a:lnTo>
                  <a:pt x="4036695" y="1408748"/>
                </a:lnTo>
                <a:lnTo>
                  <a:pt x="4025265" y="1408748"/>
                </a:lnTo>
                <a:lnTo>
                  <a:pt x="4025265" y="1425893"/>
                </a:lnTo>
                <a:lnTo>
                  <a:pt x="4018598" y="1425893"/>
                </a:lnTo>
                <a:lnTo>
                  <a:pt x="4018598" y="1489710"/>
                </a:lnTo>
                <a:lnTo>
                  <a:pt x="4008120" y="1489710"/>
                </a:lnTo>
                <a:lnTo>
                  <a:pt x="4008120" y="1520190"/>
                </a:lnTo>
                <a:lnTo>
                  <a:pt x="3995738" y="1520190"/>
                </a:lnTo>
                <a:lnTo>
                  <a:pt x="3995738" y="1514475"/>
                </a:lnTo>
                <a:lnTo>
                  <a:pt x="3985260" y="1514475"/>
                </a:lnTo>
                <a:lnTo>
                  <a:pt x="3985260" y="1523048"/>
                </a:lnTo>
                <a:lnTo>
                  <a:pt x="3936683" y="1523048"/>
                </a:lnTo>
                <a:lnTo>
                  <a:pt x="3936683" y="1556385"/>
                </a:lnTo>
                <a:lnTo>
                  <a:pt x="3930968" y="1556385"/>
                </a:lnTo>
                <a:lnTo>
                  <a:pt x="3930968" y="1533525"/>
                </a:lnTo>
                <a:lnTo>
                  <a:pt x="3913823" y="1533525"/>
                </a:lnTo>
                <a:lnTo>
                  <a:pt x="3913823" y="1610678"/>
                </a:lnTo>
                <a:lnTo>
                  <a:pt x="3833813" y="1610678"/>
                </a:lnTo>
                <a:lnTo>
                  <a:pt x="3833813" y="1617345"/>
                </a:lnTo>
                <a:lnTo>
                  <a:pt x="3827145" y="1617345"/>
                </a:lnTo>
                <a:lnTo>
                  <a:pt x="3827145" y="1633538"/>
                </a:lnTo>
                <a:lnTo>
                  <a:pt x="3833813" y="1633538"/>
                </a:lnTo>
                <a:lnTo>
                  <a:pt x="3833813" y="1639253"/>
                </a:lnTo>
                <a:lnTo>
                  <a:pt x="3827145" y="1639253"/>
                </a:lnTo>
                <a:lnTo>
                  <a:pt x="3827145" y="1655445"/>
                </a:lnTo>
                <a:lnTo>
                  <a:pt x="3833813" y="1655445"/>
                </a:lnTo>
                <a:lnTo>
                  <a:pt x="3833813" y="1661160"/>
                </a:lnTo>
                <a:lnTo>
                  <a:pt x="3827145" y="1661160"/>
                </a:lnTo>
                <a:lnTo>
                  <a:pt x="3827145" y="1677353"/>
                </a:lnTo>
                <a:lnTo>
                  <a:pt x="3833813" y="1677353"/>
                </a:lnTo>
                <a:lnTo>
                  <a:pt x="3833813" y="1685925"/>
                </a:lnTo>
                <a:lnTo>
                  <a:pt x="3815715" y="1685925"/>
                </a:lnTo>
                <a:lnTo>
                  <a:pt x="3815715" y="1475423"/>
                </a:lnTo>
                <a:lnTo>
                  <a:pt x="3786188" y="1475423"/>
                </a:lnTo>
                <a:lnTo>
                  <a:pt x="3786188" y="1489710"/>
                </a:lnTo>
                <a:lnTo>
                  <a:pt x="3726180" y="1489710"/>
                </a:lnTo>
                <a:lnTo>
                  <a:pt x="3726180" y="1475423"/>
                </a:lnTo>
                <a:lnTo>
                  <a:pt x="3709988" y="1475423"/>
                </a:lnTo>
                <a:lnTo>
                  <a:pt x="3709988" y="1152525"/>
                </a:lnTo>
                <a:lnTo>
                  <a:pt x="3709988" y="1152525"/>
                </a:lnTo>
                <a:lnTo>
                  <a:pt x="3694748" y="1152525"/>
                </a:lnTo>
                <a:lnTo>
                  <a:pt x="3694748" y="1331595"/>
                </a:lnTo>
                <a:lnTo>
                  <a:pt x="3669983" y="1425893"/>
                </a:lnTo>
                <a:lnTo>
                  <a:pt x="3669983" y="1460183"/>
                </a:lnTo>
                <a:lnTo>
                  <a:pt x="3621405" y="1460183"/>
                </a:lnTo>
                <a:lnTo>
                  <a:pt x="3621405" y="1413510"/>
                </a:lnTo>
                <a:lnTo>
                  <a:pt x="3532823" y="1413510"/>
                </a:lnTo>
                <a:lnTo>
                  <a:pt x="3532823" y="1370648"/>
                </a:lnTo>
                <a:lnTo>
                  <a:pt x="3532823" y="1370648"/>
                </a:lnTo>
                <a:lnTo>
                  <a:pt x="3512820" y="1370648"/>
                </a:lnTo>
                <a:lnTo>
                  <a:pt x="3512820" y="1406843"/>
                </a:lnTo>
                <a:lnTo>
                  <a:pt x="3456623" y="1406843"/>
                </a:lnTo>
                <a:lnTo>
                  <a:pt x="3456623" y="1395413"/>
                </a:lnTo>
                <a:lnTo>
                  <a:pt x="3357563" y="1395413"/>
                </a:lnTo>
                <a:lnTo>
                  <a:pt x="3327083" y="1370648"/>
                </a:lnTo>
                <a:lnTo>
                  <a:pt x="3327083" y="1370648"/>
                </a:lnTo>
                <a:lnTo>
                  <a:pt x="3226118" y="1370648"/>
                </a:lnTo>
                <a:lnTo>
                  <a:pt x="3226118" y="1415415"/>
                </a:lnTo>
                <a:lnTo>
                  <a:pt x="3195638" y="1415415"/>
                </a:lnTo>
                <a:lnTo>
                  <a:pt x="3195638" y="1445895"/>
                </a:lnTo>
                <a:lnTo>
                  <a:pt x="3161348" y="1465898"/>
                </a:lnTo>
                <a:lnTo>
                  <a:pt x="3161348" y="1465898"/>
                </a:lnTo>
                <a:lnTo>
                  <a:pt x="3161348" y="1524000"/>
                </a:lnTo>
                <a:lnTo>
                  <a:pt x="3124200" y="1524000"/>
                </a:lnTo>
                <a:lnTo>
                  <a:pt x="3124200" y="1544003"/>
                </a:lnTo>
                <a:lnTo>
                  <a:pt x="3079433" y="1544003"/>
                </a:lnTo>
                <a:lnTo>
                  <a:pt x="3079433" y="1389698"/>
                </a:lnTo>
                <a:lnTo>
                  <a:pt x="3041333" y="1389698"/>
                </a:lnTo>
                <a:cubicBezTo>
                  <a:pt x="3040380" y="1384935"/>
                  <a:pt x="3034665" y="1323023"/>
                  <a:pt x="3022283" y="1255395"/>
                </a:cubicBezTo>
                <a:cubicBezTo>
                  <a:pt x="3019425" y="1238250"/>
                  <a:pt x="3015615" y="1222058"/>
                  <a:pt x="3012758" y="1206818"/>
                </a:cubicBezTo>
                <a:cubicBezTo>
                  <a:pt x="3000375" y="1149668"/>
                  <a:pt x="2986088" y="1108710"/>
                  <a:pt x="2970848" y="1082040"/>
                </a:cubicBezTo>
                <a:cubicBezTo>
                  <a:pt x="2967038" y="1076325"/>
                  <a:pt x="2964180" y="1071563"/>
                  <a:pt x="2961323" y="1067753"/>
                </a:cubicBezTo>
                <a:lnTo>
                  <a:pt x="2961323" y="1067753"/>
                </a:lnTo>
                <a:lnTo>
                  <a:pt x="2948940" y="1067753"/>
                </a:lnTo>
                <a:lnTo>
                  <a:pt x="2948940" y="1087755"/>
                </a:lnTo>
                <a:lnTo>
                  <a:pt x="2805113" y="1087755"/>
                </a:lnTo>
                <a:lnTo>
                  <a:pt x="2787968" y="1121093"/>
                </a:lnTo>
                <a:lnTo>
                  <a:pt x="2787968" y="1464945"/>
                </a:lnTo>
                <a:lnTo>
                  <a:pt x="2758440" y="1464945"/>
                </a:lnTo>
                <a:lnTo>
                  <a:pt x="2758440" y="1415415"/>
                </a:lnTo>
                <a:lnTo>
                  <a:pt x="2732723" y="1415415"/>
                </a:lnTo>
                <a:lnTo>
                  <a:pt x="2732723" y="1436370"/>
                </a:lnTo>
                <a:lnTo>
                  <a:pt x="2716530" y="1449705"/>
                </a:lnTo>
                <a:lnTo>
                  <a:pt x="2716530" y="1471613"/>
                </a:lnTo>
                <a:lnTo>
                  <a:pt x="2641283" y="1471613"/>
                </a:lnTo>
                <a:lnTo>
                  <a:pt x="2641283" y="1382078"/>
                </a:lnTo>
                <a:lnTo>
                  <a:pt x="2623185" y="1382078"/>
                </a:lnTo>
                <a:lnTo>
                  <a:pt x="2623185" y="1466850"/>
                </a:lnTo>
                <a:lnTo>
                  <a:pt x="2601278" y="1474470"/>
                </a:lnTo>
                <a:lnTo>
                  <a:pt x="2601278" y="1474470"/>
                </a:lnTo>
                <a:lnTo>
                  <a:pt x="2601278" y="1517333"/>
                </a:lnTo>
                <a:lnTo>
                  <a:pt x="2611755" y="1517333"/>
                </a:lnTo>
                <a:lnTo>
                  <a:pt x="2611755" y="1842135"/>
                </a:lnTo>
                <a:lnTo>
                  <a:pt x="2576513" y="1842135"/>
                </a:lnTo>
                <a:lnTo>
                  <a:pt x="2576513" y="1772603"/>
                </a:lnTo>
                <a:lnTo>
                  <a:pt x="2551748" y="1752600"/>
                </a:lnTo>
                <a:lnTo>
                  <a:pt x="2551748" y="1662113"/>
                </a:lnTo>
                <a:lnTo>
                  <a:pt x="2466023" y="1557338"/>
                </a:lnTo>
                <a:lnTo>
                  <a:pt x="2466023" y="1381125"/>
                </a:lnTo>
                <a:lnTo>
                  <a:pt x="2453640" y="1381125"/>
                </a:lnTo>
                <a:lnTo>
                  <a:pt x="2453640" y="1563053"/>
                </a:lnTo>
                <a:lnTo>
                  <a:pt x="2426018" y="1578293"/>
                </a:lnTo>
                <a:lnTo>
                  <a:pt x="2319338" y="1578293"/>
                </a:lnTo>
                <a:lnTo>
                  <a:pt x="2319338" y="1424940"/>
                </a:lnTo>
                <a:lnTo>
                  <a:pt x="2287905" y="1424940"/>
                </a:lnTo>
                <a:lnTo>
                  <a:pt x="2287905" y="1440180"/>
                </a:lnTo>
                <a:lnTo>
                  <a:pt x="2148840" y="1440180"/>
                </a:lnTo>
                <a:lnTo>
                  <a:pt x="2148840" y="1423035"/>
                </a:lnTo>
                <a:lnTo>
                  <a:pt x="2125980" y="1423035"/>
                </a:lnTo>
                <a:lnTo>
                  <a:pt x="2125980" y="1433513"/>
                </a:lnTo>
                <a:lnTo>
                  <a:pt x="2078355" y="1433513"/>
                </a:lnTo>
                <a:lnTo>
                  <a:pt x="2078355" y="1039178"/>
                </a:lnTo>
                <a:lnTo>
                  <a:pt x="2062163" y="1022985"/>
                </a:lnTo>
                <a:lnTo>
                  <a:pt x="2028825" y="1022985"/>
                </a:lnTo>
                <a:lnTo>
                  <a:pt x="2028825" y="960120"/>
                </a:lnTo>
                <a:lnTo>
                  <a:pt x="1811655" y="960120"/>
                </a:lnTo>
                <a:lnTo>
                  <a:pt x="1811655" y="990600"/>
                </a:lnTo>
                <a:lnTo>
                  <a:pt x="1717358" y="990600"/>
                </a:lnTo>
                <a:lnTo>
                  <a:pt x="1717358" y="966788"/>
                </a:lnTo>
                <a:lnTo>
                  <a:pt x="1717358" y="966788"/>
                </a:lnTo>
                <a:lnTo>
                  <a:pt x="1647825" y="966788"/>
                </a:lnTo>
                <a:lnTo>
                  <a:pt x="1626870" y="985838"/>
                </a:lnTo>
                <a:lnTo>
                  <a:pt x="1626870" y="985838"/>
                </a:lnTo>
                <a:lnTo>
                  <a:pt x="1626870" y="1072515"/>
                </a:lnTo>
                <a:lnTo>
                  <a:pt x="1607820" y="1072515"/>
                </a:lnTo>
                <a:lnTo>
                  <a:pt x="1607820" y="1462088"/>
                </a:lnTo>
                <a:lnTo>
                  <a:pt x="1584008" y="1462088"/>
                </a:lnTo>
                <a:lnTo>
                  <a:pt x="1584008" y="1479233"/>
                </a:lnTo>
                <a:lnTo>
                  <a:pt x="1546860" y="1502093"/>
                </a:lnTo>
                <a:lnTo>
                  <a:pt x="1362075" y="1502093"/>
                </a:lnTo>
                <a:lnTo>
                  <a:pt x="1362075" y="1333500"/>
                </a:lnTo>
                <a:lnTo>
                  <a:pt x="1362075" y="1333500"/>
                </a:lnTo>
                <a:lnTo>
                  <a:pt x="1341120" y="1333500"/>
                </a:lnTo>
                <a:lnTo>
                  <a:pt x="1341120" y="1347788"/>
                </a:lnTo>
                <a:lnTo>
                  <a:pt x="1236345" y="1347788"/>
                </a:lnTo>
                <a:lnTo>
                  <a:pt x="1236345" y="1013460"/>
                </a:lnTo>
                <a:lnTo>
                  <a:pt x="1194435" y="1013460"/>
                </a:lnTo>
                <a:lnTo>
                  <a:pt x="1194435" y="1025843"/>
                </a:lnTo>
                <a:lnTo>
                  <a:pt x="875348" y="1025843"/>
                </a:lnTo>
                <a:lnTo>
                  <a:pt x="875348" y="1002030"/>
                </a:lnTo>
                <a:lnTo>
                  <a:pt x="848678" y="1002030"/>
                </a:lnTo>
                <a:lnTo>
                  <a:pt x="848678" y="1010603"/>
                </a:lnTo>
                <a:lnTo>
                  <a:pt x="785813" y="1042988"/>
                </a:lnTo>
                <a:lnTo>
                  <a:pt x="785813" y="1042988"/>
                </a:lnTo>
                <a:lnTo>
                  <a:pt x="785813" y="1059180"/>
                </a:lnTo>
                <a:lnTo>
                  <a:pt x="762953" y="1082040"/>
                </a:lnTo>
                <a:lnTo>
                  <a:pt x="762953" y="1082040"/>
                </a:lnTo>
                <a:lnTo>
                  <a:pt x="762953" y="1559243"/>
                </a:lnTo>
                <a:lnTo>
                  <a:pt x="725805" y="1583055"/>
                </a:lnTo>
                <a:lnTo>
                  <a:pt x="725805" y="1583055"/>
                </a:lnTo>
                <a:lnTo>
                  <a:pt x="725805" y="1723073"/>
                </a:lnTo>
                <a:lnTo>
                  <a:pt x="636270" y="1723073"/>
                </a:lnTo>
                <a:lnTo>
                  <a:pt x="636270" y="1762125"/>
                </a:lnTo>
                <a:lnTo>
                  <a:pt x="577215" y="1784033"/>
                </a:lnTo>
                <a:lnTo>
                  <a:pt x="577215" y="1784033"/>
                </a:lnTo>
                <a:lnTo>
                  <a:pt x="577215" y="1820228"/>
                </a:lnTo>
                <a:lnTo>
                  <a:pt x="453390" y="1867853"/>
                </a:lnTo>
                <a:lnTo>
                  <a:pt x="453390" y="1867853"/>
                </a:lnTo>
                <a:lnTo>
                  <a:pt x="453390" y="1884998"/>
                </a:lnTo>
                <a:lnTo>
                  <a:pt x="427673" y="1884998"/>
                </a:lnTo>
                <a:lnTo>
                  <a:pt x="427673" y="1946910"/>
                </a:lnTo>
                <a:lnTo>
                  <a:pt x="367665" y="1946910"/>
                </a:lnTo>
                <a:lnTo>
                  <a:pt x="367665" y="1990725"/>
                </a:lnTo>
                <a:lnTo>
                  <a:pt x="341948" y="1990725"/>
                </a:lnTo>
                <a:lnTo>
                  <a:pt x="341948" y="1998345"/>
                </a:lnTo>
                <a:lnTo>
                  <a:pt x="336233" y="1998345"/>
                </a:lnTo>
                <a:lnTo>
                  <a:pt x="336233" y="2038350"/>
                </a:lnTo>
                <a:lnTo>
                  <a:pt x="341948" y="2038350"/>
                </a:lnTo>
                <a:lnTo>
                  <a:pt x="341948" y="2069783"/>
                </a:lnTo>
                <a:lnTo>
                  <a:pt x="298133" y="2069783"/>
                </a:lnTo>
                <a:lnTo>
                  <a:pt x="298133" y="2075498"/>
                </a:lnTo>
                <a:lnTo>
                  <a:pt x="275273" y="2075498"/>
                </a:lnTo>
                <a:lnTo>
                  <a:pt x="275273" y="2058353"/>
                </a:lnTo>
                <a:lnTo>
                  <a:pt x="275273" y="2058353"/>
                </a:lnTo>
                <a:lnTo>
                  <a:pt x="249555" y="2058353"/>
                </a:lnTo>
                <a:lnTo>
                  <a:pt x="249555" y="2076450"/>
                </a:lnTo>
                <a:lnTo>
                  <a:pt x="232410" y="2076450"/>
                </a:lnTo>
                <a:lnTo>
                  <a:pt x="232410" y="2068830"/>
                </a:lnTo>
                <a:lnTo>
                  <a:pt x="232410" y="2068830"/>
                </a:lnTo>
                <a:lnTo>
                  <a:pt x="41910" y="2109788"/>
                </a:lnTo>
                <a:lnTo>
                  <a:pt x="41910" y="2109788"/>
                </a:lnTo>
                <a:lnTo>
                  <a:pt x="41910" y="2118360"/>
                </a:lnTo>
                <a:lnTo>
                  <a:pt x="0" y="2118360"/>
                </a:lnTo>
                <a:lnTo>
                  <a:pt x="0" y="2256473"/>
                </a:lnTo>
                <a:lnTo>
                  <a:pt x="11475720" y="2256473"/>
                </a:lnTo>
                <a:lnTo>
                  <a:pt x="11475720" y="2186940"/>
                </a:lnTo>
                <a:close/>
                <a:moveTo>
                  <a:pt x="9372600" y="1441133"/>
                </a:moveTo>
                <a:lnTo>
                  <a:pt x="9372600" y="1507808"/>
                </a:lnTo>
                <a:lnTo>
                  <a:pt x="9320212" y="1376363"/>
                </a:lnTo>
                <a:lnTo>
                  <a:pt x="9320212" y="1364933"/>
                </a:lnTo>
                <a:lnTo>
                  <a:pt x="9393555" y="1364933"/>
                </a:lnTo>
                <a:lnTo>
                  <a:pt x="9401175" y="1380173"/>
                </a:lnTo>
                <a:lnTo>
                  <a:pt x="9401175" y="1380173"/>
                </a:lnTo>
                <a:lnTo>
                  <a:pt x="9404032" y="1380173"/>
                </a:lnTo>
                <a:lnTo>
                  <a:pt x="9404032" y="1411605"/>
                </a:lnTo>
                <a:lnTo>
                  <a:pt x="9395460" y="1411605"/>
                </a:lnTo>
                <a:lnTo>
                  <a:pt x="9395460" y="1440180"/>
                </a:lnTo>
                <a:lnTo>
                  <a:pt x="9384030" y="1440180"/>
                </a:lnTo>
                <a:lnTo>
                  <a:pt x="9384030" y="1443990"/>
                </a:lnTo>
                <a:lnTo>
                  <a:pt x="9380220" y="1443990"/>
                </a:lnTo>
                <a:lnTo>
                  <a:pt x="9380220" y="1441133"/>
                </a:lnTo>
                <a:lnTo>
                  <a:pt x="9372600" y="1441133"/>
                </a:lnTo>
                <a:close/>
                <a:moveTo>
                  <a:pt x="9227820" y="1441133"/>
                </a:moveTo>
                <a:lnTo>
                  <a:pt x="9227820" y="1443990"/>
                </a:lnTo>
                <a:lnTo>
                  <a:pt x="9224010" y="1443990"/>
                </a:lnTo>
                <a:lnTo>
                  <a:pt x="9224010" y="1440180"/>
                </a:lnTo>
                <a:lnTo>
                  <a:pt x="9212580" y="1440180"/>
                </a:lnTo>
                <a:lnTo>
                  <a:pt x="9212580" y="1411605"/>
                </a:lnTo>
                <a:lnTo>
                  <a:pt x="9204007" y="1411605"/>
                </a:lnTo>
                <a:lnTo>
                  <a:pt x="9204007" y="1381125"/>
                </a:lnTo>
                <a:lnTo>
                  <a:pt x="9206865" y="1381125"/>
                </a:lnTo>
                <a:lnTo>
                  <a:pt x="9214485" y="1365885"/>
                </a:lnTo>
                <a:lnTo>
                  <a:pt x="9287827" y="1365885"/>
                </a:lnTo>
                <a:lnTo>
                  <a:pt x="9287827" y="1377315"/>
                </a:lnTo>
                <a:lnTo>
                  <a:pt x="9235440" y="1508760"/>
                </a:lnTo>
                <a:lnTo>
                  <a:pt x="9235440" y="1442085"/>
                </a:lnTo>
                <a:lnTo>
                  <a:pt x="9227820" y="1442085"/>
                </a:lnTo>
                <a:close/>
                <a:moveTo>
                  <a:pt x="9284018" y="1997393"/>
                </a:moveTo>
                <a:lnTo>
                  <a:pt x="9284018" y="1957388"/>
                </a:lnTo>
                <a:lnTo>
                  <a:pt x="9241155" y="1957388"/>
                </a:lnTo>
                <a:lnTo>
                  <a:pt x="9241155" y="1934528"/>
                </a:lnTo>
                <a:lnTo>
                  <a:pt x="9235440" y="1934528"/>
                </a:lnTo>
                <a:lnTo>
                  <a:pt x="9235440" y="1919288"/>
                </a:lnTo>
                <a:lnTo>
                  <a:pt x="9241155" y="1919288"/>
                </a:lnTo>
                <a:lnTo>
                  <a:pt x="9241155" y="1914525"/>
                </a:lnTo>
                <a:lnTo>
                  <a:pt x="9236393" y="1909763"/>
                </a:lnTo>
                <a:lnTo>
                  <a:pt x="9236393" y="1536383"/>
                </a:lnTo>
                <a:lnTo>
                  <a:pt x="9301162" y="1385888"/>
                </a:lnTo>
                <a:lnTo>
                  <a:pt x="9306877" y="1385888"/>
                </a:lnTo>
                <a:lnTo>
                  <a:pt x="9371648" y="1536383"/>
                </a:lnTo>
                <a:lnTo>
                  <a:pt x="9371648" y="1801178"/>
                </a:lnTo>
                <a:lnTo>
                  <a:pt x="9344025" y="1826895"/>
                </a:lnTo>
                <a:lnTo>
                  <a:pt x="9344025" y="1826895"/>
                </a:lnTo>
                <a:lnTo>
                  <a:pt x="9344025" y="2049780"/>
                </a:lnTo>
                <a:lnTo>
                  <a:pt x="9317355" y="2049780"/>
                </a:lnTo>
                <a:lnTo>
                  <a:pt x="9317355" y="1995488"/>
                </a:lnTo>
                <a:lnTo>
                  <a:pt x="9284018" y="1995488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1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080063" y="2233888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伊斯坦布尔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561001" y="3276157"/>
            <a:ext cx="1067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Istanbul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DBB5837A-8123-4019-B788-462B05BDA62E}"/>
              </a:ext>
            </a:extLst>
          </p:cNvPr>
          <p:cNvSpPr/>
          <p:nvPr/>
        </p:nvSpPr>
        <p:spPr>
          <a:xfrm>
            <a:off x="-1906" y="4159231"/>
            <a:ext cx="12193906" cy="1159878"/>
          </a:xfrm>
          <a:custGeom>
            <a:avLst/>
            <a:gdLst>
              <a:gd name="connsiteX0" fmla="*/ 11403330 w 11475720"/>
              <a:gd name="connsiteY0" fmla="*/ 1018223 h 1091564"/>
              <a:gd name="connsiteX1" fmla="*/ 11403330 w 11475720"/>
              <a:gd name="connsiteY1" fmla="*/ 940118 h 1091564"/>
              <a:gd name="connsiteX2" fmla="*/ 11405235 w 11475720"/>
              <a:gd name="connsiteY2" fmla="*/ 940118 h 1091564"/>
              <a:gd name="connsiteX3" fmla="*/ 11405235 w 11475720"/>
              <a:gd name="connsiteY3" fmla="*/ 932498 h 1091564"/>
              <a:gd name="connsiteX4" fmla="*/ 11300460 w 11475720"/>
              <a:gd name="connsiteY4" fmla="*/ 874395 h 1091564"/>
              <a:gd name="connsiteX5" fmla="*/ 11231880 w 11475720"/>
              <a:gd name="connsiteY5" fmla="*/ 906780 h 1091564"/>
              <a:gd name="connsiteX6" fmla="*/ 11171873 w 11475720"/>
              <a:gd name="connsiteY6" fmla="*/ 874395 h 1091564"/>
              <a:gd name="connsiteX7" fmla="*/ 11171873 w 11475720"/>
              <a:gd name="connsiteY7" fmla="*/ 863918 h 1091564"/>
              <a:gd name="connsiteX8" fmla="*/ 11161395 w 11475720"/>
              <a:gd name="connsiteY8" fmla="*/ 851535 h 1091564"/>
              <a:gd name="connsiteX9" fmla="*/ 11161395 w 11475720"/>
              <a:gd name="connsiteY9" fmla="*/ 718185 h 1091564"/>
              <a:gd name="connsiteX10" fmla="*/ 11134725 w 11475720"/>
              <a:gd name="connsiteY10" fmla="*/ 718185 h 1091564"/>
              <a:gd name="connsiteX11" fmla="*/ 11134725 w 11475720"/>
              <a:gd name="connsiteY11" fmla="*/ 723900 h 1091564"/>
              <a:gd name="connsiteX12" fmla="*/ 11129962 w 11475720"/>
              <a:gd name="connsiteY12" fmla="*/ 723900 h 1091564"/>
              <a:gd name="connsiteX13" fmla="*/ 11129962 w 11475720"/>
              <a:gd name="connsiteY13" fmla="*/ 664845 h 1091564"/>
              <a:gd name="connsiteX14" fmla="*/ 11110912 w 11475720"/>
              <a:gd name="connsiteY14" fmla="*/ 664845 h 1091564"/>
              <a:gd name="connsiteX15" fmla="*/ 11110912 w 11475720"/>
              <a:gd name="connsiteY15" fmla="*/ 655320 h 1091564"/>
              <a:gd name="connsiteX16" fmla="*/ 11095673 w 11475720"/>
              <a:gd name="connsiteY16" fmla="*/ 655320 h 1091564"/>
              <a:gd name="connsiteX17" fmla="*/ 11095673 w 11475720"/>
              <a:gd name="connsiteY17" fmla="*/ 659130 h 1091564"/>
              <a:gd name="connsiteX18" fmla="*/ 11025188 w 11475720"/>
              <a:gd name="connsiteY18" fmla="*/ 659130 h 1091564"/>
              <a:gd name="connsiteX19" fmla="*/ 11025188 w 11475720"/>
              <a:gd name="connsiteY19" fmla="*/ 661988 h 1091564"/>
              <a:gd name="connsiteX20" fmla="*/ 10988040 w 11475720"/>
              <a:gd name="connsiteY20" fmla="*/ 661988 h 1091564"/>
              <a:gd name="connsiteX21" fmla="*/ 10988040 w 11475720"/>
              <a:gd name="connsiteY21" fmla="*/ 711518 h 1091564"/>
              <a:gd name="connsiteX22" fmla="*/ 10971848 w 11475720"/>
              <a:gd name="connsiteY22" fmla="*/ 711518 h 1091564"/>
              <a:gd name="connsiteX23" fmla="*/ 10971848 w 11475720"/>
              <a:gd name="connsiteY23" fmla="*/ 720090 h 1091564"/>
              <a:gd name="connsiteX24" fmla="*/ 10959465 w 11475720"/>
              <a:gd name="connsiteY24" fmla="*/ 720090 h 1091564"/>
              <a:gd name="connsiteX25" fmla="*/ 10959465 w 11475720"/>
              <a:gd name="connsiteY25" fmla="*/ 707708 h 1091564"/>
              <a:gd name="connsiteX26" fmla="*/ 10965180 w 11475720"/>
              <a:gd name="connsiteY26" fmla="*/ 704850 h 1091564"/>
              <a:gd name="connsiteX27" fmla="*/ 10965180 w 11475720"/>
              <a:gd name="connsiteY27" fmla="*/ 692468 h 1091564"/>
              <a:gd name="connsiteX28" fmla="*/ 10961370 w 11475720"/>
              <a:gd name="connsiteY28" fmla="*/ 692468 h 1091564"/>
              <a:gd name="connsiteX29" fmla="*/ 10961370 w 11475720"/>
              <a:gd name="connsiteY29" fmla="*/ 675323 h 1091564"/>
              <a:gd name="connsiteX30" fmla="*/ 10963275 w 11475720"/>
              <a:gd name="connsiteY30" fmla="*/ 675323 h 1091564"/>
              <a:gd name="connsiteX31" fmla="*/ 10963275 w 11475720"/>
              <a:gd name="connsiteY31" fmla="*/ 669608 h 1091564"/>
              <a:gd name="connsiteX32" fmla="*/ 10934700 w 11475720"/>
              <a:gd name="connsiteY32" fmla="*/ 651510 h 1091564"/>
              <a:gd name="connsiteX33" fmla="*/ 10934700 w 11475720"/>
              <a:gd name="connsiteY33" fmla="*/ 656273 h 1091564"/>
              <a:gd name="connsiteX34" fmla="*/ 10926127 w 11475720"/>
              <a:gd name="connsiteY34" fmla="*/ 656273 h 1091564"/>
              <a:gd name="connsiteX35" fmla="*/ 10926127 w 11475720"/>
              <a:gd name="connsiteY35" fmla="*/ 647700 h 1091564"/>
              <a:gd name="connsiteX36" fmla="*/ 10901362 w 11475720"/>
              <a:gd name="connsiteY36" fmla="*/ 647700 h 1091564"/>
              <a:gd name="connsiteX37" fmla="*/ 10867073 w 11475720"/>
              <a:gd name="connsiteY37" fmla="*/ 669608 h 1091564"/>
              <a:gd name="connsiteX38" fmla="*/ 10867073 w 11475720"/>
              <a:gd name="connsiteY38" fmla="*/ 677228 h 1091564"/>
              <a:gd name="connsiteX39" fmla="*/ 10869930 w 11475720"/>
              <a:gd name="connsiteY39" fmla="*/ 677228 h 1091564"/>
              <a:gd name="connsiteX40" fmla="*/ 10869930 w 11475720"/>
              <a:gd name="connsiteY40" fmla="*/ 741045 h 1091564"/>
              <a:gd name="connsiteX41" fmla="*/ 10867073 w 11475720"/>
              <a:gd name="connsiteY41" fmla="*/ 741045 h 1091564"/>
              <a:gd name="connsiteX42" fmla="*/ 10867073 w 11475720"/>
              <a:gd name="connsiteY42" fmla="*/ 710565 h 1091564"/>
              <a:gd name="connsiteX43" fmla="*/ 10823258 w 11475720"/>
              <a:gd name="connsiteY43" fmla="*/ 710565 h 1091564"/>
              <a:gd name="connsiteX44" fmla="*/ 10808970 w 11475720"/>
              <a:gd name="connsiteY44" fmla="*/ 690563 h 1091564"/>
              <a:gd name="connsiteX45" fmla="*/ 10800398 w 11475720"/>
              <a:gd name="connsiteY45" fmla="*/ 690563 h 1091564"/>
              <a:gd name="connsiteX46" fmla="*/ 10800398 w 11475720"/>
              <a:gd name="connsiteY46" fmla="*/ 682943 h 1091564"/>
              <a:gd name="connsiteX47" fmla="*/ 10771823 w 11475720"/>
              <a:gd name="connsiteY47" fmla="*/ 682943 h 1091564"/>
              <a:gd name="connsiteX48" fmla="*/ 10771823 w 11475720"/>
              <a:gd name="connsiteY48" fmla="*/ 713423 h 1091564"/>
              <a:gd name="connsiteX49" fmla="*/ 10715625 w 11475720"/>
              <a:gd name="connsiteY49" fmla="*/ 713423 h 1091564"/>
              <a:gd name="connsiteX50" fmla="*/ 10715625 w 11475720"/>
              <a:gd name="connsiteY50" fmla="*/ 794385 h 1091564"/>
              <a:gd name="connsiteX51" fmla="*/ 10678477 w 11475720"/>
              <a:gd name="connsiteY51" fmla="*/ 794385 h 1091564"/>
              <a:gd name="connsiteX52" fmla="*/ 10678477 w 11475720"/>
              <a:gd name="connsiteY52" fmla="*/ 817245 h 1091564"/>
              <a:gd name="connsiteX53" fmla="*/ 10674667 w 11475720"/>
              <a:gd name="connsiteY53" fmla="*/ 817245 h 1091564"/>
              <a:gd name="connsiteX54" fmla="*/ 10674667 w 11475720"/>
              <a:gd name="connsiteY54" fmla="*/ 833438 h 1091564"/>
              <a:gd name="connsiteX55" fmla="*/ 10661333 w 11475720"/>
              <a:gd name="connsiteY55" fmla="*/ 833438 h 1091564"/>
              <a:gd name="connsiteX56" fmla="*/ 10661333 w 11475720"/>
              <a:gd name="connsiteY56" fmla="*/ 704850 h 1091564"/>
              <a:gd name="connsiteX57" fmla="*/ 10616565 w 11475720"/>
              <a:gd name="connsiteY57" fmla="*/ 704850 h 1091564"/>
              <a:gd name="connsiteX58" fmla="*/ 10616565 w 11475720"/>
              <a:gd name="connsiteY58" fmla="*/ 681990 h 1091564"/>
              <a:gd name="connsiteX59" fmla="*/ 10572750 w 11475720"/>
              <a:gd name="connsiteY59" fmla="*/ 681990 h 1091564"/>
              <a:gd name="connsiteX60" fmla="*/ 10572750 w 11475720"/>
              <a:gd name="connsiteY60" fmla="*/ 704850 h 1091564"/>
              <a:gd name="connsiteX61" fmla="*/ 10516552 w 11475720"/>
              <a:gd name="connsiteY61" fmla="*/ 704850 h 1091564"/>
              <a:gd name="connsiteX62" fmla="*/ 10516552 w 11475720"/>
              <a:gd name="connsiteY62" fmla="*/ 775335 h 1091564"/>
              <a:gd name="connsiteX63" fmla="*/ 10494645 w 11475720"/>
              <a:gd name="connsiteY63" fmla="*/ 775335 h 1091564"/>
              <a:gd name="connsiteX64" fmla="*/ 10494645 w 11475720"/>
              <a:gd name="connsiteY64" fmla="*/ 782955 h 1091564"/>
              <a:gd name="connsiteX65" fmla="*/ 10446067 w 11475720"/>
              <a:gd name="connsiteY65" fmla="*/ 782955 h 1091564"/>
              <a:gd name="connsiteX66" fmla="*/ 10446067 w 11475720"/>
              <a:gd name="connsiteY66" fmla="*/ 541973 h 1091564"/>
              <a:gd name="connsiteX67" fmla="*/ 10427017 w 11475720"/>
              <a:gd name="connsiteY67" fmla="*/ 541973 h 1091564"/>
              <a:gd name="connsiteX68" fmla="*/ 10427017 w 11475720"/>
              <a:gd name="connsiteY68" fmla="*/ 510540 h 1091564"/>
              <a:gd name="connsiteX69" fmla="*/ 10405110 w 11475720"/>
              <a:gd name="connsiteY69" fmla="*/ 469583 h 1091564"/>
              <a:gd name="connsiteX70" fmla="*/ 10392727 w 11475720"/>
              <a:gd name="connsiteY70" fmla="*/ 469583 h 1091564"/>
              <a:gd name="connsiteX71" fmla="*/ 10392727 w 11475720"/>
              <a:gd name="connsiteY71" fmla="*/ 421005 h 1091564"/>
              <a:gd name="connsiteX72" fmla="*/ 10390823 w 11475720"/>
              <a:gd name="connsiteY72" fmla="*/ 421005 h 1091564"/>
              <a:gd name="connsiteX73" fmla="*/ 10390823 w 11475720"/>
              <a:gd name="connsiteY73" fmla="*/ 469583 h 1091564"/>
              <a:gd name="connsiteX74" fmla="*/ 10374630 w 11475720"/>
              <a:gd name="connsiteY74" fmla="*/ 469583 h 1091564"/>
              <a:gd name="connsiteX75" fmla="*/ 10351770 w 11475720"/>
              <a:gd name="connsiteY75" fmla="*/ 514350 h 1091564"/>
              <a:gd name="connsiteX76" fmla="*/ 10343198 w 11475720"/>
              <a:gd name="connsiteY76" fmla="*/ 514350 h 1091564"/>
              <a:gd name="connsiteX77" fmla="*/ 10343198 w 11475720"/>
              <a:gd name="connsiteY77" fmla="*/ 530543 h 1091564"/>
              <a:gd name="connsiteX78" fmla="*/ 10309860 w 11475720"/>
              <a:gd name="connsiteY78" fmla="*/ 530543 h 1091564"/>
              <a:gd name="connsiteX79" fmla="*/ 10309860 w 11475720"/>
              <a:gd name="connsiteY79" fmla="*/ 760095 h 1091564"/>
              <a:gd name="connsiteX80" fmla="*/ 10272712 w 11475720"/>
              <a:gd name="connsiteY80" fmla="*/ 760095 h 1091564"/>
              <a:gd name="connsiteX81" fmla="*/ 10272712 w 11475720"/>
              <a:gd name="connsiteY81" fmla="*/ 884873 h 1091564"/>
              <a:gd name="connsiteX82" fmla="*/ 10253662 w 11475720"/>
              <a:gd name="connsiteY82" fmla="*/ 884873 h 1091564"/>
              <a:gd name="connsiteX83" fmla="*/ 10253662 w 11475720"/>
              <a:gd name="connsiteY83" fmla="*/ 875348 h 1091564"/>
              <a:gd name="connsiteX84" fmla="*/ 10236517 w 11475720"/>
              <a:gd name="connsiteY84" fmla="*/ 875348 h 1091564"/>
              <a:gd name="connsiteX85" fmla="*/ 10236517 w 11475720"/>
              <a:gd name="connsiteY85" fmla="*/ 880110 h 1091564"/>
              <a:gd name="connsiteX86" fmla="*/ 10207942 w 11475720"/>
              <a:gd name="connsiteY86" fmla="*/ 880110 h 1091564"/>
              <a:gd name="connsiteX87" fmla="*/ 10207942 w 11475720"/>
              <a:gd name="connsiteY87" fmla="*/ 993458 h 1091564"/>
              <a:gd name="connsiteX88" fmla="*/ 10185083 w 11475720"/>
              <a:gd name="connsiteY88" fmla="*/ 993458 h 1091564"/>
              <a:gd name="connsiteX89" fmla="*/ 10185083 w 11475720"/>
              <a:gd name="connsiteY89" fmla="*/ 883920 h 1091564"/>
              <a:gd name="connsiteX90" fmla="*/ 10181273 w 11475720"/>
              <a:gd name="connsiteY90" fmla="*/ 883920 h 1091564"/>
              <a:gd name="connsiteX91" fmla="*/ 10181273 w 11475720"/>
              <a:gd name="connsiteY91" fmla="*/ 869633 h 1091564"/>
              <a:gd name="connsiteX92" fmla="*/ 10158412 w 11475720"/>
              <a:gd name="connsiteY92" fmla="*/ 869633 h 1091564"/>
              <a:gd name="connsiteX93" fmla="*/ 10158412 w 11475720"/>
              <a:gd name="connsiteY93" fmla="*/ 598170 h 1091564"/>
              <a:gd name="connsiteX94" fmla="*/ 10099358 w 11475720"/>
              <a:gd name="connsiteY94" fmla="*/ 598170 h 1091564"/>
              <a:gd name="connsiteX95" fmla="*/ 10099358 w 11475720"/>
              <a:gd name="connsiteY95" fmla="*/ 588645 h 1091564"/>
              <a:gd name="connsiteX96" fmla="*/ 10013633 w 11475720"/>
              <a:gd name="connsiteY96" fmla="*/ 588645 h 1091564"/>
              <a:gd name="connsiteX97" fmla="*/ 10005060 w 11475720"/>
              <a:gd name="connsiteY97" fmla="*/ 595313 h 1091564"/>
              <a:gd name="connsiteX98" fmla="*/ 9972675 w 11475720"/>
              <a:gd name="connsiteY98" fmla="*/ 595313 h 1091564"/>
              <a:gd name="connsiteX99" fmla="*/ 9959340 w 11475720"/>
              <a:gd name="connsiteY99" fmla="*/ 626745 h 1091564"/>
              <a:gd name="connsiteX100" fmla="*/ 9959340 w 11475720"/>
              <a:gd name="connsiteY100" fmla="*/ 705803 h 1091564"/>
              <a:gd name="connsiteX101" fmla="*/ 9951720 w 11475720"/>
              <a:gd name="connsiteY101" fmla="*/ 712470 h 1091564"/>
              <a:gd name="connsiteX102" fmla="*/ 9922192 w 11475720"/>
              <a:gd name="connsiteY102" fmla="*/ 712470 h 1091564"/>
              <a:gd name="connsiteX103" fmla="*/ 9922192 w 11475720"/>
              <a:gd name="connsiteY103" fmla="*/ 717233 h 1091564"/>
              <a:gd name="connsiteX104" fmla="*/ 9923145 w 11475720"/>
              <a:gd name="connsiteY104" fmla="*/ 717233 h 1091564"/>
              <a:gd name="connsiteX105" fmla="*/ 9923145 w 11475720"/>
              <a:gd name="connsiteY105" fmla="*/ 726758 h 1091564"/>
              <a:gd name="connsiteX106" fmla="*/ 9903142 w 11475720"/>
              <a:gd name="connsiteY106" fmla="*/ 726758 h 1091564"/>
              <a:gd name="connsiteX107" fmla="*/ 9903142 w 11475720"/>
              <a:gd name="connsiteY107" fmla="*/ 840105 h 1091564"/>
              <a:gd name="connsiteX108" fmla="*/ 9876473 w 11475720"/>
              <a:gd name="connsiteY108" fmla="*/ 840105 h 1091564"/>
              <a:gd name="connsiteX109" fmla="*/ 9876473 w 11475720"/>
              <a:gd name="connsiteY109" fmla="*/ 560070 h 1091564"/>
              <a:gd name="connsiteX110" fmla="*/ 9859327 w 11475720"/>
              <a:gd name="connsiteY110" fmla="*/ 560070 h 1091564"/>
              <a:gd name="connsiteX111" fmla="*/ 9859327 w 11475720"/>
              <a:gd name="connsiteY111" fmla="*/ 539115 h 1091564"/>
              <a:gd name="connsiteX112" fmla="*/ 9842183 w 11475720"/>
              <a:gd name="connsiteY112" fmla="*/ 539115 h 1091564"/>
              <a:gd name="connsiteX113" fmla="*/ 9842183 w 11475720"/>
              <a:gd name="connsiteY113" fmla="*/ 520065 h 1091564"/>
              <a:gd name="connsiteX114" fmla="*/ 9830752 w 11475720"/>
              <a:gd name="connsiteY114" fmla="*/ 520065 h 1091564"/>
              <a:gd name="connsiteX115" fmla="*/ 9830752 w 11475720"/>
              <a:gd name="connsiteY115" fmla="*/ 525780 h 1091564"/>
              <a:gd name="connsiteX116" fmla="*/ 9825990 w 11475720"/>
              <a:gd name="connsiteY116" fmla="*/ 525780 h 1091564"/>
              <a:gd name="connsiteX117" fmla="*/ 9826942 w 11475720"/>
              <a:gd name="connsiteY117" fmla="*/ 501968 h 1091564"/>
              <a:gd name="connsiteX118" fmla="*/ 9826942 w 11475720"/>
              <a:gd name="connsiteY118" fmla="*/ 501015 h 1091564"/>
              <a:gd name="connsiteX119" fmla="*/ 9826942 w 11475720"/>
              <a:gd name="connsiteY119" fmla="*/ 501015 h 1091564"/>
              <a:gd name="connsiteX120" fmla="*/ 9826942 w 11475720"/>
              <a:gd name="connsiteY120" fmla="*/ 500063 h 1091564"/>
              <a:gd name="connsiteX121" fmla="*/ 9826942 w 11475720"/>
              <a:gd name="connsiteY121" fmla="*/ 499110 h 1091564"/>
              <a:gd name="connsiteX122" fmla="*/ 9800273 w 11475720"/>
              <a:gd name="connsiteY122" fmla="*/ 473393 h 1091564"/>
              <a:gd name="connsiteX123" fmla="*/ 9800273 w 11475720"/>
              <a:gd name="connsiteY123" fmla="*/ 421958 h 1091564"/>
              <a:gd name="connsiteX124" fmla="*/ 9799320 w 11475720"/>
              <a:gd name="connsiteY124" fmla="*/ 421958 h 1091564"/>
              <a:gd name="connsiteX125" fmla="*/ 9799320 w 11475720"/>
              <a:gd name="connsiteY125" fmla="*/ 473393 h 1091564"/>
              <a:gd name="connsiteX126" fmla="*/ 9770745 w 11475720"/>
              <a:gd name="connsiteY126" fmla="*/ 501968 h 1091564"/>
              <a:gd name="connsiteX127" fmla="*/ 9773602 w 11475720"/>
              <a:gd name="connsiteY127" fmla="*/ 514350 h 1091564"/>
              <a:gd name="connsiteX128" fmla="*/ 9761220 w 11475720"/>
              <a:gd name="connsiteY128" fmla="*/ 514350 h 1091564"/>
              <a:gd name="connsiteX129" fmla="*/ 9761220 w 11475720"/>
              <a:gd name="connsiteY129" fmla="*/ 519113 h 1091564"/>
              <a:gd name="connsiteX130" fmla="*/ 9746932 w 11475720"/>
              <a:gd name="connsiteY130" fmla="*/ 519113 h 1091564"/>
              <a:gd name="connsiteX131" fmla="*/ 9746932 w 11475720"/>
              <a:gd name="connsiteY131" fmla="*/ 536258 h 1091564"/>
              <a:gd name="connsiteX132" fmla="*/ 9741218 w 11475720"/>
              <a:gd name="connsiteY132" fmla="*/ 536258 h 1091564"/>
              <a:gd name="connsiteX133" fmla="*/ 9741218 w 11475720"/>
              <a:gd name="connsiteY133" fmla="*/ 533400 h 1091564"/>
              <a:gd name="connsiteX134" fmla="*/ 9725025 w 11475720"/>
              <a:gd name="connsiteY134" fmla="*/ 533400 h 1091564"/>
              <a:gd name="connsiteX135" fmla="*/ 9725025 w 11475720"/>
              <a:gd name="connsiteY135" fmla="*/ 552450 h 1091564"/>
              <a:gd name="connsiteX136" fmla="*/ 9705975 w 11475720"/>
              <a:gd name="connsiteY136" fmla="*/ 552450 h 1091564"/>
              <a:gd name="connsiteX137" fmla="*/ 9705975 w 11475720"/>
              <a:gd name="connsiteY137" fmla="*/ 829628 h 1091564"/>
              <a:gd name="connsiteX138" fmla="*/ 9695498 w 11475720"/>
              <a:gd name="connsiteY138" fmla="*/ 829628 h 1091564"/>
              <a:gd name="connsiteX139" fmla="*/ 9688830 w 11475720"/>
              <a:gd name="connsiteY139" fmla="*/ 817245 h 1091564"/>
              <a:gd name="connsiteX140" fmla="*/ 9662160 w 11475720"/>
              <a:gd name="connsiteY140" fmla="*/ 817245 h 1091564"/>
              <a:gd name="connsiteX141" fmla="*/ 9662160 w 11475720"/>
              <a:gd name="connsiteY141" fmla="*/ 809625 h 1091564"/>
              <a:gd name="connsiteX142" fmla="*/ 9651682 w 11475720"/>
              <a:gd name="connsiteY142" fmla="*/ 809625 h 1091564"/>
              <a:gd name="connsiteX143" fmla="*/ 9642157 w 11475720"/>
              <a:gd name="connsiteY143" fmla="*/ 818198 h 1091564"/>
              <a:gd name="connsiteX144" fmla="*/ 9642157 w 11475720"/>
              <a:gd name="connsiteY144" fmla="*/ 822008 h 1091564"/>
              <a:gd name="connsiteX145" fmla="*/ 9605962 w 11475720"/>
              <a:gd name="connsiteY145" fmla="*/ 822008 h 1091564"/>
              <a:gd name="connsiteX146" fmla="*/ 9605962 w 11475720"/>
              <a:gd name="connsiteY146" fmla="*/ 833438 h 1091564"/>
              <a:gd name="connsiteX147" fmla="*/ 9591675 w 11475720"/>
              <a:gd name="connsiteY147" fmla="*/ 833438 h 1091564"/>
              <a:gd name="connsiteX148" fmla="*/ 9591675 w 11475720"/>
              <a:gd name="connsiteY148" fmla="*/ 557213 h 1091564"/>
              <a:gd name="connsiteX149" fmla="*/ 9575482 w 11475720"/>
              <a:gd name="connsiteY149" fmla="*/ 557213 h 1091564"/>
              <a:gd name="connsiteX150" fmla="*/ 9575482 w 11475720"/>
              <a:gd name="connsiteY150" fmla="*/ 531495 h 1091564"/>
              <a:gd name="connsiteX151" fmla="*/ 9570720 w 11475720"/>
              <a:gd name="connsiteY151" fmla="*/ 531495 h 1091564"/>
              <a:gd name="connsiteX152" fmla="*/ 9570720 w 11475720"/>
              <a:gd name="connsiteY152" fmla="*/ 534353 h 1091564"/>
              <a:gd name="connsiteX153" fmla="*/ 9558338 w 11475720"/>
              <a:gd name="connsiteY153" fmla="*/ 534353 h 1091564"/>
              <a:gd name="connsiteX154" fmla="*/ 9558338 w 11475720"/>
              <a:gd name="connsiteY154" fmla="*/ 515303 h 1091564"/>
              <a:gd name="connsiteX155" fmla="*/ 9544050 w 11475720"/>
              <a:gd name="connsiteY155" fmla="*/ 515303 h 1091564"/>
              <a:gd name="connsiteX156" fmla="*/ 9544050 w 11475720"/>
              <a:gd name="connsiteY156" fmla="*/ 521018 h 1091564"/>
              <a:gd name="connsiteX157" fmla="*/ 9540240 w 11475720"/>
              <a:gd name="connsiteY157" fmla="*/ 521018 h 1091564"/>
              <a:gd name="connsiteX158" fmla="*/ 9540240 w 11475720"/>
              <a:gd name="connsiteY158" fmla="*/ 501968 h 1091564"/>
              <a:gd name="connsiteX159" fmla="*/ 9540240 w 11475720"/>
              <a:gd name="connsiteY159" fmla="*/ 501968 h 1091564"/>
              <a:gd name="connsiteX160" fmla="*/ 9540240 w 11475720"/>
              <a:gd name="connsiteY160" fmla="*/ 501968 h 1091564"/>
              <a:gd name="connsiteX161" fmla="*/ 9540240 w 11475720"/>
              <a:gd name="connsiteY161" fmla="*/ 501968 h 1091564"/>
              <a:gd name="connsiteX162" fmla="*/ 9540240 w 11475720"/>
              <a:gd name="connsiteY162" fmla="*/ 501968 h 1091564"/>
              <a:gd name="connsiteX163" fmla="*/ 9513570 w 11475720"/>
              <a:gd name="connsiteY163" fmla="*/ 474345 h 1091564"/>
              <a:gd name="connsiteX164" fmla="*/ 9513570 w 11475720"/>
              <a:gd name="connsiteY164" fmla="*/ 474345 h 1091564"/>
              <a:gd name="connsiteX165" fmla="*/ 9513570 w 11475720"/>
              <a:gd name="connsiteY165" fmla="*/ 434340 h 1091564"/>
              <a:gd name="connsiteX166" fmla="*/ 9512618 w 11475720"/>
              <a:gd name="connsiteY166" fmla="*/ 434340 h 1091564"/>
              <a:gd name="connsiteX167" fmla="*/ 9512618 w 11475720"/>
              <a:gd name="connsiteY167" fmla="*/ 474345 h 1091564"/>
              <a:gd name="connsiteX168" fmla="*/ 9511665 w 11475720"/>
              <a:gd name="connsiteY168" fmla="*/ 474345 h 1091564"/>
              <a:gd name="connsiteX169" fmla="*/ 9483090 w 11475720"/>
              <a:gd name="connsiteY169" fmla="*/ 502920 h 1091564"/>
              <a:gd name="connsiteX170" fmla="*/ 9483090 w 11475720"/>
              <a:gd name="connsiteY170" fmla="*/ 506730 h 1091564"/>
              <a:gd name="connsiteX171" fmla="*/ 9483090 w 11475720"/>
              <a:gd name="connsiteY171" fmla="*/ 506730 h 1091564"/>
              <a:gd name="connsiteX172" fmla="*/ 9475470 w 11475720"/>
              <a:gd name="connsiteY172" fmla="*/ 506730 h 1091564"/>
              <a:gd name="connsiteX173" fmla="*/ 9475470 w 11475720"/>
              <a:gd name="connsiteY173" fmla="*/ 511493 h 1091564"/>
              <a:gd name="connsiteX174" fmla="*/ 9459277 w 11475720"/>
              <a:gd name="connsiteY174" fmla="*/ 511493 h 1091564"/>
              <a:gd name="connsiteX175" fmla="*/ 9459277 w 11475720"/>
              <a:gd name="connsiteY175" fmla="*/ 530543 h 1091564"/>
              <a:gd name="connsiteX176" fmla="*/ 9450705 w 11475720"/>
              <a:gd name="connsiteY176" fmla="*/ 533400 h 1091564"/>
              <a:gd name="connsiteX177" fmla="*/ 9438323 w 11475720"/>
              <a:gd name="connsiteY177" fmla="*/ 533400 h 1091564"/>
              <a:gd name="connsiteX178" fmla="*/ 9438323 w 11475720"/>
              <a:gd name="connsiteY178" fmla="*/ 560070 h 1091564"/>
              <a:gd name="connsiteX179" fmla="*/ 9436418 w 11475720"/>
              <a:gd name="connsiteY179" fmla="*/ 560070 h 1091564"/>
              <a:gd name="connsiteX180" fmla="*/ 9436418 w 11475720"/>
              <a:gd name="connsiteY180" fmla="*/ 552450 h 1091564"/>
              <a:gd name="connsiteX181" fmla="*/ 9418320 w 11475720"/>
              <a:gd name="connsiteY181" fmla="*/ 552450 h 1091564"/>
              <a:gd name="connsiteX182" fmla="*/ 9418320 w 11475720"/>
              <a:gd name="connsiteY182" fmla="*/ 556260 h 1091564"/>
              <a:gd name="connsiteX183" fmla="*/ 9410700 w 11475720"/>
              <a:gd name="connsiteY183" fmla="*/ 556260 h 1091564"/>
              <a:gd name="connsiteX184" fmla="*/ 9410700 w 11475720"/>
              <a:gd name="connsiteY184" fmla="*/ 548640 h 1091564"/>
              <a:gd name="connsiteX185" fmla="*/ 9364980 w 11475720"/>
              <a:gd name="connsiteY185" fmla="*/ 548640 h 1091564"/>
              <a:gd name="connsiteX186" fmla="*/ 9364980 w 11475720"/>
              <a:gd name="connsiteY186" fmla="*/ 645795 h 1091564"/>
              <a:gd name="connsiteX187" fmla="*/ 9350693 w 11475720"/>
              <a:gd name="connsiteY187" fmla="*/ 645795 h 1091564"/>
              <a:gd name="connsiteX188" fmla="*/ 9350693 w 11475720"/>
              <a:gd name="connsiteY188" fmla="*/ 630555 h 1091564"/>
              <a:gd name="connsiteX189" fmla="*/ 9341168 w 11475720"/>
              <a:gd name="connsiteY189" fmla="*/ 613410 h 1091564"/>
              <a:gd name="connsiteX190" fmla="*/ 9341168 w 11475720"/>
              <a:gd name="connsiteY190" fmla="*/ 601980 h 1091564"/>
              <a:gd name="connsiteX191" fmla="*/ 9315450 w 11475720"/>
              <a:gd name="connsiteY191" fmla="*/ 601980 h 1091564"/>
              <a:gd name="connsiteX192" fmla="*/ 9315450 w 11475720"/>
              <a:gd name="connsiteY192" fmla="*/ 594360 h 1091564"/>
              <a:gd name="connsiteX193" fmla="*/ 9294495 w 11475720"/>
              <a:gd name="connsiteY193" fmla="*/ 594360 h 1091564"/>
              <a:gd name="connsiteX194" fmla="*/ 9294495 w 11475720"/>
              <a:gd name="connsiteY194" fmla="*/ 584835 h 1091564"/>
              <a:gd name="connsiteX195" fmla="*/ 9273540 w 11475720"/>
              <a:gd name="connsiteY195" fmla="*/ 584835 h 1091564"/>
              <a:gd name="connsiteX196" fmla="*/ 9265920 w 11475720"/>
              <a:gd name="connsiteY196" fmla="*/ 601028 h 1091564"/>
              <a:gd name="connsiteX197" fmla="*/ 9259252 w 11475720"/>
              <a:gd name="connsiteY197" fmla="*/ 601028 h 1091564"/>
              <a:gd name="connsiteX198" fmla="*/ 9259252 w 11475720"/>
              <a:gd name="connsiteY198" fmla="*/ 619125 h 1091564"/>
              <a:gd name="connsiteX199" fmla="*/ 9251632 w 11475720"/>
              <a:gd name="connsiteY199" fmla="*/ 628650 h 1091564"/>
              <a:gd name="connsiteX200" fmla="*/ 9251632 w 11475720"/>
              <a:gd name="connsiteY200" fmla="*/ 650558 h 1091564"/>
              <a:gd name="connsiteX201" fmla="*/ 9206865 w 11475720"/>
              <a:gd name="connsiteY201" fmla="*/ 650558 h 1091564"/>
              <a:gd name="connsiteX202" fmla="*/ 9206865 w 11475720"/>
              <a:gd name="connsiteY202" fmla="*/ 631508 h 1091564"/>
              <a:gd name="connsiteX203" fmla="*/ 9199245 w 11475720"/>
              <a:gd name="connsiteY203" fmla="*/ 618173 h 1091564"/>
              <a:gd name="connsiteX204" fmla="*/ 9199245 w 11475720"/>
              <a:gd name="connsiteY204" fmla="*/ 604838 h 1091564"/>
              <a:gd name="connsiteX205" fmla="*/ 9186862 w 11475720"/>
              <a:gd name="connsiteY205" fmla="*/ 604838 h 1091564"/>
              <a:gd name="connsiteX206" fmla="*/ 9186862 w 11475720"/>
              <a:gd name="connsiteY206" fmla="*/ 594360 h 1091564"/>
              <a:gd name="connsiteX207" fmla="*/ 9171623 w 11475720"/>
              <a:gd name="connsiteY207" fmla="*/ 594360 h 1091564"/>
              <a:gd name="connsiteX208" fmla="*/ 9171623 w 11475720"/>
              <a:gd name="connsiteY208" fmla="*/ 598170 h 1091564"/>
              <a:gd name="connsiteX209" fmla="*/ 9138285 w 11475720"/>
              <a:gd name="connsiteY209" fmla="*/ 598170 h 1091564"/>
              <a:gd name="connsiteX210" fmla="*/ 9138285 w 11475720"/>
              <a:gd name="connsiteY210" fmla="*/ 602933 h 1091564"/>
              <a:gd name="connsiteX211" fmla="*/ 9122093 w 11475720"/>
              <a:gd name="connsiteY211" fmla="*/ 602933 h 1091564"/>
              <a:gd name="connsiteX212" fmla="*/ 9122093 w 11475720"/>
              <a:gd name="connsiteY212" fmla="*/ 626745 h 1091564"/>
              <a:gd name="connsiteX213" fmla="*/ 9112568 w 11475720"/>
              <a:gd name="connsiteY213" fmla="*/ 646748 h 1091564"/>
              <a:gd name="connsiteX214" fmla="*/ 9081135 w 11475720"/>
              <a:gd name="connsiteY214" fmla="*/ 646748 h 1091564"/>
              <a:gd name="connsiteX215" fmla="*/ 9081135 w 11475720"/>
              <a:gd name="connsiteY215" fmla="*/ 780098 h 1091564"/>
              <a:gd name="connsiteX216" fmla="*/ 9064943 w 11475720"/>
              <a:gd name="connsiteY216" fmla="*/ 780098 h 1091564"/>
              <a:gd name="connsiteX217" fmla="*/ 9064943 w 11475720"/>
              <a:gd name="connsiteY217" fmla="*/ 773430 h 1091564"/>
              <a:gd name="connsiteX218" fmla="*/ 9034462 w 11475720"/>
              <a:gd name="connsiteY218" fmla="*/ 773430 h 1091564"/>
              <a:gd name="connsiteX219" fmla="*/ 9034462 w 11475720"/>
              <a:gd name="connsiteY219" fmla="*/ 766763 h 1091564"/>
              <a:gd name="connsiteX220" fmla="*/ 9029700 w 11475720"/>
              <a:gd name="connsiteY220" fmla="*/ 766763 h 1091564"/>
              <a:gd name="connsiteX221" fmla="*/ 9029700 w 11475720"/>
              <a:gd name="connsiteY221" fmla="*/ 772478 h 1091564"/>
              <a:gd name="connsiteX222" fmla="*/ 9005888 w 11475720"/>
              <a:gd name="connsiteY222" fmla="*/ 772478 h 1091564"/>
              <a:gd name="connsiteX223" fmla="*/ 9005888 w 11475720"/>
              <a:gd name="connsiteY223" fmla="*/ 767715 h 1091564"/>
              <a:gd name="connsiteX224" fmla="*/ 8991600 w 11475720"/>
              <a:gd name="connsiteY224" fmla="*/ 767715 h 1091564"/>
              <a:gd name="connsiteX225" fmla="*/ 8991600 w 11475720"/>
              <a:gd name="connsiteY225" fmla="*/ 649605 h 1091564"/>
              <a:gd name="connsiteX226" fmla="*/ 8951595 w 11475720"/>
              <a:gd name="connsiteY226" fmla="*/ 649605 h 1091564"/>
              <a:gd name="connsiteX227" fmla="*/ 8951595 w 11475720"/>
              <a:gd name="connsiteY227" fmla="*/ 395288 h 1091564"/>
              <a:gd name="connsiteX228" fmla="*/ 8942070 w 11475720"/>
              <a:gd name="connsiteY228" fmla="*/ 395288 h 1091564"/>
              <a:gd name="connsiteX229" fmla="*/ 8942070 w 11475720"/>
              <a:gd name="connsiteY229" fmla="*/ 355283 h 1091564"/>
              <a:gd name="connsiteX230" fmla="*/ 8908732 w 11475720"/>
              <a:gd name="connsiteY230" fmla="*/ 355283 h 1091564"/>
              <a:gd name="connsiteX231" fmla="*/ 8896350 w 11475720"/>
              <a:gd name="connsiteY231" fmla="*/ 348615 h 1091564"/>
              <a:gd name="connsiteX232" fmla="*/ 8896350 w 11475720"/>
              <a:gd name="connsiteY232" fmla="*/ 355283 h 1091564"/>
              <a:gd name="connsiteX233" fmla="*/ 8847773 w 11475720"/>
              <a:gd name="connsiteY233" fmla="*/ 355283 h 1091564"/>
              <a:gd name="connsiteX234" fmla="*/ 8847773 w 11475720"/>
              <a:gd name="connsiteY234" fmla="*/ 358140 h 1091564"/>
              <a:gd name="connsiteX235" fmla="*/ 8841105 w 11475720"/>
              <a:gd name="connsiteY235" fmla="*/ 358140 h 1091564"/>
              <a:gd name="connsiteX236" fmla="*/ 8841105 w 11475720"/>
              <a:gd name="connsiteY236" fmla="*/ 343853 h 1091564"/>
              <a:gd name="connsiteX237" fmla="*/ 8834438 w 11475720"/>
              <a:gd name="connsiteY237" fmla="*/ 343853 h 1091564"/>
              <a:gd name="connsiteX238" fmla="*/ 8834438 w 11475720"/>
              <a:gd name="connsiteY238" fmla="*/ 355283 h 1091564"/>
              <a:gd name="connsiteX239" fmla="*/ 8812530 w 11475720"/>
              <a:gd name="connsiteY239" fmla="*/ 360998 h 1091564"/>
              <a:gd name="connsiteX240" fmla="*/ 8812530 w 11475720"/>
              <a:gd name="connsiteY240" fmla="*/ 399098 h 1091564"/>
              <a:gd name="connsiteX241" fmla="*/ 8794432 w 11475720"/>
              <a:gd name="connsiteY241" fmla="*/ 399098 h 1091564"/>
              <a:gd name="connsiteX242" fmla="*/ 8794432 w 11475720"/>
              <a:gd name="connsiteY242" fmla="*/ 472440 h 1091564"/>
              <a:gd name="connsiteX243" fmla="*/ 8786812 w 11475720"/>
              <a:gd name="connsiteY243" fmla="*/ 472440 h 1091564"/>
              <a:gd name="connsiteX244" fmla="*/ 8786812 w 11475720"/>
              <a:gd name="connsiteY244" fmla="*/ 504825 h 1091564"/>
              <a:gd name="connsiteX245" fmla="*/ 8786812 w 11475720"/>
              <a:gd name="connsiteY245" fmla="*/ 611505 h 1091564"/>
              <a:gd name="connsiteX246" fmla="*/ 8784907 w 11475720"/>
              <a:gd name="connsiteY246" fmla="*/ 596265 h 1091564"/>
              <a:gd name="connsiteX247" fmla="*/ 8760143 w 11475720"/>
              <a:gd name="connsiteY247" fmla="*/ 596265 h 1091564"/>
              <a:gd name="connsiteX248" fmla="*/ 8754427 w 11475720"/>
              <a:gd name="connsiteY248" fmla="*/ 537210 h 1091564"/>
              <a:gd name="connsiteX249" fmla="*/ 8697277 w 11475720"/>
              <a:gd name="connsiteY249" fmla="*/ 530543 h 1091564"/>
              <a:gd name="connsiteX250" fmla="*/ 8689657 w 11475720"/>
              <a:gd name="connsiteY250" fmla="*/ 431483 h 1091564"/>
              <a:gd name="connsiteX251" fmla="*/ 8686800 w 11475720"/>
              <a:gd name="connsiteY251" fmla="*/ 529590 h 1091564"/>
              <a:gd name="connsiteX252" fmla="*/ 8646795 w 11475720"/>
              <a:gd name="connsiteY252" fmla="*/ 524828 h 1091564"/>
              <a:gd name="connsiteX253" fmla="*/ 8643938 w 11475720"/>
              <a:gd name="connsiteY253" fmla="*/ 593408 h 1091564"/>
              <a:gd name="connsiteX254" fmla="*/ 8641080 w 11475720"/>
              <a:gd name="connsiteY254" fmla="*/ 593408 h 1091564"/>
              <a:gd name="connsiteX255" fmla="*/ 8641080 w 11475720"/>
              <a:gd name="connsiteY255" fmla="*/ 711518 h 1091564"/>
              <a:gd name="connsiteX256" fmla="*/ 8624888 w 11475720"/>
              <a:gd name="connsiteY256" fmla="*/ 709613 h 1091564"/>
              <a:gd name="connsiteX257" fmla="*/ 8609648 w 11475720"/>
              <a:gd name="connsiteY257" fmla="*/ 588645 h 1091564"/>
              <a:gd name="connsiteX258" fmla="*/ 8584882 w 11475720"/>
              <a:gd name="connsiteY258" fmla="*/ 588645 h 1091564"/>
              <a:gd name="connsiteX259" fmla="*/ 8579168 w 11475720"/>
              <a:gd name="connsiteY259" fmla="*/ 529590 h 1091564"/>
              <a:gd name="connsiteX260" fmla="*/ 8522018 w 11475720"/>
              <a:gd name="connsiteY260" fmla="*/ 522923 h 1091564"/>
              <a:gd name="connsiteX261" fmla="*/ 8514398 w 11475720"/>
              <a:gd name="connsiteY261" fmla="*/ 423863 h 1091564"/>
              <a:gd name="connsiteX262" fmla="*/ 8511540 w 11475720"/>
              <a:gd name="connsiteY262" fmla="*/ 521970 h 1091564"/>
              <a:gd name="connsiteX263" fmla="*/ 8471535 w 11475720"/>
              <a:gd name="connsiteY263" fmla="*/ 517208 h 1091564"/>
              <a:gd name="connsiteX264" fmla="*/ 8468677 w 11475720"/>
              <a:gd name="connsiteY264" fmla="*/ 585788 h 1091564"/>
              <a:gd name="connsiteX265" fmla="*/ 8465820 w 11475720"/>
              <a:gd name="connsiteY265" fmla="*/ 585788 h 1091564"/>
              <a:gd name="connsiteX266" fmla="*/ 8465820 w 11475720"/>
              <a:gd name="connsiteY266" fmla="*/ 587693 h 1091564"/>
              <a:gd name="connsiteX267" fmla="*/ 8458200 w 11475720"/>
              <a:gd name="connsiteY267" fmla="*/ 584835 h 1091564"/>
              <a:gd name="connsiteX268" fmla="*/ 8458200 w 11475720"/>
              <a:gd name="connsiteY268" fmla="*/ 588645 h 1091564"/>
              <a:gd name="connsiteX269" fmla="*/ 8452485 w 11475720"/>
              <a:gd name="connsiteY269" fmla="*/ 588645 h 1091564"/>
              <a:gd name="connsiteX270" fmla="*/ 8452485 w 11475720"/>
              <a:gd name="connsiteY270" fmla="*/ 535305 h 1091564"/>
              <a:gd name="connsiteX271" fmla="*/ 8430577 w 11475720"/>
              <a:gd name="connsiteY271" fmla="*/ 535305 h 1091564"/>
              <a:gd name="connsiteX272" fmla="*/ 8430577 w 11475720"/>
              <a:gd name="connsiteY272" fmla="*/ 538163 h 1091564"/>
              <a:gd name="connsiteX273" fmla="*/ 8416290 w 11475720"/>
              <a:gd name="connsiteY273" fmla="*/ 538163 h 1091564"/>
              <a:gd name="connsiteX274" fmla="*/ 8416290 w 11475720"/>
              <a:gd name="connsiteY274" fmla="*/ 533400 h 1091564"/>
              <a:gd name="connsiteX275" fmla="*/ 8379143 w 11475720"/>
              <a:gd name="connsiteY275" fmla="*/ 533400 h 1091564"/>
              <a:gd name="connsiteX276" fmla="*/ 8379143 w 11475720"/>
              <a:gd name="connsiteY276" fmla="*/ 584835 h 1091564"/>
              <a:gd name="connsiteX277" fmla="*/ 8344853 w 11475720"/>
              <a:gd name="connsiteY277" fmla="*/ 601028 h 1091564"/>
              <a:gd name="connsiteX278" fmla="*/ 8344853 w 11475720"/>
              <a:gd name="connsiteY278" fmla="*/ 758190 h 1091564"/>
              <a:gd name="connsiteX279" fmla="*/ 8339138 w 11475720"/>
              <a:gd name="connsiteY279" fmla="*/ 764858 h 1091564"/>
              <a:gd name="connsiteX280" fmla="*/ 8339138 w 11475720"/>
              <a:gd name="connsiteY280" fmla="*/ 853440 h 1091564"/>
              <a:gd name="connsiteX281" fmla="*/ 8323898 w 11475720"/>
              <a:gd name="connsiteY281" fmla="*/ 853440 h 1091564"/>
              <a:gd name="connsiteX282" fmla="*/ 8323898 w 11475720"/>
              <a:gd name="connsiteY282" fmla="*/ 838200 h 1091564"/>
              <a:gd name="connsiteX283" fmla="*/ 8312468 w 11475720"/>
              <a:gd name="connsiteY283" fmla="*/ 838200 h 1091564"/>
              <a:gd name="connsiteX284" fmla="*/ 8312468 w 11475720"/>
              <a:gd name="connsiteY284" fmla="*/ 629603 h 1091564"/>
              <a:gd name="connsiteX285" fmla="*/ 8317230 w 11475720"/>
              <a:gd name="connsiteY285" fmla="*/ 627698 h 1091564"/>
              <a:gd name="connsiteX286" fmla="*/ 8317230 w 11475720"/>
              <a:gd name="connsiteY286" fmla="*/ 619125 h 1091564"/>
              <a:gd name="connsiteX287" fmla="*/ 8314373 w 11475720"/>
              <a:gd name="connsiteY287" fmla="*/ 619125 h 1091564"/>
              <a:gd name="connsiteX288" fmla="*/ 8314373 w 11475720"/>
              <a:gd name="connsiteY288" fmla="*/ 581025 h 1091564"/>
              <a:gd name="connsiteX289" fmla="*/ 8324850 w 11475720"/>
              <a:gd name="connsiteY289" fmla="*/ 575310 h 1091564"/>
              <a:gd name="connsiteX290" fmla="*/ 8324850 w 11475720"/>
              <a:gd name="connsiteY290" fmla="*/ 570548 h 1091564"/>
              <a:gd name="connsiteX291" fmla="*/ 8299133 w 11475720"/>
              <a:gd name="connsiteY291" fmla="*/ 570548 h 1091564"/>
              <a:gd name="connsiteX292" fmla="*/ 8295323 w 11475720"/>
              <a:gd name="connsiteY292" fmla="*/ 500063 h 1091564"/>
              <a:gd name="connsiteX293" fmla="*/ 8293418 w 11475720"/>
              <a:gd name="connsiteY293" fmla="*/ 500063 h 1091564"/>
              <a:gd name="connsiteX294" fmla="*/ 8291513 w 11475720"/>
              <a:gd name="connsiteY294" fmla="*/ 569595 h 1091564"/>
              <a:gd name="connsiteX295" fmla="*/ 8209598 w 11475720"/>
              <a:gd name="connsiteY295" fmla="*/ 569595 h 1091564"/>
              <a:gd name="connsiteX296" fmla="*/ 8209598 w 11475720"/>
              <a:gd name="connsiteY296" fmla="*/ 560070 h 1091564"/>
              <a:gd name="connsiteX297" fmla="*/ 8197215 w 11475720"/>
              <a:gd name="connsiteY297" fmla="*/ 560070 h 1091564"/>
              <a:gd name="connsiteX298" fmla="*/ 8197215 w 11475720"/>
              <a:gd name="connsiteY298" fmla="*/ 565785 h 1091564"/>
              <a:gd name="connsiteX299" fmla="*/ 8181975 w 11475720"/>
              <a:gd name="connsiteY299" fmla="*/ 568643 h 1091564"/>
              <a:gd name="connsiteX300" fmla="*/ 8156258 w 11475720"/>
              <a:gd name="connsiteY300" fmla="*/ 568643 h 1091564"/>
              <a:gd name="connsiteX301" fmla="*/ 8156258 w 11475720"/>
              <a:gd name="connsiteY301" fmla="*/ 588645 h 1091564"/>
              <a:gd name="connsiteX302" fmla="*/ 8111490 w 11475720"/>
              <a:gd name="connsiteY302" fmla="*/ 588645 h 1091564"/>
              <a:gd name="connsiteX303" fmla="*/ 8111490 w 11475720"/>
              <a:gd name="connsiteY303" fmla="*/ 599123 h 1091564"/>
              <a:gd name="connsiteX304" fmla="*/ 8118158 w 11475720"/>
              <a:gd name="connsiteY304" fmla="*/ 599123 h 1091564"/>
              <a:gd name="connsiteX305" fmla="*/ 8118158 w 11475720"/>
              <a:gd name="connsiteY305" fmla="*/ 625793 h 1091564"/>
              <a:gd name="connsiteX306" fmla="*/ 8121015 w 11475720"/>
              <a:gd name="connsiteY306" fmla="*/ 629603 h 1091564"/>
              <a:gd name="connsiteX307" fmla="*/ 8121015 w 11475720"/>
              <a:gd name="connsiteY307" fmla="*/ 807720 h 1091564"/>
              <a:gd name="connsiteX308" fmla="*/ 8104823 w 11475720"/>
              <a:gd name="connsiteY308" fmla="*/ 807720 h 1091564"/>
              <a:gd name="connsiteX309" fmla="*/ 8104823 w 11475720"/>
              <a:gd name="connsiteY309" fmla="*/ 795338 h 1091564"/>
              <a:gd name="connsiteX310" fmla="*/ 8091488 w 11475720"/>
              <a:gd name="connsiteY310" fmla="*/ 795338 h 1091564"/>
              <a:gd name="connsiteX311" fmla="*/ 8091488 w 11475720"/>
              <a:gd name="connsiteY311" fmla="*/ 811530 h 1091564"/>
              <a:gd name="connsiteX312" fmla="*/ 8084820 w 11475720"/>
              <a:gd name="connsiteY312" fmla="*/ 811530 h 1091564"/>
              <a:gd name="connsiteX313" fmla="*/ 8084820 w 11475720"/>
              <a:gd name="connsiteY313" fmla="*/ 696278 h 1091564"/>
              <a:gd name="connsiteX314" fmla="*/ 8029575 w 11475720"/>
              <a:gd name="connsiteY314" fmla="*/ 696278 h 1091564"/>
              <a:gd name="connsiteX315" fmla="*/ 8025765 w 11475720"/>
              <a:gd name="connsiteY315" fmla="*/ 689610 h 1091564"/>
              <a:gd name="connsiteX316" fmla="*/ 8025765 w 11475720"/>
              <a:gd name="connsiteY316" fmla="*/ 668655 h 1091564"/>
              <a:gd name="connsiteX317" fmla="*/ 7957185 w 11475720"/>
              <a:gd name="connsiteY317" fmla="*/ 668655 h 1091564"/>
              <a:gd name="connsiteX318" fmla="*/ 7957185 w 11475720"/>
              <a:gd name="connsiteY318" fmla="*/ 693420 h 1091564"/>
              <a:gd name="connsiteX319" fmla="*/ 7921943 w 11475720"/>
              <a:gd name="connsiteY319" fmla="*/ 693420 h 1091564"/>
              <a:gd name="connsiteX320" fmla="*/ 7921943 w 11475720"/>
              <a:gd name="connsiteY320" fmla="*/ 804863 h 1091564"/>
              <a:gd name="connsiteX321" fmla="*/ 7919085 w 11475720"/>
              <a:gd name="connsiteY321" fmla="*/ 806768 h 1091564"/>
              <a:gd name="connsiteX322" fmla="*/ 7919085 w 11475720"/>
              <a:gd name="connsiteY322" fmla="*/ 916305 h 1091564"/>
              <a:gd name="connsiteX323" fmla="*/ 7900035 w 11475720"/>
              <a:gd name="connsiteY323" fmla="*/ 916305 h 1091564"/>
              <a:gd name="connsiteX324" fmla="*/ 7900035 w 11475720"/>
              <a:gd name="connsiteY324" fmla="*/ 891540 h 1091564"/>
              <a:gd name="connsiteX325" fmla="*/ 7875270 w 11475720"/>
              <a:gd name="connsiteY325" fmla="*/ 891540 h 1091564"/>
              <a:gd name="connsiteX326" fmla="*/ 7851458 w 11475720"/>
              <a:gd name="connsiteY326" fmla="*/ 877253 h 1091564"/>
              <a:gd name="connsiteX327" fmla="*/ 7831455 w 11475720"/>
              <a:gd name="connsiteY327" fmla="*/ 877253 h 1091564"/>
              <a:gd name="connsiteX328" fmla="*/ 7824788 w 11475720"/>
              <a:gd name="connsiteY328" fmla="*/ 882968 h 1091564"/>
              <a:gd name="connsiteX329" fmla="*/ 7824788 w 11475720"/>
              <a:gd name="connsiteY329" fmla="*/ 862013 h 1091564"/>
              <a:gd name="connsiteX330" fmla="*/ 7799070 w 11475720"/>
              <a:gd name="connsiteY330" fmla="*/ 862013 h 1091564"/>
              <a:gd name="connsiteX331" fmla="*/ 7799070 w 11475720"/>
              <a:gd name="connsiteY331" fmla="*/ 876300 h 1091564"/>
              <a:gd name="connsiteX332" fmla="*/ 7776210 w 11475720"/>
              <a:gd name="connsiteY332" fmla="*/ 876300 h 1091564"/>
              <a:gd name="connsiteX333" fmla="*/ 7776210 w 11475720"/>
              <a:gd name="connsiteY333" fmla="*/ 885825 h 1091564"/>
              <a:gd name="connsiteX334" fmla="*/ 7714298 w 11475720"/>
              <a:gd name="connsiteY334" fmla="*/ 885825 h 1091564"/>
              <a:gd name="connsiteX335" fmla="*/ 7714298 w 11475720"/>
              <a:gd name="connsiteY335" fmla="*/ 892493 h 1091564"/>
              <a:gd name="connsiteX336" fmla="*/ 7696200 w 11475720"/>
              <a:gd name="connsiteY336" fmla="*/ 892493 h 1091564"/>
              <a:gd name="connsiteX337" fmla="*/ 7696200 w 11475720"/>
              <a:gd name="connsiteY337" fmla="*/ 871538 h 1091564"/>
              <a:gd name="connsiteX338" fmla="*/ 7656195 w 11475720"/>
              <a:gd name="connsiteY338" fmla="*/ 858203 h 1091564"/>
              <a:gd name="connsiteX339" fmla="*/ 7645718 w 11475720"/>
              <a:gd name="connsiteY339" fmla="*/ 858203 h 1091564"/>
              <a:gd name="connsiteX340" fmla="*/ 7645718 w 11475720"/>
              <a:gd name="connsiteY340" fmla="*/ 719138 h 1091564"/>
              <a:gd name="connsiteX341" fmla="*/ 7601903 w 11475720"/>
              <a:gd name="connsiteY341" fmla="*/ 719138 h 1091564"/>
              <a:gd name="connsiteX342" fmla="*/ 7601903 w 11475720"/>
              <a:gd name="connsiteY342" fmla="*/ 713423 h 1091564"/>
              <a:gd name="connsiteX343" fmla="*/ 7595235 w 11475720"/>
              <a:gd name="connsiteY343" fmla="*/ 713423 h 1091564"/>
              <a:gd name="connsiteX344" fmla="*/ 7595235 w 11475720"/>
              <a:gd name="connsiteY344" fmla="*/ 716280 h 1091564"/>
              <a:gd name="connsiteX345" fmla="*/ 7589520 w 11475720"/>
              <a:gd name="connsiteY345" fmla="*/ 716280 h 1091564"/>
              <a:gd name="connsiteX346" fmla="*/ 7589520 w 11475720"/>
              <a:gd name="connsiteY346" fmla="*/ 682943 h 1091564"/>
              <a:gd name="connsiteX347" fmla="*/ 7446645 w 11475720"/>
              <a:gd name="connsiteY347" fmla="*/ 682943 h 1091564"/>
              <a:gd name="connsiteX348" fmla="*/ 7446645 w 11475720"/>
              <a:gd name="connsiteY348" fmla="*/ 673418 h 1091564"/>
              <a:gd name="connsiteX349" fmla="*/ 7442835 w 11475720"/>
              <a:gd name="connsiteY349" fmla="*/ 673418 h 1091564"/>
              <a:gd name="connsiteX350" fmla="*/ 7442835 w 11475720"/>
              <a:gd name="connsiteY350" fmla="*/ 712470 h 1091564"/>
              <a:gd name="connsiteX351" fmla="*/ 7383780 w 11475720"/>
              <a:gd name="connsiteY351" fmla="*/ 712470 h 1091564"/>
              <a:gd name="connsiteX352" fmla="*/ 7383780 w 11475720"/>
              <a:gd name="connsiteY352" fmla="*/ 848678 h 1091564"/>
              <a:gd name="connsiteX353" fmla="*/ 7358063 w 11475720"/>
              <a:gd name="connsiteY353" fmla="*/ 848678 h 1091564"/>
              <a:gd name="connsiteX354" fmla="*/ 7358063 w 11475720"/>
              <a:gd name="connsiteY354" fmla="*/ 862013 h 1091564"/>
              <a:gd name="connsiteX355" fmla="*/ 7350443 w 11475720"/>
              <a:gd name="connsiteY355" fmla="*/ 862013 h 1091564"/>
              <a:gd name="connsiteX356" fmla="*/ 7346633 w 11475720"/>
              <a:gd name="connsiteY356" fmla="*/ 870585 h 1091564"/>
              <a:gd name="connsiteX357" fmla="*/ 7332345 w 11475720"/>
              <a:gd name="connsiteY357" fmla="*/ 870585 h 1091564"/>
              <a:gd name="connsiteX358" fmla="*/ 7332345 w 11475720"/>
              <a:gd name="connsiteY358" fmla="*/ 844868 h 1091564"/>
              <a:gd name="connsiteX359" fmla="*/ 7329488 w 11475720"/>
              <a:gd name="connsiteY359" fmla="*/ 844868 h 1091564"/>
              <a:gd name="connsiteX360" fmla="*/ 7329488 w 11475720"/>
              <a:gd name="connsiteY360" fmla="*/ 862965 h 1091564"/>
              <a:gd name="connsiteX361" fmla="*/ 7323773 w 11475720"/>
              <a:gd name="connsiteY361" fmla="*/ 866775 h 1091564"/>
              <a:gd name="connsiteX362" fmla="*/ 7323773 w 11475720"/>
              <a:gd name="connsiteY362" fmla="*/ 872490 h 1091564"/>
              <a:gd name="connsiteX363" fmla="*/ 7313295 w 11475720"/>
              <a:gd name="connsiteY363" fmla="*/ 872490 h 1091564"/>
              <a:gd name="connsiteX364" fmla="*/ 7313295 w 11475720"/>
              <a:gd name="connsiteY364" fmla="*/ 939165 h 1091564"/>
              <a:gd name="connsiteX365" fmla="*/ 7290435 w 11475720"/>
              <a:gd name="connsiteY365" fmla="*/ 939165 h 1091564"/>
              <a:gd name="connsiteX366" fmla="*/ 7290435 w 11475720"/>
              <a:gd name="connsiteY366" fmla="*/ 922973 h 1091564"/>
              <a:gd name="connsiteX367" fmla="*/ 7281863 w 11475720"/>
              <a:gd name="connsiteY367" fmla="*/ 922973 h 1091564"/>
              <a:gd name="connsiteX368" fmla="*/ 7281863 w 11475720"/>
              <a:gd name="connsiteY368" fmla="*/ 914400 h 1091564"/>
              <a:gd name="connsiteX369" fmla="*/ 7250430 w 11475720"/>
              <a:gd name="connsiteY369" fmla="*/ 914400 h 1091564"/>
              <a:gd name="connsiteX370" fmla="*/ 7250430 w 11475720"/>
              <a:gd name="connsiteY370" fmla="*/ 814388 h 1091564"/>
              <a:gd name="connsiteX371" fmla="*/ 7241858 w 11475720"/>
              <a:gd name="connsiteY371" fmla="*/ 814388 h 1091564"/>
              <a:gd name="connsiteX372" fmla="*/ 7241858 w 11475720"/>
              <a:gd name="connsiteY372" fmla="*/ 794385 h 1091564"/>
              <a:gd name="connsiteX373" fmla="*/ 7231380 w 11475720"/>
              <a:gd name="connsiteY373" fmla="*/ 794385 h 1091564"/>
              <a:gd name="connsiteX374" fmla="*/ 7224713 w 11475720"/>
              <a:gd name="connsiteY374" fmla="*/ 176213 h 1091564"/>
              <a:gd name="connsiteX375" fmla="*/ 7225665 w 11475720"/>
              <a:gd name="connsiteY375" fmla="*/ 176213 h 1091564"/>
              <a:gd name="connsiteX376" fmla="*/ 7225665 w 11475720"/>
              <a:gd name="connsiteY376" fmla="*/ 168593 h 1091564"/>
              <a:gd name="connsiteX377" fmla="*/ 7189470 w 11475720"/>
              <a:gd name="connsiteY377" fmla="*/ 168593 h 1091564"/>
              <a:gd name="connsiteX378" fmla="*/ 7189470 w 11475720"/>
              <a:gd name="connsiteY378" fmla="*/ 130493 h 1091564"/>
              <a:gd name="connsiteX379" fmla="*/ 7186613 w 11475720"/>
              <a:gd name="connsiteY379" fmla="*/ 130493 h 1091564"/>
              <a:gd name="connsiteX380" fmla="*/ 7186613 w 11475720"/>
              <a:gd name="connsiteY380" fmla="*/ 131445 h 1091564"/>
              <a:gd name="connsiteX381" fmla="*/ 7164705 w 11475720"/>
              <a:gd name="connsiteY381" fmla="*/ 131445 h 1091564"/>
              <a:gd name="connsiteX382" fmla="*/ 7164705 w 11475720"/>
              <a:gd name="connsiteY382" fmla="*/ 0 h 1091564"/>
              <a:gd name="connsiteX383" fmla="*/ 7162800 w 11475720"/>
              <a:gd name="connsiteY383" fmla="*/ 0 h 1091564"/>
              <a:gd name="connsiteX384" fmla="*/ 7162800 w 11475720"/>
              <a:gd name="connsiteY384" fmla="*/ 117158 h 1091564"/>
              <a:gd name="connsiteX385" fmla="*/ 7158990 w 11475720"/>
              <a:gd name="connsiteY385" fmla="*/ 120968 h 1091564"/>
              <a:gd name="connsiteX386" fmla="*/ 7158990 w 11475720"/>
              <a:gd name="connsiteY386" fmla="*/ 128588 h 1091564"/>
              <a:gd name="connsiteX387" fmla="*/ 7154228 w 11475720"/>
              <a:gd name="connsiteY387" fmla="*/ 128588 h 1091564"/>
              <a:gd name="connsiteX388" fmla="*/ 7154228 w 11475720"/>
              <a:gd name="connsiteY388" fmla="*/ 132398 h 1091564"/>
              <a:gd name="connsiteX389" fmla="*/ 7140893 w 11475720"/>
              <a:gd name="connsiteY389" fmla="*/ 132398 h 1091564"/>
              <a:gd name="connsiteX390" fmla="*/ 7140893 w 11475720"/>
              <a:gd name="connsiteY390" fmla="*/ 130493 h 1091564"/>
              <a:gd name="connsiteX391" fmla="*/ 7138988 w 11475720"/>
              <a:gd name="connsiteY391" fmla="*/ 130493 h 1091564"/>
              <a:gd name="connsiteX392" fmla="*/ 7138988 w 11475720"/>
              <a:gd name="connsiteY392" fmla="*/ 132398 h 1091564"/>
              <a:gd name="connsiteX393" fmla="*/ 7131368 w 11475720"/>
              <a:gd name="connsiteY393" fmla="*/ 132398 h 1091564"/>
              <a:gd name="connsiteX394" fmla="*/ 7131368 w 11475720"/>
              <a:gd name="connsiteY394" fmla="*/ 128588 h 1091564"/>
              <a:gd name="connsiteX395" fmla="*/ 7119938 w 11475720"/>
              <a:gd name="connsiteY395" fmla="*/ 128588 h 1091564"/>
              <a:gd name="connsiteX396" fmla="*/ 7119938 w 11475720"/>
              <a:gd name="connsiteY396" fmla="*/ 132398 h 1091564"/>
              <a:gd name="connsiteX397" fmla="*/ 7093268 w 11475720"/>
              <a:gd name="connsiteY397" fmla="*/ 132398 h 1091564"/>
              <a:gd name="connsiteX398" fmla="*/ 7093268 w 11475720"/>
              <a:gd name="connsiteY398" fmla="*/ 167640 h 1091564"/>
              <a:gd name="connsiteX399" fmla="*/ 7060883 w 11475720"/>
              <a:gd name="connsiteY399" fmla="*/ 167640 h 1091564"/>
              <a:gd name="connsiteX400" fmla="*/ 7060883 w 11475720"/>
              <a:gd name="connsiteY400" fmla="*/ 919163 h 1091564"/>
              <a:gd name="connsiteX401" fmla="*/ 7044690 w 11475720"/>
              <a:gd name="connsiteY401" fmla="*/ 919163 h 1091564"/>
              <a:gd name="connsiteX402" fmla="*/ 7044690 w 11475720"/>
              <a:gd name="connsiteY402" fmla="*/ 914400 h 1091564"/>
              <a:gd name="connsiteX403" fmla="*/ 7028498 w 11475720"/>
              <a:gd name="connsiteY403" fmla="*/ 914400 h 1091564"/>
              <a:gd name="connsiteX404" fmla="*/ 7028498 w 11475720"/>
              <a:gd name="connsiteY404" fmla="*/ 907733 h 1091564"/>
              <a:gd name="connsiteX405" fmla="*/ 6976110 w 11475720"/>
              <a:gd name="connsiteY405" fmla="*/ 907733 h 1091564"/>
              <a:gd name="connsiteX406" fmla="*/ 6976110 w 11475720"/>
              <a:gd name="connsiteY406" fmla="*/ 902018 h 1091564"/>
              <a:gd name="connsiteX407" fmla="*/ 6934200 w 11475720"/>
              <a:gd name="connsiteY407" fmla="*/ 902018 h 1091564"/>
              <a:gd name="connsiteX408" fmla="*/ 6934200 w 11475720"/>
              <a:gd name="connsiteY408" fmla="*/ 892493 h 1091564"/>
              <a:gd name="connsiteX409" fmla="*/ 6926580 w 11475720"/>
              <a:gd name="connsiteY409" fmla="*/ 892493 h 1091564"/>
              <a:gd name="connsiteX410" fmla="*/ 6926580 w 11475720"/>
              <a:gd name="connsiteY410" fmla="*/ 711518 h 1091564"/>
              <a:gd name="connsiteX411" fmla="*/ 6932295 w 11475720"/>
              <a:gd name="connsiteY411" fmla="*/ 711518 h 1091564"/>
              <a:gd name="connsiteX412" fmla="*/ 6932295 w 11475720"/>
              <a:gd name="connsiteY412" fmla="*/ 642938 h 1091564"/>
              <a:gd name="connsiteX413" fmla="*/ 6926580 w 11475720"/>
              <a:gd name="connsiteY413" fmla="*/ 642938 h 1091564"/>
              <a:gd name="connsiteX414" fmla="*/ 6919913 w 11475720"/>
              <a:gd name="connsiteY414" fmla="*/ 638175 h 1091564"/>
              <a:gd name="connsiteX415" fmla="*/ 6919913 w 11475720"/>
              <a:gd name="connsiteY415" fmla="*/ 566738 h 1091564"/>
              <a:gd name="connsiteX416" fmla="*/ 6890385 w 11475720"/>
              <a:gd name="connsiteY416" fmla="*/ 510540 h 1091564"/>
              <a:gd name="connsiteX417" fmla="*/ 6890385 w 11475720"/>
              <a:gd name="connsiteY417" fmla="*/ 504825 h 1091564"/>
              <a:gd name="connsiteX418" fmla="*/ 6877050 w 11475720"/>
              <a:gd name="connsiteY418" fmla="*/ 504825 h 1091564"/>
              <a:gd name="connsiteX419" fmla="*/ 6877050 w 11475720"/>
              <a:gd name="connsiteY419" fmla="*/ 508635 h 1091564"/>
              <a:gd name="connsiteX420" fmla="*/ 6867525 w 11475720"/>
              <a:gd name="connsiteY420" fmla="*/ 508635 h 1091564"/>
              <a:gd name="connsiteX421" fmla="*/ 6867525 w 11475720"/>
              <a:gd name="connsiteY421" fmla="*/ 502920 h 1091564"/>
              <a:gd name="connsiteX422" fmla="*/ 6684645 w 11475720"/>
              <a:gd name="connsiteY422" fmla="*/ 502920 h 1091564"/>
              <a:gd name="connsiteX423" fmla="*/ 6684645 w 11475720"/>
              <a:gd name="connsiteY423" fmla="*/ 493395 h 1091564"/>
              <a:gd name="connsiteX424" fmla="*/ 6661785 w 11475720"/>
              <a:gd name="connsiteY424" fmla="*/ 493395 h 1091564"/>
              <a:gd name="connsiteX425" fmla="*/ 6646545 w 11475720"/>
              <a:gd name="connsiteY425" fmla="*/ 501015 h 1091564"/>
              <a:gd name="connsiteX426" fmla="*/ 6619875 w 11475720"/>
              <a:gd name="connsiteY426" fmla="*/ 501015 h 1091564"/>
              <a:gd name="connsiteX427" fmla="*/ 6619875 w 11475720"/>
              <a:gd name="connsiteY427" fmla="*/ 520065 h 1091564"/>
              <a:gd name="connsiteX428" fmla="*/ 6587490 w 11475720"/>
              <a:gd name="connsiteY428" fmla="*/ 565785 h 1091564"/>
              <a:gd name="connsiteX429" fmla="*/ 6587490 w 11475720"/>
              <a:gd name="connsiteY429" fmla="*/ 645795 h 1091564"/>
              <a:gd name="connsiteX430" fmla="*/ 6572250 w 11475720"/>
              <a:gd name="connsiteY430" fmla="*/ 645795 h 1091564"/>
              <a:gd name="connsiteX431" fmla="*/ 6572250 w 11475720"/>
              <a:gd name="connsiteY431" fmla="*/ 638175 h 1091564"/>
              <a:gd name="connsiteX432" fmla="*/ 6562725 w 11475720"/>
              <a:gd name="connsiteY432" fmla="*/ 638175 h 1091564"/>
              <a:gd name="connsiteX433" fmla="*/ 6562725 w 11475720"/>
              <a:gd name="connsiteY433" fmla="*/ 714375 h 1091564"/>
              <a:gd name="connsiteX434" fmla="*/ 6571298 w 11475720"/>
              <a:gd name="connsiteY434" fmla="*/ 730568 h 1091564"/>
              <a:gd name="connsiteX435" fmla="*/ 6571298 w 11475720"/>
              <a:gd name="connsiteY435" fmla="*/ 947738 h 1091564"/>
              <a:gd name="connsiteX436" fmla="*/ 6562725 w 11475720"/>
              <a:gd name="connsiteY436" fmla="*/ 947738 h 1091564"/>
              <a:gd name="connsiteX437" fmla="*/ 6562725 w 11475720"/>
              <a:gd name="connsiteY437" fmla="*/ 919163 h 1091564"/>
              <a:gd name="connsiteX438" fmla="*/ 6547485 w 11475720"/>
              <a:gd name="connsiteY438" fmla="*/ 919163 h 1091564"/>
              <a:gd name="connsiteX439" fmla="*/ 6535103 w 11475720"/>
              <a:gd name="connsiteY439" fmla="*/ 903923 h 1091564"/>
              <a:gd name="connsiteX440" fmla="*/ 6484620 w 11475720"/>
              <a:gd name="connsiteY440" fmla="*/ 903923 h 1091564"/>
              <a:gd name="connsiteX441" fmla="*/ 6484620 w 11475720"/>
              <a:gd name="connsiteY441" fmla="*/ 896303 h 1091564"/>
              <a:gd name="connsiteX442" fmla="*/ 6470333 w 11475720"/>
              <a:gd name="connsiteY442" fmla="*/ 896303 h 1091564"/>
              <a:gd name="connsiteX443" fmla="*/ 6470333 w 11475720"/>
              <a:gd name="connsiteY443" fmla="*/ 903923 h 1091564"/>
              <a:gd name="connsiteX444" fmla="*/ 6447473 w 11475720"/>
              <a:gd name="connsiteY444" fmla="*/ 903923 h 1091564"/>
              <a:gd name="connsiteX445" fmla="*/ 6447473 w 11475720"/>
              <a:gd name="connsiteY445" fmla="*/ 941070 h 1091564"/>
              <a:gd name="connsiteX446" fmla="*/ 6433185 w 11475720"/>
              <a:gd name="connsiteY446" fmla="*/ 941070 h 1091564"/>
              <a:gd name="connsiteX447" fmla="*/ 6433185 w 11475720"/>
              <a:gd name="connsiteY447" fmla="*/ 787718 h 1091564"/>
              <a:gd name="connsiteX448" fmla="*/ 6427470 w 11475720"/>
              <a:gd name="connsiteY448" fmla="*/ 785813 h 1091564"/>
              <a:gd name="connsiteX449" fmla="*/ 6427470 w 11475720"/>
              <a:gd name="connsiteY449" fmla="*/ 781050 h 1091564"/>
              <a:gd name="connsiteX450" fmla="*/ 6420803 w 11475720"/>
              <a:gd name="connsiteY450" fmla="*/ 781050 h 1091564"/>
              <a:gd name="connsiteX451" fmla="*/ 6420803 w 11475720"/>
              <a:gd name="connsiteY451" fmla="*/ 784860 h 1091564"/>
              <a:gd name="connsiteX452" fmla="*/ 6402705 w 11475720"/>
              <a:gd name="connsiteY452" fmla="*/ 784860 h 1091564"/>
              <a:gd name="connsiteX453" fmla="*/ 6392228 w 11475720"/>
              <a:gd name="connsiteY453" fmla="*/ 762000 h 1091564"/>
              <a:gd name="connsiteX454" fmla="*/ 6392228 w 11475720"/>
              <a:gd name="connsiteY454" fmla="*/ 717233 h 1091564"/>
              <a:gd name="connsiteX455" fmla="*/ 6379845 w 11475720"/>
              <a:gd name="connsiteY455" fmla="*/ 717233 h 1091564"/>
              <a:gd name="connsiteX456" fmla="*/ 6379845 w 11475720"/>
              <a:gd name="connsiteY456" fmla="*/ 713423 h 1091564"/>
              <a:gd name="connsiteX457" fmla="*/ 6376035 w 11475720"/>
              <a:gd name="connsiteY457" fmla="*/ 711518 h 1091564"/>
              <a:gd name="connsiteX458" fmla="*/ 6351270 w 11475720"/>
              <a:gd name="connsiteY458" fmla="*/ 711518 h 1091564"/>
              <a:gd name="connsiteX459" fmla="*/ 6351270 w 11475720"/>
              <a:gd name="connsiteY459" fmla="*/ 720090 h 1091564"/>
              <a:gd name="connsiteX460" fmla="*/ 6342698 w 11475720"/>
              <a:gd name="connsiteY460" fmla="*/ 720090 h 1091564"/>
              <a:gd name="connsiteX461" fmla="*/ 6342698 w 11475720"/>
              <a:gd name="connsiteY461" fmla="*/ 726758 h 1091564"/>
              <a:gd name="connsiteX462" fmla="*/ 6344603 w 11475720"/>
              <a:gd name="connsiteY462" fmla="*/ 726758 h 1091564"/>
              <a:gd name="connsiteX463" fmla="*/ 6344603 w 11475720"/>
              <a:gd name="connsiteY463" fmla="*/ 740093 h 1091564"/>
              <a:gd name="connsiteX464" fmla="*/ 6334125 w 11475720"/>
              <a:gd name="connsiteY464" fmla="*/ 740093 h 1091564"/>
              <a:gd name="connsiteX465" fmla="*/ 6317933 w 11475720"/>
              <a:gd name="connsiteY465" fmla="*/ 762953 h 1091564"/>
              <a:gd name="connsiteX466" fmla="*/ 6317933 w 11475720"/>
              <a:gd name="connsiteY466" fmla="*/ 691515 h 1091564"/>
              <a:gd name="connsiteX467" fmla="*/ 6276975 w 11475720"/>
              <a:gd name="connsiteY467" fmla="*/ 691515 h 1091564"/>
              <a:gd name="connsiteX468" fmla="*/ 6276975 w 11475720"/>
              <a:gd name="connsiteY468" fmla="*/ 686753 h 1091564"/>
              <a:gd name="connsiteX469" fmla="*/ 6226493 w 11475720"/>
              <a:gd name="connsiteY469" fmla="*/ 686753 h 1091564"/>
              <a:gd name="connsiteX470" fmla="*/ 6216015 w 11475720"/>
              <a:gd name="connsiteY470" fmla="*/ 670560 h 1091564"/>
              <a:gd name="connsiteX471" fmla="*/ 6211253 w 11475720"/>
              <a:gd name="connsiteY471" fmla="*/ 670560 h 1091564"/>
              <a:gd name="connsiteX472" fmla="*/ 6197918 w 11475720"/>
              <a:gd name="connsiteY472" fmla="*/ 686753 h 1091564"/>
              <a:gd name="connsiteX473" fmla="*/ 6174105 w 11475720"/>
              <a:gd name="connsiteY473" fmla="*/ 686753 h 1091564"/>
              <a:gd name="connsiteX474" fmla="*/ 6174105 w 11475720"/>
              <a:gd name="connsiteY474" fmla="*/ 581978 h 1091564"/>
              <a:gd name="connsiteX475" fmla="*/ 6162675 w 11475720"/>
              <a:gd name="connsiteY475" fmla="*/ 581978 h 1091564"/>
              <a:gd name="connsiteX476" fmla="*/ 6153150 w 11475720"/>
              <a:gd name="connsiteY476" fmla="*/ 589598 h 1091564"/>
              <a:gd name="connsiteX477" fmla="*/ 6140768 w 11475720"/>
              <a:gd name="connsiteY477" fmla="*/ 589598 h 1091564"/>
              <a:gd name="connsiteX478" fmla="*/ 6140768 w 11475720"/>
              <a:gd name="connsiteY478" fmla="*/ 551498 h 1091564"/>
              <a:gd name="connsiteX479" fmla="*/ 6092190 w 11475720"/>
              <a:gd name="connsiteY479" fmla="*/ 569595 h 1091564"/>
              <a:gd name="connsiteX480" fmla="*/ 6092190 w 11475720"/>
              <a:gd name="connsiteY480" fmla="*/ 591503 h 1091564"/>
              <a:gd name="connsiteX481" fmla="*/ 6083618 w 11475720"/>
              <a:gd name="connsiteY481" fmla="*/ 591503 h 1091564"/>
              <a:gd name="connsiteX482" fmla="*/ 6083618 w 11475720"/>
              <a:gd name="connsiteY482" fmla="*/ 585788 h 1091564"/>
              <a:gd name="connsiteX483" fmla="*/ 6075998 w 11475720"/>
              <a:gd name="connsiteY483" fmla="*/ 585788 h 1091564"/>
              <a:gd name="connsiteX484" fmla="*/ 6075998 w 11475720"/>
              <a:gd name="connsiteY484" fmla="*/ 580073 h 1091564"/>
              <a:gd name="connsiteX485" fmla="*/ 6060758 w 11475720"/>
              <a:gd name="connsiteY485" fmla="*/ 580073 h 1091564"/>
              <a:gd name="connsiteX486" fmla="*/ 6060758 w 11475720"/>
              <a:gd name="connsiteY486" fmla="*/ 585788 h 1091564"/>
              <a:gd name="connsiteX487" fmla="*/ 6050280 w 11475720"/>
              <a:gd name="connsiteY487" fmla="*/ 585788 h 1091564"/>
              <a:gd name="connsiteX488" fmla="*/ 6050280 w 11475720"/>
              <a:gd name="connsiteY488" fmla="*/ 582930 h 1091564"/>
              <a:gd name="connsiteX489" fmla="*/ 6010275 w 11475720"/>
              <a:gd name="connsiteY489" fmla="*/ 582930 h 1091564"/>
              <a:gd name="connsiteX490" fmla="*/ 6007418 w 11475720"/>
              <a:gd name="connsiteY490" fmla="*/ 587693 h 1091564"/>
              <a:gd name="connsiteX491" fmla="*/ 5988368 w 11475720"/>
              <a:gd name="connsiteY491" fmla="*/ 587693 h 1091564"/>
              <a:gd name="connsiteX492" fmla="*/ 5978843 w 11475720"/>
              <a:gd name="connsiteY492" fmla="*/ 609600 h 1091564"/>
              <a:gd name="connsiteX493" fmla="*/ 5966460 w 11475720"/>
              <a:gd name="connsiteY493" fmla="*/ 609600 h 1091564"/>
              <a:gd name="connsiteX494" fmla="*/ 5966460 w 11475720"/>
              <a:gd name="connsiteY494" fmla="*/ 634365 h 1091564"/>
              <a:gd name="connsiteX495" fmla="*/ 5957888 w 11475720"/>
              <a:gd name="connsiteY495" fmla="*/ 641985 h 1091564"/>
              <a:gd name="connsiteX496" fmla="*/ 5957888 w 11475720"/>
              <a:gd name="connsiteY496" fmla="*/ 653415 h 1091564"/>
              <a:gd name="connsiteX497" fmla="*/ 5940743 w 11475720"/>
              <a:gd name="connsiteY497" fmla="*/ 653415 h 1091564"/>
              <a:gd name="connsiteX498" fmla="*/ 5940743 w 11475720"/>
              <a:gd name="connsiteY498" fmla="*/ 648653 h 1091564"/>
              <a:gd name="connsiteX499" fmla="*/ 5933123 w 11475720"/>
              <a:gd name="connsiteY499" fmla="*/ 648653 h 1091564"/>
              <a:gd name="connsiteX500" fmla="*/ 5933123 w 11475720"/>
              <a:gd name="connsiteY500" fmla="*/ 653415 h 1091564"/>
              <a:gd name="connsiteX501" fmla="*/ 5915025 w 11475720"/>
              <a:gd name="connsiteY501" fmla="*/ 653415 h 1091564"/>
              <a:gd name="connsiteX502" fmla="*/ 5915025 w 11475720"/>
              <a:gd name="connsiteY502" fmla="*/ 433388 h 1091564"/>
              <a:gd name="connsiteX503" fmla="*/ 5910263 w 11475720"/>
              <a:gd name="connsiteY503" fmla="*/ 431483 h 1091564"/>
              <a:gd name="connsiteX504" fmla="*/ 5910263 w 11475720"/>
              <a:gd name="connsiteY504" fmla="*/ 419100 h 1091564"/>
              <a:gd name="connsiteX505" fmla="*/ 5860733 w 11475720"/>
              <a:gd name="connsiteY505" fmla="*/ 374333 h 1091564"/>
              <a:gd name="connsiteX506" fmla="*/ 5860733 w 11475720"/>
              <a:gd name="connsiteY506" fmla="*/ 362903 h 1091564"/>
              <a:gd name="connsiteX507" fmla="*/ 5841683 w 11475720"/>
              <a:gd name="connsiteY507" fmla="*/ 362903 h 1091564"/>
              <a:gd name="connsiteX508" fmla="*/ 5841683 w 11475720"/>
              <a:gd name="connsiteY508" fmla="*/ 370523 h 1091564"/>
              <a:gd name="connsiteX509" fmla="*/ 5832158 w 11475720"/>
              <a:gd name="connsiteY509" fmla="*/ 370523 h 1091564"/>
              <a:gd name="connsiteX510" fmla="*/ 5832158 w 11475720"/>
              <a:gd name="connsiteY510" fmla="*/ 364808 h 1091564"/>
              <a:gd name="connsiteX511" fmla="*/ 5825490 w 11475720"/>
              <a:gd name="connsiteY511" fmla="*/ 370523 h 1091564"/>
              <a:gd name="connsiteX512" fmla="*/ 5825490 w 11475720"/>
              <a:gd name="connsiteY512" fmla="*/ 390525 h 1091564"/>
              <a:gd name="connsiteX513" fmla="*/ 5809298 w 11475720"/>
              <a:gd name="connsiteY513" fmla="*/ 399098 h 1091564"/>
              <a:gd name="connsiteX514" fmla="*/ 5809298 w 11475720"/>
              <a:gd name="connsiteY514" fmla="*/ 422910 h 1091564"/>
              <a:gd name="connsiteX515" fmla="*/ 5797868 w 11475720"/>
              <a:gd name="connsiteY515" fmla="*/ 431483 h 1091564"/>
              <a:gd name="connsiteX516" fmla="*/ 5797868 w 11475720"/>
              <a:gd name="connsiteY516" fmla="*/ 471488 h 1091564"/>
              <a:gd name="connsiteX517" fmla="*/ 5769293 w 11475720"/>
              <a:gd name="connsiteY517" fmla="*/ 495300 h 1091564"/>
              <a:gd name="connsiteX518" fmla="*/ 5769293 w 11475720"/>
              <a:gd name="connsiteY518" fmla="*/ 781050 h 1091564"/>
              <a:gd name="connsiteX519" fmla="*/ 5766435 w 11475720"/>
              <a:gd name="connsiteY519" fmla="*/ 781050 h 1091564"/>
              <a:gd name="connsiteX520" fmla="*/ 5766435 w 11475720"/>
              <a:gd name="connsiteY520" fmla="*/ 309563 h 1091564"/>
              <a:gd name="connsiteX521" fmla="*/ 5757863 w 11475720"/>
              <a:gd name="connsiteY521" fmla="*/ 309563 h 1091564"/>
              <a:gd name="connsiteX522" fmla="*/ 5757863 w 11475720"/>
              <a:gd name="connsiteY522" fmla="*/ 279083 h 1091564"/>
              <a:gd name="connsiteX523" fmla="*/ 5768340 w 11475720"/>
              <a:gd name="connsiteY523" fmla="*/ 268605 h 1091564"/>
              <a:gd name="connsiteX524" fmla="*/ 5768340 w 11475720"/>
              <a:gd name="connsiteY524" fmla="*/ 264795 h 1091564"/>
              <a:gd name="connsiteX525" fmla="*/ 5709285 w 11475720"/>
              <a:gd name="connsiteY525" fmla="*/ 264795 h 1091564"/>
              <a:gd name="connsiteX526" fmla="*/ 5709285 w 11475720"/>
              <a:gd name="connsiteY526" fmla="*/ 260985 h 1091564"/>
              <a:gd name="connsiteX527" fmla="*/ 5658803 w 11475720"/>
              <a:gd name="connsiteY527" fmla="*/ 260985 h 1091564"/>
              <a:gd name="connsiteX528" fmla="*/ 5658803 w 11475720"/>
              <a:gd name="connsiteY528" fmla="*/ 256223 h 1091564"/>
              <a:gd name="connsiteX529" fmla="*/ 5640705 w 11475720"/>
              <a:gd name="connsiteY529" fmla="*/ 256223 h 1091564"/>
              <a:gd name="connsiteX530" fmla="*/ 5640705 w 11475720"/>
              <a:gd name="connsiteY530" fmla="*/ 310515 h 1091564"/>
              <a:gd name="connsiteX531" fmla="*/ 5636895 w 11475720"/>
              <a:gd name="connsiteY531" fmla="*/ 314325 h 1091564"/>
              <a:gd name="connsiteX532" fmla="*/ 5636895 w 11475720"/>
              <a:gd name="connsiteY532" fmla="*/ 493395 h 1091564"/>
              <a:gd name="connsiteX533" fmla="*/ 5619750 w 11475720"/>
              <a:gd name="connsiteY533" fmla="*/ 493395 h 1091564"/>
              <a:gd name="connsiteX534" fmla="*/ 5619750 w 11475720"/>
              <a:gd name="connsiteY534" fmla="*/ 488633 h 1091564"/>
              <a:gd name="connsiteX535" fmla="*/ 5608320 w 11475720"/>
              <a:gd name="connsiteY535" fmla="*/ 488633 h 1091564"/>
              <a:gd name="connsiteX536" fmla="*/ 5608320 w 11475720"/>
              <a:gd name="connsiteY536" fmla="*/ 563880 h 1091564"/>
              <a:gd name="connsiteX537" fmla="*/ 5604510 w 11475720"/>
              <a:gd name="connsiteY537" fmla="*/ 563880 h 1091564"/>
              <a:gd name="connsiteX538" fmla="*/ 5599748 w 11475720"/>
              <a:gd name="connsiteY538" fmla="*/ 568643 h 1091564"/>
              <a:gd name="connsiteX539" fmla="*/ 5599748 w 11475720"/>
              <a:gd name="connsiteY539" fmla="*/ 574358 h 1091564"/>
              <a:gd name="connsiteX540" fmla="*/ 5574030 w 11475720"/>
              <a:gd name="connsiteY540" fmla="*/ 574358 h 1091564"/>
              <a:gd name="connsiteX541" fmla="*/ 5574030 w 11475720"/>
              <a:gd name="connsiteY541" fmla="*/ 560070 h 1091564"/>
              <a:gd name="connsiteX542" fmla="*/ 5580698 w 11475720"/>
              <a:gd name="connsiteY542" fmla="*/ 560070 h 1091564"/>
              <a:gd name="connsiteX543" fmla="*/ 5580698 w 11475720"/>
              <a:gd name="connsiteY543" fmla="*/ 476250 h 1091564"/>
              <a:gd name="connsiteX544" fmla="*/ 5582603 w 11475720"/>
              <a:gd name="connsiteY544" fmla="*/ 476250 h 1091564"/>
              <a:gd name="connsiteX545" fmla="*/ 5582603 w 11475720"/>
              <a:gd name="connsiteY545" fmla="*/ 466725 h 1091564"/>
              <a:gd name="connsiteX546" fmla="*/ 5548313 w 11475720"/>
              <a:gd name="connsiteY546" fmla="*/ 466725 h 1091564"/>
              <a:gd name="connsiteX547" fmla="*/ 5548313 w 11475720"/>
              <a:gd name="connsiteY547" fmla="*/ 342900 h 1091564"/>
              <a:gd name="connsiteX548" fmla="*/ 5545455 w 11475720"/>
              <a:gd name="connsiteY548" fmla="*/ 342900 h 1091564"/>
              <a:gd name="connsiteX549" fmla="*/ 5545455 w 11475720"/>
              <a:gd name="connsiteY549" fmla="*/ 338138 h 1091564"/>
              <a:gd name="connsiteX550" fmla="*/ 5537835 w 11475720"/>
              <a:gd name="connsiteY550" fmla="*/ 330518 h 1091564"/>
              <a:gd name="connsiteX551" fmla="*/ 5521643 w 11475720"/>
              <a:gd name="connsiteY551" fmla="*/ 330518 h 1091564"/>
              <a:gd name="connsiteX552" fmla="*/ 5521643 w 11475720"/>
              <a:gd name="connsiteY552" fmla="*/ 299085 h 1091564"/>
              <a:gd name="connsiteX553" fmla="*/ 5487353 w 11475720"/>
              <a:gd name="connsiteY553" fmla="*/ 299085 h 1091564"/>
              <a:gd name="connsiteX554" fmla="*/ 5487353 w 11475720"/>
              <a:gd name="connsiteY554" fmla="*/ 276225 h 1091564"/>
              <a:gd name="connsiteX555" fmla="*/ 5486400 w 11475720"/>
              <a:gd name="connsiteY555" fmla="*/ 276225 h 1091564"/>
              <a:gd name="connsiteX556" fmla="*/ 5486400 w 11475720"/>
              <a:gd name="connsiteY556" fmla="*/ 300038 h 1091564"/>
              <a:gd name="connsiteX557" fmla="*/ 5454968 w 11475720"/>
              <a:gd name="connsiteY557" fmla="*/ 300038 h 1091564"/>
              <a:gd name="connsiteX558" fmla="*/ 5454968 w 11475720"/>
              <a:gd name="connsiteY558" fmla="*/ 400050 h 1091564"/>
              <a:gd name="connsiteX559" fmla="*/ 5444490 w 11475720"/>
              <a:gd name="connsiteY559" fmla="*/ 400050 h 1091564"/>
              <a:gd name="connsiteX560" fmla="*/ 5441633 w 11475720"/>
              <a:gd name="connsiteY560" fmla="*/ 398145 h 1091564"/>
              <a:gd name="connsiteX561" fmla="*/ 5422583 w 11475720"/>
              <a:gd name="connsiteY561" fmla="*/ 398145 h 1091564"/>
              <a:gd name="connsiteX562" fmla="*/ 5422583 w 11475720"/>
              <a:gd name="connsiteY562" fmla="*/ 560070 h 1091564"/>
              <a:gd name="connsiteX563" fmla="*/ 5414963 w 11475720"/>
              <a:gd name="connsiteY563" fmla="*/ 560070 h 1091564"/>
              <a:gd name="connsiteX564" fmla="*/ 5414963 w 11475720"/>
              <a:gd name="connsiteY564" fmla="*/ 540068 h 1091564"/>
              <a:gd name="connsiteX565" fmla="*/ 5396865 w 11475720"/>
              <a:gd name="connsiteY565" fmla="*/ 532448 h 1091564"/>
              <a:gd name="connsiteX566" fmla="*/ 5396865 w 11475720"/>
              <a:gd name="connsiteY566" fmla="*/ 521018 h 1091564"/>
              <a:gd name="connsiteX567" fmla="*/ 5372100 w 11475720"/>
              <a:gd name="connsiteY567" fmla="*/ 521018 h 1091564"/>
              <a:gd name="connsiteX568" fmla="*/ 5372100 w 11475720"/>
              <a:gd name="connsiteY568" fmla="*/ 461963 h 1091564"/>
              <a:gd name="connsiteX569" fmla="*/ 5345430 w 11475720"/>
              <a:gd name="connsiteY569" fmla="*/ 461963 h 1091564"/>
              <a:gd name="connsiteX570" fmla="*/ 5345430 w 11475720"/>
              <a:gd name="connsiteY570" fmla="*/ 414338 h 1091564"/>
              <a:gd name="connsiteX571" fmla="*/ 5347335 w 11475720"/>
              <a:gd name="connsiteY571" fmla="*/ 410528 h 1091564"/>
              <a:gd name="connsiteX572" fmla="*/ 5347335 w 11475720"/>
              <a:gd name="connsiteY572" fmla="*/ 380048 h 1091564"/>
              <a:gd name="connsiteX573" fmla="*/ 5345430 w 11475720"/>
              <a:gd name="connsiteY573" fmla="*/ 380048 h 1091564"/>
              <a:gd name="connsiteX574" fmla="*/ 5345430 w 11475720"/>
              <a:gd name="connsiteY574" fmla="*/ 355283 h 1091564"/>
              <a:gd name="connsiteX575" fmla="*/ 5322570 w 11475720"/>
              <a:gd name="connsiteY575" fmla="*/ 355283 h 1091564"/>
              <a:gd name="connsiteX576" fmla="*/ 5322570 w 11475720"/>
              <a:gd name="connsiteY576" fmla="*/ 358140 h 1091564"/>
              <a:gd name="connsiteX577" fmla="*/ 5308283 w 11475720"/>
              <a:gd name="connsiteY577" fmla="*/ 358140 h 1091564"/>
              <a:gd name="connsiteX578" fmla="*/ 5308283 w 11475720"/>
              <a:gd name="connsiteY578" fmla="*/ 329565 h 1091564"/>
              <a:gd name="connsiteX579" fmla="*/ 5303520 w 11475720"/>
              <a:gd name="connsiteY579" fmla="*/ 326708 h 1091564"/>
              <a:gd name="connsiteX580" fmla="*/ 5297805 w 11475720"/>
              <a:gd name="connsiteY580" fmla="*/ 326708 h 1091564"/>
              <a:gd name="connsiteX581" fmla="*/ 5297805 w 11475720"/>
              <a:gd name="connsiteY581" fmla="*/ 342900 h 1091564"/>
              <a:gd name="connsiteX582" fmla="*/ 5299710 w 11475720"/>
              <a:gd name="connsiteY582" fmla="*/ 342900 h 1091564"/>
              <a:gd name="connsiteX583" fmla="*/ 5299710 w 11475720"/>
              <a:gd name="connsiteY583" fmla="*/ 358140 h 1091564"/>
              <a:gd name="connsiteX584" fmla="*/ 5283518 w 11475720"/>
              <a:gd name="connsiteY584" fmla="*/ 358140 h 1091564"/>
              <a:gd name="connsiteX585" fmla="*/ 5283518 w 11475720"/>
              <a:gd name="connsiteY585" fmla="*/ 352425 h 1091564"/>
              <a:gd name="connsiteX586" fmla="*/ 5275898 w 11475720"/>
              <a:gd name="connsiteY586" fmla="*/ 352425 h 1091564"/>
              <a:gd name="connsiteX587" fmla="*/ 5275898 w 11475720"/>
              <a:gd name="connsiteY587" fmla="*/ 390525 h 1091564"/>
              <a:gd name="connsiteX588" fmla="*/ 5251133 w 11475720"/>
              <a:gd name="connsiteY588" fmla="*/ 390525 h 1091564"/>
              <a:gd name="connsiteX589" fmla="*/ 5251133 w 11475720"/>
              <a:gd name="connsiteY589" fmla="*/ 510540 h 1091564"/>
              <a:gd name="connsiteX590" fmla="*/ 5255895 w 11475720"/>
              <a:gd name="connsiteY590" fmla="*/ 510540 h 1091564"/>
              <a:gd name="connsiteX591" fmla="*/ 5255895 w 11475720"/>
              <a:gd name="connsiteY591" fmla="*/ 523875 h 1091564"/>
              <a:gd name="connsiteX592" fmla="*/ 5232083 w 11475720"/>
              <a:gd name="connsiteY592" fmla="*/ 523875 h 1091564"/>
              <a:gd name="connsiteX593" fmla="*/ 5224463 w 11475720"/>
              <a:gd name="connsiteY593" fmla="*/ 535305 h 1091564"/>
              <a:gd name="connsiteX594" fmla="*/ 5205413 w 11475720"/>
              <a:gd name="connsiteY594" fmla="*/ 535305 h 1091564"/>
              <a:gd name="connsiteX595" fmla="*/ 5205413 w 11475720"/>
              <a:gd name="connsiteY595" fmla="*/ 557213 h 1091564"/>
              <a:gd name="connsiteX596" fmla="*/ 5194935 w 11475720"/>
              <a:gd name="connsiteY596" fmla="*/ 557213 h 1091564"/>
              <a:gd name="connsiteX597" fmla="*/ 5194935 w 11475720"/>
              <a:gd name="connsiteY597" fmla="*/ 614363 h 1091564"/>
              <a:gd name="connsiteX598" fmla="*/ 5184458 w 11475720"/>
              <a:gd name="connsiteY598" fmla="*/ 614363 h 1091564"/>
              <a:gd name="connsiteX599" fmla="*/ 5184458 w 11475720"/>
              <a:gd name="connsiteY599" fmla="*/ 673418 h 1091564"/>
              <a:gd name="connsiteX600" fmla="*/ 5180648 w 11475720"/>
              <a:gd name="connsiteY600" fmla="*/ 673418 h 1091564"/>
              <a:gd name="connsiteX601" fmla="*/ 5180648 w 11475720"/>
              <a:gd name="connsiteY601" fmla="*/ 560070 h 1091564"/>
              <a:gd name="connsiteX602" fmla="*/ 5168265 w 11475720"/>
              <a:gd name="connsiteY602" fmla="*/ 560070 h 1091564"/>
              <a:gd name="connsiteX603" fmla="*/ 5168265 w 11475720"/>
              <a:gd name="connsiteY603" fmla="*/ 530543 h 1091564"/>
              <a:gd name="connsiteX604" fmla="*/ 5145405 w 11475720"/>
              <a:gd name="connsiteY604" fmla="*/ 527685 h 1091564"/>
              <a:gd name="connsiteX605" fmla="*/ 5145405 w 11475720"/>
              <a:gd name="connsiteY605" fmla="*/ 521018 h 1091564"/>
              <a:gd name="connsiteX606" fmla="*/ 5108258 w 11475720"/>
              <a:gd name="connsiteY606" fmla="*/ 521018 h 1091564"/>
              <a:gd name="connsiteX607" fmla="*/ 5108258 w 11475720"/>
              <a:gd name="connsiteY607" fmla="*/ 475298 h 1091564"/>
              <a:gd name="connsiteX608" fmla="*/ 5090160 w 11475720"/>
              <a:gd name="connsiteY608" fmla="*/ 447675 h 1091564"/>
              <a:gd name="connsiteX609" fmla="*/ 5038725 w 11475720"/>
              <a:gd name="connsiteY609" fmla="*/ 447675 h 1091564"/>
              <a:gd name="connsiteX610" fmla="*/ 5016818 w 11475720"/>
              <a:gd name="connsiteY610" fmla="*/ 491490 h 1091564"/>
              <a:gd name="connsiteX611" fmla="*/ 5016818 w 11475720"/>
              <a:gd name="connsiteY611" fmla="*/ 519113 h 1091564"/>
              <a:gd name="connsiteX612" fmla="*/ 4979670 w 11475720"/>
              <a:gd name="connsiteY612" fmla="*/ 519113 h 1091564"/>
              <a:gd name="connsiteX613" fmla="*/ 4979670 w 11475720"/>
              <a:gd name="connsiteY613" fmla="*/ 526733 h 1091564"/>
              <a:gd name="connsiteX614" fmla="*/ 4956810 w 11475720"/>
              <a:gd name="connsiteY614" fmla="*/ 531495 h 1091564"/>
              <a:gd name="connsiteX615" fmla="*/ 4956810 w 11475720"/>
              <a:gd name="connsiteY615" fmla="*/ 555308 h 1091564"/>
              <a:gd name="connsiteX616" fmla="*/ 4943475 w 11475720"/>
              <a:gd name="connsiteY616" fmla="*/ 555308 h 1091564"/>
              <a:gd name="connsiteX617" fmla="*/ 4943475 w 11475720"/>
              <a:gd name="connsiteY617" fmla="*/ 758190 h 1091564"/>
              <a:gd name="connsiteX618" fmla="*/ 4936808 w 11475720"/>
              <a:gd name="connsiteY618" fmla="*/ 758190 h 1091564"/>
              <a:gd name="connsiteX619" fmla="*/ 4936808 w 11475720"/>
              <a:gd name="connsiteY619" fmla="*/ 749618 h 1091564"/>
              <a:gd name="connsiteX620" fmla="*/ 4903470 w 11475720"/>
              <a:gd name="connsiteY620" fmla="*/ 722948 h 1091564"/>
              <a:gd name="connsiteX621" fmla="*/ 4866323 w 11475720"/>
              <a:gd name="connsiteY621" fmla="*/ 722948 h 1091564"/>
              <a:gd name="connsiteX622" fmla="*/ 4866323 w 11475720"/>
              <a:gd name="connsiteY622" fmla="*/ 822008 h 1091564"/>
              <a:gd name="connsiteX623" fmla="*/ 4846320 w 11475720"/>
              <a:gd name="connsiteY623" fmla="*/ 822008 h 1091564"/>
              <a:gd name="connsiteX624" fmla="*/ 4846320 w 11475720"/>
              <a:gd name="connsiteY624" fmla="*/ 924878 h 1091564"/>
              <a:gd name="connsiteX625" fmla="*/ 4831080 w 11475720"/>
              <a:gd name="connsiteY625" fmla="*/ 924878 h 1091564"/>
              <a:gd name="connsiteX626" fmla="*/ 4831080 w 11475720"/>
              <a:gd name="connsiteY626" fmla="*/ 908685 h 1091564"/>
              <a:gd name="connsiteX627" fmla="*/ 4825365 w 11475720"/>
              <a:gd name="connsiteY627" fmla="*/ 908685 h 1091564"/>
              <a:gd name="connsiteX628" fmla="*/ 4825365 w 11475720"/>
              <a:gd name="connsiteY628" fmla="*/ 902970 h 1091564"/>
              <a:gd name="connsiteX629" fmla="*/ 4822508 w 11475720"/>
              <a:gd name="connsiteY629" fmla="*/ 902970 h 1091564"/>
              <a:gd name="connsiteX630" fmla="*/ 4788218 w 11475720"/>
              <a:gd name="connsiteY630" fmla="*/ 873443 h 1091564"/>
              <a:gd name="connsiteX631" fmla="*/ 4725353 w 11475720"/>
              <a:gd name="connsiteY631" fmla="*/ 857250 h 1091564"/>
              <a:gd name="connsiteX632" fmla="*/ 4725353 w 11475720"/>
              <a:gd name="connsiteY632" fmla="*/ 849630 h 1091564"/>
              <a:gd name="connsiteX633" fmla="*/ 4721543 w 11475720"/>
              <a:gd name="connsiteY633" fmla="*/ 847725 h 1091564"/>
              <a:gd name="connsiteX634" fmla="*/ 4721543 w 11475720"/>
              <a:gd name="connsiteY634" fmla="*/ 828675 h 1091564"/>
              <a:gd name="connsiteX635" fmla="*/ 4717733 w 11475720"/>
              <a:gd name="connsiteY635" fmla="*/ 825818 h 1091564"/>
              <a:gd name="connsiteX636" fmla="*/ 4717733 w 11475720"/>
              <a:gd name="connsiteY636" fmla="*/ 809625 h 1091564"/>
              <a:gd name="connsiteX637" fmla="*/ 4713923 w 11475720"/>
              <a:gd name="connsiteY637" fmla="*/ 805815 h 1091564"/>
              <a:gd name="connsiteX638" fmla="*/ 4710113 w 11475720"/>
              <a:gd name="connsiteY638" fmla="*/ 809625 h 1091564"/>
              <a:gd name="connsiteX639" fmla="*/ 4710113 w 11475720"/>
              <a:gd name="connsiteY639" fmla="*/ 827723 h 1091564"/>
              <a:gd name="connsiteX640" fmla="*/ 4706303 w 11475720"/>
              <a:gd name="connsiteY640" fmla="*/ 830580 h 1091564"/>
              <a:gd name="connsiteX641" fmla="*/ 4706303 w 11475720"/>
              <a:gd name="connsiteY641" fmla="*/ 849630 h 1091564"/>
              <a:gd name="connsiteX642" fmla="*/ 4702493 w 11475720"/>
              <a:gd name="connsiteY642" fmla="*/ 851535 h 1091564"/>
              <a:gd name="connsiteX643" fmla="*/ 4702493 w 11475720"/>
              <a:gd name="connsiteY643" fmla="*/ 859155 h 1091564"/>
              <a:gd name="connsiteX644" fmla="*/ 4639628 w 11475720"/>
              <a:gd name="connsiteY644" fmla="*/ 875348 h 1091564"/>
              <a:gd name="connsiteX645" fmla="*/ 4605338 w 11475720"/>
              <a:gd name="connsiteY645" fmla="*/ 904875 h 1091564"/>
              <a:gd name="connsiteX646" fmla="*/ 4600575 w 11475720"/>
              <a:gd name="connsiteY646" fmla="*/ 904875 h 1091564"/>
              <a:gd name="connsiteX647" fmla="*/ 4600575 w 11475720"/>
              <a:gd name="connsiteY647" fmla="*/ 910590 h 1091564"/>
              <a:gd name="connsiteX648" fmla="*/ 4594860 w 11475720"/>
              <a:gd name="connsiteY648" fmla="*/ 910590 h 1091564"/>
              <a:gd name="connsiteX649" fmla="*/ 4594860 w 11475720"/>
              <a:gd name="connsiteY649" fmla="*/ 950595 h 1091564"/>
              <a:gd name="connsiteX650" fmla="*/ 4592003 w 11475720"/>
              <a:gd name="connsiteY650" fmla="*/ 954405 h 1091564"/>
              <a:gd name="connsiteX651" fmla="*/ 4592003 w 11475720"/>
              <a:gd name="connsiteY651" fmla="*/ 714375 h 1091564"/>
              <a:gd name="connsiteX652" fmla="*/ 4597718 w 11475720"/>
              <a:gd name="connsiteY652" fmla="*/ 710565 h 1091564"/>
              <a:gd name="connsiteX653" fmla="*/ 4597718 w 11475720"/>
              <a:gd name="connsiteY653" fmla="*/ 681990 h 1091564"/>
              <a:gd name="connsiteX654" fmla="*/ 4589145 w 11475720"/>
              <a:gd name="connsiteY654" fmla="*/ 681990 h 1091564"/>
              <a:gd name="connsiteX655" fmla="*/ 4589145 w 11475720"/>
              <a:gd name="connsiteY655" fmla="*/ 576263 h 1091564"/>
              <a:gd name="connsiteX656" fmla="*/ 4591050 w 11475720"/>
              <a:gd name="connsiteY656" fmla="*/ 573405 h 1091564"/>
              <a:gd name="connsiteX657" fmla="*/ 4591050 w 11475720"/>
              <a:gd name="connsiteY657" fmla="*/ 565785 h 1091564"/>
              <a:gd name="connsiteX658" fmla="*/ 4589145 w 11475720"/>
              <a:gd name="connsiteY658" fmla="*/ 565785 h 1091564"/>
              <a:gd name="connsiteX659" fmla="*/ 4570095 w 11475720"/>
              <a:gd name="connsiteY659" fmla="*/ 461010 h 1091564"/>
              <a:gd name="connsiteX660" fmla="*/ 4570095 w 11475720"/>
              <a:gd name="connsiteY660" fmla="*/ 447675 h 1091564"/>
              <a:gd name="connsiteX661" fmla="*/ 4569143 w 11475720"/>
              <a:gd name="connsiteY661" fmla="*/ 445770 h 1091564"/>
              <a:gd name="connsiteX662" fmla="*/ 4569143 w 11475720"/>
              <a:gd name="connsiteY662" fmla="*/ 396240 h 1091564"/>
              <a:gd name="connsiteX663" fmla="*/ 4567238 w 11475720"/>
              <a:gd name="connsiteY663" fmla="*/ 393383 h 1091564"/>
              <a:gd name="connsiteX664" fmla="*/ 4565333 w 11475720"/>
              <a:gd name="connsiteY664" fmla="*/ 396240 h 1091564"/>
              <a:gd name="connsiteX665" fmla="*/ 4565333 w 11475720"/>
              <a:gd name="connsiteY665" fmla="*/ 445770 h 1091564"/>
              <a:gd name="connsiteX666" fmla="*/ 4564380 w 11475720"/>
              <a:gd name="connsiteY666" fmla="*/ 447675 h 1091564"/>
              <a:gd name="connsiteX667" fmla="*/ 4564380 w 11475720"/>
              <a:gd name="connsiteY667" fmla="*/ 461963 h 1091564"/>
              <a:gd name="connsiteX668" fmla="*/ 4545330 w 11475720"/>
              <a:gd name="connsiteY668" fmla="*/ 566738 h 1091564"/>
              <a:gd name="connsiteX669" fmla="*/ 4543425 w 11475720"/>
              <a:gd name="connsiteY669" fmla="*/ 566738 h 1091564"/>
              <a:gd name="connsiteX670" fmla="*/ 4543425 w 11475720"/>
              <a:gd name="connsiteY670" fmla="*/ 574358 h 1091564"/>
              <a:gd name="connsiteX671" fmla="*/ 4545330 w 11475720"/>
              <a:gd name="connsiteY671" fmla="*/ 577215 h 1091564"/>
              <a:gd name="connsiteX672" fmla="*/ 4545330 w 11475720"/>
              <a:gd name="connsiteY672" fmla="*/ 682943 h 1091564"/>
              <a:gd name="connsiteX673" fmla="*/ 4536758 w 11475720"/>
              <a:gd name="connsiteY673" fmla="*/ 682943 h 1091564"/>
              <a:gd name="connsiteX674" fmla="*/ 4536758 w 11475720"/>
              <a:gd name="connsiteY674" fmla="*/ 711518 h 1091564"/>
              <a:gd name="connsiteX675" fmla="*/ 4543425 w 11475720"/>
              <a:gd name="connsiteY675" fmla="*/ 714375 h 1091564"/>
              <a:gd name="connsiteX676" fmla="*/ 4543425 w 11475720"/>
              <a:gd name="connsiteY676" fmla="*/ 956310 h 1091564"/>
              <a:gd name="connsiteX677" fmla="*/ 4540568 w 11475720"/>
              <a:gd name="connsiteY677" fmla="*/ 956310 h 1091564"/>
              <a:gd name="connsiteX678" fmla="*/ 4540568 w 11475720"/>
              <a:gd name="connsiteY678" fmla="*/ 966788 h 1091564"/>
              <a:gd name="connsiteX679" fmla="*/ 4496753 w 11475720"/>
              <a:gd name="connsiteY679" fmla="*/ 952500 h 1091564"/>
              <a:gd name="connsiteX680" fmla="*/ 4445318 w 11475720"/>
              <a:gd name="connsiteY680" fmla="*/ 973455 h 1091564"/>
              <a:gd name="connsiteX681" fmla="*/ 4445318 w 11475720"/>
              <a:gd name="connsiteY681" fmla="*/ 976313 h 1091564"/>
              <a:gd name="connsiteX682" fmla="*/ 4447223 w 11475720"/>
              <a:gd name="connsiteY682" fmla="*/ 976313 h 1091564"/>
              <a:gd name="connsiteX683" fmla="*/ 4447223 w 11475720"/>
              <a:gd name="connsiteY683" fmla="*/ 983933 h 1091564"/>
              <a:gd name="connsiteX684" fmla="*/ 4422458 w 11475720"/>
              <a:gd name="connsiteY684" fmla="*/ 983933 h 1091564"/>
              <a:gd name="connsiteX685" fmla="*/ 4414838 w 11475720"/>
              <a:gd name="connsiteY685" fmla="*/ 988695 h 1091564"/>
              <a:gd name="connsiteX686" fmla="*/ 4414838 w 11475720"/>
              <a:gd name="connsiteY686" fmla="*/ 1006793 h 1091564"/>
              <a:gd name="connsiteX687" fmla="*/ 4351020 w 11475720"/>
              <a:gd name="connsiteY687" fmla="*/ 1024890 h 1091564"/>
              <a:gd name="connsiteX688" fmla="*/ 4351020 w 11475720"/>
              <a:gd name="connsiteY688" fmla="*/ 1033463 h 1091564"/>
              <a:gd name="connsiteX689" fmla="*/ 4325303 w 11475720"/>
              <a:gd name="connsiteY689" fmla="*/ 1032510 h 1091564"/>
              <a:gd name="connsiteX690" fmla="*/ 4300538 w 11475720"/>
              <a:gd name="connsiteY690" fmla="*/ 1043940 h 1091564"/>
              <a:gd name="connsiteX691" fmla="*/ 4300538 w 11475720"/>
              <a:gd name="connsiteY691" fmla="*/ 1052513 h 1091564"/>
              <a:gd name="connsiteX692" fmla="*/ 4278630 w 11475720"/>
              <a:gd name="connsiteY692" fmla="*/ 1052513 h 1091564"/>
              <a:gd name="connsiteX693" fmla="*/ 4278630 w 11475720"/>
              <a:gd name="connsiteY693" fmla="*/ 1038225 h 1091564"/>
              <a:gd name="connsiteX694" fmla="*/ 4251960 w 11475720"/>
              <a:gd name="connsiteY694" fmla="*/ 1028700 h 1091564"/>
              <a:gd name="connsiteX695" fmla="*/ 4251960 w 11475720"/>
              <a:gd name="connsiteY695" fmla="*/ 1021080 h 1091564"/>
              <a:gd name="connsiteX696" fmla="*/ 4177665 w 11475720"/>
              <a:gd name="connsiteY696" fmla="*/ 985838 h 1091564"/>
              <a:gd name="connsiteX697" fmla="*/ 4127183 w 11475720"/>
              <a:gd name="connsiteY697" fmla="*/ 997268 h 1091564"/>
              <a:gd name="connsiteX698" fmla="*/ 4127183 w 11475720"/>
              <a:gd name="connsiteY698" fmla="*/ 884873 h 1091564"/>
              <a:gd name="connsiteX699" fmla="*/ 4123373 w 11475720"/>
              <a:gd name="connsiteY699" fmla="*/ 884873 h 1091564"/>
              <a:gd name="connsiteX700" fmla="*/ 4123373 w 11475720"/>
              <a:gd name="connsiteY700" fmla="*/ 875348 h 1091564"/>
              <a:gd name="connsiteX701" fmla="*/ 4125278 w 11475720"/>
              <a:gd name="connsiteY701" fmla="*/ 875348 h 1091564"/>
              <a:gd name="connsiteX702" fmla="*/ 4125278 w 11475720"/>
              <a:gd name="connsiteY702" fmla="*/ 860108 h 1091564"/>
              <a:gd name="connsiteX703" fmla="*/ 4109085 w 11475720"/>
              <a:gd name="connsiteY703" fmla="*/ 849630 h 1091564"/>
              <a:gd name="connsiteX704" fmla="*/ 4109085 w 11475720"/>
              <a:gd name="connsiteY704" fmla="*/ 809625 h 1091564"/>
              <a:gd name="connsiteX705" fmla="*/ 4081463 w 11475720"/>
              <a:gd name="connsiteY705" fmla="*/ 782003 h 1091564"/>
              <a:gd name="connsiteX706" fmla="*/ 4053840 w 11475720"/>
              <a:gd name="connsiteY706" fmla="*/ 782003 h 1091564"/>
              <a:gd name="connsiteX707" fmla="*/ 4053840 w 11475720"/>
              <a:gd name="connsiteY707" fmla="*/ 728663 h 1091564"/>
              <a:gd name="connsiteX708" fmla="*/ 4060508 w 11475720"/>
              <a:gd name="connsiteY708" fmla="*/ 724853 h 1091564"/>
              <a:gd name="connsiteX709" fmla="*/ 4060508 w 11475720"/>
              <a:gd name="connsiteY709" fmla="*/ 696278 h 1091564"/>
              <a:gd name="connsiteX710" fmla="*/ 4050030 w 11475720"/>
              <a:gd name="connsiteY710" fmla="*/ 696278 h 1091564"/>
              <a:gd name="connsiteX711" fmla="*/ 4050030 w 11475720"/>
              <a:gd name="connsiteY711" fmla="*/ 590550 h 1091564"/>
              <a:gd name="connsiteX712" fmla="*/ 4052888 w 11475720"/>
              <a:gd name="connsiteY712" fmla="*/ 587693 h 1091564"/>
              <a:gd name="connsiteX713" fmla="*/ 4052888 w 11475720"/>
              <a:gd name="connsiteY713" fmla="*/ 581025 h 1091564"/>
              <a:gd name="connsiteX714" fmla="*/ 4050983 w 11475720"/>
              <a:gd name="connsiteY714" fmla="*/ 581025 h 1091564"/>
              <a:gd name="connsiteX715" fmla="*/ 4028123 w 11475720"/>
              <a:gd name="connsiteY715" fmla="*/ 476250 h 1091564"/>
              <a:gd name="connsiteX716" fmla="*/ 4028123 w 11475720"/>
              <a:gd name="connsiteY716" fmla="*/ 461963 h 1091564"/>
              <a:gd name="connsiteX717" fmla="*/ 4027170 w 11475720"/>
              <a:gd name="connsiteY717" fmla="*/ 460058 h 1091564"/>
              <a:gd name="connsiteX718" fmla="*/ 4027170 w 11475720"/>
              <a:gd name="connsiteY718" fmla="*/ 410528 h 1091564"/>
              <a:gd name="connsiteX719" fmla="*/ 4025265 w 11475720"/>
              <a:gd name="connsiteY719" fmla="*/ 407670 h 1091564"/>
              <a:gd name="connsiteX720" fmla="*/ 4023360 w 11475720"/>
              <a:gd name="connsiteY720" fmla="*/ 410528 h 1091564"/>
              <a:gd name="connsiteX721" fmla="*/ 4023360 w 11475720"/>
              <a:gd name="connsiteY721" fmla="*/ 460058 h 1091564"/>
              <a:gd name="connsiteX722" fmla="*/ 4022408 w 11475720"/>
              <a:gd name="connsiteY722" fmla="*/ 461963 h 1091564"/>
              <a:gd name="connsiteX723" fmla="*/ 4022408 w 11475720"/>
              <a:gd name="connsiteY723" fmla="*/ 476250 h 1091564"/>
              <a:gd name="connsiteX724" fmla="*/ 3999548 w 11475720"/>
              <a:gd name="connsiteY724" fmla="*/ 581025 h 1091564"/>
              <a:gd name="connsiteX725" fmla="*/ 3997643 w 11475720"/>
              <a:gd name="connsiteY725" fmla="*/ 581025 h 1091564"/>
              <a:gd name="connsiteX726" fmla="*/ 3997643 w 11475720"/>
              <a:gd name="connsiteY726" fmla="*/ 588645 h 1091564"/>
              <a:gd name="connsiteX727" fmla="*/ 4000500 w 11475720"/>
              <a:gd name="connsiteY727" fmla="*/ 591503 h 1091564"/>
              <a:gd name="connsiteX728" fmla="*/ 4000500 w 11475720"/>
              <a:gd name="connsiteY728" fmla="*/ 697230 h 1091564"/>
              <a:gd name="connsiteX729" fmla="*/ 3990023 w 11475720"/>
              <a:gd name="connsiteY729" fmla="*/ 697230 h 1091564"/>
              <a:gd name="connsiteX730" fmla="*/ 3990023 w 11475720"/>
              <a:gd name="connsiteY730" fmla="*/ 725805 h 1091564"/>
              <a:gd name="connsiteX731" fmla="*/ 3996690 w 11475720"/>
              <a:gd name="connsiteY731" fmla="*/ 729615 h 1091564"/>
              <a:gd name="connsiteX732" fmla="*/ 3996690 w 11475720"/>
              <a:gd name="connsiteY732" fmla="*/ 781050 h 1091564"/>
              <a:gd name="connsiteX733" fmla="*/ 3973830 w 11475720"/>
              <a:gd name="connsiteY733" fmla="*/ 779145 h 1091564"/>
              <a:gd name="connsiteX734" fmla="*/ 3973830 w 11475720"/>
              <a:gd name="connsiteY734" fmla="*/ 772478 h 1091564"/>
              <a:gd name="connsiteX735" fmla="*/ 3942398 w 11475720"/>
              <a:gd name="connsiteY735" fmla="*/ 772478 h 1091564"/>
              <a:gd name="connsiteX736" fmla="*/ 3930015 w 11475720"/>
              <a:gd name="connsiteY736" fmla="*/ 721995 h 1091564"/>
              <a:gd name="connsiteX737" fmla="*/ 3921443 w 11475720"/>
              <a:gd name="connsiteY737" fmla="*/ 721995 h 1091564"/>
              <a:gd name="connsiteX738" fmla="*/ 3915728 w 11475720"/>
              <a:gd name="connsiteY738" fmla="*/ 712470 h 1091564"/>
              <a:gd name="connsiteX739" fmla="*/ 3895725 w 11475720"/>
              <a:gd name="connsiteY739" fmla="*/ 712470 h 1091564"/>
              <a:gd name="connsiteX740" fmla="*/ 3895725 w 11475720"/>
              <a:gd name="connsiteY740" fmla="*/ 697230 h 1091564"/>
              <a:gd name="connsiteX741" fmla="*/ 3874770 w 11475720"/>
              <a:gd name="connsiteY741" fmla="*/ 697230 h 1091564"/>
              <a:gd name="connsiteX742" fmla="*/ 3813810 w 11475720"/>
              <a:gd name="connsiteY742" fmla="*/ 621030 h 1091564"/>
              <a:gd name="connsiteX743" fmla="*/ 3689985 w 11475720"/>
              <a:gd name="connsiteY743" fmla="*/ 577215 h 1091564"/>
              <a:gd name="connsiteX744" fmla="*/ 3689985 w 11475720"/>
              <a:gd name="connsiteY744" fmla="*/ 574358 h 1091564"/>
              <a:gd name="connsiteX745" fmla="*/ 3685223 w 11475720"/>
              <a:gd name="connsiteY745" fmla="*/ 571500 h 1091564"/>
              <a:gd name="connsiteX746" fmla="*/ 3685223 w 11475720"/>
              <a:gd name="connsiteY746" fmla="*/ 559118 h 1091564"/>
              <a:gd name="connsiteX747" fmla="*/ 3674745 w 11475720"/>
              <a:gd name="connsiteY747" fmla="*/ 550545 h 1091564"/>
              <a:gd name="connsiteX748" fmla="*/ 3674745 w 11475720"/>
              <a:gd name="connsiteY748" fmla="*/ 540068 h 1091564"/>
              <a:gd name="connsiteX749" fmla="*/ 3671888 w 11475720"/>
              <a:gd name="connsiteY749" fmla="*/ 536258 h 1091564"/>
              <a:gd name="connsiteX750" fmla="*/ 3671888 w 11475720"/>
              <a:gd name="connsiteY750" fmla="*/ 525780 h 1091564"/>
              <a:gd name="connsiteX751" fmla="*/ 3672840 w 11475720"/>
              <a:gd name="connsiteY751" fmla="*/ 524828 h 1091564"/>
              <a:gd name="connsiteX752" fmla="*/ 3672840 w 11475720"/>
              <a:gd name="connsiteY752" fmla="*/ 515303 h 1091564"/>
              <a:gd name="connsiteX753" fmla="*/ 3670935 w 11475720"/>
              <a:gd name="connsiteY753" fmla="*/ 514350 h 1091564"/>
              <a:gd name="connsiteX754" fmla="*/ 3670935 w 11475720"/>
              <a:gd name="connsiteY754" fmla="*/ 490538 h 1091564"/>
              <a:gd name="connsiteX755" fmla="*/ 3669030 w 11475720"/>
              <a:gd name="connsiteY755" fmla="*/ 486728 h 1091564"/>
              <a:gd name="connsiteX756" fmla="*/ 3667125 w 11475720"/>
              <a:gd name="connsiteY756" fmla="*/ 490538 h 1091564"/>
              <a:gd name="connsiteX757" fmla="*/ 3667125 w 11475720"/>
              <a:gd name="connsiteY757" fmla="*/ 514350 h 1091564"/>
              <a:gd name="connsiteX758" fmla="*/ 3665220 w 11475720"/>
              <a:gd name="connsiteY758" fmla="*/ 515303 h 1091564"/>
              <a:gd name="connsiteX759" fmla="*/ 3665220 w 11475720"/>
              <a:gd name="connsiteY759" fmla="*/ 524828 h 1091564"/>
              <a:gd name="connsiteX760" fmla="*/ 3666173 w 11475720"/>
              <a:gd name="connsiteY760" fmla="*/ 525780 h 1091564"/>
              <a:gd name="connsiteX761" fmla="*/ 3666173 w 11475720"/>
              <a:gd name="connsiteY761" fmla="*/ 536258 h 1091564"/>
              <a:gd name="connsiteX762" fmla="*/ 3663315 w 11475720"/>
              <a:gd name="connsiteY762" fmla="*/ 540068 h 1091564"/>
              <a:gd name="connsiteX763" fmla="*/ 3663315 w 11475720"/>
              <a:gd name="connsiteY763" fmla="*/ 550545 h 1091564"/>
              <a:gd name="connsiteX764" fmla="*/ 3652838 w 11475720"/>
              <a:gd name="connsiteY764" fmla="*/ 559118 h 1091564"/>
              <a:gd name="connsiteX765" fmla="*/ 3652838 w 11475720"/>
              <a:gd name="connsiteY765" fmla="*/ 571500 h 1091564"/>
              <a:gd name="connsiteX766" fmla="*/ 3648075 w 11475720"/>
              <a:gd name="connsiteY766" fmla="*/ 574358 h 1091564"/>
              <a:gd name="connsiteX767" fmla="*/ 3648075 w 11475720"/>
              <a:gd name="connsiteY767" fmla="*/ 577215 h 1091564"/>
              <a:gd name="connsiteX768" fmla="*/ 3524250 w 11475720"/>
              <a:gd name="connsiteY768" fmla="*/ 621030 h 1091564"/>
              <a:gd name="connsiteX769" fmla="*/ 3462338 w 11475720"/>
              <a:gd name="connsiteY769" fmla="*/ 697230 h 1091564"/>
              <a:gd name="connsiteX770" fmla="*/ 3438525 w 11475720"/>
              <a:gd name="connsiteY770" fmla="*/ 697230 h 1091564"/>
              <a:gd name="connsiteX771" fmla="*/ 3438525 w 11475720"/>
              <a:gd name="connsiteY771" fmla="*/ 712470 h 1091564"/>
              <a:gd name="connsiteX772" fmla="*/ 3421380 w 11475720"/>
              <a:gd name="connsiteY772" fmla="*/ 712470 h 1091564"/>
              <a:gd name="connsiteX773" fmla="*/ 3415665 w 11475720"/>
              <a:gd name="connsiteY773" fmla="*/ 721995 h 1091564"/>
              <a:gd name="connsiteX774" fmla="*/ 3407093 w 11475720"/>
              <a:gd name="connsiteY774" fmla="*/ 721995 h 1091564"/>
              <a:gd name="connsiteX775" fmla="*/ 3394710 w 11475720"/>
              <a:gd name="connsiteY775" fmla="*/ 772478 h 1091564"/>
              <a:gd name="connsiteX776" fmla="*/ 3363278 w 11475720"/>
              <a:gd name="connsiteY776" fmla="*/ 772478 h 1091564"/>
              <a:gd name="connsiteX777" fmla="*/ 3363278 w 11475720"/>
              <a:gd name="connsiteY777" fmla="*/ 779145 h 1091564"/>
              <a:gd name="connsiteX778" fmla="*/ 3325178 w 11475720"/>
              <a:gd name="connsiteY778" fmla="*/ 782003 h 1091564"/>
              <a:gd name="connsiteX779" fmla="*/ 3319463 w 11475720"/>
              <a:gd name="connsiteY779" fmla="*/ 776288 h 1091564"/>
              <a:gd name="connsiteX780" fmla="*/ 3315653 w 11475720"/>
              <a:gd name="connsiteY780" fmla="*/ 776288 h 1091564"/>
              <a:gd name="connsiteX781" fmla="*/ 3295650 w 11475720"/>
              <a:gd name="connsiteY781" fmla="*/ 781050 h 1091564"/>
              <a:gd name="connsiteX782" fmla="*/ 3295650 w 11475720"/>
              <a:gd name="connsiteY782" fmla="*/ 691515 h 1091564"/>
              <a:gd name="connsiteX783" fmla="*/ 3303270 w 11475720"/>
              <a:gd name="connsiteY783" fmla="*/ 687705 h 1091564"/>
              <a:gd name="connsiteX784" fmla="*/ 3303270 w 11475720"/>
              <a:gd name="connsiteY784" fmla="*/ 659130 h 1091564"/>
              <a:gd name="connsiteX785" fmla="*/ 3290888 w 11475720"/>
              <a:gd name="connsiteY785" fmla="*/ 659130 h 1091564"/>
              <a:gd name="connsiteX786" fmla="*/ 3290888 w 11475720"/>
              <a:gd name="connsiteY786" fmla="*/ 554355 h 1091564"/>
              <a:gd name="connsiteX787" fmla="*/ 3293745 w 11475720"/>
              <a:gd name="connsiteY787" fmla="*/ 551498 h 1091564"/>
              <a:gd name="connsiteX788" fmla="*/ 3293745 w 11475720"/>
              <a:gd name="connsiteY788" fmla="*/ 543878 h 1091564"/>
              <a:gd name="connsiteX789" fmla="*/ 3290888 w 11475720"/>
              <a:gd name="connsiteY789" fmla="*/ 543878 h 1091564"/>
              <a:gd name="connsiteX790" fmla="*/ 3264218 w 11475720"/>
              <a:gd name="connsiteY790" fmla="*/ 439103 h 1091564"/>
              <a:gd name="connsiteX791" fmla="*/ 3264218 w 11475720"/>
              <a:gd name="connsiteY791" fmla="*/ 424815 h 1091564"/>
              <a:gd name="connsiteX792" fmla="*/ 3263265 w 11475720"/>
              <a:gd name="connsiteY792" fmla="*/ 422910 h 1091564"/>
              <a:gd name="connsiteX793" fmla="*/ 3263265 w 11475720"/>
              <a:gd name="connsiteY793" fmla="*/ 373380 h 1091564"/>
              <a:gd name="connsiteX794" fmla="*/ 3261360 w 11475720"/>
              <a:gd name="connsiteY794" fmla="*/ 370523 h 1091564"/>
              <a:gd name="connsiteX795" fmla="*/ 3259455 w 11475720"/>
              <a:gd name="connsiteY795" fmla="*/ 373380 h 1091564"/>
              <a:gd name="connsiteX796" fmla="*/ 3259455 w 11475720"/>
              <a:gd name="connsiteY796" fmla="*/ 422910 h 1091564"/>
              <a:gd name="connsiteX797" fmla="*/ 3258503 w 11475720"/>
              <a:gd name="connsiteY797" fmla="*/ 424815 h 1091564"/>
              <a:gd name="connsiteX798" fmla="*/ 3258503 w 11475720"/>
              <a:gd name="connsiteY798" fmla="*/ 439103 h 1091564"/>
              <a:gd name="connsiteX799" fmla="*/ 3231833 w 11475720"/>
              <a:gd name="connsiteY799" fmla="*/ 543878 h 1091564"/>
              <a:gd name="connsiteX800" fmla="*/ 3229928 w 11475720"/>
              <a:gd name="connsiteY800" fmla="*/ 543878 h 1091564"/>
              <a:gd name="connsiteX801" fmla="*/ 3229928 w 11475720"/>
              <a:gd name="connsiteY801" fmla="*/ 551498 h 1091564"/>
              <a:gd name="connsiteX802" fmla="*/ 3232785 w 11475720"/>
              <a:gd name="connsiteY802" fmla="*/ 554355 h 1091564"/>
              <a:gd name="connsiteX803" fmla="*/ 3232785 w 11475720"/>
              <a:gd name="connsiteY803" fmla="*/ 660083 h 1091564"/>
              <a:gd name="connsiteX804" fmla="*/ 3219450 w 11475720"/>
              <a:gd name="connsiteY804" fmla="*/ 660083 h 1091564"/>
              <a:gd name="connsiteX805" fmla="*/ 3219450 w 11475720"/>
              <a:gd name="connsiteY805" fmla="*/ 688658 h 1091564"/>
              <a:gd name="connsiteX806" fmla="*/ 3227070 w 11475720"/>
              <a:gd name="connsiteY806" fmla="*/ 692468 h 1091564"/>
              <a:gd name="connsiteX807" fmla="*/ 3227070 w 11475720"/>
              <a:gd name="connsiteY807" fmla="*/ 802005 h 1091564"/>
              <a:gd name="connsiteX808" fmla="*/ 3225165 w 11475720"/>
              <a:gd name="connsiteY808" fmla="*/ 810578 h 1091564"/>
              <a:gd name="connsiteX809" fmla="*/ 3225165 w 11475720"/>
              <a:gd name="connsiteY809" fmla="*/ 850583 h 1091564"/>
              <a:gd name="connsiteX810" fmla="*/ 3208973 w 11475720"/>
              <a:gd name="connsiteY810" fmla="*/ 861060 h 1091564"/>
              <a:gd name="connsiteX811" fmla="*/ 3208973 w 11475720"/>
              <a:gd name="connsiteY811" fmla="*/ 871538 h 1091564"/>
              <a:gd name="connsiteX812" fmla="*/ 3154680 w 11475720"/>
              <a:gd name="connsiteY812" fmla="*/ 871538 h 1091564"/>
              <a:gd name="connsiteX813" fmla="*/ 3154680 w 11475720"/>
              <a:gd name="connsiteY813" fmla="*/ 349568 h 1091564"/>
              <a:gd name="connsiteX814" fmla="*/ 3148965 w 11475720"/>
              <a:gd name="connsiteY814" fmla="*/ 349568 h 1091564"/>
              <a:gd name="connsiteX815" fmla="*/ 3148965 w 11475720"/>
              <a:gd name="connsiteY815" fmla="*/ 335280 h 1091564"/>
              <a:gd name="connsiteX816" fmla="*/ 3160395 w 11475720"/>
              <a:gd name="connsiteY816" fmla="*/ 335280 h 1091564"/>
              <a:gd name="connsiteX817" fmla="*/ 3160395 w 11475720"/>
              <a:gd name="connsiteY817" fmla="*/ 329565 h 1091564"/>
              <a:gd name="connsiteX818" fmla="*/ 2962275 w 11475720"/>
              <a:gd name="connsiteY818" fmla="*/ 329565 h 1091564"/>
              <a:gd name="connsiteX819" fmla="*/ 2962275 w 11475720"/>
              <a:gd name="connsiteY819" fmla="*/ 333375 h 1091564"/>
              <a:gd name="connsiteX820" fmla="*/ 2967990 w 11475720"/>
              <a:gd name="connsiteY820" fmla="*/ 333375 h 1091564"/>
              <a:gd name="connsiteX821" fmla="*/ 2967990 w 11475720"/>
              <a:gd name="connsiteY821" fmla="*/ 345758 h 1091564"/>
              <a:gd name="connsiteX822" fmla="*/ 2962275 w 11475720"/>
              <a:gd name="connsiteY822" fmla="*/ 345758 h 1091564"/>
              <a:gd name="connsiteX823" fmla="*/ 2962275 w 11475720"/>
              <a:gd name="connsiteY823" fmla="*/ 741998 h 1091564"/>
              <a:gd name="connsiteX824" fmla="*/ 2951798 w 11475720"/>
              <a:gd name="connsiteY824" fmla="*/ 741998 h 1091564"/>
              <a:gd name="connsiteX825" fmla="*/ 2951798 w 11475720"/>
              <a:gd name="connsiteY825" fmla="*/ 738188 h 1091564"/>
              <a:gd name="connsiteX826" fmla="*/ 2945130 w 11475720"/>
              <a:gd name="connsiteY826" fmla="*/ 738188 h 1091564"/>
              <a:gd name="connsiteX827" fmla="*/ 2945130 w 11475720"/>
              <a:gd name="connsiteY827" fmla="*/ 741998 h 1091564"/>
              <a:gd name="connsiteX828" fmla="*/ 2933700 w 11475720"/>
              <a:gd name="connsiteY828" fmla="*/ 741998 h 1091564"/>
              <a:gd name="connsiteX829" fmla="*/ 2933700 w 11475720"/>
              <a:gd name="connsiteY829" fmla="*/ 787718 h 1091564"/>
              <a:gd name="connsiteX830" fmla="*/ 2923223 w 11475720"/>
              <a:gd name="connsiteY830" fmla="*/ 787718 h 1091564"/>
              <a:gd name="connsiteX831" fmla="*/ 2923223 w 11475720"/>
              <a:gd name="connsiteY831" fmla="*/ 794385 h 1091564"/>
              <a:gd name="connsiteX832" fmla="*/ 2898458 w 11475720"/>
              <a:gd name="connsiteY832" fmla="*/ 794385 h 1091564"/>
              <a:gd name="connsiteX833" fmla="*/ 2895600 w 11475720"/>
              <a:gd name="connsiteY833" fmla="*/ 791528 h 1091564"/>
              <a:gd name="connsiteX834" fmla="*/ 2881313 w 11475720"/>
              <a:gd name="connsiteY834" fmla="*/ 791528 h 1091564"/>
              <a:gd name="connsiteX835" fmla="*/ 2881313 w 11475720"/>
              <a:gd name="connsiteY835" fmla="*/ 778193 h 1091564"/>
              <a:gd name="connsiteX836" fmla="*/ 2870835 w 11475720"/>
              <a:gd name="connsiteY836" fmla="*/ 778193 h 1091564"/>
              <a:gd name="connsiteX837" fmla="*/ 2870835 w 11475720"/>
              <a:gd name="connsiteY837" fmla="*/ 783908 h 1091564"/>
              <a:gd name="connsiteX838" fmla="*/ 2850833 w 11475720"/>
              <a:gd name="connsiteY838" fmla="*/ 783908 h 1091564"/>
              <a:gd name="connsiteX839" fmla="*/ 2846070 w 11475720"/>
              <a:gd name="connsiteY839" fmla="*/ 788670 h 1091564"/>
              <a:gd name="connsiteX840" fmla="*/ 2846070 w 11475720"/>
              <a:gd name="connsiteY840" fmla="*/ 671513 h 1091564"/>
              <a:gd name="connsiteX841" fmla="*/ 2853690 w 11475720"/>
              <a:gd name="connsiteY841" fmla="*/ 667703 h 1091564"/>
              <a:gd name="connsiteX842" fmla="*/ 2853690 w 11475720"/>
              <a:gd name="connsiteY842" fmla="*/ 639128 h 1091564"/>
              <a:gd name="connsiteX843" fmla="*/ 2841308 w 11475720"/>
              <a:gd name="connsiteY843" fmla="*/ 639128 h 1091564"/>
              <a:gd name="connsiteX844" fmla="*/ 2841308 w 11475720"/>
              <a:gd name="connsiteY844" fmla="*/ 533400 h 1091564"/>
              <a:gd name="connsiteX845" fmla="*/ 2844165 w 11475720"/>
              <a:gd name="connsiteY845" fmla="*/ 530543 h 1091564"/>
              <a:gd name="connsiteX846" fmla="*/ 2844165 w 11475720"/>
              <a:gd name="connsiteY846" fmla="*/ 523875 h 1091564"/>
              <a:gd name="connsiteX847" fmla="*/ 2841308 w 11475720"/>
              <a:gd name="connsiteY847" fmla="*/ 523875 h 1091564"/>
              <a:gd name="connsiteX848" fmla="*/ 2814638 w 11475720"/>
              <a:gd name="connsiteY848" fmla="*/ 419100 h 1091564"/>
              <a:gd name="connsiteX849" fmla="*/ 2814638 w 11475720"/>
              <a:gd name="connsiteY849" fmla="*/ 404813 h 1091564"/>
              <a:gd name="connsiteX850" fmla="*/ 2812733 w 11475720"/>
              <a:gd name="connsiteY850" fmla="*/ 402908 h 1091564"/>
              <a:gd name="connsiteX851" fmla="*/ 2812733 w 11475720"/>
              <a:gd name="connsiteY851" fmla="*/ 353378 h 1091564"/>
              <a:gd name="connsiteX852" fmla="*/ 2810828 w 11475720"/>
              <a:gd name="connsiteY852" fmla="*/ 350520 h 1091564"/>
              <a:gd name="connsiteX853" fmla="*/ 2808923 w 11475720"/>
              <a:gd name="connsiteY853" fmla="*/ 353378 h 1091564"/>
              <a:gd name="connsiteX854" fmla="*/ 2808923 w 11475720"/>
              <a:gd name="connsiteY854" fmla="*/ 402908 h 1091564"/>
              <a:gd name="connsiteX855" fmla="*/ 2807970 w 11475720"/>
              <a:gd name="connsiteY855" fmla="*/ 404813 h 1091564"/>
              <a:gd name="connsiteX856" fmla="*/ 2807970 w 11475720"/>
              <a:gd name="connsiteY856" fmla="*/ 419100 h 1091564"/>
              <a:gd name="connsiteX857" fmla="*/ 2781300 w 11475720"/>
              <a:gd name="connsiteY857" fmla="*/ 523875 h 1091564"/>
              <a:gd name="connsiteX858" fmla="*/ 2779395 w 11475720"/>
              <a:gd name="connsiteY858" fmla="*/ 523875 h 1091564"/>
              <a:gd name="connsiteX859" fmla="*/ 2779395 w 11475720"/>
              <a:gd name="connsiteY859" fmla="*/ 531495 h 1091564"/>
              <a:gd name="connsiteX860" fmla="*/ 2781300 w 11475720"/>
              <a:gd name="connsiteY860" fmla="*/ 533400 h 1091564"/>
              <a:gd name="connsiteX861" fmla="*/ 2781300 w 11475720"/>
              <a:gd name="connsiteY861" fmla="*/ 638175 h 1091564"/>
              <a:gd name="connsiteX862" fmla="*/ 2768918 w 11475720"/>
              <a:gd name="connsiteY862" fmla="*/ 638175 h 1091564"/>
              <a:gd name="connsiteX863" fmla="*/ 2768918 w 11475720"/>
              <a:gd name="connsiteY863" fmla="*/ 666750 h 1091564"/>
              <a:gd name="connsiteX864" fmla="*/ 2776538 w 11475720"/>
              <a:gd name="connsiteY864" fmla="*/ 670560 h 1091564"/>
              <a:gd name="connsiteX865" fmla="*/ 2776538 w 11475720"/>
              <a:gd name="connsiteY865" fmla="*/ 769620 h 1091564"/>
              <a:gd name="connsiteX866" fmla="*/ 2774633 w 11475720"/>
              <a:gd name="connsiteY866" fmla="*/ 769620 h 1091564"/>
              <a:gd name="connsiteX867" fmla="*/ 2765108 w 11475720"/>
              <a:gd name="connsiteY867" fmla="*/ 780098 h 1091564"/>
              <a:gd name="connsiteX868" fmla="*/ 2765108 w 11475720"/>
              <a:gd name="connsiteY868" fmla="*/ 822008 h 1091564"/>
              <a:gd name="connsiteX869" fmla="*/ 2695575 w 11475720"/>
              <a:gd name="connsiteY869" fmla="*/ 822008 h 1091564"/>
              <a:gd name="connsiteX870" fmla="*/ 2657475 w 11475720"/>
              <a:gd name="connsiteY870" fmla="*/ 835343 h 1091564"/>
              <a:gd name="connsiteX871" fmla="*/ 2657475 w 11475720"/>
              <a:gd name="connsiteY871" fmla="*/ 840105 h 1091564"/>
              <a:gd name="connsiteX872" fmla="*/ 2645093 w 11475720"/>
              <a:gd name="connsiteY872" fmla="*/ 847725 h 1091564"/>
              <a:gd name="connsiteX873" fmla="*/ 2645093 w 11475720"/>
              <a:gd name="connsiteY873" fmla="*/ 852488 h 1091564"/>
              <a:gd name="connsiteX874" fmla="*/ 2619375 w 11475720"/>
              <a:gd name="connsiteY874" fmla="*/ 852488 h 1091564"/>
              <a:gd name="connsiteX875" fmla="*/ 2613660 w 11475720"/>
              <a:gd name="connsiteY875" fmla="*/ 855345 h 1091564"/>
              <a:gd name="connsiteX876" fmla="*/ 2613660 w 11475720"/>
              <a:gd name="connsiteY876" fmla="*/ 864870 h 1091564"/>
              <a:gd name="connsiteX877" fmla="*/ 2609850 w 11475720"/>
              <a:gd name="connsiteY877" fmla="*/ 866775 h 1091564"/>
              <a:gd name="connsiteX878" fmla="*/ 2584133 w 11475720"/>
              <a:gd name="connsiteY878" fmla="*/ 866775 h 1091564"/>
              <a:gd name="connsiteX879" fmla="*/ 2584133 w 11475720"/>
              <a:gd name="connsiteY879" fmla="*/ 877253 h 1091564"/>
              <a:gd name="connsiteX880" fmla="*/ 2579370 w 11475720"/>
              <a:gd name="connsiteY880" fmla="*/ 882015 h 1091564"/>
              <a:gd name="connsiteX881" fmla="*/ 2579370 w 11475720"/>
              <a:gd name="connsiteY881" fmla="*/ 884873 h 1091564"/>
              <a:gd name="connsiteX882" fmla="*/ 2571750 w 11475720"/>
              <a:gd name="connsiteY882" fmla="*/ 884873 h 1091564"/>
              <a:gd name="connsiteX883" fmla="*/ 2571750 w 11475720"/>
              <a:gd name="connsiteY883" fmla="*/ 847725 h 1091564"/>
              <a:gd name="connsiteX884" fmla="*/ 2451735 w 11475720"/>
              <a:gd name="connsiteY884" fmla="*/ 847725 h 1091564"/>
              <a:gd name="connsiteX885" fmla="*/ 2451735 w 11475720"/>
              <a:gd name="connsiteY885" fmla="*/ 850583 h 1091564"/>
              <a:gd name="connsiteX886" fmla="*/ 2441258 w 11475720"/>
              <a:gd name="connsiteY886" fmla="*/ 850583 h 1091564"/>
              <a:gd name="connsiteX887" fmla="*/ 2441258 w 11475720"/>
              <a:gd name="connsiteY887" fmla="*/ 825818 h 1091564"/>
              <a:gd name="connsiteX888" fmla="*/ 2413635 w 11475720"/>
              <a:gd name="connsiteY888" fmla="*/ 825818 h 1091564"/>
              <a:gd name="connsiteX889" fmla="*/ 2413635 w 11475720"/>
              <a:gd name="connsiteY889" fmla="*/ 844868 h 1091564"/>
              <a:gd name="connsiteX890" fmla="*/ 2396490 w 11475720"/>
              <a:gd name="connsiteY890" fmla="*/ 844868 h 1091564"/>
              <a:gd name="connsiteX891" fmla="*/ 2396490 w 11475720"/>
              <a:gd name="connsiteY891" fmla="*/ 855345 h 1091564"/>
              <a:gd name="connsiteX892" fmla="*/ 2391728 w 11475720"/>
              <a:gd name="connsiteY892" fmla="*/ 849630 h 1091564"/>
              <a:gd name="connsiteX893" fmla="*/ 2391728 w 11475720"/>
              <a:gd name="connsiteY893" fmla="*/ 842010 h 1091564"/>
              <a:gd name="connsiteX894" fmla="*/ 2371725 w 11475720"/>
              <a:gd name="connsiteY894" fmla="*/ 842010 h 1091564"/>
              <a:gd name="connsiteX895" fmla="*/ 2371725 w 11475720"/>
              <a:gd name="connsiteY895" fmla="*/ 863918 h 1091564"/>
              <a:gd name="connsiteX896" fmla="*/ 2313623 w 11475720"/>
              <a:gd name="connsiteY896" fmla="*/ 879158 h 1091564"/>
              <a:gd name="connsiteX897" fmla="*/ 2313623 w 11475720"/>
              <a:gd name="connsiteY897" fmla="*/ 884873 h 1091564"/>
              <a:gd name="connsiteX898" fmla="*/ 2286000 w 11475720"/>
              <a:gd name="connsiteY898" fmla="*/ 884873 h 1091564"/>
              <a:gd name="connsiteX899" fmla="*/ 2286000 w 11475720"/>
              <a:gd name="connsiteY899" fmla="*/ 965835 h 1091564"/>
              <a:gd name="connsiteX900" fmla="*/ 2281238 w 11475720"/>
              <a:gd name="connsiteY900" fmla="*/ 965835 h 1091564"/>
              <a:gd name="connsiteX901" fmla="*/ 2281238 w 11475720"/>
              <a:gd name="connsiteY901" fmla="*/ 908685 h 1091564"/>
              <a:gd name="connsiteX902" fmla="*/ 2263140 w 11475720"/>
              <a:gd name="connsiteY902" fmla="*/ 896303 h 1091564"/>
              <a:gd name="connsiteX903" fmla="*/ 2263140 w 11475720"/>
              <a:gd name="connsiteY903" fmla="*/ 843915 h 1091564"/>
              <a:gd name="connsiteX904" fmla="*/ 2241233 w 11475720"/>
              <a:gd name="connsiteY904" fmla="*/ 843915 h 1091564"/>
              <a:gd name="connsiteX905" fmla="*/ 2241233 w 11475720"/>
              <a:gd name="connsiteY905" fmla="*/ 893445 h 1091564"/>
              <a:gd name="connsiteX906" fmla="*/ 2225993 w 11475720"/>
              <a:gd name="connsiteY906" fmla="*/ 893445 h 1091564"/>
              <a:gd name="connsiteX907" fmla="*/ 2225993 w 11475720"/>
              <a:gd name="connsiteY907" fmla="*/ 844868 h 1091564"/>
              <a:gd name="connsiteX908" fmla="*/ 2186940 w 11475720"/>
              <a:gd name="connsiteY908" fmla="*/ 844868 h 1091564"/>
              <a:gd name="connsiteX909" fmla="*/ 2186940 w 11475720"/>
              <a:gd name="connsiteY909" fmla="*/ 890588 h 1091564"/>
              <a:gd name="connsiteX910" fmla="*/ 2144078 w 11475720"/>
              <a:gd name="connsiteY910" fmla="*/ 890588 h 1091564"/>
              <a:gd name="connsiteX911" fmla="*/ 2123123 w 11475720"/>
              <a:gd name="connsiteY911" fmla="*/ 904875 h 1091564"/>
              <a:gd name="connsiteX912" fmla="*/ 2097405 w 11475720"/>
              <a:gd name="connsiteY912" fmla="*/ 904875 h 1091564"/>
              <a:gd name="connsiteX913" fmla="*/ 2097405 w 11475720"/>
              <a:gd name="connsiteY913" fmla="*/ 882015 h 1091564"/>
              <a:gd name="connsiteX914" fmla="*/ 2093595 w 11475720"/>
              <a:gd name="connsiteY914" fmla="*/ 882015 h 1091564"/>
              <a:gd name="connsiteX915" fmla="*/ 2093595 w 11475720"/>
              <a:gd name="connsiteY915" fmla="*/ 885825 h 1091564"/>
              <a:gd name="connsiteX916" fmla="*/ 2065020 w 11475720"/>
              <a:gd name="connsiteY916" fmla="*/ 885825 h 1091564"/>
              <a:gd name="connsiteX917" fmla="*/ 2065020 w 11475720"/>
              <a:gd name="connsiteY917" fmla="*/ 880110 h 1091564"/>
              <a:gd name="connsiteX918" fmla="*/ 2059305 w 11475720"/>
              <a:gd name="connsiteY918" fmla="*/ 880110 h 1091564"/>
              <a:gd name="connsiteX919" fmla="*/ 2059305 w 11475720"/>
              <a:gd name="connsiteY919" fmla="*/ 900113 h 1091564"/>
              <a:gd name="connsiteX920" fmla="*/ 2043113 w 11475720"/>
              <a:gd name="connsiteY920" fmla="*/ 911543 h 1091564"/>
              <a:gd name="connsiteX921" fmla="*/ 2034540 w 11475720"/>
              <a:gd name="connsiteY921" fmla="*/ 911543 h 1091564"/>
              <a:gd name="connsiteX922" fmla="*/ 2034540 w 11475720"/>
              <a:gd name="connsiteY922" fmla="*/ 903923 h 1091564"/>
              <a:gd name="connsiteX923" fmla="*/ 1991678 w 11475720"/>
              <a:gd name="connsiteY923" fmla="*/ 903923 h 1091564"/>
              <a:gd name="connsiteX924" fmla="*/ 1991678 w 11475720"/>
              <a:gd name="connsiteY924" fmla="*/ 929640 h 1091564"/>
              <a:gd name="connsiteX925" fmla="*/ 1984058 w 11475720"/>
              <a:gd name="connsiteY925" fmla="*/ 937260 h 1091564"/>
              <a:gd name="connsiteX926" fmla="*/ 1984058 w 11475720"/>
              <a:gd name="connsiteY926" fmla="*/ 926783 h 1091564"/>
              <a:gd name="connsiteX927" fmla="*/ 1957388 w 11475720"/>
              <a:gd name="connsiteY927" fmla="*/ 926783 h 1091564"/>
              <a:gd name="connsiteX928" fmla="*/ 1957388 w 11475720"/>
              <a:gd name="connsiteY928" fmla="*/ 934403 h 1091564"/>
              <a:gd name="connsiteX929" fmla="*/ 1925003 w 11475720"/>
              <a:gd name="connsiteY929" fmla="*/ 934403 h 1091564"/>
              <a:gd name="connsiteX930" fmla="*/ 1925003 w 11475720"/>
              <a:gd name="connsiteY930" fmla="*/ 940118 h 1091564"/>
              <a:gd name="connsiteX931" fmla="*/ 1924050 w 11475720"/>
              <a:gd name="connsiteY931" fmla="*/ 940118 h 1091564"/>
              <a:gd name="connsiteX932" fmla="*/ 1924050 w 11475720"/>
              <a:gd name="connsiteY932" fmla="*/ 898208 h 1091564"/>
              <a:gd name="connsiteX933" fmla="*/ 1935480 w 11475720"/>
              <a:gd name="connsiteY933" fmla="*/ 876300 h 1091564"/>
              <a:gd name="connsiteX934" fmla="*/ 1935480 w 11475720"/>
              <a:gd name="connsiteY934" fmla="*/ 852488 h 1091564"/>
              <a:gd name="connsiteX935" fmla="*/ 1920240 w 11475720"/>
              <a:gd name="connsiteY935" fmla="*/ 852488 h 1091564"/>
              <a:gd name="connsiteX936" fmla="*/ 1920240 w 11475720"/>
              <a:gd name="connsiteY936" fmla="*/ 759143 h 1091564"/>
              <a:gd name="connsiteX937" fmla="*/ 1931670 w 11475720"/>
              <a:gd name="connsiteY937" fmla="*/ 733425 h 1091564"/>
              <a:gd name="connsiteX938" fmla="*/ 1931670 w 11475720"/>
              <a:gd name="connsiteY938" fmla="*/ 707708 h 1091564"/>
              <a:gd name="connsiteX939" fmla="*/ 1917383 w 11475720"/>
              <a:gd name="connsiteY939" fmla="*/ 707708 h 1091564"/>
              <a:gd name="connsiteX940" fmla="*/ 1917383 w 11475720"/>
              <a:gd name="connsiteY940" fmla="*/ 620078 h 1091564"/>
              <a:gd name="connsiteX941" fmla="*/ 1929765 w 11475720"/>
              <a:gd name="connsiteY941" fmla="*/ 594360 h 1091564"/>
              <a:gd name="connsiteX942" fmla="*/ 1929765 w 11475720"/>
              <a:gd name="connsiteY942" fmla="*/ 576263 h 1091564"/>
              <a:gd name="connsiteX943" fmla="*/ 1912620 w 11475720"/>
              <a:gd name="connsiteY943" fmla="*/ 576263 h 1091564"/>
              <a:gd name="connsiteX944" fmla="*/ 1912620 w 11475720"/>
              <a:gd name="connsiteY944" fmla="*/ 480060 h 1091564"/>
              <a:gd name="connsiteX945" fmla="*/ 1915478 w 11475720"/>
              <a:gd name="connsiteY945" fmla="*/ 478155 h 1091564"/>
              <a:gd name="connsiteX946" fmla="*/ 1915478 w 11475720"/>
              <a:gd name="connsiteY946" fmla="*/ 470535 h 1091564"/>
              <a:gd name="connsiteX947" fmla="*/ 1897380 w 11475720"/>
              <a:gd name="connsiteY947" fmla="*/ 323850 h 1091564"/>
              <a:gd name="connsiteX948" fmla="*/ 1897380 w 11475720"/>
              <a:gd name="connsiteY948" fmla="*/ 257175 h 1091564"/>
              <a:gd name="connsiteX949" fmla="*/ 1895475 w 11475720"/>
              <a:gd name="connsiteY949" fmla="*/ 253365 h 1091564"/>
              <a:gd name="connsiteX950" fmla="*/ 1893570 w 11475720"/>
              <a:gd name="connsiteY950" fmla="*/ 257175 h 1091564"/>
              <a:gd name="connsiteX951" fmla="*/ 1893570 w 11475720"/>
              <a:gd name="connsiteY951" fmla="*/ 323850 h 1091564"/>
              <a:gd name="connsiteX952" fmla="*/ 1875473 w 11475720"/>
              <a:gd name="connsiteY952" fmla="*/ 470535 h 1091564"/>
              <a:gd name="connsiteX953" fmla="*/ 1875473 w 11475720"/>
              <a:gd name="connsiteY953" fmla="*/ 478155 h 1091564"/>
              <a:gd name="connsiteX954" fmla="*/ 1878330 w 11475720"/>
              <a:gd name="connsiteY954" fmla="*/ 480060 h 1091564"/>
              <a:gd name="connsiteX955" fmla="*/ 1878330 w 11475720"/>
              <a:gd name="connsiteY955" fmla="*/ 577215 h 1091564"/>
              <a:gd name="connsiteX956" fmla="*/ 1861185 w 11475720"/>
              <a:gd name="connsiteY956" fmla="*/ 577215 h 1091564"/>
              <a:gd name="connsiteX957" fmla="*/ 1861185 w 11475720"/>
              <a:gd name="connsiteY957" fmla="*/ 595313 h 1091564"/>
              <a:gd name="connsiteX958" fmla="*/ 1873568 w 11475720"/>
              <a:gd name="connsiteY958" fmla="*/ 621030 h 1091564"/>
              <a:gd name="connsiteX959" fmla="*/ 1873568 w 11475720"/>
              <a:gd name="connsiteY959" fmla="*/ 708660 h 1091564"/>
              <a:gd name="connsiteX960" fmla="*/ 1859280 w 11475720"/>
              <a:gd name="connsiteY960" fmla="*/ 708660 h 1091564"/>
              <a:gd name="connsiteX961" fmla="*/ 1859280 w 11475720"/>
              <a:gd name="connsiteY961" fmla="*/ 733425 h 1091564"/>
              <a:gd name="connsiteX962" fmla="*/ 1870710 w 11475720"/>
              <a:gd name="connsiteY962" fmla="*/ 759143 h 1091564"/>
              <a:gd name="connsiteX963" fmla="*/ 1870710 w 11475720"/>
              <a:gd name="connsiteY963" fmla="*/ 852488 h 1091564"/>
              <a:gd name="connsiteX964" fmla="*/ 1855470 w 11475720"/>
              <a:gd name="connsiteY964" fmla="*/ 852488 h 1091564"/>
              <a:gd name="connsiteX965" fmla="*/ 1855470 w 11475720"/>
              <a:gd name="connsiteY965" fmla="*/ 876300 h 1091564"/>
              <a:gd name="connsiteX966" fmla="*/ 1866900 w 11475720"/>
              <a:gd name="connsiteY966" fmla="*/ 898208 h 1091564"/>
              <a:gd name="connsiteX967" fmla="*/ 1866900 w 11475720"/>
              <a:gd name="connsiteY967" fmla="*/ 989648 h 1091564"/>
              <a:gd name="connsiteX968" fmla="*/ 1857375 w 11475720"/>
              <a:gd name="connsiteY968" fmla="*/ 989648 h 1091564"/>
              <a:gd name="connsiteX969" fmla="*/ 1857375 w 11475720"/>
              <a:gd name="connsiteY969" fmla="*/ 980123 h 1091564"/>
              <a:gd name="connsiteX970" fmla="*/ 1832610 w 11475720"/>
              <a:gd name="connsiteY970" fmla="*/ 980123 h 1091564"/>
              <a:gd name="connsiteX971" fmla="*/ 1832610 w 11475720"/>
              <a:gd name="connsiteY971" fmla="*/ 989648 h 1091564"/>
              <a:gd name="connsiteX972" fmla="*/ 1821180 w 11475720"/>
              <a:gd name="connsiteY972" fmla="*/ 989648 h 1091564"/>
              <a:gd name="connsiteX973" fmla="*/ 1821180 w 11475720"/>
              <a:gd name="connsiteY973" fmla="*/ 980123 h 1091564"/>
              <a:gd name="connsiteX974" fmla="*/ 1796415 w 11475720"/>
              <a:gd name="connsiteY974" fmla="*/ 980123 h 1091564"/>
              <a:gd name="connsiteX975" fmla="*/ 1796415 w 11475720"/>
              <a:gd name="connsiteY975" fmla="*/ 989648 h 1091564"/>
              <a:gd name="connsiteX976" fmla="*/ 1776413 w 11475720"/>
              <a:gd name="connsiteY976" fmla="*/ 989648 h 1091564"/>
              <a:gd name="connsiteX977" fmla="*/ 1776413 w 11475720"/>
              <a:gd name="connsiteY977" fmla="*/ 976313 h 1091564"/>
              <a:gd name="connsiteX978" fmla="*/ 1780223 w 11475720"/>
              <a:gd name="connsiteY978" fmla="*/ 976313 h 1091564"/>
              <a:gd name="connsiteX979" fmla="*/ 1780223 w 11475720"/>
              <a:gd name="connsiteY979" fmla="*/ 968693 h 1091564"/>
              <a:gd name="connsiteX980" fmla="*/ 1765935 w 11475720"/>
              <a:gd name="connsiteY980" fmla="*/ 968693 h 1091564"/>
              <a:gd name="connsiteX981" fmla="*/ 1765935 w 11475720"/>
              <a:gd name="connsiteY981" fmla="*/ 933450 h 1091564"/>
              <a:gd name="connsiteX982" fmla="*/ 1750695 w 11475720"/>
              <a:gd name="connsiteY982" fmla="*/ 933450 h 1091564"/>
              <a:gd name="connsiteX983" fmla="*/ 1723073 w 11475720"/>
              <a:gd name="connsiteY983" fmla="*/ 916305 h 1091564"/>
              <a:gd name="connsiteX984" fmla="*/ 1662113 w 11475720"/>
              <a:gd name="connsiteY984" fmla="*/ 916305 h 1091564"/>
              <a:gd name="connsiteX985" fmla="*/ 1662113 w 11475720"/>
              <a:gd name="connsiteY985" fmla="*/ 896303 h 1091564"/>
              <a:gd name="connsiteX986" fmla="*/ 1666875 w 11475720"/>
              <a:gd name="connsiteY986" fmla="*/ 896303 h 1091564"/>
              <a:gd name="connsiteX987" fmla="*/ 1666875 w 11475720"/>
              <a:gd name="connsiteY987" fmla="*/ 891540 h 1091564"/>
              <a:gd name="connsiteX988" fmla="*/ 1635443 w 11475720"/>
              <a:gd name="connsiteY988" fmla="*/ 878205 h 1091564"/>
              <a:gd name="connsiteX989" fmla="*/ 1635443 w 11475720"/>
              <a:gd name="connsiteY989" fmla="*/ 872490 h 1091564"/>
              <a:gd name="connsiteX990" fmla="*/ 1641158 w 11475720"/>
              <a:gd name="connsiteY990" fmla="*/ 872490 h 1091564"/>
              <a:gd name="connsiteX991" fmla="*/ 1641158 w 11475720"/>
              <a:gd name="connsiteY991" fmla="*/ 867728 h 1091564"/>
              <a:gd name="connsiteX992" fmla="*/ 1613535 w 11475720"/>
              <a:gd name="connsiteY992" fmla="*/ 855345 h 1091564"/>
              <a:gd name="connsiteX993" fmla="*/ 1613535 w 11475720"/>
              <a:gd name="connsiteY993" fmla="*/ 771525 h 1091564"/>
              <a:gd name="connsiteX994" fmla="*/ 1607820 w 11475720"/>
              <a:gd name="connsiteY994" fmla="*/ 766763 h 1091564"/>
              <a:gd name="connsiteX995" fmla="*/ 1566863 w 11475720"/>
              <a:gd name="connsiteY995" fmla="*/ 732473 h 1091564"/>
              <a:gd name="connsiteX996" fmla="*/ 1527810 w 11475720"/>
              <a:gd name="connsiteY996" fmla="*/ 751523 h 1091564"/>
              <a:gd name="connsiteX997" fmla="*/ 1524000 w 11475720"/>
              <a:gd name="connsiteY997" fmla="*/ 737235 h 1091564"/>
              <a:gd name="connsiteX998" fmla="*/ 1482090 w 11475720"/>
              <a:gd name="connsiteY998" fmla="*/ 721995 h 1091564"/>
              <a:gd name="connsiteX999" fmla="*/ 1482090 w 11475720"/>
              <a:gd name="connsiteY999" fmla="*/ 707708 h 1091564"/>
              <a:gd name="connsiteX1000" fmla="*/ 1462088 w 11475720"/>
              <a:gd name="connsiteY1000" fmla="*/ 707708 h 1091564"/>
              <a:gd name="connsiteX1001" fmla="*/ 1398270 w 11475720"/>
              <a:gd name="connsiteY1001" fmla="*/ 639128 h 1091564"/>
              <a:gd name="connsiteX1002" fmla="*/ 1396365 w 11475720"/>
              <a:gd name="connsiteY1002" fmla="*/ 638175 h 1091564"/>
              <a:gd name="connsiteX1003" fmla="*/ 1396365 w 11475720"/>
              <a:gd name="connsiteY1003" fmla="*/ 590550 h 1091564"/>
              <a:gd name="connsiteX1004" fmla="*/ 1399223 w 11475720"/>
              <a:gd name="connsiteY1004" fmla="*/ 588645 h 1091564"/>
              <a:gd name="connsiteX1005" fmla="*/ 1399223 w 11475720"/>
              <a:gd name="connsiteY1005" fmla="*/ 581025 h 1091564"/>
              <a:gd name="connsiteX1006" fmla="*/ 1381125 w 11475720"/>
              <a:gd name="connsiteY1006" fmla="*/ 434340 h 1091564"/>
              <a:gd name="connsiteX1007" fmla="*/ 1381125 w 11475720"/>
              <a:gd name="connsiteY1007" fmla="*/ 367665 h 1091564"/>
              <a:gd name="connsiteX1008" fmla="*/ 1379220 w 11475720"/>
              <a:gd name="connsiteY1008" fmla="*/ 363855 h 1091564"/>
              <a:gd name="connsiteX1009" fmla="*/ 1377315 w 11475720"/>
              <a:gd name="connsiteY1009" fmla="*/ 367665 h 1091564"/>
              <a:gd name="connsiteX1010" fmla="*/ 1377315 w 11475720"/>
              <a:gd name="connsiteY1010" fmla="*/ 434340 h 1091564"/>
              <a:gd name="connsiteX1011" fmla="*/ 1361123 w 11475720"/>
              <a:gd name="connsiteY1011" fmla="*/ 581025 h 1091564"/>
              <a:gd name="connsiteX1012" fmla="*/ 1361123 w 11475720"/>
              <a:gd name="connsiteY1012" fmla="*/ 588645 h 1091564"/>
              <a:gd name="connsiteX1013" fmla="*/ 1363980 w 11475720"/>
              <a:gd name="connsiteY1013" fmla="*/ 590550 h 1091564"/>
              <a:gd name="connsiteX1014" fmla="*/ 1363980 w 11475720"/>
              <a:gd name="connsiteY1014" fmla="*/ 619125 h 1091564"/>
              <a:gd name="connsiteX1015" fmla="*/ 1338263 w 11475720"/>
              <a:gd name="connsiteY1015" fmla="*/ 609600 h 1091564"/>
              <a:gd name="connsiteX1016" fmla="*/ 1338263 w 11475720"/>
              <a:gd name="connsiteY1016" fmla="*/ 601980 h 1091564"/>
              <a:gd name="connsiteX1017" fmla="*/ 1350645 w 11475720"/>
              <a:gd name="connsiteY1017" fmla="*/ 576263 h 1091564"/>
              <a:gd name="connsiteX1018" fmla="*/ 1350645 w 11475720"/>
              <a:gd name="connsiteY1018" fmla="*/ 558165 h 1091564"/>
              <a:gd name="connsiteX1019" fmla="*/ 1333500 w 11475720"/>
              <a:gd name="connsiteY1019" fmla="*/ 558165 h 1091564"/>
              <a:gd name="connsiteX1020" fmla="*/ 1333500 w 11475720"/>
              <a:gd name="connsiteY1020" fmla="*/ 461010 h 1091564"/>
              <a:gd name="connsiteX1021" fmla="*/ 1336358 w 11475720"/>
              <a:gd name="connsiteY1021" fmla="*/ 459105 h 1091564"/>
              <a:gd name="connsiteX1022" fmla="*/ 1336358 w 11475720"/>
              <a:gd name="connsiteY1022" fmla="*/ 451485 h 1091564"/>
              <a:gd name="connsiteX1023" fmla="*/ 1318260 w 11475720"/>
              <a:gd name="connsiteY1023" fmla="*/ 304800 h 1091564"/>
              <a:gd name="connsiteX1024" fmla="*/ 1318260 w 11475720"/>
              <a:gd name="connsiteY1024" fmla="*/ 238125 h 1091564"/>
              <a:gd name="connsiteX1025" fmla="*/ 1316355 w 11475720"/>
              <a:gd name="connsiteY1025" fmla="*/ 234315 h 1091564"/>
              <a:gd name="connsiteX1026" fmla="*/ 1314450 w 11475720"/>
              <a:gd name="connsiteY1026" fmla="*/ 238125 h 1091564"/>
              <a:gd name="connsiteX1027" fmla="*/ 1314450 w 11475720"/>
              <a:gd name="connsiteY1027" fmla="*/ 304800 h 1091564"/>
              <a:gd name="connsiteX1028" fmla="*/ 1296353 w 11475720"/>
              <a:gd name="connsiteY1028" fmla="*/ 451485 h 1091564"/>
              <a:gd name="connsiteX1029" fmla="*/ 1296353 w 11475720"/>
              <a:gd name="connsiteY1029" fmla="*/ 459105 h 1091564"/>
              <a:gd name="connsiteX1030" fmla="*/ 1299210 w 11475720"/>
              <a:gd name="connsiteY1030" fmla="*/ 461010 h 1091564"/>
              <a:gd name="connsiteX1031" fmla="*/ 1299210 w 11475720"/>
              <a:gd name="connsiteY1031" fmla="*/ 558165 h 1091564"/>
              <a:gd name="connsiteX1032" fmla="*/ 1282065 w 11475720"/>
              <a:gd name="connsiteY1032" fmla="*/ 558165 h 1091564"/>
              <a:gd name="connsiteX1033" fmla="*/ 1282065 w 11475720"/>
              <a:gd name="connsiteY1033" fmla="*/ 576263 h 1091564"/>
              <a:gd name="connsiteX1034" fmla="*/ 1294448 w 11475720"/>
              <a:gd name="connsiteY1034" fmla="*/ 601980 h 1091564"/>
              <a:gd name="connsiteX1035" fmla="*/ 1193483 w 11475720"/>
              <a:gd name="connsiteY1035" fmla="*/ 639128 h 1091564"/>
              <a:gd name="connsiteX1036" fmla="*/ 1129665 w 11475720"/>
              <a:gd name="connsiteY1036" fmla="*/ 707708 h 1091564"/>
              <a:gd name="connsiteX1037" fmla="*/ 1110615 w 11475720"/>
              <a:gd name="connsiteY1037" fmla="*/ 707708 h 1091564"/>
              <a:gd name="connsiteX1038" fmla="*/ 1110615 w 11475720"/>
              <a:gd name="connsiteY1038" fmla="*/ 721995 h 1091564"/>
              <a:gd name="connsiteX1039" fmla="*/ 1068705 w 11475720"/>
              <a:gd name="connsiteY1039" fmla="*/ 737235 h 1091564"/>
              <a:gd name="connsiteX1040" fmla="*/ 1064895 w 11475720"/>
              <a:gd name="connsiteY1040" fmla="*/ 751523 h 1091564"/>
              <a:gd name="connsiteX1041" fmla="*/ 1025843 w 11475720"/>
              <a:gd name="connsiteY1041" fmla="*/ 732473 h 1091564"/>
              <a:gd name="connsiteX1042" fmla="*/ 984885 w 11475720"/>
              <a:gd name="connsiteY1042" fmla="*/ 766763 h 1091564"/>
              <a:gd name="connsiteX1043" fmla="*/ 979170 w 11475720"/>
              <a:gd name="connsiteY1043" fmla="*/ 771525 h 1091564"/>
              <a:gd name="connsiteX1044" fmla="*/ 979170 w 11475720"/>
              <a:gd name="connsiteY1044" fmla="*/ 856298 h 1091564"/>
              <a:gd name="connsiteX1045" fmla="*/ 952500 w 11475720"/>
              <a:gd name="connsiteY1045" fmla="*/ 868680 h 1091564"/>
              <a:gd name="connsiteX1046" fmla="*/ 952500 w 11475720"/>
              <a:gd name="connsiteY1046" fmla="*/ 873443 h 1091564"/>
              <a:gd name="connsiteX1047" fmla="*/ 958215 w 11475720"/>
              <a:gd name="connsiteY1047" fmla="*/ 873443 h 1091564"/>
              <a:gd name="connsiteX1048" fmla="*/ 958215 w 11475720"/>
              <a:gd name="connsiteY1048" fmla="*/ 885825 h 1091564"/>
              <a:gd name="connsiteX1049" fmla="*/ 895350 w 11475720"/>
              <a:gd name="connsiteY1049" fmla="*/ 885825 h 1091564"/>
              <a:gd name="connsiteX1050" fmla="*/ 895350 w 11475720"/>
              <a:gd name="connsiteY1050" fmla="*/ 809625 h 1091564"/>
              <a:gd name="connsiteX1051" fmla="*/ 890588 w 11475720"/>
              <a:gd name="connsiteY1051" fmla="*/ 809625 h 1091564"/>
              <a:gd name="connsiteX1052" fmla="*/ 890588 w 11475720"/>
              <a:gd name="connsiteY1052" fmla="*/ 879158 h 1091564"/>
              <a:gd name="connsiteX1053" fmla="*/ 857250 w 11475720"/>
              <a:gd name="connsiteY1053" fmla="*/ 879158 h 1091564"/>
              <a:gd name="connsiteX1054" fmla="*/ 857250 w 11475720"/>
              <a:gd name="connsiteY1054" fmla="*/ 864870 h 1091564"/>
              <a:gd name="connsiteX1055" fmla="*/ 781050 w 11475720"/>
              <a:gd name="connsiteY1055" fmla="*/ 864870 h 1091564"/>
              <a:gd name="connsiteX1056" fmla="*/ 767715 w 11475720"/>
              <a:gd name="connsiteY1056" fmla="*/ 860108 h 1091564"/>
              <a:gd name="connsiteX1057" fmla="*/ 746760 w 11475720"/>
              <a:gd name="connsiteY1057" fmla="*/ 860108 h 1091564"/>
              <a:gd name="connsiteX1058" fmla="*/ 747713 w 11475720"/>
              <a:gd name="connsiteY1058" fmla="*/ 858203 h 1091564"/>
              <a:gd name="connsiteX1059" fmla="*/ 747713 w 11475720"/>
              <a:gd name="connsiteY1059" fmla="*/ 834390 h 1091564"/>
              <a:gd name="connsiteX1060" fmla="*/ 733425 w 11475720"/>
              <a:gd name="connsiteY1060" fmla="*/ 834390 h 1091564"/>
              <a:gd name="connsiteX1061" fmla="*/ 733425 w 11475720"/>
              <a:gd name="connsiteY1061" fmla="*/ 741045 h 1091564"/>
              <a:gd name="connsiteX1062" fmla="*/ 744855 w 11475720"/>
              <a:gd name="connsiteY1062" fmla="*/ 715328 h 1091564"/>
              <a:gd name="connsiteX1063" fmla="*/ 744855 w 11475720"/>
              <a:gd name="connsiteY1063" fmla="*/ 689610 h 1091564"/>
              <a:gd name="connsiteX1064" fmla="*/ 730568 w 11475720"/>
              <a:gd name="connsiteY1064" fmla="*/ 689610 h 1091564"/>
              <a:gd name="connsiteX1065" fmla="*/ 730568 w 11475720"/>
              <a:gd name="connsiteY1065" fmla="*/ 601980 h 1091564"/>
              <a:gd name="connsiteX1066" fmla="*/ 742950 w 11475720"/>
              <a:gd name="connsiteY1066" fmla="*/ 576263 h 1091564"/>
              <a:gd name="connsiteX1067" fmla="*/ 742950 w 11475720"/>
              <a:gd name="connsiteY1067" fmla="*/ 558165 h 1091564"/>
              <a:gd name="connsiteX1068" fmla="*/ 725805 w 11475720"/>
              <a:gd name="connsiteY1068" fmla="*/ 558165 h 1091564"/>
              <a:gd name="connsiteX1069" fmla="*/ 725805 w 11475720"/>
              <a:gd name="connsiteY1069" fmla="*/ 461010 h 1091564"/>
              <a:gd name="connsiteX1070" fmla="*/ 728663 w 11475720"/>
              <a:gd name="connsiteY1070" fmla="*/ 459105 h 1091564"/>
              <a:gd name="connsiteX1071" fmla="*/ 728663 w 11475720"/>
              <a:gd name="connsiteY1071" fmla="*/ 451485 h 1091564"/>
              <a:gd name="connsiteX1072" fmla="*/ 709613 w 11475720"/>
              <a:gd name="connsiteY1072" fmla="*/ 304800 h 1091564"/>
              <a:gd name="connsiteX1073" fmla="*/ 709613 w 11475720"/>
              <a:gd name="connsiteY1073" fmla="*/ 238125 h 1091564"/>
              <a:gd name="connsiteX1074" fmla="*/ 707708 w 11475720"/>
              <a:gd name="connsiteY1074" fmla="*/ 234315 h 1091564"/>
              <a:gd name="connsiteX1075" fmla="*/ 705803 w 11475720"/>
              <a:gd name="connsiteY1075" fmla="*/ 238125 h 1091564"/>
              <a:gd name="connsiteX1076" fmla="*/ 705803 w 11475720"/>
              <a:gd name="connsiteY1076" fmla="*/ 304800 h 1091564"/>
              <a:gd name="connsiteX1077" fmla="*/ 687705 w 11475720"/>
              <a:gd name="connsiteY1077" fmla="*/ 451485 h 1091564"/>
              <a:gd name="connsiteX1078" fmla="*/ 687705 w 11475720"/>
              <a:gd name="connsiteY1078" fmla="*/ 459105 h 1091564"/>
              <a:gd name="connsiteX1079" fmla="*/ 690563 w 11475720"/>
              <a:gd name="connsiteY1079" fmla="*/ 461010 h 1091564"/>
              <a:gd name="connsiteX1080" fmla="*/ 690563 w 11475720"/>
              <a:gd name="connsiteY1080" fmla="*/ 558165 h 1091564"/>
              <a:gd name="connsiteX1081" fmla="*/ 673418 w 11475720"/>
              <a:gd name="connsiteY1081" fmla="*/ 558165 h 1091564"/>
              <a:gd name="connsiteX1082" fmla="*/ 673418 w 11475720"/>
              <a:gd name="connsiteY1082" fmla="*/ 576263 h 1091564"/>
              <a:gd name="connsiteX1083" fmla="*/ 685800 w 11475720"/>
              <a:gd name="connsiteY1083" fmla="*/ 601980 h 1091564"/>
              <a:gd name="connsiteX1084" fmla="*/ 685800 w 11475720"/>
              <a:gd name="connsiteY1084" fmla="*/ 689610 h 1091564"/>
              <a:gd name="connsiteX1085" fmla="*/ 671513 w 11475720"/>
              <a:gd name="connsiteY1085" fmla="*/ 689610 h 1091564"/>
              <a:gd name="connsiteX1086" fmla="*/ 671513 w 11475720"/>
              <a:gd name="connsiteY1086" fmla="*/ 715328 h 1091564"/>
              <a:gd name="connsiteX1087" fmla="*/ 682943 w 11475720"/>
              <a:gd name="connsiteY1087" fmla="*/ 741045 h 1091564"/>
              <a:gd name="connsiteX1088" fmla="*/ 682943 w 11475720"/>
              <a:gd name="connsiteY1088" fmla="*/ 834390 h 1091564"/>
              <a:gd name="connsiteX1089" fmla="*/ 667703 w 11475720"/>
              <a:gd name="connsiteY1089" fmla="*/ 834390 h 1091564"/>
              <a:gd name="connsiteX1090" fmla="*/ 667703 w 11475720"/>
              <a:gd name="connsiteY1090" fmla="*/ 857250 h 1091564"/>
              <a:gd name="connsiteX1091" fmla="*/ 671513 w 11475720"/>
              <a:gd name="connsiteY1091" fmla="*/ 863918 h 1091564"/>
              <a:gd name="connsiteX1092" fmla="*/ 660083 w 11475720"/>
              <a:gd name="connsiteY1092" fmla="*/ 866775 h 1091564"/>
              <a:gd name="connsiteX1093" fmla="*/ 656273 w 11475720"/>
              <a:gd name="connsiteY1093" fmla="*/ 868680 h 1091564"/>
              <a:gd name="connsiteX1094" fmla="*/ 656273 w 11475720"/>
              <a:gd name="connsiteY1094" fmla="*/ 848678 h 1091564"/>
              <a:gd name="connsiteX1095" fmla="*/ 641985 w 11475720"/>
              <a:gd name="connsiteY1095" fmla="*/ 848678 h 1091564"/>
              <a:gd name="connsiteX1096" fmla="*/ 641985 w 11475720"/>
              <a:gd name="connsiteY1096" fmla="*/ 762000 h 1091564"/>
              <a:gd name="connsiteX1097" fmla="*/ 654368 w 11475720"/>
              <a:gd name="connsiteY1097" fmla="*/ 736283 h 1091564"/>
              <a:gd name="connsiteX1098" fmla="*/ 654368 w 11475720"/>
              <a:gd name="connsiteY1098" fmla="*/ 718185 h 1091564"/>
              <a:gd name="connsiteX1099" fmla="*/ 637223 w 11475720"/>
              <a:gd name="connsiteY1099" fmla="*/ 718185 h 1091564"/>
              <a:gd name="connsiteX1100" fmla="*/ 637223 w 11475720"/>
              <a:gd name="connsiteY1100" fmla="*/ 620078 h 1091564"/>
              <a:gd name="connsiteX1101" fmla="*/ 640080 w 11475720"/>
              <a:gd name="connsiteY1101" fmla="*/ 618173 h 1091564"/>
              <a:gd name="connsiteX1102" fmla="*/ 640080 w 11475720"/>
              <a:gd name="connsiteY1102" fmla="*/ 610553 h 1091564"/>
              <a:gd name="connsiteX1103" fmla="*/ 621983 w 11475720"/>
              <a:gd name="connsiteY1103" fmla="*/ 463868 h 1091564"/>
              <a:gd name="connsiteX1104" fmla="*/ 621983 w 11475720"/>
              <a:gd name="connsiteY1104" fmla="*/ 397193 h 1091564"/>
              <a:gd name="connsiteX1105" fmla="*/ 620078 w 11475720"/>
              <a:gd name="connsiteY1105" fmla="*/ 393383 h 1091564"/>
              <a:gd name="connsiteX1106" fmla="*/ 618173 w 11475720"/>
              <a:gd name="connsiteY1106" fmla="*/ 397193 h 1091564"/>
              <a:gd name="connsiteX1107" fmla="*/ 618173 w 11475720"/>
              <a:gd name="connsiteY1107" fmla="*/ 463868 h 1091564"/>
              <a:gd name="connsiteX1108" fmla="*/ 600075 w 11475720"/>
              <a:gd name="connsiteY1108" fmla="*/ 610553 h 1091564"/>
              <a:gd name="connsiteX1109" fmla="*/ 600075 w 11475720"/>
              <a:gd name="connsiteY1109" fmla="*/ 619125 h 1091564"/>
              <a:gd name="connsiteX1110" fmla="*/ 602933 w 11475720"/>
              <a:gd name="connsiteY1110" fmla="*/ 621030 h 1091564"/>
              <a:gd name="connsiteX1111" fmla="*/ 602933 w 11475720"/>
              <a:gd name="connsiteY1111" fmla="*/ 718185 h 1091564"/>
              <a:gd name="connsiteX1112" fmla="*/ 585788 w 11475720"/>
              <a:gd name="connsiteY1112" fmla="*/ 718185 h 1091564"/>
              <a:gd name="connsiteX1113" fmla="*/ 585788 w 11475720"/>
              <a:gd name="connsiteY1113" fmla="*/ 736283 h 1091564"/>
              <a:gd name="connsiteX1114" fmla="*/ 598170 w 11475720"/>
              <a:gd name="connsiteY1114" fmla="*/ 762000 h 1091564"/>
              <a:gd name="connsiteX1115" fmla="*/ 598170 w 11475720"/>
              <a:gd name="connsiteY1115" fmla="*/ 849630 h 1091564"/>
              <a:gd name="connsiteX1116" fmla="*/ 583883 w 11475720"/>
              <a:gd name="connsiteY1116" fmla="*/ 849630 h 1091564"/>
              <a:gd name="connsiteX1117" fmla="*/ 583883 w 11475720"/>
              <a:gd name="connsiteY1117" fmla="*/ 875348 h 1091564"/>
              <a:gd name="connsiteX1118" fmla="*/ 595313 w 11475720"/>
              <a:gd name="connsiteY1118" fmla="*/ 901065 h 1091564"/>
              <a:gd name="connsiteX1119" fmla="*/ 595313 w 11475720"/>
              <a:gd name="connsiteY1119" fmla="*/ 982980 h 1091564"/>
              <a:gd name="connsiteX1120" fmla="*/ 584835 w 11475720"/>
              <a:gd name="connsiteY1120" fmla="*/ 982980 h 1091564"/>
              <a:gd name="connsiteX1121" fmla="*/ 584835 w 11475720"/>
              <a:gd name="connsiteY1121" fmla="*/ 958215 h 1091564"/>
              <a:gd name="connsiteX1122" fmla="*/ 539115 w 11475720"/>
              <a:gd name="connsiteY1122" fmla="*/ 958215 h 1091564"/>
              <a:gd name="connsiteX1123" fmla="*/ 539115 w 11475720"/>
              <a:gd name="connsiteY1123" fmla="*/ 942975 h 1091564"/>
              <a:gd name="connsiteX1124" fmla="*/ 527685 w 11475720"/>
              <a:gd name="connsiteY1124" fmla="*/ 942975 h 1091564"/>
              <a:gd name="connsiteX1125" fmla="*/ 527685 w 11475720"/>
              <a:gd name="connsiteY1125" fmla="*/ 953453 h 1091564"/>
              <a:gd name="connsiteX1126" fmla="*/ 387668 w 11475720"/>
              <a:gd name="connsiteY1126" fmla="*/ 953453 h 1091564"/>
              <a:gd name="connsiteX1127" fmla="*/ 387668 w 11475720"/>
              <a:gd name="connsiteY1127" fmla="*/ 1016318 h 1091564"/>
              <a:gd name="connsiteX1128" fmla="*/ 314325 w 11475720"/>
              <a:gd name="connsiteY1128" fmla="*/ 990600 h 1091564"/>
              <a:gd name="connsiteX1129" fmla="*/ 314325 w 11475720"/>
              <a:gd name="connsiteY1129" fmla="*/ 972503 h 1091564"/>
              <a:gd name="connsiteX1130" fmla="*/ 307658 w 11475720"/>
              <a:gd name="connsiteY1130" fmla="*/ 972503 h 1091564"/>
              <a:gd name="connsiteX1131" fmla="*/ 307658 w 11475720"/>
              <a:gd name="connsiteY1131" fmla="*/ 991553 h 1091564"/>
              <a:gd name="connsiteX1132" fmla="*/ 216218 w 11475720"/>
              <a:gd name="connsiteY1132" fmla="*/ 991553 h 1091564"/>
              <a:gd name="connsiteX1133" fmla="*/ 77153 w 11475720"/>
              <a:gd name="connsiteY1133" fmla="*/ 1039178 h 1091564"/>
              <a:gd name="connsiteX1134" fmla="*/ 41910 w 11475720"/>
              <a:gd name="connsiteY1134" fmla="*/ 1039178 h 1091564"/>
              <a:gd name="connsiteX1135" fmla="*/ 41910 w 11475720"/>
              <a:gd name="connsiteY1135" fmla="*/ 1046798 h 1091564"/>
              <a:gd name="connsiteX1136" fmla="*/ 0 w 11475720"/>
              <a:gd name="connsiteY1136" fmla="*/ 1069658 h 1091564"/>
              <a:gd name="connsiteX1137" fmla="*/ 0 w 11475720"/>
              <a:gd name="connsiteY1137" fmla="*/ 1091565 h 1091564"/>
              <a:gd name="connsiteX1138" fmla="*/ 11475720 w 11475720"/>
              <a:gd name="connsiteY1138" fmla="*/ 1091565 h 1091564"/>
              <a:gd name="connsiteX1139" fmla="*/ 11475720 w 11475720"/>
              <a:gd name="connsiteY1139" fmla="*/ 1032510 h 1091564"/>
              <a:gd name="connsiteX1140" fmla="*/ 11403330 w 11475720"/>
              <a:gd name="connsiteY1140" fmla="*/ 1018223 h 1091564"/>
              <a:gd name="connsiteX1141" fmla="*/ 1110615 w 11475720"/>
              <a:gd name="connsiteY1141" fmla="*/ 782955 h 1091564"/>
              <a:gd name="connsiteX1142" fmla="*/ 1088708 w 11475720"/>
              <a:gd name="connsiteY1142" fmla="*/ 782955 h 1091564"/>
              <a:gd name="connsiteX1143" fmla="*/ 1088708 w 11475720"/>
              <a:gd name="connsiteY1143" fmla="*/ 759143 h 1091564"/>
              <a:gd name="connsiteX1144" fmla="*/ 1110615 w 11475720"/>
              <a:gd name="connsiteY1144" fmla="*/ 743903 h 1091564"/>
              <a:gd name="connsiteX1145" fmla="*/ 1110615 w 11475720"/>
              <a:gd name="connsiteY1145" fmla="*/ 782955 h 1091564"/>
              <a:gd name="connsiteX1146" fmla="*/ 1510665 w 11475720"/>
              <a:gd name="connsiteY1146" fmla="*/ 782955 h 1091564"/>
              <a:gd name="connsiteX1147" fmla="*/ 1488758 w 11475720"/>
              <a:gd name="connsiteY1147" fmla="*/ 782955 h 1091564"/>
              <a:gd name="connsiteX1148" fmla="*/ 1488758 w 11475720"/>
              <a:gd name="connsiteY1148" fmla="*/ 743903 h 1091564"/>
              <a:gd name="connsiteX1149" fmla="*/ 1510665 w 11475720"/>
              <a:gd name="connsiteY1149" fmla="*/ 759143 h 1091564"/>
              <a:gd name="connsiteX1150" fmla="*/ 1510665 w 11475720"/>
              <a:gd name="connsiteY1150" fmla="*/ 782955 h 1091564"/>
              <a:gd name="connsiteX1151" fmla="*/ 3210878 w 11475720"/>
              <a:gd name="connsiteY1151" fmla="*/ 884873 h 1091564"/>
              <a:gd name="connsiteX1152" fmla="*/ 3209925 w 11475720"/>
              <a:gd name="connsiteY1152" fmla="*/ 884873 h 1091564"/>
              <a:gd name="connsiteX1153" fmla="*/ 3209925 w 11475720"/>
              <a:gd name="connsiteY1153" fmla="*/ 875348 h 1091564"/>
              <a:gd name="connsiteX1154" fmla="*/ 3210878 w 11475720"/>
              <a:gd name="connsiteY1154" fmla="*/ 875348 h 1091564"/>
              <a:gd name="connsiteX1155" fmla="*/ 3210878 w 11475720"/>
              <a:gd name="connsiteY1155" fmla="*/ 884873 h 1091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</a:cxnLst>
            <a:rect l="l" t="t" r="r" b="b"/>
            <a:pathLst>
              <a:path w="11475720" h="1091564">
                <a:moveTo>
                  <a:pt x="11403330" y="1018223"/>
                </a:moveTo>
                <a:lnTo>
                  <a:pt x="11403330" y="940118"/>
                </a:lnTo>
                <a:lnTo>
                  <a:pt x="11405235" y="940118"/>
                </a:lnTo>
                <a:lnTo>
                  <a:pt x="11405235" y="932498"/>
                </a:lnTo>
                <a:lnTo>
                  <a:pt x="11300460" y="874395"/>
                </a:lnTo>
                <a:lnTo>
                  <a:pt x="11231880" y="906780"/>
                </a:lnTo>
                <a:lnTo>
                  <a:pt x="11171873" y="874395"/>
                </a:lnTo>
                <a:lnTo>
                  <a:pt x="11171873" y="863918"/>
                </a:lnTo>
                <a:lnTo>
                  <a:pt x="11161395" y="851535"/>
                </a:lnTo>
                <a:lnTo>
                  <a:pt x="11161395" y="718185"/>
                </a:lnTo>
                <a:lnTo>
                  <a:pt x="11134725" y="718185"/>
                </a:lnTo>
                <a:lnTo>
                  <a:pt x="11134725" y="723900"/>
                </a:lnTo>
                <a:lnTo>
                  <a:pt x="11129962" y="723900"/>
                </a:lnTo>
                <a:lnTo>
                  <a:pt x="11129962" y="664845"/>
                </a:lnTo>
                <a:lnTo>
                  <a:pt x="11110912" y="664845"/>
                </a:lnTo>
                <a:lnTo>
                  <a:pt x="11110912" y="655320"/>
                </a:lnTo>
                <a:lnTo>
                  <a:pt x="11095673" y="655320"/>
                </a:lnTo>
                <a:lnTo>
                  <a:pt x="11095673" y="659130"/>
                </a:lnTo>
                <a:lnTo>
                  <a:pt x="11025188" y="659130"/>
                </a:lnTo>
                <a:lnTo>
                  <a:pt x="11025188" y="661988"/>
                </a:lnTo>
                <a:lnTo>
                  <a:pt x="10988040" y="661988"/>
                </a:lnTo>
                <a:lnTo>
                  <a:pt x="10988040" y="711518"/>
                </a:lnTo>
                <a:lnTo>
                  <a:pt x="10971848" y="711518"/>
                </a:lnTo>
                <a:lnTo>
                  <a:pt x="10971848" y="720090"/>
                </a:lnTo>
                <a:lnTo>
                  <a:pt x="10959465" y="720090"/>
                </a:lnTo>
                <a:lnTo>
                  <a:pt x="10959465" y="707708"/>
                </a:lnTo>
                <a:lnTo>
                  <a:pt x="10965180" y="704850"/>
                </a:lnTo>
                <a:lnTo>
                  <a:pt x="10965180" y="692468"/>
                </a:lnTo>
                <a:lnTo>
                  <a:pt x="10961370" y="692468"/>
                </a:lnTo>
                <a:lnTo>
                  <a:pt x="10961370" y="675323"/>
                </a:lnTo>
                <a:lnTo>
                  <a:pt x="10963275" y="675323"/>
                </a:lnTo>
                <a:lnTo>
                  <a:pt x="10963275" y="669608"/>
                </a:lnTo>
                <a:lnTo>
                  <a:pt x="10934700" y="651510"/>
                </a:lnTo>
                <a:lnTo>
                  <a:pt x="10934700" y="656273"/>
                </a:lnTo>
                <a:lnTo>
                  <a:pt x="10926127" y="656273"/>
                </a:lnTo>
                <a:lnTo>
                  <a:pt x="10926127" y="647700"/>
                </a:lnTo>
                <a:lnTo>
                  <a:pt x="10901362" y="647700"/>
                </a:lnTo>
                <a:lnTo>
                  <a:pt x="10867073" y="669608"/>
                </a:lnTo>
                <a:lnTo>
                  <a:pt x="10867073" y="677228"/>
                </a:lnTo>
                <a:lnTo>
                  <a:pt x="10869930" y="677228"/>
                </a:lnTo>
                <a:lnTo>
                  <a:pt x="10869930" y="741045"/>
                </a:lnTo>
                <a:lnTo>
                  <a:pt x="10867073" y="741045"/>
                </a:lnTo>
                <a:lnTo>
                  <a:pt x="10867073" y="710565"/>
                </a:lnTo>
                <a:lnTo>
                  <a:pt x="10823258" y="710565"/>
                </a:lnTo>
                <a:lnTo>
                  <a:pt x="10808970" y="690563"/>
                </a:lnTo>
                <a:lnTo>
                  <a:pt x="10800398" y="690563"/>
                </a:lnTo>
                <a:lnTo>
                  <a:pt x="10800398" y="682943"/>
                </a:lnTo>
                <a:lnTo>
                  <a:pt x="10771823" y="682943"/>
                </a:lnTo>
                <a:lnTo>
                  <a:pt x="10771823" y="713423"/>
                </a:lnTo>
                <a:lnTo>
                  <a:pt x="10715625" y="713423"/>
                </a:lnTo>
                <a:lnTo>
                  <a:pt x="10715625" y="794385"/>
                </a:lnTo>
                <a:lnTo>
                  <a:pt x="10678477" y="794385"/>
                </a:lnTo>
                <a:lnTo>
                  <a:pt x="10678477" y="817245"/>
                </a:lnTo>
                <a:lnTo>
                  <a:pt x="10674667" y="817245"/>
                </a:lnTo>
                <a:lnTo>
                  <a:pt x="10674667" y="833438"/>
                </a:lnTo>
                <a:lnTo>
                  <a:pt x="10661333" y="833438"/>
                </a:lnTo>
                <a:lnTo>
                  <a:pt x="10661333" y="704850"/>
                </a:lnTo>
                <a:lnTo>
                  <a:pt x="10616565" y="704850"/>
                </a:lnTo>
                <a:lnTo>
                  <a:pt x="10616565" y="681990"/>
                </a:lnTo>
                <a:lnTo>
                  <a:pt x="10572750" y="681990"/>
                </a:lnTo>
                <a:lnTo>
                  <a:pt x="10572750" y="704850"/>
                </a:lnTo>
                <a:lnTo>
                  <a:pt x="10516552" y="704850"/>
                </a:lnTo>
                <a:lnTo>
                  <a:pt x="10516552" y="775335"/>
                </a:lnTo>
                <a:lnTo>
                  <a:pt x="10494645" y="775335"/>
                </a:lnTo>
                <a:lnTo>
                  <a:pt x="10494645" y="782955"/>
                </a:lnTo>
                <a:lnTo>
                  <a:pt x="10446067" y="782955"/>
                </a:lnTo>
                <a:lnTo>
                  <a:pt x="10446067" y="541973"/>
                </a:lnTo>
                <a:lnTo>
                  <a:pt x="10427017" y="541973"/>
                </a:lnTo>
                <a:lnTo>
                  <a:pt x="10427017" y="510540"/>
                </a:lnTo>
                <a:lnTo>
                  <a:pt x="10405110" y="469583"/>
                </a:lnTo>
                <a:lnTo>
                  <a:pt x="10392727" y="469583"/>
                </a:lnTo>
                <a:lnTo>
                  <a:pt x="10392727" y="421005"/>
                </a:lnTo>
                <a:lnTo>
                  <a:pt x="10390823" y="421005"/>
                </a:lnTo>
                <a:lnTo>
                  <a:pt x="10390823" y="469583"/>
                </a:lnTo>
                <a:lnTo>
                  <a:pt x="10374630" y="469583"/>
                </a:lnTo>
                <a:lnTo>
                  <a:pt x="10351770" y="514350"/>
                </a:lnTo>
                <a:lnTo>
                  <a:pt x="10343198" y="514350"/>
                </a:lnTo>
                <a:lnTo>
                  <a:pt x="10343198" y="530543"/>
                </a:lnTo>
                <a:lnTo>
                  <a:pt x="10309860" y="530543"/>
                </a:lnTo>
                <a:lnTo>
                  <a:pt x="10309860" y="760095"/>
                </a:lnTo>
                <a:lnTo>
                  <a:pt x="10272712" y="760095"/>
                </a:lnTo>
                <a:lnTo>
                  <a:pt x="10272712" y="884873"/>
                </a:lnTo>
                <a:lnTo>
                  <a:pt x="10253662" y="884873"/>
                </a:lnTo>
                <a:lnTo>
                  <a:pt x="10253662" y="875348"/>
                </a:lnTo>
                <a:lnTo>
                  <a:pt x="10236517" y="875348"/>
                </a:lnTo>
                <a:lnTo>
                  <a:pt x="10236517" y="880110"/>
                </a:lnTo>
                <a:lnTo>
                  <a:pt x="10207942" y="880110"/>
                </a:lnTo>
                <a:lnTo>
                  <a:pt x="10207942" y="993458"/>
                </a:lnTo>
                <a:lnTo>
                  <a:pt x="10185083" y="993458"/>
                </a:lnTo>
                <a:lnTo>
                  <a:pt x="10185083" y="883920"/>
                </a:lnTo>
                <a:lnTo>
                  <a:pt x="10181273" y="883920"/>
                </a:lnTo>
                <a:lnTo>
                  <a:pt x="10181273" y="869633"/>
                </a:lnTo>
                <a:lnTo>
                  <a:pt x="10158412" y="869633"/>
                </a:lnTo>
                <a:lnTo>
                  <a:pt x="10158412" y="598170"/>
                </a:lnTo>
                <a:lnTo>
                  <a:pt x="10099358" y="598170"/>
                </a:lnTo>
                <a:lnTo>
                  <a:pt x="10099358" y="588645"/>
                </a:lnTo>
                <a:lnTo>
                  <a:pt x="10013633" y="588645"/>
                </a:lnTo>
                <a:lnTo>
                  <a:pt x="10005060" y="595313"/>
                </a:lnTo>
                <a:lnTo>
                  <a:pt x="9972675" y="595313"/>
                </a:lnTo>
                <a:lnTo>
                  <a:pt x="9959340" y="626745"/>
                </a:lnTo>
                <a:lnTo>
                  <a:pt x="9959340" y="705803"/>
                </a:lnTo>
                <a:lnTo>
                  <a:pt x="9951720" y="712470"/>
                </a:lnTo>
                <a:lnTo>
                  <a:pt x="9922192" y="712470"/>
                </a:lnTo>
                <a:lnTo>
                  <a:pt x="9922192" y="717233"/>
                </a:lnTo>
                <a:lnTo>
                  <a:pt x="9923145" y="717233"/>
                </a:lnTo>
                <a:lnTo>
                  <a:pt x="9923145" y="726758"/>
                </a:lnTo>
                <a:lnTo>
                  <a:pt x="9903142" y="726758"/>
                </a:lnTo>
                <a:lnTo>
                  <a:pt x="9903142" y="840105"/>
                </a:lnTo>
                <a:lnTo>
                  <a:pt x="9876473" y="840105"/>
                </a:lnTo>
                <a:lnTo>
                  <a:pt x="9876473" y="560070"/>
                </a:lnTo>
                <a:lnTo>
                  <a:pt x="9859327" y="560070"/>
                </a:lnTo>
                <a:lnTo>
                  <a:pt x="9859327" y="539115"/>
                </a:lnTo>
                <a:lnTo>
                  <a:pt x="9842183" y="539115"/>
                </a:lnTo>
                <a:lnTo>
                  <a:pt x="9842183" y="520065"/>
                </a:lnTo>
                <a:lnTo>
                  <a:pt x="9830752" y="520065"/>
                </a:lnTo>
                <a:lnTo>
                  <a:pt x="9830752" y="525780"/>
                </a:lnTo>
                <a:lnTo>
                  <a:pt x="9825990" y="525780"/>
                </a:lnTo>
                <a:lnTo>
                  <a:pt x="9826942" y="501968"/>
                </a:lnTo>
                <a:cubicBezTo>
                  <a:pt x="9826942" y="501968"/>
                  <a:pt x="9826942" y="501015"/>
                  <a:pt x="9826942" y="501015"/>
                </a:cubicBezTo>
                <a:cubicBezTo>
                  <a:pt x="9826942" y="501015"/>
                  <a:pt x="9826942" y="501015"/>
                  <a:pt x="9826942" y="501015"/>
                </a:cubicBezTo>
                <a:lnTo>
                  <a:pt x="9826942" y="500063"/>
                </a:lnTo>
                <a:cubicBezTo>
                  <a:pt x="9826942" y="500063"/>
                  <a:pt x="9826942" y="500063"/>
                  <a:pt x="9826942" y="499110"/>
                </a:cubicBezTo>
                <a:cubicBezTo>
                  <a:pt x="9825038" y="484823"/>
                  <a:pt x="9813608" y="474345"/>
                  <a:pt x="9800273" y="473393"/>
                </a:cubicBezTo>
                <a:lnTo>
                  <a:pt x="9800273" y="421958"/>
                </a:lnTo>
                <a:lnTo>
                  <a:pt x="9799320" y="421958"/>
                </a:lnTo>
                <a:lnTo>
                  <a:pt x="9799320" y="473393"/>
                </a:lnTo>
                <a:cubicBezTo>
                  <a:pt x="9783127" y="473393"/>
                  <a:pt x="9770745" y="485775"/>
                  <a:pt x="9770745" y="501968"/>
                </a:cubicBezTo>
                <a:cubicBezTo>
                  <a:pt x="9770745" y="505778"/>
                  <a:pt x="9771698" y="510540"/>
                  <a:pt x="9773602" y="514350"/>
                </a:cubicBezTo>
                <a:lnTo>
                  <a:pt x="9761220" y="514350"/>
                </a:lnTo>
                <a:lnTo>
                  <a:pt x="9761220" y="519113"/>
                </a:lnTo>
                <a:lnTo>
                  <a:pt x="9746932" y="519113"/>
                </a:lnTo>
                <a:lnTo>
                  <a:pt x="9746932" y="536258"/>
                </a:lnTo>
                <a:lnTo>
                  <a:pt x="9741218" y="536258"/>
                </a:lnTo>
                <a:lnTo>
                  <a:pt x="9741218" y="533400"/>
                </a:lnTo>
                <a:lnTo>
                  <a:pt x="9725025" y="533400"/>
                </a:lnTo>
                <a:lnTo>
                  <a:pt x="9725025" y="552450"/>
                </a:lnTo>
                <a:lnTo>
                  <a:pt x="9705975" y="552450"/>
                </a:lnTo>
                <a:lnTo>
                  <a:pt x="9705975" y="829628"/>
                </a:lnTo>
                <a:lnTo>
                  <a:pt x="9695498" y="829628"/>
                </a:lnTo>
                <a:lnTo>
                  <a:pt x="9688830" y="817245"/>
                </a:lnTo>
                <a:lnTo>
                  <a:pt x="9662160" y="817245"/>
                </a:lnTo>
                <a:lnTo>
                  <a:pt x="9662160" y="809625"/>
                </a:lnTo>
                <a:lnTo>
                  <a:pt x="9651682" y="809625"/>
                </a:lnTo>
                <a:lnTo>
                  <a:pt x="9642157" y="818198"/>
                </a:lnTo>
                <a:lnTo>
                  <a:pt x="9642157" y="822008"/>
                </a:lnTo>
                <a:lnTo>
                  <a:pt x="9605962" y="822008"/>
                </a:lnTo>
                <a:lnTo>
                  <a:pt x="9605962" y="833438"/>
                </a:lnTo>
                <a:lnTo>
                  <a:pt x="9591675" y="833438"/>
                </a:lnTo>
                <a:lnTo>
                  <a:pt x="9591675" y="557213"/>
                </a:lnTo>
                <a:lnTo>
                  <a:pt x="9575482" y="557213"/>
                </a:lnTo>
                <a:lnTo>
                  <a:pt x="9575482" y="531495"/>
                </a:lnTo>
                <a:lnTo>
                  <a:pt x="9570720" y="531495"/>
                </a:lnTo>
                <a:lnTo>
                  <a:pt x="9570720" y="534353"/>
                </a:lnTo>
                <a:lnTo>
                  <a:pt x="9558338" y="534353"/>
                </a:lnTo>
                <a:lnTo>
                  <a:pt x="9558338" y="515303"/>
                </a:lnTo>
                <a:lnTo>
                  <a:pt x="9544050" y="515303"/>
                </a:lnTo>
                <a:lnTo>
                  <a:pt x="9544050" y="521018"/>
                </a:lnTo>
                <a:lnTo>
                  <a:pt x="9540240" y="521018"/>
                </a:lnTo>
                <a:lnTo>
                  <a:pt x="9540240" y="501968"/>
                </a:lnTo>
                <a:cubicBezTo>
                  <a:pt x="9540240" y="501968"/>
                  <a:pt x="9540240" y="501968"/>
                  <a:pt x="9540240" y="501968"/>
                </a:cubicBezTo>
                <a:cubicBezTo>
                  <a:pt x="9540240" y="501968"/>
                  <a:pt x="9540240" y="501968"/>
                  <a:pt x="9540240" y="501968"/>
                </a:cubicBezTo>
                <a:lnTo>
                  <a:pt x="9540240" y="501968"/>
                </a:lnTo>
                <a:lnTo>
                  <a:pt x="9540240" y="501968"/>
                </a:lnTo>
                <a:cubicBezTo>
                  <a:pt x="9540240" y="487680"/>
                  <a:pt x="9528810" y="475298"/>
                  <a:pt x="9513570" y="474345"/>
                </a:cubicBezTo>
                <a:lnTo>
                  <a:pt x="9513570" y="474345"/>
                </a:lnTo>
                <a:lnTo>
                  <a:pt x="9513570" y="434340"/>
                </a:lnTo>
                <a:lnTo>
                  <a:pt x="9512618" y="434340"/>
                </a:lnTo>
                <a:lnTo>
                  <a:pt x="9512618" y="474345"/>
                </a:lnTo>
                <a:cubicBezTo>
                  <a:pt x="9512618" y="474345"/>
                  <a:pt x="9511665" y="474345"/>
                  <a:pt x="9511665" y="474345"/>
                </a:cubicBezTo>
                <a:cubicBezTo>
                  <a:pt x="9495473" y="474345"/>
                  <a:pt x="9483090" y="486728"/>
                  <a:pt x="9483090" y="502920"/>
                </a:cubicBezTo>
                <a:cubicBezTo>
                  <a:pt x="9483090" y="503873"/>
                  <a:pt x="9483090" y="505778"/>
                  <a:pt x="9483090" y="506730"/>
                </a:cubicBezTo>
                <a:lnTo>
                  <a:pt x="9483090" y="506730"/>
                </a:lnTo>
                <a:lnTo>
                  <a:pt x="9475470" y="506730"/>
                </a:lnTo>
                <a:lnTo>
                  <a:pt x="9475470" y="511493"/>
                </a:lnTo>
                <a:lnTo>
                  <a:pt x="9459277" y="511493"/>
                </a:lnTo>
                <a:lnTo>
                  <a:pt x="9459277" y="530543"/>
                </a:lnTo>
                <a:lnTo>
                  <a:pt x="9450705" y="533400"/>
                </a:lnTo>
                <a:lnTo>
                  <a:pt x="9438323" y="533400"/>
                </a:lnTo>
                <a:lnTo>
                  <a:pt x="9438323" y="560070"/>
                </a:lnTo>
                <a:lnTo>
                  <a:pt x="9436418" y="560070"/>
                </a:lnTo>
                <a:lnTo>
                  <a:pt x="9436418" y="552450"/>
                </a:lnTo>
                <a:lnTo>
                  <a:pt x="9418320" y="552450"/>
                </a:lnTo>
                <a:lnTo>
                  <a:pt x="9418320" y="556260"/>
                </a:lnTo>
                <a:lnTo>
                  <a:pt x="9410700" y="556260"/>
                </a:lnTo>
                <a:lnTo>
                  <a:pt x="9410700" y="548640"/>
                </a:lnTo>
                <a:lnTo>
                  <a:pt x="9364980" y="548640"/>
                </a:lnTo>
                <a:lnTo>
                  <a:pt x="9364980" y="645795"/>
                </a:lnTo>
                <a:lnTo>
                  <a:pt x="9350693" y="645795"/>
                </a:lnTo>
                <a:lnTo>
                  <a:pt x="9350693" y="630555"/>
                </a:lnTo>
                <a:lnTo>
                  <a:pt x="9341168" y="613410"/>
                </a:lnTo>
                <a:lnTo>
                  <a:pt x="9341168" y="601980"/>
                </a:lnTo>
                <a:lnTo>
                  <a:pt x="9315450" y="601980"/>
                </a:lnTo>
                <a:lnTo>
                  <a:pt x="9315450" y="594360"/>
                </a:lnTo>
                <a:lnTo>
                  <a:pt x="9294495" y="594360"/>
                </a:lnTo>
                <a:lnTo>
                  <a:pt x="9294495" y="584835"/>
                </a:lnTo>
                <a:lnTo>
                  <a:pt x="9273540" y="584835"/>
                </a:lnTo>
                <a:lnTo>
                  <a:pt x="9265920" y="601028"/>
                </a:lnTo>
                <a:lnTo>
                  <a:pt x="9259252" y="601028"/>
                </a:lnTo>
                <a:lnTo>
                  <a:pt x="9259252" y="619125"/>
                </a:lnTo>
                <a:lnTo>
                  <a:pt x="9251632" y="628650"/>
                </a:lnTo>
                <a:lnTo>
                  <a:pt x="9251632" y="650558"/>
                </a:lnTo>
                <a:lnTo>
                  <a:pt x="9206865" y="650558"/>
                </a:lnTo>
                <a:lnTo>
                  <a:pt x="9206865" y="631508"/>
                </a:lnTo>
                <a:lnTo>
                  <a:pt x="9199245" y="618173"/>
                </a:lnTo>
                <a:lnTo>
                  <a:pt x="9199245" y="604838"/>
                </a:lnTo>
                <a:lnTo>
                  <a:pt x="9186862" y="604838"/>
                </a:lnTo>
                <a:lnTo>
                  <a:pt x="9186862" y="594360"/>
                </a:lnTo>
                <a:lnTo>
                  <a:pt x="9171623" y="594360"/>
                </a:lnTo>
                <a:lnTo>
                  <a:pt x="9171623" y="598170"/>
                </a:lnTo>
                <a:lnTo>
                  <a:pt x="9138285" y="598170"/>
                </a:lnTo>
                <a:lnTo>
                  <a:pt x="9138285" y="602933"/>
                </a:lnTo>
                <a:lnTo>
                  <a:pt x="9122093" y="602933"/>
                </a:lnTo>
                <a:lnTo>
                  <a:pt x="9122093" y="626745"/>
                </a:lnTo>
                <a:lnTo>
                  <a:pt x="9112568" y="646748"/>
                </a:lnTo>
                <a:lnTo>
                  <a:pt x="9081135" y="646748"/>
                </a:lnTo>
                <a:lnTo>
                  <a:pt x="9081135" y="780098"/>
                </a:lnTo>
                <a:lnTo>
                  <a:pt x="9064943" y="780098"/>
                </a:lnTo>
                <a:lnTo>
                  <a:pt x="9064943" y="773430"/>
                </a:lnTo>
                <a:lnTo>
                  <a:pt x="9034462" y="773430"/>
                </a:lnTo>
                <a:lnTo>
                  <a:pt x="9034462" y="766763"/>
                </a:lnTo>
                <a:lnTo>
                  <a:pt x="9029700" y="766763"/>
                </a:lnTo>
                <a:lnTo>
                  <a:pt x="9029700" y="772478"/>
                </a:lnTo>
                <a:lnTo>
                  <a:pt x="9005888" y="772478"/>
                </a:lnTo>
                <a:lnTo>
                  <a:pt x="9005888" y="767715"/>
                </a:lnTo>
                <a:lnTo>
                  <a:pt x="8991600" y="767715"/>
                </a:lnTo>
                <a:lnTo>
                  <a:pt x="8991600" y="649605"/>
                </a:lnTo>
                <a:lnTo>
                  <a:pt x="8951595" y="649605"/>
                </a:lnTo>
                <a:lnTo>
                  <a:pt x="8951595" y="395288"/>
                </a:lnTo>
                <a:lnTo>
                  <a:pt x="8942070" y="395288"/>
                </a:lnTo>
                <a:lnTo>
                  <a:pt x="8942070" y="355283"/>
                </a:lnTo>
                <a:lnTo>
                  <a:pt x="8908732" y="355283"/>
                </a:lnTo>
                <a:lnTo>
                  <a:pt x="8896350" y="348615"/>
                </a:lnTo>
                <a:lnTo>
                  <a:pt x="8896350" y="355283"/>
                </a:lnTo>
                <a:lnTo>
                  <a:pt x="8847773" y="355283"/>
                </a:lnTo>
                <a:lnTo>
                  <a:pt x="8847773" y="358140"/>
                </a:lnTo>
                <a:lnTo>
                  <a:pt x="8841105" y="358140"/>
                </a:lnTo>
                <a:lnTo>
                  <a:pt x="8841105" y="343853"/>
                </a:lnTo>
                <a:lnTo>
                  <a:pt x="8834438" y="343853"/>
                </a:lnTo>
                <a:lnTo>
                  <a:pt x="8834438" y="355283"/>
                </a:lnTo>
                <a:lnTo>
                  <a:pt x="8812530" y="360998"/>
                </a:lnTo>
                <a:lnTo>
                  <a:pt x="8812530" y="399098"/>
                </a:lnTo>
                <a:lnTo>
                  <a:pt x="8794432" y="399098"/>
                </a:lnTo>
                <a:lnTo>
                  <a:pt x="8794432" y="472440"/>
                </a:lnTo>
                <a:lnTo>
                  <a:pt x="8786812" y="472440"/>
                </a:lnTo>
                <a:lnTo>
                  <a:pt x="8786812" y="504825"/>
                </a:lnTo>
                <a:lnTo>
                  <a:pt x="8786812" y="611505"/>
                </a:lnTo>
                <a:lnTo>
                  <a:pt x="8784907" y="596265"/>
                </a:lnTo>
                <a:lnTo>
                  <a:pt x="8760143" y="596265"/>
                </a:lnTo>
                <a:lnTo>
                  <a:pt x="8754427" y="537210"/>
                </a:lnTo>
                <a:lnTo>
                  <a:pt x="8697277" y="530543"/>
                </a:lnTo>
                <a:lnTo>
                  <a:pt x="8689657" y="431483"/>
                </a:lnTo>
                <a:lnTo>
                  <a:pt x="8686800" y="529590"/>
                </a:lnTo>
                <a:lnTo>
                  <a:pt x="8646795" y="524828"/>
                </a:lnTo>
                <a:lnTo>
                  <a:pt x="8643938" y="593408"/>
                </a:lnTo>
                <a:lnTo>
                  <a:pt x="8641080" y="593408"/>
                </a:lnTo>
                <a:lnTo>
                  <a:pt x="8641080" y="711518"/>
                </a:lnTo>
                <a:lnTo>
                  <a:pt x="8624888" y="709613"/>
                </a:lnTo>
                <a:lnTo>
                  <a:pt x="8609648" y="588645"/>
                </a:lnTo>
                <a:lnTo>
                  <a:pt x="8584882" y="588645"/>
                </a:lnTo>
                <a:lnTo>
                  <a:pt x="8579168" y="529590"/>
                </a:lnTo>
                <a:lnTo>
                  <a:pt x="8522018" y="522923"/>
                </a:lnTo>
                <a:lnTo>
                  <a:pt x="8514398" y="423863"/>
                </a:lnTo>
                <a:lnTo>
                  <a:pt x="8511540" y="521970"/>
                </a:lnTo>
                <a:lnTo>
                  <a:pt x="8471535" y="517208"/>
                </a:lnTo>
                <a:lnTo>
                  <a:pt x="8468677" y="585788"/>
                </a:lnTo>
                <a:lnTo>
                  <a:pt x="8465820" y="585788"/>
                </a:lnTo>
                <a:lnTo>
                  <a:pt x="8465820" y="587693"/>
                </a:lnTo>
                <a:lnTo>
                  <a:pt x="8458200" y="584835"/>
                </a:lnTo>
                <a:lnTo>
                  <a:pt x="8458200" y="588645"/>
                </a:lnTo>
                <a:lnTo>
                  <a:pt x="8452485" y="588645"/>
                </a:lnTo>
                <a:lnTo>
                  <a:pt x="8452485" y="535305"/>
                </a:lnTo>
                <a:lnTo>
                  <a:pt x="8430577" y="535305"/>
                </a:lnTo>
                <a:lnTo>
                  <a:pt x="8430577" y="538163"/>
                </a:lnTo>
                <a:lnTo>
                  <a:pt x="8416290" y="538163"/>
                </a:lnTo>
                <a:lnTo>
                  <a:pt x="8416290" y="533400"/>
                </a:lnTo>
                <a:lnTo>
                  <a:pt x="8379143" y="533400"/>
                </a:lnTo>
                <a:lnTo>
                  <a:pt x="8379143" y="584835"/>
                </a:lnTo>
                <a:lnTo>
                  <a:pt x="8344853" y="601028"/>
                </a:lnTo>
                <a:lnTo>
                  <a:pt x="8344853" y="758190"/>
                </a:lnTo>
                <a:lnTo>
                  <a:pt x="8339138" y="764858"/>
                </a:lnTo>
                <a:lnTo>
                  <a:pt x="8339138" y="853440"/>
                </a:lnTo>
                <a:lnTo>
                  <a:pt x="8323898" y="853440"/>
                </a:lnTo>
                <a:lnTo>
                  <a:pt x="8323898" y="838200"/>
                </a:lnTo>
                <a:lnTo>
                  <a:pt x="8312468" y="838200"/>
                </a:lnTo>
                <a:lnTo>
                  <a:pt x="8312468" y="629603"/>
                </a:lnTo>
                <a:lnTo>
                  <a:pt x="8317230" y="627698"/>
                </a:lnTo>
                <a:lnTo>
                  <a:pt x="8317230" y="619125"/>
                </a:lnTo>
                <a:lnTo>
                  <a:pt x="8314373" y="619125"/>
                </a:lnTo>
                <a:lnTo>
                  <a:pt x="8314373" y="581025"/>
                </a:lnTo>
                <a:lnTo>
                  <a:pt x="8324850" y="575310"/>
                </a:lnTo>
                <a:lnTo>
                  <a:pt x="8324850" y="570548"/>
                </a:lnTo>
                <a:lnTo>
                  <a:pt x="8299133" y="570548"/>
                </a:lnTo>
                <a:lnTo>
                  <a:pt x="8295323" y="500063"/>
                </a:lnTo>
                <a:lnTo>
                  <a:pt x="8293418" y="500063"/>
                </a:lnTo>
                <a:lnTo>
                  <a:pt x="8291513" y="569595"/>
                </a:lnTo>
                <a:lnTo>
                  <a:pt x="8209598" y="569595"/>
                </a:lnTo>
                <a:lnTo>
                  <a:pt x="8209598" y="560070"/>
                </a:lnTo>
                <a:lnTo>
                  <a:pt x="8197215" y="560070"/>
                </a:lnTo>
                <a:lnTo>
                  <a:pt x="8197215" y="565785"/>
                </a:lnTo>
                <a:lnTo>
                  <a:pt x="8181975" y="568643"/>
                </a:lnTo>
                <a:lnTo>
                  <a:pt x="8156258" y="568643"/>
                </a:lnTo>
                <a:lnTo>
                  <a:pt x="8156258" y="588645"/>
                </a:lnTo>
                <a:lnTo>
                  <a:pt x="8111490" y="588645"/>
                </a:lnTo>
                <a:lnTo>
                  <a:pt x="8111490" y="599123"/>
                </a:lnTo>
                <a:lnTo>
                  <a:pt x="8118158" y="599123"/>
                </a:lnTo>
                <a:lnTo>
                  <a:pt x="8118158" y="625793"/>
                </a:lnTo>
                <a:lnTo>
                  <a:pt x="8121015" y="629603"/>
                </a:lnTo>
                <a:lnTo>
                  <a:pt x="8121015" y="807720"/>
                </a:lnTo>
                <a:lnTo>
                  <a:pt x="8104823" y="807720"/>
                </a:lnTo>
                <a:lnTo>
                  <a:pt x="8104823" y="795338"/>
                </a:lnTo>
                <a:lnTo>
                  <a:pt x="8091488" y="795338"/>
                </a:lnTo>
                <a:lnTo>
                  <a:pt x="8091488" y="811530"/>
                </a:lnTo>
                <a:lnTo>
                  <a:pt x="8084820" y="811530"/>
                </a:lnTo>
                <a:lnTo>
                  <a:pt x="8084820" y="696278"/>
                </a:lnTo>
                <a:lnTo>
                  <a:pt x="8029575" y="696278"/>
                </a:lnTo>
                <a:lnTo>
                  <a:pt x="8025765" y="689610"/>
                </a:lnTo>
                <a:lnTo>
                  <a:pt x="8025765" y="668655"/>
                </a:lnTo>
                <a:lnTo>
                  <a:pt x="7957185" y="668655"/>
                </a:lnTo>
                <a:lnTo>
                  <a:pt x="7957185" y="693420"/>
                </a:lnTo>
                <a:lnTo>
                  <a:pt x="7921943" y="693420"/>
                </a:lnTo>
                <a:lnTo>
                  <a:pt x="7921943" y="804863"/>
                </a:lnTo>
                <a:lnTo>
                  <a:pt x="7919085" y="806768"/>
                </a:lnTo>
                <a:lnTo>
                  <a:pt x="7919085" y="916305"/>
                </a:lnTo>
                <a:lnTo>
                  <a:pt x="7900035" y="916305"/>
                </a:lnTo>
                <a:lnTo>
                  <a:pt x="7900035" y="891540"/>
                </a:lnTo>
                <a:lnTo>
                  <a:pt x="7875270" y="891540"/>
                </a:lnTo>
                <a:lnTo>
                  <a:pt x="7851458" y="877253"/>
                </a:lnTo>
                <a:lnTo>
                  <a:pt x="7831455" y="877253"/>
                </a:lnTo>
                <a:lnTo>
                  <a:pt x="7824788" y="882968"/>
                </a:lnTo>
                <a:lnTo>
                  <a:pt x="7824788" y="862013"/>
                </a:lnTo>
                <a:lnTo>
                  <a:pt x="7799070" y="862013"/>
                </a:lnTo>
                <a:lnTo>
                  <a:pt x="7799070" y="876300"/>
                </a:lnTo>
                <a:lnTo>
                  <a:pt x="7776210" y="876300"/>
                </a:lnTo>
                <a:lnTo>
                  <a:pt x="7776210" y="885825"/>
                </a:lnTo>
                <a:lnTo>
                  <a:pt x="7714298" y="885825"/>
                </a:lnTo>
                <a:lnTo>
                  <a:pt x="7714298" y="892493"/>
                </a:lnTo>
                <a:lnTo>
                  <a:pt x="7696200" y="892493"/>
                </a:lnTo>
                <a:lnTo>
                  <a:pt x="7696200" y="871538"/>
                </a:lnTo>
                <a:lnTo>
                  <a:pt x="7656195" y="858203"/>
                </a:lnTo>
                <a:lnTo>
                  <a:pt x="7645718" y="858203"/>
                </a:lnTo>
                <a:lnTo>
                  <a:pt x="7645718" y="719138"/>
                </a:lnTo>
                <a:lnTo>
                  <a:pt x="7601903" y="719138"/>
                </a:lnTo>
                <a:lnTo>
                  <a:pt x="7601903" y="713423"/>
                </a:lnTo>
                <a:lnTo>
                  <a:pt x="7595235" y="713423"/>
                </a:lnTo>
                <a:lnTo>
                  <a:pt x="7595235" y="716280"/>
                </a:lnTo>
                <a:lnTo>
                  <a:pt x="7589520" y="716280"/>
                </a:lnTo>
                <a:lnTo>
                  <a:pt x="7589520" y="682943"/>
                </a:lnTo>
                <a:lnTo>
                  <a:pt x="7446645" y="682943"/>
                </a:lnTo>
                <a:lnTo>
                  <a:pt x="7446645" y="673418"/>
                </a:lnTo>
                <a:lnTo>
                  <a:pt x="7442835" y="673418"/>
                </a:lnTo>
                <a:lnTo>
                  <a:pt x="7442835" y="712470"/>
                </a:lnTo>
                <a:lnTo>
                  <a:pt x="7383780" y="712470"/>
                </a:lnTo>
                <a:lnTo>
                  <a:pt x="7383780" y="848678"/>
                </a:lnTo>
                <a:lnTo>
                  <a:pt x="7358063" y="848678"/>
                </a:lnTo>
                <a:lnTo>
                  <a:pt x="7358063" y="862013"/>
                </a:lnTo>
                <a:lnTo>
                  <a:pt x="7350443" y="862013"/>
                </a:lnTo>
                <a:lnTo>
                  <a:pt x="7346633" y="870585"/>
                </a:lnTo>
                <a:lnTo>
                  <a:pt x="7332345" y="870585"/>
                </a:lnTo>
                <a:lnTo>
                  <a:pt x="7332345" y="844868"/>
                </a:lnTo>
                <a:lnTo>
                  <a:pt x="7329488" y="844868"/>
                </a:lnTo>
                <a:lnTo>
                  <a:pt x="7329488" y="862965"/>
                </a:lnTo>
                <a:lnTo>
                  <a:pt x="7323773" y="866775"/>
                </a:lnTo>
                <a:lnTo>
                  <a:pt x="7323773" y="872490"/>
                </a:lnTo>
                <a:lnTo>
                  <a:pt x="7313295" y="872490"/>
                </a:lnTo>
                <a:lnTo>
                  <a:pt x="7313295" y="939165"/>
                </a:lnTo>
                <a:lnTo>
                  <a:pt x="7290435" y="939165"/>
                </a:lnTo>
                <a:lnTo>
                  <a:pt x="7290435" y="922973"/>
                </a:lnTo>
                <a:lnTo>
                  <a:pt x="7281863" y="922973"/>
                </a:lnTo>
                <a:lnTo>
                  <a:pt x="7281863" y="914400"/>
                </a:lnTo>
                <a:lnTo>
                  <a:pt x="7250430" y="914400"/>
                </a:lnTo>
                <a:lnTo>
                  <a:pt x="7250430" y="814388"/>
                </a:lnTo>
                <a:lnTo>
                  <a:pt x="7241858" y="814388"/>
                </a:lnTo>
                <a:lnTo>
                  <a:pt x="7241858" y="794385"/>
                </a:lnTo>
                <a:lnTo>
                  <a:pt x="7231380" y="794385"/>
                </a:lnTo>
                <a:lnTo>
                  <a:pt x="7224713" y="176213"/>
                </a:lnTo>
                <a:lnTo>
                  <a:pt x="7225665" y="176213"/>
                </a:lnTo>
                <a:lnTo>
                  <a:pt x="7225665" y="168593"/>
                </a:lnTo>
                <a:lnTo>
                  <a:pt x="7189470" y="168593"/>
                </a:lnTo>
                <a:lnTo>
                  <a:pt x="7189470" y="130493"/>
                </a:lnTo>
                <a:lnTo>
                  <a:pt x="7186613" y="130493"/>
                </a:lnTo>
                <a:lnTo>
                  <a:pt x="7186613" y="131445"/>
                </a:lnTo>
                <a:lnTo>
                  <a:pt x="7164705" y="131445"/>
                </a:lnTo>
                <a:lnTo>
                  <a:pt x="7164705" y="0"/>
                </a:lnTo>
                <a:lnTo>
                  <a:pt x="7162800" y="0"/>
                </a:lnTo>
                <a:lnTo>
                  <a:pt x="7162800" y="117158"/>
                </a:lnTo>
                <a:lnTo>
                  <a:pt x="7158990" y="120968"/>
                </a:lnTo>
                <a:lnTo>
                  <a:pt x="7158990" y="128588"/>
                </a:lnTo>
                <a:lnTo>
                  <a:pt x="7154228" y="128588"/>
                </a:lnTo>
                <a:lnTo>
                  <a:pt x="7154228" y="132398"/>
                </a:lnTo>
                <a:lnTo>
                  <a:pt x="7140893" y="132398"/>
                </a:lnTo>
                <a:lnTo>
                  <a:pt x="7140893" y="130493"/>
                </a:lnTo>
                <a:lnTo>
                  <a:pt x="7138988" y="130493"/>
                </a:lnTo>
                <a:lnTo>
                  <a:pt x="7138988" y="132398"/>
                </a:lnTo>
                <a:lnTo>
                  <a:pt x="7131368" y="132398"/>
                </a:lnTo>
                <a:lnTo>
                  <a:pt x="7131368" y="128588"/>
                </a:lnTo>
                <a:lnTo>
                  <a:pt x="7119938" y="128588"/>
                </a:lnTo>
                <a:lnTo>
                  <a:pt x="7119938" y="132398"/>
                </a:lnTo>
                <a:lnTo>
                  <a:pt x="7093268" y="132398"/>
                </a:lnTo>
                <a:lnTo>
                  <a:pt x="7093268" y="167640"/>
                </a:lnTo>
                <a:lnTo>
                  <a:pt x="7060883" y="167640"/>
                </a:lnTo>
                <a:lnTo>
                  <a:pt x="7060883" y="919163"/>
                </a:lnTo>
                <a:lnTo>
                  <a:pt x="7044690" y="919163"/>
                </a:lnTo>
                <a:lnTo>
                  <a:pt x="7044690" y="914400"/>
                </a:lnTo>
                <a:lnTo>
                  <a:pt x="7028498" y="914400"/>
                </a:lnTo>
                <a:lnTo>
                  <a:pt x="7028498" y="907733"/>
                </a:lnTo>
                <a:lnTo>
                  <a:pt x="6976110" y="907733"/>
                </a:lnTo>
                <a:lnTo>
                  <a:pt x="6976110" y="902018"/>
                </a:lnTo>
                <a:lnTo>
                  <a:pt x="6934200" y="902018"/>
                </a:lnTo>
                <a:lnTo>
                  <a:pt x="6934200" y="892493"/>
                </a:lnTo>
                <a:lnTo>
                  <a:pt x="6926580" y="892493"/>
                </a:lnTo>
                <a:lnTo>
                  <a:pt x="6926580" y="711518"/>
                </a:lnTo>
                <a:lnTo>
                  <a:pt x="6932295" y="711518"/>
                </a:lnTo>
                <a:lnTo>
                  <a:pt x="6932295" y="642938"/>
                </a:lnTo>
                <a:lnTo>
                  <a:pt x="6926580" y="642938"/>
                </a:lnTo>
                <a:lnTo>
                  <a:pt x="6919913" y="638175"/>
                </a:lnTo>
                <a:lnTo>
                  <a:pt x="6919913" y="566738"/>
                </a:lnTo>
                <a:lnTo>
                  <a:pt x="6890385" y="510540"/>
                </a:lnTo>
                <a:lnTo>
                  <a:pt x="6890385" y="504825"/>
                </a:lnTo>
                <a:lnTo>
                  <a:pt x="6877050" y="504825"/>
                </a:lnTo>
                <a:lnTo>
                  <a:pt x="6877050" y="508635"/>
                </a:lnTo>
                <a:lnTo>
                  <a:pt x="6867525" y="508635"/>
                </a:lnTo>
                <a:lnTo>
                  <a:pt x="6867525" y="502920"/>
                </a:lnTo>
                <a:lnTo>
                  <a:pt x="6684645" y="502920"/>
                </a:lnTo>
                <a:lnTo>
                  <a:pt x="6684645" y="493395"/>
                </a:lnTo>
                <a:lnTo>
                  <a:pt x="6661785" y="493395"/>
                </a:lnTo>
                <a:lnTo>
                  <a:pt x="6646545" y="501015"/>
                </a:lnTo>
                <a:lnTo>
                  <a:pt x="6619875" y="501015"/>
                </a:lnTo>
                <a:lnTo>
                  <a:pt x="6619875" y="520065"/>
                </a:lnTo>
                <a:lnTo>
                  <a:pt x="6587490" y="565785"/>
                </a:lnTo>
                <a:lnTo>
                  <a:pt x="6587490" y="645795"/>
                </a:lnTo>
                <a:lnTo>
                  <a:pt x="6572250" y="645795"/>
                </a:lnTo>
                <a:lnTo>
                  <a:pt x="6572250" y="638175"/>
                </a:lnTo>
                <a:lnTo>
                  <a:pt x="6562725" y="638175"/>
                </a:lnTo>
                <a:lnTo>
                  <a:pt x="6562725" y="714375"/>
                </a:lnTo>
                <a:lnTo>
                  <a:pt x="6571298" y="730568"/>
                </a:lnTo>
                <a:lnTo>
                  <a:pt x="6571298" y="947738"/>
                </a:lnTo>
                <a:lnTo>
                  <a:pt x="6562725" y="947738"/>
                </a:lnTo>
                <a:lnTo>
                  <a:pt x="6562725" y="919163"/>
                </a:lnTo>
                <a:lnTo>
                  <a:pt x="6547485" y="919163"/>
                </a:lnTo>
                <a:lnTo>
                  <a:pt x="6535103" y="903923"/>
                </a:lnTo>
                <a:lnTo>
                  <a:pt x="6484620" y="903923"/>
                </a:lnTo>
                <a:lnTo>
                  <a:pt x="6484620" y="896303"/>
                </a:lnTo>
                <a:lnTo>
                  <a:pt x="6470333" y="896303"/>
                </a:lnTo>
                <a:lnTo>
                  <a:pt x="6470333" y="903923"/>
                </a:lnTo>
                <a:lnTo>
                  <a:pt x="6447473" y="903923"/>
                </a:lnTo>
                <a:lnTo>
                  <a:pt x="6447473" y="941070"/>
                </a:lnTo>
                <a:lnTo>
                  <a:pt x="6433185" y="941070"/>
                </a:lnTo>
                <a:lnTo>
                  <a:pt x="6433185" y="787718"/>
                </a:lnTo>
                <a:lnTo>
                  <a:pt x="6427470" y="785813"/>
                </a:lnTo>
                <a:lnTo>
                  <a:pt x="6427470" y="781050"/>
                </a:lnTo>
                <a:lnTo>
                  <a:pt x="6420803" y="781050"/>
                </a:lnTo>
                <a:lnTo>
                  <a:pt x="6420803" y="784860"/>
                </a:lnTo>
                <a:lnTo>
                  <a:pt x="6402705" y="784860"/>
                </a:lnTo>
                <a:lnTo>
                  <a:pt x="6392228" y="762000"/>
                </a:lnTo>
                <a:lnTo>
                  <a:pt x="6392228" y="717233"/>
                </a:lnTo>
                <a:lnTo>
                  <a:pt x="6379845" y="717233"/>
                </a:lnTo>
                <a:lnTo>
                  <a:pt x="6379845" y="713423"/>
                </a:lnTo>
                <a:lnTo>
                  <a:pt x="6376035" y="711518"/>
                </a:lnTo>
                <a:lnTo>
                  <a:pt x="6351270" y="711518"/>
                </a:lnTo>
                <a:lnTo>
                  <a:pt x="6351270" y="720090"/>
                </a:lnTo>
                <a:lnTo>
                  <a:pt x="6342698" y="720090"/>
                </a:lnTo>
                <a:lnTo>
                  <a:pt x="6342698" y="726758"/>
                </a:lnTo>
                <a:lnTo>
                  <a:pt x="6344603" y="726758"/>
                </a:lnTo>
                <a:lnTo>
                  <a:pt x="6344603" y="740093"/>
                </a:lnTo>
                <a:lnTo>
                  <a:pt x="6334125" y="740093"/>
                </a:lnTo>
                <a:lnTo>
                  <a:pt x="6317933" y="762953"/>
                </a:lnTo>
                <a:lnTo>
                  <a:pt x="6317933" y="691515"/>
                </a:lnTo>
                <a:lnTo>
                  <a:pt x="6276975" y="691515"/>
                </a:lnTo>
                <a:lnTo>
                  <a:pt x="6276975" y="686753"/>
                </a:lnTo>
                <a:lnTo>
                  <a:pt x="6226493" y="686753"/>
                </a:lnTo>
                <a:lnTo>
                  <a:pt x="6216015" y="670560"/>
                </a:lnTo>
                <a:lnTo>
                  <a:pt x="6211253" y="670560"/>
                </a:lnTo>
                <a:lnTo>
                  <a:pt x="6197918" y="686753"/>
                </a:lnTo>
                <a:lnTo>
                  <a:pt x="6174105" y="686753"/>
                </a:lnTo>
                <a:lnTo>
                  <a:pt x="6174105" y="581978"/>
                </a:lnTo>
                <a:lnTo>
                  <a:pt x="6162675" y="581978"/>
                </a:lnTo>
                <a:lnTo>
                  <a:pt x="6153150" y="589598"/>
                </a:lnTo>
                <a:lnTo>
                  <a:pt x="6140768" y="589598"/>
                </a:lnTo>
                <a:lnTo>
                  <a:pt x="6140768" y="551498"/>
                </a:lnTo>
                <a:lnTo>
                  <a:pt x="6092190" y="569595"/>
                </a:lnTo>
                <a:lnTo>
                  <a:pt x="6092190" y="591503"/>
                </a:lnTo>
                <a:lnTo>
                  <a:pt x="6083618" y="591503"/>
                </a:lnTo>
                <a:lnTo>
                  <a:pt x="6083618" y="585788"/>
                </a:lnTo>
                <a:lnTo>
                  <a:pt x="6075998" y="585788"/>
                </a:lnTo>
                <a:lnTo>
                  <a:pt x="6075998" y="580073"/>
                </a:lnTo>
                <a:lnTo>
                  <a:pt x="6060758" y="580073"/>
                </a:lnTo>
                <a:lnTo>
                  <a:pt x="6060758" y="585788"/>
                </a:lnTo>
                <a:lnTo>
                  <a:pt x="6050280" y="585788"/>
                </a:lnTo>
                <a:lnTo>
                  <a:pt x="6050280" y="582930"/>
                </a:lnTo>
                <a:lnTo>
                  <a:pt x="6010275" y="582930"/>
                </a:lnTo>
                <a:lnTo>
                  <a:pt x="6007418" y="587693"/>
                </a:lnTo>
                <a:lnTo>
                  <a:pt x="5988368" y="587693"/>
                </a:lnTo>
                <a:lnTo>
                  <a:pt x="5978843" y="609600"/>
                </a:lnTo>
                <a:lnTo>
                  <a:pt x="5966460" y="609600"/>
                </a:lnTo>
                <a:lnTo>
                  <a:pt x="5966460" y="634365"/>
                </a:lnTo>
                <a:lnTo>
                  <a:pt x="5957888" y="641985"/>
                </a:lnTo>
                <a:lnTo>
                  <a:pt x="5957888" y="653415"/>
                </a:lnTo>
                <a:lnTo>
                  <a:pt x="5940743" y="653415"/>
                </a:lnTo>
                <a:lnTo>
                  <a:pt x="5940743" y="648653"/>
                </a:lnTo>
                <a:lnTo>
                  <a:pt x="5933123" y="648653"/>
                </a:lnTo>
                <a:lnTo>
                  <a:pt x="5933123" y="653415"/>
                </a:lnTo>
                <a:lnTo>
                  <a:pt x="5915025" y="653415"/>
                </a:lnTo>
                <a:lnTo>
                  <a:pt x="5915025" y="433388"/>
                </a:lnTo>
                <a:lnTo>
                  <a:pt x="5910263" y="431483"/>
                </a:lnTo>
                <a:lnTo>
                  <a:pt x="5910263" y="419100"/>
                </a:lnTo>
                <a:lnTo>
                  <a:pt x="5860733" y="374333"/>
                </a:lnTo>
                <a:lnTo>
                  <a:pt x="5860733" y="362903"/>
                </a:lnTo>
                <a:lnTo>
                  <a:pt x="5841683" y="362903"/>
                </a:lnTo>
                <a:lnTo>
                  <a:pt x="5841683" y="370523"/>
                </a:lnTo>
                <a:lnTo>
                  <a:pt x="5832158" y="370523"/>
                </a:lnTo>
                <a:lnTo>
                  <a:pt x="5832158" y="364808"/>
                </a:lnTo>
                <a:lnTo>
                  <a:pt x="5825490" y="370523"/>
                </a:lnTo>
                <a:lnTo>
                  <a:pt x="5825490" y="390525"/>
                </a:lnTo>
                <a:lnTo>
                  <a:pt x="5809298" y="399098"/>
                </a:lnTo>
                <a:lnTo>
                  <a:pt x="5809298" y="422910"/>
                </a:lnTo>
                <a:lnTo>
                  <a:pt x="5797868" y="431483"/>
                </a:lnTo>
                <a:lnTo>
                  <a:pt x="5797868" y="471488"/>
                </a:lnTo>
                <a:lnTo>
                  <a:pt x="5769293" y="495300"/>
                </a:lnTo>
                <a:lnTo>
                  <a:pt x="5769293" y="781050"/>
                </a:lnTo>
                <a:lnTo>
                  <a:pt x="5766435" y="781050"/>
                </a:lnTo>
                <a:lnTo>
                  <a:pt x="5766435" y="309563"/>
                </a:lnTo>
                <a:lnTo>
                  <a:pt x="5757863" y="309563"/>
                </a:lnTo>
                <a:lnTo>
                  <a:pt x="5757863" y="279083"/>
                </a:lnTo>
                <a:lnTo>
                  <a:pt x="5768340" y="268605"/>
                </a:lnTo>
                <a:lnTo>
                  <a:pt x="5768340" y="264795"/>
                </a:lnTo>
                <a:lnTo>
                  <a:pt x="5709285" y="264795"/>
                </a:lnTo>
                <a:lnTo>
                  <a:pt x="5709285" y="260985"/>
                </a:lnTo>
                <a:lnTo>
                  <a:pt x="5658803" y="260985"/>
                </a:lnTo>
                <a:lnTo>
                  <a:pt x="5658803" y="256223"/>
                </a:lnTo>
                <a:lnTo>
                  <a:pt x="5640705" y="256223"/>
                </a:lnTo>
                <a:lnTo>
                  <a:pt x="5640705" y="310515"/>
                </a:lnTo>
                <a:lnTo>
                  <a:pt x="5636895" y="314325"/>
                </a:lnTo>
                <a:lnTo>
                  <a:pt x="5636895" y="493395"/>
                </a:lnTo>
                <a:lnTo>
                  <a:pt x="5619750" y="493395"/>
                </a:lnTo>
                <a:lnTo>
                  <a:pt x="5619750" y="488633"/>
                </a:lnTo>
                <a:lnTo>
                  <a:pt x="5608320" y="488633"/>
                </a:lnTo>
                <a:lnTo>
                  <a:pt x="5608320" y="563880"/>
                </a:lnTo>
                <a:lnTo>
                  <a:pt x="5604510" y="563880"/>
                </a:lnTo>
                <a:lnTo>
                  <a:pt x="5599748" y="568643"/>
                </a:lnTo>
                <a:lnTo>
                  <a:pt x="5599748" y="574358"/>
                </a:lnTo>
                <a:lnTo>
                  <a:pt x="5574030" y="574358"/>
                </a:lnTo>
                <a:lnTo>
                  <a:pt x="5574030" y="560070"/>
                </a:lnTo>
                <a:lnTo>
                  <a:pt x="5580698" y="560070"/>
                </a:lnTo>
                <a:lnTo>
                  <a:pt x="5580698" y="476250"/>
                </a:lnTo>
                <a:lnTo>
                  <a:pt x="5582603" y="476250"/>
                </a:lnTo>
                <a:lnTo>
                  <a:pt x="5582603" y="466725"/>
                </a:lnTo>
                <a:lnTo>
                  <a:pt x="5548313" y="466725"/>
                </a:lnTo>
                <a:lnTo>
                  <a:pt x="5548313" y="342900"/>
                </a:lnTo>
                <a:lnTo>
                  <a:pt x="5545455" y="342900"/>
                </a:lnTo>
                <a:lnTo>
                  <a:pt x="5545455" y="338138"/>
                </a:lnTo>
                <a:lnTo>
                  <a:pt x="5537835" y="330518"/>
                </a:lnTo>
                <a:lnTo>
                  <a:pt x="5521643" y="330518"/>
                </a:lnTo>
                <a:lnTo>
                  <a:pt x="5521643" y="299085"/>
                </a:lnTo>
                <a:lnTo>
                  <a:pt x="5487353" y="299085"/>
                </a:lnTo>
                <a:lnTo>
                  <a:pt x="5487353" y="276225"/>
                </a:lnTo>
                <a:lnTo>
                  <a:pt x="5486400" y="276225"/>
                </a:lnTo>
                <a:lnTo>
                  <a:pt x="5486400" y="300038"/>
                </a:lnTo>
                <a:lnTo>
                  <a:pt x="5454968" y="300038"/>
                </a:lnTo>
                <a:lnTo>
                  <a:pt x="5454968" y="400050"/>
                </a:lnTo>
                <a:lnTo>
                  <a:pt x="5444490" y="400050"/>
                </a:lnTo>
                <a:lnTo>
                  <a:pt x="5441633" y="398145"/>
                </a:lnTo>
                <a:lnTo>
                  <a:pt x="5422583" y="398145"/>
                </a:lnTo>
                <a:lnTo>
                  <a:pt x="5422583" y="560070"/>
                </a:lnTo>
                <a:lnTo>
                  <a:pt x="5414963" y="560070"/>
                </a:lnTo>
                <a:lnTo>
                  <a:pt x="5414963" y="540068"/>
                </a:lnTo>
                <a:lnTo>
                  <a:pt x="5396865" y="532448"/>
                </a:lnTo>
                <a:lnTo>
                  <a:pt x="5396865" y="521018"/>
                </a:lnTo>
                <a:lnTo>
                  <a:pt x="5372100" y="521018"/>
                </a:lnTo>
                <a:lnTo>
                  <a:pt x="5372100" y="461963"/>
                </a:lnTo>
                <a:lnTo>
                  <a:pt x="5345430" y="461963"/>
                </a:lnTo>
                <a:lnTo>
                  <a:pt x="5345430" y="414338"/>
                </a:lnTo>
                <a:lnTo>
                  <a:pt x="5347335" y="410528"/>
                </a:lnTo>
                <a:lnTo>
                  <a:pt x="5347335" y="380048"/>
                </a:lnTo>
                <a:lnTo>
                  <a:pt x="5345430" y="380048"/>
                </a:lnTo>
                <a:lnTo>
                  <a:pt x="5345430" y="355283"/>
                </a:lnTo>
                <a:lnTo>
                  <a:pt x="5322570" y="355283"/>
                </a:lnTo>
                <a:lnTo>
                  <a:pt x="5322570" y="358140"/>
                </a:lnTo>
                <a:lnTo>
                  <a:pt x="5308283" y="358140"/>
                </a:lnTo>
                <a:lnTo>
                  <a:pt x="5308283" y="329565"/>
                </a:lnTo>
                <a:lnTo>
                  <a:pt x="5303520" y="326708"/>
                </a:lnTo>
                <a:lnTo>
                  <a:pt x="5297805" y="326708"/>
                </a:lnTo>
                <a:lnTo>
                  <a:pt x="5297805" y="342900"/>
                </a:lnTo>
                <a:lnTo>
                  <a:pt x="5299710" y="342900"/>
                </a:lnTo>
                <a:lnTo>
                  <a:pt x="5299710" y="358140"/>
                </a:lnTo>
                <a:lnTo>
                  <a:pt x="5283518" y="358140"/>
                </a:lnTo>
                <a:lnTo>
                  <a:pt x="5283518" y="352425"/>
                </a:lnTo>
                <a:lnTo>
                  <a:pt x="5275898" y="352425"/>
                </a:lnTo>
                <a:lnTo>
                  <a:pt x="5275898" y="390525"/>
                </a:lnTo>
                <a:lnTo>
                  <a:pt x="5251133" y="390525"/>
                </a:lnTo>
                <a:lnTo>
                  <a:pt x="5251133" y="510540"/>
                </a:lnTo>
                <a:lnTo>
                  <a:pt x="5255895" y="510540"/>
                </a:lnTo>
                <a:lnTo>
                  <a:pt x="5255895" y="523875"/>
                </a:lnTo>
                <a:lnTo>
                  <a:pt x="5232083" y="523875"/>
                </a:lnTo>
                <a:lnTo>
                  <a:pt x="5224463" y="535305"/>
                </a:lnTo>
                <a:lnTo>
                  <a:pt x="5205413" y="535305"/>
                </a:lnTo>
                <a:lnTo>
                  <a:pt x="5205413" y="557213"/>
                </a:lnTo>
                <a:lnTo>
                  <a:pt x="5194935" y="557213"/>
                </a:lnTo>
                <a:lnTo>
                  <a:pt x="5194935" y="614363"/>
                </a:lnTo>
                <a:lnTo>
                  <a:pt x="5184458" y="614363"/>
                </a:lnTo>
                <a:lnTo>
                  <a:pt x="5184458" y="673418"/>
                </a:lnTo>
                <a:lnTo>
                  <a:pt x="5180648" y="673418"/>
                </a:lnTo>
                <a:lnTo>
                  <a:pt x="5180648" y="560070"/>
                </a:lnTo>
                <a:lnTo>
                  <a:pt x="5168265" y="560070"/>
                </a:lnTo>
                <a:lnTo>
                  <a:pt x="5168265" y="530543"/>
                </a:lnTo>
                <a:lnTo>
                  <a:pt x="5145405" y="527685"/>
                </a:lnTo>
                <a:lnTo>
                  <a:pt x="5145405" y="521018"/>
                </a:lnTo>
                <a:lnTo>
                  <a:pt x="5108258" y="521018"/>
                </a:lnTo>
                <a:cubicBezTo>
                  <a:pt x="5108258" y="521018"/>
                  <a:pt x="5108258" y="493395"/>
                  <a:pt x="5108258" y="475298"/>
                </a:cubicBezTo>
                <a:cubicBezTo>
                  <a:pt x="5108258" y="457200"/>
                  <a:pt x="5098733" y="447675"/>
                  <a:pt x="5090160" y="447675"/>
                </a:cubicBezTo>
                <a:cubicBezTo>
                  <a:pt x="5081588" y="447675"/>
                  <a:pt x="5055870" y="447675"/>
                  <a:pt x="5038725" y="447675"/>
                </a:cubicBezTo>
                <a:cubicBezTo>
                  <a:pt x="5014913" y="447675"/>
                  <a:pt x="5016818" y="481965"/>
                  <a:pt x="5016818" y="491490"/>
                </a:cubicBezTo>
                <a:cubicBezTo>
                  <a:pt x="5016818" y="501015"/>
                  <a:pt x="5016818" y="519113"/>
                  <a:pt x="5016818" y="519113"/>
                </a:cubicBezTo>
                <a:lnTo>
                  <a:pt x="4979670" y="519113"/>
                </a:lnTo>
                <a:lnTo>
                  <a:pt x="4979670" y="526733"/>
                </a:lnTo>
                <a:lnTo>
                  <a:pt x="4956810" y="531495"/>
                </a:lnTo>
                <a:lnTo>
                  <a:pt x="4956810" y="555308"/>
                </a:lnTo>
                <a:lnTo>
                  <a:pt x="4943475" y="555308"/>
                </a:lnTo>
                <a:lnTo>
                  <a:pt x="4943475" y="758190"/>
                </a:lnTo>
                <a:lnTo>
                  <a:pt x="4936808" y="758190"/>
                </a:lnTo>
                <a:lnTo>
                  <a:pt x="4936808" y="749618"/>
                </a:lnTo>
                <a:lnTo>
                  <a:pt x="4903470" y="722948"/>
                </a:lnTo>
                <a:lnTo>
                  <a:pt x="4866323" y="722948"/>
                </a:lnTo>
                <a:lnTo>
                  <a:pt x="4866323" y="822008"/>
                </a:lnTo>
                <a:lnTo>
                  <a:pt x="4846320" y="822008"/>
                </a:lnTo>
                <a:lnTo>
                  <a:pt x="4846320" y="924878"/>
                </a:lnTo>
                <a:lnTo>
                  <a:pt x="4831080" y="924878"/>
                </a:lnTo>
                <a:lnTo>
                  <a:pt x="4831080" y="908685"/>
                </a:lnTo>
                <a:lnTo>
                  <a:pt x="4825365" y="908685"/>
                </a:lnTo>
                <a:lnTo>
                  <a:pt x="4825365" y="902970"/>
                </a:lnTo>
                <a:lnTo>
                  <a:pt x="4822508" y="902970"/>
                </a:lnTo>
                <a:cubicBezTo>
                  <a:pt x="4822508" y="902970"/>
                  <a:pt x="4813935" y="889635"/>
                  <a:pt x="4788218" y="873443"/>
                </a:cubicBezTo>
                <a:cubicBezTo>
                  <a:pt x="4762500" y="857250"/>
                  <a:pt x="4725353" y="857250"/>
                  <a:pt x="4725353" y="857250"/>
                </a:cubicBezTo>
                <a:lnTo>
                  <a:pt x="4725353" y="849630"/>
                </a:lnTo>
                <a:lnTo>
                  <a:pt x="4721543" y="847725"/>
                </a:lnTo>
                <a:lnTo>
                  <a:pt x="4721543" y="828675"/>
                </a:lnTo>
                <a:lnTo>
                  <a:pt x="4717733" y="825818"/>
                </a:lnTo>
                <a:lnTo>
                  <a:pt x="4717733" y="809625"/>
                </a:lnTo>
                <a:lnTo>
                  <a:pt x="4713923" y="805815"/>
                </a:lnTo>
                <a:lnTo>
                  <a:pt x="4710113" y="809625"/>
                </a:lnTo>
                <a:lnTo>
                  <a:pt x="4710113" y="827723"/>
                </a:lnTo>
                <a:lnTo>
                  <a:pt x="4706303" y="830580"/>
                </a:lnTo>
                <a:lnTo>
                  <a:pt x="4706303" y="849630"/>
                </a:lnTo>
                <a:lnTo>
                  <a:pt x="4702493" y="851535"/>
                </a:lnTo>
                <a:lnTo>
                  <a:pt x="4702493" y="859155"/>
                </a:lnTo>
                <a:cubicBezTo>
                  <a:pt x="4702493" y="859155"/>
                  <a:pt x="4665345" y="859155"/>
                  <a:pt x="4639628" y="875348"/>
                </a:cubicBezTo>
                <a:cubicBezTo>
                  <a:pt x="4613910" y="891540"/>
                  <a:pt x="4605338" y="904875"/>
                  <a:pt x="4605338" y="904875"/>
                </a:cubicBezTo>
                <a:lnTo>
                  <a:pt x="4600575" y="904875"/>
                </a:lnTo>
                <a:lnTo>
                  <a:pt x="4600575" y="910590"/>
                </a:lnTo>
                <a:lnTo>
                  <a:pt x="4594860" y="910590"/>
                </a:lnTo>
                <a:lnTo>
                  <a:pt x="4594860" y="950595"/>
                </a:lnTo>
                <a:lnTo>
                  <a:pt x="4592003" y="954405"/>
                </a:lnTo>
                <a:lnTo>
                  <a:pt x="4592003" y="714375"/>
                </a:lnTo>
                <a:lnTo>
                  <a:pt x="4597718" y="710565"/>
                </a:lnTo>
                <a:lnTo>
                  <a:pt x="4597718" y="681990"/>
                </a:lnTo>
                <a:lnTo>
                  <a:pt x="4589145" y="681990"/>
                </a:lnTo>
                <a:lnTo>
                  <a:pt x="4589145" y="576263"/>
                </a:lnTo>
                <a:lnTo>
                  <a:pt x="4591050" y="573405"/>
                </a:lnTo>
                <a:lnTo>
                  <a:pt x="4591050" y="565785"/>
                </a:lnTo>
                <a:lnTo>
                  <a:pt x="4589145" y="565785"/>
                </a:lnTo>
                <a:lnTo>
                  <a:pt x="4570095" y="461010"/>
                </a:lnTo>
                <a:lnTo>
                  <a:pt x="4570095" y="447675"/>
                </a:lnTo>
                <a:lnTo>
                  <a:pt x="4569143" y="445770"/>
                </a:lnTo>
                <a:lnTo>
                  <a:pt x="4569143" y="396240"/>
                </a:lnTo>
                <a:lnTo>
                  <a:pt x="4567238" y="393383"/>
                </a:lnTo>
                <a:lnTo>
                  <a:pt x="4565333" y="396240"/>
                </a:lnTo>
                <a:lnTo>
                  <a:pt x="4565333" y="445770"/>
                </a:lnTo>
                <a:lnTo>
                  <a:pt x="4564380" y="447675"/>
                </a:lnTo>
                <a:lnTo>
                  <a:pt x="4564380" y="461963"/>
                </a:lnTo>
                <a:lnTo>
                  <a:pt x="4545330" y="566738"/>
                </a:lnTo>
                <a:lnTo>
                  <a:pt x="4543425" y="566738"/>
                </a:lnTo>
                <a:lnTo>
                  <a:pt x="4543425" y="574358"/>
                </a:lnTo>
                <a:lnTo>
                  <a:pt x="4545330" y="577215"/>
                </a:lnTo>
                <a:lnTo>
                  <a:pt x="4545330" y="682943"/>
                </a:lnTo>
                <a:lnTo>
                  <a:pt x="4536758" y="682943"/>
                </a:lnTo>
                <a:lnTo>
                  <a:pt x="4536758" y="711518"/>
                </a:lnTo>
                <a:lnTo>
                  <a:pt x="4543425" y="714375"/>
                </a:lnTo>
                <a:lnTo>
                  <a:pt x="4543425" y="956310"/>
                </a:lnTo>
                <a:lnTo>
                  <a:pt x="4540568" y="956310"/>
                </a:lnTo>
                <a:lnTo>
                  <a:pt x="4540568" y="966788"/>
                </a:lnTo>
                <a:cubicBezTo>
                  <a:pt x="4532948" y="962978"/>
                  <a:pt x="4512945" y="952500"/>
                  <a:pt x="4496753" y="952500"/>
                </a:cubicBezTo>
                <a:cubicBezTo>
                  <a:pt x="4476750" y="952500"/>
                  <a:pt x="4445318" y="973455"/>
                  <a:pt x="4445318" y="973455"/>
                </a:cubicBezTo>
                <a:lnTo>
                  <a:pt x="4445318" y="976313"/>
                </a:lnTo>
                <a:lnTo>
                  <a:pt x="4447223" y="976313"/>
                </a:lnTo>
                <a:lnTo>
                  <a:pt x="4447223" y="983933"/>
                </a:lnTo>
                <a:lnTo>
                  <a:pt x="4422458" y="983933"/>
                </a:lnTo>
                <a:lnTo>
                  <a:pt x="4414838" y="988695"/>
                </a:lnTo>
                <a:lnTo>
                  <a:pt x="4414838" y="1006793"/>
                </a:lnTo>
                <a:cubicBezTo>
                  <a:pt x="4414838" y="1006793"/>
                  <a:pt x="4389120" y="1004888"/>
                  <a:pt x="4351020" y="1024890"/>
                </a:cubicBezTo>
                <a:lnTo>
                  <a:pt x="4351020" y="1033463"/>
                </a:lnTo>
                <a:cubicBezTo>
                  <a:pt x="4351020" y="1033463"/>
                  <a:pt x="4335780" y="1030605"/>
                  <a:pt x="4325303" y="1032510"/>
                </a:cubicBezTo>
                <a:cubicBezTo>
                  <a:pt x="4314825" y="1033463"/>
                  <a:pt x="4300538" y="1043940"/>
                  <a:pt x="4300538" y="1043940"/>
                </a:cubicBezTo>
                <a:lnTo>
                  <a:pt x="4300538" y="1052513"/>
                </a:lnTo>
                <a:lnTo>
                  <a:pt x="4278630" y="1052513"/>
                </a:lnTo>
                <a:lnTo>
                  <a:pt x="4278630" y="1038225"/>
                </a:lnTo>
                <a:lnTo>
                  <a:pt x="4251960" y="1028700"/>
                </a:lnTo>
                <a:lnTo>
                  <a:pt x="4251960" y="1021080"/>
                </a:lnTo>
                <a:cubicBezTo>
                  <a:pt x="4251960" y="1021080"/>
                  <a:pt x="4202430" y="985838"/>
                  <a:pt x="4177665" y="985838"/>
                </a:cubicBezTo>
                <a:cubicBezTo>
                  <a:pt x="4152900" y="985838"/>
                  <a:pt x="4127183" y="997268"/>
                  <a:pt x="4127183" y="997268"/>
                </a:cubicBezTo>
                <a:lnTo>
                  <a:pt x="4127183" y="884873"/>
                </a:lnTo>
                <a:lnTo>
                  <a:pt x="4123373" y="884873"/>
                </a:lnTo>
                <a:lnTo>
                  <a:pt x="4123373" y="875348"/>
                </a:lnTo>
                <a:lnTo>
                  <a:pt x="4125278" y="875348"/>
                </a:lnTo>
                <a:lnTo>
                  <a:pt x="4125278" y="860108"/>
                </a:lnTo>
                <a:lnTo>
                  <a:pt x="4109085" y="849630"/>
                </a:lnTo>
                <a:cubicBezTo>
                  <a:pt x="4109085" y="849630"/>
                  <a:pt x="4109085" y="824865"/>
                  <a:pt x="4109085" y="809625"/>
                </a:cubicBezTo>
                <a:cubicBezTo>
                  <a:pt x="4109085" y="794385"/>
                  <a:pt x="4090035" y="782003"/>
                  <a:pt x="4081463" y="782003"/>
                </a:cubicBezTo>
                <a:cubicBezTo>
                  <a:pt x="4075748" y="782003"/>
                  <a:pt x="4063365" y="782003"/>
                  <a:pt x="4053840" y="782003"/>
                </a:cubicBezTo>
                <a:lnTo>
                  <a:pt x="4053840" y="728663"/>
                </a:lnTo>
                <a:lnTo>
                  <a:pt x="4060508" y="724853"/>
                </a:lnTo>
                <a:lnTo>
                  <a:pt x="4060508" y="696278"/>
                </a:lnTo>
                <a:lnTo>
                  <a:pt x="4050030" y="696278"/>
                </a:lnTo>
                <a:lnTo>
                  <a:pt x="4050030" y="590550"/>
                </a:lnTo>
                <a:lnTo>
                  <a:pt x="4052888" y="587693"/>
                </a:lnTo>
                <a:lnTo>
                  <a:pt x="4052888" y="581025"/>
                </a:lnTo>
                <a:lnTo>
                  <a:pt x="4050983" y="581025"/>
                </a:lnTo>
                <a:lnTo>
                  <a:pt x="4028123" y="476250"/>
                </a:lnTo>
                <a:lnTo>
                  <a:pt x="4028123" y="461963"/>
                </a:lnTo>
                <a:lnTo>
                  <a:pt x="4027170" y="460058"/>
                </a:lnTo>
                <a:lnTo>
                  <a:pt x="4027170" y="410528"/>
                </a:lnTo>
                <a:lnTo>
                  <a:pt x="4025265" y="407670"/>
                </a:lnTo>
                <a:lnTo>
                  <a:pt x="4023360" y="410528"/>
                </a:lnTo>
                <a:lnTo>
                  <a:pt x="4023360" y="460058"/>
                </a:lnTo>
                <a:lnTo>
                  <a:pt x="4022408" y="461963"/>
                </a:lnTo>
                <a:lnTo>
                  <a:pt x="4022408" y="476250"/>
                </a:lnTo>
                <a:lnTo>
                  <a:pt x="3999548" y="581025"/>
                </a:lnTo>
                <a:lnTo>
                  <a:pt x="3997643" y="581025"/>
                </a:lnTo>
                <a:lnTo>
                  <a:pt x="3997643" y="588645"/>
                </a:lnTo>
                <a:lnTo>
                  <a:pt x="4000500" y="591503"/>
                </a:lnTo>
                <a:lnTo>
                  <a:pt x="4000500" y="697230"/>
                </a:lnTo>
                <a:lnTo>
                  <a:pt x="3990023" y="697230"/>
                </a:lnTo>
                <a:lnTo>
                  <a:pt x="3990023" y="725805"/>
                </a:lnTo>
                <a:lnTo>
                  <a:pt x="3996690" y="729615"/>
                </a:lnTo>
                <a:lnTo>
                  <a:pt x="3996690" y="781050"/>
                </a:lnTo>
                <a:lnTo>
                  <a:pt x="3973830" y="779145"/>
                </a:lnTo>
                <a:lnTo>
                  <a:pt x="3973830" y="772478"/>
                </a:lnTo>
                <a:lnTo>
                  <a:pt x="3942398" y="772478"/>
                </a:lnTo>
                <a:lnTo>
                  <a:pt x="3930015" y="721995"/>
                </a:lnTo>
                <a:lnTo>
                  <a:pt x="3921443" y="721995"/>
                </a:lnTo>
                <a:lnTo>
                  <a:pt x="3915728" y="712470"/>
                </a:lnTo>
                <a:lnTo>
                  <a:pt x="3895725" y="712470"/>
                </a:lnTo>
                <a:lnTo>
                  <a:pt x="3895725" y="697230"/>
                </a:lnTo>
                <a:lnTo>
                  <a:pt x="3874770" y="697230"/>
                </a:lnTo>
                <a:cubicBezTo>
                  <a:pt x="3874770" y="697230"/>
                  <a:pt x="3857625" y="654368"/>
                  <a:pt x="3813810" y="621030"/>
                </a:cubicBezTo>
                <a:cubicBezTo>
                  <a:pt x="3769995" y="588645"/>
                  <a:pt x="3689985" y="577215"/>
                  <a:pt x="3689985" y="577215"/>
                </a:cubicBezTo>
                <a:lnTo>
                  <a:pt x="3689985" y="574358"/>
                </a:lnTo>
                <a:lnTo>
                  <a:pt x="3685223" y="571500"/>
                </a:lnTo>
                <a:lnTo>
                  <a:pt x="3685223" y="559118"/>
                </a:lnTo>
                <a:lnTo>
                  <a:pt x="3674745" y="550545"/>
                </a:lnTo>
                <a:lnTo>
                  <a:pt x="3674745" y="540068"/>
                </a:lnTo>
                <a:lnTo>
                  <a:pt x="3671888" y="536258"/>
                </a:lnTo>
                <a:lnTo>
                  <a:pt x="3671888" y="525780"/>
                </a:lnTo>
                <a:lnTo>
                  <a:pt x="3672840" y="524828"/>
                </a:lnTo>
                <a:lnTo>
                  <a:pt x="3672840" y="515303"/>
                </a:lnTo>
                <a:lnTo>
                  <a:pt x="3670935" y="514350"/>
                </a:lnTo>
                <a:lnTo>
                  <a:pt x="3670935" y="490538"/>
                </a:lnTo>
                <a:lnTo>
                  <a:pt x="3669030" y="486728"/>
                </a:lnTo>
                <a:lnTo>
                  <a:pt x="3667125" y="490538"/>
                </a:lnTo>
                <a:lnTo>
                  <a:pt x="3667125" y="514350"/>
                </a:lnTo>
                <a:lnTo>
                  <a:pt x="3665220" y="515303"/>
                </a:lnTo>
                <a:lnTo>
                  <a:pt x="3665220" y="524828"/>
                </a:lnTo>
                <a:lnTo>
                  <a:pt x="3666173" y="525780"/>
                </a:lnTo>
                <a:lnTo>
                  <a:pt x="3666173" y="536258"/>
                </a:lnTo>
                <a:lnTo>
                  <a:pt x="3663315" y="540068"/>
                </a:lnTo>
                <a:lnTo>
                  <a:pt x="3663315" y="550545"/>
                </a:lnTo>
                <a:lnTo>
                  <a:pt x="3652838" y="559118"/>
                </a:lnTo>
                <a:lnTo>
                  <a:pt x="3652838" y="571500"/>
                </a:lnTo>
                <a:lnTo>
                  <a:pt x="3648075" y="574358"/>
                </a:lnTo>
                <a:lnTo>
                  <a:pt x="3648075" y="577215"/>
                </a:lnTo>
                <a:cubicBezTo>
                  <a:pt x="3648075" y="577215"/>
                  <a:pt x="3568065" y="588645"/>
                  <a:pt x="3524250" y="621030"/>
                </a:cubicBezTo>
                <a:cubicBezTo>
                  <a:pt x="3480435" y="653415"/>
                  <a:pt x="3462338" y="697230"/>
                  <a:pt x="3462338" y="697230"/>
                </a:cubicBezTo>
                <a:lnTo>
                  <a:pt x="3438525" y="697230"/>
                </a:lnTo>
                <a:lnTo>
                  <a:pt x="3438525" y="712470"/>
                </a:lnTo>
                <a:lnTo>
                  <a:pt x="3421380" y="712470"/>
                </a:lnTo>
                <a:lnTo>
                  <a:pt x="3415665" y="721995"/>
                </a:lnTo>
                <a:lnTo>
                  <a:pt x="3407093" y="721995"/>
                </a:lnTo>
                <a:lnTo>
                  <a:pt x="3394710" y="772478"/>
                </a:lnTo>
                <a:lnTo>
                  <a:pt x="3363278" y="772478"/>
                </a:lnTo>
                <a:lnTo>
                  <a:pt x="3363278" y="779145"/>
                </a:lnTo>
                <a:lnTo>
                  <a:pt x="3325178" y="782003"/>
                </a:lnTo>
                <a:lnTo>
                  <a:pt x="3319463" y="776288"/>
                </a:lnTo>
                <a:lnTo>
                  <a:pt x="3315653" y="776288"/>
                </a:lnTo>
                <a:lnTo>
                  <a:pt x="3295650" y="781050"/>
                </a:lnTo>
                <a:lnTo>
                  <a:pt x="3295650" y="691515"/>
                </a:lnTo>
                <a:lnTo>
                  <a:pt x="3303270" y="687705"/>
                </a:lnTo>
                <a:lnTo>
                  <a:pt x="3303270" y="659130"/>
                </a:lnTo>
                <a:lnTo>
                  <a:pt x="3290888" y="659130"/>
                </a:lnTo>
                <a:lnTo>
                  <a:pt x="3290888" y="554355"/>
                </a:lnTo>
                <a:lnTo>
                  <a:pt x="3293745" y="551498"/>
                </a:lnTo>
                <a:lnTo>
                  <a:pt x="3293745" y="543878"/>
                </a:lnTo>
                <a:lnTo>
                  <a:pt x="3290888" y="543878"/>
                </a:lnTo>
                <a:lnTo>
                  <a:pt x="3264218" y="439103"/>
                </a:lnTo>
                <a:lnTo>
                  <a:pt x="3264218" y="424815"/>
                </a:lnTo>
                <a:lnTo>
                  <a:pt x="3263265" y="422910"/>
                </a:lnTo>
                <a:lnTo>
                  <a:pt x="3263265" y="373380"/>
                </a:lnTo>
                <a:lnTo>
                  <a:pt x="3261360" y="370523"/>
                </a:lnTo>
                <a:lnTo>
                  <a:pt x="3259455" y="373380"/>
                </a:lnTo>
                <a:lnTo>
                  <a:pt x="3259455" y="422910"/>
                </a:lnTo>
                <a:lnTo>
                  <a:pt x="3258503" y="424815"/>
                </a:lnTo>
                <a:lnTo>
                  <a:pt x="3258503" y="439103"/>
                </a:lnTo>
                <a:lnTo>
                  <a:pt x="3231833" y="543878"/>
                </a:lnTo>
                <a:lnTo>
                  <a:pt x="3229928" y="543878"/>
                </a:lnTo>
                <a:lnTo>
                  <a:pt x="3229928" y="551498"/>
                </a:lnTo>
                <a:lnTo>
                  <a:pt x="3232785" y="554355"/>
                </a:lnTo>
                <a:lnTo>
                  <a:pt x="3232785" y="660083"/>
                </a:lnTo>
                <a:lnTo>
                  <a:pt x="3219450" y="660083"/>
                </a:lnTo>
                <a:lnTo>
                  <a:pt x="3219450" y="688658"/>
                </a:lnTo>
                <a:lnTo>
                  <a:pt x="3227070" y="692468"/>
                </a:lnTo>
                <a:lnTo>
                  <a:pt x="3227070" y="802005"/>
                </a:lnTo>
                <a:cubicBezTo>
                  <a:pt x="3226118" y="804863"/>
                  <a:pt x="3225165" y="807720"/>
                  <a:pt x="3225165" y="810578"/>
                </a:cubicBezTo>
                <a:cubicBezTo>
                  <a:pt x="3225165" y="825818"/>
                  <a:pt x="3225165" y="850583"/>
                  <a:pt x="3225165" y="850583"/>
                </a:cubicBezTo>
                <a:lnTo>
                  <a:pt x="3208973" y="861060"/>
                </a:lnTo>
                <a:lnTo>
                  <a:pt x="3208973" y="871538"/>
                </a:lnTo>
                <a:lnTo>
                  <a:pt x="3154680" y="871538"/>
                </a:lnTo>
                <a:lnTo>
                  <a:pt x="3154680" y="349568"/>
                </a:lnTo>
                <a:lnTo>
                  <a:pt x="3148965" y="349568"/>
                </a:lnTo>
                <a:lnTo>
                  <a:pt x="3148965" y="335280"/>
                </a:lnTo>
                <a:lnTo>
                  <a:pt x="3160395" y="335280"/>
                </a:lnTo>
                <a:lnTo>
                  <a:pt x="3160395" y="329565"/>
                </a:lnTo>
                <a:lnTo>
                  <a:pt x="2962275" y="329565"/>
                </a:lnTo>
                <a:lnTo>
                  <a:pt x="2962275" y="333375"/>
                </a:lnTo>
                <a:lnTo>
                  <a:pt x="2967990" y="333375"/>
                </a:lnTo>
                <a:lnTo>
                  <a:pt x="2967990" y="345758"/>
                </a:lnTo>
                <a:lnTo>
                  <a:pt x="2962275" y="345758"/>
                </a:lnTo>
                <a:lnTo>
                  <a:pt x="2962275" y="741998"/>
                </a:lnTo>
                <a:lnTo>
                  <a:pt x="2951798" y="741998"/>
                </a:lnTo>
                <a:lnTo>
                  <a:pt x="2951798" y="738188"/>
                </a:lnTo>
                <a:lnTo>
                  <a:pt x="2945130" y="738188"/>
                </a:lnTo>
                <a:lnTo>
                  <a:pt x="2945130" y="741998"/>
                </a:lnTo>
                <a:lnTo>
                  <a:pt x="2933700" y="741998"/>
                </a:lnTo>
                <a:lnTo>
                  <a:pt x="2933700" y="787718"/>
                </a:lnTo>
                <a:lnTo>
                  <a:pt x="2923223" y="787718"/>
                </a:lnTo>
                <a:lnTo>
                  <a:pt x="2923223" y="794385"/>
                </a:lnTo>
                <a:lnTo>
                  <a:pt x="2898458" y="794385"/>
                </a:lnTo>
                <a:lnTo>
                  <a:pt x="2895600" y="791528"/>
                </a:lnTo>
                <a:lnTo>
                  <a:pt x="2881313" y="791528"/>
                </a:lnTo>
                <a:lnTo>
                  <a:pt x="2881313" y="778193"/>
                </a:lnTo>
                <a:lnTo>
                  <a:pt x="2870835" y="778193"/>
                </a:lnTo>
                <a:lnTo>
                  <a:pt x="2870835" y="783908"/>
                </a:lnTo>
                <a:lnTo>
                  <a:pt x="2850833" y="783908"/>
                </a:lnTo>
                <a:lnTo>
                  <a:pt x="2846070" y="788670"/>
                </a:lnTo>
                <a:lnTo>
                  <a:pt x="2846070" y="671513"/>
                </a:lnTo>
                <a:lnTo>
                  <a:pt x="2853690" y="667703"/>
                </a:lnTo>
                <a:lnTo>
                  <a:pt x="2853690" y="639128"/>
                </a:lnTo>
                <a:lnTo>
                  <a:pt x="2841308" y="639128"/>
                </a:lnTo>
                <a:lnTo>
                  <a:pt x="2841308" y="533400"/>
                </a:lnTo>
                <a:lnTo>
                  <a:pt x="2844165" y="530543"/>
                </a:lnTo>
                <a:lnTo>
                  <a:pt x="2844165" y="523875"/>
                </a:lnTo>
                <a:lnTo>
                  <a:pt x="2841308" y="523875"/>
                </a:lnTo>
                <a:lnTo>
                  <a:pt x="2814638" y="419100"/>
                </a:lnTo>
                <a:lnTo>
                  <a:pt x="2814638" y="404813"/>
                </a:lnTo>
                <a:lnTo>
                  <a:pt x="2812733" y="402908"/>
                </a:lnTo>
                <a:lnTo>
                  <a:pt x="2812733" y="353378"/>
                </a:lnTo>
                <a:lnTo>
                  <a:pt x="2810828" y="350520"/>
                </a:lnTo>
                <a:lnTo>
                  <a:pt x="2808923" y="353378"/>
                </a:lnTo>
                <a:lnTo>
                  <a:pt x="2808923" y="402908"/>
                </a:lnTo>
                <a:lnTo>
                  <a:pt x="2807970" y="404813"/>
                </a:lnTo>
                <a:lnTo>
                  <a:pt x="2807970" y="419100"/>
                </a:lnTo>
                <a:lnTo>
                  <a:pt x="2781300" y="523875"/>
                </a:lnTo>
                <a:lnTo>
                  <a:pt x="2779395" y="523875"/>
                </a:lnTo>
                <a:lnTo>
                  <a:pt x="2779395" y="531495"/>
                </a:lnTo>
                <a:lnTo>
                  <a:pt x="2781300" y="533400"/>
                </a:lnTo>
                <a:lnTo>
                  <a:pt x="2781300" y="638175"/>
                </a:lnTo>
                <a:lnTo>
                  <a:pt x="2768918" y="638175"/>
                </a:lnTo>
                <a:lnTo>
                  <a:pt x="2768918" y="666750"/>
                </a:lnTo>
                <a:lnTo>
                  <a:pt x="2776538" y="670560"/>
                </a:lnTo>
                <a:lnTo>
                  <a:pt x="2776538" y="769620"/>
                </a:lnTo>
                <a:lnTo>
                  <a:pt x="2774633" y="769620"/>
                </a:lnTo>
                <a:lnTo>
                  <a:pt x="2765108" y="780098"/>
                </a:lnTo>
                <a:lnTo>
                  <a:pt x="2765108" y="822008"/>
                </a:lnTo>
                <a:lnTo>
                  <a:pt x="2695575" y="822008"/>
                </a:lnTo>
                <a:lnTo>
                  <a:pt x="2657475" y="835343"/>
                </a:lnTo>
                <a:lnTo>
                  <a:pt x="2657475" y="840105"/>
                </a:lnTo>
                <a:lnTo>
                  <a:pt x="2645093" y="847725"/>
                </a:lnTo>
                <a:lnTo>
                  <a:pt x="2645093" y="852488"/>
                </a:lnTo>
                <a:lnTo>
                  <a:pt x="2619375" y="852488"/>
                </a:lnTo>
                <a:lnTo>
                  <a:pt x="2613660" y="855345"/>
                </a:lnTo>
                <a:lnTo>
                  <a:pt x="2613660" y="864870"/>
                </a:lnTo>
                <a:lnTo>
                  <a:pt x="2609850" y="866775"/>
                </a:lnTo>
                <a:lnTo>
                  <a:pt x="2584133" y="866775"/>
                </a:lnTo>
                <a:lnTo>
                  <a:pt x="2584133" y="877253"/>
                </a:lnTo>
                <a:lnTo>
                  <a:pt x="2579370" y="882015"/>
                </a:lnTo>
                <a:lnTo>
                  <a:pt x="2579370" y="884873"/>
                </a:lnTo>
                <a:lnTo>
                  <a:pt x="2571750" y="884873"/>
                </a:lnTo>
                <a:lnTo>
                  <a:pt x="2571750" y="847725"/>
                </a:lnTo>
                <a:lnTo>
                  <a:pt x="2451735" y="847725"/>
                </a:lnTo>
                <a:lnTo>
                  <a:pt x="2451735" y="850583"/>
                </a:lnTo>
                <a:lnTo>
                  <a:pt x="2441258" y="850583"/>
                </a:lnTo>
                <a:lnTo>
                  <a:pt x="2441258" y="825818"/>
                </a:lnTo>
                <a:lnTo>
                  <a:pt x="2413635" y="825818"/>
                </a:lnTo>
                <a:lnTo>
                  <a:pt x="2413635" y="844868"/>
                </a:lnTo>
                <a:lnTo>
                  <a:pt x="2396490" y="844868"/>
                </a:lnTo>
                <a:lnTo>
                  <a:pt x="2396490" y="855345"/>
                </a:lnTo>
                <a:lnTo>
                  <a:pt x="2391728" y="849630"/>
                </a:lnTo>
                <a:lnTo>
                  <a:pt x="2391728" y="842010"/>
                </a:lnTo>
                <a:lnTo>
                  <a:pt x="2371725" y="842010"/>
                </a:lnTo>
                <a:lnTo>
                  <a:pt x="2371725" y="863918"/>
                </a:lnTo>
                <a:lnTo>
                  <a:pt x="2313623" y="879158"/>
                </a:lnTo>
                <a:lnTo>
                  <a:pt x="2313623" y="884873"/>
                </a:lnTo>
                <a:lnTo>
                  <a:pt x="2286000" y="884873"/>
                </a:lnTo>
                <a:lnTo>
                  <a:pt x="2286000" y="965835"/>
                </a:lnTo>
                <a:lnTo>
                  <a:pt x="2281238" y="965835"/>
                </a:lnTo>
                <a:lnTo>
                  <a:pt x="2281238" y="908685"/>
                </a:lnTo>
                <a:lnTo>
                  <a:pt x="2263140" y="896303"/>
                </a:lnTo>
                <a:lnTo>
                  <a:pt x="2263140" y="843915"/>
                </a:lnTo>
                <a:lnTo>
                  <a:pt x="2241233" y="843915"/>
                </a:lnTo>
                <a:lnTo>
                  <a:pt x="2241233" y="893445"/>
                </a:lnTo>
                <a:lnTo>
                  <a:pt x="2225993" y="893445"/>
                </a:lnTo>
                <a:lnTo>
                  <a:pt x="2225993" y="844868"/>
                </a:lnTo>
                <a:lnTo>
                  <a:pt x="2186940" y="844868"/>
                </a:lnTo>
                <a:lnTo>
                  <a:pt x="2186940" y="890588"/>
                </a:lnTo>
                <a:lnTo>
                  <a:pt x="2144078" y="890588"/>
                </a:lnTo>
                <a:lnTo>
                  <a:pt x="2123123" y="904875"/>
                </a:lnTo>
                <a:lnTo>
                  <a:pt x="2097405" y="904875"/>
                </a:lnTo>
                <a:lnTo>
                  <a:pt x="2097405" y="882015"/>
                </a:lnTo>
                <a:lnTo>
                  <a:pt x="2093595" y="882015"/>
                </a:lnTo>
                <a:lnTo>
                  <a:pt x="2093595" y="885825"/>
                </a:lnTo>
                <a:lnTo>
                  <a:pt x="2065020" y="885825"/>
                </a:lnTo>
                <a:lnTo>
                  <a:pt x="2065020" y="880110"/>
                </a:lnTo>
                <a:lnTo>
                  <a:pt x="2059305" y="880110"/>
                </a:lnTo>
                <a:lnTo>
                  <a:pt x="2059305" y="900113"/>
                </a:lnTo>
                <a:lnTo>
                  <a:pt x="2043113" y="911543"/>
                </a:lnTo>
                <a:lnTo>
                  <a:pt x="2034540" y="911543"/>
                </a:lnTo>
                <a:lnTo>
                  <a:pt x="2034540" y="903923"/>
                </a:lnTo>
                <a:lnTo>
                  <a:pt x="1991678" y="903923"/>
                </a:lnTo>
                <a:lnTo>
                  <a:pt x="1991678" y="929640"/>
                </a:lnTo>
                <a:lnTo>
                  <a:pt x="1984058" y="937260"/>
                </a:lnTo>
                <a:lnTo>
                  <a:pt x="1984058" y="926783"/>
                </a:lnTo>
                <a:lnTo>
                  <a:pt x="1957388" y="926783"/>
                </a:lnTo>
                <a:lnTo>
                  <a:pt x="1957388" y="934403"/>
                </a:lnTo>
                <a:lnTo>
                  <a:pt x="1925003" y="934403"/>
                </a:lnTo>
                <a:lnTo>
                  <a:pt x="1925003" y="940118"/>
                </a:lnTo>
                <a:lnTo>
                  <a:pt x="1924050" y="940118"/>
                </a:lnTo>
                <a:lnTo>
                  <a:pt x="1924050" y="898208"/>
                </a:lnTo>
                <a:lnTo>
                  <a:pt x="1935480" y="876300"/>
                </a:lnTo>
                <a:lnTo>
                  <a:pt x="1935480" y="852488"/>
                </a:lnTo>
                <a:lnTo>
                  <a:pt x="1920240" y="852488"/>
                </a:lnTo>
                <a:lnTo>
                  <a:pt x="1920240" y="759143"/>
                </a:lnTo>
                <a:lnTo>
                  <a:pt x="1931670" y="733425"/>
                </a:lnTo>
                <a:lnTo>
                  <a:pt x="1931670" y="707708"/>
                </a:lnTo>
                <a:lnTo>
                  <a:pt x="1917383" y="707708"/>
                </a:lnTo>
                <a:lnTo>
                  <a:pt x="1917383" y="620078"/>
                </a:lnTo>
                <a:lnTo>
                  <a:pt x="1929765" y="594360"/>
                </a:lnTo>
                <a:lnTo>
                  <a:pt x="1929765" y="576263"/>
                </a:lnTo>
                <a:lnTo>
                  <a:pt x="1912620" y="576263"/>
                </a:lnTo>
                <a:lnTo>
                  <a:pt x="1912620" y="480060"/>
                </a:lnTo>
                <a:lnTo>
                  <a:pt x="1915478" y="478155"/>
                </a:lnTo>
                <a:lnTo>
                  <a:pt x="1915478" y="470535"/>
                </a:lnTo>
                <a:lnTo>
                  <a:pt x="1897380" y="323850"/>
                </a:lnTo>
                <a:lnTo>
                  <a:pt x="1897380" y="257175"/>
                </a:lnTo>
                <a:lnTo>
                  <a:pt x="1895475" y="253365"/>
                </a:lnTo>
                <a:lnTo>
                  <a:pt x="1893570" y="257175"/>
                </a:lnTo>
                <a:lnTo>
                  <a:pt x="1893570" y="323850"/>
                </a:lnTo>
                <a:lnTo>
                  <a:pt x="1875473" y="470535"/>
                </a:lnTo>
                <a:lnTo>
                  <a:pt x="1875473" y="478155"/>
                </a:lnTo>
                <a:lnTo>
                  <a:pt x="1878330" y="480060"/>
                </a:lnTo>
                <a:lnTo>
                  <a:pt x="1878330" y="577215"/>
                </a:lnTo>
                <a:lnTo>
                  <a:pt x="1861185" y="577215"/>
                </a:lnTo>
                <a:lnTo>
                  <a:pt x="1861185" y="595313"/>
                </a:lnTo>
                <a:lnTo>
                  <a:pt x="1873568" y="621030"/>
                </a:lnTo>
                <a:lnTo>
                  <a:pt x="1873568" y="708660"/>
                </a:lnTo>
                <a:lnTo>
                  <a:pt x="1859280" y="708660"/>
                </a:lnTo>
                <a:lnTo>
                  <a:pt x="1859280" y="733425"/>
                </a:lnTo>
                <a:lnTo>
                  <a:pt x="1870710" y="759143"/>
                </a:lnTo>
                <a:lnTo>
                  <a:pt x="1870710" y="852488"/>
                </a:lnTo>
                <a:lnTo>
                  <a:pt x="1855470" y="852488"/>
                </a:lnTo>
                <a:lnTo>
                  <a:pt x="1855470" y="876300"/>
                </a:lnTo>
                <a:lnTo>
                  <a:pt x="1866900" y="898208"/>
                </a:lnTo>
                <a:lnTo>
                  <a:pt x="1866900" y="989648"/>
                </a:lnTo>
                <a:lnTo>
                  <a:pt x="1857375" y="989648"/>
                </a:lnTo>
                <a:lnTo>
                  <a:pt x="1857375" y="980123"/>
                </a:lnTo>
                <a:lnTo>
                  <a:pt x="1832610" y="980123"/>
                </a:lnTo>
                <a:lnTo>
                  <a:pt x="1832610" y="989648"/>
                </a:lnTo>
                <a:lnTo>
                  <a:pt x="1821180" y="989648"/>
                </a:lnTo>
                <a:lnTo>
                  <a:pt x="1821180" y="980123"/>
                </a:lnTo>
                <a:lnTo>
                  <a:pt x="1796415" y="980123"/>
                </a:lnTo>
                <a:lnTo>
                  <a:pt x="1796415" y="989648"/>
                </a:lnTo>
                <a:lnTo>
                  <a:pt x="1776413" y="989648"/>
                </a:lnTo>
                <a:lnTo>
                  <a:pt x="1776413" y="976313"/>
                </a:lnTo>
                <a:lnTo>
                  <a:pt x="1780223" y="976313"/>
                </a:lnTo>
                <a:lnTo>
                  <a:pt x="1780223" y="968693"/>
                </a:lnTo>
                <a:lnTo>
                  <a:pt x="1765935" y="968693"/>
                </a:lnTo>
                <a:lnTo>
                  <a:pt x="1765935" y="933450"/>
                </a:lnTo>
                <a:lnTo>
                  <a:pt x="1750695" y="933450"/>
                </a:lnTo>
                <a:lnTo>
                  <a:pt x="1723073" y="916305"/>
                </a:lnTo>
                <a:lnTo>
                  <a:pt x="1662113" y="916305"/>
                </a:lnTo>
                <a:lnTo>
                  <a:pt x="1662113" y="896303"/>
                </a:lnTo>
                <a:lnTo>
                  <a:pt x="1666875" y="896303"/>
                </a:lnTo>
                <a:lnTo>
                  <a:pt x="1666875" y="891540"/>
                </a:lnTo>
                <a:lnTo>
                  <a:pt x="1635443" y="878205"/>
                </a:lnTo>
                <a:lnTo>
                  <a:pt x="1635443" y="872490"/>
                </a:lnTo>
                <a:lnTo>
                  <a:pt x="1641158" y="872490"/>
                </a:lnTo>
                <a:lnTo>
                  <a:pt x="1641158" y="867728"/>
                </a:lnTo>
                <a:lnTo>
                  <a:pt x="1613535" y="855345"/>
                </a:lnTo>
                <a:lnTo>
                  <a:pt x="1613535" y="771525"/>
                </a:lnTo>
                <a:lnTo>
                  <a:pt x="1607820" y="766763"/>
                </a:lnTo>
                <a:cubicBezTo>
                  <a:pt x="1607820" y="745808"/>
                  <a:pt x="1584008" y="732473"/>
                  <a:pt x="1566863" y="732473"/>
                </a:cubicBezTo>
                <a:cubicBezTo>
                  <a:pt x="1548765" y="732473"/>
                  <a:pt x="1527810" y="751523"/>
                  <a:pt x="1527810" y="751523"/>
                </a:cubicBezTo>
                <a:lnTo>
                  <a:pt x="1524000" y="737235"/>
                </a:lnTo>
                <a:lnTo>
                  <a:pt x="1482090" y="721995"/>
                </a:lnTo>
                <a:lnTo>
                  <a:pt x="1482090" y="707708"/>
                </a:lnTo>
                <a:lnTo>
                  <a:pt x="1462088" y="707708"/>
                </a:lnTo>
                <a:cubicBezTo>
                  <a:pt x="1462088" y="707708"/>
                  <a:pt x="1443038" y="673418"/>
                  <a:pt x="1398270" y="639128"/>
                </a:cubicBezTo>
                <a:cubicBezTo>
                  <a:pt x="1397318" y="639128"/>
                  <a:pt x="1397318" y="638175"/>
                  <a:pt x="1396365" y="638175"/>
                </a:cubicBezTo>
                <a:lnTo>
                  <a:pt x="1396365" y="590550"/>
                </a:lnTo>
                <a:lnTo>
                  <a:pt x="1399223" y="588645"/>
                </a:lnTo>
                <a:lnTo>
                  <a:pt x="1399223" y="581025"/>
                </a:lnTo>
                <a:lnTo>
                  <a:pt x="1381125" y="434340"/>
                </a:lnTo>
                <a:lnTo>
                  <a:pt x="1381125" y="367665"/>
                </a:lnTo>
                <a:lnTo>
                  <a:pt x="1379220" y="363855"/>
                </a:lnTo>
                <a:lnTo>
                  <a:pt x="1377315" y="367665"/>
                </a:lnTo>
                <a:lnTo>
                  <a:pt x="1377315" y="434340"/>
                </a:lnTo>
                <a:lnTo>
                  <a:pt x="1361123" y="581025"/>
                </a:lnTo>
                <a:lnTo>
                  <a:pt x="1361123" y="588645"/>
                </a:lnTo>
                <a:lnTo>
                  <a:pt x="1363980" y="590550"/>
                </a:lnTo>
                <a:lnTo>
                  <a:pt x="1363980" y="619125"/>
                </a:lnTo>
                <a:cubicBezTo>
                  <a:pt x="1355408" y="615315"/>
                  <a:pt x="1345883" y="612458"/>
                  <a:pt x="1338263" y="609600"/>
                </a:cubicBezTo>
                <a:lnTo>
                  <a:pt x="1338263" y="601980"/>
                </a:lnTo>
                <a:lnTo>
                  <a:pt x="1350645" y="576263"/>
                </a:lnTo>
                <a:lnTo>
                  <a:pt x="1350645" y="558165"/>
                </a:lnTo>
                <a:lnTo>
                  <a:pt x="1333500" y="558165"/>
                </a:lnTo>
                <a:lnTo>
                  <a:pt x="1333500" y="461010"/>
                </a:lnTo>
                <a:lnTo>
                  <a:pt x="1336358" y="459105"/>
                </a:lnTo>
                <a:lnTo>
                  <a:pt x="1336358" y="451485"/>
                </a:lnTo>
                <a:lnTo>
                  <a:pt x="1318260" y="304800"/>
                </a:lnTo>
                <a:lnTo>
                  <a:pt x="1318260" y="238125"/>
                </a:lnTo>
                <a:lnTo>
                  <a:pt x="1316355" y="234315"/>
                </a:lnTo>
                <a:lnTo>
                  <a:pt x="1314450" y="238125"/>
                </a:lnTo>
                <a:lnTo>
                  <a:pt x="1314450" y="304800"/>
                </a:lnTo>
                <a:lnTo>
                  <a:pt x="1296353" y="451485"/>
                </a:lnTo>
                <a:lnTo>
                  <a:pt x="1296353" y="459105"/>
                </a:lnTo>
                <a:lnTo>
                  <a:pt x="1299210" y="461010"/>
                </a:lnTo>
                <a:lnTo>
                  <a:pt x="1299210" y="558165"/>
                </a:lnTo>
                <a:lnTo>
                  <a:pt x="1282065" y="558165"/>
                </a:lnTo>
                <a:lnTo>
                  <a:pt x="1282065" y="576263"/>
                </a:lnTo>
                <a:lnTo>
                  <a:pt x="1294448" y="601980"/>
                </a:lnTo>
                <a:cubicBezTo>
                  <a:pt x="1283970" y="602933"/>
                  <a:pt x="1232535" y="608648"/>
                  <a:pt x="1193483" y="639128"/>
                </a:cubicBezTo>
                <a:cubicBezTo>
                  <a:pt x="1148715" y="673418"/>
                  <a:pt x="1129665" y="707708"/>
                  <a:pt x="1129665" y="707708"/>
                </a:cubicBezTo>
                <a:lnTo>
                  <a:pt x="1110615" y="707708"/>
                </a:lnTo>
                <a:lnTo>
                  <a:pt x="1110615" y="721995"/>
                </a:lnTo>
                <a:lnTo>
                  <a:pt x="1068705" y="737235"/>
                </a:lnTo>
                <a:lnTo>
                  <a:pt x="1064895" y="751523"/>
                </a:lnTo>
                <a:cubicBezTo>
                  <a:pt x="1064895" y="751523"/>
                  <a:pt x="1043940" y="732473"/>
                  <a:pt x="1025843" y="732473"/>
                </a:cubicBezTo>
                <a:cubicBezTo>
                  <a:pt x="1007745" y="732473"/>
                  <a:pt x="984885" y="744855"/>
                  <a:pt x="984885" y="766763"/>
                </a:cubicBezTo>
                <a:lnTo>
                  <a:pt x="979170" y="771525"/>
                </a:lnTo>
                <a:lnTo>
                  <a:pt x="979170" y="856298"/>
                </a:lnTo>
                <a:lnTo>
                  <a:pt x="952500" y="868680"/>
                </a:lnTo>
                <a:lnTo>
                  <a:pt x="952500" y="873443"/>
                </a:lnTo>
                <a:lnTo>
                  <a:pt x="958215" y="873443"/>
                </a:lnTo>
                <a:lnTo>
                  <a:pt x="958215" y="885825"/>
                </a:lnTo>
                <a:lnTo>
                  <a:pt x="895350" y="885825"/>
                </a:lnTo>
                <a:lnTo>
                  <a:pt x="895350" y="809625"/>
                </a:lnTo>
                <a:lnTo>
                  <a:pt x="890588" y="809625"/>
                </a:lnTo>
                <a:lnTo>
                  <a:pt x="890588" y="879158"/>
                </a:lnTo>
                <a:lnTo>
                  <a:pt x="857250" y="879158"/>
                </a:lnTo>
                <a:lnTo>
                  <a:pt x="857250" y="864870"/>
                </a:lnTo>
                <a:lnTo>
                  <a:pt x="781050" y="864870"/>
                </a:lnTo>
                <a:lnTo>
                  <a:pt x="767715" y="860108"/>
                </a:lnTo>
                <a:lnTo>
                  <a:pt x="746760" y="860108"/>
                </a:lnTo>
                <a:lnTo>
                  <a:pt x="747713" y="858203"/>
                </a:lnTo>
                <a:lnTo>
                  <a:pt x="747713" y="834390"/>
                </a:lnTo>
                <a:lnTo>
                  <a:pt x="733425" y="834390"/>
                </a:lnTo>
                <a:lnTo>
                  <a:pt x="733425" y="741045"/>
                </a:lnTo>
                <a:lnTo>
                  <a:pt x="744855" y="715328"/>
                </a:lnTo>
                <a:lnTo>
                  <a:pt x="744855" y="689610"/>
                </a:lnTo>
                <a:lnTo>
                  <a:pt x="730568" y="689610"/>
                </a:lnTo>
                <a:lnTo>
                  <a:pt x="730568" y="601980"/>
                </a:lnTo>
                <a:lnTo>
                  <a:pt x="742950" y="576263"/>
                </a:lnTo>
                <a:lnTo>
                  <a:pt x="742950" y="558165"/>
                </a:lnTo>
                <a:lnTo>
                  <a:pt x="725805" y="558165"/>
                </a:lnTo>
                <a:lnTo>
                  <a:pt x="725805" y="461010"/>
                </a:lnTo>
                <a:lnTo>
                  <a:pt x="728663" y="459105"/>
                </a:lnTo>
                <a:lnTo>
                  <a:pt x="728663" y="451485"/>
                </a:lnTo>
                <a:lnTo>
                  <a:pt x="709613" y="304800"/>
                </a:lnTo>
                <a:lnTo>
                  <a:pt x="709613" y="238125"/>
                </a:lnTo>
                <a:lnTo>
                  <a:pt x="707708" y="234315"/>
                </a:lnTo>
                <a:lnTo>
                  <a:pt x="705803" y="238125"/>
                </a:lnTo>
                <a:lnTo>
                  <a:pt x="705803" y="304800"/>
                </a:lnTo>
                <a:lnTo>
                  <a:pt x="687705" y="451485"/>
                </a:lnTo>
                <a:lnTo>
                  <a:pt x="687705" y="459105"/>
                </a:lnTo>
                <a:lnTo>
                  <a:pt x="690563" y="461010"/>
                </a:lnTo>
                <a:lnTo>
                  <a:pt x="690563" y="558165"/>
                </a:lnTo>
                <a:lnTo>
                  <a:pt x="673418" y="558165"/>
                </a:lnTo>
                <a:lnTo>
                  <a:pt x="673418" y="576263"/>
                </a:lnTo>
                <a:lnTo>
                  <a:pt x="685800" y="601980"/>
                </a:lnTo>
                <a:lnTo>
                  <a:pt x="685800" y="689610"/>
                </a:lnTo>
                <a:lnTo>
                  <a:pt x="671513" y="689610"/>
                </a:lnTo>
                <a:lnTo>
                  <a:pt x="671513" y="715328"/>
                </a:lnTo>
                <a:lnTo>
                  <a:pt x="682943" y="741045"/>
                </a:lnTo>
                <a:lnTo>
                  <a:pt x="682943" y="834390"/>
                </a:lnTo>
                <a:lnTo>
                  <a:pt x="667703" y="834390"/>
                </a:lnTo>
                <a:lnTo>
                  <a:pt x="667703" y="857250"/>
                </a:lnTo>
                <a:lnTo>
                  <a:pt x="671513" y="863918"/>
                </a:lnTo>
                <a:lnTo>
                  <a:pt x="660083" y="866775"/>
                </a:lnTo>
                <a:lnTo>
                  <a:pt x="656273" y="868680"/>
                </a:lnTo>
                <a:lnTo>
                  <a:pt x="656273" y="848678"/>
                </a:lnTo>
                <a:lnTo>
                  <a:pt x="641985" y="848678"/>
                </a:lnTo>
                <a:lnTo>
                  <a:pt x="641985" y="762000"/>
                </a:lnTo>
                <a:lnTo>
                  <a:pt x="654368" y="736283"/>
                </a:lnTo>
                <a:lnTo>
                  <a:pt x="654368" y="718185"/>
                </a:lnTo>
                <a:lnTo>
                  <a:pt x="637223" y="718185"/>
                </a:lnTo>
                <a:lnTo>
                  <a:pt x="637223" y="620078"/>
                </a:lnTo>
                <a:lnTo>
                  <a:pt x="640080" y="618173"/>
                </a:lnTo>
                <a:lnTo>
                  <a:pt x="640080" y="610553"/>
                </a:lnTo>
                <a:lnTo>
                  <a:pt x="621983" y="463868"/>
                </a:lnTo>
                <a:lnTo>
                  <a:pt x="621983" y="397193"/>
                </a:lnTo>
                <a:lnTo>
                  <a:pt x="620078" y="393383"/>
                </a:lnTo>
                <a:lnTo>
                  <a:pt x="618173" y="397193"/>
                </a:lnTo>
                <a:lnTo>
                  <a:pt x="618173" y="463868"/>
                </a:lnTo>
                <a:lnTo>
                  <a:pt x="600075" y="610553"/>
                </a:lnTo>
                <a:lnTo>
                  <a:pt x="600075" y="619125"/>
                </a:lnTo>
                <a:lnTo>
                  <a:pt x="602933" y="621030"/>
                </a:lnTo>
                <a:lnTo>
                  <a:pt x="602933" y="718185"/>
                </a:lnTo>
                <a:lnTo>
                  <a:pt x="585788" y="718185"/>
                </a:lnTo>
                <a:lnTo>
                  <a:pt x="585788" y="736283"/>
                </a:lnTo>
                <a:lnTo>
                  <a:pt x="598170" y="762000"/>
                </a:lnTo>
                <a:lnTo>
                  <a:pt x="598170" y="849630"/>
                </a:lnTo>
                <a:lnTo>
                  <a:pt x="583883" y="849630"/>
                </a:lnTo>
                <a:lnTo>
                  <a:pt x="583883" y="875348"/>
                </a:lnTo>
                <a:lnTo>
                  <a:pt x="595313" y="901065"/>
                </a:lnTo>
                <a:lnTo>
                  <a:pt x="595313" y="982980"/>
                </a:lnTo>
                <a:lnTo>
                  <a:pt x="584835" y="982980"/>
                </a:lnTo>
                <a:lnTo>
                  <a:pt x="584835" y="958215"/>
                </a:lnTo>
                <a:lnTo>
                  <a:pt x="539115" y="958215"/>
                </a:lnTo>
                <a:lnTo>
                  <a:pt x="539115" y="942975"/>
                </a:lnTo>
                <a:lnTo>
                  <a:pt x="527685" y="942975"/>
                </a:lnTo>
                <a:lnTo>
                  <a:pt x="527685" y="953453"/>
                </a:lnTo>
                <a:lnTo>
                  <a:pt x="387668" y="953453"/>
                </a:lnTo>
                <a:lnTo>
                  <a:pt x="387668" y="1016318"/>
                </a:lnTo>
                <a:lnTo>
                  <a:pt x="314325" y="990600"/>
                </a:lnTo>
                <a:lnTo>
                  <a:pt x="314325" y="972503"/>
                </a:lnTo>
                <a:lnTo>
                  <a:pt x="307658" y="972503"/>
                </a:lnTo>
                <a:lnTo>
                  <a:pt x="307658" y="991553"/>
                </a:lnTo>
                <a:lnTo>
                  <a:pt x="216218" y="991553"/>
                </a:lnTo>
                <a:lnTo>
                  <a:pt x="77153" y="1039178"/>
                </a:lnTo>
                <a:lnTo>
                  <a:pt x="41910" y="1039178"/>
                </a:lnTo>
                <a:lnTo>
                  <a:pt x="41910" y="1046798"/>
                </a:lnTo>
                <a:lnTo>
                  <a:pt x="0" y="1069658"/>
                </a:lnTo>
                <a:lnTo>
                  <a:pt x="0" y="1091565"/>
                </a:lnTo>
                <a:lnTo>
                  <a:pt x="11475720" y="1091565"/>
                </a:lnTo>
                <a:lnTo>
                  <a:pt x="11475720" y="1032510"/>
                </a:lnTo>
                <a:lnTo>
                  <a:pt x="11403330" y="1018223"/>
                </a:lnTo>
                <a:close/>
                <a:moveTo>
                  <a:pt x="1110615" y="782955"/>
                </a:moveTo>
                <a:lnTo>
                  <a:pt x="1088708" y="782955"/>
                </a:lnTo>
                <a:cubicBezTo>
                  <a:pt x="1088708" y="782955"/>
                  <a:pt x="1088708" y="776288"/>
                  <a:pt x="1088708" y="759143"/>
                </a:cubicBezTo>
                <a:cubicBezTo>
                  <a:pt x="1088708" y="741998"/>
                  <a:pt x="1110615" y="743903"/>
                  <a:pt x="1110615" y="743903"/>
                </a:cubicBezTo>
                <a:lnTo>
                  <a:pt x="1110615" y="782955"/>
                </a:lnTo>
                <a:close/>
                <a:moveTo>
                  <a:pt x="1510665" y="782955"/>
                </a:moveTo>
                <a:lnTo>
                  <a:pt x="1488758" y="782955"/>
                </a:lnTo>
                <a:lnTo>
                  <a:pt x="1488758" y="743903"/>
                </a:lnTo>
                <a:cubicBezTo>
                  <a:pt x="1488758" y="743903"/>
                  <a:pt x="1510665" y="741045"/>
                  <a:pt x="1510665" y="759143"/>
                </a:cubicBezTo>
                <a:cubicBezTo>
                  <a:pt x="1510665" y="776288"/>
                  <a:pt x="1510665" y="782955"/>
                  <a:pt x="1510665" y="782955"/>
                </a:cubicBezTo>
                <a:close/>
                <a:moveTo>
                  <a:pt x="3210878" y="884873"/>
                </a:moveTo>
                <a:lnTo>
                  <a:pt x="3209925" y="884873"/>
                </a:lnTo>
                <a:lnTo>
                  <a:pt x="3209925" y="875348"/>
                </a:lnTo>
                <a:lnTo>
                  <a:pt x="3210878" y="875348"/>
                </a:lnTo>
                <a:lnTo>
                  <a:pt x="3210878" y="884873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12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464784" y="223388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阿布扎比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14326" y="3276157"/>
            <a:ext cx="1361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Abu Dhabi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40942066-7E07-4932-904D-B3CC267107A0}"/>
              </a:ext>
            </a:extLst>
          </p:cNvPr>
          <p:cNvSpPr/>
          <p:nvPr/>
        </p:nvSpPr>
        <p:spPr>
          <a:xfrm>
            <a:off x="1465943" y="3192809"/>
            <a:ext cx="9258208" cy="2250770"/>
          </a:xfrm>
          <a:custGeom>
            <a:avLst/>
            <a:gdLst>
              <a:gd name="connsiteX0" fmla="*/ 11407140 w 11475720"/>
              <a:gd name="connsiteY0" fmla="*/ 2592705 h 2789872"/>
              <a:gd name="connsiteX1" fmla="*/ 11407140 w 11475720"/>
              <a:gd name="connsiteY1" fmla="*/ 2559368 h 2789872"/>
              <a:gd name="connsiteX2" fmla="*/ 11370945 w 11475720"/>
              <a:gd name="connsiteY2" fmla="*/ 2547938 h 2789872"/>
              <a:gd name="connsiteX3" fmla="*/ 11370945 w 11475720"/>
              <a:gd name="connsiteY3" fmla="*/ 2089785 h 2789872"/>
              <a:gd name="connsiteX4" fmla="*/ 11349038 w 11475720"/>
              <a:gd name="connsiteY4" fmla="*/ 2028825 h 2789872"/>
              <a:gd name="connsiteX5" fmla="*/ 11326177 w 11475720"/>
              <a:gd name="connsiteY5" fmla="*/ 2028825 h 2789872"/>
              <a:gd name="connsiteX6" fmla="*/ 11309985 w 11475720"/>
              <a:gd name="connsiteY6" fmla="*/ 2009775 h 2789872"/>
              <a:gd name="connsiteX7" fmla="*/ 11309985 w 11475720"/>
              <a:gd name="connsiteY7" fmla="*/ 1985963 h 2789872"/>
              <a:gd name="connsiteX8" fmla="*/ 11286173 w 11475720"/>
              <a:gd name="connsiteY8" fmla="*/ 1985963 h 2789872"/>
              <a:gd name="connsiteX9" fmla="*/ 11245215 w 11475720"/>
              <a:gd name="connsiteY9" fmla="*/ 2034540 h 2789872"/>
              <a:gd name="connsiteX10" fmla="*/ 11245215 w 11475720"/>
              <a:gd name="connsiteY10" fmla="*/ 2066925 h 2789872"/>
              <a:gd name="connsiteX11" fmla="*/ 11233785 w 11475720"/>
              <a:gd name="connsiteY11" fmla="*/ 2066925 h 2789872"/>
              <a:gd name="connsiteX12" fmla="*/ 11213783 w 11475720"/>
              <a:gd name="connsiteY12" fmla="*/ 2073593 h 2789872"/>
              <a:gd name="connsiteX13" fmla="*/ 11202352 w 11475720"/>
              <a:gd name="connsiteY13" fmla="*/ 2085023 h 2789872"/>
              <a:gd name="connsiteX14" fmla="*/ 11202352 w 11475720"/>
              <a:gd name="connsiteY14" fmla="*/ 2007870 h 2789872"/>
              <a:gd name="connsiteX15" fmla="*/ 11188065 w 11475720"/>
              <a:gd name="connsiteY15" fmla="*/ 1984058 h 2789872"/>
              <a:gd name="connsiteX16" fmla="*/ 11146155 w 11475720"/>
              <a:gd name="connsiteY16" fmla="*/ 1984058 h 2789872"/>
              <a:gd name="connsiteX17" fmla="*/ 11146155 w 11475720"/>
              <a:gd name="connsiteY17" fmla="*/ 1998345 h 2789872"/>
              <a:gd name="connsiteX18" fmla="*/ 11121390 w 11475720"/>
              <a:gd name="connsiteY18" fmla="*/ 1998345 h 2789872"/>
              <a:gd name="connsiteX19" fmla="*/ 11108055 w 11475720"/>
              <a:gd name="connsiteY19" fmla="*/ 2035493 h 2789872"/>
              <a:gd name="connsiteX20" fmla="*/ 11090910 w 11475720"/>
              <a:gd name="connsiteY20" fmla="*/ 2035493 h 2789872"/>
              <a:gd name="connsiteX21" fmla="*/ 11076623 w 11475720"/>
              <a:gd name="connsiteY21" fmla="*/ 2098358 h 2789872"/>
              <a:gd name="connsiteX22" fmla="*/ 11076623 w 11475720"/>
              <a:gd name="connsiteY22" fmla="*/ 2549843 h 2789872"/>
              <a:gd name="connsiteX23" fmla="*/ 11059477 w 11475720"/>
              <a:gd name="connsiteY23" fmla="*/ 2549843 h 2789872"/>
              <a:gd name="connsiteX24" fmla="*/ 11059477 w 11475720"/>
              <a:gd name="connsiteY24" fmla="*/ 2526983 h 2789872"/>
              <a:gd name="connsiteX25" fmla="*/ 11028045 w 11475720"/>
              <a:gd name="connsiteY25" fmla="*/ 2526983 h 2789872"/>
              <a:gd name="connsiteX26" fmla="*/ 11028045 w 11475720"/>
              <a:gd name="connsiteY26" fmla="*/ 1774508 h 2789872"/>
              <a:gd name="connsiteX27" fmla="*/ 11005185 w 11475720"/>
              <a:gd name="connsiteY27" fmla="*/ 1774508 h 2789872"/>
              <a:gd name="connsiteX28" fmla="*/ 10994708 w 11475720"/>
              <a:gd name="connsiteY28" fmla="*/ 1764983 h 2789872"/>
              <a:gd name="connsiteX29" fmla="*/ 10875645 w 11475720"/>
              <a:gd name="connsiteY29" fmla="*/ 1764983 h 2789872"/>
              <a:gd name="connsiteX30" fmla="*/ 10864215 w 11475720"/>
              <a:gd name="connsiteY30" fmla="*/ 1788795 h 2789872"/>
              <a:gd name="connsiteX31" fmla="*/ 10864215 w 11475720"/>
              <a:gd name="connsiteY31" fmla="*/ 1811655 h 2789872"/>
              <a:gd name="connsiteX32" fmla="*/ 10855642 w 11475720"/>
              <a:gd name="connsiteY32" fmla="*/ 1811655 h 2789872"/>
              <a:gd name="connsiteX33" fmla="*/ 10855642 w 11475720"/>
              <a:gd name="connsiteY33" fmla="*/ 1822133 h 2789872"/>
              <a:gd name="connsiteX34" fmla="*/ 10821352 w 11475720"/>
              <a:gd name="connsiteY34" fmla="*/ 1830705 h 2789872"/>
              <a:gd name="connsiteX35" fmla="*/ 10821352 w 11475720"/>
              <a:gd name="connsiteY35" fmla="*/ 1896428 h 2789872"/>
              <a:gd name="connsiteX36" fmla="*/ 10809923 w 11475720"/>
              <a:gd name="connsiteY36" fmla="*/ 1905953 h 2789872"/>
              <a:gd name="connsiteX37" fmla="*/ 10809923 w 11475720"/>
              <a:gd name="connsiteY37" fmla="*/ 2471738 h 2789872"/>
              <a:gd name="connsiteX38" fmla="*/ 10787062 w 11475720"/>
              <a:gd name="connsiteY38" fmla="*/ 2471738 h 2789872"/>
              <a:gd name="connsiteX39" fmla="*/ 10787062 w 11475720"/>
              <a:gd name="connsiteY39" fmla="*/ 2460308 h 2789872"/>
              <a:gd name="connsiteX40" fmla="*/ 10763250 w 11475720"/>
              <a:gd name="connsiteY40" fmla="*/ 2460308 h 2789872"/>
              <a:gd name="connsiteX41" fmla="*/ 10763250 w 11475720"/>
              <a:gd name="connsiteY41" fmla="*/ 2477453 h 2789872"/>
              <a:gd name="connsiteX42" fmla="*/ 10737533 w 11475720"/>
              <a:gd name="connsiteY42" fmla="*/ 2477453 h 2789872"/>
              <a:gd name="connsiteX43" fmla="*/ 10737533 w 11475720"/>
              <a:gd name="connsiteY43" fmla="*/ 1824990 h 2789872"/>
              <a:gd name="connsiteX44" fmla="*/ 10716577 w 11475720"/>
              <a:gd name="connsiteY44" fmla="*/ 1516380 h 2789872"/>
              <a:gd name="connsiteX45" fmla="*/ 10716577 w 11475720"/>
              <a:gd name="connsiteY45" fmla="*/ 1413510 h 2789872"/>
              <a:gd name="connsiteX46" fmla="*/ 10688955 w 11475720"/>
              <a:gd name="connsiteY46" fmla="*/ 1413510 h 2789872"/>
              <a:gd name="connsiteX47" fmla="*/ 10688955 w 11475720"/>
              <a:gd name="connsiteY47" fmla="*/ 1421130 h 2789872"/>
              <a:gd name="connsiteX48" fmla="*/ 10670858 w 11475720"/>
              <a:gd name="connsiteY48" fmla="*/ 1421130 h 2789872"/>
              <a:gd name="connsiteX49" fmla="*/ 10663238 w 11475720"/>
              <a:gd name="connsiteY49" fmla="*/ 1399223 h 2789872"/>
              <a:gd name="connsiteX50" fmla="*/ 10631805 w 11475720"/>
              <a:gd name="connsiteY50" fmla="*/ 1399223 h 2789872"/>
              <a:gd name="connsiteX51" fmla="*/ 10631805 w 11475720"/>
              <a:gd name="connsiteY51" fmla="*/ 1421130 h 2789872"/>
              <a:gd name="connsiteX52" fmla="*/ 10612755 w 11475720"/>
              <a:gd name="connsiteY52" fmla="*/ 1421130 h 2789872"/>
              <a:gd name="connsiteX53" fmla="*/ 10612755 w 11475720"/>
              <a:gd name="connsiteY53" fmla="*/ 1411605 h 2789872"/>
              <a:gd name="connsiteX54" fmla="*/ 10586085 w 11475720"/>
              <a:gd name="connsiteY54" fmla="*/ 1411605 h 2789872"/>
              <a:gd name="connsiteX55" fmla="*/ 10586085 w 11475720"/>
              <a:gd name="connsiteY55" fmla="*/ 1422083 h 2789872"/>
              <a:gd name="connsiteX56" fmla="*/ 10544175 w 11475720"/>
              <a:gd name="connsiteY56" fmla="*/ 1460183 h 2789872"/>
              <a:gd name="connsiteX57" fmla="*/ 10530840 w 11475720"/>
              <a:gd name="connsiteY57" fmla="*/ 1460183 h 2789872"/>
              <a:gd name="connsiteX58" fmla="*/ 10530840 w 11475720"/>
              <a:gd name="connsiteY58" fmla="*/ 1560195 h 2789872"/>
              <a:gd name="connsiteX59" fmla="*/ 10430827 w 11475720"/>
              <a:gd name="connsiteY59" fmla="*/ 1560195 h 2789872"/>
              <a:gd name="connsiteX60" fmla="*/ 10430827 w 11475720"/>
              <a:gd name="connsiteY60" fmla="*/ 1552575 h 2789872"/>
              <a:gd name="connsiteX61" fmla="*/ 10423208 w 11475720"/>
              <a:gd name="connsiteY61" fmla="*/ 1552575 h 2789872"/>
              <a:gd name="connsiteX62" fmla="*/ 10423208 w 11475720"/>
              <a:gd name="connsiteY62" fmla="*/ 1560195 h 2789872"/>
              <a:gd name="connsiteX63" fmla="*/ 10409873 w 11475720"/>
              <a:gd name="connsiteY63" fmla="*/ 1560195 h 2789872"/>
              <a:gd name="connsiteX64" fmla="*/ 10409873 w 11475720"/>
              <a:gd name="connsiteY64" fmla="*/ 1535430 h 2789872"/>
              <a:gd name="connsiteX65" fmla="*/ 10396538 w 11475720"/>
              <a:gd name="connsiteY65" fmla="*/ 1535430 h 2789872"/>
              <a:gd name="connsiteX66" fmla="*/ 10396538 w 11475720"/>
              <a:gd name="connsiteY66" fmla="*/ 1553528 h 2789872"/>
              <a:gd name="connsiteX67" fmla="*/ 10365105 w 11475720"/>
              <a:gd name="connsiteY67" fmla="*/ 1531620 h 2789872"/>
              <a:gd name="connsiteX68" fmla="*/ 10335577 w 11475720"/>
              <a:gd name="connsiteY68" fmla="*/ 1531620 h 2789872"/>
              <a:gd name="connsiteX69" fmla="*/ 10323195 w 11475720"/>
              <a:gd name="connsiteY69" fmla="*/ 1517333 h 2789872"/>
              <a:gd name="connsiteX70" fmla="*/ 10294620 w 11475720"/>
              <a:gd name="connsiteY70" fmla="*/ 1517333 h 2789872"/>
              <a:gd name="connsiteX71" fmla="*/ 10294620 w 11475720"/>
              <a:gd name="connsiteY71" fmla="*/ 1544955 h 2789872"/>
              <a:gd name="connsiteX72" fmla="*/ 10278427 w 11475720"/>
              <a:gd name="connsiteY72" fmla="*/ 1544955 h 2789872"/>
              <a:gd name="connsiteX73" fmla="*/ 10278427 w 11475720"/>
              <a:gd name="connsiteY73" fmla="*/ 1538288 h 2789872"/>
              <a:gd name="connsiteX74" fmla="*/ 10252710 w 11475720"/>
              <a:gd name="connsiteY74" fmla="*/ 1538288 h 2789872"/>
              <a:gd name="connsiteX75" fmla="*/ 10206990 w 11475720"/>
              <a:gd name="connsiteY75" fmla="*/ 2039303 h 2789872"/>
              <a:gd name="connsiteX76" fmla="*/ 10206990 w 11475720"/>
              <a:gd name="connsiteY76" fmla="*/ 2474595 h 2789872"/>
              <a:gd name="connsiteX77" fmla="*/ 10196512 w 11475720"/>
              <a:gd name="connsiteY77" fmla="*/ 2474595 h 2789872"/>
              <a:gd name="connsiteX78" fmla="*/ 10196512 w 11475720"/>
              <a:gd name="connsiteY78" fmla="*/ 2505075 h 2789872"/>
              <a:gd name="connsiteX79" fmla="*/ 9975533 w 11475720"/>
              <a:gd name="connsiteY79" fmla="*/ 2505075 h 2789872"/>
              <a:gd name="connsiteX80" fmla="*/ 9975533 w 11475720"/>
              <a:gd name="connsiteY80" fmla="*/ 2397443 h 2789872"/>
              <a:gd name="connsiteX81" fmla="*/ 9878377 w 11475720"/>
              <a:gd name="connsiteY81" fmla="*/ 2397443 h 2789872"/>
              <a:gd name="connsiteX82" fmla="*/ 9878377 w 11475720"/>
              <a:gd name="connsiteY82" fmla="*/ 2369820 h 2789872"/>
              <a:gd name="connsiteX83" fmla="*/ 9853612 w 11475720"/>
              <a:gd name="connsiteY83" fmla="*/ 2369820 h 2789872"/>
              <a:gd name="connsiteX84" fmla="*/ 9843135 w 11475720"/>
              <a:gd name="connsiteY84" fmla="*/ 2386965 h 2789872"/>
              <a:gd name="connsiteX85" fmla="*/ 9742170 w 11475720"/>
              <a:gd name="connsiteY85" fmla="*/ 2386965 h 2789872"/>
              <a:gd name="connsiteX86" fmla="*/ 9742170 w 11475720"/>
              <a:gd name="connsiteY86" fmla="*/ 2358390 h 2789872"/>
              <a:gd name="connsiteX87" fmla="*/ 9725025 w 11475720"/>
              <a:gd name="connsiteY87" fmla="*/ 2358390 h 2789872"/>
              <a:gd name="connsiteX88" fmla="*/ 9725025 w 11475720"/>
              <a:gd name="connsiteY88" fmla="*/ 2370773 h 2789872"/>
              <a:gd name="connsiteX89" fmla="*/ 9703118 w 11475720"/>
              <a:gd name="connsiteY89" fmla="*/ 2370773 h 2789872"/>
              <a:gd name="connsiteX90" fmla="*/ 9703118 w 11475720"/>
              <a:gd name="connsiteY90" fmla="*/ 2397443 h 2789872"/>
              <a:gd name="connsiteX91" fmla="*/ 9599295 w 11475720"/>
              <a:gd name="connsiteY91" fmla="*/ 2397443 h 2789872"/>
              <a:gd name="connsiteX92" fmla="*/ 9599295 w 11475720"/>
              <a:gd name="connsiteY92" fmla="*/ 742950 h 2789872"/>
              <a:gd name="connsiteX93" fmla="*/ 9573577 w 11475720"/>
              <a:gd name="connsiteY93" fmla="*/ 742950 h 2789872"/>
              <a:gd name="connsiteX94" fmla="*/ 9573577 w 11475720"/>
              <a:gd name="connsiteY94" fmla="*/ 755333 h 2789872"/>
              <a:gd name="connsiteX95" fmla="*/ 9103995 w 11475720"/>
              <a:gd name="connsiteY95" fmla="*/ 755333 h 2789872"/>
              <a:gd name="connsiteX96" fmla="*/ 9103995 w 11475720"/>
              <a:gd name="connsiteY96" fmla="*/ 742950 h 2789872"/>
              <a:gd name="connsiteX97" fmla="*/ 9079230 w 11475720"/>
              <a:gd name="connsiteY97" fmla="*/ 742950 h 2789872"/>
              <a:gd name="connsiteX98" fmla="*/ 9079230 w 11475720"/>
              <a:gd name="connsiteY98" fmla="*/ 2404110 h 2789872"/>
              <a:gd name="connsiteX99" fmla="*/ 9057323 w 11475720"/>
              <a:gd name="connsiteY99" fmla="*/ 2419350 h 2789872"/>
              <a:gd name="connsiteX100" fmla="*/ 9057323 w 11475720"/>
              <a:gd name="connsiteY100" fmla="*/ 2438400 h 2789872"/>
              <a:gd name="connsiteX101" fmla="*/ 9041130 w 11475720"/>
              <a:gd name="connsiteY101" fmla="*/ 2438400 h 2789872"/>
              <a:gd name="connsiteX102" fmla="*/ 9041130 w 11475720"/>
              <a:gd name="connsiteY102" fmla="*/ 2464118 h 2789872"/>
              <a:gd name="connsiteX103" fmla="*/ 9022080 w 11475720"/>
              <a:gd name="connsiteY103" fmla="*/ 2464118 h 2789872"/>
              <a:gd name="connsiteX104" fmla="*/ 9013507 w 11475720"/>
              <a:gd name="connsiteY104" fmla="*/ 2316480 h 2789872"/>
              <a:gd name="connsiteX105" fmla="*/ 8920162 w 11475720"/>
              <a:gd name="connsiteY105" fmla="*/ 2316480 h 2789872"/>
              <a:gd name="connsiteX106" fmla="*/ 8920162 w 11475720"/>
              <a:gd name="connsiteY106" fmla="*/ 2324100 h 2789872"/>
              <a:gd name="connsiteX107" fmla="*/ 8791575 w 11475720"/>
              <a:gd name="connsiteY107" fmla="*/ 2324100 h 2789872"/>
              <a:gd name="connsiteX108" fmla="*/ 8791575 w 11475720"/>
              <a:gd name="connsiteY108" fmla="*/ 2314575 h 2789872"/>
              <a:gd name="connsiteX109" fmla="*/ 8785860 w 11475720"/>
              <a:gd name="connsiteY109" fmla="*/ 2308860 h 2789872"/>
              <a:gd name="connsiteX110" fmla="*/ 8785860 w 11475720"/>
              <a:gd name="connsiteY110" fmla="*/ 2316480 h 2789872"/>
              <a:gd name="connsiteX111" fmla="*/ 8755380 w 11475720"/>
              <a:gd name="connsiteY111" fmla="*/ 2316480 h 2789872"/>
              <a:gd name="connsiteX112" fmla="*/ 8755380 w 11475720"/>
              <a:gd name="connsiteY112" fmla="*/ 2206943 h 2789872"/>
              <a:gd name="connsiteX113" fmla="*/ 8759190 w 11475720"/>
              <a:gd name="connsiteY113" fmla="*/ 2203133 h 2789872"/>
              <a:gd name="connsiteX114" fmla="*/ 8759190 w 11475720"/>
              <a:gd name="connsiteY114" fmla="*/ 2189798 h 2789872"/>
              <a:gd name="connsiteX115" fmla="*/ 8754427 w 11475720"/>
              <a:gd name="connsiteY115" fmla="*/ 2187893 h 2789872"/>
              <a:gd name="connsiteX116" fmla="*/ 8754427 w 11475720"/>
              <a:gd name="connsiteY116" fmla="*/ 2120265 h 2789872"/>
              <a:gd name="connsiteX117" fmla="*/ 8746807 w 11475720"/>
              <a:gd name="connsiteY117" fmla="*/ 2113598 h 2789872"/>
              <a:gd name="connsiteX118" fmla="*/ 8746807 w 11475720"/>
              <a:gd name="connsiteY118" fmla="*/ 1968818 h 2789872"/>
              <a:gd name="connsiteX119" fmla="*/ 8748712 w 11475720"/>
              <a:gd name="connsiteY119" fmla="*/ 1968818 h 2789872"/>
              <a:gd name="connsiteX120" fmla="*/ 8748712 w 11475720"/>
              <a:gd name="connsiteY120" fmla="*/ 1955483 h 2789872"/>
              <a:gd name="connsiteX121" fmla="*/ 8746807 w 11475720"/>
              <a:gd name="connsiteY121" fmla="*/ 1955483 h 2789872"/>
              <a:gd name="connsiteX122" fmla="*/ 8746807 w 11475720"/>
              <a:gd name="connsiteY122" fmla="*/ 1910715 h 2789872"/>
              <a:gd name="connsiteX123" fmla="*/ 8752523 w 11475720"/>
              <a:gd name="connsiteY123" fmla="*/ 1887855 h 2789872"/>
              <a:gd name="connsiteX124" fmla="*/ 8770620 w 11475720"/>
              <a:gd name="connsiteY124" fmla="*/ 1860233 h 2789872"/>
              <a:gd name="connsiteX125" fmla="*/ 8770620 w 11475720"/>
              <a:gd name="connsiteY125" fmla="*/ 1849755 h 2789872"/>
              <a:gd name="connsiteX126" fmla="*/ 8764905 w 11475720"/>
              <a:gd name="connsiteY126" fmla="*/ 1844040 h 2789872"/>
              <a:gd name="connsiteX127" fmla="*/ 8764905 w 11475720"/>
              <a:gd name="connsiteY127" fmla="*/ 1830705 h 2789872"/>
              <a:gd name="connsiteX128" fmla="*/ 8757285 w 11475720"/>
              <a:gd name="connsiteY128" fmla="*/ 1830705 h 2789872"/>
              <a:gd name="connsiteX129" fmla="*/ 8757285 w 11475720"/>
              <a:gd name="connsiteY129" fmla="*/ 1837373 h 2789872"/>
              <a:gd name="connsiteX130" fmla="*/ 8730615 w 11475720"/>
              <a:gd name="connsiteY130" fmla="*/ 1831658 h 2789872"/>
              <a:gd name="connsiteX131" fmla="*/ 8730615 w 11475720"/>
              <a:gd name="connsiteY131" fmla="*/ 1661160 h 2789872"/>
              <a:gd name="connsiteX132" fmla="*/ 8746807 w 11475720"/>
              <a:gd name="connsiteY132" fmla="*/ 1628775 h 2789872"/>
              <a:gd name="connsiteX133" fmla="*/ 8746807 w 11475720"/>
              <a:gd name="connsiteY133" fmla="*/ 1622108 h 2789872"/>
              <a:gd name="connsiteX134" fmla="*/ 8744902 w 11475720"/>
              <a:gd name="connsiteY134" fmla="*/ 1619250 h 2789872"/>
              <a:gd name="connsiteX135" fmla="*/ 8744902 w 11475720"/>
              <a:gd name="connsiteY135" fmla="*/ 1614488 h 2789872"/>
              <a:gd name="connsiteX136" fmla="*/ 8746807 w 11475720"/>
              <a:gd name="connsiteY136" fmla="*/ 1612583 h 2789872"/>
              <a:gd name="connsiteX137" fmla="*/ 8746807 w 11475720"/>
              <a:gd name="connsiteY137" fmla="*/ 1605915 h 2789872"/>
              <a:gd name="connsiteX138" fmla="*/ 8738235 w 11475720"/>
              <a:gd name="connsiteY138" fmla="*/ 1605915 h 2789872"/>
              <a:gd name="connsiteX139" fmla="*/ 8734425 w 11475720"/>
              <a:gd name="connsiteY139" fmla="*/ 1599248 h 2789872"/>
              <a:gd name="connsiteX140" fmla="*/ 8720138 w 11475720"/>
              <a:gd name="connsiteY140" fmla="*/ 1599248 h 2789872"/>
              <a:gd name="connsiteX141" fmla="*/ 8720138 w 11475720"/>
              <a:gd name="connsiteY141" fmla="*/ 1533525 h 2789872"/>
              <a:gd name="connsiteX142" fmla="*/ 8722995 w 11475720"/>
              <a:gd name="connsiteY142" fmla="*/ 1530668 h 2789872"/>
              <a:gd name="connsiteX143" fmla="*/ 8732520 w 11475720"/>
              <a:gd name="connsiteY143" fmla="*/ 1510665 h 2789872"/>
              <a:gd name="connsiteX144" fmla="*/ 8732520 w 11475720"/>
              <a:gd name="connsiteY144" fmla="*/ 1501140 h 2789872"/>
              <a:gd name="connsiteX145" fmla="*/ 8731568 w 11475720"/>
              <a:gd name="connsiteY145" fmla="*/ 1499235 h 2789872"/>
              <a:gd name="connsiteX146" fmla="*/ 8731568 w 11475720"/>
              <a:gd name="connsiteY146" fmla="*/ 1494473 h 2789872"/>
              <a:gd name="connsiteX147" fmla="*/ 8719185 w 11475720"/>
              <a:gd name="connsiteY147" fmla="*/ 1479233 h 2789872"/>
              <a:gd name="connsiteX148" fmla="*/ 8704898 w 11475720"/>
              <a:gd name="connsiteY148" fmla="*/ 1478280 h 2789872"/>
              <a:gd name="connsiteX149" fmla="*/ 8704898 w 11475720"/>
              <a:gd name="connsiteY149" fmla="*/ 1472565 h 2789872"/>
              <a:gd name="connsiteX150" fmla="*/ 8706802 w 11475720"/>
              <a:gd name="connsiteY150" fmla="*/ 1470660 h 2789872"/>
              <a:gd name="connsiteX151" fmla="*/ 8706802 w 11475720"/>
              <a:gd name="connsiteY151" fmla="*/ 1444943 h 2789872"/>
              <a:gd name="connsiteX152" fmla="*/ 8704898 w 11475720"/>
              <a:gd name="connsiteY152" fmla="*/ 1443038 h 2789872"/>
              <a:gd name="connsiteX153" fmla="*/ 8704898 w 11475720"/>
              <a:gd name="connsiteY153" fmla="*/ 1435418 h 2789872"/>
              <a:gd name="connsiteX154" fmla="*/ 8707755 w 11475720"/>
              <a:gd name="connsiteY154" fmla="*/ 1434465 h 2789872"/>
              <a:gd name="connsiteX155" fmla="*/ 8707755 w 11475720"/>
              <a:gd name="connsiteY155" fmla="*/ 1425893 h 2789872"/>
              <a:gd name="connsiteX156" fmla="*/ 8711565 w 11475720"/>
              <a:gd name="connsiteY156" fmla="*/ 1412558 h 2789872"/>
              <a:gd name="connsiteX157" fmla="*/ 8711565 w 11475720"/>
              <a:gd name="connsiteY157" fmla="*/ 1399223 h 2789872"/>
              <a:gd name="connsiteX158" fmla="*/ 8715375 w 11475720"/>
              <a:gd name="connsiteY158" fmla="*/ 1395413 h 2789872"/>
              <a:gd name="connsiteX159" fmla="*/ 8715375 w 11475720"/>
              <a:gd name="connsiteY159" fmla="*/ 1384935 h 2789872"/>
              <a:gd name="connsiteX160" fmla="*/ 8712518 w 11475720"/>
              <a:gd name="connsiteY160" fmla="*/ 1384935 h 2789872"/>
              <a:gd name="connsiteX161" fmla="*/ 8697277 w 11475720"/>
              <a:gd name="connsiteY161" fmla="*/ 1380173 h 2789872"/>
              <a:gd name="connsiteX162" fmla="*/ 8697277 w 11475720"/>
              <a:gd name="connsiteY162" fmla="*/ 1341120 h 2789872"/>
              <a:gd name="connsiteX163" fmla="*/ 8695373 w 11475720"/>
              <a:gd name="connsiteY163" fmla="*/ 1339215 h 2789872"/>
              <a:gd name="connsiteX164" fmla="*/ 8695373 w 11475720"/>
              <a:gd name="connsiteY164" fmla="*/ 1334453 h 2789872"/>
              <a:gd name="connsiteX165" fmla="*/ 8700135 w 11475720"/>
              <a:gd name="connsiteY165" fmla="*/ 1322070 h 2789872"/>
              <a:gd name="connsiteX166" fmla="*/ 8690610 w 11475720"/>
              <a:gd name="connsiteY166" fmla="*/ 1310640 h 2789872"/>
              <a:gd name="connsiteX167" fmla="*/ 8682038 w 11475720"/>
              <a:gd name="connsiteY167" fmla="*/ 1322070 h 2789872"/>
              <a:gd name="connsiteX168" fmla="*/ 8686800 w 11475720"/>
              <a:gd name="connsiteY168" fmla="*/ 1334453 h 2789872"/>
              <a:gd name="connsiteX169" fmla="*/ 8686800 w 11475720"/>
              <a:gd name="connsiteY169" fmla="*/ 1339215 h 2789872"/>
              <a:gd name="connsiteX170" fmla="*/ 8684895 w 11475720"/>
              <a:gd name="connsiteY170" fmla="*/ 1341120 h 2789872"/>
              <a:gd name="connsiteX171" fmla="*/ 8684895 w 11475720"/>
              <a:gd name="connsiteY171" fmla="*/ 1380173 h 2789872"/>
              <a:gd name="connsiteX172" fmla="*/ 8669655 w 11475720"/>
              <a:gd name="connsiteY172" fmla="*/ 1384935 h 2789872"/>
              <a:gd name="connsiteX173" fmla="*/ 8667750 w 11475720"/>
              <a:gd name="connsiteY173" fmla="*/ 1384935 h 2789872"/>
              <a:gd name="connsiteX174" fmla="*/ 8667750 w 11475720"/>
              <a:gd name="connsiteY174" fmla="*/ 1395413 h 2789872"/>
              <a:gd name="connsiteX175" fmla="*/ 8671560 w 11475720"/>
              <a:gd name="connsiteY175" fmla="*/ 1399223 h 2789872"/>
              <a:gd name="connsiteX176" fmla="*/ 8671560 w 11475720"/>
              <a:gd name="connsiteY176" fmla="*/ 1414463 h 2789872"/>
              <a:gd name="connsiteX177" fmla="*/ 8675370 w 11475720"/>
              <a:gd name="connsiteY177" fmla="*/ 1427798 h 2789872"/>
              <a:gd name="connsiteX178" fmla="*/ 8675370 w 11475720"/>
              <a:gd name="connsiteY178" fmla="*/ 1436370 h 2789872"/>
              <a:gd name="connsiteX179" fmla="*/ 8678227 w 11475720"/>
              <a:gd name="connsiteY179" fmla="*/ 1437323 h 2789872"/>
              <a:gd name="connsiteX180" fmla="*/ 8678227 w 11475720"/>
              <a:gd name="connsiteY180" fmla="*/ 1444943 h 2789872"/>
              <a:gd name="connsiteX181" fmla="*/ 8676323 w 11475720"/>
              <a:gd name="connsiteY181" fmla="*/ 1446848 h 2789872"/>
              <a:gd name="connsiteX182" fmla="*/ 8676323 w 11475720"/>
              <a:gd name="connsiteY182" fmla="*/ 1472565 h 2789872"/>
              <a:gd name="connsiteX183" fmla="*/ 8678227 w 11475720"/>
              <a:gd name="connsiteY183" fmla="*/ 1474470 h 2789872"/>
              <a:gd name="connsiteX184" fmla="*/ 8678227 w 11475720"/>
              <a:gd name="connsiteY184" fmla="*/ 1480185 h 2789872"/>
              <a:gd name="connsiteX185" fmla="*/ 8663940 w 11475720"/>
              <a:gd name="connsiteY185" fmla="*/ 1481138 h 2789872"/>
              <a:gd name="connsiteX186" fmla="*/ 8652510 w 11475720"/>
              <a:gd name="connsiteY186" fmla="*/ 1496378 h 2789872"/>
              <a:gd name="connsiteX187" fmla="*/ 8652510 w 11475720"/>
              <a:gd name="connsiteY187" fmla="*/ 1501140 h 2789872"/>
              <a:gd name="connsiteX188" fmla="*/ 8651557 w 11475720"/>
              <a:gd name="connsiteY188" fmla="*/ 1503045 h 2789872"/>
              <a:gd name="connsiteX189" fmla="*/ 8651557 w 11475720"/>
              <a:gd name="connsiteY189" fmla="*/ 1512570 h 2789872"/>
              <a:gd name="connsiteX190" fmla="*/ 8661082 w 11475720"/>
              <a:gd name="connsiteY190" fmla="*/ 1532573 h 2789872"/>
              <a:gd name="connsiteX191" fmla="*/ 8663940 w 11475720"/>
              <a:gd name="connsiteY191" fmla="*/ 1535430 h 2789872"/>
              <a:gd name="connsiteX192" fmla="*/ 8663940 w 11475720"/>
              <a:gd name="connsiteY192" fmla="*/ 1601153 h 2789872"/>
              <a:gd name="connsiteX193" fmla="*/ 8649652 w 11475720"/>
              <a:gd name="connsiteY193" fmla="*/ 1601153 h 2789872"/>
              <a:gd name="connsiteX194" fmla="*/ 8644890 w 11475720"/>
              <a:gd name="connsiteY194" fmla="*/ 1607820 h 2789872"/>
              <a:gd name="connsiteX195" fmla="*/ 8636318 w 11475720"/>
              <a:gd name="connsiteY195" fmla="*/ 1607820 h 2789872"/>
              <a:gd name="connsiteX196" fmla="*/ 8636318 w 11475720"/>
              <a:gd name="connsiteY196" fmla="*/ 1614488 h 2789872"/>
              <a:gd name="connsiteX197" fmla="*/ 8638223 w 11475720"/>
              <a:gd name="connsiteY197" fmla="*/ 1616393 h 2789872"/>
              <a:gd name="connsiteX198" fmla="*/ 8638223 w 11475720"/>
              <a:gd name="connsiteY198" fmla="*/ 1621155 h 2789872"/>
              <a:gd name="connsiteX199" fmla="*/ 8636318 w 11475720"/>
              <a:gd name="connsiteY199" fmla="*/ 1624013 h 2789872"/>
              <a:gd name="connsiteX200" fmla="*/ 8636318 w 11475720"/>
              <a:gd name="connsiteY200" fmla="*/ 1630680 h 2789872"/>
              <a:gd name="connsiteX201" fmla="*/ 8652510 w 11475720"/>
              <a:gd name="connsiteY201" fmla="*/ 1663065 h 2789872"/>
              <a:gd name="connsiteX202" fmla="*/ 8652510 w 11475720"/>
              <a:gd name="connsiteY202" fmla="*/ 1833563 h 2789872"/>
              <a:gd name="connsiteX203" fmla="*/ 8625840 w 11475720"/>
              <a:gd name="connsiteY203" fmla="*/ 1839278 h 2789872"/>
              <a:gd name="connsiteX204" fmla="*/ 8625840 w 11475720"/>
              <a:gd name="connsiteY204" fmla="*/ 1832610 h 2789872"/>
              <a:gd name="connsiteX205" fmla="*/ 8617268 w 11475720"/>
              <a:gd name="connsiteY205" fmla="*/ 1832610 h 2789872"/>
              <a:gd name="connsiteX206" fmla="*/ 8617268 w 11475720"/>
              <a:gd name="connsiteY206" fmla="*/ 1845945 h 2789872"/>
              <a:gd name="connsiteX207" fmla="*/ 8611552 w 11475720"/>
              <a:gd name="connsiteY207" fmla="*/ 1851660 h 2789872"/>
              <a:gd name="connsiteX208" fmla="*/ 8611552 w 11475720"/>
              <a:gd name="connsiteY208" fmla="*/ 1862138 h 2789872"/>
              <a:gd name="connsiteX209" fmla="*/ 8629650 w 11475720"/>
              <a:gd name="connsiteY209" fmla="*/ 1889760 h 2789872"/>
              <a:gd name="connsiteX210" fmla="*/ 8635365 w 11475720"/>
              <a:gd name="connsiteY210" fmla="*/ 1912620 h 2789872"/>
              <a:gd name="connsiteX211" fmla="*/ 8635365 w 11475720"/>
              <a:gd name="connsiteY211" fmla="*/ 1957388 h 2789872"/>
              <a:gd name="connsiteX212" fmla="*/ 8633460 w 11475720"/>
              <a:gd name="connsiteY212" fmla="*/ 1957388 h 2789872"/>
              <a:gd name="connsiteX213" fmla="*/ 8633460 w 11475720"/>
              <a:gd name="connsiteY213" fmla="*/ 1970723 h 2789872"/>
              <a:gd name="connsiteX214" fmla="*/ 8635365 w 11475720"/>
              <a:gd name="connsiteY214" fmla="*/ 1970723 h 2789872"/>
              <a:gd name="connsiteX215" fmla="*/ 8635365 w 11475720"/>
              <a:gd name="connsiteY215" fmla="*/ 2113598 h 2789872"/>
              <a:gd name="connsiteX216" fmla="*/ 8628698 w 11475720"/>
              <a:gd name="connsiteY216" fmla="*/ 2120265 h 2789872"/>
              <a:gd name="connsiteX217" fmla="*/ 8628698 w 11475720"/>
              <a:gd name="connsiteY217" fmla="*/ 2187893 h 2789872"/>
              <a:gd name="connsiteX218" fmla="*/ 8623935 w 11475720"/>
              <a:gd name="connsiteY218" fmla="*/ 2189798 h 2789872"/>
              <a:gd name="connsiteX219" fmla="*/ 8623935 w 11475720"/>
              <a:gd name="connsiteY219" fmla="*/ 2202180 h 2789872"/>
              <a:gd name="connsiteX220" fmla="*/ 8627745 w 11475720"/>
              <a:gd name="connsiteY220" fmla="*/ 2205990 h 2789872"/>
              <a:gd name="connsiteX221" fmla="*/ 8627745 w 11475720"/>
              <a:gd name="connsiteY221" fmla="*/ 2323148 h 2789872"/>
              <a:gd name="connsiteX222" fmla="*/ 8621077 w 11475720"/>
              <a:gd name="connsiteY222" fmla="*/ 2321243 h 2789872"/>
              <a:gd name="connsiteX223" fmla="*/ 8621077 w 11475720"/>
              <a:gd name="connsiteY223" fmla="*/ 2317433 h 2789872"/>
              <a:gd name="connsiteX224" fmla="*/ 8616315 w 11475720"/>
              <a:gd name="connsiteY224" fmla="*/ 2315528 h 2789872"/>
              <a:gd name="connsiteX225" fmla="*/ 8616315 w 11475720"/>
              <a:gd name="connsiteY225" fmla="*/ 2303145 h 2789872"/>
              <a:gd name="connsiteX226" fmla="*/ 8618220 w 11475720"/>
              <a:gd name="connsiteY226" fmla="*/ 2302193 h 2789872"/>
              <a:gd name="connsiteX227" fmla="*/ 8618220 w 11475720"/>
              <a:gd name="connsiteY227" fmla="*/ 2297430 h 2789872"/>
              <a:gd name="connsiteX228" fmla="*/ 8615362 w 11475720"/>
              <a:gd name="connsiteY228" fmla="*/ 2293620 h 2789872"/>
              <a:gd name="connsiteX229" fmla="*/ 8612505 w 11475720"/>
              <a:gd name="connsiteY229" fmla="*/ 2297430 h 2789872"/>
              <a:gd name="connsiteX230" fmla="*/ 8612505 w 11475720"/>
              <a:gd name="connsiteY230" fmla="*/ 2302193 h 2789872"/>
              <a:gd name="connsiteX231" fmla="*/ 8614410 w 11475720"/>
              <a:gd name="connsiteY231" fmla="*/ 2303145 h 2789872"/>
              <a:gd name="connsiteX232" fmla="*/ 8614410 w 11475720"/>
              <a:gd name="connsiteY232" fmla="*/ 2315528 h 2789872"/>
              <a:gd name="connsiteX233" fmla="*/ 8609648 w 11475720"/>
              <a:gd name="connsiteY233" fmla="*/ 2317433 h 2789872"/>
              <a:gd name="connsiteX234" fmla="*/ 8609648 w 11475720"/>
              <a:gd name="connsiteY234" fmla="*/ 2321243 h 2789872"/>
              <a:gd name="connsiteX235" fmla="*/ 8562023 w 11475720"/>
              <a:gd name="connsiteY235" fmla="*/ 2367915 h 2789872"/>
              <a:gd name="connsiteX236" fmla="*/ 8559165 w 11475720"/>
              <a:gd name="connsiteY236" fmla="*/ 2367915 h 2789872"/>
              <a:gd name="connsiteX237" fmla="*/ 8546782 w 11475720"/>
              <a:gd name="connsiteY237" fmla="*/ 2356485 h 2789872"/>
              <a:gd name="connsiteX238" fmla="*/ 8546782 w 11475720"/>
              <a:gd name="connsiteY238" fmla="*/ 2316480 h 2789872"/>
              <a:gd name="connsiteX239" fmla="*/ 8549640 w 11475720"/>
              <a:gd name="connsiteY239" fmla="*/ 2313623 h 2789872"/>
              <a:gd name="connsiteX240" fmla="*/ 8549640 w 11475720"/>
              <a:gd name="connsiteY240" fmla="*/ 2304098 h 2789872"/>
              <a:gd name="connsiteX241" fmla="*/ 8545830 w 11475720"/>
              <a:gd name="connsiteY241" fmla="*/ 2302193 h 2789872"/>
              <a:gd name="connsiteX242" fmla="*/ 8545830 w 11475720"/>
              <a:gd name="connsiteY242" fmla="*/ 2249805 h 2789872"/>
              <a:gd name="connsiteX243" fmla="*/ 8540115 w 11475720"/>
              <a:gd name="connsiteY243" fmla="*/ 2244090 h 2789872"/>
              <a:gd name="connsiteX244" fmla="*/ 8540115 w 11475720"/>
              <a:gd name="connsiteY244" fmla="*/ 2132648 h 2789872"/>
              <a:gd name="connsiteX245" fmla="*/ 8542020 w 11475720"/>
              <a:gd name="connsiteY245" fmla="*/ 2132648 h 2789872"/>
              <a:gd name="connsiteX246" fmla="*/ 8542020 w 11475720"/>
              <a:gd name="connsiteY246" fmla="*/ 2122170 h 2789872"/>
              <a:gd name="connsiteX247" fmla="*/ 8540115 w 11475720"/>
              <a:gd name="connsiteY247" fmla="*/ 2122170 h 2789872"/>
              <a:gd name="connsiteX248" fmla="*/ 8540115 w 11475720"/>
              <a:gd name="connsiteY248" fmla="*/ 2087880 h 2789872"/>
              <a:gd name="connsiteX249" fmla="*/ 8544877 w 11475720"/>
              <a:gd name="connsiteY249" fmla="*/ 2070735 h 2789872"/>
              <a:gd name="connsiteX250" fmla="*/ 8559165 w 11475720"/>
              <a:gd name="connsiteY250" fmla="*/ 2049780 h 2789872"/>
              <a:gd name="connsiteX251" fmla="*/ 8559165 w 11475720"/>
              <a:gd name="connsiteY251" fmla="*/ 2042160 h 2789872"/>
              <a:gd name="connsiteX252" fmla="*/ 8554402 w 11475720"/>
              <a:gd name="connsiteY252" fmla="*/ 2038350 h 2789872"/>
              <a:gd name="connsiteX253" fmla="*/ 8554402 w 11475720"/>
              <a:gd name="connsiteY253" fmla="*/ 2027873 h 2789872"/>
              <a:gd name="connsiteX254" fmla="*/ 8547735 w 11475720"/>
              <a:gd name="connsiteY254" fmla="*/ 2027873 h 2789872"/>
              <a:gd name="connsiteX255" fmla="*/ 8547735 w 11475720"/>
              <a:gd name="connsiteY255" fmla="*/ 2033588 h 2789872"/>
              <a:gd name="connsiteX256" fmla="*/ 8526780 w 11475720"/>
              <a:gd name="connsiteY256" fmla="*/ 2028825 h 2789872"/>
              <a:gd name="connsiteX257" fmla="*/ 8526780 w 11475720"/>
              <a:gd name="connsiteY257" fmla="*/ 1894523 h 2789872"/>
              <a:gd name="connsiteX258" fmla="*/ 8539162 w 11475720"/>
              <a:gd name="connsiteY258" fmla="*/ 1869758 h 2789872"/>
              <a:gd name="connsiteX259" fmla="*/ 8539162 w 11475720"/>
              <a:gd name="connsiteY259" fmla="*/ 1864995 h 2789872"/>
              <a:gd name="connsiteX260" fmla="*/ 8538210 w 11475720"/>
              <a:gd name="connsiteY260" fmla="*/ 1862138 h 2789872"/>
              <a:gd name="connsiteX261" fmla="*/ 8538210 w 11475720"/>
              <a:gd name="connsiteY261" fmla="*/ 1858328 h 2789872"/>
              <a:gd name="connsiteX262" fmla="*/ 8539162 w 11475720"/>
              <a:gd name="connsiteY262" fmla="*/ 1856423 h 2789872"/>
              <a:gd name="connsiteX263" fmla="*/ 8539162 w 11475720"/>
              <a:gd name="connsiteY263" fmla="*/ 1850708 h 2789872"/>
              <a:gd name="connsiteX264" fmla="*/ 8532495 w 11475720"/>
              <a:gd name="connsiteY264" fmla="*/ 1850708 h 2789872"/>
              <a:gd name="connsiteX265" fmla="*/ 8528685 w 11475720"/>
              <a:gd name="connsiteY265" fmla="*/ 1844993 h 2789872"/>
              <a:gd name="connsiteX266" fmla="*/ 8517255 w 11475720"/>
              <a:gd name="connsiteY266" fmla="*/ 1844993 h 2789872"/>
              <a:gd name="connsiteX267" fmla="*/ 8517255 w 11475720"/>
              <a:gd name="connsiteY267" fmla="*/ 1793558 h 2789872"/>
              <a:gd name="connsiteX268" fmla="*/ 8520112 w 11475720"/>
              <a:gd name="connsiteY268" fmla="*/ 1791653 h 2789872"/>
              <a:gd name="connsiteX269" fmla="*/ 8527732 w 11475720"/>
              <a:gd name="connsiteY269" fmla="*/ 1776413 h 2789872"/>
              <a:gd name="connsiteX270" fmla="*/ 8527732 w 11475720"/>
              <a:gd name="connsiteY270" fmla="*/ 1768793 h 2789872"/>
              <a:gd name="connsiteX271" fmla="*/ 8526780 w 11475720"/>
              <a:gd name="connsiteY271" fmla="*/ 1766888 h 2789872"/>
              <a:gd name="connsiteX272" fmla="*/ 8526780 w 11475720"/>
              <a:gd name="connsiteY272" fmla="*/ 1763078 h 2789872"/>
              <a:gd name="connsiteX273" fmla="*/ 8517255 w 11475720"/>
              <a:gd name="connsiteY273" fmla="*/ 1750695 h 2789872"/>
              <a:gd name="connsiteX274" fmla="*/ 8505825 w 11475720"/>
              <a:gd name="connsiteY274" fmla="*/ 1750695 h 2789872"/>
              <a:gd name="connsiteX275" fmla="*/ 8505825 w 11475720"/>
              <a:gd name="connsiteY275" fmla="*/ 1745933 h 2789872"/>
              <a:gd name="connsiteX276" fmla="*/ 8507730 w 11475720"/>
              <a:gd name="connsiteY276" fmla="*/ 1744028 h 2789872"/>
              <a:gd name="connsiteX277" fmla="*/ 8507730 w 11475720"/>
              <a:gd name="connsiteY277" fmla="*/ 1724025 h 2789872"/>
              <a:gd name="connsiteX278" fmla="*/ 8506777 w 11475720"/>
              <a:gd name="connsiteY278" fmla="*/ 1723073 h 2789872"/>
              <a:gd name="connsiteX279" fmla="*/ 8506777 w 11475720"/>
              <a:gd name="connsiteY279" fmla="*/ 1717358 h 2789872"/>
              <a:gd name="connsiteX280" fmla="*/ 8508682 w 11475720"/>
              <a:gd name="connsiteY280" fmla="*/ 1716405 h 2789872"/>
              <a:gd name="connsiteX281" fmla="*/ 8508682 w 11475720"/>
              <a:gd name="connsiteY281" fmla="*/ 1709738 h 2789872"/>
              <a:gd name="connsiteX282" fmla="*/ 8511540 w 11475720"/>
              <a:gd name="connsiteY282" fmla="*/ 1699260 h 2789872"/>
              <a:gd name="connsiteX283" fmla="*/ 8511540 w 11475720"/>
              <a:gd name="connsiteY283" fmla="*/ 1687830 h 2789872"/>
              <a:gd name="connsiteX284" fmla="*/ 8514398 w 11475720"/>
              <a:gd name="connsiteY284" fmla="*/ 1684973 h 2789872"/>
              <a:gd name="connsiteX285" fmla="*/ 8514398 w 11475720"/>
              <a:gd name="connsiteY285" fmla="*/ 1676400 h 2789872"/>
              <a:gd name="connsiteX286" fmla="*/ 8512493 w 11475720"/>
              <a:gd name="connsiteY286" fmla="*/ 1676400 h 2789872"/>
              <a:gd name="connsiteX287" fmla="*/ 8500110 w 11475720"/>
              <a:gd name="connsiteY287" fmla="*/ 1672590 h 2789872"/>
              <a:gd name="connsiteX288" fmla="*/ 8500110 w 11475720"/>
              <a:gd name="connsiteY288" fmla="*/ 1642110 h 2789872"/>
              <a:gd name="connsiteX289" fmla="*/ 8498205 w 11475720"/>
              <a:gd name="connsiteY289" fmla="*/ 1640205 h 2789872"/>
              <a:gd name="connsiteX290" fmla="*/ 8498205 w 11475720"/>
              <a:gd name="connsiteY290" fmla="*/ 1636395 h 2789872"/>
              <a:gd name="connsiteX291" fmla="*/ 8502015 w 11475720"/>
              <a:gd name="connsiteY291" fmla="*/ 1626870 h 2789872"/>
              <a:gd name="connsiteX292" fmla="*/ 8495348 w 11475720"/>
              <a:gd name="connsiteY292" fmla="*/ 1618298 h 2789872"/>
              <a:gd name="connsiteX293" fmla="*/ 8488680 w 11475720"/>
              <a:gd name="connsiteY293" fmla="*/ 1626870 h 2789872"/>
              <a:gd name="connsiteX294" fmla="*/ 8492490 w 11475720"/>
              <a:gd name="connsiteY294" fmla="*/ 1636395 h 2789872"/>
              <a:gd name="connsiteX295" fmla="*/ 8492490 w 11475720"/>
              <a:gd name="connsiteY295" fmla="*/ 1640205 h 2789872"/>
              <a:gd name="connsiteX296" fmla="*/ 8490585 w 11475720"/>
              <a:gd name="connsiteY296" fmla="*/ 1642110 h 2789872"/>
              <a:gd name="connsiteX297" fmla="*/ 8490585 w 11475720"/>
              <a:gd name="connsiteY297" fmla="*/ 1672590 h 2789872"/>
              <a:gd name="connsiteX298" fmla="*/ 8478202 w 11475720"/>
              <a:gd name="connsiteY298" fmla="*/ 1676400 h 2789872"/>
              <a:gd name="connsiteX299" fmla="*/ 8476298 w 11475720"/>
              <a:gd name="connsiteY299" fmla="*/ 1676400 h 2789872"/>
              <a:gd name="connsiteX300" fmla="*/ 8476298 w 11475720"/>
              <a:gd name="connsiteY300" fmla="*/ 1684973 h 2789872"/>
              <a:gd name="connsiteX301" fmla="*/ 8479155 w 11475720"/>
              <a:gd name="connsiteY301" fmla="*/ 1687830 h 2789872"/>
              <a:gd name="connsiteX302" fmla="*/ 8479155 w 11475720"/>
              <a:gd name="connsiteY302" fmla="*/ 1699260 h 2789872"/>
              <a:gd name="connsiteX303" fmla="*/ 8482012 w 11475720"/>
              <a:gd name="connsiteY303" fmla="*/ 1709738 h 2789872"/>
              <a:gd name="connsiteX304" fmla="*/ 8482012 w 11475720"/>
              <a:gd name="connsiteY304" fmla="*/ 1716405 h 2789872"/>
              <a:gd name="connsiteX305" fmla="*/ 8484870 w 11475720"/>
              <a:gd name="connsiteY305" fmla="*/ 1717358 h 2789872"/>
              <a:gd name="connsiteX306" fmla="*/ 8484870 w 11475720"/>
              <a:gd name="connsiteY306" fmla="*/ 1723073 h 2789872"/>
              <a:gd name="connsiteX307" fmla="*/ 8483918 w 11475720"/>
              <a:gd name="connsiteY307" fmla="*/ 1724025 h 2789872"/>
              <a:gd name="connsiteX308" fmla="*/ 8483918 w 11475720"/>
              <a:gd name="connsiteY308" fmla="*/ 1744028 h 2789872"/>
              <a:gd name="connsiteX309" fmla="*/ 8484870 w 11475720"/>
              <a:gd name="connsiteY309" fmla="*/ 1745933 h 2789872"/>
              <a:gd name="connsiteX310" fmla="*/ 8484870 w 11475720"/>
              <a:gd name="connsiteY310" fmla="*/ 1750695 h 2789872"/>
              <a:gd name="connsiteX311" fmla="*/ 8473440 w 11475720"/>
              <a:gd name="connsiteY311" fmla="*/ 1750695 h 2789872"/>
              <a:gd name="connsiteX312" fmla="*/ 8463915 w 11475720"/>
              <a:gd name="connsiteY312" fmla="*/ 1763078 h 2789872"/>
              <a:gd name="connsiteX313" fmla="*/ 8463915 w 11475720"/>
              <a:gd name="connsiteY313" fmla="*/ 1766888 h 2789872"/>
              <a:gd name="connsiteX314" fmla="*/ 8462962 w 11475720"/>
              <a:gd name="connsiteY314" fmla="*/ 1768793 h 2789872"/>
              <a:gd name="connsiteX315" fmla="*/ 8462962 w 11475720"/>
              <a:gd name="connsiteY315" fmla="*/ 1776413 h 2789872"/>
              <a:gd name="connsiteX316" fmla="*/ 8470582 w 11475720"/>
              <a:gd name="connsiteY316" fmla="*/ 1791653 h 2789872"/>
              <a:gd name="connsiteX317" fmla="*/ 8473440 w 11475720"/>
              <a:gd name="connsiteY317" fmla="*/ 1793558 h 2789872"/>
              <a:gd name="connsiteX318" fmla="*/ 8473440 w 11475720"/>
              <a:gd name="connsiteY318" fmla="*/ 1844993 h 2789872"/>
              <a:gd name="connsiteX319" fmla="*/ 8462010 w 11475720"/>
              <a:gd name="connsiteY319" fmla="*/ 1844993 h 2789872"/>
              <a:gd name="connsiteX320" fmla="*/ 8459152 w 11475720"/>
              <a:gd name="connsiteY320" fmla="*/ 1850708 h 2789872"/>
              <a:gd name="connsiteX321" fmla="*/ 8452485 w 11475720"/>
              <a:gd name="connsiteY321" fmla="*/ 1850708 h 2789872"/>
              <a:gd name="connsiteX322" fmla="*/ 8452485 w 11475720"/>
              <a:gd name="connsiteY322" fmla="*/ 1856423 h 2789872"/>
              <a:gd name="connsiteX323" fmla="*/ 8453438 w 11475720"/>
              <a:gd name="connsiteY323" fmla="*/ 1858328 h 2789872"/>
              <a:gd name="connsiteX324" fmla="*/ 8453438 w 11475720"/>
              <a:gd name="connsiteY324" fmla="*/ 1862138 h 2789872"/>
              <a:gd name="connsiteX325" fmla="*/ 8452485 w 11475720"/>
              <a:gd name="connsiteY325" fmla="*/ 1864995 h 2789872"/>
              <a:gd name="connsiteX326" fmla="*/ 8452485 w 11475720"/>
              <a:gd name="connsiteY326" fmla="*/ 1869758 h 2789872"/>
              <a:gd name="connsiteX327" fmla="*/ 8464868 w 11475720"/>
              <a:gd name="connsiteY327" fmla="*/ 1894523 h 2789872"/>
              <a:gd name="connsiteX328" fmla="*/ 8464868 w 11475720"/>
              <a:gd name="connsiteY328" fmla="*/ 2026920 h 2789872"/>
              <a:gd name="connsiteX329" fmla="*/ 8444865 w 11475720"/>
              <a:gd name="connsiteY329" fmla="*/ 2031683 h 2789872"/>
              <a:gd name="connsiteX330" fmla="*/ 8444865 w 11475720"/>
              <a:gd name="connsiteY330" fmla="*/ 2025968 h 2789872"/>
              <a:gd name="connsiteX331" fmla="*/ 8438198 w 11475720"/>
              <a:gd name="connsiteY331" fmla="*/ 2025968 h 2789872"/>
              <a:gd name="connsiteX332" fmla="*/ 8438198 w 11475720"/>
              <a:gd name="connsiteY332" fmla="*/ 2036445 h 2789872"/>
              <a:gd name="connsiteX333" fmla="*/ 8433435 w 11475720"/>
              <a:gd name="connsiteY333" fmla="*/ 2040255 h 2789872"/>
              <a:gd name="connsiteX334" fmla="*/ 8433435 w 11475720"/>
              <a:gd name="connsiteY334" fmla="*/ 2047875 h 2789872"/>
              <a:gd name="connsiteX335" fmla="*/ 8447723 w 11475720"/>
              <a:gd name="connsiteY335" fmla="*/ 2068830 h 2789872"/>
              <a:gd name="connsiteX336" fmla="*/ 8452485 w 11475720"/>
              <a:gd name="connsiteY336" fmla="*/ 2085975 h 2789872"/>
              <a:gd name="connsiteX337" fmla="*/ 8452485 w 11475720"/>
              <a:gd name="connsiteY337" fmla="*/ 2120265 h 2789872"/>
              <a:gd name="connsiteX338" fmla="*/ 8450580 w 11475720"/>
              <a:gd name="connsiteY338" fmla="*/ 2120265 h 2789872"/>
              <a:gd name="connsiteX339" fmla="*/ 8450580 w 11475720"/>
              <a:gd name="connsiteY339" fmla="*/ 2130743 h 2789872"/>
              <a:gd name="connsiteX340" fmla="*/ 8452485 w 11475720"/>
              <a:gd name="connsiteY340" fmla="*/ 2130743 h 2789872"/>
              <a:gd name="connsiteX341" fmla="*/ 8452485 w 11475720"/>
              <a:gd name="connsiteY341" fmla="*/ 2243138 h 2789872"/>
              <a:gd name="connsiteX342" fmla="*/ 8446770 w 11475720"/>
              <a:gd name="connsiteY342" fmla="*/ 2248853 h 2789872"/>
              <a:gd name="connsiteX343" fmla="*/ 8446770 w 11475720"/>
              <a:gd name="connsiteY343" fmla="*/ 2301240 h 2789872"/>
              <a:gd name="connsiteX344" fmla="*/ 8442960 w 11475720"/>
              <a:gd name="connsiteY344" fmla="*/ 2303145 h 2789872"/>
              <a:gd name="connsiteX345" fmla="*/ 8442960 w 11475720"/>
              <a:gd name="connsiteY345" fmla="*/ 2312670 h 2789872"/>
              <a:gd name="connsiteX346" fmla="*/ 8445818 w 11475720"/>
              <a:gd name="connsiteY346" fmla="*/ 2315528 h 2789872"/>
              <a:gd name="connsiteX347" fmla="*/ 8445818 w 11475720"/>
              <a:gd name="connsiteY347" fmla="*/ 2346008 h 2789872"/>
              <a:gd name="connsiteX348" fmla="*/ 8416290 w 11475720"/>
              <a:gd name="connsiteY348" fmla="*/ 2321243 h 2789872"/>
              <a:gd name="connsiteX349" fmla="*/ 8417243 w 11475720"/>
              <a:gd name="connsiteY349" fmla="*/ 2310765 h 2789872"/>
              <a:gd name="connsiteX350" fmla="*/ 8393430 w 11475720"/>
              <a:gd name="connsiteY350" fmla="*/ 2286000 h 2789872"/>
              <a:gd name="connsiteX351" fmla="*/ 8393430 w 11475720"/>
              <a:gd name="connsiteY351" fmla="*/ 2285048 h 2789872"/>
              <a:gd name="connsiteX352" fmla="*/ 8391525 w 11475720"/>
              <a:gd name="connsiteY352" fmla="*/ 2284095 h 2789872"/>
              <a:gd name="connsiteX353" fmla="*/ 8391525 w 11475720"/>
              <a:gd name="connsiteY353" fmla="*/ 2277428 h 2789872"/>
              <a:gd name="connsiteX354" fmla="*/ 8392477 w 11475720"/>
              <a:gd name="connsiteY354" fmla="*/ 2276475 h 2789872"/>
              <a:gd name="connsiteX355" fmla="*/ 8392477 w 11475720"/>
              <a:gd name="connsiteY355" fmla="*/ 2275523 h 2789872"/>
              <a:gd name="connsiteX356" fmla="*/ 8390573 w 11475720"/>
              <a:gd name="connsiteY356" fmla="*/ 2273618 h 2789872"/>
              <a:gd name="connsiteX357" fmla="*/ 8389620 w 11475720"/>
              <a:gd name="connsiteY357" fmla="*/ 2275523 h 2789872"/>
              <a:gd name="connsiteX358" fmla="*/ 8389620 w 11475720"/>
              <a:gd name="connsiteY358" fmla="*/ 2277428 h 2789872"/>
              <a:gd name="connsiteX359" fmla="*/ 8390573 w 11475720"/>
              <a:gd name="connsiteY359" fmla="*/ 2278380 h 2789872"/>
              <a:gd name="connsiteX360" fmla="*/ 8390573 w 11475720"/>
              <a:gd name="connsiteY360" fmla="*/ 2285048 h 2789872"/>
              <a:gd name="connsiteX361" fmla="*/ 8387715 w 11475720"/>
              <a:gd name="connsiteY361" fmla="*/ 2286000 h 2789872"/>
              <a:gd name="connsiteX362" fmla="*/ 8387715 w 11475720"/>
              <a:gd name="connsiteY362" fmla="*/ 2287905 h 2789872"/>
              <a:gd name="connsiteX363" fmla="*/ 8363903 w 11475720"/>
              <a:gd name="connsiteY363" fmla="*/ 2312670 h 2789872"/>
              <a:gd name="connsiteX364" fmla="*/ 8365808 w 11475720"/>
              <a:gd name="connsiteY364" fmla="*/ 2330768 h 2789872"/>
              <a:gd name="connsiteX365" fmla="*/ 8364855 w 11475720"/>
              <a:gd name="connsiteY365" fmla="*/ 2330768 h 2789872"/>
              <a:gd name="connsiteX366" fmla="*/ 8357235 w 11475720"/>
              <a:gd name="connsiteY366" fmla="*/ 2323148 h 2789872"/>
              <a:gd name="connsiteX367" fmla="*/ 8351520 w 11475720"/>
              <a:gd name="connsiteY367" fmla="*/ 2312670 h 2789872"/>
              <a:gd name="connsiteX368" fmla="*/ 8345805 w 11475720"/>
              <a:gd name="connsiteY368" fmla="*/ 2312670 h 2789872"/>
              <a:gd name="connsiteX369" fmla="*/ 8341043 w 11475720"/>
              <a:gd name="connsiteY369" fmla="*/ 2321243 h 2789872"/>
              <a:gd name="connsiteX370" fmla="*/ 8335328 w 11475720"/>
              <a:gd name="connsiteY370" fmla="*/ 2321243 h 2789872"/>
              <a:gd name="connsiteX371" fmla="*/ 8321993 w 11475720"/>
              <a:gd name="connsiteY371" fmla="*/ 2302193 h 2789872"/>
              <a:gd name="connsiteX372" fmla="*/ 8307705 w 11475720"/>
              <a:gd name="connsiteY372" fmla="*/ 2302193 h 2789872"/>
              <a:gd name="connsiteX373" fmla="*/ 8307705 w 11475720"/>
              <a:gd name="connsiteY373" fmla="*/ 2279333 h 2789872"/>
              <a:gd name="connsiteX374" fmla="*/ 8310563 w 11475720"/>
              <a:gd name="connsiteY374" fmla="*/ 2277428 h 2789872"/>
              <a:gd name="connsiteX375" fmla="*/ 8310563 w 11475720"/>
              <a:gd name="connsiteY375" fmla="*/ 2267903 h 2789872"/>
              <a:gd name="connsiteX376" fmla="*/ 8308658 w 11475720"/>
              <a:gd name="connsiteY376" fmla="*/ 2264093 h 2789872"/>
              <a:gd name="connsiteX377" fmla="*/ 8308658 w 11475720"/>
              <a:gd name="connsiteY377" fmla="*/ 2180273 h 2789872"/>
              <a:gd name="connsiteX378" fmla="*/ 8233410 w 11475720"/>
              <a:gd name="connsiteY378" fmla="*/ 2106930 h 2789872"/>
              <a:gd name="connsiteX379" fmla="*/ 8233410 w 11475720"/>
              <a:gd name="connsiteY379" fmla="*/ 2104073 h 2789872"/>
              <a:gd name="connsiteX380" fmla="*/ 8230553 w 11475720"/>
              <a:gd name="connsiteY380" fmla="*/ 2103120 h 2789872"/>
              <a:gd name="connsiteX381" fmla="*/ 8230553 w 11475720"/>
              <a:gd name="connsiteY381" fmla="*/ 2101215 h 2789872"/>
              <a:gd name="connsiteX382" fmla="*/ 8226743 w 11475720"/>
              <a:gd name="connsiteY382" fmla="*/ 2098358 h 2789872"/>
              <a:gd name="connsiteX383" fmla="*/ 8216265 w 11475720"/>
              <a:gd name="connsiteY383" fmla="*/ 2098358 h 2789872"/>
              <a:gd name="connsiteX384" fmla="*/ 8216265 w 11475720"/>
              <a:gd name="connsiteY384" fmla="*/ 2095500 h 2789872"/>
              <a:gd name="connsiteX385" fmla="*/ 8217218 w 11475720"/>
              <a:gd name="connsiteY385" fmla="*/ 2094548 h 2789872"/>
              <a:gd name="connsiteX386" fmla="*/ 8217218 w 11475720"/>
              <a:gd name="connsiteY386" fmla="*/ 2086928 h 2789872"/>
              <a:gd name="connsiteX387" fmla="*/ 8216265 w 11475720"/>
              <a:gd name="connsiteY387" fmla="*/ 2085023 h 2789872"/>
              <a:gd name="connsiteX388" fmla="*/ 8216265 w 11475720"/>
              <a:gd name="connsiteY388" fmla="*/ 2077403 h 2789872"/>
              <a:gd name="connsiteX389" fmla="*/ 8214360 w 11475720"/>
              <a:gd name="connsiteY389" fmla="*/ 2074545 h 2789872"/>
              <a:gd name="connsiteX390" fmla="*/ 8214360 w 11475720"/>
              <a:gd name="connsiteY390" fmla="*/ 2061210 h 2789872"/>
              <a:gd name="connsiteX391" fmla="*/ 8215313 w 11475720"/>
              <a:gd name="connsiteY391" fmla="*/ 2054543 h 2789872"/>
              <a:gd name="connsiteX392" fmla="*/ 8214360 w 11475720"/>
              <a:gd name="connsiteY392" fmla="*/ 2049780 h 2789872"/>
              <a:gd name="connsiteX393" fmla="*/ 8217218 w 11475720"/>
              <a:gd name="connsiteY393" fmla="*/ 2042160 h 2789872"/>
              <a:gd name="connsiteX394" fmla="*/ 8210550 w 11475720"/>
              <a:gd name="connsiteY394" fmla="*/ 2035493 h 2789872"/>
              <a:gd name="connsiteX395" fmla="*/ 8203883 w 11475720"/>
              <a:gd name="connsiteY395" fmla="*/ 2042160 h 2789872"/>
              <a:gd name="connsiteX396" fmla="*/ 8207693 w 11475720"/>
              <a:gd name="connsiteY396" fmla="*/ 2049780 h 2789872"/>
              <a:gd name="connsiteX397" fmla="*/ 8206740 w 11475720"/>
              <a:gd name="connsiteY397" fmla="*/ 2054543 h 2789872"/>
              <a:gd name="connsiteX398" fmla="*/ 8207693 w 11475720"/>
              <a:gd name="connsiteY398" fmla="*/ 2061210 h 2789872"/>
              <a:gd name="connsiteX399" fmla="*/ 8207693 w 11475720"/>
              <a:gd name="connsiteY399" fmla="*/ 2074545 h 2789872"/>
              <a:gd name="connsiteX400" fmla="*/ 8204835 w 11475720"/>
              <a:gd name="connsiteY400" fmla="*/ 2077403 h 2789872"/>
              <a:gd name="connsiteX401" fmla="*/ 8204835 w 11475720"/>
              <a:gd name="connsiteY401" fmla="*/ 2085023 h 2789872"/>
              <a:gd name="connsiteX402" fmla="*/ 8203883 w 11475720"/>
              <a:gd name="connsiteY402" fmla="*/ 2086928 h 2789872"/>
              <a:gd name="connsiteX403" fmla="*/ 8203883 w 11475720"/>
              <a:gd name="connsiteY403" fmla="*/ 2094548 h 2789872"/>
              <a:gd name="connsiteX404" fmla="*/ 8204835 w 11475720"/>
              <a:gd name="connsiteY404" fmla="*/ 2095500 h 2789872"/>
              <a:gd name="connsiteX405" fmla="*/ 8204835 w 11475720"/>
              <a:gd name="connsiteY405" fmla="*/ 2098358 h 2789872"/>
              <a:gd name="connsiteX406" fmla="*/ 8194358 w 11475720"/>
              <a:gd name="connsiteY406" fmla="*/ 2098358 h 2789872"/>
              <a:gd name="connsiteX407" fmla="*/ 8190548 w 11475720"/>
              <a:gd name="connsiteY407" fmla="*/ 2101215 h 2789872"/>
              <a:gd name="connsiteX408" fmla="*/ 8190548 w 11475720"/>
              <a:gd name="connsiteY408" fmla="*/ 2103120 h 2789872"/>
              <a:gd name="connsiteX409" fmla="*/ 8187690 w 11475720"/>
              <a:gd name="connsiteY409" fmla="*/ 2104073 h 2789872"/>
              <a:gd name="connsiteX410" fmla="*/ 8187690 w 11475720"/>
              <a:gd name="connsiteY410" fmla="*/ 2106930 h 2789872"/>
              <a:gd name="connsiteX411" fmla="*/ 8112443 w 11475720"/>
              <a:gd name="connsiteY411" fmla="*/ 2180273 h 2789872"/>
              <a:gd name="connsiteX412" fmla="*/ 8112443 w 11475720"/>
              <a:gd name="connsiteY412" fmla="*/ 2264093 h 2789872"/>
              <a:gd name="connsiteX413" fmla="*/ 8110538 w 11475720"/>
              <a:gd name="connsiteY413" fmla="*/ 2267903 h 2789872"/>
              <a:gd name="connsiteX414" fmla="*/ 8110538 w 11475720"/>
              <a:gd name="connsiteY414" fmla="*/ 2277428 h 2789872"/>
              <a:gd name="connsiteX415" fmla="*/ 8113395 w 11475720"/>
              <a:gd name="connsiteY415" fmla="*/ 2279333 h 2789872"/>
              <a:gd name="connsiteX416" fmla="*/ 8113395 w 11475720"/>
              <a:gd name="connsiteY416" fmla="*/ 2280285 h 2789872"/>
              <a:gd name="connsiteX417" fmla="*/ 8094345 w 11475720"/>
              <a:gd name="connsiteY417" fmla="*/ 2280285 h 2789872"/>
              <a:gd name="connsiteX418" fmla="*/ 8094345 w 11475720"/>
              <a:gd name="connsiteY418" fmla="*/ 2285048 h 2789872"/>
              <a:gd name="connsiteX419" fmla="*/ 8081963 w 11475720"/>
              <a:gd name="connsiteY419" fmla="*/ 2285048 h 2789872"/>
              <a:gd name="connsiteX420" fmla="*/ 8069580 w 11475720"/>
              <a:gd name="connsiteY420" fmla="*/ 2271713 h 2789872"/>
              <a:gd name="connsiteX421" fmla="*/ 8061960 w 11475720"/>
              <a:gd name="connsiteY421" fmla="*/ 2264093 h 2789872"/>
              <a:gd name="connsiteX422" fmla="*/ 8054340 w 11475720"/>
              <a:gd name="connsiteY422" fmla="*/ 2264093 h 2789872"/>
              <a:gd name="connsiteX423" fmla="*/ 8054340 w 11475720"/>
              <a:gd name="connsiteY423" fmla="*/ 2272665 h 2789872"/>
              <a:gd name="connsiteX424" fmla="*/ 8039100 w 11475720"/>
              <a:gd name="connsiteY424" fmla="*/ 2292668 h 2789872"/>
              <a:gd name="connsiteX425" fmla="*/ 8039100 w 11475720"/>
              <a:gd name="connsiteY425" fmla="*/ 2311718 h 2789872"/>
              <a:gd name="connsiteX426" fmla="*/ 8029575 w 11475720"/>
              <a:gd name="connsiteY426" fmla="*/ 2315528 h 2789872"/>
              <a:gd name="connsiteX427" fmla="*/ 8024813 w 11475720"/>
              <a:gd name="connsiteY427" fmla="*/ 2326958 h 2789872"/>
              <a:gd name="connsiteX428" fmla="*/ 8020050 w 11475720"/>
              <a:gd name="connsiteY428" fmla="*/ 2326958 h 2789872"/>
              <a:gd name="connsiteX429" fmla="*/ 7994333 w 11475720"/>
              <a:gd name="connsiteY429" fmla="*/ 2286953 h 2789872"/>
              <a:gd name="connsiteX430" fmla="*/ 7994333 w 11475720"/>
              <a:gd name="connsiteY430" fmla="*/ 2278380 h 2789872"/>
              <a:gd name="connsiteX431" fmla="*/ 7990523 w 11475720"/>
              <a:gd name="connsiteY431" fmla="*/ 2278380 h 2789872"/>
              <a:gd name="connsiteX432" fmla="*/ 7990523 w 11475720"/>
              <a:gd name="connsiteY432" fmla="*/ 2286953 h 2789872"/>
              <a:gd name="connsiteX433" fmla="*/ 7966710 w 11475720"/>
              <a:gd name="connsiteY433" fmla="*/ 2307908 h 2789872"/>
              <a:gd name="connsiteX434" fmla="*/ 7966710 w 11475720"/>
              <a:gd name="connsiteY434" fmla="*/ 2294573 h 2789872"/>
              <a:gd name="connsiteX435" fmla="*/ 7944803 w 11475720"/>
              <a:gd name="connsiteY435" fmla="*/ 2272665 h 2789872"/>
              <a:gd name="connsiteX436" fmla="*/ 7944803 w 11475720"/>
              <a:gd name="connsiteY436" fmla="*/ 2246948 h 2789872"/>
              <a:gd name="connsiteX437" fmla="*/ 7949565 w 11475720"/>
              <a:gd name="connsiteY437" fmla="*/ 2244090 h 2789872"/>
              <a:gd name="connsiteX438" fmla="*/ 7949565 w 11475720"/>
              <a:gd name="connsiteY438" fmla="*/ 2231708 h 2789872"/>
              <a:gd name="connsiteX439" fmla="*/ 7946708 w 11475720"/>
              <a:gd name="connsiteY439" fmla="*/ 2226945 h 2789872"/>
              <a:gd name="connsiteX440" fmla="*/ 7946708 w 11475720"/>
              <a:gd name="connsiteY440" fmla="*/ 2113598 h 2789872"/>
              <a:gd name="connsiteX441" fmla="*/ 7843838 w 11475720"/>
              <a:gd name="connsiteY441" fmla="*/ 2014538 h 2789872"/>
              <a:gd name="connsiteX442" fmla="*/ 7843838 w 11475720"/>
              <a:gd name="connsiteY442" fmla="*/ 2010728 h 2789872"/>
              <a:gd name="connsiteX443" fmla="*/ 7840028 w 11475720"/>
              <a:gd name="connsiteY443" fmla="*/ 2009775 h 2789872"/>
              <a:gd name="connsiteX444" fmla="*/ 7840028 w 11475720"/>
              <a:gd name="connsiteY444" fmla="*/ 2007870 h 2789872"/>
              <a:gd name="connsiteX445" fmla="*/ 7834313 w 11475720"/>
              <a:gd name="connsiteY445" fmla="*/ 2004060 h 2789872"/>
              <a:gd name="connsiteX446" fmla="*/ 7820025 w 11475720"/>
              <a:gd name="connsiteY446" fmla="*/ 2004060 h 2789872"/>
              <a:gd name="connsiteX447" fmla="*/ 7820025 w 11475720"/>
              <a:gd name="connsiteY447" fmla="*/ 1999298 h 2789872"/>
              <a:gd name="connsiteX448" fmla="*/ 7821930 w 11475720"/>
              <a:gd name="connsiteY448" fmla="*/ 1998345 h 2789872"/>
              <a:gd name="connsiteX449" fmla="*/ 7821930 w 11475720"/>
              <a:gd name="connsiteY449" fmla="*/ 1987868 h 2789872"/>
              <a:gd name="connsiteX450" fmla="*/ 7820025 w 11475720"/>
              <a:gd name="connsiteY450" fmla="*/ 1985010 h 2789872"/>
              <a:gd name="connsiteX451" fmla="*/ 7820025 w 11475720"/>
              <a:gd name="connsiteY451" fmla="*/ 1975485 h 2789872"/>
              <a:gd name="connsiteX452" fmla="*/ 7817168 w 11475720"/>
              <a:gd name="connsiteY452" fmla="*/ 1971675 h 2789872"/>
              <a:gd name="connsiteX453" fmla="*/ 7817168 w 11475720"/>
              <a:gd name="connsiteY453" fmla="*/ 1951673 h 2789872"/>
              <a:gd name="connsiteX454" fmla="*/ 7819073 w 11475720"/>
              <a:gd name="connsiteY454" fmla="*/ 1943100 h 2789872"/>
              <a:gd name="connsiteX455" fmla="*/ 7817168 w 11475720"/>
              <a:gd name="connsiteY455" fmla="*/ 1936433 h 2789872"/>
              <a:gd name="connsiteX456" fmla="*/ 7821930 w 11475720"/>
              <a:gd name="connsiteY456" fmla="*/ 1926908 h 2789872"/>
              <a:gd name="connsiteX457" fmla="*/ 7813358 w 11475720"/>
              <a:gd name="connsiteY457" fmla="*/ 1917383 h 2789872"/>
              <a:gd name="connsiteX458" fmla="*/ 7804785 w 11475720"/>
              <a:gd name="connsiteY458" fmla="*/ 1926908 h 2789872"/>
              <a:gd name="connsiteX459" fmla="*/ 7808595 w 11475720"/>
              <a:gd name="connsiteY459" fmla="*/ 1936433 h 2789872"/>
              <a:gd name="connsiteX460" fmla="*/ 7806690 w 11475720"/>
              <a:gd name="connsiteY460" fmla="*/ 1943100 h 2789872"/>
              <a:gd name="connsiteX461" fmla="*/ 7808595 w 11475720"/>
              <a:gd name="connsiteY461" fmla="*/ 1951673 h 2789872"/>
              <a:gd name="connsiteX462" fmla="*/ 7808595 w 11475720"/>
              <a:gd name="connsiteY462" fmla="*/ 1969770 h 2789872"/>
              <a:gd name="connsiteX463" fmla="*/ 7805738 w 11475720"/>
              <a:gd name="connsiteY463" fmla="*/ 1973580 h 2789872"/>
              <a:gd name="connsiteX464" fmla="*/ 7805738 w 11475720"/>
              <a:gd name="connsiteY464" fmla="*/ 1983105 h 2789872"/>
              <a:gd name="connsiteX465" fmla="*/ 7804785 w 11475720"/>
              <a:gd name="connsiteY465" fmla="*/ 1985963 h 2789872"/>
              <a:gd name="connsiteX466" fmla="*/ 7804785 w 11475720"/>
              <a:gd name="connsiteY466" fmla="*/ 1996440 h 2789872"/>
              <a:gd name="connsiteX467" fmla="*/ 7806690 w 11475720"/>
              <a:gd name="connsiteY467" fmla="*/ 1997393 h 2789872"/>
              <a:gd name="connsiteX468" fmla="*/ 7806690 w 11475720"/>
              <a:gd name="connsiteY468" fmla="*/ 2001203 h 2789872"/>
              <a:gd name="connsiteX469" fmla="*/ 7792403 w 11475720"/>
              <a:gd name="connsiteY469" fmla="*/ 2001203 h 2789872"/>
              <a:gd name="connsiteX470" fmla="*/ 7786688 w 11475720"/>
              <a:gd name="connsiteY470" fmla="*/ 2005013 h 2789872"/>
              <a:gd name="connsiteX471" fmla="*/ 7786688 w 11475720"/>
              <a:gd name="connsiteY471" fmla="*/ 2006918 h 2789872"/>
              <a:gd name="connsiteX472" fmla="*/ 7782878 w 11475720"/>
              <a:gd name="connsiteY472" fmla="*/ 2007870 h 2789872"/>
              <a:gd name="connsiteX473" fmla="*/ 7782878 w 11475720"/>
              <a:gd name="connsiteY473" fmla="*/ 2011680 h 2789872"/>
              <a:gd name="connsiteX474" fmla="*/ 7680008 w 11475720"/>
              <a:gd name="connsiteY474" fmla="*/ 2110740 h 2789872"/>
              <a:gd name="connsiteX475" fmla="*/ 7680008 w 11475720"/>
              <a:gd name="connsiteY475" fmla="*/ 2224088 h 2789872"/>
              <a:gd name="connsiteX476" fmla="*/ 7677150 w 11475720"/>
              <a:gd name="connsiteY476" fmla="*/ 2228850 h 2789872"/>
              <a:gd name="connsiteX477" fmla="*/ 7677150 w 11475720"/>
              <a:gd name="connsiteY477" fmla="*/ 2241233 h 2789872"/>
              <a:gd name="connsiteX478" fmla="*/ 7680960 w 11475720"/>
              <a:gd name="connsiteY478" fmla="*/ 2244090 h 2789872"/>
              <a:gd name="connsiteX479" fmla="*/ 7680960 w 11475720"/>
              <a:gd name="connsiteY479" fmla="*/ 2268855 h 2789872"/>
              <a:gd name="connsiteX480" fmla="*/ 7659053 w 11475720"/>
              <a:gd name="connsiteY480" fmla="*/ 2290763 h 2789872"/>
              <a:gd name="connsiteX481" fmla="*/ 7659053 w 11475720"/>
              <a:gd name="connsiteY481" fmla="*/ 2304098 h 2789872"/>
              <a:gd name="connsiteX482" fmla="*/ 7635240 w 11475720"/>
              <a:gd name="connsiteY482" fmla="*/ 2283143 h 2789872"/>
              <a:gd name="connsiteX483" fmla="*/ 7635240 w 11475720"/>
              <a:gd name="connsiteY483" fmla="*/ 2274570 h 2789872"/>
              <a:gd name="connsiteX484" fmla="*/ 7631430 w 11475720"/>
              <a:gd name="connsiteY484" fmla="*/ 2274570 h 2789872"/>
              <a:gd name="connsiteX485" fmla="*/ 7631430 w 11475720"/>
              <a:gd name="connsiteY485" fmla="*/ 2283143 h 2789872"/>
              <a:gd name="connsiteX486" fmla="*/ 7605713 w 11475720"/>
              <a:gd name="connsiteY486" fmla="*/ 2323148 h 2789872"/>
              <a:gd name="connsiteX487" fmla="*/ 7600950 w 11475720"/>
              <a:gd name="connsiteY487" fmla="*/ 2323148 h 2789872"/>
              <a:gd name="connsiteX488" fmla="*/ 7596188 w 11475720"/>
              <a:gd name="connsiteY488" fmla="*/ 2311718 h 2789872"/>
              <a:gd name="connsiteX489" fmla="*/ 7586663 w 11475720"/>
              <a:gd name="connsiteY489" fmla="*/ 2307908 h 2789872"/>
              <a:gd name="connsiteX490" fmla="*/ 7586663 w 11475720"/>
              <a:gd name="connsiteY490" fmla="*/ 2288858 h 2789872"/>
              <a:gd name="connsiteX491" fmla="*/ 7571423 w 11475720"/>
              <a:gd name="connsiteY491" fmla="*/ 2268855 h 2789872"/>
              <a:gd name="connsiteX492" fmla="*/ 7571423 w 11475720"/>
              <a:gd name="connsiteY492" fmla="*/ 2260283 h 2789872"/>
              <a:gd name="connsiteX493" fmla="*/ 7563803 w 11475720"/>
              <a:gd name="connsiteY493" fmla="*/ 2260283 h 2789872"/>
              <a:gd name="connsiteX494" fmla="*/ 7556183 w 11475720"/>
              <a:gd name="connsiteY494" fmla="*/ 2267903 h 2789872"/>
              <a:gd name="connsiteX495" fmla="*/ 7543800 w 11475720"/>
              <a:gd name="connsiteY495" fmla="*/ 2281238 h 2789872"/>
              <a:gd name="connsiteX496" fmla="*/ 7531418 w 11475720"/>
              <a:gd name="connsiteY496" fmla="*/ 2281238 h 2789872"/>
              <a:gd name="connsiteX497" fmla="*/ 7531418 w 11475720"/>
              <a:gd name="connsiteY497" fmla="*/ 2276475 h 2789872"/>
              <a:gd name="connsiteX498" fmla="*/ 7512368 w 11475720"/>
              <a:gd name="connsiteY498" fmla="*/ 2276475 h 2789872"/>
              <a:gd name="connsiteX499" fmla="*/ 7512368 w 11475720"/>
              <a:gd name="connsiteY499" fmla="*/ 2275523 h 2789872"/>
              <a:gd name="connsiteX500" fmla="*/ 7516178 w 11475720"/>
              <a:gd name="connsiteY500" fmla="*/ 2273618 h 2789872"/>
              <a:gd name="connsiteX501" fmla="*/ 7516178 w 11475720"/>
              <a:gd name="connsiteY501" fmla="*/ 2264093 h 2789872"/>
              <a:gd name="connsiteX502" fmla="*/ 7514273 w 11475720"/>
              <a:gd name="connsiteY502" fmla="*/ 2260283 h 2789872"/>
              <a:gd name="connsiteX503" fmla="*/ 7514273 w 11475720"/>
              <a:gd name="connsiteY503" fmla="*/ 2176463 h 2789872"/>
              <a:gd name="connsiteX504" fmla="*/ 7439025 w 11475720"/>
              <a:gd name="connsiteY504" fmla="*/ 2103120 h 2789872"/>
              <a:gd name="connsiteX505" fmla="*/ 7439025 w 11475720"/>
              <a:gd name="connsiteY505" fmla="*/ 2104073 h 2789872"/>
              <a:gd name="connsiteX506" fmla="*/ 7436168 w 11475720"/>
              <a:gd name="connsiteY506" fmla="*/ 2103120 h 2789872"/>
              <a:gd name="connsiteX507" fmla="*/ 7436168 w 11475720"/>
              <a:gd name="connsiteY507" fmla="*/ 2101215 h 2789872"/>
              <a:gd name="connsiteX508" fmla="*/ 7432358 w 11475720"/>
              <a:gd name="connsiteY508" fmla="*/ 2098358 h 2789872"/>
              <a:gd name="connsiteX509" fmla="*/ 7420928 w 11475720"/>
              <a:gd name="connsiteY509" fmla="*/ 2098358 h 2789872"/>
              <a:gd name="connsiteX510" fmla="*/ 7420928 w 11475720"/>
              <a:gd name="connsiteY510" fmla="*/ 2095500 h 2789872"/>
              <a:gd name="connsiteX511" fmla="*/ 7421880 w 11475720"/>
              <a:gd name="connsiteY511" fmla="*/ 2094548 h 2789872"/>
              <a:gd name="connsiteX512" fmla="*/ 7421880 w 11475720"/>
              <a:gd name="connsiteY512" fmla="*/ 2086928 h 2789872"/>
              <a:gd name="connsiteX513" fmla="*/ 7420928 w 11475720"/>
              <a:gd name="connsiteY513" fmla="*/ 2085023 h 2789872"/>
              <a:gd name="connsiteX514" fmla="*/ 7420928 w 11475720"/>
              <a:gd name="connsiteY514" fmla="*/ 2077403 h 2789872"/>
              <a:gd name="connsiteX515" fmla="*/ 7419023 w 11475720"/>
              <a:gd name="connsiteY515" fmla="*/ 2074545 h 2789872"/>
              <a:gd name="connsiteX516" fmla="*/ 7419023 w 11475720"/>
              <a:gd name="connsiteY516" fmla="*/ 2061210 h 2789872"/>
              <a:gd name="connsiteX517" fmla="*/ 7419975 w 11475720"/>
              <a:gd name="connsiteY517" fmla="*/ 2054543 h 2789872"/>
              <a:gd name="connsiteX518" fmla="*/ 7419023 w 11475720"/>
              <a:gd name="connsiteY518" fmla="*/ 2049780 h 2789872"/>
              <a:gd name="connsiteX519" fmla="*/ 7422833 w 11475720"/>
              <a:gd name="connsiteY519" fmla="*/ 2042160 h 2789872"/>
              <a:gd name="connsiteX520" fmla="*/ 7416165 w 11475720"/>
              <a:gd name="connsiteY520" fmla="*/ 2035493 h 2789872"/>
              <a:gd name="connsiteX521" fmla="*/ 7409498 w 11475720"/>
              <a:gd name="connsiteY521" fmla="*/ 2042160 h 2789872"/>
              <a:gd name="connsiteX522" fmla="*/ 7413308 w 11475720"/>
              <a:gd name="connsiteY522" fmla="*/ 2049780 h 2789872"/>
              <a:gd name="connsiteX523" fmla="*/ 7412355 w 11475720"/>
              <a:gd name="connsiteY523" fmla="*/ 2054543 h 2789872"/>
              <a:gd name="connsiteX524" fmla="*/ 7413308 w 11475720"/>
              <a:gd name="connsiteY524" fmla="*/ 2061210 h 2789872"/>
              <a:gd name="connsiteX525" fmla="*/ 7413308 w 11475720"/>
              <a:gd name="connsiteY525" fmla="*/ 2074545 h 2789872"/>
              <a:gd name="connsiteX526" fmla="*/ 7411403 w 11475720"/>
              <a:gd name="connsiteY526" fmla="*/ 2077403 h 2789872"/>
              <a:gd name="connsiteX527" fmla="*/ 7411403 w 11475720"/>
              <a:gd name="connsiteY527" fmla="*/ 2085023 h 2789872"/>
              <a:gd name="connsiteX528" fmla="*/ 7410450 w 11475720"/>
              <a:gd name="connsiteY528" fmla="*/ 2086928 h 2789872"/>
              <a:gd name="connsiteX529" fmla="*/ 7410450 w 11475720"/>
              <a:gd name="connsiteY529" fmla="*/ 2094548 h 2789872"/>
              <a:gd name="connsiteX530" fmla="*/ 7411403 w 11475720"/>
              <a:gd name="connsiteY530" fmla="*/ 2095500 h 2789872"/>
              <a:gd name="connsiteX531" fmla="*/ 7411403 w 11475720"/>
              <a:gd name="connsiteY531" fmla="*/ 2098358 h 2789872"/>
              <a:gd name="connsiteX532" fmla="*/ 7400925 w 11475720"/>
              <a:gd name="connsiteY532" fmla="*/ 2098358 h 2789872"/>
              <a:gd name="connsiteX533" fmla="*/ 7397115 w 11475720"/>
              <a:gd name="connsiteY533" fmla="*/ 2101215 h 2789872"/>
              <a:gd name="connsiteX534" fmla="*/ 7397115 w 11475720"/>
              <a:gd name="connsiteY534" fmla="*/ 2103120 h 2789872"/>
              <a:gd name="connsiteX535" fmla="*/ 7394258 w 11475720"/>
              <a:gd name="connsiteY535" fmla="*/ 2104073 h 2789872"/>
              <a:gd name="connsiteX536" fmla="*/ 7394258 w 11475720"/>
              <a:gd name="connsiteY536" fmla="*/ 2106930 h 2789872"/>
              <a:gd name="connsiteX537" fmla="*/ 7318058 w 11475720"/>
              <a:gd name="connsiteY537" fmla="*/ 2180273 h 2789872"/>
              <a:gd name="connsiteX538" fmla="*/ 7318058 w 11475720"/>
              <a:gd name="connsiteY538" fmla="*/ 2264093 h 2789872"/>
              <a:gd name="connsiteX539" fmla="*/ 7316153 w 11475720"/>
              <a:gd name="connsiteY539" fmla="*/ 2267903 h 2789872"/>
              <a:gd name="connsiteX540" fmla="*/ 7316153 w 11475720"/>
              <a:gd name="connsiteY540" fmla="*/ 2277428 h 2789872"/>
              <a:gd name="connsiteX541" fmla="*/ 7319963 w 11475720"/>
              <a:gd name="connsiteY541" fmla="*/ 2279333 h 2789872"/>
              <a:gd name="connsiteX542" fmla="*/ 7319963 w 11475720"/>
              <a:gd name="connsiteY542" fmla="*/ 2302193 h 2789872"/>
              <a:gd name="connsiteX543" fmla="*/ 7305675 w 11475720"/>
              <a:gd name="connsiteY543" fmla="*/ 2302193 h 2789872"/>
              <a:gd name="connsiteX544" fmla="*/ 7292340 w 11475720"/>
              <a:gd name="connsiteY544" fmla="*/ 2321243 h 2789872"/>
              <a:gd name="connsiteX545" fmla="*/ 7286625 w 11475720"/>
              <a:gd name="connsiteY545" fmla="*/ 2321243 h 2789872"/>
              <a:gd name="connsiteX546" fmla="*/ 7281863 w 11475720"/>
              <a:gd name="connsiteY546" fmla="*/ 2312670 h 2789872"/>
              <a:gd name="connsiteX547" fmla="*/ 7276148 w 11475720"/>
              <a:gd name="connsiteY547" fmla="*/ 2312670 h 2789872"/>
              <a:gd name="connsiteX548" fmla="*/ 7270433 w 11475720"/>
              <a:gd name="connsiteY548" fmla="*/ 2323148 h 2789872"/>
              <a:gd name="connsiteX549" fmla="*/ 7262813 w 11475720"/>
              <a:gd name="connsiteY549" fmla="*/ 2330768 h 2789872"/>
              <a:gd name="connsiteX550" fmla="*/ 7261860 w 11475720"/>
              <a:gd name="connsiteY550" fmla="*/ 2330768 h 2789872"/>
              <a:gd name="connsiteX551" fmla="*/ 7263765 w 11475720"/>
              <a:gd name="connsiteY551" fmla="*/ 2312670 h 2789872"/>
              <a:gd name="connsiteX552" fmla="*/ 7239953 w 11475720"/>
              <a:gd name="connsiteY552" fmla="*/ 2287905 h 2789872"/>
              <a:gd name="connsiteX553" fmla="*/ 7239953 w 11475720"/>
              <a:gd name="connsiteY553" fmla="*/ 2285048 h 2789872"/>
              <a:gd name="connsiteX554" fmla="*/ 7237095 w 11475720"/>
              <a:gd name="connsiteY554" fmla="*/ 2284095 h 2789872"/>
              <a:gd name="connsiteX555" fmla="*/ 7237095 w 11475720"/>
              <a:gd name="connsiteY555" fmla="*/ 2277428 h 2789872"/>
              <a:gd name="connsiteX556" fmla="*/ 7238048 w 11475720"/>
              <a:gd name="connsiteY556" fmla="*/ 2276475 h 2789872"/>
              <a:gd name="connsiteX557" fmla="*/ 7238048 w 11475720"/>
              <a:gd name="connsiteY557" fmla="*/ 2275523 h 2789872"/>
              <a:gd name="connsiteX558" fmla="*/ 7236143 w 11475720"/>
              <a:gd name="connsiteY558" fmla="*/ 2273618 h 2789872"/>
              <a:gd name="connsiteX559" fmla="*/ 7234238 w 11475720"/>
              <a:gd name="connsiteY559" fmla="*/ 2275523 h 2789872"/>
              <a:gd name="connsiteX560" fmla="*/ 7234238 w 11475720"/>
              <a:gd name="connsiteY560" fmla="*/ 2277428 h 2789872"/>
              <a:gd name="connsiteX561" fmla="*/ 7235190 w 11475720"/>
              <a:gd name="connsiteY561" fmla="*/ 2278380 h 2789872"/>
              <a:gd name="connsiteX562" fmla="*/ 7235190 w 11475720"/>
              <a:gd name="connsiteY562" fmla="*/ 2285048 h 2789872"/>
              <a:gd name="connsiteX563" fmla="*/ 7232333 w 11475720"/>
              <a:gd name="connsiteY563" fmla="*/ 2286000 h 2789872"/>
              <a:gd name="connsiteX564" fmla="*/ 7232333 w 11475720"/>
              <a:gd name="connsiteY564" fmla="*/ 2287905 h 2789872"/>
              <a:gd name="connsiteX565" fmla="*/ 7208520 w 11475720"/>
              <a:gd name="connsiteY565" fmla="*/ 2312670 h 2789872"/>
              <a:gd name="connsiteX566" fmla="*/ 7209473 w 11475720"/>
              <a:gd name="connsiteY566" fmla="*/ 2323148 h 2789872"/>
              <a:gd name="connsiteX567" fmla="*/ 7179945 w 11475720"/>
              <a:gd name="connsiteY567" fmla="*/ 2347913 h 2789872"/>
              <a:gd name="connsiteX568" fmla="*/ 7179945 w 11475720"/>
              <a:gd name="connsiteY568" fmla="*/ 2317433 h 2789872"/>
              <a:gd name="connsiteX569" fmla="*/ 7182803 w 11475720"/>
              <a:gd name="connsiteY569" fmla="*/ 2314575 h 2789872"/>
              <a:gd name="connsiteX570" fmla="*/ 7182803 w 11475720"/>
              <a:gd name="connsiteY570" fmla="*/ 2305050 h 2789872"/>
              <a:gd name="connsiteX571" fmla="*/ 7178993 w 11475720"/>
              <a:gd name="connsiteY571" fmla="*/ 2303145 h 2789872"/>
              <a:gd name="connsiteX572" fmla="*/ 7178993 w 11475720"/>
              <a:gd name="connsiteY572" fmla="*/ 2250758 h 2789872"/>
              <a:gd name="connsiteX573" fmla="*/ 7173278 w 11475720"/>
              <a:gd name="connsiteY573" fmla="*/ 2245043 h 2789872"/>
              <a:gd name="connsiteX574" fmla="*/ 7173278 w 11475720"/>
              <a:gd name="connsiteY574" fmla="*/ 2132648 h 2789872"/>
              <a:gd name="connsiteX575" fmla="*/ 7175183 w 11475720"/>
              <a:gd name="connsiteY575" fmla="*/ 2132648 h 2789872"/>
              <a:gd name="connsiteX576" fmla="*/ 7175183 w 11475720"/>
              <a:gd name="connsiteY576" fmla="*/ 2122170 h 2789872"/>
              <a:gd name="connsiteX577" fmla="*/ 7173278 w 11475720"/>
              <a:gd name="connsiteY577" fmla="*/ 2122170 h 2789872"/>
              <a:gd name="connsiteX578" fmla="*/ 7173278 w 11475720"/>
              <a:gd name="connsiteY578" fmla="*/ 2087880 h 2789872"/>
              <a:gd name="connsiteX579" fmla="*/ 7178040 w 11475720"/>
              <a:gd name="connsiteY579" fmla="*/ 2070735 h 2789872"/>
              <a:gd name="connsiteX580" fmla="*/ 7192328 w 11475720"/>
              <a:gd name="connsiteY580" fmla="*/ 2049780 h 2789872"/>
              <a:gd name="connsiteX581" fmla="*/ 7192328 w 11475720"/>
              <a:gd name="connsiteY581" fmla="*/ 2042160 h 2789872"/>
              <a:gd name="connsiteX582" fmla="*/ 7187565 w 11475720"/>
              <a:gd name="connsiteY582" fmla="*/ 2038350 h 2789872"/>
              <a:gd name="connsiteX583" fmla="*/ 7187565 w 11475720"/>
              <a:gd name="connsiteY583" fmla="*/ 2027873 h 2789872"/>
              <a:gd name="connsiteX584" fmla="*/ 7180898 w 11475720"/>
              <a:gd name="connsiteY584" fmla="*/ 2027873 h 2789872"/>
              <a:gd name="connsiteX585" fmla="*/ 7180898 w 11475720"/>
              <a:gd name="connsiteY585" fmla="*/ 2033588 h 2789872"/>
              <a:gd name="connsiteX586" fmla="*/ 7160895 w 11475720"/>
              <a:gd name="connsiteY586" fmla="*/ 2028825 h 2789872"/>
              <a:gd name="connsiteX587" fmla="*/ 7160895 w 11475720"/>
              <a:gd name="connsiteY587" fmla="*/ 1894523 h 2789872"/>
              <a:gd name="connsiteX588" fmla="*/ 7173278 w 11475720"/>
              <a:gd name="connsiteY588" fmla="*/ 1869758 h 2789872"/>
              <a:gd name="connsiteX589" fmla="*/ 7173278 w 11475720"/>
              <a:gd name="connsiteY589" fmla="*/ 1864995 h 2789872"/>
              <a:gd name="connsiteX590" fmla="*/ 7172325 w 11475720"/>
              <a:gd name="connsiteY590" fmla="*/ 1862138 h 2789872"/>
              <a:gd name="connsiteX591" fmla="*/ 7172325 w 11475720"/>
              <a:gd name="connsiteY591" fmla="*/ 1858328 h 2789872"/>
              <a:gd name="connsiteX592" fmla="*/ 7173278 w 11475720"/>
              <a:gd name="connsiteY592" fmla="*/ 1856423 h 2789872"/>
              <a:gd name="connsiteX593" fmla="*/ 7173278 w 11475720"/>
              <a:gd name="connsiteY593" fmla="*/ 1850708 h 2789872"/>
              <a:gd name="connsiteX594" fmla="*/ 7166610 w 11475720"/>
              <a:gd name="connsiteY594" fmla="*/ 1850708 h 2789872"/>
              <a:gd name="connsiteX595" fmla="*/ 7163753 w 11475720"/>
              <a:gd name="connsiteY595" fmla="*/ 1844993 h 2789872"/>
              <a:gd name="connsiteX596" fmla="*/ 7152323 w 11475720"/>
              <a:gd name="connsiteY596" fmla="*/ 1844993 h 2789872"/>
              <a:gd name="connsiteX597" fmla="*/ 7152323 w 11475720"/>
              <a:gd name="connsiteY597" fmla="*/ 1793558 h 2789872"/>
              <a:gd name="connsiteX598" fmla="*/ 7155180 w 11475720"/>
              <a:gd name="connsiteY598" fmla="*/ 1791653 h 2789872"/>
              <a:gd name="connsiteX599" fmla="*/ 7162800 w 11475720"/>
              <a:gd name="connsiteY599" fmla="*/ 1776413 h 2789872"/>
              <a:gd name="connsiteX600" fmla="*/ 7162800 w 11475720"/>
              <a:gd name="connsiteY600" fmla="*/ 1768793 h 2789872"/>
              <a:gd name="connsiteX601" fmla="*/ 7161848 w 11475720"/>
              <a:gd name="connsiteY601" fmla="*/ 1766888 h 2789872"/>
              <a:gd name="connsiteX602" fmla="*/ 7161848 w 11475720"/>
              <a:gd name="connsiteY602" fmla="*/ 1763078 h 2789872"/>
              <a:gd name="connsiteX603" fmla="*/ 7152323 w 11475720"/>
              <a:gd name="connsiteY603" fmla="*/ 1750695 h 2789872"/>
              <a:gd name="connsiteX604" fmla="*/ 7140893 w 11475720"/>
              <a:gd name="connsiteY604" fmla="*/ 1750695 h 2789872"/>
              <a:gd name="connsiteX605" fmla="*/ 7140893 w 11475720"/>
              <a:gd name="connsiteY605" fmla="*/ 1745933 h 2789872"/>
              <a:gd name="connsiteX606" fmla="*/ 7141845 w 11475720"/>
              <a:gd name="connsiteY606" fmla="*/ 1744028 h 2789872"/>
              <a:gd name="connsiteX607" fmla="*/ 7141845 w 11475720"/>
              <a:gd name="connsiteY607" fmla="*/ 1724025 h 2789872"/>
              <a:gd name="connsiteX608" fmla="*/ 7140893 w 11475720"/>
              <a:gd name="connsiteY608" fmla="*/ 1723073 h 2789872"/>
              <a:gd name="connsiteX609" fmla="*/ 7140893 w 11475720"/>
              <a:gd name="connsiteY609" fmla="*/ 1717358 h 2789872"/>
              <a:gd name="connsiteX610" fmla="*/ 7142798 w 11475720"/>
              <a:gd name="connsiteY610" fmla="*/ 1716405 h 2789872"/>
              <a:gd name="connsiteX611" fmla="*/ 7142798 w 11475720"/>
              <a:gd name="connsiteY611" fmla="*/ 1709738 h 2789872"/>
              <a:gd name="connsiteX612" fmla="*/ 7145655 w 11475720"/>
              <a:gd name="connsiteY612" fmla="*/ 1699260 h 2789872"/>
              <a:gd name="connsiteX613" fmla="*/ 7145655 w 11475720"/>
              <a:gd name="connsiteY613" fmla="*/ 1687830 h 2789872"/>
              <a:gd name="connsiteX614" fmla="*/ 7148513 w 11475720"/>
              <a:gd name="connsiteY614" fmla="*/ 1684973 h 2789872"/>
              <a:gd name="connsiteX615" fmla="*/ 7148513 w 11475720"/>
              <a:gd name="connsiteY615" fmla="*/ 1676400 h 2789872"/>
              <a:gd name="connsiteX616" fmla="*/ 7146608 w 11475720"/>
              <a:gd name="connsiteY616" fmla="*/ 1676400 h 2789872"/>
              <a:gd name="connsiteX617" fmla="*/ 7135178 w 11475720"/>
              <a:gd name="connsiteY617" fmla="*/ 1672590 h 2789872"/>
              <a:gd name="connsiteX618" fmla="*/ 7135178 w 11475720"/>
              <a:gd name="connsiteY618" fmla="*/ 1642110 h 2789872"/>
              <a:gd name="connsiteX619" fmla="*/ 7133273 w 11475720"/>
              <a:gd name="connsiteY619" fmla="*/ 1640205 h 2789872"/>
              <a:gd name="connsiteX620" fmla="*/ 7133273 w 11475720"/>
              <a:gd name="connsiteY620" fmla="*/ 1636395 h 2789872"/>
              <a:gd name="connsiteX621" fmla="*/ 7137083 w 11475720"/>
              <a:gd name="connsiteY621" fmla="*/ 1626870 h 2789872"/>
              <a:gd name="connsiteX622" fmla="*/ 7130415 w 11475720"/>
              <a:gd name="connsiteY622" fmla="*/ 1618298 h 2789872"/>
              <a:gd name="connsiteX623" fmla="*/ 7123748 w 11475720"/>
              <a:gd name="connsiteY623" fmla="*/ 1626870 h 2789872"/>
              <a:gd name="connsiteX624" fmla="*/ 7127558 w 11475720"/>
              <a:gd name="connsiteY624" fmla="*/ 1636395 h 2789872"/>
              <a:gd name="connsiteX625" fmla="*/ 7127558 w 11475720"/>
              <a:gd name="connsiteY625" fmla="*/ 1640205 h 2789872"/>
              <a:gd name="connsiteX626" fmla="*/ 7125653 w 11475720"/>
              <a:gd name="connsiteY626" fmla="*/ 1642110 h 2789872"/>
              <a:gd name="connsiteX627" fmla="*/ 7125653 w 11475720"/>
              <a:gd name="connsiteY627" fmla="*/ 1672590 h 2789872"/>
              <a:gd name="connsiteX628" fmla="*/ 7113270 w 11475720"/>
              <a:gd name="connsiteY628" fmla="*/ 1676400 h 2789872"/>
              <a:gd name="connsiteX629" fmla="*/ 7111365 w 11475720"/>
              <a:gd name="connsiteY629" fmla="*/ 1676400 h 2789872"/>
              <a:gd name="connsiteX630" fmla="*/ 7111365 w 11475720"/>
              <a:gd name="connsiteY630" fmla="*/ 1684973 h 2789872"/>
              <a:gd name="connsiteX631" fmla="*/ 7114223 w 11475720"/>
              <a:gd name="connsiteY631" fmla="*/ 1687830 h 2789872"/>
              <a:gd name="connsiteX632" fmla="*/ 7114223 w 11475720"/>
              <a:gd name="connsiteY632" fmla="*/ 1699260 h 2789872"/>
              <a:gd name="connsiteX633" fmla="*/ 7117080 w 11475720"/>
              <a:gd name="connsiteY633" fmla="*/ 1709738 h 2789872"/>
              <a:gd name="connsiteX634" fmla="*/ 7117080 w 11475720"/>
              <a:gd name="connsiteY634" fmla="*/ 1716405 h 2789872"/>
              <a:gd name="connsiteX635" fmla="*/ 7119938 w 11475720"/>
              <a:gd name="connsiteY635" fmla="*/ 1717358 h 2789872"/>
              <a:gd name="connsiteX636" fmla="*/ 7119938 w 11475720"/>
              <a:gd name="connsiteY636" fmla="*/ 1723073 h 2789872"/>
              <a:gd name="connsiteX637" fmla="*/ 7118985 w 11475720"/>
              <a:gd name="connsiteY637" fmla="*/ 1724025 h 2789872"/>
              <a:gd name="connsiteX638" fmla="*/ 7118985 w 11475720"/>
              <a:gd name="connsiteY638" fmla="*/ 1744028 h 2789872"/>
              <a:gd name="connsiteX639" fmla="*/ 7120890 w 11475720"/>
              <a:gd name="connsiteY639" fmla="*/ 1745933 h 2789872"/>
              <a:gd name="connsiteX640" fmla="*/ 7120890 w 11475720"/>
              <a:gd name="connsiteY640" fmla="*/ 1750695 h 2789872"/>
              <a:gd name="connsiteX641" fmla="*/ 7109460 w 11475720"/>
              <a:gd name="connsiteY641" fmla="*/ 1750695 h 2789872"/>
              <a:gd name="connsiteX642" fmla="*/ 7099935 w 11475720"/>
              <a:gd name="connsiteY642" fmla="*/ 1763078 h 2789872"/>
              <a:gd name="connsiteX643" fmla="*/ 7099935 w 11475720"/>
              <a:gd name="connsiteY643" fmla="*/ 1766888 h 2789872"/>
              <a:gd name="connsiteX644" fmla="*/ 7098983 w 11475720"/>
              <a:gd name="connsiteY644" fmla="*/ 1768793 h 2789872"/>
              <a:gd name="connsiteX645" fmla="*/ 7098983 w 11475720"/>
              <a:gd name="connsiteY645" fmla="*/ 1776413 h 2789872"/>
              <a:gd name="connsiteX646" fmla="*/ 7106603 w 11475720"/>
              <a:gd name="connsiteY646" fmla="*/ 1791653 h 2789872"/>
              <a:gd name="connsiteX647" fmla="*/ 7109460 w 11475720"/>
              <a:gd name="connsiteY647" fmla="*/ 1793558 h 2789872"/>
              <a:gd name="connsiteX648" fmla="*/ 7109460 w 11475720"/>
              <a:gd name="connsiteY648" fmla="*/ 1844993 h 2789872"/>
              <a:gd name="connsiteX649" fmla="*/ 7098030 w 11475720"/>
              <a:gd name="connsiteY649" fmla="*/ 1844993 h 2789872"/>
              <a:gd name="connsiteX650" fmla="*/ 7094220 w 11475720"/>
              <a:gd name="connsiteY650" fmla="*/ 1850708 h 2789872"/>
              <a:gd name="connsiteX651" fmla="*/ 7087553 w 11475720"/>
              <a:gd name="connsiteY651" fmla="*/ 1850708 h 2789872"/>
              <a:gd name="connsiteX652" fmla="*/ 7087553 w 11475720"/>
              <a:gd name="connsiteY652" fmla="*/ 1856423 h 2789872"/>
              <a:gd name="connsiteX653" fmla="*/ 7088505 w 11475720"/>
              <a:gd name="connsiteY653" fmla="*/ 1858328 h 2789872"/>
              <a:gd name="connsiteX654" fmla="*/ 7088505 w 11475720"/>
              <a:gd name="connsiteY654" fmla="*/ 1862138 h 2789872"/>
              <a:gd name="connsiteX655" fmla="*/ 7087553 w 11475720"/>
              <a:gd name="connsiteY655" fmla="*/ 1864995 h 2789872"/>
              <a:gd name="connsiteX656" fmla="*/ 7087553 w 11475720"/>
              <a:gd name="connsiteY656" fmla="*/ 1869758 h 2789872"/>
              <a:gd name="connsiteX657" fmla="*/ 7099935 w 11475720"/>
              <a:gd name="connsiteY657" fmla="*/ 1894523 h 2789872"/>
              <a:gd name="connsiteX658" fmla="*/ 7099935 w 11475720"/>
              <a:gd name="connsiteY658" fmla="*/ 2026920 h 2789872"/>
              <a:gd name="connsiteX659" fmla="*/ 7079933 w 11475720"/>
              <a:gd name="connsiteY659" fmla="*/ 2031683 h 2789872"/>
              <a:gd name="connsiteX660" fmla="*/ 7079933 w 11475720"/>
              <a:gd name="connsiteY660" fmla="*/ 2025968 h 2789872"/>
              <a:gd name="connsiteX661" fmla="*/ 7074218 w 11475720"/>
              <a:gd name="connsiteY661" fmla="*/ 2025968 h 2789872"/>
              <a:gd name="connsiteX662" fmla="*/ 7074218 w 11475720"/>
              <a:gd name="connsiteY662" fmla="*/ 2036445 h 2789872"/>
              <a:gd name="connsiteX663" fmla="*/ 7069455 w 11475720"/>
              <a:gd name="connsiteY663" fmla="*/ 2040255 h 2789872"/>
              <a:gd name="connsiteX664" fmla="*/ 7069455 w 11475720"/>
              <a:gd name="connsiteY664" fmla="*/ 2047875 h 2789872"/>
              <a:gd name="connsiteX665" fmla="*/ 7083743 w 11475720"/>
              <a:gd name="connsiteY665" fmla="*/ 2068830 h 2789872"/>
              <a:gd name="connsiteX666" fmla="*/ 7088505 w 11475720"/>
              <a:gd name="connsiteY666" fmla="*/ 2085975 h 2789872"/>
              <a:gd name="connsiteX667" fmla="*/ 7088505 w 11475720"/>
              <a:gd name="connsiteY667" fmla="*/ 2120265 h 2789872"/>
              <a:gd name="connsiteX668" fmla="*/ 7086600 w 11475720"/>
              <a:gd name="connsiteY668" fmla="*/ 2120265 h 2789872"/>
              <a:gd name="connsiteX669" fmla="*/ 7086600 w 11475720"/>
              <a:gd name="connsiteY669" fmla="*/ 2130743 h 2789872"/>
              <a:gd name="connsiteX670" fmla="*/ 7088505 w 11475720"/>
              <a:gd name="connsiteY670" fmla="*/ 2130743 h 2789872"/>
              <a:gd name="connsiteX671" fmla="*/ 7088505 w 11475720"/>
              <a:gd name="connsiteY671" fmla="*/ 2243138 h 2789872"/>
              <a:gd name="connsiteX672" fmla="*/ 7082790 w 11475720"/>
              <a:gd name="connsiteY672" fmla="*/ 2248853 h 2789872"/>
              <a:gd name="connsiteX673" fmla="*/ 7082790 w 11475720"/>
              <a:gd name="connsiteY673" fmla="*/ 2301240 h 2789872"/>
              <a:gd name="connsiteX674" fmla="*/ 7078980 w 11475720"/>
              <a:gd name="connsiteY674" fmla="*/ 2303145 h 2789872"/>
              <a:gd name="connsiteX675" fmla="*/ 7078980 w 11475720"/>
              <a:gd name="connsiteY675" fmla="*/ 2312670 h 2789872"/>
              <a:gd name="connsiteX676" fmla="*/ 7081838 w 11475720"/>
              <a:gd name="connsiteY676" fmla="*/ 2315528 h 2789872"/>
              <a:gd name="connsiteX677" fmla="*/ 7081838 w 11475720"/>
              <a:gd name="connsiteY677" fmla="*/ 2355533 h 2789872"/>
              <a:gd name="connsiteX678" fmla="*/ 7069455 w 11475720"/>
              <a:gd name="connsiteY678" fmla="*/ 2366963 h 2789872"/>
              <a:gd name="connsiteX679" fmla="*/ 7066598 w 11475720"/>
              <a:gd name="connsiteY679" fmla="*/ 2366963 h 2789872"/>
              <a:gd name="connsiteX680" fmla="*/ 7018973 w 11475720"/>
              <a:gd name="connsiteY680" fmla="*/ 2320290 h 2789872"/>
              <a:gd name="connsiteX681" fmla="*/ 7018973 w 11475720"/>
              <a:gd name="connsiteY681" fmla="*/ 2316480 h 2789872"/>
              <a:gd name="connsiteX682" fmla="*/ 7014210 w 11475720"/>
              <a:gd name="connsiteY682" fmla="*/ 2314575 h 2789872"/>
              <a:gd name="connsiteX683" fmla="*/ 7014210 w 11475720"/>
              <a:gd name="connsiteY683" fmla="*/ 2302193 h 2789872"/>
              <a:gd name="connsiteX684" fmla="*/ 7016115 w 11475720"/>
              <a:gd name="connsiteY684" fmla="*/ 2301240 h 2789872"/>
              <a:gd name="connsiteX685" fmla="*/ 7016115 w 11475720"/>
              <a:gd name="connsiteY685" fmla="*/ 2296478 h 2789872"/>
              <a:gd name="connsiteX686" fmla="*/ 7013258 w 11475720"/>
              <a:gd name="connsiteY686" fmla="*/ 2292668 h 2789872"/>
              <a:gd name="connsiteX687" fmla="*/ 7010400 w 11475720"/>
              <a:gd name="connsiteY687" fmla="*/ 2296478 h 2789872"/>
              <a:gd name="connsiteX688" fmla="*/ 7010400 w 11475720"/>
              <a:gd name="connsiteY688" fmla="*/ 2301240 h 2789872"/>
              <a:gd name="connsiteX689" fmla="*/ 7012305 w 11475720"/>
              <a:gd name="connsiteY689" fmla="*/ 2302193 h 2789872"/>
              <a:gd name="connsiteX690" fmla="*/ 7012305 w 11475720"/>
              <a:gd name="connsiteY690" fmla="*/ 2314575 h 2789872"/>
              <a:gd name="connsiteX691" fmla="*/ 7007543 w 11475720"/>
              <a:gd name="connsiteY691" fmla="*/ 2316480 h 2789872"/>
              <a:gd name="connsiteX692" fmla="*/ 7007543 w 11475720"/>
              <a:gd name="connsiteY692" fmla="*/ 2320290 h 2789872"/>
              <a:gd name="connsiteX693" fmla="*/ 7000875 w 11475720"/>
              <a:gd name="connsiteY693" fmla="*/ 2322195 h 2789872"/>
              <a:gd name="connsiteX694" fmla="*/ 7000875 w 11475720"/>
              <a:gd name="connsiteY694" fmla="*/ 2205038 h 2789872"/>
              <a:gd name="connsiteX695" fmla="*/ 7004685 w 11475720"/>
              <a:gd name="connsiteY695" fmla="*/ 2201228 h 2789872"/>
              <a:gd name="connsiteX696" fmla="*/ 7004685 w 11475720"/>
              <a:gd name="connsiteY696" fmla="*/ 2189798 h 2789872"/>
              <a:gd name="connsiteX697" fmla="*/ 6998970 w 11475720"/>
              <a:gd name="connsiteY697" fmla="*/ 2187893 h 2789872"/>
              <a:gd name="connsiteX698" fmla="*/ 6998970 w 11475720"/>
              <a:gd name="connsiteY698" fmla="*/ 2120265 h 2789872"/>
              <a:gd name="connsiteX699" fmla="*/ 6992303 w 11475720"/>
              <a:gd name="connsiteY699" fmla="*/ 2113598 h 2789872"/>
              <a:gd name="connsiteX700" fmla="*/ 6992303 w 11475720"/>
              <a:gd name="connsiteY700" fmla="*/ 1968818 h 2789872"/>
              <a:gd name="connsiteX701" fmla="*/ 6994208 w 11475720"/>
              <a:gd name="connsiteY701" fmla="*/ 1968818 h 2789872"/>
              <a:gd name="connsiteX702" fmla="*/ 6994208 w 11475720"/>
              <a:gd name="connsiteY702" fmla="*/ 1955483 h 2789872"/>
              <a:gd name="connsiteX703" fmla="*/ 6992303 w 11475720"/>
              <a:gd name="connsiteY703" fmla="*/ 1955483 h 2789872"/>
              <a:gd name="connsiteX704" fmla="*/ 6992303 w 11475720"/>
              <a:gd name="connsiteY704" fmla="*/ 1910715 h 2789872"/>
              <a:gd name="connsiteX705" fmla="*/ 6998018 w 11475720"/>
              <a:gd name="connsiteY705" fmla="*/ 1887855 h 2789872"/>
              <a:gd name="connsiteX706" fmla="*/ 7016115 w 11475720"/>
              <a:gd name="connsiteY706" fmla="*/ 1860233 h 2789872"/>
              <a:gd name="connsiteX707" fmla="*/ 7016115 w 11475720"/>
              <a:gd name="connsiteY707" fmla="*/ 1849755 h 2789872"/>
              <a:gd name="connsiteX708" fmla="*/ 7009448 w 11475720"/>
              <a:gd name="connsiteY708" fmla="*/ 1844040 h 2789872"/>
              <a:gd name="connsiteX709" fmla="*/ 7009448 w 11475720"/>
              <a:gd name="connsiteY709" fmla="*/ 1830705 h 2789872"/>
              <a:gd name="connsiteX710" fmla="*/ 7001828 w 11475720"/>
              <a:gd name="connsiteY710" fmla="*/ 1830705 h 2789872"/>
              <a:gd name="connsiteX711" fmla="*/ 7001828 w 11475720"/>
              <a:gd name="connsiteY711" fmla="*/ 1837373 h 2789872"/>
              <a:gd name="connsiteX712" fmla="*/ 6975158 w 11475720"/>
              <a:gd name="connsiteY712" fmla="*/ 1831658 h 2789872"/>
              <a:gd name="connsiteX713" fmla="*/ 6975158 w 11475720"/>
              <a:gd name="connsiteY713" fmla="*/ 1661160 h 2789872"/>
              <a:gd name="connsiteX714" fmla="*/ 6991350 w 11475720"/>
              <a:gd name="connsiteY714" fmla="*/ 1628775 h 2789872"/>
              <a:gd name="connsiteX715" fmla="*/ 6991350 w 11475720"/>
              <a:gd name="connsiteY715" fmla="*/ 1622108 h 2789872"/>
              <a:gd name="connsiteX716" fmla="*/ 6989445 w 11475720"/>
              <a:gd name="connsiteY716" fmla="*/ 1619250 h 2789872"/>
              <a:gd name="connsiteX717" fmla="*/ 6989445 w 11475720"/>
              <a:gd name="connsiteY717" fmla="*/ 1614488 h 2789872"/>
              <a:gd name="connsiteX718" fmla="*/ 6991350 w 11475720"/>
              <a:gd name="connsiteY718" fmla="*/ 1612583 h 2789872"/>
              <a:gd name="connsiteX719" fmla="*/ 6991350 w 11475720"/>
              <a:gd name="connsiteY719" fmla="*/ 1605915 h 2789872"/>
              <a:gd name="connsiteX720" fmla="*/ 6982778 w 11475720"/>
              <a:gd name="connsiteY720" fmla="*/ 1605915 h 2789872"/>
              <a:gd name="connsiteX721" fmla="*/ 6978015 w 11475720"/>
              <a:gd name="connsiteY721" fmla="*/ 1599248 h 2789872"/>
              <a:gd name="connsiteX722" fmla="*/ 6963728 w 11475720"/>
              <a:gd name="connsiteY722" fmla="*/ 1599248 h 2789872"/>
              <a:gd name="connsiteX723" fmla="*/ 6963728 w 11475720"/>
              <a:gd name="connsiteY723" fmla="*/ 1533525 h 2789872"/>
              <a:gd name="connsiteX724" fmla="*/ 6966585 w 11475720"/>
              <a:gd name="connsiteY724" fmla="*/ 1530668 h 2789872"/>
              <a:gd name="connsiteX725" fmla="*/ 6976110 w 11475720"/>
              <a:gd name="connsiteY725" fmla="*/ 1510665 h 2789872"/>
              <a:gd name="connsiteX726" fmla="*/ 6976110 w 11475720"/>
              <a:gd name="connsiteY726" fmla="*/ 1501140 h 2789872"/>
              <a:gd name="connsiteX727" fmla="*/ 6975158 w 11475720"/>
              <a:gd name="connsiteY727" fmla="*/ 1499235 h 2789872"/>
              <a:gd name="connsiteX728" fmla="*/ 6975158 w 11475720"/>
              <a:gd name="connsiteY728" fmla="*/ 1494473 h 2789872"/>
              <a:gd name="connsiteX729" fmla="*/ 6962775 w 11475720"/>
              <a:gd name="connsiteY729" fmla="*/ 1479233 h 2789872"/>
              <a:gd name="connsiteX730" fmla="*/ 6948488 w 11475720"/>
              <a:gd name="connsiteY730" fmla="*/ 1478280 h 2789872"/>
              <a:gd name="connsiteX731" fmla="*/ 6948488 w 11475720"/>
              <a:gd name="connsiteY731" fmla="*/ 1472565 h 2789872"/>
              <a:gd name="connsiteX732" fmla="*/ 6950393 w 11475720"/>
              <a:gd name="connsiteY732" fmla="*/ 1470660 h 2789872"/>
              <a:gd name="connsiteX733" fmla="*/ 6950393 w 11475720"/>
              <a:gd name="connsiteY733" fmla="*/ 1444943 h 2789872"/>
              <a:gd name="connsiteX734" fmla="*/ 6948488 w 11475720"/>
              <a:gd name="connsiteY734" fmla="*/ 1443038 h 2789872"/>
              <a:gd name="connsiteX735" fmla="*/ 6948488 w 11475720"/>
              <a:gd name="connsiteY735" fmla="*/ 1435418 h 2789872"/>
              <a:gd name="connsiteX736" fmla="*/ 6951345 w 11475720"/>
              <a:gd name="connsiteY736" fmla="*/ 1434465 h 2789872"/>
              <a:gd name="connsiteX737" fmla="*/ 6951345 w 11475720"/>
              <a:gd name="connsiteY737" fmla="*/ 1425893 h 2789872"/>
              <a:gd name="connsiteX738" fmla="*/ 6955155 w 11475720"/>
              <a:gd name="connsiteY738" fmla="*/ 1412558 h 2789872"/>
              <a:gd name="connsiteX739" fmla="*/ 6955155 w 11475720"/>
              <a:gd name="connsiteY739" fmla="*/ 1399223 h 2789872"/>
              <a:gd name="connsiteX740" fmla="*/ 6958965 w 11475720"/>
              <a:gd name="connsiteY740" fmla="*/ 1395413 h 2789872"/>
              <a:gd name="connsiteX741" fmla="*/ 6958965 w 11475720"/>
              <a:gd name="connsiteY741" fmla="*/ 1384935 h 2789872"/>
              <a:gd name="connsiteX742" fmla="*/ 6956108 w 11475720"/>
              <a:gd name="connsiteY742" fmla="*/ 1384935 h 2789872"/>
              <a:gd name="connsiteX743" fmla="*/ 6940868 w 11475720"/>
              <a:gd name="connsiteY743" fmla="*/ 1380173 h 2789872"/>
              <a:gd name="connsiteX744" fmla="*/ 6940868 w 11475720"/>
              <a:gd name="connsiteY744" fmla="*/ 1341120 h 2789872"/>
              <a:gd name="connsiteX745" fmla="*/ 6938963 w 11475720"/>
              <a:gd name="connsiteY745" fmla="*/ 1339215 h 2789872"/>
              <a:gd name="connsiteX746" fmla="*/ 6938963 w 11475720"/>
              <a:gd name="connsiteY746" fmla="*/ 1334453 h 2789872"/>
              <a:gd name="connsiteX747" fmla="*/ 6943725 w 11475720"/>
              <a:gd name="connsiteY747" fmla="*/ 1322070 h 2789872"/>
              <a:gd name="connsiteX748" fmla="*/ 6935153 w 11475720"/>
              <a:gd name="connsiteY748" fmla="*/ 1310640 h 2789872"/>
              <a:gd name="connsiteX749" fmla="*/ 6925628 w 11475720"/>
              <a:gd name="connsiteY749" fmla="*/ 1322070 h 2789872"/>
              <a:gd name="connsiteX750" fmla="*/ 6930390 w 11475720"/>
              <a:gd name="connsiteY750" fmla="*/ 1334453 h 2789872"/>
              <a:gd name="connsiteX751" fmla="*/ 6930390 w 11475720"/>
              <a:gd name="connsiteY751" fmla="*/ 1339215 h 2789872"/>
              <a:gd name="connsiteX752" fmla="*/ 6928485 w 11475720"/>
              <a:gd name="connsiteY752" fmla="*/ 1341120 h 2789872"/>
              <a:gd name="connsiteX753" fmla="*/ 6928485 w 11475720"/>
              <a:gd name="connsiteY753" fmla="*/ 1380173 h 2789872"/>
              <a:gd name="connsiteX754" fmla="*/ 6913245 w 11475720"/>
              <a:gd name="connsiteY754" fmla="*/ 1384935 h 2789872"/>
              <a:gd name="connsiteX755" fmla="*/ 6910388 w 11475720"/>
              <a:gd name="connsiteY755" fmla="*/ 1384935 h 2789872"/>
              <a:gd name="connsiteX756" fmla="*/ 6910388 w 11475720"/>
              <a:gd name="connsiteY756" fmla="*/ 1395413 h 2789872"/>
              <a:gd name="connsiteX757" fmla="*/ 6914198 w 11475720"/>
              <a:gd name="connsiteY757" fmla="*/ 1399223 h 2789872"/>
              <a:gd name="connsiteX758" fmla="*/ 6914198 w 11475720"/>
              <a:gd name="connsiteY758" fmla="*/ 1414463 h 2789872"/>
              <a:gd name="connsiteX759" fmla="*/ 6918008 w 11475720"/>
              <a:gd name="connsiteY759" fmla="*/ 1427798 h 2789872"/>
              <a:gd name="connsiteX760" fmla="*/ 6918008 w 11475720"/>
              <a:gd name="connsiteY760" fmla="*/ 1436370 h 2789872"/>
              <a:gd name="connsiteX761" fmla="*/ 6920865 w 11475720"/>
              <a:gd name="connsiteY761" fmla="*/ 1437323 h 2789872"/>
              <a:gd name="connsiteX762" fmla="*/ 6920865 w 11475720"/>
              <a:gd name="connsiteY762" fmla="*/ 1444943 h 2789872"/>
              <a:gd name="connsiteX763" fmla="*/ 6918960 w 11475720"/>
              <a:gd name="connsiteY763" fmla="*/ 1446848 h 2789872"/>
              <a:gd name="connsiteX764" fmla="*/ 6918960 w 11475720"/>
              <a:gd name="connsiteY764" fmla="*/ 1472565 h 2789872"/>
              <a:gd name="connsiteX765" fmla="*/ 6920865 w 11475720"/>
              <a:gd name="connsiteY765" fmla="*/ 1474470 h 2789872"/>
              <a:gd name="connsiteX766" fmla="*/ 6920865 w 11475720"/>
              <a:gd name="connsiteY766" fmla="*/ 1480185 h 2789872"/>
              <a:gd name="connsiteX767" fmla="*/ 6906578 w 11475720"/>
              <a:gd name="connsiteY767" fmla="*/ 1481138 h 2789872"/>
              <a:gd name="connsiteX768" fmla="*/ 6894195 w 11475720"/>
              <a:gd name="connsiteY768" fmla="*/ 1496378 h 2789872"/>
              <a:gd name="connsiteX769" fmla="*/ 6894195 w 11475720"/>
              <a:gd name="connsiteY769" fmla="*/ 1501140 h 2789872"/>
              <a:gd name="connsiteX770" fmla="*/ 6893243 w 11475720"/>
              <a:gd name="connsiteY770" fmla="*/ 1503045 h 2789872"/>
              <a:gd name="connsiteX771" fmla="*/ 6893243 w 11475720"/>
              <a:gd name="connsiteY771" fmla="*/ 1512570 h 2789872"/>
              <a:gd name="connsiteX772" fmla="*/ 6902768 w 11475720"/>
              <a:gd name="connsiteY772" fmla="*/ 1532573 h 2789872"/>
              <a:gd name="connsiteX773" fmla="*/ 6905625 w 11475720"/>
              <a:gd name="connsiteY773" fmla="*/ 1535430 h 2789872"/>
              <a:gd name="connsiteX774" fmla="*/ 6905625 w 11475720"/>
              <a:gd name="connsiteY774" fmla="*/ 1601153 h 2789872"/>
              <a:gd name="connsiteX775" fmla="*/ 6891338 w 11475720"/>
              <a:gd name="connsiteY775" fmla="*/ 1601153 h 2789872"/>
              <a:gd name="connsiteX776" fmla="*/ 6886575 w 11475720"/>
              <a:gd name="connsiteY776" fmla="*/ 1607820 h 2789872"/>
              <a:gd name="connsiteX777" fmla="*/ 6878003 w 11475720"/>
              <a:gd name="connsiteY777" fmla="*/ 1607820 h 2789872"/>
              <a:gd name="connsiteX778" fmla="*/ 6878003 w 11475720"/>
              <a:gd name="connsiteY778" fmla="*/ 1614488 h 2789872"/>
              <a:gd name="connsiteX779" fmla="*/ 6879908 w 11475720"/>
              <a:gd name="connsiteY779" fmla="*/ 1616393 h 2789872"/>
              <a:gd name="connsiteX780" fmla="*/ 6879908 w 11475720"/>
              <a:gd name="connsiteY780" fmla="*/ 1621155 h 2789872"/>
              <a:gd name="connsiteX781" fmla="*/ 6878003 w 11475720"/>
              <a:gd name="connsiteY781" fmla="*/ 1624013 h 2789872"/>
              <a:gd name="connsiteX782" fmla="*/ 6878003 w 11475720"/>
              <a:gd name="connsiteY782" fmla="*/ 1630680 h 2789872"/>
              <a:gd name="connsiteX783" fmla="*/ 6894195 w 11475720"/>
              <a:gd name="connsiteY783" fmla="*/ 1663065 h 2789872"/>
              <a:gd name="connsiteX784" fmla="*/ 6894195 w 11475720"/>
              <a:gd name="connsiteY784" fmla="*/ 1833563 h 2789872"/>
              <a:gd name="connsiteX785" fmla="*/ 6867525 w 11475720"/>
              <a:gd name="connsiteY785" fmla="*/ 1839278 h 2789872"/>
              <a:gd name="connsiteX786" fmla="*/ 6867525 w 11475720"/>
              <a:gd name="connsiteY786" fmla="*/ 1832610 h 2789872"/>
              <a:gd name="connsiteX787" fmla="*/ 6858953 w 11475720"/>
              <a:gd name="connsiteY787" fmla="*/ 1832610 h 2789872"/>
              <a:gd name="connsiteX788" fmla="*/ 6858953 w 11475720"/>
              <a:gd name="connsiteY788" fmla="*/ 1845945 h 2789872"/>
              <a:gd name="connsiteX789" fmla="*/ 6853238 w 11475720"/>
              <a:gd name="connsiteY789" fmla="*/ 1851660 h 2789872"/>
              <a:gd name="connsiteX790" fmla="*/ 6853238 w 11475720"/>
              <a:gd name="connsiteY790" fmla="*/ 1862138 h 2789872"/>
              <a:gd name="connsiteX791" fmla="*/ 6871335 w 11475720"/>
              <a:gd name="connsiteY791" fmla="*/ 1889760 h 2789872"/>
              <a:gd name="connsiteX792" fmla="*/ 6877050 w 11475720"/>
              <a:gd name="connsiteY792" fmla="*/ 1912620 h 2789872"/>
              <a:gd name="connsiteX793" fmla="*/ 6877050 w 11475720"/>
              <a:gd name="connsiteY793" fmla="*/ 1957388 h 2789872"/>
              <a:gd name="connsiteX794" fmla="*/ 6875145 w 11475720"/>
              <a:gd name="connsiteY794" fmla="*/ 1957388 h 2789872"/>
              <a:gd name="connsiteX795" fmla="*/ 6875145 w 11475720"/>
              <a:gd name="connsiteY795" fmla="*/ 1970723 h 2789872"/>
              <a:gd name="connsiteX796" fmla="*/ 6877050 w 11475720"/>
              <a:gd name="connsiteY796" fmla="*/ 1970723 h 2789872"/>
              <a:gd name="connsiteX797" fmla="*/ 6877050 w 11475720"/>
              <a:gd name="connsiteY797" fmla="*/ 2113598 h 2789872"/>
              <a:gd name="connsiteX798" fmla="*/ 6870383 w 11475720"/>
              <a:gd name="connsiteY798" fmla="*/ 2120265 h 2789872"/>
              <a:gd name="connsiteX799" fmla="*/ 6870383 w 11475720"/>
              <a:gd name="connsiteY799" fmla="*/ 2187893 h 2789872"/>
              <a:gd name="connsiteX800" fmla="*/ 6865620 w 11475720"/>
              <a:gd name="connsiteY800" fmla="*/ 2189798 h 2789872"/>
              <a:gd name="connsiteX801" fmla="*/ 6865620 w 11475720"/>
              <a:gd name="connsiteY801" fmla="*/ 2202180 h 2789872"/>
              <a:gd name="connsiteX802" fmla="*/ 6869430 w 11475720"/>
              <a:gd name="connsiteY802" fmla="*/ 2205990 h 2789872"/>
              <a:gd name="connsiteX803" fmla="*/ 6869430 w 11475720"/>
              <a:gd name="connsiteY803" fmla="*/ 2315528 h 2789872"/>
              <a:gd name="connsiteX804" fmla="*/ 6838950 w 11475720"/>
              <a:gd name="connsiteY804" fmla="*/ 2315528 h 2789872"/>
              <a:gd name="connsiteX805" fmla="*/ 6838950 w 11475720"/>
              <a:gd name="connsiteY805" fmla="*/ 2307908 h 2789872"/>
              <a:gd name="connsiteX806" fmla="*/ 6833235 w 11475720"/>
              <a:gd name="connsiteY806" fmla="*/ 2313623 h 2789872"/>
              <a:gd name="connsiteX807" fmla="*/ 6833235 w 11475720"/>
              <a:gd name="connsiteY807" fmla="*/ 2323148 h 2789872"/>
              <a:gd name="connsiteX808" fmla="*/ 6708458 w 11475720"/>
              <a:gd name="connsiteY808" fmla="*/ 2323148 h 2789872"/>
              <a:gd name="connsiteX809" fmla="*/ 6708458 w 11475720"/>
              <a:gd name="connsiteY809" fmla="*/ 2315528 h 2789872"/>
              <a:gd name="connsiteX810" fmla="*/ 6670358 w 11475720"/>
              <a:gd name="connsiteY810" fmla="*/ 2315528 h 2789872"/>
              <a:gd name="connsiteX811" fmla="*/ 6670358 w 11475720"/>
              <a:gd name="connsiteY811" fmla="*/ 2284095 h 2789872"/>
              <a:gd name="connsiteX812" fmla="*/ 6641783 w 11475720"/>
              <a:gd name="connsiteY812" fmla="*/ 2284095 h 2789872"/>
              <a:gd name="connsiteX813" fmla="*/ 6641783 w 11475720"/>
              <a:gd name="connsiteY813" fmla="*/ 2180273 h 2789872"/>
              <a:gd name="connsiteX814" fmla="*/ 6615113 w 11475720"/>
              <a:gd name="connsiteY814" fmla="*/ 2180273 h 2789872"/>
              <a:gd name="connsiteX815" fmla="*/ 6615113 w 11475720"/>
              <a:gd name="connsiteY815" fmla="*/ 2162175 h 2789872"/>
              <a:gd name="connsiteX816" fmla="*/ 6628448 w 11475720"/>
              <a:gd name="connsiteY816" fmla="*/ 2162175 h 2789872"/>
              <a:gd name="connsiteX817" fmla="*/ 6628448 w 11475720"/>
              <a:gd name="connsiteY817" fmla="*/ 2126933 h 2789872"/>
              <a:gd name="connsiteX818" fmla="*/ 6615113 w 11475720"/>
              <a:gd name="connsiteY818" fmla="*/ 2126933 h 2789872"/>
              <a:gd name="connsiteX819" fmla="*/ 6615113 w 11475720"/>
              <a:gd name="connsiteY819" fmla="*/ 2063115 h 2789872"/>
              <a:gd name="connsiteX820" fmla="*/ 6586538 w 11475720"/>
              <a:gd name="connsiteY820" fmla="*/ 2063115 h 2789872"/>
              <a:gd name="connsiteX821" fmla="*/ 6586538 w 11475720"/>
              <a:gd name="connsiteY821" fmla="*/ 2046923 h 2789872"/>
              <a:gd name="connsiteX822" fmla="*/ 6581775 w 11475720"/>
              <a:gd name="connsiteY822" fmla="*/ 2034540 h 2789872"/>
              <a:gd name="connsiteX823" fmla="*/ 6567488 w 11475720"/>
              <a:gd name="connsiteY823" fmla="*/ 2034540 h 2789872"/>
              <a:gd name="connsiteX824" fmla="*/ 6567488 w 11475720"/>
              <a:gd name="connsiteY824" fmla="*/ 2020253 h 2789872"/>
              <a:gd name="connsiteX825" fmla="*/ 6557010 w 11475720"/>
              <a:gd name="connsiteY825" fmla="*/ 2020253 h 2789872"/>
              <a:gd name="connsiteX826" fmla="*/ 6557010 w 11475720"/>
              <a:gd name="connsiteY826" fmla="*/ 2030730 h 2789872"/>
              <a:gd name="connsiteX827" fmla="*/ 6501765 w 11475720"/>
              <a:gd name="connsiteY827" fmla="*/ 2030730 h 2789872"/>
              <a:gd name="connsiteX828" fmla="*/ 6501765 w 11475720"/>
              <a:gd name="connsiteY828" fmla="*/ 2014538 h 2789872"/>
              <a:gd name="connsiteX829" fmla="*/ 6478905 w 11475720"/>
              <a:gd name="connsiteY829" fmla="*/ 2014538 h 2789872"/>
              <a:gd name="connsiteX830" fmla="*/ 6478905 w 11475720"/>
              <a:gd name="connsiteY830" fmla="*/ 2029778 h 2789872"/>
              <a:gd name="connsiteX831" fmla="*/ 6464618 w 11475720"/>
              <a:gd name="connsiteY831" fmla="*/ 2029778 h 2789872"/>
              <a:gd name="connsiteX832" fmla="*/ 6464618 w 11475720"/>
              <a:gd name="connsiteY832" fmla="*/ 2021205 h 2789872"/>
              <a:gd name="connsiteX833" fmla="*/ 6448425 w 11475720"/>
              <a:gd name="connsiteY833" fmla="*/ 2021205 h 2789872"/>
              <a:gd name="connsiteX834" fmla="*/ 6448425 w 11475720"/>
              <a:gd name="connsiteY834" fmla="*/ 2034540 h 2789872"/>
              <a:gd name="connsiteX835" fmla="*/ 6432233 w 11475720"/>
              <a:gd name="connsiteY835" fmla="*/ 2034540 h 2789872"/>
              <a:gd name="connsiteX836" fmla="*/ 6424613 w 11475720"/>
              <a:gd name="connsiteY836" fmla="*/ 2021205 h 2789872"/>
              <a:gd name="connsiteX837" fmla="*/ 6400800 w 11475720"/>
              <a:gd name="connsiteY837" fmla="*/ 2021205 h 2789872"/>
              <a:gd name="connsiteX838" fmla="*/ 6400800 w 11475720"/>
              <a:gd name="connsiteY838" fmla="*/ 2004060 h 2789872"/>
              <a:gd name="connsiteX839" fmla="*/ 6389370 w 11475720"/>
              <a:gd name="connsiteY839" fmla="*/ 2004060 h 2789872"/>
              <a:gd name="connsiteX840" fmla="*/ 6389370 w 11475720"/>
              <a:gd name="connsiteY840" fmla="*/ 2020253 h 2789872"/>
              <a:gd name="connsiteX841" fmla="*/ 6356985 w 11475720"/>
              <a:gd name="connsiteY841" fmla="*/ 2035493 h 2789872"/>
              <a:gd name="connsiteX842" fmla="*/ 6356985 w 11475720"/>
              <a:gd name="connsiteY842" fmla="*/ 2076450 h 2789872"/>
              <a:gd name="connsiteX843" fmla="*/ 6331268 w 11475720"/>
              <a:gd name="connsiteY843" fmla="*/ 2076450 h 2789872"/>
              <a:gd name="connsiteX844" fmla="*/ 6331268 w 11475720"/>
              <a:gd name="connsiteY844" fmla="*/ 2104073 h 2789872"/>
              <a:gd name="connsiteX845" fmla="*/ 6321743 w 11475720"/>
              <a:gd name="connsiteY845" fmla="*/ 2104073 h 2789872"/>
              <a:gd name="connsiteX846" fmla="*/ 6321743 w 11475720"/>
              <a:gd name="connsiteY846" fmla="*/ 2075498 h 2789872"/>
              <a:gd name="connsiteX847" fmla="*/ 6310313 w 11475720"/>
              <a:gd name="connsiteY847" fmla="*/ 2075498 h 2789872"/>
              <a:gd name="connsiteX848" fmla="*/ 6310313 w 11475720"/>
              <a:gd name="connsiteY848" fmla="*/ 2062163 h 2789872"/>
              <a:gd name="connsiteX849" fmla="*/ 6293168 w 11475720"/>
              <a:gd name="connsiteY849" fmla="*/ 2062163 h 2789872"/>
              <a:gd name="connsiteX850" fmla="*/ 6293168 w 11475720"/>
              <a:gd name="connsiteY850" fmla="*/ 2070735 h 2789872"/>
              <a:gd name="connsiteX851" fmla="*/ 6207443 w 11475720"/>
              <a:gd name="connsiteY851" fmla="*/ 2070735 h 2789872"/>
              <a:gd name="connsiteX852" fmla="*/ 6207443 w 11475720"/>
              <a:gd name="connsiteY852" fmla="*/ 2023110 h 2789872"/>
              <a:gd name="connsiteX853" fmla="*/ 6189345 w 11475720"/>
              <a:gd name="connsiteY853" fmla="*/ 2010728 h 2789872"/>
              <a:gd name="connsiteX854" fmla="*/ 6189345 w 11475720"/>
              <a:gd name="connsiteY854" fmla="*/ 1930718 h 2789872"/>
              <a:gd name="connsiteX855" fmla="*/ 5943600 w 11475720"/>
              <a:gd name="connsiteY855" fmla="*/ 1930718 h 2789872"/>
              <a:gd name="connsiteX856" fmla="*/ 5943600 w 11475720"/>
              <a:gd name="connsiteY856" fmla="*/ 1627823 h 2789872"/>
              <a:gd name="connsiteX857" fmla="*/ 5936933 w 11475720"/>
              <a:gd name="connsiteY857" fmla="*/ 1623060 h 2789872"/>
              <a:gd name="connsiteX858" fmla="*/ 5936933 w 11475720"/>
              <a:gd name="connsiteY858" fmla="*/ 1523048 h 2789872"/>
              <a:gd name="connsiteX859" fmla="*/ 5770245 w 11475720"/>
              <a:gd name="connsiteY859" fmla="*/ 1523048 h 2789872"/>
              <a:gd name="connsiteX860" fmla="*/ 5770245 w 11475720"/>
              <a:gd name="connsiteY860" fmla="*/ 1513523 h 2789872"/>
              <a:gd name="connsiteX861" fmla="*/ 5715953 w 11475720"/>
              <a:gd name="connsiteY861" fmla="*/ 1513523 h 2789872"/>
              <a:gd name="connsiteX862" fmla="*/ 5715953 w 11475720"/>
              <a:gd name="connsiteY862" fmla="*/ 1528763 h 2789872"/>
              <a:gd name="connsiteX863" fmla="*/ 5607368 w 11475720"/>
              <a:gd name="connsiteY863" fmla="*/ 1551623 h 2789872"/>
              <a:gd name="connsiteX864" fmla="*/ 5607368 w 11475720"/>
              <a:gd name="connsiteY864" fmla="*/ 1744028 h 2789872"/>
              <a:gd name="connsiteX865" fmla="*/ 5564505 w 11475720"/>
              <a:gd name="connsiteY865" fmla="*/ 1744028 h 2789872"/>
              <a:gd name="connsiteX866" fmla="*/ 5564505 w 11475720"/>
              <a:gd name="connsiteY866" fmla="*/ 1764030 h 2789872"/>
              <a:gd name="connsiteX867" fmla="*/ 5549265 w 11475720"/>
              <a:gd name="connsiteY867" fmla="*/ 1764030 h 2789872"/>
              <a:gd name="connsiteX868" fmla="*/ 5549265 w 11475720"/>
              <a:gd name="connsiteY868" fmla="*/ 1743075 h 2789872"/>
              <a:gd name="connsiteX869" fmla="*/ 5540693 w 11475720"/>
              <a:gd name="connsiteY869" fmla="*/ 1743075 h 2789872"/>
              <a:gd name="connsiteX870" fmla="*/ 5540693 w 11475720"/>
              <a:gd name="connsiteY870" fmla="*/ 1726883 h 2789872"/>
              <a:gd name="connsiteX871" fmla="*/ 5433060 w 11475720"/>
              <a:gd name="connsiteY871" fmla="*/ 1726883 h 2789872"/>
              <a:gd name="connsiteX872" fmla="*/ 5433060 w 11475720"/>
              <a:gd name="connsiteY872" fmla="*/ 1753553 h 2789872"/>
              <a:gd name="connsiteX873" fmla="*/ 5415915 w 11475720"/>
              <a:gd name="connsiteY873" fmla="*/ 1753553 h 2789872"/>
              <a:gd name="connsiteX874" fmla="*/ 5415915 w 11475720"/>
              <a:gd name="connsiteY874" fmla="*/ 1780223 h 2789872"/>
              <a:gd name="connsiteX875" fmla="*/ 5398770 w 11475720"/>
              <a:gd name="connsiteY875" fmla="*/ 1780223 h 2789872"/>
              <a:gd name="connsiteX876" fmla="*/ 5398770 w 11475720"/>
              <a:gd name="connsiteY876" fmla="*/ 2041208 h 2789872"/>
              <a:gd name="connsiteX877" fmla="*/ 5355908 w 11475720"/>
              <a:gd name="connsiteY877" fmla="*/ 2041208 h 2789872"/>
              <a:gd name="connsiteX878" fmla="*/ 5355908 w 11475720"/>
              <a:gd name="connsiteY878" fmla="*/ 1651635 h 2789872"/>
              <a:gd name="connsiteX879" fmla="*/ 5361623 w 11475720"/>
              <a:gd name="connsiteY879" fmla="*/ 1637348 h 2789872"/>
              <a:gd name="connsiteX880" fmla="*/ 5361623 w 11475720"/>
              <a:gd name="connsiteY880" fmla="*/ 1455420 h 2789872"/>
              <a:gd name="connsiteX881" fmla="*/ 5271135 w 11475720"/>
              <a:gd name="connsiteY881" fmla="*/ 1455420 h 2789872"/>
              <a:gd name="connsiteX882" fmla="*/ 5271135 w 11475720"/>
              <a:gd name="connsiteY882" fmla="*/ 1421130 h 2789872"/>
              <a:gd name="connsiteX883" fmla="*/ 5263515 w 11475720"/>
              <a:gd name="connsiteY883" fmla="*/ 1421130 h 2789872"/>
              <a:gd name="connsiteX884" fmla="*/ 5257800 w 11475720"/>
              <a:gd name="connsiteY884" fmla="*/ 1394460 h 2789872"/>
              <a:gd name="connsiteX885" fmla="*/ 5241608 w 11475720"/>
              <a:gd name="connsiteY885" fmla="*/ 1394460 h 2789872"/>
              <a:gd name="connsiteX886" fmla="*/ 5241608 w 11475720"/>
              <a:gd name="connsiteY886" fmla="*/ 1337310 h 2789872"/>
              <a:gd name="connsiteX887" fmla="*/ 5235893 w 11475720"/>
              <a:gd name="connsiteY887" fmla="*/ 1337310 h 2789872"/>
              <a:gd name="connsiteX888" fmla="*/ 5235893 w 11475720"/>
              <a:gd name="connsiteY888" fmla="*/ 1394460 h 2789872"/>
              <a:gd name="connsiteX889" fmla="*/ 5225415 w 11475720"/>
              <a:gd name="connsiteY889" fmla="*/ 1404938 h 2789872"/>
              <a:gd name="connsiteX890" fmla="*/ 5225415 w 11475720"/>
              <a:gd name="connsiteY890" fmla="*/ 1417320 h 2789872"/>
              <a:gd name="connsiteX891" fmla="*/ 5206365 w 11475720"/>
              <a:gd name="connsiteY891" fmla="*/ 1423988 h 2789872"/>
              <a:gd name="connsiteX892" fmla="*/ 5206365 w 11475720"/>
              <a:gd name="connsiteY892" fmla="*/ 1452563 h 2789872"/>
              <a:gd name="connsiteX893" fmla="*/ 5156835 w 11475720"/>
              <a:gd name="connsiteY893" fmla="*/ 1452563 h 2789872"/>
              <a:gd name="connsiteX894" fmla="*/ 5156835 w 11475720"/>
              <a:gd name="connsiteY894" fmla="*/ 1318260 h 2789872"/>
              <a:gd name="connsiteX895" fmla="*/ 5141595 w 11475720"/>
              <a:gd name="connsiteY895" fmla="*/ 1318260 h 2789872"/>
              <a:gd name="connsiteX896" fmla="*/ 5156835 w 11475720"/>
              <a:gd name="connsiteY896" fmla="*/ 1293495 h 2789872"/>
              <a:gd name="connsiteX897" fmla="*/ 5106353 w 11475720"/>
              <a:gd name="connsiteY897" fmla="*/ 1237298 h 2789872"/>
              <a:gd name="connsiteX898" fmla="*/ 5060633 w 11475720"/>
              <a:gd name="connsiteY898" fmla="*/ 1289685 h 2789872"/>
              <a:gd name="connsiteX899" fmla="*/ 5072063 w 11475720"/>
              <a:gd name="connsiteY899" fmla="*/ 1318260 h 2789872"/>
              <a:gd name="connsiteX900" fmla="*/ 5058728 w 11475720"/>
              <a:gd name="connsiteY900" fmla="*/ 1318260 h 2789872"/>
              <a:gd name="connsiteX901" fmla="*/ 5058728 w 11475720"/>
              <a:gd name="connsiteY901" fmla="*/ 1664018 h 2789872"/>
              <a:gd name="connsiteX902" fmla="*/ 5002530 w 11475720"/>
              <a:gd name="connsiteY902" fmla="*/ 1664018 h 2789872"/>
              <a:gd name="connsiteX903" fmla="*/ 4997768 w 11475720"/>
              <a:gd name="connsiteY903" fmla="*/ 1657350 h 2789872"/>
              <a:gd name="connsiteX904" fmla="*/ 4982528 w 11475720"/>
              <a:gd name="connsiteY904" fmla="*/ 1657350 h 2789872"/>
              <a:gd name="connsiteX905" fmla="*/ 4982528 w 11475720"/>
              <a:gd name="connsiteY905" fmla="*/ 1608773 h 2789872"/>
              <a:gd name="connsiteX906" fmla="*/ 4953000 w 11475720"/>
              <a:gd name="connsiteY906" fmla="*/ 1608773 h 2789872"/>
              <a:gd name="connsiteX907" fmla="*/ 4953000 w 11475720"/>
              <a:gd name="connsiteY907" fmla="*/ 1615440 h 2789872"/>
              <a:gd name="connsiteX908" fmla="*/ 4935855 w 11475720"/>
              <a:gd name="connsiteY908" fmla="*/ 1615440 h 2789872"/>
              <a:gd name="connsiteX909" fmla="*/ 4935855 w 11475720"/>
              <a:gd name="connsiteY909" fmla="*/ 1848803 h 2789872"/>
              <a:gd name="connsiteX910" fmla="*/ 4912043 w 11475720"/>
              <a:gd name="connsiteY910" fmla="*/ 1848803 h 2789872"/>
              <a:gd name="connsiteX911" fmla="*/ 4912043 w 11475720"/>
              <a:gd name="connsiteY911" fmla="*/ 2574608 h 2789872"/>
              <a:gd name="connsiteX912" fmla="*/ 4882515 w 11475720"/>
              <a:gd name="connsiteY912" fmla="*/ 2574608 h 2789872"/>
              <a:gd name="connsiteX913" fmla="*/ 4882515 w 11475720"/>
              <a:gd name="connsiteY913" fmla="*/ 2561273 h 2789872"/>
              <a:gd name="connsiteX914" fmla="*/ 4893945 w 11475720"/>
              <a:gd name="connsiteY914" fmla="*/ 2561273 h 2789872"/>
              <a:gd name="connsiteX915" fmla="*/ 4893945 w 11475720"/>
              <a:gd name="connsiteY915" fmla="*/ 2548890 h 2789872"/>
              <a:gd name="connsiteX916" fmla="*/ 4882515 w 11475720"/>
              <a:gd name="connsiteY916" fmla="*/ 2548890 h 2789872"/>
              <a:gd name="connsiteX917" fmla="*/ 4882515 w 11475720"/>
              <a:gd name="connsiteY917" fmla="*/ 2533650 h 2789872"/>
              <a:gd name="connsiteX918" fmla="*/ 4893945 w 11475720"/>
              <a:gd name="connsiteY918" fmla="*/ 2533650 h 2789872"/>
              <a:gd name="connsiteX919" fmla="*/ 4893945 w 11475720"/>
              <a:gd name="connsiteY919" fmla="*/ 2521268 h 2789872"/>
              <a:gd name="connsiteX920" fmla="*/ 4882515 w 11475720"/>
              <a:gd name="connsiteY920" fmla="*/ 2521268 h 2789872"/>
              <a:gd name="connsiteX921" fmla="*/ 4882515 w 11475720"/>
              <a:gd name="connsiteY921" fmla="*/ 2506028 h 2789872"/>
              <a:gd name="connsiteX922" fmla="*/ 4893945 w 11475720"/>
              <a:gd name="connsiteY922" fmla="*/ 2506028 h 2789872"/>
              <a:gd name="connsiteX923" fmla="*/ 4893945 w 11475720"/>
              <a:gd name="connsiteY923" fmla="*/ 2494598 h 2789872"/>
              <a:gd name="connsiteX924" fmla="*/ 4882515 w 11475720"/>
              <a:gd name="connsiteY924" fmla="*/ 2494598 h 2789872"/>
              <a:gd name="connsiteX925" fmla="*/ 4882515 w 11475720"/>
              <a:gd name="connsiteY925" fmla="*/ 2479358 h 2789872"/>
              <a:gd name="connsiteX926" fmla="*/ 4893945 w 11475720"/>
              <a:gd name="connsiteY926" fmla="*/ 2479358 h 2789872"/>
              <a:gd name="connsiteX927" fmla="*/ 4893945 w 11475720"/>
              <a:gd name="connsiteY927" fmla="*/ 2466975 h 2789872"/>
              <a:gd name="connsiteX928" fmla="*/ 4882515 w 11475720"/>
              <a:gd name="connsiteY928" fmla="*/ 2466975 h 2789872"/>
              <a:gd name="connsiteX929" fmla="*/ 4882515 w 11475720"/>
              <a:gd name="connsiteY929" fmla="*/ 2451735 h 2789872"/>
              <a:gd name="connsiteX930" fmla="*/ 4893945 w 11475720"/>
              <a:gd name="connsiteY930" fmla="*/ 2451735 h 2789872"/>
              <a:gd name="connsiteX931" fmla="*/ 4893945 w 11475720"/>
              <a:gd name="connsiteY931" fmla="*/ 2439353 h 2789872"/>
              <a:gd name="connsiteX932" fmla="*/ 4882515 w 11475720"/>
              <a:gd name="connsiteY932" fmla="*/ 2439353 h 2789872"/>
              <a:gd name="connsiteX933" fmla="*/ 4882515 w 11475720"/>
              <a:gd name="connsiteY933" fmla="*/ 2424113 h 2789872"/>
              <a:gd name="connsiteX934" fmla="*/ 4893945 w 11475720"/>
              <a:gd name="connsiteY934" fmla="*/ 2424113 h 2789872"/>
              <a:gd name="connsiteX935" fmla="*/ 4893945 w 11475720"/>
              <a:gd name="connsiteY935" fmla="*/ 2411730 h 2789872"/>
              <a:gd name="connsiteX936" fmla="*/ 4882515 w 11475720"/>
              <a:gd name="connsiteY936" fmla="*/ 2411730 h 2789872"/>
              <a:gd name="connsiteX937" fmla="*/ 4882515 w 11475720"/>
              <a:gd name="connsiteY937" fmla="*/ 2396490 h 2789872"/>
              <a:gd name="connsiteX938" fmla="*/ 4893945 w 11475720"/>
              <a:gd name="connsiteY938" fmla="*/ 2396490 h 2789872"/>
              <a:gd name="connsiteX939" fmla="*/ 4893945 w 11475720"/>
              <a:gd name="connsiteY939" fmla="*/ 2384108 h 2789872"/>
              <a:gd name="connsiteX940" fmla="*/ 4882515 w 11475720"/>
              <a:gd name="connsiteY940" fmla="*/ 2384108 h 2789872"/>
              <a:gd name="connsiteX941" fmla="*/ 4882515 w 11475720"/>
              <a:gd name="connsiteY941" fmla="*/ 2368868 h 2789872"/>
              <a:gd name="connsiteX942" fmla="*/ 4893945 w 11475720"/>
              <a:gd name="connsiteY942" fmla="*/ 2368868 h 2789872"/>
              <a:gd name="connsiteX943" fmla="*/ 4893945 w 11475720"/>
              <a:gd name="connsiteY943" fmla="*/ 2356485 h 2789872"/>
              <a:gd name="connsiteX944" fmla="*/ 4882515 w 11475720"/>
              <a:gd name="connsiteY944" fmla="*/ 2356485 h 2789872"/>
              <a:gd name="connsiteX945" fmla="*/ 4882515 w 11475720"/>
              <a:gd name="connsiteY945" fmla="*/ 2341245 h 2789872"/>
              <a:gd name="connsiteX946" fmla="*/ 4893945 w 11475720"/>
              <a:gd name="connsiteY946" fmla="*/ 2341245 h 2789872"/>
              <a:gd name="connsiteX947" fmla="*/ 4893945 w 11475720"/>
              <a:gd name="connsiteY947" fmla="*/ 2328863 h 2789872"/>
              <a:gd name="connsiteX948" fmla="*/ 4882515 w 11475720"/>
              <a:gd name="connsiteY948" fmla="*/ 2328863 h 2789872"/>
              <a:gd name="connsiteX949" fmla="*/ 4882515 w 11475720"/>
              <a:gd name="connsiteY949" fmla="*/ 2313623 h 2789872"/>
              <a:gd name="connsiteX950" fmla="*/ 4893945 w 11475720"/>
              <a:gd name="connsiteY950" fmla="*/ 2313623 h 2789872"/>
              <a:gd name="connsiteX951" fmla="*/ 4893945 w 11475720"/>
              <a:gd name="connsiteY951" fmla="*/ 2301240 h 2789872"/>
              <a:gd name="connsiteX952" fmla="*/ 4882515 w 11475720"/>
              <a:gd name="connsiteY952" fmla="*/ 2301240 h 2789872"/>
              <a:gd name="connsiteX953" fmla="*/ 4882515 w 11475720"/>
              <a:gd name="connsiteY953" fmla="*/ 2286000 h 2789872"/>
              <a:gd name="connsiteX954" fmla="*/ 4893945 w 11475720"/>
              <a:gd name="connsiteY954" fmla="*/ 2286000 h 2789872"/>
              <a:gd name="connsiteX955" fmla="*/ 4893945 w 11475720"/>
              <a:gd name="connsiteY955" fmla="*/ 2273618 h 2789872"/>
              <a:gd name="connsiteX956" fmla="*/ 4882515 w 11475720"/>
              <a:gd name="connsiteY956" fmla="*/ 2273618 h 2789872"/>
              <a:gd name="connsiteX957" fmla="*/ 4882515 w 11475720"/>
              <a:gd name="connsiteY957" fmla="*/ 2258378 h 2789872"/>
              <a:gd name="connsiteX958" fmla="*/ 4893945 w 11475720"/>
              <a:gd name="connsiteY958" fmla="*/ 2258378 h 2789872"/>
              <a:gd name="connsiteX959" fmla="*/ 4893945 w 11475720"/>
              <a:gd name="connsiteY959" fmla="*/ 2245995 h 2789872"/>
              <a:gd name="connsiteX960" fmla="*/ 4882515 w 11475720"/>
              <a:gd name="connsiteY960" fmla="*/ 2245995 h 2789872"/>
              <a:gd name="connsiteX961" fmla="*/ 4882515 w 11475720"/>
              <a:gd name="connsiteY961" fmla="*/ 2230755 h 2789872"/>
              <a:gd name="connsiteX962" fmla="*/ 4893945 w 11475720"/>
              <a:gd name="connsiteY962" fmla="*/ 2230755 h 2789872"/>
              <a:gd name="connsiteX963" fmla="*/ 4893945 w 11475720"/>
              <a:gd name="connsiteY963" fmla="*/ 2218373 h 2789872"/>
              <a:gd name="connsiteX964" fmla="*/ 4882515 w 11475720"/>
              <a:gd name="connsiteY964" fmla="*/ 2218373 h 2789872"/>
              <a:gd name="connsiteX965" fmla="*/ 4882515 w 11475720"/>
              <a:gd name="connsiteY965" fmla="*/ 2203133 h 2789872"/>
              <a:gd name="connsiteX966" fmla="*/ 4893945 w 11475720"/>
              <a:gd name="connsiteY966" fmla="*/ 2203133 h 2789872"/>
              <a:gd name="connsiteX967" fmla="*/ 4893945 w 11475720"/>
              <a:gd name="connsiteY967" fmla="*/ 2190750 h 2789872"/>
              <a:gd name="connsiteX968" fmla="*/ 4882515 w 11475720"/>
              <a:gd name="connsiteY968" fmla="*/ 2190750 h 2789872"/>
              <a:gd name="connsiteX969" fmla="*/ 4882515 w 11475720"/>
              <a:gd name="connsiteY969" fmla="*/ 2175510 h 2789872"/>
              <a:gd name="connsiteX970" fmla="*/ 4893945 w 11475720"/>
              <a:gd name="connsiteY970" fmla="*/ 2175510 h 2789872"/>
              <a:gd name="connsiteX971" fmla="*/ 4893945 w 11475720"/>
              <a:gd name="connsiteY971" fmla="*/ 2163128 h 2789872"/>
              <a:gd name="connsiteX972" fmla="*/ 4882515 w 11475720"/>
              <a:gd name="connsiteY972" fmla="*/ 2163128 h 2789872"/>
              <a:gd name="connsiteX973" fmla="*/ 4882515 w 11475720"/>
              <a:gd name="connsiteY973" fmla="*/ 2147888 h 2789872"/>
              <a:gd name="connsiteX974" fmla="*/ 4893945 w 11475720"/>
              <a:gd name="connsiteY974" fmla="*/ 2147888 h 2789872"/>
              <a:gd name="connsiteX975" fmla="*/ 4893945 w 11475720"/>
              <a:gd name="connsiteY975" fmla="*/ 2135505 h 2789872"/>
              <a:gd name="connsiteX976" fmla="*/ 4882515 w 11475720"/>
              <a:gd name="connsiteY976" fmla="*/ 2135505 h 2789872"/>
              <a:gd name="connsiteX977" fmla="*/ 4882515 w 11475720"/>
              <a:gd name="connsiteY977" fmla="*/ 2120265 h 2789872"/>
              <a:gd name="connsiteX978" fmla="*/ 4893945 w 11475720"/>
              <a:gd name="connsiteY978" fmla="*/ 2120265 h 2789872"/>
              <a:gd name="connsiteX979" fmla="*/ 4893945 w 11475720"/>
              <a:gd name="connsiteY979" fmla="*/ 2107883 h 2789872"/>
              <a:gd name="connsiteX980" fmla="*/ 4882515 w 11475720"/>
              <a:gd name="connsiteY980" fmla="*/ 2107883 h 2789872"/>
              <a:gd name="connsiteX981" fmla="*/ 4882515 w 11475720"/>
              <a:gd name="connsiteY981" fmla="*/ 2092643 h 2789872"/>
              <a:gd name="connsiteX982" fmla="*/ 4893945 w 11475720"/>
              <a:gd name="connsiteY982" fmla="*/ 2092643 h 2789872"/>
              <a:gd name="connsiteX983" fmla="*/ 4893945 w 11475720"/>
              <a:gd name="connsiteY983" fmla="*/ 2080260 h 2789872"/>
              <a:gd name="connsiteX984" fmla="*/ 4882515 w 11475720"/>
              <a:gd name="connsiteY984" fmla="*/ 2080260 h 2789872"/>
              <a:gd name="connsiteX985" fmla="*/ 4882515 w 11475720"/>
              <a:gd name="connsiteY985" fmla="*/ 2065973 h 2789872"/>
              <a:gd name="connsiteX986" fmla="*/ 4893945 w 11475720"/>
              <a:gd name="connsiteY986" fmla="*/ 2065973 h 2789872"/>
              <a:gd name="connsiteX987" fmla="*/ 4893945 w 11475720"/>
              <a:gd name="connsiteY987" fmla="*/ 2053590 h 2789872"/>
              <a:gd name="connsiteX988" fmla="*/ 4882515 w 11475720"/>
              <a:gd name="connsiteY988" fmla="*/ 2053590 h 2789872"/>
              <a:gd name="connsiteX989" fmla="*/ 4882515 w 11475720"/>
              <a:gd name="connsiteY989" fmla="*/ 2038350 h 2789872"/>
              <a:gd name="connsiteX990" fmla="*/ 4893945 w 11475720"/>
              <a:gd name="connsiteY990" fmla="*/ 2038350 h 2789872"/>
              <a:gd name="connsiteX991" fmla="*/ 4893945 w 11475720"/>
              <a:gd name="connsiteY991" fmla="*/ 2025968 h 2789872"/>
              <a:gd name="connsiteX992" fmla="*/ 4882515 w 11475720"/>
              <a:gd name="connsiteY992" fmla="*/ 2025968 h 2789872"/>
              <a:gd name="connsiteX993" fmla="*/ 4882515 w 11475720"/>
              <a:gd name="connsiteY993" fmla="*/ 2010728 h 2789872"/>
              <a:gd name="connsiteX994" fmla="*/ 4893945 w 11475720"/>
              <a:gd name="connsiteY994" fmla="*/ 2010728 h 2789872"/>
              <a:gd name="connsiteX995" fmla="*/ 4893945 w 11475720"/>
              <a:gd name="connsiteY995" fmla="*/ 1998345 h 2789872"/>
              <a:gd name="connsiteX996" fmla="*/ 4882515 w 11475720"/>
              <a:gd name="connsiteY996" fmla="*/ 1998345 h 2789872"/>
              <a:gd name="connsiteX997" fmla="*/ 4882515 w 11475720"/>
              <a:gd name="connsiteY997" fmla="*/ 1983105 h 2789872"/>
              <a:gd name="connsiteX998" fmla="*/ 4893945 w 11475720"/>
              <a:gd name="connsiteY998" fmla="*/ 1983105 h 2789872"/>
              <a:gd name="connsiteX999" fmla="*/ 4893945 w 11475720"/>
              <a:gd name="connsiteY999" fmla="*/ 1970723 h 2789872"/>
              <a:gd name="connsiteX1000" fmla="*/ 4882515 w 11475720"/>
              <a:gd name="connsiteY1000" fmla="*/ 1970723 h 2789872"/>
              <a:gd name="connsiteX1001" fmla="*/ 4882515 w 11475720"/>
              <a:gd name="connsiteY1001" fmla="*/ 1955483 h 2789872"/>
              <a:gd name="connsiteX1002" fmla="*/ 4893945 w 11475720"/>
              <a:gd name="connsiteY1002" fmla="*/ 1955483 h 2789872"/>
              <a:gd name="connsiteX1003" fmla="*/ 4893945 w 11475720"/>
              <a:gd name="connsiteY1003" fmla="*/ 1943100 h 2789872"/>
              <a:gd name="connsiteX1004" fmla="*/ 4882515 w 11475720"/>
              <a:gd name="connsiteY1004" fmla="*/ 1943100 h 2789872"/>
              <a:gd name="connsiteX1005" fmla="*/ 4882515 w 11475720"/>
              <a:gd name="connsiteY1005" fmla="*/ 1927860 h 2789872"/>
              <a:gd name="connsiteX1006" fmla="*/ 4893945 w 11475720"/>
              <a:gd name="connsiteY1006" fmla="*/ 1927860 h 2789872"/>
              <a:gd name="connsiteX1007" fmla="*/ 4893945 w 11475720"/>
              <a:gd name="connsiteY1007" fmla="*/ 1915478 h 2789872"/>
              <a:gd name="connsiteX1008" fmla="*/ 4882515 w 11475720"/>
              <a:gd name="connsiteY1008" fmla="*/ 1915478 h 2789872"/>
              <a:gd name="connsiteX1009" fmla="*/ 4882515 w 11475720"/>
              <a:gd name="connsiteY1009" fmla="*/ 1900238 h 2789872"/>
              <a:gd name="connsiteX1010" fmla="*/ 4893945 w 11475720"/>
              <a:gd name="connsiteY1010" fmla="*/ 1900238 h 2789872"/>
              <a:gd name="connsiteX1011" fmla="*/ 4893945 w 11475720"/>
              <a:gd name="connsiteY1011" fmla="*/ 1887855 h 2789872"/>
              <a:gd name="connsiteX1012" fmla="*/ 4882515 w 11475720"/>
              <a:gd name="connsiteY1012" fmla="*/ 1887855 h 2789872"/>
              <a:gd name="connsiteX1013" fmla="*/ 4882515 w 11475720"/>
              <a:gd name="connsiteY1013" fmla="*/ 1872615 h 2789872"/>
              <a:gd name="connsiteX1014" fmla="*/ 4893945 w 11475720"/>
              <a:gd name="connsiteY1014" fmla="*/ 1872615 h 2789872"/>
              <a:gd name="connsiteX1015" fmla="*/ 4893945 w 11475720"/>
              <a:gd name="connsiteY1015" fmla="*/ 1860233 h 2789872"/>
              <a:gd name="connsiteX1016" fmla="*/ 4882515 w 11475720"/>
              <a:gd name="connsiteY1016" fmla="*/ 1860233 h 2789872"/>
              <a:gd name="connsiteX1017" fmla="*/ 4882515 w 11475720"/>
              <a:gd name="connsiteY1017" fmla="*/ 1844993 h 2789872"/>
              <a:gd name="connsiteX1018" fmla="*/ 4893945 w 11475720"/>
              <a:gd name="connsiteY1018" fmla="*/ 1844993 h 2789872"/>
              <a:gd name="connsiteX1019" fmla="*/ 4893945 w 11475720"/>
              <a:gd name="connsiteY1019" fmla="*/ 1832610 h 2789872"/>
              <a:gd name="connsiteX1020" fmla="*/ 4882515 w 11475720"/>
              <a:gd name="connsiteY1020" fmla="*/ 1832610 h 2789872"/>
              <a:gd name="connsiteX1021" fmla="*/ 4882515 w 11475720"/>
              <a:gd name="connsiteY1021" fmla="*/ 1818323 h 2789872"/>
              <a:gd name="connsiteX1022" fmla="*/ 4893945 w 11475720"/>
              <a:gd name="connsiteY1022" fmla="*/ 1818323 h 2789872"/>
              <a:gd name="connsiteX1023" fmla="*/ 4893945 w 11475720"/>
              <a:gd name="connsiteY1023" fmla="*/ 1805940 h 2789872"/>
              <a:gd name="connsiteX1024" fmla="*/ 4882515 w 11475720"/>
              <a:gd name="connsiteY1024" fmla="*/ 1805940 h 2789872"/>
              <a:gd name="connsiteX1025" fmla="*/ 4882515 w 11475720"/>
              <a:gd name="connsiteY1025" fmla="*/ 1790700 h 2789872"/>
              <a:gd name="connsiteX1026" fmla="*/ 4893945 w 11475720"/>
              <a:gd name="connsiteY1026" fmla="*/ 1790700 h 2789872"/>
              <a:gd name="connsiteX1027" fmla="*/ 4893945 w 11475720"/>
              <a:gd name="connsiteY1027" fmla="*/ 1778318 h 2789872"/>
              <a:gd name="connsiteX1028" fmla="*/ 4882515 w 11475720"/>
              <a:gd name="connsiteY1028" fmla="*/ 1778318 h 2789872"/>
              <a:gd name="connsiteX1029" fmla="*/ 4882515 w 11475720"/>
              <a:gd name="connsiteY1029" fmla="*/ 1762125 h 2789872"/>
              <a:gd name="connsiteX1030" fmla="*/ 4891088 w 11475720"/>
              <a:gd name="connsiteY1030" fmla="*/ 1762125 h 2789872"/>
              <a:gd name="connsiteX1031" fmla="*/ 4891088 w 11475720"/>
              <a:gd name="connsiteY1031" fmla="*/ 1679258 h 2789872"/>
              <a:gd name="connsiteX1032" fmla="*/ 4877753 w 11475720"/>
              <a:gd name="connsiteY1032" fmla="*/ 1656398 h 2789872"/>
              <a:gd name="connsiteX1033" fmla="*/ 4857750 w 11475720"/>
              <a:gd name="connsiteY1033" fmla="*/ 1656398 h 2789872"/>
              <a:gd name="connsiteX1034" fmla="*/ 4857750 w 11475720"/>
              <a:gd name="connsiteY1034" fmla="*/ 1647825 h 2789872"/>
              <a:gd name="connsiteX1035" fmla="*/ 4817745 w 11475720"/>
              <a:gd name="connsiteY1035" fmla="*/ 1647825 h 2789872"/>
              <a:gd name="connsiteX1036" fmla="*/ 4817745 w 11475720"/>
              <a:gd name="connsiteY1036" fmla="*/ 1631633 h 2789872"/>
              <a:gd name="connsiteX1037" fmla="*/ 4770120 w 11475720"/>
              <a:gd name="connsiteY1037" fmla="*/ 1631633 h 2789872"/>
              <a:gd name="connsiteX1038" fmla="*/ 4770120 w 11475720"/>
              <a:gd name="connsiteY1038" fmla="*/ 1563053 h 2789872"/>
              <a:gd name="connsiteX1039" fmla="*/ 4778693 w 11475720"/>
              <a:gd name="connsiteY1039" fmla="*/ 1556385 h 2789872"/>
              <a:gd name="connsiteX1040" fmla="*/ 4778693 w 11475720"/>
              <a:gd name="connsiteY1040" fmla="*/ 1535430 h 2789872"/>
              <a:gd name="connsiteX1041" fmla="*/ 4686300 w 11475720"/>
              <a:gd name="connsiteY1041" fmla="*/ 1535430 h 2789872"/>
              <a:gd name="connsiteX1042" fmla="*/ 4686300 w 11475720"/>
              <a:gd name="connsiteY1042" fmla="*/ 1526858 h 2789872"/>
              <a:gd name="connsiteX1043" fmla="*/ 4692968 w 11475720"/>
              <a:gd name="connsiteY1043" fmla="*/ 1526858 h 2789872"/>
              <a:gd name="connsiteX1044" fmla="*/ 4692968 w 11475720"/>
              <a:gd name="connsiteY1044" fmla="*/ 1510665 h 2789872"/>
              <a:gd name="connsiteX1045" fmla="*/ 4556760 w 11475720"/>
              <a:gd name="connsiteY1045" fmla="*/ 1510665 h 2789872"/>
              <a:gd name="connsiteX1046" fmla="*/ 4556760 w 11475720"/>
              <a:gd name="connsiteY1046" fmla="*/ 1525905 h 2789872"/>
              <a:gd name="connsiteX1047" fmla="*/ 4562475 w 11475720"/>
              <a:gd name="connsiteY1047" fmla="*/ 1525905 h 2789872"/>
              <a:gd name="connsiteX1048" fmla="*/ 4562475 w 11475720"/>
              <a:gd name="connsiteY1048" fmla="*/ 1631633 h 2789872"/>
              <a:gd name="connsiteX1049" fmla="*/ 4460558 w 11475720"/>
              <a:gd name="connsiteY1049" fmla="*/ 1631633 h 2789872"/>
              <a:gd name="connsiteX1050" fmla="*/ 4460558 w 11475720"/>
              <a:gd name="connsiteY1050" fmla="*/ 1754505 h 2789872"/>
              <a:gd name="connsiteX1051" fmla="*/ 4472940 w 11475720"/>
              <a:gd name="connsiteY1051" fmla="*/ 1754505 h 2789872"/>
              <a:gd name="connsiteX1052" fmla="*/ 4472940 w 11475720"/>
              <a:gd name="connsiteY1052" fmla="*/ 1779270 h 2789872"/>
              <a:gd name="connsiteX1053" fmla="*/ 4462463 w 11475720"/>
              <a:gd name="connsiteY1053" fmla="*/ 1779270 h 2789872"/>
              <a:gd name="connsiteX1054" fmla="*/ 4462463 w 11475720"/>
              <a:gd name="connsiteY1054" fmla="*/ 1791653 h 2789872"/>
              <a:gd name="connsiteX1055" fmla="*/ 4472940 w 11475720"/>
              <a:gd name="connsiteY1055" fmla="*/ 1791653 h 2789872"/>
              <a:gd name="connsiteX1056" fmla="*/ 4472940 w 11475720"/>
              <a:gd name="connsiteY1056" fmla="*/ 1806893 h 2789872"/>
              <a:gd name="connsiteX1057" fmla="*/ 4462463 w 11475720"/>
              <a:gd name="connsiteY1057" fmla="*/ 1806893 h 2789872"/>
              <a:gd name="connsiteX1058" fmla="*/ 4462463 w 11475720"/>
              <a:gd name="connsiteY1058" fmla="*/ 1819275 h 2789872"/>
              <a:gd name="connsiteX1059" fmla="*/ 4472940 w 11475720"/>
              <a:gd name="connsiteY1059" fmla="*/ 1819275 h 2789872"/>
              <a:gd name="connsiteX1060" fmla="*/ 4472940 w 11475720"/>
              <a:gd name="connsiteY1060" fmla="*/ 1834515 h 2789872"/>
              <a:gd name="connsiteX1061" fmla="*/ 4462463 w 11475720"/>
              <a:gd name="connsiteY1061" fmla="*/ 1834515 h 2789872"/>
              <a:gd name="connsiteX1062" fmla="*/ 4462463 w 11475720"/>
              <a:gd name="connsiteY1062" fmla="*/ 1846898 h 2789872"/>
              <a:gd name="connsiteX1063" fmla="*/ 4472940 w 11475720"/>
              <a:gd name="connsiteY1063" fmla="*/ 1846898 h 2789872"/>
              <a:gd name="connsiteX1064" fmla="*/ 4472940 w 11475720"/>
              <a:gd name="connsiteY1064" fmla="*/ 1862138 h 2789872"/>
              <a:gd name="connsiteX1065" fmla="*/ 4462463 w 11475720"/>
              <a:gd name="connsiteY1065" fmla="*/ 1862138 h 2789872"/>
              <a:gd name="connsiteX1066" fmla="*/ 4462463 w 11475720"/>
              <a:gd name="connsiteY1066" fmla="*/ 1874520 h 2789872"/>
              <a:gd name="connsiteX1067" fmla="*/ 4472940 w 11475720"/>
              <a:gd name="connsiteY1067" fmla="*/ 1874520 h 2789872"/>
              <a:gd name="connsiteX1068" fmla="*/ 4472940 w 11475720"/>
              <a:gd name="connsiteY1068" fmla="*/ 1889760 h 2789872"/>
              <a:gd name="connsiteX1069" fmla="*/ 4462463 w 11475720"/>
              <a:gd name="connsiteY1069" fmla="*/ 1889760 h 2789872"/>
              <a:gd name="connsiteX1070" fmla="*/ 4462463 w 11475720"/>
              <a:gd name="connsiteY1070" fmla="*/ 1902143 h 2789872"/>
              <a:gd name="connsiteX1071" fmla="*/ 4472940 w 11475720"/>
              <a:gd name="connsiteY1071" fmla="*/ 1902143 h 2789872"/>
              <a:gd name="connsiteX1072" fmla="*/ 4472940 w 11475720"/>
              <a:gd name="connsiteY1072" fmla="*/ 1917383 h 2789872"/>
              <a:gd name="connsiteX1073" fmla="*/ 4462463 w 11475720"/>
              <a:gd name="connsiteY1073" fmla="*/ 1917383 h 2789872"/>
              <a:gd name="connsiteX1074" fmla="*/ 4462463 w 11475720"/>
              <a:gd name="connsiteY1074" fmla="*/ 1929765 h 2789872"/>
              <a:gd name="connsiteX1075" fmla="*/ 4472940 w 11475720"/>
              <a:gd name="connsiteY1075" fmla="*/ 1929765 h 2789872"/>
              <a:gd name="connsiteX1076" fmla="*/ 4472940 w 11475720"/>
              <a:gd name="connsiteY1076" fmla="*/ 1945005 h 2789872"/>
              <a:gd name="connsiteX1077" fmla="*/ 4462463 w 11475720"/>
              <a:gd name="connsiteY1077" fmla="*/ 1945005 h 2789872"/>
              <a:gd name="connsiteX1078" fmla="*/ 4462463 w 11475720"/>
              <a:gd name="connsiteY1078" fmla="*/ 1957388 h 2789872"/>
              <a:gd name="connsiteX1079" fmla="*/ 4472940 w 11475720"/>
              <a:gd name="connsiteY1079" fmla="*/ 1957388 h 2789872"/>
              <a:gd name="connsiteX1080" fmla="*/ 4472940 w 11475720"/>
              <a:gd name="connsiteY1080" fmla="*/ 1972628 h 2789872"/>
              <a:gd name="connsiteX1081" fmla="*/ 4462463 w 11475720"/>
              <a:gd name="connsiteY1081" fmla="*/ 1972628 h 2789872"/>
              <a:gd name="connsiteX1082" fmla="*/ 4462463 w 11475720"/>
              <a:gd name="connsiteY1082" fmla="*/ 1985010 h 2789872"/>
              <a:gd name="connsiteX1083" fmla="*/ 4472940 w 11475720"/>
              <a:gd name="connsiteY1083" fmla="*/ 1985010 h 2789872"/>
              <a:gd name="connsiteX1084" fmla="*/ 4472940 w 11475720"/>
              <a:gd name="connsiteY1084" fmla="*/ 2000250 h 2789872"/>
              <a:gd name="connsiteX1085" fmla="*/ 4462463 w 11475720"/>
              <a:gd name="connsiteY1085" fmla="*/ 2000250 h 2789872"/>
              <a:gd name="connsiteX1086" fmla="*/ 4462463 w 11475720"/>
              <a:gd name="connsiteY1086" fmla="*/ 2012633 h 2789872"/>
              <a:gd name="connsiteX1087" fmla="*/ 4472940 w 11475720"/>
              <a:gd name="connsiteY1087" fmla="*/ 2012633 h 2789872"/>
              <a:gd name="connsiteX1088" fmla="*/ 4472940 w 11475720"/>
              <a:gd name="connsiteY1088" fmla="*/ 2027873 h 2789872"/>
              <a:gd name="connsiteX1089" fmla="*/ 4462463 w 11475720"/>
              <a:gd name="connsiteY1089" fmla="*/ 2027873 h 2789872"/>
              <a:gd name="connsiteX1090" fmla="*/ 4462463 w 11475720"/>
              <a:gd name="connsiteY1090" fmla="*/ 2040255 h 2789872"/>
              <a:gd name="connsiteX1091" fmla="*/ 4472940 w 11475720"/>
              <a:gd name="connsiteY1091" fmla="*/ 2040255 h 2789872"/>
              <a:gd name="connsiteX1092" fmla="*/ 4472940 w 11475720"/>
              <a:gd name="connsiteY1092" fmla="*/ 2055495 h 2789872"/>
              <a:gd name="connsiteX1093" fmla="*/ 4462463 w 11475720"/>
              <a:gd name="connsiteY1093" fmla="*/ 2055495 h 2789872"/>
              <a:gd name="connsiteX1094" fmla="*/ 4462463 w 11475720"/>
              <a:gd name="connsiteY1094" fmla="*/ 2067878 h 2789872"/>
              <a:gd name="connsiteX1095" fmla="*/ 4472940 w 11475720"/>
              <a:gd name="connsiteY1095" fmla="*/ 2067878 h 2789872"/>
              <a:gd name="connsiteX1096" fmla="*/ 4472940 w 11475720"/>
              <a:gd name="connsiteY1096" fmla="*/ 2083118 h 2789872"/>
              <a:gd name="connsiteX1097" fmla="*/ 4462463 w 11475720"/>
              <a:gd name="connsiteY1097" fmla="*/ 2083118 h 2789872"/>
              <a:gd name="connsiteX1098" fmla="*/ 4462463 w 11475720"/>
              <a:gd name="connsiteY1098" fmla="*/ 2095500 h 2789872"/>
              <a:gd name="connsiteX1099" fmla="*/ 4472940 w 11475720"/>
              <a:gd name="connsiteY1099" fmla="*/ 2095500 h 2789872"/>
              <a:gd name="connsiteX1100" fmla="*/ 4472940 w 11475720"/>
              <a:gd name="connsiteY1100" fmla="*/ 2110740 h 2789872"/>
              <a:gd name="connsiteX1101" fmla="*/ 4462463 w 11475720"/>
              <a:gd name="connsiteY1101" fmla="*/ 2110740 h 2789872"/>
              <a:gd name="connsiteX1102" fmla="*/ 4462463 w 11475720"/>
              <a:gd name="connsiteY1102" fmla="*/ 2123123 h 2789872"/>
              <a:gd name="connsiteX1103" fmla="*/ 4472940 w 11475720"/>
              <a:gd name="connsiteY1103" fmla="*/ 2123123 h 2789872"/>
              <a:gd name="connsiteX1104" fmla="*/ 4472940 w 11475720"/>
              <a:gd name="connsiteY1104" fmla="*/ 2132648 h 2789872"/>
              <a:gd name="connsiteX1105" fmla="*/ 4417695 w 11475720"/>
              <a:gd name="connsiteY1105" fmla="*/ 2132648 h 2789872"/>
              <a:gd name="connsiteX1106" fmla="*/ 4417695 w 11475720"/>
              <a:gd name="connsiteY1106" fmla="*/ 2105978 h 2789872"/>
              <a:gd name="connsiteX1107" fmla="*/ 4344353 w 11475720"/>
              <a:gd name="connsiteY1107" fmla="*/ 2105978 h 2789872"/>
              <a:gd name="connsiteX1108" fmla="*/ 4250055 w 11475720"/>
              <a:gd name="connsiteY1108" fmla="*/ 2183130 h 2789872"/>
              <a:gd name="connsiteX1109" fmla="*/ 4219575 w 11475720"/>
              <a:gd name="connsiteY1109" fmla="*/ 2183130 h 2789872"/>
              <a:gd name="connsiteX1110" fmla="*/ 4219575 w 11475720"/>
              <a:gd name="connsiteY1110" fmla="*/ 2150745 h 2789872"/>
              <a:gd name="connsiteX1111" fmla="*/ 4228148 w 11475720"/>
              <a:gd name="connsiteY1111" fmla="*/ 2150745 h 2789872"/>
              <a:gd name="connsiteX1112" fmla="*/ 4228148 w 11475720"/>
              <a:gd name="connsiteY1112" fmla="*/ 2133600 h 2789872"/>
              <a:gd name="connsiteX1113" fmla="*/ 4123373 w 11475720"/>
              <a:gd name="connsiteY1113" fmla="*/ 2133600 h 2789872"/>
              <a:gd name="connsiteX1114" fmla="*/ 4123373 w 11475720"/>
              <a:gd name="connsiteY1114" fmla="*/ 2126933 h 2789872"/>
              <a:gd name="connsiteX1115" fmla="*/ 4105275 w 11475720"/>
              <a:gd name="connsiteY1115" fmla="*/ 2126933 h 2789872"/>
              <a:gd name="connsiteX1116" fmla="*/ 4105275 w 11475720"/>
              <a:gd name="connsiteY1116" fmla="*/ 2110740 h 2789872"/>
              <a:gd name="connsiteX1117" fmla="*/ 4095750 w 11475720"/>
              <a:gd name="connsiteY1117" fmla="*/ 2110740 h 2789872"/>
              <a:gd name="connsiteX1118" fmla="*/ 4095750 w 11475720"/>
              <a:gd name="connsiteY1118" fmla="*/ 2135505 h 2789872"/>
              <a:gd name="connsiteX1119" fmla="*/ 4037648 w 11475720"/>
              <a:gd name="connsiteY1119" fmla="*/ 2135505 h 2789872"/>
              <a:gd name="connsiteX1120" fmla="*/ 4037648 w 11475720"/>
              <a:gd name="connsiteY1120" fmla="*/ 2226945 h 2789872"/>
              <a:gd name="connsiteX1121" fmla="*/ 3988118 w 11475720"/>
              <a:gd name="connsiteY1121" fmla="*/ 2226945 h 2789872"/>
              <a:gd name="connsiteX1122" fmla="*/ 3988118 w 11475720"/>
              <a:gd name="connsiteY1122" fmla="*/ 2210753 h 2789872"/>
              <a:gd name="connsiteX1123" fmla="*/ 3970973 w 11475720"/>
              <a:gd name="connsiteY1123" fmla="*/ 2210753 h 2789872"/>
              <a:gd name="connsiteX1124" fmla="*/ 3970973 w 11475720"/>
              <a:gd name="connsiteY1124" fmla="*/ 2225993 h 2789872"/>
              <a:gd name="connsiteX1125" fmla="*/ 3926205 w 11475720"/>
              <a:gd name="connsiteY1125" fmla="*/ 2229803 h 2789872"/>
              <a:gd name="connsiteX1126" fmla="*/ 3926205 w 11475720"/>
              <a:gd name="connsiteY1126" fmla="*/ 2254568 h 2789872"/>
              <a:gd name="connsiteX1127" fmla="*/ 3910965 w 11475720"/>
              <a:gd name="connsiteY1127" fmla="*/ 2254568 h 2789872"/>
              <a:gd name="connsiteX1128" fmla="*/ 3910965 w 11475720"/>
              <a:gd name="connsiteY1128" fmla="*/ 2210753 h 2789872"/>
              <a:gd name="connsiteX1129" fmla="*/ 3890010 w 11475720"/>
              <a:gd name="connsiteY1129" fmla="*/ 2210753 h 2789872"/>
              <a:gd name="connsiteX1130" fmla="*/ 3890010 w 11475720"/>
              <a:gd name="connsiteY1130" fmla="*/ 2222183 h 2789872"/>
              <a:gd name="connsiteX1131" fmla="*/ 3851910 w 11475720"/>
              <a:gd name="connsiteY1131" fmla="*/ 2222183 h 2789872"/>
              <a:gd name="connsiteX1132" fmla="*/ 3851910 w 11475720"/>
              <a:gd name="connsiteY1132" fmla="*/ 2214563 h 2789872"/>
              <a:gd name="connsiteX1133" fmla="*/ 3816668 w 11475720"/>
              <a:gd name="connsiteY1133" fmla="*/ 2214563 h 2789872"/>
              <a:gd name="connsiteX1134" fmla="*/ 3816668 w 11475720"/>
              <a:gd name="connsiteY1134" fmla="*/ 1322070 h 2789872"/>
              <a:gd name="connsiteX1135" fmla="*/ 3634740 w 11475720"/>
              <a:gd name="connsiteY1135" fmla="*/ 1089660 h 2789872"/>
              <a:gd name="connsiteX1136" fmla="*/ 3554730 w 11475720"/>
              <a:gd name="connsiteY1136" fmla="*/ 1126808 h 2789872"/>
              <a:gd name="connsiteX1137" fmla="*/ 3554730 w 11475720"/>
              <a:gd name="connsiteY1137" fmla="*/ 2094548 h 2789872"/>
              <a:gd name="connsiteX1138" fmla="*/ 3531870 w 11475720"/>
              <a:gd name="connsiteY1138" fmla="*/ 2094548 h 2789872"/>
              <a:gd name="connsiteX1139" fmla="*/ 3531870 w 11475720"/>
              <a:gd name="connsiteY1139" fmla="*/ 2071688 h 2789872"/>
              <a:gd name="connsiteX1140" fmla="*/ 3518535 w 11475720"/>
              <a:gd name="connsiteY1140" fmla="*/ 2071688 h 2789872"/>
              <a:gd name="connsiteX1141" fmla="*/ 3518535 w 11475720"/>
              <a:gd name="connsiteY1141" fmla="*/ 2105025 h 2789872"/>
              <a:gd name="connsiteX1142" fmla="*/ 3503295 w 11475720"/>
              <a:gd name="connsiteY1142" fmla="*/ 2105025 h 2789872"/>
              <a:gd name="connsiteX1143" fmla="*/ 3458528 w 11475720"/>
              <a:gd name="connsiteY1143" fmla="*/ 477203 h 2789872"/>
              <a:gd name="connsiteX1144" fmla="*/ 3372803 w 11475720"/>
              <a:gd name="connsiteY1144" fmla="*/ 148590 h 2789872"/>
              <a:gd name="connsiteX1145" fmla="*/ 3172778 w 11475720"/>
              <a:gd name="connsiteY1145" fmla="*/ 0 h 2789872"/>
              <a:gd name="connsiteX1146" fmla="*/ 3157538 w 11475720"/>
              <a:gd name="connsiteY1146" fmla="*/ 0 h 2789872"/>
              <a:gd name="connsiteX1147" fmla="*/ 3157538 w 11475720"/>
              <a:gd name="connsiteY1147" fmla="*/ 18098 h 2789872"/>
              <a:gd name="connsiteX1148" fmla="*/ 3035618 w 11475720"/>
              <a:gd name="connsiteY1148" fmla="*/ 31433 h 2789872"/>
              <a:gd name="connsiteX1149" fmla="*/ 3035618 w 11475720"/>
              <a:gd name="connsiteY1149" fmla="*/ 17145 h 2789872"/>
              <a:gd name="connsiteX1150" fmla="*/ 3019425 w 11475720"/>
              <a:gd name="connsiteY1150" fmla="*/ 17145 h 2789872"/>
              <a:gd name="connsiteX1151" fmla="*/ 3035618 w 11475720"/>
              <a:gd name="connsiteY1151" fmla="*/ 2167890 h 2789872"/>
              <a:gd name="connsiteX1152" fmla="*/ 2954655 w 11475720"/>
              <a:gd name="connsiteY1152" fmla="*/ 2167890 h 2789872"/>
              <a:gd name="connsiteX1153" fmla="*/ 2954655 w 11475720"/>
              <a:gd name="connsiteY1153" fmla="*/ 2214563 h 2789872"/>
              <a:gd name="connsiteX1154" fmla="*/ 2933700 w 11475720"/>
              <a:gd name="connsiteY1154" fmla="*/ 2214563 h 2789872"/>
              <a:gd name="connsiteX1155" fmla="*/ 2933700 w 11475720"/>
              <a:gd name="connsiteY1155" fmla="*/ 2190750 h 2789872"/>
              <a:gd name="connsiteX1156" fmla="*/ 2876550 w 11475720"/>
              <a:gd name="connsiteY1156" fmla="*/ 2190750 h 2789872"/>
              <a:gd name="connsiteX1157" fmla="*/ 2876550 w 11475720"/>
              <a:gd name="connsiteY1157" fmla="*/ 2204085 h 2789872"/>
              <a:gd name="connsiteX1158" fmla="*/ 2842260 w 11475720"/>
              <a:gd name="connsiteY1158" fmla="*/ 2204085 h 2789872"/>
              <a:gd name="connsiteX1159" fmla="*/ 2842260 w 11475720"/>
              <a:gd name="connsiteY1159" fmla="*/ 1509713 h 2789872"/>
              <a:gd name="connsiteX1160" fmla="*/ 2784158 w 11475720"/>
              <a:gd name="connsiteY1160" fmla="*/ 1481138 h 2789872"/>
              <a:gd name="connsiteX1161" fmla="*/ 2784158 w 11475720"/>
              <a:gd name="connsiteY1161" fmla="*/ 870585 h 2789872"/>
              <a:gd name="connsiteX1162" fmla="*/ 2662238 w 11475720"/>
              <a:gd name="connsiteY1162" fmla="*/ 644843 h 2789872"/>
              <a:gd name="connsiteX1163" fmla="*/ 2503170 w 11475720"/>
              <a:gd name="connsiteY1163" fmla="*/ 483870 h 2789872"/>
              <a:gd name="connsiteX1164" fmla="*/ 2486025 w 11475720"/>
              <a:gd name="connsiteY1164" fmla="*/ 483870 h 2789872"/>
              <a:gd name="connsiteX1165" fmla="*/ 2486025 w 11475720"/>
              <a:gd name="connsiteY1165" fmla="*/ 1266825 h 2789872"/>
              <a:gd name="connsiteX1166" fmla="*/ 2330768 w 11475720"/>
              <a:gd name="connsiteY1166" fmla="*/ 1289685 h 2789872"/>
              <a:gd name="connsiteX1167" fmla="*/ 2330768 w 11475720"/>
              <a:gd name="connsiteY1167" fmla="*/ 1281113 h 2789872"/>
              <a:gd name="connsiteX1168" fmla="*/ 2289810 w 11475720"/>
              <a:gd name="connsiteY1168" fmla="*/ 1281113 h 2789872"/>
              <a:gd name="connsiteX1169" fmla="*/ 2289810 w 11475720"/>
              <a:gd name="connsiteY1169" fmla="*/ 1300163 h 2789872"/>
              <a:gd name="connsiteX1170" fmla="*/ 2306003 w 11475720"/>
              <a:gd name="connsiteY1170" fmla="*/ 1300163 h 2789872"/>
              <a:gd name="connsiteX1171" fmla="*/ 2306003 w 11475720"/>
              <a:gd name="connsiteY1171" fmla="*/ 1308735 h 2789872"/>
              <a:gd name="connsiteX1172" fmla="*/ 2254568 w 11475720"/>
              <a:gd name="connsiteY1172" fmla="*/ 1308735 h 2789872"/>
              <a:gd name="connsiteX1173" fmla="*/ 2254568 w 11475720"/>
              <a:gd name="connsiteY1173" fmla="*/ 1323975 h 2789872"/>
              <a:gd name="connsiteX1174" fmla="*/ 2203133 w 11475720"/>
              <a:gd name="connsiteY1174" fmla="*/ 1323975 h 2789872"/>
              <a:gd name="connsiteX1175" fmla="*/ 2203133 w 11475720"/>
              <a:gd name="connsiteY1175" fmla="*/ 1315403 h 2789872"/>
              <a:gd name="connsiteX1176" fmla="*/ 2190750 w 11475720"/>
              <a:gd name="connsiteY1176" fmla="*/ 1315403 h 2789872"/>
              <a:gd name="connsiteX1177" fmla="*/ 2190750 w 11475720"/>
              <a:gd name="connsiteY1177" fmla="*/ 2194560 h 2789872"/>
              <a:gd name="connsiteX1178" fmla="*/ 2064068 w 11475720"/>
              <a:gd name="connsiteY1178" fmla="*/ 2194560 h 2789872"/>
              <a:gd name="connsiteX1179" fmla="*/ 2064068 w 11475720"/>
              <a:gd name="connsiteY1179" fmla="*/ 2209800 h 2789872"/>
              <a:gd name="connsiteX1180" fmla="*/ 2046923 w 11475720"/>
              <a:gd name="connsiteY1180" fmla="*/ 2209800 h 2789872"/>
              <a:gd name="connsiteX1181" fmla="*/ 2046923 w 11475720"/>
              <a:gd name="connsiteY1181" fmla="*/ 2246948 h 2789872"/>
              <a:gd name="connsiteX1182" fmla="*/ 2035493 w 11475720"/>
              <a:gd name="connsiteY1182" fmla="*/ 2246948 h 2789872"/>
              <a:gd name="connsiteX1183" fmla="*/ 2035493 w 11475720"/>
              <a:gd name="connsiteY1183" fmla="*/ 2220278 h 2789872"/>
              <a:gd name="connsiteX1184" fmla="*/ 2020253 w 11475720"/>
              <a:gd name="connsiteY1184" fmla="*/ 2220278 h 2789872"/>
              <a:gd name="connsiteX1185" fmla="*/ 2020253 w 11475720"/>
              <a:gd name="connsiteY1185" fmla="*/ 1980248 h 2789872"/>
              <a:gd name="connsiteX1186" fmla="*/ 2008823 w 11475720"/>
              <a:gd name="connsiteY1186" fmla="*/ 1980248 h 2789872"/>
              <a:gd name="connsiteX1187" fmla="*/ 2008823 w 11475720"/>
              <a:gd name="connsiteY1187" fmla="*/ 1926908 h 2789872"/>
              <a:gd name="connsiteX1188" fmla="*/ 1999298 w 11475720"/>
              <a:gd name="connsiteY1188" fmla="*/ 1899285 h 2789872"/>
              <a:gd name="connsiteX1189" fmla="*/ 1999298 w 11475720"/>
              <a:gd name="connsiteY1189" fmla="*/ 1684020 h 2789872"/>
              <a:gd name="connsiteX1190" fmla="*/ 1992630 w 11475720"/>
              <a:gd name="connsiteY1190" fmla="*/ 1684020 h 2789872"/>
              <a:gd name="connsiteX1191" fmla="*/ 1992630 w 11475720"/>
              <a:gd name="connsiteY1191" fmla="*/ 1774508 h 2789872"/>
              <a:gd name="connsiteX1192" fmla="*/ 1983105 w 11475720"/>
              <a:gd name="connsiteY1192" fmla="*/ 1774508 h 2789872"/>
              <a:gd name="connsiteX1193" fmla="*/ 1983105 w 11475720"/>
              <a:gd name="connsiteY1193" fmla="*/ 1838325 h 2789872"/>
              <a:gd name="connsiteX1194" fmla="*/ 1888808 w 11475720"/>
              <a:gd name="connsiteY1194" fmla="*/ 1950720 h 2789872"/>
              <a:gd name="connsiteX1195" fmla="*/ 1852613 w 11475720"/>
              <a:gd name="connsiteY1195" fmla="*/ 1899285 h 2789872"/>
              <a:gd name="connsiteX1196" fmla="*/ 1837373 w 11475720"/>
              <a:gd name="connsiteY1196" fmla="*/ 1899285 h 2789872"/>
              <a:gd name="connsiteX1197" fmla="*/ 1837373 w 11475720"/>
              <a:gd name="connsiteY1197" fmla="*/ 1971675 h 2789872"/>
              <a:gd name="connsiteX1198" fmla="*/ 1829753 w 11475720"/>
              <a:gd name="connsiteY1198" fmla="*/ 1980248 h 2789872"/>
              <a:gd name="connsiteX1199" fmla="*/ 1829753 w 11475720"/>
              <a:gd name="connsiteY1199" fmla="*/ 2022158 h 2789872"/>
              <a:gd name="connsiteX1200" fmla="*/ 1820228 w 11475720"/>
              <a:gd name="connsiteY1200" fmla="*/ 2027873 h 2789872"/>
              <a:gd name="connsiteX1201" fmla="*/ 1820228 w 11475720"/>
              <a:gd name="connsiteY1201" fmla="*/ 2164080 h 2789872"/>
              <a:gd name="connsiteX1202" fmla="*/ 1810703 w 11475720"/>
              <a:gd name="connsiteY1202" fmla="*/ 2164080 h 2789872"/>
              <a:gd name="connsiteX1203" fmla="*/ 1810703 w 11475720"/>
              <a:gd name="connsiteY1203" fmla="*/ 2136458 h 2789872"/>
              <a:gd name="connsiteX1204" fmla="*/ 1795463 w 11475720"/>
              <a:gd name="connsiteY1204" fmla="*/ 2136458 h 2789872"/>
              <a:gd name="connsiteX1205" fmla="*/ 1770698 w 11475720"/>
              <a:gd name="connsiteY1205" fmla="*/ 2161223 h 2789872"/>
              <a:gd name="connsiteX1206" fmla="*/ 1770698 w 11475720"/>
              <a:gd name="connsiteY1206" fmla="*/ 2200275 h 2789872"/>
              <a:gd name="connsiteX1207" fmla="*/ 1711643 w 11475720"/>
              <a:gd name="connsiteY1207" fmla="*/ 2200275 h 2789872"/>
              <a:gd name="connsiteX1208" fmla="*/ 1711643 w 11475720"/>
              <a:gd name="connsiteY1208" fmla="*/ 2189798 h 2789872"/>
              <a:gd name="connsiteX1209" fmla="*/ 1694498 w 11475720"/>
              <a:gd name="connsiteY1209" fmla="*/ 2189798 h 2789872"/>
              <a:gd name="connsiteX1210" fmla="*/ 1694498 w 11475720"/>
              <a:gd name="connsiteY1210" fmla="*/ 2203133 h 2789872"/>
              <a:gd name="connsiteX1211" fmla="*/ 1670685 w 11475720"/>
              <a:gd name="connsiteY1211" fmla="*/ 2224088 h 2789872"/>
              <a:gd name="connsiteX1212" fmla="*/ 1650683 w 11475720"/>
              <a:gd name="connsiteY1212" fmla="*/ 2224088 h 2789872"/>
              <a:gd name="connsiteX1213" fmla="*/ 1646873 w 11475720"/>
              <a:gd name="connsiteY1213" fmla="*/ 2207895 h 2789872"/>
              <a:gd name="connsiteX1214" fmla="*/ 1613535 w 11475720"/>
              <a:gd name="connsiteY1214" fmla="*/ 2207895 h 2789872"/>
              <a:gd name="connsiteX1215" fmla="*/ 1613535 w 11475720"/>
              <a:gd name="connsiteY1215" fmla="*/ 2198370 h 2789872"/>
              <a:gd name="connsiteX1216" fmla="*/ 1583055 w 11475720"/>
              <a:gd name="connsiteY1216" fmla="*/ 2198370 h 2789872"/>
              <a:gd name="connsiteX1217" fmla="*/ 1583055 w 11475720"/>
              <a:gd name="connsiteY1217" fmla="*/ 2183130 h 2789872"/>
              <a:gd name="connsiteX1218" fmla="*/ 1547813 w 11475720"/>
              <a:gd name="connsiteY1218" fmla="*/ 2183130 h 2789872"/>
              <a:gd name="connsiteX1219" fmla="*/ 1547813 w 11475720"/>
              <a:gd name="connsiteY1219" fmla="*/ 2191703 h 2789872"/>
              <a:gd name="connsiteX1220" fmla="*/ 1524000 w 11475720"/>
              <a:gd name="connsiteY1220" fmla="*/ 2191703 h 2789872"/>
              <a:gd name="connsiteX1221" fmla="*/ 1524000 w 11475720"/>
              <a:gd name="connsiteY1221" fmla="*/ 2198370 h 2789872"/>
              <a:gd name="connsiteX1222" fmla="*/ 1511618 w 11475720"/>
              <a:gd name="connsiteY1222" fmla="*/ 2198370 h 2789872"/>
              <a:gd name="connsiteX1223" fmla="*/ 1511618 w 11475720"/>
              <a:gd name="connsiteY1223" fmla="*/ 2187893 h 2789872"/>
              <a:gd name="connsiteX1224" fmla="*/ 1498283 w 11475720"/>
              <a:gd name="connsiteY1224" fmla="*/ 2187893 h 2789872"/>
              <a:gd name="connsiteX1225" fmla="*/ 1481138 w 11475720"/>
              <a:gd name="connsiteY1225" fmla="*/ 2205038 h 2789872"/>
              <a:gd name="connsiteX1226" fmla="*/ 1463993 w 11475720"/>
              <a:gd name="connsiteY1226" fmla="*/ 2205038 h 2789872"/>
              <a:gd name="connsiteX1227" fmla="*/ 1451610 w 11475720"/>
              <a:gd name="connsiteY1227" fmla="*/ 2229803 h 2789872"/>
              <a:gd name="connsiteX1228" fmla="*/ 1432560 w 11475720"/>
              <a:gd name="connsiteY1228" fmla="*/ 2229803 h 2789872"/>
              <a:gd name="connsiteX1229" fmla="*/ 1432560 w 11475720"/>
              <a:gd name="connsiteY1229" fmla="*/ 2206943 h 2789872"/>
              <a:gd name="connsiteX1230" fmla="*/ 1409700 w 11475720"/>
              <a:gd name="connsiteY1230" fmla="*/ 2206943 h 2789872"/>
              <a:gd name="connsiteX1231" fmla="*/ 1409700 w 11475720"/>
              <a:gd name="connsiteY1231" fmla="*/ 2186940 h 2789872"/>
              <a:gd name="connsiteX1232" fmla="*/ 1390650 w 11475720"/>
              <a:gd name="connsiteY1232" fmla="*/ 2186940 h 2789872"/>
              <a:gd name="connsiteX1233" fmla="*/ 1390650 w 11475720"/>
              <a:gd name="connsiteY1233" fmla="*/ 2159318 h 2789872"/>
              <a:gd name="connsiteX1234" fmla="*/ 1337310 w 11475720"/>
              <a:gd name="connsiteY1234" fmla="*/ 2159318 h 2789872"/>
              <a:gd name="connsiteX1235" fmla="*/ 1337310 w 11475720"/>
              <a:gd name="connsiteY1235" fmla="*/ 2114550 h 2789872"/>
              <a:gd name="connsiteX1236" fmla="*/ 1332548 w 11475720"/>
              <a:gd name="connsiteY1236" fmla="*/ 2099310 h 2789872"/>
              <a:gd name="connsiteX1237" fmla="*/ 1327785 w 11475720"/>
              <a:gd name="connsiteY1237" fmla="*/ 2099310 h 2789872"/>
              <a:gd name="connsiteX1238" fmla="*/ 1327785 w 11475720"/>
              <a:gd name="connsiteY1238" fmla="*/ 2141220 h 2789872"/>
              <a:gd name="connsiteX1239" fmla="*/ 1269683 w 11475720"/>
              <a:gd name="connsiteY1239" fmla="*/ 2141220 h 2789872"/>
              <a:gd name="connsiteX1240" fmla="*/ 1269683 w 11475720"/>
              <a:gd name="connsiteY1240" fmla="*/ 2125980 h 2789872"/>
              <a:gd name="connsiteX1241" fmla="*/ 1261110 w 11475720"/>
              <a:gd name="connsiteY1241" fmla="*/ 2125980 h 2789872"/>
              <a:gd name="connsiteX1242" fmla="*/ 1261110 w 11475720"/>
              <a:gd name="connsiteY1242" fmla="*/ 2137410 h 2789872"/>
              <a:gd name="connsiteX1243" fmla="*/ 1253490 w 11475720"/>
              <a:gd name="connsiteY1243" fmla="*/ 2137410 h 2789872"/>
              <a:gd name="connsiteX1244" fmla="*/ 1253490 w 11475720"/>
              <a:gd name="connsiteY1244" fmla="*/ 2074545 h 2789872"/>
              <a:gd name="connsiteX1245" fmla="*/ 1261110 w 11475720"/>
              <a:gd name="connsiteY1245" fmla="*/ 2074545 h 2789872"/>
              <a:gd name="connsiteX1246" fmla="*/ 1261110 w 11475720"/>
              <a:gd name="connsiteY1246" fmla="*/ 2044065 h 2789872"/>
              <a:gd name="connsiteX1247" fmla="*/ 1010603 w 11475720"/>
              <a:gd name="connsiteY1247" fmla="*/ 2044065 h 2789872"/>
              <a:gd name="connsiteX1248" fmla="*/ 1010603 w 11475720"/>
              <a:gd name="connsiteY1248" fmla="*/ 2027873 h 2789872"/>
              <a:gd name="connsiteX1249" fmla="*/ 985838 w 11475720"/>
              <a:gd name="connsiteY1249" fmla="*/ 2027873 h 2789872"/>
              <a:gd name="connsiteX1250" fmla="*/ 985838 w 11475720"/>
              <a:gd name="connsiteY1250" fmla="*/ 2042160 h 2789872"/>
              <a:gd name="connsiteX1251" fmla="*/ 967740 w 11475720"/>
              <a:gd name="connsiteY1251" fmla="*/ 2042160 h 2789872"/>
              <a:gd name="connsiteX1252" fmla="*/ 967740 w 11475720"/>
              <a:gd name="connsiteY1252" fmla="*/ 2057400 h 2789872"/>
              <a:gd name="connsiteX1253" fmla="*/ 944880 w 11475720"/>
              <a:gd name="connsiteY1253" fmla="*/ 2057400 h 2789872"/>
              <a:gd name="connsiteX1254" fmla="*/ 944880 w 11475720"/>
              <a:gd name="connsiteY1254" fmla="*/ 2047875 h 2789872"/>
              <a:gd name="connsiteX1255" fmla="*/ 900113 w 11475720"/>
              <a:gd name="connsiteY1255" fmla="*/ 2047875 h 2789872"/>
              <a:gd name="connsiteX1256" fmla="*/ 900113 w 11475720"/>
              <a:gd name="connsiteY1256" fmla="*/ 2018348 h 2789872"/>
              <a:gd name="connsiteX1257" fmla="*/ 893445 w 11475720"/>
              <a:gd name="connsiteY1257" fmla="*/ 2008823 h 2789872"/>
              <a:gd name="connsiteX1258" fmla="*/ 878205 w 11475720"/>
              <a:gd name="connsiteY1258" fmla="*/ 2008823 h 2789872"/>
              <a:gd name="connsiteX1259" fmla="*/ 878205 w 11475720"/>
              <a:gd name="connsiteY1259" fmla="*/ 1989773 h 2789872"/>
              <a:gd name="connsiteX1260" fmla="*/ 740093 w 11475720"/>
              <a:gd name="connsiteY1260" fmla="*/ 1989773 h 2789872"/>
              <a:gd name="connsiteX1261" fmla="*/ 740093 w 11475720"/>
              <a:gd name="connsiteY1261" fmla="*/ 2180273 h 2789872"/>
              <a:gd name="connsiteX1262" fmla="*/ 724853 w 11475720"/>
              <a:gd name="connsiteY1262" fmla="*/ 2180273 h 2789872"/>
              <a:gd name="connsiteX1263" fmla="*/ 724853 w 11475720"/>
              <a:gd name="connsiteY1263" fmla="*/ 2231708 h 2789872"/>
              <a:gd name="connsiteX1264" fmla="*/ 714375 w 11475720"/>
              <a:gd name="connsiteY1264" fmla="*/ 2231708 h 2789872"/>
              <a:gd name="connsiteX1265" fmla="*/ 714375 w 11475720"/>
              <a:gd name="connsiteY1265" fmla="*/ 2219325 h 2789872"/>
              <a:gd name="connsiteX1266" fmla="*/ 691515 w 11475720"/>
              <a:gd name="connsiteY1266" fmla="*/ 2219325 h 2789872"/>
              <a:gd name="connsiteX1267" fmla="*/ 691515 w 11475720"/>
              <a:gd name="connsiteY1267" fmla="*/ 2249805 h 2789872"/>
              <a:gd name="connsiteX1268" fmla="*/ 646748 w 11475720"/>
              <a:gd name="connsiteY1268" fmla="*/ 2249805 h 2789872"/>
              <a:gd name="connsiteX1269" fmla="*/ 646748 w 11475720"/>
              <a:gd name="connsiteY1269" fmla="*/ 2258378 h 2789872"/>
              <a:gd name="connsiteX1270" fmla="*/ 630555 w 11475720"/>
              <a:gd name="connsiteY1270" fmla="*/ 2258378 h 2789872"/>
              <a:gd name="connsiteX1271" fmla="*/ 630555 w 11475720"/>
              <a:gd name="connsiteY1271" fmla="*/ 2210753 h 2789872"/>
              <a:gd name="connsiteX1272" fmla="*/ 608648 w 11475720"/>
              <a:gd name="connsiteY1272" fmla="*/ 2210753 h 2789872"/>
              <a:gd name="connsiteX1273" fmla="*/ 608648 w 11475720"/>
              <a:gd name="connsiteY1273" fmla="*/ 2134553 h 2789872"/>
              <a:gd name="connsiteX1274" fmla="*/ 593408 w 11475720"/>
              <a:gd name="connsiteY1274" fmla="*/ 2127885 h 2789872"/>
              <a:gd name="connsiteX1275" fmla="*/ 593408 w 11475720"/>
              <a:gd name="connsiteY1275" fmla="*/ 1945958 h 2789872"/>
              <a:gd name="connsiteX1276" fmla="*/ 581025 w 11475720"/>
              <a:gd name="connsiteY1276" fmla="*/ 1932623 h 2789872"/>
              <a:gd name="connsiteX1277" fmla="*/ 581025 w 11475720"/>
              <a:gd name="connsiteY1277" fmla="*/ 1925003 h 2789872"/>
              <a:gd name="connsiteX1278" fmla="*/ 569595 w 11475720"/>
              <a:gd name="connsiteY1278" fmla="*/ 1925003 h 2789872"/>
              <a:gd name="connsiteX1279" fmla="*/ 569595 w 11475720"/>
              <a:gd name="connsiteY1279" fmla="*/ 1908810 h 2789872"/>
              <a:gd name="connsiteX1280" fmla="*/ 562928 w 11475720"/>
              <a:gd name="connsiteY1280" fmla="*/ 1905953 h 2789872"/>
              <a:gd name="connsiteX1281" fmla="*/ 562928 w 11475720"/>
              <a:gd name="connsiteY1281" fmla="*/ 1896428 h 2789872"/>
              <a:gd name="connsiteX1282" fmla="*/ 554355 w 11475720"/>
              <a:gd name="connsiteY1282" fmla="*/ 1896428 h 2789872"/>
              <a:gd name="connsiteX1283" fmla="*/ 554355 w 11475720"/>
              <a:gd name="connsiteY1283" fmla="*/ 1875473 h 2789872"/>
              <a:gd name="connsiteX1284" fmla="*/ 548640 w 11475720"/>
              <a:gd name="connsiteY1284" fmla="*/ 1875473 h 2789872"/>
              <a:gd name="connsiteX1285" fmla="*/ 548640 w 11475720"/>
              <a:gd name="connsiteY1285" fmla="*/ 1896428 h 2789872"/>
              <a:gd name="connsiteX1286" fmla="*/ 538163 w 11475720"/>
              <a:gd name="connsiteY1286" fmla="*/ 1896428 h 2789872"/>
              <a:gd name="connsiteX1287" fmla="*/ 538163 w 11475720"/>
              <a:gd name="connsiteY1287" fmla="*/ 1905000 h 2789872"/>
              <a:gd name="connsiteX1288" fmla="*/ 527685 w 11475720"/>
              <a:gd name="connsiteY1288" fmla="*/ 1912620 h 2789872"/>
              <a:gd name="connsiteX1289" fmla="*/ 527685 w 11475720"/>
              <a:gd name="connsiteY1289" fmla="*/ 1925003 h 2789872"/>
              <a:gd name="connsiteX1290" fmla="*/ 514350 w 11475720"/>
              <a:gd name="connsiteY1290" fmla="*/ 1925003 h 2789872"/>
              <a:gd name="connsiteX1291" fmla="*/ 514350 w 11475720"/>
              <a:gd name="connsiteY1291" fmla="*/ 1933575 h 2789872"/>
              <a:gd name="connsiteX1292" fmla="*/ 495300 w 11475720"/>
              <a:gd name="connsiteY1292" fmla="*/ 1945958 h 2789872"/>
              <a:gd name="connsiteX1293" fmla="*/ 495300 w 11475720"/>
              <a:gd name="connsiteY1293" fmla="*/ 1992630 h 2789872"/>
              <a:gd name="connsiteX1294" fmla="*/ 468630 w 11475720"/>
              <a:gd name="connsiteY1294" fmla="*/ 1992630 h 2789872"/>
              <a:gd name="connsiteX1295" fmla="*/ 468630 w 11475720"/>
              <a:gd name="connsiteY1295" fmla="*/ 2014538 h 2789872"/>
              <a:gd name="connsiteX1296" fmla="*/ 449580 w 11475720"/>
              <a:gd name="connsiteY1296" fmla="*/ 2026920 h 2789872"/>
              <a:gd name="connsiteX1297" fmla="*/ 449580 w 11475720"/>
              <a:gd name="connsiteY1297" fmla="*/ 1993583 h 2789872"/>
              <a:gd name="connsiteX1298" fmla="*/ 441008 w 11475720"/>
              <a:gd name="connsiteY1298" fmla="*/ 1993583 h 2789872"/>
              <a:gd name="connsiteX1299" fmla="*/ 441008 w 11475720"/>
              <a:gd name="connsiteY1299" fmla="*/ 1970723 h 2789872"/>
              <a:gd name="connsiteX1300" fmla="*/ 430530 w 11475720"/>
              <a:gd name="connsiteY1300" fmla="*/ 1970723 h 2789872"/>
              <a:gd name="connsiteX1301" fmla="*/ 430530 w 11475720"/>
              <a:gd name="connsiteY1301" fmla="*/ 1944053 h 2789872"/>
              <a:gd name="connsiteX1302" fmla="*/ 420053 w 11475720"/>
              <a:gd name="connsiteY1302" fmla="*/ 1944053 h 2789872"/>
              <a:gd name="connsiteX1303" fmla="*/ 414338 w 11475720"/>
              <a:gd name="connsiteY1303" fmla="*/ 1926908 h 2789872"/>
              <a:gd name="connsiteX1304" fmla="*/ 406718 w 11475720"/>
              <a:gd name="connsiteY1304" fmla="*/ 1926908 h 2789872"/>
              <a:gd name="connsiteX1305" fmla="*/ 397193 w 11475720"/>
              <a:gd name="connsiteY1305" fmla="*/ 1902143 h 2789872"/>
              <a:gd name="connsiteX1306" fmla="*/ 388620 w 11475720"/>
              <a:gd name="connsiteY1306" fmla="*/ 1902143 h 2789872"/>
              <a:gd name="connsiteX1307" fmla="*/ 388620 w 11475720"/>
              <a:gd name="connsiteY1307" fmla="*/ 1883093 h 2789872"/>
              <a:gd name="connsiteX1308" fmla="*/ 381000 w 11475720"/>
              <a:gd name="connsiteY1308" fmla="*/ 1883093 h 2789872"/>
              <a:gd name="connsiteX1309" fmla="*/ 381000 w 11475720"/>
              <a:gd name="connsiteY1309" fmla="*/ 1902143 h 2789872"/>
              <a:gd name="connsiteX1310" fmla="*/ 376238 w 11475720"/>
              <a:gd name="connsiteY1310" fmla="*/ 1902143 h 2789872"/>
              <a:gd name="connsiteX1311" fmla="*/ 363855 w 11475720"/>
              <a:gd name="connsiteY1311" fmla="*/ 1927860 h 2789872"/>
              <a:gd name="connsiteX1312" fmla="*/ 357188 w 11475720"/>
              <a:gd name="connsiteY1312" fmla="*/ 1927860 h 2789872"/>
              <a:gd name="connsiteX1313" fmla="*/ 352425 w 11475720"/>
              <a:gd name="connsiteY1313" fmla="*/ 1945958 h 2789872"/>
              <a:gd name="connsiteX1314" fmla="*/ 342900 w 11475720"/>
              <a:gd name="connsiteY1314" fmla="*/ 1945958 h 2789872"/>
              <a:gd name="connsiteX1315" fmla="*/ 342900 w 11475720"/>
              <a:gd name="connsiteY1315" fmla="*/ 1972628 h 2789872"/>
              <a:gd name="connsiteX1316" fmla="*/ 331470 w 11475720"/>
              <a:gd name="connsiteY1316" fmla="*/ 1972628 h 2789872"/>
              <a:gd name="connsiteX1317" fmla="*/ 331470 w 11475720"/>
              <a:gd name="connsiteY1317" fmla="*/ 1993583 h 2789872"/>
              <a:gd name="connsiteX1318" fmla="*/ 322898 w 11475720"/>
              <a:gd name="connsiteY1318" fmla="*/ 1993583 h 2789872"/>
              <a:gd name="connsiteX1319" fmla="*/ 322898 w 11475720"/>
              <a:gd name="connsiteY1319" fmla="*/ 2089785 h 2789872"/>
              <a:gd name="connsiteX1320" fmla="*/ 315278 w 11475720"/>
              <a:gd name="connsiteY1320" fmla="*/ 2089785 h 2789872"/>
              <a:gd name="connsiteX1321" fmla="*/ 300990 w 11475720"/>
              <a:gd name="connsiteY1321" fmla="*/ 2104073 h 2789872"/>
              <a:gd name="connsiteX1322" fmla="*/ 300990 w 11475720"/>
              <a:gd name="connsiteY1322" fmla="*/ 2126933 h 2789872"/>
              <a:gd name="connsiteX1323" fmla="*/ 307658 w 11475720"/>
              <a:gd name="connsiteY1323" fmla="*/ 2126933 h 2789872"/>
              <a:gd name="connsiteX1324" fmla="*/ 307658 w 11475720"/>
              <a:gd name="connsiteY1324" fmla="*/ 2142173 h 2789872"/>
              <a:gd name="connsiteX1325" fmla="*/ 300990 w 11475720"/>
              <a:gd name="connsiteY1325" fmla="*/ 2142173 h 2789872"/>
              <a:gd name="connsiteX1326" fmla="*/ 300990 w 11475720"/>
              <a:gd name="connsiteY1326" fmla="*/ 2463165 h 2789872"/>
              <a:gd name="connsiteX1327" fmla="*/ 263843 w 11475720"/>
              <a:gd name="connsiteY1327" fmla="*/ 2463165 h 2789872"/>
              <a:gd name="connsiteX1328" fmla="*/ 263843 w 11475720"/>
              <a:gd name="connsiteY1328" fmla="*/ 2470785 h 2789872"/>
              <a:gd name="connsiteX1329" fmla="*/ 250508 w 11475720"/>
              <a:gd name="connsiteY1329" fmla="*/ 2470785 h 2789872"/>
              <a:gd name="connsiteX1330" fmla="*/ 250508 w 11475720"/>
              <a:gd name="connsiteY1330" fmla="*/ 2564130 h 2789872"/>
              <a:gd name="connsiteX1331" fmla="*/ 245745 w 11475720"/>
              <a:gd name="connsiteY1331" fmla="*/ 2564130 h 2789872"/>
              <a:gd name="connsiteX1332" fmla="*/ 245745 w 11475720"/>
              <a:gd name="connsiteY1332" fmla="*/ 2464118 h 2789872"/>
              <a:gd name="connsiteX1333" fmla="*/ 182880 w 11475720"/>
              <a:gd name="connsiteY1333" fmla="*/ 2464118 h 2789872"/>
              <a:gd name="connsiteX1334" fmla="*/ 182880 w 11475720"/>
              <a:gd name="connsiteY1334" fmla="*/ 2454593 h 2789872"/>
              <a:gd name="connsiteX1335" fmla="*/ 164783 w 11475720"/>
              <a:gd name="connsiteY1335" fmla="*/ 2454593 h 2789872"/>
              <a:gd name="connsiteX1336" fmla="*/ 164783 w 11475720"/>
              <a:gd name="connsiteY1336" fmla="*/ 2465070 h 2789872"/>
              <a:gd name="connsiteX1337" fmla="*/ 152400 w 11475720"/>
              <a:gd name="connsiteY1337" fmla="*/ 2465070 h 2789872"/>
              <a:gd name="connsiteX1338" fmla="*/ 152400 w 11475720"/>
              <a:gd name="connsiteY1338" fmla="*/ 2423160 h 2789872"/>
              <a:gd name="connsiteX1339" fmla="*/ 146685 w 11475720"/>
              <a:gd name="connsiteY1339" fmla="*/ 2419350 h 2789872"/>
              <a:gd name="connsiteX1340" fmla="*/ 146685 w 11475720"/>
              <a:gd name="connsiteY1340" fmla="*/ 2369820 h 2789872"/>
              <a:gd name="connsiteX1341" fmla="*/ 140970 w 11475720"/>
              <a:gd name="connsiteY1341" fmla="*/ 2369820 h 2789872"/>
              <a:gd name="connsiteX1342" fmla="*/ 140970 w 11475720"/>
              <a:gd name="connsiteY1342" fmla="*/ 2417445 h 2789872"/>
              <a:gd name="connsiteX1343" fmla="*/ 126683 w 11475720"/>
              <a:gd name="connsiteY1343" fmla="*/ 2417445 h 2789872"/>
              <a:gd name="connsiteX1344" fmla="*/ 126683 w 11475720"/>
              <a:gd name="connsiteY1344" fmla="*/ 2410778 h 2789872"/>
              <a:gd name="connsiteX1345" fmla="*/ 88583 w 11475720"/>
              <a:gd name="connsiteY1345" fmla="*/ 2410778 h 2789872"/>
              <a:gd name="connsiteX1346" fmla="*/ 88583 w 11475720"/>
              <a:gd name="connsiteY1346" fmla="*/ 2420303 h 2789872"/>
              <a:gd name="connsiteX1347" fmla="*/ 60960 w 11475720"/>
              <a:gd name="connsiteY1347" fmla="*/ 2420303 h 2789872"/>
              <a:gd name="connsiteX1348" fmla="*/ 60960 w 11475720"/>
              <a:gd name="connsiteY1348" fmla="*/ 2437448 h 2789872"/>
              <a:gd name="connsiteX1349" fmla="*/ 53340 w 11475720"/>
              <a:gd name="connsiteY1349" fmla="*/ 2448878 h 2789872"/>
              <a:gd name="connsiteX1350" fmla="*/ 53340 w 11475720"/>
              <a:gd name="connsiteY1350" fmla="*/ 2542223 h 2789872"/>
              <a:gd name="connsiteX1351" fmla="*/ 25718 w 11475720"/>
              <a:gd name="connsiteY1351" fmla="*/ 2542223 h 2789872"/>
              <a:gd name="connsiteX1352" fmla="*/ 25718 w 11475720"/>
              <a:gd name="connsiteY1352" fmla="*/ 2560320 h 2789872"/>
              <a:gd name="connsiteX1353" fmla="*/ 0 w 11475720"/>
              <a:gd name="connsiteY1353" fmla="*/ 2560320 h 2789872"/>
              <a:gd name="connsiteX1354" fmla="*/ 0 w 11475720"/>
              <a:gd name="connsiteY1354" fmla="*/ 2789873 h 2789872"/>
              <a:gd name="connsiteX1355" fmla="*/ 11475720 w 11475720"/>
              <a:gd name="connsiteY1355" fmla="*/ 2789873 h 2789872"/>
              <a:gd name="connsiteX1356" fmla="*/ 11475720 w 11475720"/>
              <a:gd name="connsiteY1356" fmla="*/ 2617470 h 2789872"/>
              <a:gd name="connsiteX1357" fmla="*/ 11407140 w 11475720"/>
              <a:gd name="connsiteY1357" fmla="*/ 2592705 h 2789872"/>
              <a:gd name="connsiteX1358" fmla="*/ 9545955 w 11475720"/>
              <a:gd name="connsiteY1358" fmla="*/ 1011555 h 2789872"/>
              <a:gd name="connsiteX1359" fmla="*/ 9496425 w 11475720"/>
              <a:gd name="connsiteY1359" fmla="*/ 1011555 h 2789872"/>
              <a:gd name="connsiteX1360" fmla="*/ 9496425 w 11475720"/>
              <a:gd name="connsiteY1360" fmla="*/ 988695 h 2789872"/>
              <a:gd name="connsiteX1361" fmla="*/ 9458325 w 11475720"/>
              <a:gd name="connsiteY1361" fmla="*/ 988695 h 2789872"/>
              <a:gd name="connsiteX1362" fmla="*/ 9458325 w 11475720"/>
              <a:gd name="connsiteY1362" fmla="*/ 999173 h 2789872"/>
              <a:gd name="connsiteX1363" fmla="*/ 9433560 w 11475720"/>
              <a:gd name="connsiteY1363" fmla="*/ 999173 h 2789872"/>
              <a:gd name="connsiteX1364" fmla="*/ 9433560 w 11475720"/>
              <a:gd name="connsiteY1364" fmla="*/ 976313 h 2789872"/>
              <a:gd name="connsiteX1365" fmla="*/ 9411652 w 11475720"/>
              <a:gd name="connsiteY1365" fmla="*/ 963930 h 2789872"/>
              <a:gd name="connsiteX1366" fmla="*/ 9359265 w 11475720"/>
              <a:gd name="connsiteY1366" fmla="*/ 963930 h 2789872"/>
              <a:gd name="connsiteX1367" fmla="*/ 9359265 w 11475720"/>
              <a:gd name="connsiteY1367" fmla="*/ 978218 h 2789872"/>
              <a:gd name="connsiteX1368" fmla="*/ 9316402 w 11475720"/>
              <a:gd name="connsiteY1368" fmla="*/ 978218 h 2789872"/>
              <a:gd name="connsiteX1369" fmla="*/ 9316402 w 11475720"/>
              <a:gd name="connsiteY1369" fmla="*/ 962978 h 2789872"/>
              <a:gd name="connsiteX1370" fmla="*/ 9251632 w 11475720"/>
              <a:gd name="connsiteY1370" fmla="*/ 962978 h 2789872"/>
              <a:gd name="connsiteX1371" fmla="*/ 9243060 w 11475720"/>
              <a:gd name="connsiteY1371" fmla="*/ 976313 h 2789872"/>
              <a:gd name="connsiteX1372" fmla="*/ 9218295 w 11475720"/>
              <a:gd name="connsiteY1372" fmla="*/ 976313 h 2789872"/>
              <a:gd name="connsiteX1373" fmla="*/ 9218295 w 11475720"/>
              <a:gd name="connsiteY1373" fmla="*/ 964883 h 2789872"/>
              <a:gd name="connsiteX1374" fmla="*/ 9187815 w 11475720"/>
              <a:gd name="connsiteY1374" fmla="*/ 964883 h 2789872"/>
              <a:gd name="connsiteX1375" fmla="*/ 9163050 w 11475720"/>
              <a:gd name="connsiteY1375" fmla="*/ 989648 h 2789872"/>
              <a:gd name="connsiteX1376" fmla="*/ 9163050 w 11475720"/>
              <a:gd name="connsiteY1376" fmla="*/ 1013460 h 2789872"/>
              <a:gd name="connsiteX1377" fmla="*/ 9124950 w 11475720"/>
              <a:gd name="connsiteY1377" fmla="*/ 1013460 h 2789872"/>
              <a:gd name="connsiteX1378" fmla="*/ 9124950 w 11475720"/>
              <a:gd name="connsiteY1378" fmla="*/ 798195 h 2789872"/>
              <a:gd name="connsiteX1379" fmla="*/ 9545955 w 11475720"/>
              <a:gd name="connsiteY1379" fmla="*/ 798195 h 2789872"/>
              <a:gd name="connsiteX1380" fmla="*/ 9545955 w 11475720"/>
              <a:gd name="connsiteY1380" fmla="*/ 1011555 h 278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</a:cxnLst>
            <a:rect l="l" t="t" r="r" b="b"/>
            <a:pathLst>
              <a:path w="11475720" h="2789872">
                <a:moveTo>
                  <a:pt x="11407140" y="2592705"/>
                </a:moveTo>
                <a:lnTo>
                  <a:pt x="11407140" y="2559368"/>
                </a:lnTo>
                <a:lnTo>
                  <a:pt x="11370945" y="2547938"/>
                </a:lnTo>
                <a:lnTo>
                  <a:pt x="11370945" y="2089785"/>
                </a:lnTo>
                <a:lnTo>
                  <a:pt x="11349038" y="2028825"/>
                </a:lnTo>
                <a:lnTo>
                  <a:pt x="11326177" y="2028825"/>
                </a:lnTo>
                <a:lnTo>
                  <a:pt x="11309985" y="2009775"/>
                </a:lnTo>
                <a:lnTo>
                  <a:pt x="11309985" y="1985963"/>
                </a:lnTo>
                <a:lnTo>
                  <a:pt x="11286173" y="1985963"/>
                </a:lnTo>
                <a:lnTo>
                  <a:pt x="11245215" y="2034540"/>
                </a:lnTo>
                <a:lnTo>
                  <a:pt x="11245215" y="2066925"/>
                </a:lnTo>
                <a:lnTo>
                  <a:pt x="11233785" y="2066925"/>
                </a:lnTo>
                <a:lnTo>
                  <a:pt x="11213783" y="2073593"/>
                </a:lnTo>
                <a:lnTo>
                  <a:pt x="11202352" y="2085023"/>
                </a:lnTo>
                <a:lnTo>
                  <a:pt x="11202352" y="2007870"/>
                </a:lnTo>
                <a:lnTo>
                  <a:pt x="11188065" y="1984058"/>
                </a:lnTo>
                <a:lnTo>
                  <a:pt x="11146155" y="1984058"/>
                </a:lnTo>
                <a:lnTo>
                  <a:pt x="11146155" y="1998345"/>
                </a:lnTo>
                <a:lnTo>
                  <a:pt x="11121390" y="1998345"/>
                </a:lnTo>
                <a:lnTo>
                  <a:pt x="11108055" y="2035493"/>
                </a:lnTo>
                <a:lnTo>
                  <a:pt x="11090910" y="2035493"/>
                </a:lnTo>
                <a:lnTo>
                  <a:pt x="11076623" y="2098358"/>
                </a:lnTo>
                <a:lnTo>
                  <a:pt x="11076623" y="2549843"/>
                </a:lnTo>
                <a:lnTo>
                  <a:pt x="11059477" y="2549843"/>
                </a:lnTo>
                <a:lnTo>
                  <a:pt x="11059477" y="2526983"/>
                </a:lnTo>
                <a:lnTo>
                  <a:pt x="11028045" y="2526983"/>
                </a:lnTo>
                <a:lnTo>
                  <a:pt x="11028045" y="1774508"/>
                </a:lnTo>
                <a:lnTo>
                  <a:pt x="11005185" y="1774508"/>
                </a:lnTo>
                <a:lnTo>
                  <a:pt x="10994708" y="1764983"/>
                </a:lnTo>
                <a:lnTo>
                  <a:pt x="10875645" y="1764983"/>
                </a:lnTo>
                <a:lnTo>
                  <a:pt x="10864215" y="1788795"/>
                </a:lnTo>
                <a:lnTo>
                  <a:pt x="10864215" y="1811655"/>
                </a:lnTo>
                <a:lnTo>
                  <a:pt x="10855642" y="1811655"/>
                </a:lnTo>
                <a:lnTo>
                  <a:pt x="10855642" y="1822133"/>
                </a:lnTo>
                <a:lnTo>
                  <a:pt x="10821352" y="1830705"/>
                </a:lnTo>
                <a:lnTo>
                  <a:pt x="10821352" y="1896428"/>
                </a:lnTo>
                <a:lnTo>
                  <a:pt x="10809923" y="1905953"/>
                </a:lnTo>
                <a:lnTo>
                  <a:pt x="10809923" y="2471738"/>
                </a:lnTo>
                <a:lnTo>
                  <a:pt x="10787062" y="2471738"/>
                </a:lnTo>
                <a:lnTo>
                  <a:pt x="10787062" y="2460308"/>
                </a:lnTo>
                <a:lnTo>
                  <a:pt x="10763250" y="2460308"/>
                </a:lnTo>
                <a:lnTo>
                  <a:pt x="10763250" y="2477453"/>
                </a:lnTo>
                <a:lnTo>
                  <a:pt x="10737533" y="2477453"/>
                </a:lnTo>
                <a:cubicBezTo>
                  <a:pt x="10737533" y="2477453"/>
                  <a:pt x="10737533" y="1968818"/>
                  <a:pt x="10737533" y="1824990"/>
                </a:cubicBezTo>
                <a:cubicBezTo>
                  <a:pt x="10737533" y="1681163"/>
                  <a:pt x="10716577" y="1516380"/>
                  <a:pt x="10716577" y="1516380"/>
                </a:cubicBezTo>
                <a:lnTo>
                  <a:pt x="10716577" y="1413510"/>
                </a:lnTo>
                <a:lnTo>
                  <a:pt x="10688955" y="1413510"/>
                </a:lnTo>
                <a:lnTo>
                  <a:pt x="10688955" y="1421130"/>
                </a:lnTo>
                <a:lnTo>
                  <a:pt x="10670858" y="1421130"/>
                </a:lnTo>
                <a:lnTo>
                  <a:pt x="10663238" y="1399223"/>
                </a:lnTo>
                <a:lnTo>
                  <a:pt x="10631805" y="1399223"/>
                </a:lnTo>
                <a:lnTo>
                  <a:pt x="10631805" y="1421130"/>
                </a:lnTo>
                <a:lnTo>
                  <a:pt x="10612755" y="1421130"/>
                </a:lnTo>
                <a:lnTo>
                  <a:pt x="10612755" y="1411605"/>
                </a:lnTo>
                <a:lnTo>
                  <a:pt x="10586085" y="1411605"/>
                </a:lnTo>
                <a:lnTo>
                  <a:pt x="10586085" y="1422083"/>
                </a:lnTo>
                <a:lnTo>
                  <a:pt x="10544175" y="1460183"/>
                </a:lnTo>
                <a:lnTo>
                  <a:pt x="10530840" y="1460183"/>
                </a:lnTo>
                <a:lnTo>
                  <a:pt x="10530840" y="1560195"/>
                </a:lnTo>
                <a:lnTo>
                  <a:pt x="10430827" y="1560195"/>
                </a:lnTo>
                <a:lnTo>
                  <a:pt x="10430827" y="1552575"/>
                </a:lnTo>
                <a:lnTo>
                  <a:pt x="10423208" y="1552575"/>
                </a:lnTo>
                <a:lnTo>
                  <a:pt x="10423208" y="1560195"/>
                </a:lnTo>
                <a:lnTo>
                  <a:pt x="10409873" y="1560195"/>
                </a:lnTo>
                <a:lnTo>
                  <a:pt x="10409873" y="1535430"/>
                </a:lnTo>
                <a:lnTo>
                  <a:pt x="10396538" y="1535430"/>
                </a:lnTo>
                <a:lnTo>
                  <a:pt x="10396538" y="1553528"/>
                </a:lnTo>
                <a:lnTo>
                  <a:pt x="10365105" y="1531620"/>
                </a:lnTo>
                <a:lnTo>
                  <a:pt x="10335577" y="1531620"/>
                </a:lnTo>
                <a:lnTo>
                  <a:pt x="10323195" y="1517333"/>
                </a:lnTo>
                <a:lnTo>
                  <a:pt x="10294620" y="1517333"/>
                </a:lnTo>
                <a:lnTo>
                  <a:pt x="10294620" y="1544955"/>
                </a:lnTo>
                <a:lnTo>
                  <a:pt x="10278427" y="1544955"/>
                </a:lnTo>
                <a:lnTo>
                  <a:pt x="10278427" y="1538288"/>
                </a:lnTo>
                <a:lnTo>
                  <a:pt x="10252710" y="1538288"/>
                </a:lnTo>
                <a:cubicBezTo>
                  <a:pt x="10193655" y="1757363"/>
                  <a:pt x="10206990" y="2039303"/>
                  <a:pt x="10206990" y="2039303"/>
                </a:cubicBezTo>
                <a:lnTo>
                  <a:pt x="10206990" y="2474595"/>
                </a:lnTo>
                <a:lnTo>
                  <a:pt x="10196512" y="2474595"/>
                </a:lnTo>
                <a:lnTo>
                  <a:pt x="10196512" y="2505075"/>
                </a:lnTo>
                <a:lnTo>
                  <a:pt x="9975533" y="2505075"/>
                </a:lnTo>
                <a:lnTo>
                  <a:pt x="9975533" y="2397443"/>
                </a:lnTo>
                <a:lnTo>
                  <a:pt x="9878377" y="2397443"/>
                </a:lnTo>
                <a:lnTo>
                  <a:pt x="9878377" y="2369820"/>
                </a:lnTo>
                <a:lnTo>
                  <a:pt x="9853612" y="2369820"/>
                </a:lnTo>
                <a:lnTo>
                  <a:pt x="9843135" y="2386965"/>
                </a:lnTo>
                <a:lnTo>
                  <a:pt x="9742170" y="2386965"/>
                </a:lnTo>
                <a:lnTo>
                  <a:pt x="9742170" y="2358390"/>
                </a:lnTo>
                <a:lnTo>
                  <a:pt x="9725025" y="2358390"/>
                </a:lnTo>
                <a:lnTo>
                  <a:pt x="9725025" y="2370773"/>
                </a:lnTo>
                <a:lnTo>
                  <a:pt x="9703118" y="2370773"/>
                </a:lnTo>
                <a:lnTo>
                  <a:pt x="9703118" y="2397443"/>
                </a:lnTo>
                <a:lnTo>
                  <a:pt x="9599295" y="2397443"/>
                </a:lnTo>
                <a:lnTo>
                  <a:pt x="9599295" y="742950"/>
                </a:lnTo>
                <a:lnTo>
                  <a:pt x="9573577" y="742950"/>
                </a:lnTo>
                <a:lnTo>
                  <a:pt x="9573577" y="755333"/>
                </a:lnTo>
                <a:lnTo>
                  <a:pt x="9103995" y="755333"/>
                </a:lnTo>
                <a:lnTo>
                  <a:pt x="9103995" y="742950"/>
                </a:lnTo>
                <a:lnTo>
                  <a:pt x="9079230" y="742950"/>
                </a:lnTo>
                <a:lnTo>
                  <a:pt x="9079230" y="2404110"/>
                </a:lnTo>
                <a:lnTo>
                  <a:pt x="9057323" y="2419350"/>
                </a:lnTo>
                <a:lnTo>
                  <a:pt x="9057323" y="2438400"/>
                </a:lnTo>
                <a:lnTo>
                  <a:pt x="9041130" y="2438400"/>
                </a:lnTo>
                <a:lnTo>
                  <a:pt x="9041130" y="2464118"/>
                </a:lnTo>
                <a:lnTo>
                  <a:pt x="9022080" y="2464118"/>
                </a:lnTo>
                <a:lnTo>
                  <a:pt x="9013507" y="2316480"/>
                </a:lnTo>
                <a:lnTo>
                  <a:pt x="8920162" y="2316480"/>
                </a:lnTo>
                <a:lnTo>
                  <a:pt x="8920162" y="2324100"/>
                </a:lnTo>
                <a:lnTo>
                  <a:pt x="8791575" y="2324100"/>
                </a:lnTo>
                <a:lnTo>
                  <a:pt x="8791575" y="2314575"/>
                </a:lnTo>
                <a:lnTo>
                  <a:pt x="8785860" y="2308860"/>
                </a:lnTo>
                <a:lnTo>
                  <a:pt x="8785860" y="2316480"/>
                </a:lnTo>
                <a:lnTo>
                  <a:pt x="8755380" y="2316480"/>
                </a:lnTo>
                <a:lnTo>
                  <a:pt x="8755380" y="2206943"/>
                </a:lnTo>
                <a:lnTo>
                  <a:pt x="8759190" y="2203133"/>
                </a:lnTo>
                <a:lnTo>
                  <a:pt x="8759190" y="2189798"/>
                </a:lnTo>
                <a:lnTo>
                  <a:pt x="8754427" y="2187893"/>
                </a:lnTo>
                <a:lnTo>
                  <a:pt x="8754427" y="2120265"/>
                </a:lnTo>
                <a:lnTo>
                  <a:pt x="8746807" y="2113598"/>
                </a:lnTo>
                <a:lnTo>
                  <a:pt x="8746807" y="1968818"/>
                </a:lnTo>
                <a:lnTo>
                  <a:pt x="8748712" y="1968818"/>
                </a:lnTo>
                <a:lnTo>
                  <a:pt x="8748712" y="1955483"/>
                </a:lnTo>
                <a:lnTo>
                  <a:pt x="8746807" y="1955483"/>
                </a:lnTo>
                <a:lnTo>
                  <a:pt x="8746807" y="1910715"/>
                </a:lnTo>
                <a:cubicBezTo>
                  <a:pt x="8746807" y="1910715"/>
                  <a:pt x="8748712" y="1899285"/>
                  <a:pt x="8752523" y="1887855"/>
                </a:cubicBezTo>
                <a:cubicBezTo>
                  <a:pt x="8757285" y="1876425"/>
                  <a:pt x="8770620" y="1860233"/>
                  <a:pt x="8770620" y="1860233"/>
                </a:cubicBezTo>
                <a:lnTo>
                  <a:pt x="8770620" y="1849755"/>
                </a:lnTo>
                <a:lnTo>
                  <a:pt x="8764905" y="1844040"/>
                </a:lnTo>
                <a:lnTo>
                  <a:pt x="8764905" y="1830705"/>
                </a:lnTo>
                <a:lnTo>
                  <a:pt x="8757285" y="1830705"/>
                </a:lnTo>
                <a:lnTo>
                  <a:pt x="8757285" y="1837373"/>
                </a:lnTo>
                <a:lnTo>
                  <a:pt x="8730615" y="1831658"/>
                </a:lnTo>
                <a:lnTo>
                  <a:pt x="8730615" y="1661160"/>
                </a:lnTo>
                <a:lnTo>
                  <a:pt x="8746807" y="1628775"/>
                </a:lnTo>
                <a:lnTo>
                  <a:pt x="8746807" y="1622108"/>
                </a:lnTo>
                <a:lnTo>
                  <a:pt x="8744902" y="1619250"/>
                </a:lnTo>
                <a:lnTo>
                  <a:pt x="8744902" y="1614488"/>
                </a:lnTo>
                <a:lnTo>
                  <a:pt x="8746807" y="1612583"/>
                </a:lnTo>
                <a:lnTo>
                  <a:pt x="8746807" y="1605915"/>
                </a:lnTo>
                <a:lnTo>
                  <a:pt x="8738235" y="1605915"/>
                </a:lnTo>
                <a:lnTo>
                  <a:pt x="8734425" y="1599248"/>
                </a:lnTo>
                <a:lnTo>
                  <a:pt x="8720138" y="1599248"/>
                </a:lnTo>
                <a:lnTo>
                  <a:pt x="8720138" y="1533525"/>
                </a:lnTo>
                <a:lnTo>
                  <a:pt x="8722995" y="1530668"/>
                </a:lnTo>
                <a:lnTo>
                  <a:pt x="8732520" y="1510665"/>
                </a:lnTo>
                <a:lnTo>
                  <a:pt x="8732520" y="1501140"/>
                </a:lnTo>
                <a:lnTo>
                  <a:pt x="8731568" y="1499235"/>
                </a:lnTo>
                <a:lnTo>
                  <a:pt x="8731568" y="1494473"/>
                </a:lnTo>
                <a:cubicBezTo>
                  <a:pt x="8731568" y="1494473"/>
                  <a:pt x="8720138" y="1480185"/>
                  <a:pt x="8719185" y="1479233"/>
                </a:cubicBezTo>
                <a:cubicBezTo>
                  <a:pt x="8718232" y="1478280"/>
                  <a:pt x="8704898" y="1478280"/>
                  <a:pt x="8704898" y="1478280"/>
                </a:cubicBezTo>
                <a:lnTo>
                  <a:pt x="8704898" y="1472565"/>
                </a:lnTo>
                <a:lnTo>
                  <a:pt x="8706802" y="1470660"/>
                </a:lnTo>
                <a:lnTo>
                  <a:pt x="8706802" y="1444943"/>
                </a:lnTo>
                <a:lnTo>
                  <a:pt x="8704898" y="1443038"/>
                </a:lnTo>
                <a:lnTo>
                  <a:pt x="8704898" y="1435418"/>
                </a:lnTo>
                <a:lnTo>
                  <a:pt x="8707755" y="1434465"/>
                </a:lnTo>
                <a:lnTo>
                  <a:pt x="8707755" y="1425893"/>
                </a:lnTo>
                <a:lnTo>
                  <a:pt x="8711565" y="1412558"/>
                </a:lnTo>
                <a:lnTo>
                  <a:pt x="8711565" y="1399223"/>
                </a:lnTo>
                <a:lnTo>
                  <a:pt x="8715375" y="1395413"/>
                </a:lnTo>
                <a:lnTo>
                  <a:pt x="8715375" y="1384935"/>
                </a:lnTo>
                <a:lnTo>
                  <a:pt x="8712518" y="1384935"/>
                </a:lnTo>
                <a:lnTo>
                  <a:pt x="8697277" y="1380173"/>
                </a:lnTo>
                <a:lnTo>
                  <a:pt x="8697277" y="1341120"/>
                </a:lnTo>
                <a:lnTo>
                  <a:pt x="8695373" y="1339215"/>
                </a:lnTo>
                <a:lnTo>
                  <a:pt x="8695373" y="1334453"/>
                </a:lnTo>
                <a:cubicBezTo>
                  <a:pt x="8695373" y="1334453"/>
                  <a:pt x="8701088" y="1333500"/>
                  <a:pt x="8700135" y="1322070"/>
                </a:cubicBezTo>
                <a:cubicBezTo>
                  <a:pt x="8699182" y="1310640"/>
                  <a:pt x="8690610" y="1310640"/>
                  <a:pt x="8690610" y="1310640"/>
                </a:cubicBezTo>
                <a:cubicBezTo>
                  <a:pt x="8690610" y="1310640"/>
                  <a:pt x="8682038" y="1311593"/>
                  <a:pt x="8682038" y="1322070"/>
                </a:cubicBezTo>
                <a:cubicBezTo>
                  <a:pt x="8681085" y="1333500"/>
                  <a:pt x="8686800" y="1334453"/>
                  <a:pt x="8686800" y="1334453"/>
                </a:cubicBezTo>
                <a:lnTo>
                  <a:pt x="8686800" y="1339215"/>
                </a:lnTo>
                <a:lnTo>
                  <a:pt x="8684895" y="1341120"/>
                </a:lnTo>
                <a:lnTo>
                  <a:pt x="8684895" y="1380173"/>
                </a:lnTo>
                <a:lnTo>
                  <a:pt x="8669655" y="1384935"/>
                </a:lnTo>
                <a:lnTo>
                  <a:pt x="8667750" y="1384935"/>
                </a:lnTo>
                <a:lnTo>
                  <a:pt x="8667750" y="1395413"/>
                </a:lnTo>
                <a:lnTo>
                  <a:pt x="8671560" y="1399223"/>
                </a:lnTo>
                <a:lnTo>
                  <a:pt x="8671560" y="1414463"/>
                </a:lnTo>
                <a:lnTo>
                  <a:pt x="8675370" y="1427798"/>
                </a:lnTo>
                <a:lnTo>
                  <a:pt x="8675370" y="1436370"/>
                </a:lnTo>
                <a:lnTo>
                  <a:pt x="8678227" y="1437323"/>
                </a:lnTo>
                <a:lnTo>
                  <a:pt x="8678227" y="1444943"/>
                </a:lnTo>
                <a:lnTo>
                  <a:pt x="8676323" y="1446848"/>
                </a:lnTo>
                <a:lnTo>
                  <a:pt x="8676323" y="1472565"/>
                </a:lnTo>
                <a:lnTo>
                  <a:pt x="8678227" y="1474470"/>
                </a:lnTo>
                <a:lnTo>
                  <a:pt x="8678227" y="1480185"/>
                </a:lnTo>
                <a:cubicBezTo>
                  <a:pt x="8678227" y="1480185"/>
                  <a:pt x="8663940" y="1480185"/>
                  <a:pt x="8663940" y="1481138"/>
                </a:cubicBezTo>
                <a:cubicBezTo>
                  <a:pt x="8662988" y="1482090"/>
                  <a:pt x="8652510" y="1496378"/>
                  <a:pt x="8652510" y="1496378"/>
                </a:cubicBezTo>
                <a:lnTo>
                  <a:pt x="8652510" y="1501140"/>
                </a:lnTo>
                <a:lnTo>
                  <a:pt x="8651557" y="1503045"/>
                </a:lnTo>
                <a:lnTo>
                  <a:pt x="8651557" y="1512570"/>
                </a:lnTo>
                <a:lnTo>
                  <a:pt x="8661082" y="1532573"/>
                </a:lnTo>
                <a:lnTo>
                  <a:pt x="8663940" y="1535430"/>
                </a:lnTo>
                <a:lnTo>
                  <a:pt x="8663940" y="1601153"/>
                </a:lnTo>
                <a:lnTo>
                  <a:pt x="8649652" y="1601153"/>
                </a:lnTo>
                <a:lnTo>
                  <a:pt x="8644890" y="1607820"/>
                </a:lnTo>
                <a:lnTo>
                  <a:pt x="8636318" y="1607820"/>
                </a:lnTo>
                <a:lnTo>
                  <a:pt x="8636318" y="1614488"/>
                </a:lnTo>
                <a:lnTo>
                  <a:pt x="8638223" y="1616393"/>
                </a:lnTo>
                <a:lnTo>
                  <a:pt x="8638223" y="1621155"/>
                </a:lnTo>
                <a:lnTo>
                  <a:pt x="8636318" y="1624013"/>
                </a:lnTo>
                <a:lnTo>
                  <a:pt x="8636318" y="1630680"/>
                </a:lnTo>
                <a:lnTo>
                  <a:pt x="8652510" y="1663065"/>
                </a:lnTo>
                <a:lnTo>
                  <a:pt x="8652510" y="1833563"/>
                </a:lnTo>
                <a:lnTo>
                  <a:pt x="8625840" y="1839278"/>
                </a:lnTo>
                <a:lnTo>
                  <a:pt x="8625840" y="1832610"/>
                </a:lnTo>
                <a:lnTo>
                  <a:pt x="8617268" y="1832610"/>
                </a:lnTo>
                <a:lnTo>
                  <a:pt x="8617268" y="1845945"/>
                </a:lnTo>
                <a:lnTo>
                  <a:pt x="8611552" y="1851660"/>
                </a:lnTo>
                <a:lnTo>
                  <a:pt x="8611552" y="1862138"/>
                </a:lnTo>
                <a:cubicBezTo>
                  <a:pt x="8611552" y="1862138"/>
                  <a:pt x="8625840" y="1878330"/>
                  <a:pt x="8629650" y="1889760"/>
                </a:cubicBezTo>
                <a:cubicBezTo>
                  <a:pt x="8634412" y="1901190"/>
                  <a:pt x="8635365" y="1912620"/>
                  <a:pt x="8635365" y="1912620"/>
                </a:cubicBezTo>
                <a:lnTo>
                  <a:pt x="8635365" y="1957388"/>
                </a:lnTo>
                <a:lnTo>
                  <a:pt x="8633460" y="1957388"/>
                </a:lnTo>
                <a:lnTo>
                  <a:pt x="8633460" y="1970723"/>
                </a:lnTo>
                <a:lnTo>
                  <a:pt x="8635365" y="1970723"/>
                </a:lnTo>
                <a:lnTo>
                  <a:pt x="8635365" y="2113598"/>
                </a:lnTo>
                <a:lnTo>
                  <a:pt x="8628698" y="2120265"/>
                </a:lnTo>
                <a:lnTo>
                  <a:pt x="8628698" y="2187893"/>
                </a:lnTo>
                <a:lnTo>
                  <a:pt x="8623935" y="2189798"/>
                </a:lnTo>
                <a:lnTo>
                  <a:pt x="8623935" y="2202180"/>
                </a:lnTo>
                <a:lnTo>
                  <a:pt x="8627745" y="2205990"/>
                </a:lnTo>
                <a:lnTo>
                  <a:pt x="8627745" y="2323148"/>
                </a:lnTo>
                <a:cubicBezTo>
                  <a:pt x="8623935" y="2321243"/>
                  <a:pt x="8621077" y="2321243"/>
                  <a:pt x="8621077" y="2321243"/>
                </a:cubicBezTo>
                <a:lnTo>
                  <a:pt x="8621077" y="2317433"/>
                </a:lnTo>
                <a:lnTo>
                  <a:pt x="8616315" y="2315528"/>
                </a:lnTo>
                <a:lnTo>
                  <a:pt x="8616315" y="2303145"/>
                </a:lnTo>
                <a:lnTo>
                  <a:pt x="8618220" y="2302193"/>
                </a:lnTo>
                <a:lnTo>
                  <a:pt x="8618220" y="2297430"/>
                </a:lnTo>
                <a:lnTo>
                  <a:pt x="8615362" y="2293620"/>
                </a:lnTo>
                <a:lnTo>
                  <a:pt x="8612505" y="2297430"/>
                </a:lnTo>
                <a:lnTo>
                  <a:pt x="8612505" y="2302193"/>
                </a:lnTo>
                <a:lnTo>
                  <a:pt x="8614410" y="2303145"/>
                </a:lnTo>
                <a:lnTo>
                  <a:pt x="8614410" y="2315528"/>
                </a:lnTo>
                <a:lnTo>
                  <a:pt x="8609648" y="2317433"/>
                </a:lnTo>
                <a:lnTo>
                  <a:pt x="8609648" y="2321243"/>
                </a:lnTo>
                <a:cubicBezTo>
                  <a:pt x="8609648" y="2321243"/>
                  <a:pt x="8563927" y="2332673"/>
                  <a:pt x="8562023" y="2367915"/>
                </a:cubicBezTo>
                <a:lnTo>
                  <a:pt x="8559165" y="2367915"/>
                </a:lnTo>
                <a:cubicBezTo>
                  <a:pt x="8555355" y="2363153"/>
                  <a:pt x="8550593" y="2360295"/>
                  <a:pt x="8546782" y="2356485"/>
                </a:cubicBezTo>
                <a:lnTo>
                  <a:pt x="8546782" y="2316480"/>
                </a:lnTo>
                <a:lnTo>
                  <a:pt x="8549640" y="2313623"/>
                </a:lnTo>
                <a:lnTo>
                  <a:pt x="8549640" y="2304098"/>
                </a:lnTo>
                <a:lnTo>
                  <a:pt x="8545830" y="2302193"/>
                </a:lnTo>
                <a:lnTo>
                  <a:pt x="8545830" y="2249805"/>
                </a:lnTo>
                <a:lnTo>
                  <a:pt x="8540115" y="2244090"/>
                </a:lnTo>
                <a:lnTo>
                  <a:pt x="8540115" y="2132648"/>
                </a:lnTo>
                <a:lnTo>
                  <a:pt x="8542020" y="2132648"/>
                </a:lnTo>
                <a:lnTo>
                  <a:pt x="8542020" y="2122170"/>
                </a:lnTo>
                <a:lnTo>
                  <a:pt x="8540115" y="2122170"/>
                </a:lnTo>
                <a:lnTo>
                  <a:pt x="8540115" y="2087880"/>
                </a:lnTo>
                <a:cubicBezTo>
                  <a:pt x="8540115" y="2087880"/>
                  <a:pt x="8541068" y="2079308"/>
                  <a:pt x="8544877" y="2070735"/>
                </a:cubicBezTo>
                <a:cubicBezTo>
                  <a:pt x="8548688" y="2062163"/>
                  <a:pt x="8559165" y="2049780"/>
                  <a:pt x="8559165" y="2049780"/>
                </a:cubicBezTo>
                <a:lnTo>
                  <a:pt x="8559165" y="2042160"/>
                </a:lnTo>
                <a:lnTo>
                  <a:pt x="8554402" y="2038350"/>
                </a:lnTo>
                <a:lnTo>
                  <a:pt x="8554402" y="2027873"/>
                </a:lnTo>
                <a:lnTo>
                  <a:pt x="8547735" y="2027873"/>
                </a:lnTo>
                <a:lnTo>
                  <a:pt x="8547735" y="2033588"/>
                </a:lnTo>
                <a:lnTo>
                  <a:pt x="8526780" y="2028825"/>
                </a:lnTo>
                <a:lnTo>
                  <a:pt x="8526780" y="1894523"/>
                </a:lnTo>
                <a:lnTo>
                  <a:pt x="8539162" y="1869758"/>
                </a:lnTo>
                <a:lnTo>
                  <a:pt x="8539162" y="1864995"/>
                </a:lnTo>
                <a:lnTo>
                  <a:pt x="8538210" y="1862138"/>
                </a:lnTo>
                <a:lnTo>
                  <a:pt x="8538210" y="1858328"/>
                </a:lnTo>
                <a:lnTo>
                  <a:pt x="8539162" y="1856423"/>
                </a:lnTo>
                <a:lnTo>
                  <a:pt x="8539162" y="1850708"/>
                </a:lnTo>
                <a:lnTo>
                  <a:pt x="8532495" y="1850708"/>
                </a:lnTo>
                <a:lnTo>
                  <a:pt x="8528685" y="1844993"/>
                </a:lnTo>
                <a:lnTo>
                  <a:pt x="8517255" y="1844993"/>
                </a:lnTo>
                <a:lnTo>
                  <a:pt x="8517255" y="1793558"/>
                </a:lnTo>
                <a:lnTo>
                  <a:pt x="8520112" y="1791653"/>
                </a:lnTo>
                <a:lnTo>
                  <a:pt x="8527732" y="1776413"/>
                </a:lnTo>
                <a:lnTo>
                  <a:pt x="8527732" y="1768793"/>
                </a:lnTo>
                <a:lnTo>
                  <a:pt x="8526780" y="1766888"/>
                </a:lnTo>
                <a:lnTo>
                  <a:pt x="8526780" y="1763078"/>
                </a:lnTo>
                <a:cubicBezTo>
                  <a:pt x="8526780" y="1763078"/>
                  <a:pt x="8518207" y="1751648"/>
                  <a:pt x="8517255" y="1750695"/>
                </a:cubicBezTo>
                <a:cubicBezTo>
                  <a:pt x="8517255" y="1749743"/>
                  <a:pt x="8505825" y="1750695"/>
                  <a:pt x="8505825" y="1750695"/>
                </a:cubicBezTo>
                <a:lnTo>
                  <a:pt x="8505825" y="1745933"/>
                </a:lnTo>
                <a:lnTo>
                  <a:pt x="8507730" y="1744028"/>
                </a:lnTo>
                <a:lnTo>
                  <a:pt x="8507730" y="1724025"/>
                </a:lnTo>
                <a:lnTo>
                  <a:pt x="8506777" y="1723073"/>
                </a:lnTo>
                <a:lnTo>
                  <a:pt x="8506777" y="1717358"/>
                </a:lnTo>
                <a:lnTo>
                  <a:pt x="8508682" y="1716405"/>
                </a:lnTo>
                <a:lnTo>
                  <a:pt x="8508682" y="1709738"/>
                </a:lnTo>
                <a:lnTo>
                  <a:pt x="8511540" y="1699260"/>
                </a:lnTo>
                <a:lnTo>
                  <a:pt x="8511540" y="1687830"/>
                </a:lnTo>
                <a:lnTo>
                  <a:pt x="8514398" y="1684973"/>
                </a:lnTo>
                <a:lnTo>
                  <a:pt x="8514398" y="1676400"/>
                </a:lnTo>
                <a:lnTo>
                  <a:pt x="8512493" y="1676400"/>
                </a:lnTo>
                <a:lnTo>
                  <a:pt x="8500110" y="1672590"/>
                </a:lnTo>
                <a:lnTo>
                  <a:pt x="8500110" y="1642110"/>
                </a:lnTo>
                <a:lnTo>
                  <a:pt x="8498205" y="1640205"/>
                </a:lnTo>
                <a:lnTo>
                  <a:pt x="8498205" y="1636395"/>
                </a:lnTo>
                <a:cubicBezTo>
                  <a:pt x="8498205" y="1636395"/>
                  <a:pt x="8502968" y="1635443"/>
                  <a:pt x="8502015" y="1626870"/>
                </a:cubicBezTo>
                <a:cubicBezTo>
                  <a:pt x="8501062" y="1618298"/>
                  <a:pt x="8495348" y="1618298"/>
                  <a:pt x="8495348" y="1618298"/>
                </a:cubicBezTo>
                <a:cubicBezTo>
                  <a:pt x="8495348" y="1618298"/>
                  <a:pt x="8488680" y="1618298"/>
                  <a:pt x="8488680" y="1626870"/>
                </a:cubicBezTo>
                <a:cubicBezTo>
                  <a:pt x="8487727" y="1635443"/>
                  <a:pt x="8492490" y="1636395"/>
                  <a:pt x="8492490" y="1636395"/>
                </a:cubicBezTo>
                <a:lnTo>
                  <a:pt x="8492490" y="1640205"/>
                </a:lnTo>
                <a:lnTo>
                  <a:pt x="8490585" y="1642110"/>
                </a:lnTo>
                <a:lnTo>
                  <a:pt x="8490585" y="1672590"/>
                </a:lnTo>
                <a:lnTo>
                  <a:pt x="8478202" y="1676400"/>
                </a:lnTo>
                <a:lnTo>
                  <a:pt x="8476298" y="1676400"/>
                </a:lnTo>
                <a:lnTo>
                  <a:pt x="8476298" y="1684973"/>
                </a:lnTo>
                <a:lnTo>
                  <a:pt x="8479155" y="1687830"/>
                </a:lnTo>
                <a:lnTo>
                  <a:pt x="8479155" y="1699260"/>
                </a:lnTo>
                <a:lnTo>
                  <a:pt x="8482012" y="1709738"/>
                </a:lnTo>
                <a:lnTo>
                  <a:pt x="8482012" y="1716405"/>
                </a:lnTo>
                <a:lnTo>
                  <a:pt x="8484870" y="1717358"/>
                </a:lnTo>
                <a:lnTo>
                  <a:pt x="8484870" y="1723073"/>
                </a:lnTo>
                <a:lnTo>
                  <a:pt x="8483918" y="1724025"/>
                </a:lnTo>
                <a:lnTo>
                  <a:pt x="8483918" y="1744028"/>
                </a:lnTo>
                <a:lnTo>
                  <a:pt x="8484870" y="1745933"/>
                </a:lnTo>
                <a:lnTo>
                  <a:pt x="8484870" y="1750695"/>
                </a:lnTo>
                <a:cubicBezTo>
                  <a:pt x="8484870" y="1750695"/>
                  <a:pt x="8474393" y="1750695"/>
                  <a:pt x="8473440" y="1750695"/>
                </a:cubicBezTo>
                <a:cubicBezTo>
                  <a:pt x="8473440" y="1751648"/>
                  <a:pt x="8463915" y="1763078"/>
                  <a:pt x="8463915" y="1763078"/>
                </a:cubicBezTo>
                <a:lnTo>
                  <a:pt x="8463915" y="1766888"/>
                </a:lnTo>
                <a:lnTo>
                  <a:pt x="8462962" y="1768793"/>
                </a:lnTo>
                <a:lnTo>
                  <a:pt x="8462962" y="1776413"/>
                </a:lnTo>
                <a:lnTo>
                  <a:pt x="8470582" y="1791653"/>
                </a:lnTo>
                <a:lnTo>
                  <a:pt x="8473440" y="1793558"/>
                </a:lnTo>
                <a:lnTo>
                  <a:pt x="8473440" y="1844993"/>
                </a:lnTo>
                <a:lnTo>
                  <a:pt x="8462010" y="1844993"/>
                </a:lnTo>
                <a:lnTo>
                  <a:pt x="8459152" y="1850708"/>
                </a:lnTo>
                <a:lnTo>
                  <a:pt x="8452485" y="1850708"/>
                </a:lnTo>
                <a:lnTo>
                  <a:pt x="8452485" y="1856423"/>
                </a:lnTo>
                <a:lnTo>
                  <a:pt x="8453438" y="1858328"/>
                </a:lnTo>
                <a:lnTo>
                  <a:pt x="8453438" y="1862138"/>
                </a:lnTo>
                <a:lnTo>
                  <a:pt x="8452485" y="1864995"/>
                </a:lnTo>
                <a:lnTo>
                  <a:pt x="8452485" y="1869758"/>
                </a:lnTo>
                <a:lnTo>
                  <a:pt x="8464868" y="1894523"/>
                </a:lnTo>
                <a:lnTo>
                  <a:pt x="8464868" y="2026920"/>
                </a:lnTo>
                <a:lnTo>
                  <a:pt x="8444865" y="2031683"/>
                </a:lnTo>
                <a:lnTo>
                  <a:pt x="8444865" y="2025968"/>
                </a:lnTo>
                <a:lnTo>
                  <a:pt x="8438198" y="2025968"/>
                </a:lnTo>
                <a:lnTo>
                  <a:pt x="8438198" y="2036445"/>
                </a:lnTo>
                <a:lnTo>
                  <a:pt x="8433435" y="2040255"/>
                </a:lnTo>
                <a:lnTo>
                  <a:pt x="8433435" y="2047875"/>
                </a:lnTo>
                <a:cubicBezTo>
                  <a:pt x="8433435" y="2047875"/>
                  <a:pt x="8443912" y="2060258"/>
                  <a:pt x="8447723" y="2068830"/>
                </a:cubicBezTo>
                <a:cubicBezTo>
                  <a:pt x="8451532" y="2077403"/>
                  <a:pt x="8452485" y="2085975"/>
                  <a:pt x="8452485" y="2085975"/>
                </a:cubicBezTo>
                <a:lnTo>
                  <a:pt x="8452485" y="2120265"/>
                </a:lnTo>
                <a:lnTo>
                  <a:pt x="8450580" y="2120265"/>
                </a:lnTo>
                <a:lnTo>
                  <a:pt x="8450580" y="2130743"/>
                </a:lnTo>
                <a:lnTo>
                  <a:pt x="8452485" y="2130743"/>
                </a:lnTo>
                <a:lnTo>
                  <a:pt x="8452485" y="2243138"/>
                </a:lnTo>
                <a:lnTo>
                  <a:pt x="8446770" y="2248853"/>
                </a:lnTo>
                <a:lnTo>
                  <a:pt x="8446770" y="2301240"/>
                </a:lnTo>
                <a:lnTo>
                  <a:pt x="8442960" y="2303145"/>
                </a:lnTo>
                <a:lnTo>
                  <a:pt x="8442960" y="2312670"/>
                </a:lnTo>
                <a:lnTo>
                  <a:pt x="8445818" y="2315528"/>
                </a:lnTo>
                <a:lnTo>
                  <a:pt x="8445818" y="2346008"/>
                </a:lnTo>
                <a:cubicBezTo>
                  <a:pt x="8438198" y="2329815"/>
                  <a:pt x="8422005" y="2323148"/>
                  <a:pt x="8416290" y="2321243"/>
                </a:cubicBezTo>
                <a:cubicBezTo>
                  <a:pt x="8417243" y="2318385"/>
                  <a:pt x="8417243" y="2314575"/>
                  <a:pt x="8417243" y="2310765"/>
                </a:cubicBezTo>
                <a:cubicBezTo>
                  <a:pt x="8417243" y="2291715"/>
                  <a:pt x="8393430" y="2286000"/>
                  <a:pt x="8393430" y="2286000"/>
                </a:cubicBezTo>
                <a:lnTo>
                  <a:pt x="8393430" y="2285048"/>
                </a:lnTo>
                <a:lnTo>
                  <a:pt x="8391525" y="2284095"/>
                </a:lnTo>
                <a:lnTo>
                  <a:pt x="8391525" y="2277428"/>
                </a:lnTo>
                <a:lnTo>
                  <a:pt x="8392477" y="2276475"/>
                </a:lnTo>
                <a:lnTo>
                  <a:pt x="8392477" y="2275523"/>
                </a:lnTo>
                <a:lnTo>
                  <a:pt x="8390573" y="2273618"/>
                </a:lnTo>
                <a:lnTo>
                  <a:pt x="8389620" y="2275523"/>
                </a:lnTo>
                <a:lnTo>
                  <a:pt x="8389620" y="2277428"/>
                </a:lnTo>
                <a:lnTo>
                  <a:pt x="8390573" y="2278380"/>
                </a:lnTo>
                <a:lnTo>
                  <a:pt x="8390573" y="2285048"/>
                </a:lnTo>
                <a:lnTo>
                  <a:pt x="8387715" y="2286000"/>
                </a:lnTo>
                <a:lnTo>
                  <a:pt x="8387715" y="2287905"/>
                </a:lnTo>
                <a:cubicBezTo>
                  <a:pt x="8387715" y="2287905"/>
                  <a:pt x="8363903" y="2293620"/>
                  <a:pt x="8363903" y="2312670"/>
                </a:cubicBezTo>
                <a:cubicBezTo>
                  <a:pt x="8363903" y="2323148"/>
                  <a:pt x="8365808" y="2330768"/>
                  <a:pt x="8365808" y="2330768"/>
                </a:cubicBezTo>
                <a:lnTo>
                  <a:pt x="8364855" y="2330768"/>
                </a:lnTo>
                <a:cubicBezTo>
                  <a:pt x="8362950" y="2325053"/>
                  <a:pt x="8357235" y="2323148"/>
                  <a:pt x="8357235" y="2323148"/>
                </a:cubicBezTo>
                <a:lnTo>
                  <a:pt x="8351520" y="2312670"/>
                </a:lnTo>
                <a:lnTo>
                  <a:pt x="8345805" y="2312670"/>
                </a:lnTo>
                <a:lnTo>
                  <a:pt x="8341043" y="2321243"/>
                </a:lnTo>
                <a:lnTo>
                  <a:pt x="8335328" y="2321243"/>
                </a:lnTo>
                <a:lnTo>
                  <a:pt x="8321993" y="2302193"/>
                </a:lnTo>
                <a:lnTo>
                  <a:pt x="8307705" y="2302193"/>
                </a:lnTo>
                <a:lnTo>
                  <a:pt x="8307705" y="2279333"/>
                </a:lnTo>
                <a:lnTo>
                  <a:pt x="8310563" y="2277428"/>
                </a:lnTo>
                <a:lnTo>
                  <a:pt x="8310563" y="2267903"/>
                </a:lnTo>
                <a:lnTo>
                  <a:pt x="8308658" y="2264093"/>
                </a:lnTo>
                <a:cubicBezTo>
                  <a:pt x="8308658" y="2264093"/>
                  <a:pt x="8324850" y="2237423"/>
                  <a:pt x="8308658" y="2180273"/>
                </a:cubicBezTo>
                <a:cubicBezTo>
                  <a:pt x="8292465" y="2124075"/>
                  <a:pt x="8233410" y="2106930"/>
                  <a:pt x="8233410" y="2106930"/>
                </a:cubicBezTo>
                <a:lnTo>
                  <a:pt x="8233410" y="2104073"/>
                </a:lnTo>
                <a:lnTo>
                  <a:pt x="8230553" y="2103120"/>
                </a:lnTo>
                <a:lnTo>
                  <a:pt x="8230553" y="2101215"/>
                </a:lnTo>
                <a:lnTo>
                  <a:pt x="8226743" y="2098358"/>
                </a:lnTo>
                <a:lnTo>
                  <a:pt x="8216265" y="2098358"/>
                </a:lnTo>
                <a:lnTo>
                  <a:pt x="8216265" y="2095500"/>
                </a:lnTo>
                <a:lnTo>
                  <a:pt x="8217218" y="2094548"/>
                </a:lnTo>
                <a:lnTo>
                  <a:pt x="8217218" y="2086928"/>
                </a:lnTo>
                <a:lnTo>
                  <a:pt x="8216265" y="2085023"/>
                </a:lnTo>
                <a:lnTo>
                  <a:pt x="8216265" y="2077403"/>
                </a:lnTo>
                <a:lnTo>
                  <a:pt x="8214360" y="2074545"/>
                </a:lnTo>
                <a:lnTo>
                  <a:pt x="8214360" y="2061210"/>
                </a:lnTo>
                <a:lnTo>
                  <a:pt x="8215313" y="2054543"/>
                </a:lnTo>
                <a:lnTo>
                  <a:pt x="8214360" y="2049780"/>
                </a:lnTo>
                <a:cubicBezTo>
                  <a:pt x="8214360" y="2049780"/>
                  <a:pt x="8217218" y="2048828"/>
                  <a:pt x="8217218" y="2042160"/>
                </a:cubicBezTo>
                <a:cubicBezTo>
                  <a:pt x="8217218" y="2035493"/>
                  <a:pt x="8210550" y="2035493"/>
                  <a:pt x="8210550" y="2035493"/>
                </a:cubicBezTo>
                <a:cubicBezTo>
                  <a:pt x="8210550" y="2035493"/>
                  <a:pt x="8203883" y="2035493"/>
                  <a:pt x="8203883" y="2042160"/>
                </a:cubicBezTo>
                <a:cubicBezTo>
                  <a:pt x="8203883" y="2048828"/>
                  <a:pt x="8207693" y="2049780"/>
                  <a:pt x="8207693" y="2049780"/>
                </a:cubicBezTo>
                <a:lnTo>
                  <a:pt x="8206740" y="2054543"/>
                </a:lnTo>
                <a:lnTo>
                  <a:pt x="8207693" y="2061210"/>
                </a:lnTo>
                <a:lnTo>
                  <a:pt x="8207693" y="2074545"/>
                </a:lnTo>
                <a:lnTo>
                  <a:pt x="8204835" y="2077403"/>
                </a:lnTo>
                <a:lnTo>
                  <a:pt x="8204835" y="2085023"/>
                </a:lnTo>
                <a:lnTo>
                  <a:pt x="8203883" y="2086928"/>
                </a:lnTo>
                <a:lnTo>
                  <a:pt x="8203883" y="2094548"/>
                </a:lnTo>
                <a:lnTo>
                  <a:pt x="8204835" y="2095500"/>
                </a:lnTo>
                <a:lnTo>
                  <a:pt x="8204835" y="2098358"/>
                </a:lnTo>
                <a:lnTo>
                  <a:pt x="8194358" y="2098358"/>
                </a:lnTo>
                <a:lnTo>
                  <a:pt x="8190548" y="2101215"/>
                </a:lnTo>
                <a:lnTo>
                  <a:pt x="8190548" y="2103120"/>
                </a:lnTo>
                <a:lnTo>
                  <a:pt x="8187690" y="2104073"/>
                </a:lnTo>
                <a:lnTo>
                  <a:pt x="8187690" y="2106930"/>
                </a:lnTo>
                <a:cubicBezTo>
                  <a:pt x="8187690" y="2106930"/>
                  <a:pt x="8128635" y="2124075"/>
                  <a:pt x="8112443" y="2180273"/>
                </a:cubicBezTo>
                <a:cubicBezTo>
                  <a:pt x="8096250" y="2236470"/>
                  <a:pt x="8112443" y="2264093"/>
                  <a:pt x="8112443" y="2264093"/>
                </a:cubicBezTo>
                <a:lnTo>
                  <a:pt x="8110538" y="2267903"/>
                </a:lnTo>
                <a:lnTo>
                  <a:pt x="8110538" y="2277428"/>
                </a:lnTo>
                <a:lnTo>
                  <a:pt x="8113395" y="2279333"/>
                </a:lnTo>
                <a:lnTo>
                  <a:pt x="8113395" y="2280285"/>
                </a:lnTo>
                <a:lnTo>
                  <a:pt x="8094345" y="2280285"/>
                </a:lnTo>
                <a:lnTo>
                  <a:pt x="8094345" y="2285048"/>
                </a:lnTo>
                <a:lnTo>
                  <a:pt x="8081963" y="2285048"/>
                </a:lnTo>
                <a:cubicBezTo>
                  <a:pt x="8081963" y="2274570"/>
                  <a:pt x="8069580" y="2271713"/>
                  <a:pt x="8069580" y="2271713"/>
                </a:cubicBezTo>
                <a:lnTo>
                  <a:pt x="8061960" y="2264093"/>
                </a:lnTo>
                <a:lnTo>
                  <a:pt x="8054340" y="2264093"/>
                </a:lnTo>
                <a:lnTo>
                  <a:pt x="8054340" y="2272665"/>
                </a:lnTo>
                <a:lnTo>
                  <a:pt x="8039100" y="2292668"/>
                </a:lnTo>
                <a:lnTo>
                  <a:pt x="8039100" y="2311718"/>
                </a:lnTo>
                <a:lnTo>
                  <a:pt x="8029575" y="2315528"/>
                </a:lnTo>
                <a:lnTo>
                  <a:pt x="8024813" y="2326958"/>
                </a:lnTo>
                <a:lnTo>
                  <a:pt x="8020050" y="2326958"/>
                </a:lnTo>
                <a:cubicBezTo>
                  <a:pt x="8020050" y="2289810"/>
                  <a:pt x="7994333" y="2286953"/>
                  <a:pt x="7994333" y="2286953"/>
                </a:cubicBezTo>
                <a:lnTo>
                  <a:pt x="7994333" y="2278380"/>
                </a:lnTo>
                <a:lnTo>
                  <a:pt x="7990523" y="2278380"/>
                </a:lnTo>
                <a:lnTo>
                  <a:pt x="7990523" y="2286953"/>
                </a:lnTo>
                <a:cubicBezTo>
                  <a:pt x="7975283" y="2286953"/>
                  <a:pt x="7966710" y="2307908"/>
                  <a:pt x="7966710" y="2307908"/>
                </a:cubicBezTo>
                <a:lnTo>
                  <a:pt x="7966710" y="2294573"/>
                </a:lnTo>
                <a:lnTo>
                  <a:pt x="7944803" y="2272665"/>
                </a:lnTo>
                <a:lnTo>
                  <a:pt x="7944803" y="2246948"/>
                </a:lnTo>
                <a:lnTo>
                  <a:pt x="7949565" y="2244090"/>
                </a:lnTo>
                <a:lnTo>
                  <a:pt x="7949565" y="2231708"/>
                </a:lnTo>
                <a:lnTo>
                  <a:pt x="7946708" y="2226945"/>
                </a:lnTo>
                <a:cubicBezTo>
                  <a:pt x="7946708" y="2226945"/>
                  <a:pt x="7969568" y="2190750"/>
                  <a:pt x="7946708" y="2113598"/>
                </a:cubicBezTo>
                <a:cubicBezTo>
                  <a:pt x="7923848" y="2037398"/>
                  <a:pt x="7843838" y="2014538"/>
                  <a:pt x="7843838" y="2014538"/>
                </a:cubicBezTo>
                <a:lnTo>
                  <a:pt x="7843838" y="2010728"/>
                </a:lnTo>
                <a:lnTo>
                  <a:pt x="7840028" y="2009775"/>
                </a:lnTo>
                <a:lnTo>
                  <a:pt x="7840028" y="2007870"/>
                </a:lnTo>
                <a:lnTo>
                  <a:pt x="7834313" y="2004060"/>
                </a:lnTo>
                <a:lnTo>
                  <a:pt x="7820025" y="2004060"/>
                </a:lnTo>
                <a:lnTo>
                  <a:pt x="7820025" y="1999298"/>
                </a:lnTo>
                <a:lnTo>
                  <a:pt x="7821930" y="1998345"/>
                </a:lnTo>
                <a:lnTo>
                  <a:pt x="7821930" y="1987868"/>
                </a:lnTo>
                <a:lnTo>
                  <a:pt x="7820025" y="1985010"/>
                </a:lnTo>
                <a:lnTo>
                  <a:pt x="7820025" y="1975485"/>
                </a:lnTo>
                <a:lnTo>
                  <a:pt x="7817168" y="1971675"/>
                </a:lnTo>
                <a:lnTo>
                  <a:pt x="7817168" y="1951673"/>
                </a:lnTo>
                <a:lnTo>
                  <a:pt x="7819073" y="1943100"/>
                </a:lnTo>
                <a:lnTo>
                  <a:pt x="7817168" y="1936433"/>
                </a:lnTo>
                <a:cubicBezTo>
                  <a:pt x="7817168" y="1936433"/>
                  <a:pt x="7821930" y="1935480"/>
                  <a:pt x="7821930" y="1926908"/>
                </a:cubicBezTo>
                <a:cubicBezTo>
                  <a:pt x="7821930" y="1918335"/>
                  <a:pt x="7813358" y="1917383"/>
                  <a:pt x="7813358" y="1917383"/>
                </a:cubicBezTo>
                <a:cubicBezTo>
                  <a:pt x="7813358" y="1917383"/>
                  <a:pt x="7804785" y="1917383"/>
                  <a:pt x="7804785" y="1926908"/>
                </a:cubicBezTo>
                <a:cubicBezTo>
                  <a:pt x="7804785" y="1935480"/>
                  <a:pt x="7808595" y="1936433"/>
                  <a:pt x="7808595" y="1936433"/>
                </a:cubicBezTo>
                <a:lnTo>
                  <a:pt x="7806690" y="1943100"/>
                </a:lnTo>
                <a:lnTo>
                  <a:pt x="7808595" y="1951673"/>
                </a:lnTo>
                <a:lnTo>
                  <a:pt x="7808595" y="1969770"/>
                </a:lnTo>
                <a:lnTo>
                  <a:pt x="7805738" y="1973580"/>
                </a:lnTo>
                <a:lnTo>
                  <a:pt x="7805738" y="1983105"/>
                </a:lnTo>
                <a:lnTo>
                  <a:pt x="7804785" y="1985963"/>
                </a:lnTo>
                <a:lnTo>
                  <a:pt x="7804785" y="1996440"/>
                </a:lnTo>
                <a:lnTo>
                  <a:pt x="7806690" y="1997393"/>
                </a:lnTo>
                <a:lnTo>
                  <a:pt x="7806690" y="2001203"/>
                </a:lnTo>
                <a:lnTo>
                  <a:pt x="7792403" y="2001203"/>
                </a:lnTo>
                <a:lnTo>
                  <a:pt x="7786688" y="2005013"/>
                </a:lnTo>
                <a:lnTo>
                  <a:pt x="7786688" y="2006918"/>
                </a:lnTo>
                <a:lnTo>
                  <a:pt x="7782878" y="2007870"/>
                </a:lnTo>
                <a:lnTo>
                  <a:pt x="7782878" y="2011680"/>
                </a:lnTo>
                <a:cubicBezTo>
                  <a:pt x="7782878" y="2011680"/>
                  <a:pt x="7702868" y="2034540"/>
                  <a:pt x="7680008" y="2110740"/>
                </a:cubicBezTo>
                <a:cubicBezTo>
                  <a:pt x="7657148" y="2186940"/>
                  <a:pt x="7680008" y="2224088"/>
                  <a:pt x="7680008" y="2224088"/>
                </a:cubicBezTo>
                <a:lnTo>
                  <a:pt x="7677150" y="2228850"/>
                </a:lnTo>
                <a:lnTo>
                  <a:pt x="7677150" y="2241233"/>
                </a:lnTo>
                <a:lnTo>
                  <a:pt x="7680960" y="2244090"/>
                </a:lnTo>
                <a:lnTo>
                  <a:pt x="7680960" y="2268855"/>
                </a:lnTo>
                <a:lnTo>
                  <a:pt x="7659053" y="2290763"/>
                </a:lnTo>
                <a:lnTo>
                  <a:pt x="7659053" y="2304098"/>
                </a:lnTo>
                <a:cubicBezTo>
                  <a:pt x="7659053" y="2304098"/>
                  <a:pt x="7650480" y="2283143"/>
                  <a:pt x="7635240" y="2283143"/>
                </a:cubicBezTo>
                <a:lnTo>
                  <a:pt x="7635240" y="2274570"/>
                </a:lnTo>
                <a:lnTo>
                  <a:pt x="7631430" y="2274570"/>
                </a:lnTo>
                <a:lnTo>
                  <a:pt x="7631430" y="2283143"/>
                </a:lnTo>
                <a:cubicBezTo>
                  <a:pt x="7631430" y="2283143"/>
                  <a:pt x="7605713" y="2286000"/>
                  <a:pt x="7605713" y="2323148"/>
                </a:cubicBezTo>
                <a:lnTo>
                  <a:pt x="7600950" y="2323148"/>
                </a:lnTo>
                <a:lnTo>
                  <a:pt x="7596188" y="2311718"/>
                </a:lnTo>
                <a:lnTo>
                  <a:pt x="7586663" y="2307908"/>
                </a:lnTo>
                <a:lnTo>
                  <a:pt x="7586663" y="2288858"/>
                </a:lnTo>
                <a:lnTo>
                  <a:pt x="7571423" y="2268855"/>
                </a:lnTo>
                <a:lnTo>
                  <a:pt x="7571423" y="2260283"/>
                </a:lnTo>
                <a:lnTo>
                  <a:pt x="7563803" y="2260283"/>
                </a:lnTo>
                <a:lnTo>
                  <a:pt x="7556183" y="2267903"/>
                </a:lnTo>
                <a:cubicBezTo>
                  <a:pt x="7556183" y="2267903"/>
                  <a:pt x="7543800" y="2270760"/>
                  <a:pt x="7543800" y="2281238"/>
                </a:cubicBezTo>
                <a:lnTo>
                  <a:pt x="7531418" y="2281238"/>
                </a:lnTo>
                <a:lnTo>
                  <a:pt x="7531418" y="2276475"/>
                </a:lnTo>
                <a:lnTo>
                  <a:pt x="7512368" y="2276475"/>
                </a:lnTo>
                <a:lnTo>
                  <a:pt x="7512368" y="2275523"/>
                </a:lnTo>
                <a:lnTo>
                  <a:pt x="7516178" y="2273618"/>
                </a:lnTo>
                <a:lnTo>
                  <a:pt x="7516178" y="2264093"/>
                </a:lnTo>
                <a:lnTo>
                  <a:pt x="7514273" y="2260283"/>
                </a:lnTo>
                <a:cubicBezTo>
                  <a:pt x="7514273" y="2260283"/>
                  <a:pt x="7530465" y="2233613"/>
                  <a:pt x="7514273" y="2176463"/>
                </a:cubicBezTo>
                <a:cubicBezTo>
                  <a:pt x="7498080" y="2120265"/>
                  <a:pt x="7439025" y="2103120"/>
                  <a:pt x="7439025" y="2103120"/>
                </a:cubicBezTo>
                <a:lnTo>
                  <a:pt x="7439025" y="2104073"/>
                </a:lnTo>
                <a:lnTo>
                  <a:pt x="7436168" y="2103120"/>
                </a:lnTo>
                <a:lnTo>
                  <a:pt x="7436168" y="2101215"/>
                </a:lnTo>
                <a:lnTo>
                  <a:pt x="7432358" y="2098358"/>
                </a:lnTo>
                <a:lnTo>
                  <a:pt x="7420928" y="2098358"/>
                </a:lnTo>
                <a:lnTo>
                  <a:pt x="7420928" y="2095500"/>
                </a:lnTo>
                <a:lnTo>
                  <a:pt x="7421880" y="2094548"/>
                </a:lnTo>
                <a:lnTo>
                  <a:pt x="7421880" y="2086928"/>
                </a:lnTo>
                <a:lnTo>
                  <a:pt x="7420928" y="2085023"/>
                </a:lnTo>
                <a:lnTo>
                  <a:pt x="7420928" y="2077403"/>
                </a:lnTo>
                <a:lnTo>
                  <a:pt x="7419023" y="2074545"/>
                </a:lnTo>
                <a:lnTo>
                  <a:pt x="7419023" y="2061210"/>
                </a:lnTo>
                <a:lnTo>
                  <a:pt x="7419975" y="2054543"/>
                </a:lnTo>
                <a:lnTo>
                  <a:pt x="7419023" y="2049780"/>
                </a:lnTo>
                <a:cubicBezTo>
                  <a:pt x="7419023" y="2049780"/>
                  <a:pt x="7422833" y="2048828"/>
                  <a:pt x="7422833" y="2042160"/>
                </a:cubicBezTo>
                <a:cubicBezTo>
                  <a:pt x="7422833" y="2035493"/>
                  <a:pt x="7416165" y="2035493"/>
                  <a:pt x="7416165" y="2035493"/>
                </a:cubicBezTo>
                <a:cubicBezTo>
                  <a:pt x="7416165" y="2035493"/>
                  <a:pt x="7409498" y="2035493"/>
                  <a:pt x="7409498" y="2042160"/>
                </a:cubicBezTo>
                <a:cubicBezTo>
                  <a:pt x="7409498" y="2048828"/>
                  <a:pt x="7413308" y="2049780"/>
                  <a:pt x="7413308" y="2049780"/>
                </a:cubicBezTo>
                <a:lnTo>
                  <a:pt x="7412355" y="2054543"/>
                </a:lnTo>
                <a:lnTo>
                  <a:pt x="7413308" y="2061210"/>
                </a:lnTo>
                <a:lnTo>
                  <a:pt x="7413308" y="2074545"/>
                </a:lnTo>
                <a:lnTo>
                  <a:pt x="7411403" y="2077403"/>
                </a:lnTo>
                <a:lnTo>
                  <a:pt x="7411403" y="2085023"/>
                </a:lnTo>
                <a:lnTo>
                  <a:pt x="7410450" y="2086928"/>
                </a:lnTo>
                <a:lnTo>
                  <a:pt x="7410450" y="2094548"/>
                </a:lnTo>
                <a:lnTo>
                  <a:pt x="7411403" y="2095500"/>
                </a:lnTo>
                <a:lnTo>
                  <a:pt x="7411403" y="2098358"/>
                </a:lnTo>
                <a:lnTo>
                  <a:pt x="7400925" y="2098358"/>
                </a:lnTo>
                <a:lnTo>
                  <a:pt x="7397115" y="2101215"/>
                </a:lnTo>
                <a:lnTo>
                  <a:pt x="7397115" y="2103120"/>
                </a:lnTo>
                <a:lnTo>
                  <a:pt x="7394258" y="2104073"/>
                </a:lnTo>
                <a:lnTo>
                  <a:pt x="7394258" y="2106930"/>
                </a:lnTo>
                <a:cubicBezTo>
                  <a:pt x="7394258" y="2106930"/>
                  <a:pt x="7335203" y="2124075"/>
                  <a:pt x="7318058" y="2180273"/>
                </a:cubicBezTo>
                <a:cubicBezTo>
                  <a:pt x="7301865" y="2236470"/>
                  <a:pt x="7318058" y="2264093"/>
                  <a:pt x="7318058" y="2264093"/>
                </a:cubicBezTo>
                <a:lnTo>
                  <a:pt x="7316153" y="2267903"/>
                </a:lnTo>
                <a:lnTo>
                  <a:pt x="7316153" y="2277428"/>
                </a:lnTo>
                <a:lnTo>
                  <a:pt x="7319963" y="2279333"/>
                </a:lnTo>
                <a:lnTo>
                  <a:pt x="7319963" y="2302193"/>
                </a:lnTo>
                <a:lnTo>
                  <a:pt x="7305675" y="2302193"/>
                </a:lnTo>
                <a:lnTo>
                  <a:pt x="7292340" y="2321243"/>
                </a:lnTo>
                <a:lnTo>
                  <a:pt x="7286625" y="2321243"/>
                </a:lnTo>
                <a:lnTo>
                  <a:pt x="7281863" y="2312670"/>
                </a:lnTo>
                <a:lnTo>
                  <a:pt x="7276148" y="2312670"/>
                </a:lnTo>
                <a:lnTo>
                  <a:pt x="7270433" y="2323148"/>
                </a:lnTo>
                <a:cubicBezTo>
                  <a:pt x="7270433" y="2323148"/>
                  <a:pt x="7264718" y="2325053"/>
                  <a:pt x="7262813" y="2330768"/>
                </a:cubicBezTo>
                <a:lnTo>
                  <a:pt x="7261860" y="2330768"/>
                </a:lnTo>
                <a:cubicBezTo>
                  <a:pt x="7261860" y="2330768"/>
                  <a:pt x="7263765" y="2323148"/>
                  <a:pt x="7263765" y="2312670"/>
                </a:cubicBezTo>
                <a:cubicBezTo>
                  <a:pt x="7263765" y="2293620"/>
                  <a:pt x="7239953" y="2287905"/>
                  <a:pt x="7239953" y="2287905"/>
                </a:cubicBezTo>
                <a:lnTo>
                  <a:pt x="7239953" y="2285048"/>
                </a:lnTo>
                <a:lnTo>
                  <a:pt x="7237095" y="2284095"/>
                </a:lnTo>
                <a:lnTo>
                  <a:pt x="7237095" y="2277428"/>
                </a:lnTo>
                <a:lnTo>
                  <a:pt x="7238048" y="2276475"/>
                </a:lnTo>
                <a:lnTo>
                  <a:pt x="7238048" y="2275523"/>
                </a:lnTo>
                <a:lnTo>
                  <a:pt x="7236143" y="2273618"/>
                </a:lnTo>
                <a:lnTo>
                  <a:pt x="7234238" y="2275523"/>
                </a:lnTo>
                <a:lnTo>
                  <a:pt x="7234238" y="2277428"/>
                </a:lnTo>
                <a:lnTo>
                  <a:pt x="7235190" y="2278380"/>
                </a:lnTo>
                <a:lnTo>
                  <a:pt x="7235190" y="2285048"/>
                </a:lnTo>
                <a:lnTo>
                  <a:pt x="7232333" y="2286000"/>
                </a:lnTo>
                <a:lnTo>
                  <a:pt x="7232333" y="2287905"/>
                </a:lnTo>
                <a:cubicBezTo>
                  <a:pt x="7232333" y="2287905"/>
                  <a:pt x="7208520" y="2293620"/>
                  <a:pt x="7208520" y="2312670"/>
                </a:cubicBezTo>
                <a:cubicBezTo>
                  <a:pt x="7208520" y="2316480"/>
                  <a:pt x="7208520" y="2320290"/>
                  <a:pt x="7209473" y="2323148"/>
                </a:cubicBezTo>
                <a:cubicBezTo>
                  <a:pt x="7203758" y="2325053"/>
                  <a:pt x="7187565" y="2331720"/>
                  <a:pt x="7179945" y="2347913"/>
                </a:cubicBezTo>
                <a:lnTo>
                  <a:pt x="7179945" y="2317433"/>
                </a:lnTo>
                <a:lnTo>
                  <a:pt x="7182803" y="2314575"/>
                </a:lnTo>
                <a:lnTo>
                  <a:pt x="7182803" y="2305050"/>
                </a:lnTo>
                <a:lnTo>
                  <a:pt x="7178993" y="2303145"/>
                </a:lnTo>
                <a:lnTo>
                  <a:pt x="7178993" y="2250758"/>
                </a:lnTo>
                <a:lnTo>
                  <a:pt x="7173278" y="2245043"/>
                </a:lnTo>
                <a:lnTo>
                  <a:pt x="7173278" y="2132648"/>
                </a:lnTo>
                <a:lnTo>
                  <a:pt x="7175183" y="2132648"/>
                </a:lnTo>
                <a:lnTo>
                  <a:pt x="7175183" y="2122170"/>
                </a:lnTo>
                <a:lnTo>
                  <a:pt x="7173278" y="2122170"/>
                </a:lnTo>
                <a:lnTo>
                  <a:pt x="7173278" y="2087880"/>
                </a:lnTo>
                <a:cubicBezTo>
                  <a:pt x="7173278" y="2087880"/>
                  <a:pt x="7174230" y="2079308"/>
                  <a:pt x="7178040" y="2070735"/>
                </a:cubicBezTo>
                <a:cubicBezTo>
                  <a:pt x="7181850" y="2062163"/>
                  <a:pt x="7192328" y="2049780"/>
                  <a:pt x="7192328" y="2049780"/>
                </a:cubicBezTo>
                <a:lnTo>
                  <a:pt x="7192328" y="2042160"/>
                </a:lnTo>
                <a:lnTo>
                  <a:pt x="7187565" y="2038350"/>
                </a:lnTo>
                <a:lnTo>
                  <a:pt x="7187565" y="2027873"/>
                </a:lnTo>
                <a:lnTo>
                  <a:pt x="7180898" y="2027873"/>
                </a:lnTo>
                <a:lnTo>
                  <a:pt x="7180898" y="2033588"/>
                </a:lnTo>
                <a:lnTo>
                  <a:pt x="7160895" y="2028825"/>
                </a:lnTo>
                <a:lnTo>
                  <a:pt x="7160895" y="1894523"/>
                </a:lnTo>
                <a:lnTo>
                  <a:pt x="7173278" y="1869758"/>
                </a:lnTo>
                <a:lnTo>
                  <a:pt x="7173278" y="1864995"/>
                </a:lnTo>
                <a:lnTo>
                  <a:pt x="7172325" y="1862138"/>
                </a:lnTo>
                <a:lnTo>
                  <a:pt x="7172325" y="1858328"/>
                </a:lnTo>
                <a:lnTo>
                  <a:pt x="7173278" y="1856423"/>
                </a:lnTo>
                <a:lnTo>
                  <a:pt x="7173278" y="1850708"/>
                </a:lnTo>
                <a:lnTo>
                  <a:pt x="7166610" y="1850708"/>
                </a:lnTo>
                <a:lnTo>
                  <a:pt x="7163753" y="1844993"/>
                </a:lnTo>
                <a:lnTo>
                  <a:pt x="7152323" y="1844993"/>
                </a:lnTo>
                <a:lnTo>
                  <a:pt x="7152323" y="1793558"/>
                </a:lnTo>
                <a:lnTo>
                  <a:pt x="7155180" y="1791653"/>
                </a:lnTo>
                <a:lnTo>
                  <a:pt x="7162800" y="1776413"/>
                </a:lnTo>
                <a:lnTo>
                  <a:pt x="7162800" y="1768793"/>
                </a:lnTo>
                <a:lnTo>
                  <a:pt x="7161848" y="1766888"/>
                </a:lnTo>
                <a:lnTo>
                  <a:pt x="7161848" y="1763078"/>
                </a:lnTo>
                <a:cubicBezTo>
                  <a:pt x="7161848" y="1763078"/>
                  <a:pt x="7153275" y="1751648"/>
                  <a:pt x="7152323" y="1750695"/>
                </a:cubicBezTo>
                <a:cubicBezTo>
                  <a:pt x="7151370" y="1749743"/>
                  <a:pt x="7140893" y="1750695"/>
                  <a:pt x="7140893" y="1750695"/>
                </a:cubicBezTo>
                <a:lnTo>
                  <a:pt x="7140893" y="1745933"/>
                </a:lnTo>
                <a:lnTo>
                  <a:pt x="7141845" y="1744028"/>
                </a:lnTo>
                <a:lnTo>
                  <a:pt x="7141845" y="1724025"/>
                </a:lnTo>
                <a:lnTo>
                  <a:pt x="7140893" y="1723073"/>
                </a:lnTo>
                <a:lnTo>
                  <a:pt x="7140893" y="1717358"/>
                </a:lnTo>
                <a:lnTo>
                  <a:pt x="7142798" y="1716405"/>
                </a:lnTo>
                <a:lnTo>
                  <a:pt x="7142798" y="1709738"/>
                </a:lnTo>
                <a:lnTo>
                  <a:pt x="7145655" y="1699260"/>
                </a:lnTo>
                <a:lnTo>
                  <a:pt x="7145655" y="1687830"/>
                </a:lnTo>
                <a:lnTo>
                  <a:pt x="7148513" y="1684973"/>
                </a:lnTo>
                <a:lnTo>
                  <a:pt x="7148513" y="1676400"/>
                </a:lnTo>
                <a:lnTo>
                  <a:pt x="7146608" y="1676400"/>
                </a:lnTo>
                <a:lnTo>
                  <a:pt x="7135178" y="1672590"/>
                </a:lnTo>
                <a:lnTo>
                  <a:pt x="7135178" y="1642110"/>
                </a:lnTo>
                <a:lnTo>
                  <a:pt x="7133273" y="1640205"/>
                </a:lnTo>
                <a:lnTo>
                  <a:pt x="7133273" y="1636395"/>
                </a:lnTo>
                <a:cubicBezTo>
                  <a:pt x="7133273" y="1636395"/>
                  <a:pt x="7138035" y="1635443"/>
                  <a:pt x="7137083" y="1626870"/>
                </a:cubicBezTo>
                <a:cubicBezTo>
                  <a:pt x="7136130" y="1618298"/>
                  <a:pt x="7130415" y="1618298"/>
                  <a:pt x="7130415" y="1618298"/>
                </a:cubicBezTo>
                <a:cubicBezTo>
                  <a:pt x="7130415" y="1618298"/>
                  <a:pt x="7123748" y="1618298"/>
                  <a:pt x="7123748" y="1626870"/>
                </a:cubicBezTo>
                <a:cubicBezTo>
                  <a:pt x="7122795" y="1635443"/>
                  <a:pt x="7127558" y="1636395"/>
                  <a:pt x="7127558" y="1636395"/>
                </a:cubicBezTo>
                <a:lnTo>
                  <a:pt x="7127558" y="1640205"/>
                </a:lnTo>
                <a:lnTo>
                  <a:pt x="7125653" y="1642110"/>
                </a:lnTo>
                <a:lnTo>
                  <a:pt x="7125653" y="1672590"/>
                </a:lnTo>
                <a:lnTo>
                  <a:pt x="7113270" y="1676400"/>
                </a:lnTo>
                <a:lnTo>
                  <a:pt x="7111365" y="1676400"/>
                </a:lnTo>
                <a:lnTo>
                  <a:pt x="7111365" y="1684973"/>
                </a:lnTo>
                <a:lnTo>
                  <a:pt x="7114223" y="1687830"/>
                </a:lnTo>
                <a:lnTo>
                  <a:pt x="7114223" y="1699260"/>
                </a:lnTo>
                <a:lnTo>
                  <a:pt x="7117080" y="1709738"/>
                </a:lnTo>
                <a:lnTo>
                  <a:pt x="7117080" y="1716405"/>
                </a:lnTo>
                <a:lnTo>
                  <a:pt x="7119938" y="1717358"/>
                </a:lnTo>
                <a:lnTo>
                  <a:pt x="7119938" y="1723073"/>
                </a:lnTo>
                <a:lnTo>
                  <a:pt x="7118985" y="1724025"/>
                </a:lnTo>
                <a:lnTo>
                  <a:pt x="7118985" y="1744028"/>
                </a:lnTo>
                <a:lnTo>
                  <a:pt x="7120890" y="1745933"/>
                </a:lnTo>
                <a:lnTo>
                  <a:pt x="7120890" y="1750695"/>
                </a:lnTo>
                <a:cubicBezTo>
                  <a:pt x="7120890" y="1750695"/>
                  <a:pt x="7110413" y="1750695"/>
                  <a:pt x="7109460" y="1750695"/>
                </a:cubicBezTo>
                <a:cubicBezTo>
                  <a:pt x="7108508" y="1751648"/>
                  <a:pt x="7099935" y="1763078"/>
                  <a:pt x="7099935" y="1763078"/>
                </a:cubicBezTo>
                <a:lnTo>
                  <a:pt x="7099935" y="1766888"/>
                </a:lnTo>
                <a:lnTo>
                  <a:pt x="7098983" y="1768793"/>
                </a:lnTo>
                <a:lnTo>
                  <a:pt x="7098983" y="1776413"/>
                </a:lnTo>
                <a:lnTo>
                  <a:pt x="7106603" y="1791653"/>
                </a:lnTo>
                <a:lnTo>
                  <a:pt x="7109460" y="1793558"/>
                </a:lnTo>
                <a:lnTo>
                  <a:pt x="7109460" y="1844993"/>
                </a:lnTo>
                <a:lnTo>
                  <a:pt x="7098030" y="1844993"/>
                </a:lnTo>
                <a:lnTo>
                  <a:pt x="7094220" y="1850708"/>
                </a:lnTo>
                <a:lnTo>
                  <a:pt x="7087553" y="1850708"/>
                </a:lnTo>
                <a:lnTo>
                  <a:pt x="7087553" y="1856423"/>
                </a:lnTo>
                <a:lnTo>
                  <a:pt x="7088505" y="1858328"/>
                </a:lnTo>
                <a:lnTo>
                  <a:pt x="7088505" y="1862138"/>
                </a:lnTo>
                <a:lnTo>
                  <a:pt x="7087553" y="1864995"/>
                </a:lnTo>
                <a:lnTo>
                  <a:pt x="7087553" y="1869758"/>
                </a:lnTo>
                <a:lnTo>
                  <a:pt x="7099935" y="1894523"/>
                </a:lnTo>
                <a:lnTo>
                  <a:pt x="7099935" y="2026920"/>
                </a:lnTo>
                <a:lnTo>
                  <a:pt x="7079933" y="2031683"/>
                </a:lnTo>
                <a:lnTo>
                  <a:pt x="7079933" y="2025968"/>
                </a:lnTo>
                <a:lnTo>
                  <a:pt x="7074218" y="2025968"/>
                </a:lnTo>
                <a:lnTo>
                  <a:pt x="7074218" y="2036445"/>
                </a:lnTo>
                <a:lnTo>
                  <a:pt x="7069455" y="2040255"/>
                </a:lnTo>
                <a:lnTo>
                  <a:pt x="7069455" y="2047875"/>
                </a:lnTo>
                <a:cubicBezTo>
                  <a:pt x="7069455" y="2047875"/>
                  <a:pt x="7080885" y="2060258"/>
                  <a:pt x="7083743" y="2068830"/>
                </a:cubicBezTo>
                <a:cubicBezTo>
                  <a:pt x="7087553" y="2077403"/>
                  <a:pt x="7088505" y="2085975"/>
                  <a:pt x="7088505" y="2085975"/>
                </a:cubicBezTo>
                <a:lnTo>
                  <a:pt x="7088505" y="2120265"/>
                </a:lnTo>
                <a:lnTo>
                  <a:pt x="7086600" y="2120265"/>
                </a:lnTo>
                <a:lnTo>
                  <a:pt x="7086600" y="2130743"/>
                </a:lnTo>
                <a:lnTo>
                  <a:pt x="7088505" y="2130743"/>
                </a:lnTo>
                <a:lnTo>
                  <a:pt x="7088505" y="2243138"/>
                </a:lnTo>
                <a:lnTo>
                  <a:pt x="7082790" y="2248853"/>
                </a:lnTo>
                <a:lnTo>
                  <a:pt x="7082790" y="2301240"/>
                </a:lnTo>
                <a:lnTo>
                  <a:pt x="7078980" y="2303145"/>
                </a:lnTo>
                <a:lnTo>
                  <a:pt x="7078980" y="2312670"/>
                </a:lnTo>
                <a:lnTo>
                  <a:pt x="7081838" y="2315528"/>
                </a:lnTo>
                <a:lnTo>
                  <a:pt x="7081838" y="2355533"/>
                </a:lnTo>
                <a:cubicBezTo>
                  <a:pt x="7077075" y="2358390"/>
                  <a:pt x="7073265" y="2362200"/>
                  <a:pt x="7069455" y="2366963"/>
                </a:cubicBezTo>
                <a:lnTo>
                  <a:pt x="7066598" y="2366963"/>
                </a:lnTo>
                <a:cubicBezTo>
                  <a:pt x="7065645" y="2331720"/>
                  <a:pt x="7018973" y="2320290"/>
                  <a:pt x="7018973" y="2320290"/>
                </a:cubicBezTo>
                <a:lnTo>
                  <a:pt x="7018973" y="2316480"/>
                </a:lnTo>
                <a:lnTo>
                  <a:pt x="7014210" y="2314575"/>
                </a:lnTo>
                <a:lnTo>
                  <a:pt x="7014210" y="2302193"/>
                </a:lnTo>
                <a:lnTo>
                  <a:pt x="7016115" y="2301240"/>
                </a:lnTo>
                <a:lnTo>
                  <a:pt x="7016115" y="2296478"/>
                </a:lnTo>
                <a:lnTo>
                  <a:pt x="7013258" y="2292668"/>
                </a:lnTo>
                <a:lnTo>
                  <a:pt x="7010400" y="2296478"/>
                </a:lnTo>
                <a:lnTo>
                  <a:pt x="7010400" y="2301240"/>
                </a:lnTo>
                <a:lnTo>
                  <a:pt x="7012305" y="2302193"/>
                </a:lnTo>
                <a:lnTo>
                  <a:pt x="7012305" y="2314575"/>
                </a:lnTo>
                <a:lnTo>
                  <a:pt x="7007543" y="2316480"/>
                </a:lnTo>
                <a:lnTo>
                  <a:pt x="7007543" y="2320290"/>
                </a:lnTo>
                <a:cubicBezTo>
                  <a:pt x="7007543" y="2320290"/>
                  <a:pt x="7004685" y="2321243"/>
                  <a:pt x="7000875" y="2322195"/>
                </a:cubicBezTo>
                <a:lnTo>
                  <a:pt x="7000875" y="2205038"/>
                </a:lnTo>
                <a:lnTo>
                  <a:pt x="7004685" y="2201228"/>
                </a:lnTo>
                <a:lnTo>
                  <a:pt x="7004685" y="2189798"/>
                </a:lnTo>
                <a:lnTo>
                  <a:pt x="6998970" y="2187893"/>
                </a:lnTo>
                <a:lnTo>
                  <a:pt x="6998970" y="2120265"/>
                </a:lnTo>
                <a:lnTo>
                  <a:pt x="6992303" y="2113598"/>
                </a:lnTo>
                <a:lnTo>
                  <a:pt x="6992303" y="1968818"/>
                </a:lnTo>
                <a:lnTo>
                  <a:pt x="6994208" y="1968818"/>
                </a:lnTo>
                <a:lnTo>
                  <a:pt x="6994208" y="1955483"/>
                </a:lnTo>
                <a:lnTo>
                  <a:pt x="6992303" y="1955483"/>
                </a:lnTo>
                <a:lnTo>
                  <a:pt x="6992303" y="1910715"/>
                </a:lnTo>
                <a:cubicBezTo>
                  <a:pt x="6992303" y="1910715"/>
                  <a:pt x="6994208" y="1899285"/>
                  <a:pt x="6998018" y="1887855"/>
                </a:cubicBezTo>
                <a:cubicBezTo>
                  <a:pt x="7002780" y="1876425"/>
                  <a:pt x="7016115" y="1860233"/>
                  <a:pt x="7016115" y="1860233"/>
                </a:cubicBezTo>
                <a:lnTo>
                  <a:pt x="7016115" y="1849755"/>
                </a:lnTo>
                <a:lnTo>
                  <a:pt x="7009448" y="1844040"/>
                </a:lnTo>
                <a:lnTo>
                  <a:pt x="7009448" y="1830705"/>
                </a:lnTo>
                <a:lnTo>
                  <a:pt x="7001828" y="1830705"/>
                </a:lnTo>
                <a:lnTo>
                  <a:pt x="7001828" y="1837373"/>
                </a:lnTo>
                <a:lnTo>
                  <a:pt x="6975158" y="1831658"/>
                </a:lnTo>
                <a:lnTo>
                  <a:pt x="6975158" y="1661160"/>
                </a:lnTo>
                <a:lnTo>
                  <a:pt x="6991350" y="1628775"/>
                </a:lnTo>
                <a:lnTo>
                  <a:pt x="6991350" y="1622108"/>
                </a:lnTo>
                <a:lnTo>
                  <a:pt x="6989445" y="1619250"/>
                </a:lnTo>
                <a:lnTo>
                  <a:pt x="6989445" y="1614488"/>
                </a:lnTo>
                <a:lnTo>
                  <a:pt x="6991350" y="1612583"/>
                </a:lnTo>
                <a:lnTo>
                  <a:pt x="6991350" y="1605915"/>
                </a:lnTo>
                <a:lnTo>
                  <a:pt x="6982778" y="1605915"/>
                </a:lnTo>
                <a:lnTo>
                  <a:pt x="6978015" y="1599248"/>
                </a:lnTo>
                <a:lnTo>
                  <a:pt x="6963728" y="1599248"/>
                </a:lnTo>
                <a:lnTo>
                  <a:pt x="6963728" y="1533525"/>
                </a:lnTo>
                <a:lnTo>
                  <a:pt x="6966585" y="1530668"/>
                </a:lnTo>
                <a:lnTo>
                  <a:pt x="6976110" y="1510665"/>
                </a:lnTo>
                <a:lnTo>
                  <a:pt x="6976110" y="1501140"/>
                </a:lnTo>
                <a:lnTo>
                  <a:pt x="6975158" y="1499235"/>
                </a:lnTo>
                <a:lnTo>
                  <a:pt x="6975158" y="1494473"/>
                </a:lnTo>
                <a:cubicBezTo>
                  <a:pt x="6975158" y="1494473"/>
                  <a:pt x="6963728" y="1480185"/>
                  <a:pt x="6962775" y="1479233"/>
                </a:cubicBezTo>
                <a:cubicBezTo>
                  <a:pt x="6961823" y="1478280"/>
                  <a:pt x="6948488" y="1478280"/>
                  <a:pt x="6948488" y="1478280"/>
                </a:cubicBezTo>
                <a:lnTo>
                  <a:pt x="6948488" y="1472565"/>
                </a:lnTo>
                <a:lnTo>
                  <a:pt x="6950393" y="1470660"/>
                </a:lnTo>
                <a:lnTo>
                  <a:pt x="6950393" y="1444943"/>
                </a:lnTo>
                <a:lnTo>
                  <a:pt x="6948488" y="1443038"/>
                </a:lnTo>
                <a:lnTo>
                  <a:pt x="6948488" y="1435418"/>
                </a:lnTo>
                <a:lnTo>
                  <a:pt x="6951345" y="1434465"/>
                </a:lnTo>
                <a:lnTo>
                  <a:pt x="6951345" y="1425893"/>
                </a:lnTo>
                <a:lnTo>
                  <a:pt x="6955155" y="1412558"/>
                </a:lnTo>
                <a:lnTo>
                  <a:pt x="6955155" y="1399223"/>
                </a:lnTo>
                <a:lnTo>
                  <a:pt x="6958965" y="1395413"/>
                </a:lnTo>
                <a:lnTo>
                  <a:pt x="6958965" y="1384935"/>
                </a:lnTo>
                <a:lnTo>
                  <a:pt x="6956108" y="1384935"/>
                </a:lnTo>
                <a:lnTo>
                  <a:pt x="6940868" y="1380173"/>
                </a:lnTo>
                <a:lnTo>
                  <a:pt x="6940868" y="1341120"/>
                </a:lnTo>
                <a:lnTo>
                  <a:pt x="6938963" y="1339215"/>
                </a:lnTo>
                <a:lnTo>
                  <a:pt x="6938963" y="1334453"/>
                </a:lnTo>
                <a:cubicBezTo>
                  <a:pt x="6938963" y="1334453"/>
                  <a:pt x="6944678" y="1333500"/>
                  <a:pt x="6943725" y="1322070"/>
                </a:cubicBezTo>
                <a:cubicBezTo>
                  <a:pt x="6942773" y="1310640"/>
                  <a:pt x="6935153" y="1310640"/>
                  <a:pt x="6935153" y="1310640"/>
                </a:cubicBezTo>
                <a:cubicBezTo>
                  <a:pt x="6935153" y="1310640"/>
                  <a:pt x="6926580" y="1311593"/>
                  <a:pt x="6925628" y="1322070"/>
                </a:cubicBezTo>
                <a:cubicBezTo>
                  <a:pt x="6924675" y="1333500"/>
                  <a:pt x="6930390" y="1334453"/>
                  <a:pt x="6930390" y="1334453"/>
                </a:cubicBezTo>
                <a:lnTo>
                  <a:pt x="6930390" y="1339215"/>
                </a:lnTo>
                <a:lnTo>
                  <a:pt x="6928485" y="1341120"/>
                </a:lnTo>
                <a:lnTo>
                  <a:pt x="6928485" y="1380173"/>
                </a:lnTo>
                <a:lnTo>
                  <a:pt x="6913245" y="1384935"/>
                </a:lnTo>
                <a:lnTo>
                  <a:pt x="6910388" y="1384935"/>
                </a:lnTo>
                <a:lnTo>
                  <a:pt x="6910388" y="1395413"/>
                </a:lnTo>
                <a:lnTo>
                  <a:pt x="6914198" y="1399223"/>
                </a:lnTo>
                <a:lnTo>
                  <a:pt x="6914198" y="1414463"/>
                </a:lnTo>
                <a:lnTo>
                  <a:pt x="6918008" y="1427798"/>
                </a:lnTo>
                <a:lnTo>
                  <a:pt x="6918008" y="1436370"/>
                </a:lnTo>
                <a:lnTo>
                  <a:pt x="6920865" y="1437323"/>
                </a:lnTo>
                <a:lnTo>
                  <a:pt x="6920865" y="1444943"/>
                </a:lnTo>
                <a:lnTo>
                  <a:pt x="6918960" y="1446848"/>
                </a:lnTo>
                <a:lnTo>
                  <a:pt x="6918960" y="1472565"/>
                </a:lnTo>
                <a:lnTo>
                  <a:pt x="6920865" y="1474470"/>
                </a:lnTo>
                <a:lnTo>
                  <a:pt x="6920865" y="1480185"/>
                </a:lnTo>
                <a:cubicBezTo>
                  <a:pt x="6920865" y="1480185"/>
                  <a:pt x="6906578" y="1480185"/>
                  <a:pt x="6906578" y="1481138"/>
                </a:cubicBezTo>
                <a:cubicBezTo>
                  <a:pt x="6905625" y="1482090"/>
                  <a:pt x="6894195" y="1496378"/>
                  <a:pt x="6894195" y="1496378"/>
                </a:cubicBezTo>
                <a:lnTo>
                  <a:pt x="6894195" y="1501140"/>
                </a:lnTo>
                <a:lnTo>
                  <a:pt x="6893243" y="1503045"/>
                </a:lnTo>
                <a:lnTo>
                  <a:pt x="6893243" y="1512570"/>
                </a:lnTo>
                <a:lnTo>
                  <a:pt x="6902768" y="1532573"/>
                </a:lnTo>
                <a:lnTo>
                  <a:pt x="6905625" y="1535430"/>
                </a:lnTo>
                <a:lnTo>
                  <a:pt x="6905625" y="1601153"/>
                </a:lnTo>
                <a:lnTo>
                  <a:pt x="6891338" y="1601153"/>
                </a:lnTo>
                <a:lnTo>
                  <a:pt x="6886575" y="1607820"/>
                </a:lnTo>
                <a:lnTo>
                  <a:pt x="6878003" y="1607820"/>
                </a:lnTo>
                <a:lnTo>
                  <a:pt x="6878003" y="1614488"/>
                </a:lnTo>
                <a:lnTo>
                  <a:pt x="6879908" y="1616393"/>
                </a:lnTo>
                <a:lnTo>
                  <a:pt x="6879908" y="1621155"/>
                </a:lnTo>
                <a:lnTo>
                  <a:pt x="6878003" y="1624013"/>
                </a:lnTo>
                <a:lnTo>
                  <a:pt x="6878003" y="1630680"/>
                </a:lnTo>
                <a:lnTo>
                  <a:pt x="6894195" y="1663065"/>
                </a:lnTo>
                <a:lnTo>
                  <a:pt x="6894195" y="1833563"/>
                </a:lnTo>
                <a:lnTo>
                  <a:pt x="6867525" y="1839278"/>
                </a:lnTo>
                <a:lnTo>
                  <a:pt x="6867525" y="1832610"/>
                </a:lnTo>
                <a:lnTo>
                  <a:pt x="6858953" y="1832610"/>
                </a:lnTo>
                <a:lnTo>
                  <a:pt x="6858953" y="1845945"/>
                </a:lnTo>
                <a:lnTo>
                  <a:pt x="6853238" y="1851660"/>
                </a:lnTo>
                <a:lnTo>
                  <a:pt x="6853238" y="1862138"/>
                </a:lnTo>
                <a:cubicBezTo>
                  <a:pt x="6853238" y="1862138"/>
                  <a:pt x="6867525" y="1878330"/>
                  <a:pt x="6871335" y="1889760"/>
                </a:cubicBezTo>
                <a:cubicBezTo>
                  <a:pt x="6876098" y="1901190"/>
                  <a:pt x="6877050" y="1912620"/>
                  <a:pt x="6877050" y="1912620"/>
                </a:cubicBezTo>
                <a:lnTo>
                  <a:pt x="6877050" y="1957388"/>
                </a:lnTo>
                <a:lnTo>
                  <a:pt x="6875145" y="1957388"/>
                </a:lnTo>
                <a:lnTo>
                  <a:pt x="6875145" y="1970723"/>
                </a:lnTo>
                <a:lnTo>
                  <a:pt x="6877050" y="1970723"/>
                </a:lnTo>
                <a:lnTo>
                  <a:pt x="6877050" y="2113598"/>
                </a:lnTo>
                <a:lnTo>
                  <a:pt x="6870383" y="2120265"/>
                </a:lnTo>
                <a:lnTo>
                  <a:pt x="6870383" y="2187893"/>
                </a:lnTo>
                <a:lnTo>
                  <a:pt x="6865620" y="2189798"/>
                </a:lnTo>
                <a:lnTo>
                  <a:pt x="6865620" y="2202180"/>
                </a:lnTo>
                <a:lnTo>
                  <a:pt x="6869430" y="2205990"/>
                </a:lnTo>
                <a:lnTo>
                  <a:pt x="6869430" y="2315528"/>
                </a:lnTo>
                <a:lnTo>
                  <a:pt x="6838950" y="2315528"/>
                </a:lnTo>
                <a:lnTo>
                  <a:pt x="6838950" y="2307908"/>
                </a:lnTo>
                <a:lnTo>
                  <a:pt x="6833235" y="2313623"/>
                </a:lnTo>
                <a:lnTo>
                  <a:pt x="6833235" y="2323148"/>
                </a:lnTo>
                <a:lnTo>
                  <a:pt x="6708458" y="2323148"/>
                </a:lnTo>
                <a:lnTo>
                  <a:pt x="6708458" y="2315528"/>
                </a:lnTo>
                <a:lnTo>
                  <a:pt x="6670358" y="2315528"/>
                </a:lnTo>
                <a:lnTo>
                  <a:pt x="6670358" y="2284095"/>
                </a:lnTo>
                <a:lnTo>
                  <a:pt x="6641783" y="2284095"/>
                </a:lnTo>
                <a:lnTo>
                  <a:pt x="6641783" y="2180273"/>
                </a:lnTo>
                <a:lnTo>
                  <a:pt x="6615113" y="2180273"/>
                </a:lnTo>
                <a:lnTo>
                  <a:pt x="6615113" y="2162175"/>
                </a:lnTo>
                <a:lnTo>
                  <a:pt x="6628448" y="2162175"/>
                </a:lnTo>
                <a:lnTo>
                  <a:pt x="6628448" y="2126933"/>
                </a:lnTo>
                <a:lnTo>
                  <a:pt x="6615113" y="2126933"/>
                </a:lnTo>
                <a:lnTo>
                  <a:pt x="6615113" y="2063115"/>
                </a:lnTo>
                <a:lnTo>
                  <a:pt x="6586538" y="2063115"/>
                </a:lnTo>
                <a:lnTo>
                  <a:pt x="6586538" y="2046923"/>
                </a:lnTo>
                <a:lnTo>
                  <a:pt x="6581775" y="2034540"/>
                </a:lnTo>
                <a:lnTo>
                  <a:pt x="6567488" y="2034540"/>
                </a:lnTo>
                <a:lnTo>
                  <a:pt x="6567488" y="2020253"/>
                </a:lnTo>
                <a:lnTo>
                  <a:pt x="6557010" y="2020253"/>
                </a:lnTo>
                <a:lnTo>
                  <a:pt x="6557010" y="2030730"/>
                </a:lnTo>
                <a:lnTo>
                  <a:pt x="6501765" y="2030730"/>
                </a:lnTo>
                <a:lnTo>
                  <a:pt x="6501765" y="2014538"/>
                </a:lnTo>
                <a:lnTo>
                  <a:pt x="6478905" y="2014538"/>
                </a:lnTo>
                <a:lnTo>
                  <a:pt x="6478905" y="2029778"/>
                </a:lnTo>
                <a:lnTo>
                  <a:pt x="6464618" y="2029778"/>
                </a:lnTo>
                <a:lnTo>
                  <a:pt x="6464618" y="2021205"/>
                </a:lnTo>
                <a:lnTo>
                  <a:pt x="6448425" y="2021205"/>
                </a:lnTo>
                <a:lnTo>
                  <a:pt x="6448425" y="2034540"/>
                </a:lnTo>
                <a:lnTo>
                  <a:pt x="6432233" y="2034540"/>
                </a:lnTo>
                <a:lnTo>
                  <a:pt x="6424613" y="2021205"/>
                </a:lnTo>
                <a:lnTo>
                  <a:pt x="6400800" y="2021205"/>
                </a:lnTo>
                <a:lnTo>
                  <a:pt x="6400800" y="2004060"/>
                </a:lnTo>
                <a:lnTo>
                  <a:pt x="6389370" y="2004060"/>
                </a:lnTo>
                <a:lnTo>
                  <a:pt x="6389370" y="2020253"/>
                </a:lnTo>
                <a:lnTo>
                  <a:pt x="6356985" y="2035493"/>
                </a:lnTo>
                <a:lnTo>
                  <a:pt x="6356985" y="2076450"/>
                </a:lnTo>
                <a:lnTo>
                  <a:pt x="6331268" y="2076450"/>
                </a:lnTo>
                <a:lnTo>
                  <a:pt x="6331268" y="2104073"/>
                </a:lnTo>
                <a:lnTo>
                  <a:pt x="6321743" y="2104073"/>
                </a:lnTo>
                <a:lnTo>
                  <a:pt x="6321743" y="2075498"/>
                </a:lnTo>
                <a:lnTo>
                  <a:pt x="6310313" y="2075498"/>
                </a:lnTo>
                <a:lnTo>
                  <a:pt x="6310313" y="2062163"/>
                </a:lnTo>
                <a:lnTo>
                  <a:pt x="6293168" y="2062163"/>
                </a:lnTo>
                <a:lnTo>
                  <a:pt x="6293168" y="2070735"/>
                </a:lnTo>
                <a:lnTo>
                  <a:pt x="6207443" y="2070735"/>
                </a:lnTo>
                <a:lnTo>
                  <a:pt x="6207443" y="2023110"/>
                </a:lnTo>
                <a:lnTo>
                  <a:pt x="6189345" y="2010728"/>
                </a:lnTo>
                <a:lnTo>
                  <a:pt x="6189345" y="1930718"/>
                </a:lnTo>
                <a:lnTo>
                  <a:pt x="5943600" y="1930718"/>
                </a:lnTo>
                <a:lnTo>
                  <a:pt x="5943600" y="1627823"/>
                </a:lnTo>
                <a:lnTo>
                  <a:pt x="5936933" y="1623060"/>
                </a:lnTo>
                <a:lnTo>
                  <a:pt x="5936933" y="1523048"/>
                </a:lnTo>
                <a:lnTo>
                  <a:pt x="5770245" y="1523048"/>
                </a:lnTo>
                <a:lnTo>
                  <a:pt x="5770245" y="1513523"/>
                </a:lnTo>
                <a:lnTo>
                  <a:pt x="5715953" y="1513523"/>
                </a:lnTo>
                <a:lnTo>
                  <a:pt x="5715953" y="1528763"/>
                </a:lnTo>
                <a:lnTo>
                  <a:pt x="5607368" y="1551623"/>
                </a:lnTo>
                <a:lnTo>
                  <a:pt x="5607368" y="1744028"/>
                </a:lnTo>
                <a:lnTo>
                  <a:pt x="5564505" y="1744028"/>
                </a:lnTo>
                <a:lnTo>
                  <a:pt x="5564505" y="1764030"/>
                </a:lnTo>
                <a:lnTo>
                  <a:pt x="5549265" y="1764030"/>
                </a:lnTo>
                <a:lnTo>
                  <a:pt x="5549265" y="1743075"/>
                </a:lnTo>
                <a:lnTo>
                  <a:pt x="5540693" y="1743075"/>
                </a:lnTo>
                <a:lnTo>
                  <a:pt x="5540693" y="1726883"/>
                </a:lnTo>
                <a:lnTo>
                  <a:pt x="5433060" y="1726883"/>
                </a:lnTo>
                <a:lnTo>
                  <a:pt x="5433060" y="1753553"/>
                </a:lnTo>
                <a:lnTo>
                  <a:pt x="5415915" y="1753553"/>
                </a:lnTo>
                <a:lnTo>
                  <a:pt x="5415915" y="1780223"/>
                </a:lnTo>
                <a:lnTo>
                  <a:pt x="5398770" y="1780223"/>
                </a:lnTo>
                <a:lnTo>
                  <a:pt x="5398770" y="2041208"/>
                </a:lnTo>
                <a:lnTo>
                  <a:pt x="5355908" y="2041208"/>
                </a:lnTo>
                <a:lnTo>
                  <a:pt x="5355908" y="1651635"/>
                </a:lnTo>
                <a:lnTo>
                  <a:pt x="5361623" y="1637348"/>
                </a:lnTo>
                <a:lnTo>
                  <a:pt x="5361623" y="1455420"/>
                </a:lnTo>
                <a:lnTo>
                  <a:pt x="5271135" y="1455420"/>
                </a:lnTo>
                <a:lnTo>
                  <a:pt x="5271135" y="1421130"/>
                </a:lnTo>
                <a:lnTo>
                  <a:pt x="5263515" y="1421130"/>
                </a:lnTo>
                <a:lnTo>
                  <a:pt x="5257800" y="1394460"/>
                </a:lnTo>
                <a:lnTo>
                  <a:pt x="5241608" y="1394460"/>
                </a:lnTo>
                <a:lnTo>
                  <a:pt x="5241608" y="1337310"/>
                </a:lnTo>
                <a:lnTo>
                  <a:pt x="5235893" y="1337310"/>
                </a:lnTo>
                <a:lnTo>
                  <a:pt x="5235893" y="1394460"/>
                </a:lnTo>
                <a:lnTo>
                  <a:pt x="5225415" y="1404938"/>
                </a:lnTo>
                <a:lnTo>
                  <a:pt x="5225415" y="1417320"/>
                </a:lnTo>
                <a:lnTo>
                  <a:pt x="5206365" y="1423988"/>
                </a:lnTo>
                <a:lnTo>
                  <a:pt x="5206365" y="1452563"/>
                </a:lnTo>
                <a:lnTo>
                  <a:pt x="5156835" y="1452563"/>
                </a:lnTo>
                <a:lnTo>
                  <a:pt x="5156835" y="1318260"/>
                </a:lnTo>
                <a:lnTo>
                  <a:pt x="5141595" y="1318260"/>
                </a:lnTo>
                <a:cubicBezTo>
                  <a:pt x="5141595" y="1318260"/>
                  <a:pt x="5156835" y="1311593"/>
                  <a:pt x="5156835" y="1293495"/>
                </a:cubicBezTo>
                <a:cubicBezTo>
                  <a:pt x="5156835" y="1275398"/>
                  <a:pt x="5106353" y="1237298"/>
                  <a:pt x="5106353" y="1237298"/>
                </a:cubicBezTo>
                <a:cubicBezTo>
                  <a:pt x="5106353" y="1237298"/>
                  <a:pt x="5060633" y="1264920"/>
                  <a:pt x="5060633" y="1289685"/>
                </a:cubicBezTo>
                <a:cubicBezTo>
                  <a:pt x="5060633" y="1314450"/>
                  <a:pt x="5072063" y="1318260"/>
                  <a:pt x="5072063" y="1318260"/>
                </a:cubicBezTo>
                <a:lnTo>
                  <a:pt x="5058728" y="1318260"/>
                </a:lnTo>
                <a:lnTo>
                  <a:pt x="5058728" y="1664018"/>
                </a:lnTo>
                <a:lnTo>
                  <a:pt x="5002530" y="1664018"/>
                </a:lnTo>
                <a:lnTo>
                  <a:pt x="4997768" y="1657350"/>
                </a:lnTo>
                <a:lnTo>
                  <a:pt x="4982528" y="1657350"/>
                </a:lnTo>
                <a:lnTo>
                  <a:pt x="4982528" y="1608773"/>
                </a:lnTo>
                <a:lnTo>
                  <a:pt x="4953000" y="1608773"/>
                </a:lnTo>
                <a:lnTo>
                  <a:pt x="4953000" y="1615440"/>
                </a:lnTo>
                <a:lnTo>
                  <a:pt x="4935855" y="1615440"/>
                </a:lnTo>
                <a:lnTo>
                  <a:pt x="4935855" y="1848803"/>
                </a:lnTo>
                <a:lnTo>
                  <a:pt x="4912043" y="1848803"/>
                </a:lnTo>
                <a:lnTo>
                  <a:pt x="4912043" y="2574608"/>
                </a:lnTo>
                <a:lnTo>
                  <a:pt x="4882515" y="2574608"/>
                </a:lnTo>
                <a:lnTo>
                  <a:pt x="4882515" y="2561273"/>
                </a:lnTo>
                <a:lnTo>
                  <a:pt x="4893945" y="2561273"/>
                </a:lnTo>
                <a:lnTo>
                  <a:pt x="4893945" y="2548890"/>
                </a:lnTo>
                <a:lnTo>
                  <a:pt x="4882515" y="2548890"/>
                </a:lnTo>
                <a:lnTo>
                  <a:pt x="4882515" y="2533650"/>
                </a:lnTo>
                <a:lnTo>
                  <a:pt x="4893945" y="2533650"/>
                </a:lnTo>
                <a:lnTo>
                  <a:pt x="4893945" y="2521268"/>
                </a:lnTo>
                <a:lnTo>
                  <a:pt x="4882515" y="2521268"/>
                </a:lnTo>
                <a:lnTo>
                  <a:pt x="4882515" y="2506028"/>
                </a:lnTo>
                <a:lnTo>
                  <a:pt x="4893945" y="2506028"/>
                </a:lnTo>
                <a:lnTo>
                  <a:pt x="4893945" y="2494598"/>
                </a:lnTo>
                <a:lnTo>
                  <a:pt x="4882515" y="2494598"/>
                </a:lnTo>
                <a:lnTo>
                  <a:pt x="4882515" y="2479358"/>
                </a:lnTo>
                <a:lnTo>
                  <a:pt x="4893945" y="2479358"/>
                </a:lnTo>
                <a:lnTo>
                  <a:pt x="4893945" y="2466975"/>
                </a:lnTo>
                <a:lnTo>
                  <a:pt x="4882515" y="2466975"/>
                </a:lnTo>
                <a:lnTo>
                  <a:pt x="4882515" y="2451735"/>
                </a:lnTo>
                <a:lnTo>
                  <a:pt x="4893945" y="2451735"/>
                </a:lnTo>
                <a:lnTo>
                  <a:pt x="4893945" y="2439353"/>
                </a:lnTo>
                <a:lnTo>
                  <a:pt x="4882515" y="2439353"/>
                </a:lnTo>
                <a:lnTo>
                  <a:pt x="4882515" y="2424113"/>
                </a:lnTo>
                <a:lnTo>
                  <a:pt x="4893945" y="2424113"/>
                </a:lnTo>
                <a:lnTo>
                  <a:pt x="4893945" y="2411730"/>
                </a:lnTo>
                <a:lnTo>
                  <a:pt x="4882515" y="2411730"/>
                </a:lnTo>
                <a:lnTo>
                  <a:pt x="4882515" y="2396490"/>
                </a:lnTo>
                <a:lnTo>
                  <a:pt x="4893945" y="2396490"/>
                </a:lnTo>
                <a:lnTo>
                  <a:pt x="4893945" y="2384108"/>
                </a:lnTo>
                <a:lnTo>
                  <a:pt x="4882515" y="2384108"/>
                </a:lnTo>
                <a:lnTo>
                  <a:pt x="4882515" y="2368868"/>
                </a:lnTo>
                <a:lnTo>
                  <a:pt x="4893945" y="2368868"/>
                </a:lnTo>
                <a:lnTo>
                  <a:pt x="4893945" y="2356485"/>
                </a:lnTo>
                <a:lnTo>
                  <a:pt x="4882515" y="2356485"/>
                </a:lnTo>
                <a:lnTo>
                  <a:pt x="4882515" y="2341245"/>
                </a:lnTo>
                <a:lnTo>
                  <a:pt x="4893945" y="2341245"/>
                </a:lnTo>
                <a:lnTo>
                  <a:pt x="4893945" y="2328863"/>
                </a:lnTo>
                <a:lnTo>
                  <a:pt x="4882515" y="2328863"/>
                </a:lnTo>
                <a:lnTo>
                  <a:pt x="4882515" y="2313623"/>
                </a:lnTo>
                <a:lnTo>
                  <a:pt x="4893945" y="2313623"/>
                </a:lnTo>
                <a:lnTo>
                  <a:pt x="4893945" y="2301240"/>
                </a:lnTo>
                <a:lnTo>
                  <a:pt x="4882515" y="2301240"/>
                </a:lnTo>
                <a:lnTo>
                  <a:pt x="4882515" y="2286000"/>
                </a:lnTo>
                <a:lnTo>
                  <a:pt x="4893945" y="2286000"/>
                </a:lnTo>
                <a:lnTo>
                  <a:pt x="4893945" y="2273618"/>
                </a:lnTo>
                <a:lnTo>
                  <a:pt x="4882515" y="2273618"/>
                </a:lnTo>
                <a:lnTo>
                  <a:pt x="4882515" y="2258378"/>
                </a:lnTo>
                <a:lnTo>
                  <a:pt x="4893945" y="2258378"/>
                </a:lnTo>
                <a:lnTo>
                  <a:pt x="4893945" y="2245995"/>
                </a:lnTo>
                <a:lnTo>
                  <a:pt x="4882515" y="2245995"/>
                </a:lnTo>
                <a:lnTo>
                  <a:pt x="4882515" y="2230755"/>
                </a:lnTo>
                <a:lnTo>
                  <a:pt x="4893945" y="2230755"/>
                </a:lnTo>
                <a:lnTo>
                  <a:pt x="4893945" y="2218373"/>
                </a:lnTo>
                <a:lnTo>
                  <a:pt x="4882515" y="2218373"/>
                </a:lnTo>
                <a:lnTo>
                  <a:pt x="4882515" y="2203133"/>
                </a:lnTo>
                <a:lnTo>
                  <a:pt x="4893945" y="2203133"/>
                </a:lnTo>
                <a:lnTo>
                  <a:pt x="4893945" y="2190750"/>
                </a:lnTo>
                <a:lnTo>
                  <a:pt x="4882515" y="2190750"/>
                </a:lnTo>
                <a:lnTo>
                  <a:pt x="4882515" y="2175510"/>
                </a:lnTo>
                <a:lnTo>
                  <a:pt x="4893945" y="2175510"/>
                </a:lnTo>
                <a:lnTo>
                  <a:pt x="4893945" y="2163128"/>
                </a:lnTo>
                <a:lnTo>
                  <a:pt x="4882515" y="2163128"/>
                </a:lnTo>
                <a:lnTo>
                  <a:pt x="4882515" y="2147888"/>
                </a:lnTo>
                <a:lnTo>
                  <a:pt x="4893945" y="2147888"/>
                </a:lnTo>
                <a:lnTo>
                  <a:pt x="4893945" y="2135505"/>
                </a:lnTo>
                <a:lnTo>
                  <a:pt x="4882515" y="2135505"/>
                </a:lnTo>
                <a:lnTo>
                  <a:pt x="4882515" y="2120265"/>
                </a:lnTo>
                <a:lnTo>
                  <a:pt x="4893945" y="2120265"/>
                </a:lnTo>
                <a:lnTo>
                  <a:pt x="4893945" y="2107883"/>
                </a:lnTo>
                <a:lnTo>
                  <a:pt x="4882515" y="2107883"/>
                </a:lnTo>
                <a:lnTo>
                  <a:pt x="4882515" y="2092643"/>
                </a:lnTo>
                <a:lnTo>
                  <a:pt x="4893945" y="2092643"/>
                </a:lnTo>
                <a:lnTo>
                  <a:pt x="4893945" y="2080260"/>
                </a:lnTo>
                <a:lnTo>
                  <a:pt x="4882515" y="2080260"/>
                </a:lnTo>
                <a:lnTo>
                  <a:pt x="4882515" y="2065973"/>
                </a:lnTo>
                <a:lnTo>
                  <a:pt x="4893945" y="2065973"/>
                </a:lnTo>
                <a:lnTo>
                  <a:pt x="4893945" y="2053590"/>
                </a:lnTo>
                <a:lnTo>
                  <a:pt x="4882515" y="2053590"/>
                </a:lnTo>
                <a:lnTo>
                  <a:pt x="4882515" y="2038350"/>
                </a:lnTo>
                <a:lnTo>
                  <a:pt x="4893945" y="2038350"/>
                </a:lnTo>
                <a:lnTo>
                  <a:pt x="4893945" y="2025968"/>
                </a:lnTo>
                <a:lnTo>
                  <a:pt x="4882515" y="2025968"/>
                </a:lnTo>
                <a:lnTo>
                  <a:pt x="4882515" y="2010728"/>
                </a:lnTo>
                <a:lnTo>
                  <a:pt x="4893945" y="2010728"/>
                </a:lnTo>
                <a:lnTo>
                  <a:pt x="4893945" y="1998345"/>
                </a:lnTo>
                <a:lnTo>
                  <a:pt x="4882515" y="1998345"/>
                </a:lnTo>
                <a:lnTo>
                  <a:pt x="4882515" y="1983105"/>
                </a:lnTo>
                <a:lnTo>
                  <a:pt x="4893945" y="1983105"/>
                </a:lnTo>
                <a:lnTo>
                  <a:pt x="4893945" y="1970723"/>
                </a:lnTo>
                <a:lnTo>
                  <a:pt x="4882515" y="1970723"/>
                </a:lnTo>
                <a:lnTo>
                  <a:pt x="4882515" y="1955483"/>
                </a:lnTo>
                <a:lnTo>
                  <a:pt x="4893945" y="1955483"/>
                </a:lnTo>
                <a:lnTo>
                  <a:pt x="4893945" y="1943100"/>
                </a:lnTo>
                <a:lnTo>
                  <a:pt x="4882515" y="1943100"/>
                </a:lnTo>
                <a:lnTo>
                  <a:pt x="4882515" y="1927860"/>
                </a:lnTo>
                <a:lnTo>
                  <a:pt x="4893945" y="1927860"/>
                </a:lnTo>
                <a:lnTo>
                  <a:pt x="4893945" y="1915478"/>
                </a:lnTo>
                <a:lnTo>
                  <a:pt x="4882515" y="1915478"/>
                </a:lnTo>
                <a:lnTo>
                  <a:pt x="4882515" y="1900238"/>
                </a:lnTo>
                <a:lnTo>
                  <a:pt x="4893945" y="1900238"/>
                </a:lnTo>
                <a:lnTo>
                  <a:pt x="4893945" y="1887855"/>
                </a:lnTo>
                <a:lnTo>
                  <a:pt x="4882515" y="1887855"/>
                </a:lnTo>
                <a:lnTo>
                  <a:pt x="4882515" y="1872615"/>
                </a:lnTo>
                <a:lnTo>
                  <a:pt x="4893945" y="1872615"/>
                </a:lnTo>
                <a:lnTo>
                  <a:pt x="4893945" y="1860233"/>
                </a:lnTo>
                <a:lnTo>
                  <a:pt x="4882515" y="1860233"/>
                </a:lnTo>
                <a:lnTo>
                  <a:pt x="4882515" y="1844993"/>
                </a:lnTo>
                <a:lnTo>
                  <a:pt x="4893945" y="1844993"/>
                </a:lnTo>
                <a:lnTo>
                  <a:pt x="4893945" y="1832610"/>
                </a:lnTo>
                <a:lnTo>
                  <a:pt x="4882515" y="1832610"/>
                </a:lnTo>
                <a:lnTo>
                  <a:pt x="4882515" y="1818323"/>
                </a:lnTo>
                <a:lnTo>
                  <a:pt x="4893945" y="1818323"/>
                </a:lnTo>
                <a:lnTo>
                  <a:pt x="4893945" y="1805940"/>
                </a:lnTo>
                <a:lnTo>
                  <a:pt x="4882515" y="1805940"/>
                </a:lnTo>
                <a:lnTo>
                  <a:pt x="4882515" y="1790700"/>
                </a:lnTo>
                <a:lnTo>
                  <a:pt x="4893945" y="1790700"/>
                </a:lnTo>
                <a:lnTo>
                  <a:pt x="4893945" y="1778318"/>
                </a:lnTo>
                <a:lnTo>
                  <a:pt x="4882515" y="1778318"/>
                </a:lnTo>
                <a:lnTo>
                  <a:pt x="4882515" y="1762125"/>
                </a:lnTo>
                <a:lnTo>
                  <a:pt x="4891088" y="1762125"/>
                </a:lnTo>
                <a:lnTo>
                  <a:pt x="4891088" y="1679258"/>
                </a:lnTo>
                <a:lnTo>
                  <a:pt x="4877753" y="1656398"/>
                </a:lnTo>
                <a:lnTo>
                  <a:pt x="4857750" y="1656398"/>
                </a:lnTo>
                <a:lnTo>
                  <a:pt x="4857750" y="1647825"/>
                </a:lnTo>
                <a:lnTo>
                  <a:pt x="4817745" y="1647825"/>
                </a:lnTo>
                <a:lnTo>
                  <a:pt x="4817745" y="1631633"/>
                </a:lnTo>
                <a:lnTo>
                  <a:pt x="4770120" y="1631633"/>
                </a:lnTo>
                <a:lnTo>
                  <a:pt x="4770120" y="1563053"/>
                </a:lnTo>
                <a:lnTo>
                  <a:pt x="4778693" y="1556385"/>
                </a:lnTo>
                <a:lnTo>
                  <a:pt x="4778693" y="1535430"/>
                </a:lnTo>
                <a:lnTo>
                  <a:pt x="4686300" y="1535430"/>
                </a:lnTo>
                <a:lnTo>
                  <a:pt x="4686300" y="1526858"/>
                </a:lnTo>
                <a:lnTo>
                  <a:pt x="4692968" y="1526858"/>
                </a:lnTo>
                <a:lnTo>
                  <a:pt x="4692968" y="1510665"/>
                </a:lnTo>
                <a:lnTo>
                  <a:pt x="4556760" y="1510665"/>
                </a:lnTo>
                <a:lnTo>
                  <a:pt x="4556760" y="1525905"/>
                </a:lnTo>
                <a:lnTo>
                  <a:pt x="4562475" y="1525905"/>
                </a:lnTo>
                <a:lnTo>
                  <a:pt x="4562475" y="1631633"/>
                </a:lnTo>
                <a:lnTo>
                  <a:pt x="4460558" y="1631633"/>
                </a:lnTo>
                <a:lnTo>
                  <a:pt x="4460558" y="1754505"/>
                </a:lnTo>
                <a:lnTo>
                  <a:pt x="4472940" y="1754505"/>
                </a:lnTo>
                <a:lnTo>
                  <a:pt x="4472940" y="1779270"/>
                </a:lnTo>
                <a:lnTo>
                  <a:pt x="4462463" y="1779270"/>
                </a:lnTo>
                <a:lnTo>
                  <a:pt x="4462463" y="1791653"/>
                </a:lnTo>
                <a:lnTo>
                  <a:pt x="4472940" y="1791653"/>
                </a:lnTo>
                <a:lnTo>
                  <a:pt x="4472940" y="1806893"/>
                </a:lnTo>
                <a:lnTo>
                  <a:pt x="4462463" y="1806893"/>
                </a:lnTo>
                <a:lnTo>
                  <a:pt x="4462463" y="1819275"/>
                </a:lnTo>
                <a:lnTo>
                  <a:pt x="4472940" y="1819275"/>
                </a:lnTo>
                <a:lnTo>
                  <a:pt x="4472940" y="1834515"/>
                </a:lnTo>
                <a:lnTo>
                  <a:pt x="4462463" y="1834515"/>
                </a:lnTo>
                <a:lnTo>
                  <a:pt x="4462463" y="1846898"/>
                </a:lnTo>
                <a:lnTo>
                  <a:pt x="4472940" y="1846898"/>
                </a:lnTo>
                <a:lnTo>
                  <a:pt x="4472940" y="1862138"/>
                </a:lnTo>
                <a:lnTo>
                  <a:pt x="4462463" y="1862138"/>
                </a:lnTo>
                <a:lnTo>
                  <a:pt x="4462463" y="1874520"/>
                </a:lnTo>
                <a:lnTo>
                  <a:pt x="4472940" y="1874520"/>
                </a:lnTo>
                <a:lnTo>
                  <a:pt x="4472940" y="1889760"/>
                </a:lnTo>
                <a:lnTo>
                  <a:pt x="4462463" y="1889760"/>
                </a:lnTo>
                <a:lnTo>
                  <a:pt x="4462463" y="1902143"/>
                </a:lnTo>
                <a:lnTo>
                  <a:pt x="4472940" y="1902143"/>
                </a:lnTo>
                <a:lnTo>
                  <a:pt x="4472940" y="1917383"/>
                </a:lnTo>
                <a:lnTo>
                  <a:pt x="4462463" y="1917383"/>
                </a:lnTo>
                <a:lnTo>
                  <a:pt x="4462463" y="1929765"/>
                </a:lnTo>
                <a:lnTo>
                  <a:pt x="4472940" y="1929765"/>
                </a:lnTo>
                <a:lnTo>
                  <a:pt x="4472940" y="1945005"/>
                </a:lnTo>
                <a:lnTo>
                  <a:pt x="4462463" y="1945005"/>
                </a:lnTo>
                <a:lnTo>
                  <a:pt x="4462463" y="1957388"/>
                </a:lnTo>
                <a:lnTo>
                  <a:pt x="4472940" y="1957388"/>
                </a:lnTo>
                <a:lnTo>
                  <a:pt x="4472940" y="1972628"/>
                </a:lnTo>
                <a:lnTo>
                  <a:pt x="4462463" y="1972628"/>
                </a:lnTo>
                <a:lnTo>
                  <a:pt x="4462463" y="1985010"/>
                </a:lnTo>
                <a:lnTo>
                  <a:pt x="4472940" y="1985010"/>
                </a:lnTo>
                <a:lnTo>
                  <a:pt x="4472940" y="2000250"/>
                </a:lnTo>
                <a:lnTo>
                  <a:pt x="4462463" y="2000250"/>
                </a:lnTo>
                <a:lnTo>
                  <a:pt x="4462463" y="2012633"/>
                </a:lnTo>
                <a:lnTo>
                  <a:pt x="4472940" y="2012633"/>
                </a:lnTo>
                <a:lnTo>
                  <a:pt x="4472940" y="2027873"/>
                </a:lnTo>
                <a:lnTo>
                  <a:pt x="4462463" y="2027873"/>
                </a:lnTo>
                <a:lnTo>
                  <a:pt x="4462463" y="2040255"/>
                </a:lnTo>
                <a:lnTo>
                  <a:pt x="4472940" y="2040255"/>
                </a:lnTo>
                <a:lnTo>
                  <a:pt x="4472940" y="2055495"/>
                </a:lnTo>
                <a:lnTo>
                  <a:pt x="4462463" y="2055495"/>
                </a:lnTo>
                <a:lnTo>
                  <a:pt x="4462463" y="2067878"/>
                </a:lnTo>
                <a:lnTo>
                  <a:pt x="4472940" y="2067878"/>
                </a:lnTo>
                <a:lnTo>
                  <a:pt x="4472940" y="2083118"/>
                </a:lnTo>
                <a:lnTo>
                  <a:pt x="4462463" y="2083118"/>
                </a:lnTo>
                <a:lnTo>
                  <a:pt x="4462463" y="2095500"/>
                </a:lnTo>
                <a:lnTo>
                  <a:pt x="4472940" y="2095500"/>
                </a:lnTo>
                <a:lnTo>
                  <a:pt x="4472940" y="2110740"/>
                </a:lnTo>
                <a:lnTo>
                  <a:pt x="4462463" y="2110740"/>
                </a:lnTo>
                <a:lnTo>
                  <a:pt x="4462463" y="2123123"/>
                </a:lnTo>
                <a:lnTo>
                  <a:pt x="4472940" y="2123123"/>
                </a:lnTo>
                <a:lnTo>
                  <a:pt x="4472940" y="2132648"/>
                </a:lnTo>
                <a:lnTo>
                  <a:pt x="4417695" y="2132648"/>
                </a:lnTo>
                <a:lnTo>
                  <a:pt x="4417695" y="2105978"/>
                </a:lnTo>
                <a:lnTo>
                  <a:pt x="4344353" y="2105978"/>
                </a:lnTo>
                <a:lnTo>
                  <a:pt x="4250055" y="2183130"/>
                </a:lnTo>
                <a:lnTo>
                  <a:pt x="4219575" y="2183130"/>
                </a:lnTo>
                <a:lnTo>
                  <a:pt x="4219575" y="2150745"/>
                </a:lnTo>
                <a:lnTo>
                  <a:pt x="4228148" y="2150745"/>
                </a:lnTo>
                <a:lnTo>
                  <a:pt x="4228148" y="2133600"/>
                </a:lnTo>
                <a:lnTo>
                  <a:pt x="4123373" y="2133600"/>
                </a:lnTo>
                <a:lnTo>
                  <a:pt x="4123373" y="2126933"/>
                </a:lnTo>
                <a:lnTo>
                  <a:pt x="4105275" y="2126933"/>
                </a:lnTo>
                <a:lnTo>
                  <a:pt x="4105275" y="2110740"/>
                </a:lnTo>
                <a:lnTo>
                  <a:pt x="4095750" y="2110740"/>
                </a:lnTo>
                <a:lnTo>
                  <a:pt x="4095750" y="2135505"/>
                </a:lnTo>
                <a:lnTo>
                  <a:pt x="4037648" y="2135505"/>
                </a:lnTo>
                <a:lnTo>
                  <a:pt x="4037648" y="2226945"/>
                </a:lnTo>
                <a:lnTo>
                  <a:pt x="3988118" y="2226945"/>
                </a:lnTo>
                <a:lnTo>
                  <a:pt x="3988118" y="2210753"/>
                </a:lnTo>
                <a:lnTo>
                  <a:pt x="3970973" y="2210753"/>
                </a:lnTo>
                <a:lnTo>
                  <a:pt x="3970973" y="2225993"/>
                </a:lnTo>
                <a:lnTo>
                  <a:pt x="3926205" y="2229803"/>
                </a:lnTo>
                <a:lnTo>
                  <a:pt x="3926205" y="2254568"/>
                </a:lnTo>
                <a:lnTo>
                  <a:pt x="3910965" y="2254568"/>
                </a:lnTo>
                <a:lnTo>
                  <a:pt x="3910965" y="2210753"/>
                </a:lnTo>
                <a:lnTo>
                  <a:pt x="3890010" y="2210753"/>
                </a:lnTo>
                <a:lnTo>
                  <a:pt x="3890010" y="2222183"/>
                </a:lnTo>
                <a:lnTo>
                  <a:pt x="3851910" y="2222183"/>
                </a:lnTo>
                <a:lnTo>
                  <a:pt x="3851910" y="2214563"/>
                </a:lnTo>
                <a:lnTo>
                  <a:pt x="3816668" y="2214563"/>
                </a:lnTo>
                <a:cubicBezTo>
                  <a:pt x="3816668" y="2214563"/>
                  <a:pt x="3816668" y="1378268"/>
                  <a:pt x="3816668" y="1322070"/>
                </a:cubicBezTo>
                <a:cubicBezTo>
                  <a:pt x="3816668" y="1265873"/>
                  <a:pt x="3716655" y="1142048"/>
                  <a:pt x="3634740" y="1089660"/>
                </a:cubicBezTo>
                <a:cubicBezTo>
                  <a:pt x="3552825" y="1038225"/>
                  <a:pt x="3554730" y="1126808"/>
                  <a:pt x="3554730" y="1126808"/>
                </a:cubicBezTo>
                <a:lnTo>
                  <a:pt x="3554730" y="2094548"/>
                </a:lnTo>
                <a:lnTo>
                  <a:pt x="3531870" y="2094548"/>
                </a:lnTo>
                <a:lnTo>
                  <a:pt x="3531870" y="2071688"/>
                </a:lnTo>
                <a:lnTo>
                  <a:pt x="3518535" y="2071688"/>
                </a:lnTo>
                <a:lnTo>
                  <a:pt x="3518535" y="2105025"/>
                </a:lnTo>
                <a:lnTo>
                  <a:pt x="3503295" y="2105025"/>
                </a:lnTo>
                <a:cubicBezTo>
                  <a:pt x="3503295" y="2105025"/>
                  <a:pt x="3458528" y="569595"/>
                  <a:pt x="3458528" y="477203"/>
                </a:cubicBezTo>
                <a:cubicBezTo>
                  <a:pt x="3458528" y="383858"/>
                  <a:pt x="3448050" y="253365"/>
                  <a:pt x="3372803" y="148590"/>
                </a:cubicBezTo>
                <a:cubicBezTo>
                  <a:pt x="3297555" y="43815"/>
                  <a:pt x="3172778" y="0"/>
                  <a:pt x="3172778" y="0"/>
                </a:cubicBezTo>
                <a:lnTo>
                  <a:pt x="3157538" y="0"/>
                </a:lnTo>
                <a:lnTo>
                  <a:pt x="3157538" y="18098"/>
                </a:lnTo>
                <a:lnTo>
                  <a:pt x="3035618" y="31433"/>
                </a:lnTo>
                <a:lnTo>
                  <a:pt x="3035618" y="17145"/>
                </a:lnTo>
                <a:lnTo>
                  <a:pt x="3019425" y="17145"/>
                </a:lnTo>
                <a:lnTo>
                  <a:pt x="3035618" y="2167890"/>
                </a:lnTo>
                <a:lnTo>
                  <a:pt x="2954655" y="2167890"/>
                </a:lnTo>
                <a:lnTo>
                  <a:pt x="2954655" y="2214563"/>
                </a:lnTo>
                <a:lnTo>
                  <a:pt x="2933700" y="2214563"/>
                </a:lnTo>
                <a:lnTo>
                  <a:pt x="2933700" y="2190750"/>
                </a:lnTo>
                <a:lnTo>
                  <a:pt x="2876550" y="2190750"/>
                </a:lnTo>
                <a:lnTo>
                  <a:pt x="2876550" y="2204085"/>
                </a:lnTo>
                <a:lnTo>
                  <a:pt x="2842260" y="2204085"/>
                </a:lnTo>
                <a:lnTo>
                  <a:pt x="2842260" y="1509713"/>
                </a:lnTo>
                <a:lnTo>
                  <a:pt x="2784158" y="1481138"/>
                </a:lnTo>
                <a:cubicBezTo>
                  <a:pt x="2784158" y="1481138"/>
                  <a:pt x="2784158" y="901065"/>
                  <a:pt x="2784158" y="870585"/>
                </a:cubicBezTo>
                <a:cubicBezTo>
                  <a:pt x="2784158" y="840105"/>
                  <a:pt x="2735580" y="737235"/>
                  <a:pt x="2662238" y="644843"/>
                </a:cubicBezTo>
                <a:cubicBezTo>
                  <a:pt x="2588895" y="553403"/>
                  <a:pt x="2503170" y="483870"/>
                  <a:pt x="2503170" y="483870"/>
                </a:cubicBezTo>
                <a:lnTo>
                  <a:pt x="2486025" y="483870"/>
                </a:lnTo>
                <a:lnTo>
                  <a:pt x="2486025" y="1266825"/>
                </a:lnTo>
                <a:lnTo>
                  <a:pt x="2330768" y="1289685"/>
                </a:lnTo>
                <a:lnTo>
                  <a:pt x="2330768" y="1281113"/>
                </a:lnTo>
                <a:lnTo>
                  <a:pt x="2289810" y="1281113"/>
                </a:lnTo>
                <a:lnTo>
                  <a:pt x="2289810" y="1300163"/>
                </a:lnTo>
                <a:lnTo>
                  <a:pt x="2306003" y="1300163"/>
                </a:lnTo>
                <a:lnTo>
                  <a:pt x="2306003" y="1308735"/>
                </a:lnTo>
                <a:lnTo>
                  <a:pt x="2254568" y="1308735"/>
                </a:lnTo>
                <a:lnTo>
                  <a:pt x="2254568" y="1323975"/>
                </a:lnTo>
                <a:lnTo>
                  <a:pt x="2203133" y="1323975"/>
                </a:lnTo>
                <a:lnTo>
                  <a:pt x="2203133" y="1315403"/>
                </a:lnTo>
                <a:lnTo>
                  <a:pt x="2190750" y="1315403"/>
                </a:lnTo>
                <a:lnTo>
                  <a:pt x="2190750" y="2194560"/>
                </a:lnTo>
                <a:lnTo>
                  <a:pt x="2064068" y="2194560"/>
                </a:lnTo>
                <a:lnTo>
                  <a:pt x="2064068" y="2209800"/>
                </a:lnTo>
                <a:lnTo>
                  <a:pt x="2046923" y="2209800"/>
                </a:lnTo>
                <a:lnTo>
                  <a:pt x="2046923" y="2246948"/>
                </a:lnTo>
                <a:lnTo>
                  <a:pt x="2035493" y="2246948"/>
                </a:lnTo>
                <a:lnTo>
                  <a:pt x="2035493" y="2220278"/>
                </a:lnTo>
                <a:lnTo>
                  <a:pt x="2020253" y="2220278"/>
                </a:lnTo>
                <a:lnTo>
                  <a:pt x="2020253" y="1980248"/>
                </a:lnTo>
                <a:lnTo>
                  <a:pt x="2008823" y="1980248"/>
                </a:lnTo>
                <a:lnTo>
                  <a:pt x="2008823" y="1926908"/>
                </a:lnTo>
                <a:lnTo>
                  <a:pt x="1999298" y="1899285"/>
                </a:lnTo>
                <a:lnTo>
                  <a:pt x="1999298" y="1684020"/>
                </a:lnTo>
                <a:lnTo>
                  <a:pt x="1992630" y="1684020"/>
                </a:lnTo>
                <a:lnTo>
                  <a:pt x="1992630" y="1774508"/>
                </a:lnTo>
                <a:lnTo>
                  <a:pt x="1983105" y="1774508"/>
                </a:lnTo>
                <a:lnTo>
                  <a:pt x="1983105" y="1838325"/>
                </a:lnTo>
                <a:lnTo>
                  <a:pt x="1888808" y="1950720"/>
                </a:lnTo>
                <a:lnTo>
                  <a:pt x="1852613" y="1899285"/>
                </a:lnTo>
                <a:lnTo>
                  <a:pt x="1837373" y="1899285"/>
                </a:lnTo>
                <a:lnTo>
                  <a:pt x="1837373" y="1971675"/>
                </a:lnTo>
                <a:lnTo>
                  <a:pt x="1829753" y="1980248"/>
                </a:lnTo>
                <a:lnTo>
                  <a:pt x="1829753" y="2022158"/>
                </a:lnTo>
                <a:lnTo>
                  <a:pt x="1820228" y="2027873"/>
                </a:lnTo>
                <a:lnTo>
                  <a:pt x="1820228" y="2164080"/>
                </a:lnTo>
                <a:lnTo>
                  <a:pt x="1810703" y="2164080"/>
                </a:lnTo>
                <a:lnTo>
                  <a:pt x="1810703" y="2136458"/>
                </a:lnTo>
                <a:lnTo>
                  <a:pt x="1795463" y="2136458"/>
                </a:lnTo>
                <a:lnTo>
                  <a:pt x="1770698" y="2161223"/>
                </a:lnTo>
                <a:lnTo>
                  <a:pt x="1770698" y="2200275"/>
                </a:lnTo>
                <a:lnTo>
                  <a:pt x="1711643" y="2200275"/>
                </a:lnTo>
                <a:lnTo>
                  <a:pt x="1711643" y="2189798"/>
                </a:lnTo>
                <a:lnTo>
                  <a:pt x="1694498" y="2189798"/>
                </a:lnTo>
                <a:lnTo>
                  <a:pt x="1694498" y="2203133"/>
                </a:lnTo>
                <a:lnTo>
                  <a:pt x="1670685" y="2224088"/>
                </a:lnTo>
                <a:lnTo>
                  <a:pt x="1650683" y="2224088"/>
                </a:lnTo>
                <a:lnTo>
                  <a:pt x="1646873" y="2207895"/>
                </a:lnTo>
                <a:lnTo>
                  <a:pt x="1613535" y="2207895"/>
                </a:lnTo>
                <a:lnTo>
                  <a:pt x="1613535" y="2198370"/>
                </a:lnTo>
                <a:lnTo>
                  <a:pt x="1583055" y="2198370"/>
                </a:lnTo>
                <a:lnTo>
                  <a:pt x="1583055" y="2183130"/>
                </a:lnTo>
                <a:lnTo>
                  <a:pt x="1547813" y="2183130"/>
                </a:lnTo>
                <a:lnTo>
                  <a:pt x="1547813" y="2191703"/>
                </a:lnTo>
                <a:lnTo>
                  <a:pt x="1524000" y="2191703"/>
                </a:lnTo>
                <a:lnTo>
                  <a:pt x="1524000" y="2198370"/>
                </a:lnTo>
                <a:lnTo>
                  <a:pt x="1511618" y="2198370"/>
                </a:lnTo>
                <a:lnTo>
                  <a:pt x="1511618" y="2187893"/>
                </a:lnTo>
                <a:lnTo>
                  <a:pt x="1498283" y="2187893"/>
                </a:lnTo>
                <a:lnTo>
                  <a:pt x="1481138" y="2205038"/>
                </a:lnTo>
                <a:lnTo>
                  <a:pt x="1463993" y="2205038"/>
                </a:lnTo>
                <a:lnTo>
                  <a:pt x="1451610" y="2229803"/>
                </a:lnTo>
                <a:lnTo>
                  <a:pt x="1432560" y="2229803"/>
                </a:lnTo>
                <a:lnTo>
                  <a:pt x="1432560" y="2206943"/>
                </a:lnTo>
                <a:lnTo>
                  <a:pt x="1409700" y="2206943"/>
                </a:lnTo>
                <a:lnTo>
                  <a:pt x="1409700" y="2186940"/>
                </a:lnTo>
                <a:lnTo>
                  <a:pt x="1390650" y="2186940"/>
                </a:lnTo>
                <a:lnTo>
                  <a:pt x="1390650" y="2159318"/>
                </a:lnTo>
                <a:lnTo>
                  <a:pt x="1337310" y="2159318"/>
                </a:lnTo>
                <a:lnTo>
                  <a:pt x="1337310" y="2114550"/>
                </a:lnTo>
                <a:lnTo>
                  <a:pt x="1332548" y="2099310"/>
                </a:lnTo>
                <a:lnTo>
                  <a:pt x="1327785" y="2099310"/>
                </a:lnTo>
                <a:lnTo>
                  <a:pt x="1327785" y="2141220"/>
                </a:lnTo>
                <a:lnTo>
                  <a:pt x="1269683" y="2141220"/>
                </a:lnTo>
                <a:lnTo>
                  <a:pt x="1269683" y="2125980"/>
                </a:lnTo>
                <a:lnTo>
                  <a:pt x="1261110" y="2125980"/>
                </a:lnTo>
                <a:lnTo>
                  <a:pt x="1261110" y="2137410"/>
                </a:lnTo>
                <a:lnTo>
                  <a:pt x="1253490" y="2137410"/>
                </a:lnTo>
                <a:lnTo>
                  <a:pt x="1253490" y="2074545"/>
                </a:lnTo>
                <a:lnTo>
                  <a:pt x="1261110" y="2074545"/>
                </a:lnTo>
                <a:lnTo>
                  <a:pt x="1261110" y="2044065"/>
                </a:lnTo>
                <a:lnTo>
                  <a:pt x="1010603" y="2044065"/>
                </a:lnTo>
                <a:lnTo>
                  <a:pt x="1010603" y="2027873"/>
                </a:lnTo>
                <a:lnTo>
                  <a:pt x="985838" y="2027873"/>
                </a:lnTo>
                <a:lnTo>
                  <a:pt x="985838" y="2042160"/>
                </a:lnTo>
                <a:lnTo>
                  <a:pt x="967740" y="2042160"/>
                </a:lnTo>
                <a:lnTo>
                  <a:pt x="967740" y="2057400"/>
                </a:lnTo>
                <a:lnTo>
                  <a:pt x="944880" y="2057400"/>
                </a:lnTo>
                <a:lnTo>
                  <a:pt x="944880" y="2047875"/>
                </a:lnTo>
                <a:lnTo>
                  <a:pt x="900113" y="2047875"/>
                </a:lnTo>
                <a:lnTo>
                  <a:pt x="900113" y="2018348"/>
                </a:lnTo>
                <a:lnTo>
                  <a:pt x="893445" y="2008823"/>
                </a:lnTo>
                <a:lnTo>
                  <a:pt x="878205" y="2008823"/>
                </a:lnTo>
                <a:lnTo>
                  <a:pt x="878205" y="1989773"/>
                </a:lnTo>
                <a:lnTo>
                  <a:pt x="740093" y="1989773"/>
                </a:lnTo>
                <a:lnTo>
                  <a:pt x="740093" y="2180273"/>
                </a:lnTo>
                <a:lnTo>
                  <a:pt x="724853" y="2180273"/>
                </a:lnTo>
                <a:lnTo>
                  <a:pt x="724853" y="2231708"/>
                </a:lnTo>
                <a:lnTo>
                  <a:pt x="714375" y="2231708"/>
                </a:lnTo>
                <a:lnTo>
                  <a:pt x="714375" y="2219325"/>
                </a:lnTo>
                <a:lnTo>
                  <a:pt x="691515" y="2219325"/>
                </a:lnTo>
                <a:lnTo>
                  <a:pt x="691515" y="2249805"/>
                </a:lnTo>
                <a:lnTo>
                  <a:pt x="646748" y="2249805"/>
                </a:lnTo>
                <a:lnTo>
                  <a:pt x="646748" y="2258378"/>
                </a:lnTo>
                <a:lnTo>
                  <a:pt x="630555" y="2258378"/>
                </a:lnTo>
                <a:lnTo>
                  <a:pt x="630555" y="2210753"/>
                </a:lnTo>
                <a:lnTo>
                  <a:pt x="608648" y="2210753"/>
                </a:lnTo>
                <a:lnTo>
                  <a:pt x="608648" y="2134553"/>
                </a:lnTo>
                <a:lnTo>
                  <a:pt x="593408" y="2127885"/>
                </a:lnTo>
                <a:lnTo>
                  <a:pt x="593408" y="1945958"/>
                </a:lnTo>
                <a:lnTo>
                  <a:pt x="581025" y="1932623"/>
                </a:lnTo>
                <a:lnTo>
                  <a:pt x="581025" y="1925003"/>
                </a:lnTo>
                <a:lnTo>
                  <a:pt x="569595" y="1925003"/>
                </a:lnTo>
                <a:lnTo>
                  <a:pt x="569595" y="1908810"/>
                </a:lnTo>
                <a:lnTo>
                  <a:pt x="562928" y="1905953"/>
                </a:lnTo>
                <a:lnTo>
                  <a:pt x="562928" y="1896428"/>
                </a:lnTo>
                <a:lnTo>
                  <a:pt x="554355" y="1896428"/>
                </a:lnTo>
                <a:lnTo>
                  <a:pt x="554355" y="1875473"/>
                </a:lnTo>
                <a:lnTo>
                  <a:pt x="548640" y="1875473"/>
                </a:lnTo>
                <a:lnTo>
                  <a:pt x="548640" y="1896428"/>
                </a:lnTo>
                <a:lnTo>
                  <a:pt x="538163" y="1896428"/>
                </a:lnTo>
                <a:lnTo>
                  <a:pt x="538163" y="1905000"/>
                </a:lnTo>
                <a:lnTo>
                  <a:pt x="527685" y="1912620"/>
                </a:lnTo>
                <a:lnTo>
                  <a:pt x="527685" y="1925003"/>
                </a:lnTo>
                <a:lnTo>
                  <a:pt x="514350" y="1925003"/>
                </a:lnTo>
                <a:lnTo>
                  <a:pt x="514350" y="1933575"/>
                </a:lnTo>
                <a:lnTo>
                  <a:pt x="495300" y="1945958"/>
                </a:lnTo>
                <a:lnTo>
                  <a:pt x="495300" y="1992630"/>
                </a:lnTo>
                <a:lnTo>
                  <a:pt x="468630" y="1992630"/>
                </a:lnTo>
                <a:lnTo>
                  <a:pt x="468630" y="2014538"/>
                </a:lnTo>
                <a:lnTo>
                  <a:pt x="449580" y="2026920"/>
                </a:lnTo>
                <a:lnTo>
                  <a:pt x="449580" y="1993583"/>
                </a:lnTo>
                <a:lnTo>
                  <a:pt x="441008" y="1993583"/>
                </a:lnTo>
                <a:lnTo>
                  <a:pt x="441008" y="1970723"/>
                </a:lnTo>
                <a:lnTo>
                  <a:pt x="430530" y="1970723"/>
                </a:lnTo>
                <a:lnTo>
                  <a:pt x="430530" y="1944053"/>
                </a:lnTo>
                <a:lnTo>
                  <a:pt x="420053" y="1944053"/>
                </a:lnTo>
                <a:lnTo>
                  <a:pt x="414338" y="1926908"/>
                </a:lnTo>
                <a:lnTo>
                  <a:pt x="406718" y="1926908"/>
                </a:lnTo>
                <a:lnTo>
                  <a:pt x="397193" y="1902143"/>
                </a:lnTo>
                <a:lnTo>
                  <a:pt x="388620" y="1902143"/>
                </a:lnTo>
                <a:lnTo>
                  <a:pt x="388620" y="1883093"/>
                </a:lnTo>
                <a:lnTo>
                  <a:pt x="381000" y="1883093"/>
                </a:lnTo>
                <a:lnTo>
                  <a:pt x="381000" y="1902143"/>
                </a:lnTo>
                <a:lnTo>
                  <a:pt x="376238" y="1902143"/>
                </a:lnTo>
                <a:lnTo>
                  <a:pt x="363855" y="1927860"/>
                </a:lnTo>
                <a:lnTo>
                  <a:pt x="357188" y="1927860"/>
                </a:lnTo>
                <a:lnTo>
                  <a:pt x="352425" y="1945958"/>
                </a:lnTo>
                <a:lnTo>
                  <a:pt x="342900" y="1945958"/>
                </a:lnTo>
                <a:lnTo>
                  <a:pt x="342900" y="1972628"/>
                </a:lnTo>
                <a:lnTo>
                  <a:pt x="331470" y="1972628"/>
                </a:lnTo>
                <a:lnTo>
                  <a:pt x="331470" y="1993583"/>
                </a:lnTo>
                <a:lnTo>
                  <a:pt x="322898" y="1993583"/>
                </a:lnTo>
                <a:lnTo>
                  <a:pt x="322898" y="2089785"/>
                </a:lnTo>
                <a:lnTo>
                  <a:pt x="315278" y="2089785"/>
                </a:lnTo>
                <a:lnTo>
                  <a:pt x="300990" y="2104073"/>
                </a:lnTo>
                <a:lnTo>
                  <a:pt x="300990" y="2126933"/>
                </a:lnTo>
                <a:lnTo>
                  <a:pt x="307658" y="2126933"/>
                </a:lnTo>
                <a:lnTo>
                  <a:pt x="307658" y="2142173"/>
                </a:lnTo>
                <a:lnTo>
                  <a:pt x="300990" y="2142173"/>
                </a:lnTo>
                <a:lnTo>
                  <a:pt x="300990" y="2463165"/>
                </a:lnTo>
                <a:lnTo>
                  <a:pt x="263843" y="2463165"/>
                </a:lnTo>
                <a:lnTo>
                  <a:pt x="263843" y="2470785"/>
                </a:lnTo>
                <a:lnTo>
                  <a:pt x="250508" y="2470785"/>
                </a:lnTo>
                <a:lnTo>
                  <a:pt x="250508" y="2564130"/>
                </a:lnTo>
                <a:lnTo>
                  <a:pt x="245745" y="2564130"/>
                </a:lnTo>
                <a:lnTo>
                  <a:pt x="245745" y="2464118"/>
                </a:lnTo>
                <a:lnTo>
                  <a:pt x="182880" y="2464118"/>
                </a:lnTo>
                <a:lnTo>
                  <a:pt x="182880" y="2454593"/>
                </a:lnTo>
                <a:lnTo>
                  <a:pt x="164783" y="2454593"/>
                </a:lnTo>
                <a:lnTo>
                  <a:pt x="164783" y="2465070"/>
                </a:lnTo>
                <a:lnTo>
                  <a:pt x="152400" y="2465070"/>
                </a:lnTo>
                <a:lnTo>
                  <a:pt x="152400" y="2423160"/>
                </a:lnTo>
                <a:lnTo>
                  <a:pt x="146685" y="2419350"/>
                </a:lnTo>
                <a:lnTo>
                  <a:pt x="146685" y="2369820"/>
                </a:lnTo>
                <a:lnTo>
                  <a:pt x="140970" y="2369820"/>
                </a:lnTo>
                <a:lnTo>
                  <a:pt x="140970" y="2417445"/>
                </a:lnTo>
                <a:lnTo>
                  <a:pt x="126683" y="2417445"/>
                </a:lnTo>
                <a:lnTo>
                  <a:pt x="126683" y="2410778"/>
                </a:lnTo>
                <a:lnTo>
                  <a:pt x="88583" y="2410778"/>
                </a:lnTo>
                <a:lnTo>
                  <a:pt x="88583" y="2420303"/>
                </a:lnTo>
                <a:lnTo>
                  <a:pt x="60960" y="2420303"/>
                </a:lnTo>
                <a:lnTo>
                  <a:pt x="60960" y="2437448"/>
                </a:lnTo>
                <a:lnTo>
                  <a:pt x="53340" y="2448878"/>
                </a:lnTo>
                <a:lnTo>
                  <a:pt x="53340" y="2542223"/>
                </a:lnTo>
                <a:lnTo>
                  <a:pt x="25718" y="2542223"/>
                </a:lnTo>
                <a:lnTo>
                  <a:pt x="25718" y="2560320"/>
                </a:lnTo>
                <a:lnTo>
                  <a:pt x="0" y="2560320"/>
                </a:lnTo>
                <a:lnTo>
                  <a:pt x="0" y="2789873"/>
                </a:lnTo>
                <a:lnTo>
                  <a:pt x="11475720" y="2789873"/>
                </a:lnTo>
                <a:lnTo>
                  <a:pt x="11475720" y="2617470"/>
                </a:lnTo>
                <a:lnTo>
                  <a:pt x="11407140" y="2592705"/>
                </a:lnTo>
                <a:close/>
                <a:moveTo>
                  <a:pt x="9545955" y="1011555"/>
                </a:moveTo>
                <a:lnTo>
                  <a:pt x="9496425" y="1011555"/>
                </a:lnTo>
                <a:lnTo>
                  <a:pt x="9496425" y="988695"/>
                </a:lnTo>
                <a:lnTo>
                  <a:pt x="9458325" y="988695"/>
                </a:lnTo>
                <a:lnTo>
                  <a:pt x="9458325" y="999173"/>
                </a:lnTo>
                <a:lnTo>
                  <a:pt x="9433560" y="999173"/>
                </a:lnTo>
                <a:lnTo>
                  <a:pt x="9433560" y="976313"/>
                </a:lnTo>
                <a:lnTo>
                  <a:pt x="9411652" y="963930"/>
                </a:lnTo>
                <a:lnTo>
                  <a:pt x="9359265" y="963930"/>
                </a:lnTo>
                <a:lnTo>
                  <a:pt x="9359265" y="978218"/>
                </a:lnTo>
                <a:lnTo>
                  <a:pt x="9316402" y="978218"/>
                </a:lnTo>
                <a:lnTo>
                  <a:pt x="9316402" y="962978"/>
                </a:lnTo>
                <a:lnTo>
                  <a:pt x="9251632" y="962978"/>
                </a:lnTo>
                <a:lnTo>
                  <a:pt x="9243060" y="976313"/>
                </a:lnTo>
                <a:lnTo>
                  <a:pt x="9218295" y="976313"/>
                </a:lnTo>
                <a:lnTo>
                  <a:pt x="9218295" y="964883"/>
                </a:lnTo>
                <a:lnTo>
                  <a:pt x="9187815" y="964883"/>
                </a:lnTo>
                <a:lnTo>
                  <a:pt x="9163050" y="989648"/>
                </a:lnTo>
                <a:lnTo>
                  <a:pt x="9163050" y="1013460"/>
                </a:lnTo>
                <a:lnTo>
                  <a:pt x="9124950" y="1013460"/>
                </a:lnTo>
                <a:lnTo>
                  <a:pt x="9124950" y="798195"/>
                </a:lnTo>
                <a:lnTo>
                  <a:pt x="9545955" y="798195"/>
                </a:lnTo>
                <a:lnTo>
                  <a:pt x="9545955" y="1011555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85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多哈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705271" y="3276157"/>
            <a:ext cx="77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Doha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0044E87C-D28A-4D06-B0BF-A67895C0C75B}"/>
              </a:ext>
            </a:extLst>
          </p:cNvPr>
          <p:cNvSpPr/>
          <p:nvPr/>
        </p:nvSpPr>
        <p:spPr>
          <a:xfrm>
            <a:off x="2642553" y="4311327"/>
            <a:ext cx="6906894" cy="1015280"/>
          </a:xfrm>
          <a:custGeom>
            <a:avLst/>
            <a:gdLst>
              <a:gd name="connsiteX0" fmla="*/ 11436667 w 11475720"/>
              <a:gd name="connsiteY0" fmla="*/ 1582103 h 1686877"/>
              <a:gd name="connsiteX1" fmla="*/ 11436667 w 11475720"/>
              <a:gd name="connsiteY1" fmla="*/ 1560195 h 1686877"/>
              <a:gd name="connsiteX2" fmla="*/ 11418570 w 11475720"/>
              <a:gd name="connsiteY2" fmla="*/ 1549718 h 1686877"/>
              <a:gd name="connsiteX3" fmla="*/ 11418570 w 11475720"/>
              <a:gd name="connsiteY3" fmla="*/ 1454468 h 1686877"/>
              <a:gd name="connsiteX4" fmla="*/ 11407140 w 11475720"/>
              <a:gd name="connsiteY4" fmla="*/ 1454468 h 1686877"/>
              <a:gd name="connsiteX5" fmla="*/ 11407140 w 11475720"/>
              <a:gd name="connsiteY5" fmla="*/ 1112520 h 1686877"/>
              <a:gd name="connsiteX6" fmla="*/ 11394758 w 11475720"/>
              <a:gd name="connsiteY6" fmla="*/ 1112520 h 1686877"/>
              <a:gd name="connsiteX7" fmla="*/ 11394758 w 11475720"/>
              <a:gd name="connsiteY7" fmla="*/ 1088708 h 1686877"/>
              <a:gd name="connsiteX8" fmla="*/ 11376660 w 11475720"/>
              <a:gd name="connsiteY8" fmla="*/ 1079183 h 1686877"/>
              <a:gd name="connsiteX9" fmla="*/ 11376660 w 11475720"/>
              <a:gd name="connsiteY9" fmla="*/ 1062038 h 1686877"/>
              <a:gd name="connsiteX10" fmla="*/ 11367135 w 11475720"/>
              <a:gd name="connsiteY10" fmla="*/ 1062038 h 1686877"/>
              <a:gd name="connsiteX11" fmla="*/ 11367135 w 11475720"/>
              <a:gd name="connsiteY11" fmla="*/ 1072515 h 1686877"/>
              <a:gd name="connsiteX12" fmla="*/ 11349038 w 11475720"/>
              <a:gd name="connsiteY12" fmla="*/ 1072515 h 1686877"/>
              <a:gd name="connsiteX13" fmla="*/ 11349038 w 11475720"/>
              <a:gd name="connsiteY13" fmla="*/ 771525 h 1686877"/>
              <a:gd name="connsiteX14" fmla="*/ 11340465 w 11475720"/>
              <a:gd name="connsiteY14" fmla="*/ 766763 h 1686877"/>
              <a:gd name="connsiteX15" fmla="*/ 11340465 w 11475720"/>
              <a:gd name="connsiteY15" fmla="*/ 749618 h 1686877"/>
              <a:gd name="connsiteX16" fmla="*/ 11306175 w 11475720"/>
              <a:gd name="connsiteY16" fmla="*/ 749618 h 1686877"/>
              <a:gd name="connsiteX17" fmla="*/ 11269027 w 11475720"/>
              <a:gd name="connsiteY17" fmla="*/ 634365 h 1686877"/>
              <a:gd name="connsiteX18" fmla="*/ 11296650 w 11475720"/>
              <a:gd name="connsiteY18" fmla="*/ 627698 h 1686877"/>
              <a:gd name="connsiteX19" fmla="*/ 11296650 w 11475720"/>
              <a:gd name="connsiteY19" fmla="*/ 612458 h 1686877"/>
              <a:gd name="connsiteX20" fmla="*/ 11057573 w 11475720"/>
              <a:gd name="connsiteY20" fmla="*/ 661988 h 1686877"/>
              <a:gd name="connsiteX21" fmla="*/ 11064240 w 11475720"/>
              <a:gd name="connsiteY21" fmla="*/ 672465 h 1686877"/>
              <a:gd name="connsiteX22" fmla="*/ 11074717 w 11475720"/>
              <a:gd name="connsiteY22" fmla="*/ 672465 h 1686877"/>
              <a:gd name="connsiteX23" fmla="*/ 11074717 w 11475720"/>
              <a:gd name="connsiteY23" fmla="*/ 973455 h 1686877"/>
              <a:gd name="connsiteX24" fmla="*/ 11017567 w 11475720"/>
              <a:gd name="connsiteY24" fmla="*/ 661035 h 1686877"/>
              <a:gd name="connsiteX25" fmla="*/ 11049000 w 11475720"/>
              <a:gd name="connsiteY25" fmla="*/ 649605 h 1686877"/>
              <a:gd name="connsiteX26" fmla="*/ 11049000 w 11475720"/>
              <a:gd name="connsiteY26" fmla="*/ 636270 h 1686877"/>
              <a:gd name="connsiteX27" fmla="*/ 10959465 w 11475720"/>
              <a:gd name="connsiteY27" fmla="*/ 653415 h 1686877"/>
              <a:gd name="connsiteX28" fmla="*/ 10959465 w 11475720"/>
              <a:gd name="connsiteY28" fmla="*/ 630555 h 1686877"/>
              <a:gd name="connsiteX29" fmla="*/ 10972800 w 11475720"/>
              <a:gd name="connsiteY29" fmla="*/ 630555 h 1686877"/>
              <a:gd name="connsiteX30" fmla="*/ 10972800 w 11475720"/>
              <a:gd name="connsiteY30" fmla="*/ 615315 h 1686877"/>
              <a:gd name="connsiteX31" fmla="*/ 10961370 w 11475720"/>
              <a:gd name="connsiteY31" fmla="*/ 615315 h 1686877"/>
              <a:gd name="connsiteX32" fmla="*/ 10814685 w 11475720"/>
              <a:gd name="connsiteY32" fmla="*/ 651510 h 1686877"/>
              <a:gd name="connsiteX33" fmla="*/ 10814685 w 11475720"/>
              <a:gd name="connsiteY33" fmla="*/ 640080 h 1686877"/>
              <a:gd name="connsiteX34" fmla="*/ 10772775 w 11475720"/>
              <a:gd name="connsiteY34" fmla="*/ 640080 h 1686877"/>
              <a:gd name="connsiteX35" fmla="*/ 10772775 w 11475720"/>
              <a:gd name="connsiteY35" fmla="*/ 632460 h 1686877"/>
              <a:gd name="connsiteX36" fmla="*/ 10758488 w 11475720"/>
              <a:gd name="connsiteY36" fmla="*/ 610553 h 1686877"/>
              <a:gd name="connsiteX37" fmla="*/ 10708958 w 11475720"/>
              <a:gd name="connsiteY37" fmla="*/ 610553 h 1686877"/>
              <a:gd name="connsiteX38" fmla="*/ 10708958 w 11475720"/>
              <a:gd name="connsiteY38" fmla="*/ 579120 h 1686877"/>
              <a:gd name="connsiteX39" fmla="*/ 10703242 w 11475720"/>
              <a:gd name="connsiteY39" fmla="*/ 579120 h 1686877"/>
              <a:gd name="connsiteX40" fmla="*/ 10703242 w 11475720"/>
              <a:gd name="connsiteY40" fmla="*/ 601028 h 1686877"/>
              <a:gd name="connsiteX41" fmla="*/ 10696575 w 11475720"/>
              <a:gd name="connsiteY41" fmla="*/ 601028 h 1686877"/>
              <a:gd name="connsiteX42" fmla="*/ 10689908 w 11475720"/>
              <a:gd name="connsiteY42" fmla="*/ 614363 h 1686877"/>
              <a:gd name="connsiteX43" fmla="*/ 10668952 w 11475720"/>
              <a:gd name="connsiteY43" fmla="*/ 614363 h 1686877"/>
              <a:gd name="connsiteX44" fmla="*/ 10668952 w 11475720"/>
              <a:gd name="connsiteY44" fmla="*/ 625793 h 1686877"/>
              <a:gd name="connsiteX45" fmla="*/ 10661333 w 11475720"/>
              <a:gd name="connsiteY45" fmla="*/ 633413 h 1686877"/>
              <a:gd name="connsiteX46" fmla="*/ 10661333 w 11475720"/>
              <a:gd name="connsiteY46" fmla="*/ 657225 h 1686877"/>
              <a:gd name="connsiteX47" fmla="*/ 10634662 w 11475720"/>
              <a:gd name="connsiteY47" fmla="*/ 657225 h 1686877"/>
              <a:gd name="connsiteX48" fmla="*/ 10634662 w 11475720"/>
              <a:gd name="connsiteY48" fmla="*/ 673418 h 1686877"/>
              <a:gd name="connsiteX49" fmla="*/ 10638473 w 11475720"/>
              <a:gd name="connsiteY49" fmla="*/ 673418 h 1686877"/>
              <a:gd name="connsiteX50" fmla="*/ 10638473 w 11475720"/>
              <a:gd name="connsiteY50" fmla="*/ 706755 h 1686877"/>
              <a:gd name="connsiteX51" fmla="*/ 10633710 w 11475720"/>
              <a:gd name="connsiteY51" fmla="*/ 706755 h 1686877"/>
              <a:gd name="connsiteX52" fmla="*/ 10633710 w 11475720"/>
              <a:gd name="connsiteY52" fmla="*/ 718185 h 1686877"/>
              <a:gd name="connsiteX53" fmla="*/ 10638473 w 11475720"/>
              <a:gd name="connsiteY53" fmla="*/ 718185 h 1686877"/>
              <a:gd name="connsiteX54" fmla="*/ 10638473 w 11475720"/>
              <a:gd name="connsiteY54" fmla="*/ 763905 h 1686877"/>
              <a:gd name="connsiteX55" fmla="*/ 10614660 w 11475720"/>
              <a:gd name="connsiteY55" fmla="*/ 763905 h 1686877"/>
              <a:gd name="connsiteX56" fmla="*/ 10614660 w 11475720"/>
              <a:gd name="connsiteY56" fmla="*/ 771525 h 1686877"/>
              <a:gd name="connsiteX57" fmla="*/ 10622280 w 11475720"/>
              <a:gd name="connsiteY57" fmla="*/ 771525 h 1686877"/>
              <a:gd name="connsiteX58" fmla="*/ 10622280 w 11475720"/>
              <a:gd name="connsiteY58" fmla="*/ 1022985 h 1686877"/>
              <a:gd name="connsiteX59" fmla="*/ 10616565 w 11475720"/>
              <a:gd name="connsiteY59" fmla="*/ 1028700 h 1686877"/>
              <a:gd name="connsiteX60" fmla="*/ 10616565 w 11475720"/>
              <a:gd name="connsiteY60" fmla="*/ 1323023 h 1686877"/>
              <a:gd name="connsiteX61" fmla="*/ 10600373 w 11475720"/>
              <a:gd name="connsiteY61" fmla="*/ 1341120 h 1686877"/>
              <a:gd name="connsiteX62" fmla="*/ 10600373 w 11475720"/>
              <a:gd name="connsiteY62" fmla="*/ 1400175 h 1686877"/>
              <a:gd name="connsiteX63" fmla="*/ 10584180 w 11475720"/>
              <a:gd name="connsiteY63" fmla="*/ 1400175 h 1686877"/>
              <a:gd name="connsiteX64" fmla="*/ 10584180 w 11475720"/>
              <a:gd name="connsiteY64" fmla="*/ 701040 h 1686877"/>
              <a:gd name="connsiteX65" fmla="*/ 10564177 w 11475720"/>
              <a:gd name="connsiteY65" fmla="*/ 701040 h 1686877"/>
              <a:gd name="connsiteX66" fmla="*/ 10564177 w 11475720"/>
              <a:gd name="connsiteY66" fmla="*/ 709613 h 1686877"/>
              <a:gd name="connsiteX67" fmla="*/ 10539412 w 11475720"/>
              <a:gd name="connsiteY67" fmla="*/ 709613 h 1686877"/>
              <a:gd name="connsiteX68" fmla="*/ 10522267 w 11475720"/>
              <a:gd name="connsiteY68" fmla="*/ 720090 h 1686877"/>
              <a:gd name="connsiteX69" fmla="*/ 10437495 w 11475720"/>
              <a:gd name="connsiteY69" fmla="*/ 720090 h 1686877"/>
              <a:gd name="connsiteX70" fmla="*/ 10437495 w 11475720"/>
              <a:gd name="connsiteY70" fmla="*/ 529590 h 1686877"/>
              <a:gd name="connsiteX71" fmla="*/ 10442258 w 11475720"/>
              <a:gd name="connsiteY71" fmla="*/ 529590 h 1686877"/>
              <a:gd name="connsiteX72" fmla="*/ 10442258 w 11475720"/>
              <a:gd name="connsiteY72" fmla="*/ 501015 h 1686877"/>
              <a:gd name="connsiteX73" fmla="*/ 10447020 w 11475720"/>
              <a:gd name="connsiteY73" fmla="*/ 496253 h 1686877"/>
              <a:gd name="connsiteX74" fmla="*/ 10447020 w 11475720"/>
              <a:gd name="connsiteY74" fmla="*/ 460058 h 1686877"/>
              <a:gd name="connsiteX75" fmla="*/ 10450830 w 11475720"/>
              <a:gd name="connsiteY75" fmla="*/ 460058 h 1686877"/>
              <a:gd name="connsiteX76" fmla="*/ 10450830 w 11475720"/>
              <a:gd name="connsiteY76" fmla="*/ 452438 h 1686877"/>
              <a:gd name="connsiteX77" fmla="*/ 10216515 w 11475720"/>
              <a:gd name="connsiteY77" fmla="*/ 452438 h 1686877"/>
              <a:gd name="connsiteX78" fmla="*/ 10216515 w 11475720"/>
              <a:gd name="connsiteY78" fmla="*/ 461010 h 1686877"/>
              <a:gd name="connsiteX79" fmla="*/ 10220325 w 11475720"/>
              <a:gd name="connsiteY79" fmla="*/ 461010 h 1686877"/>
              <a:gd name="connsiteX80" fmla="*/ 10220325 w 11475720"/>
              <a:gd name="connsiteY80" fmla="*/ 499110 h 1686877"/>
              <a:gd name="connsiteX81" fmla="*/ 10226992 w 11475720"/>
              <a:gd name="connsiteY81" fmla="*/ 504825 h 1686877"/>
              <a:gd name="connsiteX82" fmla="*/ 10226992 w 11475720"/>
              <a:gd name="connsiteY82" fmla="*/ 533400 h 1686877"/>
              <a:gd name="connsiteX83" fmla="*/ 10230802 w 11475720"/>
              <a:gd name="connsiteY83" fmla="*/ 533400 h 1686877"/>
              <a:gd name="connsiteX84" fmla="*/ 10230802 w 11475720"/>
              <a:gd name="connsiteY84" fmla="*/ 766763 h 1686877"/>
              <a:gd name="connsiteX85" fmla="*/ 10221277 w 11475720"/>
              <a:gd name="connsiteY85" fmla="*/ 779145 h 1686877"/>
              <a:gd name="connsiteX86" fmla="*/ 10221277 w 11475720"/>
              <a:gd name="connsiteY86" fmla="*/ 804863 h 1686877"/>
              <a:gd name="connsiteX87" fmla="*/ 10206990 w 11475720"/>
              <a:gd name="connsiteY87" fmla="*/ 804863 h 1686877"/>
              <a:gd name="connsiteX88" fmla="*/ 10206990 w 11475720"/>
              <a:gd name="connsiteY88" fmla="*/ 672465 h 1686877"/>
              <a:gd name="connsiteX89" fmla="*/ 10135552 w 11475720"/>
              <a:gd name="connsiteY89" fmla="*/ 672465 h 1686877"/>
              <a:gd name="connsiteX90" fmla="*/ 10135552 w 11475720"/>
              <a:gd name="connsiteY90" fmla="*/ 666750 h 1686877"/>
              <a:gd name="connsiteX91" fmla="*/ 10094595 w 11475720"/>
              <a:gd name="connsiteY91" fmla="*/ 666750 h 1686877"/>
              <a:gd name="connsiteX92" fmla="*/ 10086975 w 11475720"/>
              <a:gd name="connsiteY92" fmla="*/ 660083 h 1686877"/>
              <a:gd name="connsiteX93" fmla="*/ 10075545 w 11475720"/>
              <a:gd name="connsiteY93" fmla="*/ 660083 h 1686877"/>
              <a:gd name="connsiteX94" fmla="*/ 10075545 w 11475720"/>
              <a:gd name="connsiteY94" fmla="*/ 712470 h 1686877"/>
              <a:gd name="connsiteX95" fmla="*/ 10068877 w 11475720"/>
              <a:gd name="connsiteY95" fmla="*/ 712470 h 1686877"/>
              <a:gd name="connsiteX96" fmla="*/ 10068877 w 11475720"/>
              <a:gd name="connsiteY96" fmla="*/ 723900 h 1686877"/>
              <a:gd name="connsiteX97" fmla="*/ 10062210 w 11475720"/>
              <a:gd name="connsiteY97" fmla="*/ 723900 h 1686877"/>
              <a:gd name="connsiteX98" fmla="*/ 10062210 w 11475720"/>
              <a:gd name="connsiteY98" fmla="*/ 733425 h 1686877"/>
              <a:gd name="connsiteX99" fmla="*/ 10068877 w 11475720"/>
              <a:gd name="connsiteY99" fmla="*/ 733425 h 1686877"/>
              <a:gd name="connsiteX100" fmla="*/ 10068877 w 11475720"/>
              <a:gd name="connsiteY100" fmla="*/ 1188720 h 1686877"/>
              <a:gd name="connsiteX101" fmla="*/ 10063162 w 11475720"/>
              <a:gd name="connsiteY101" fmla="*/ 1188720 h 1686877"/>
              <a:gd name="connsiteX102" fmla="*/ 10063162 w 11475720"/>
              <a:gd name="connsiteY102" fmla="*/ 1104900 h 1686877"/>
              <a:gd name="connsiteX103" fmla="*/ 10018395 w 11475720"/>
              <a:gd name="connsiteY103" fmla="*/ 1104900 h 1686877"/>
              <a:gd name="connsiteX104" fmla="*/ 10018395 w 11475720"/>
              <a:gd name="connsiteY104" fmla="*/ 1078230 h 1686877"/>
              <a:gd name="connsiteX105" fmla="*/ 9972675 w 11475720"/>
              <a:gd name="connsiteY105" fmla="*/ 1078230 h 1686877"/>
              <a:gd name="connsiteX106" fmla="*/ 9972675 w 11475720"/>
              <a:gd name="connsiteY106" fmla="*/ 1087755 h 1686877"/>
              <a:gd name="connsiteX107" fmla="*/ 9953625 w 11475720"/>
              <a:gd name="connsiteY107" fmla="*/ 1087755 h 1686877"/>
              <a:gd name="connsiteX108" fmla="*/ 9953625 w 11475720"/>
              <a:gd name="connsiteY108" fmla="*/ 1075373 h 1686877"/>
              <a:gd name="connsiteX109" fmla="*/ 9922192 w 11475720"/>
              <a:gd name="connsiteY109" fmla="*/ 1075373 h 1686877"/>
              <a:gd name="connsiteX110" fmla="*/ 9922192 w 11475720"/>
              <a:gd name="connsiteY110" fmla="*/ 1101090 h 1686877"/>
              <a:gd name="connsiteX111" fmla="*/ 9829800 w 11475720"/>
              <a:gd name="connsiteY111" fmla="*/ 1101090 h 1686877"/>
              <a:gd name="connsiteX112" fmla="*/ 9829800 w 11475720"/>
              <a:gd name="connsiteY112" fmla="*/ 1155383 h 1686877"/>
              <a:gd name="connsiteX113" fmla="*/ 9822180 w 11475720"/>
              <a:gd name="connsiteY113" fmla="*/ 1163003 h 1686877"/>
              <a:gd name="connsiteX114" fmla="*/ 9822180 w 11475720"/>
              <a:gd name="connsiteY114" fmla="*/ 1172528 h 1686877"/>
              <a:gd name="connsiteX115" fmla="*/ 9801225 w 11475720"/>
              <a:gd name="connsiteY115" fmla="*/ 1172528 h 1686877"/>
              <a:gd name="connsiteX116" fmla="*/ 9801225 w 11475720"/>
              <a:gd name="connsiteY116" fmla="*/ 1138238 h 1686877"/>
              <a:gd name="connsiteX117" fmla="*/ 9778365 w 11475720"/>
              <a:gd name="connsiteY117" fmla="*/ 1085850 h 1686877"/>
              <a:gd name="connsiteX118" fmla="*/ 9760267 w 11475720"/>
              <a:gd name="connsiteY118" fmla="*/ 1085850 h 1686877"/>
              <a:gd name="connsiteX119" fmla="*/ 9760267 w 11475720"/>
              <a:gd name="connsiteY119" fmla="*/ 1080135 h 1686877"/>
              <a:gd name="connsiteX120" fmla="*/ 9745027 w 11475720"/>
              <a:gd name="connsiteY120" fmla="*/ 1080135 h 1686877"/>
              <a:gd name="connsiteX121" fmla="*/ 9745027 w 11475720"/>
              <a:gd name="connsiteY121" fmla="*/ 1093470 h 1686877"/>
              <a:gd name="connsiteX122" fmla="*/ 9696450 w 11475720"/>
              <a:gd name="connsiteY122" fmla="*/ 1093470 h 1686877"/>
              <a:gd name="connsiteX123" fmla="*/ 9696450 w 11475720"/>
              <a:gd name="connsiteY123" fmla="*/ 1053465 h 1686877"/>
              <a:gd name="connsiteX124" fmla="*/ 9690735 w 11475720"/>
              <a:gd name="connsiteY124" fmla="*/ 1053465 h 1686877"/>
              <a:gd name="connsiteX125" fmla="*/ 9690735 w 11475720"/>
              <a:gd name="connsiteY125" fmla="*/ 1016318 h 1686877"/>
              <a:gd name="connsiteX126" fmla="*/ 9696450 w 11475720"/>
              <a:gd name="connsiteY126" fmla="*/ 1016318 h 1686877"/>
              <a:gd name="connsiteX127" fmla="*/ 9696450 w 11475720"/>
              <a:gd name="connsiteY127" fmla="*/ 971550 h 1686877"/>
              <a:gd name="connsiteX128" fmla="*/ 9687877 w 11475720"/>
              <a:gd name="connsiteY128" fmla="*/ 971550 h 1686877"/>
              <a:gd name="connsiteX129" fmla="*/ 9687877 w 11475720"/>
              <a:gd name="connsiteY129" fmla="*/ 977265 h 1686877"/>
              <a:gd name="connsiteX130" fmla="*/ 9495473 w 11475720"/>
              <a:gd name="connsiteY130" fmla="*/ 977265 h 1686877"/>
              <a:gd name="connsiteX131" fmla="*/ 9495473 w 11475720"/>
              <a:gd name="connsiteY131" fmla="*/ 1014413 h 1686877"/>
              <a:gd name="connsiteX132" fmla="*/ 9499282 w 11475720"/>
              <a:gd name="connsiteY132" fmla="*/ 1014413 h 1686877"/>
              <a:gd name="connsiteX133" fmla="*/ 9499282 w 11475720"/>
              <a:gd name="connsiteY133" fmla="*/ 1038225 h 1686877"/>
              <a:gd name="connsiteX134" fmla="*/ 9495473 w 11475720"/>
              <a:gd name="connsiteY134" fmla="*/ 1038225 h 1686877"/>
              <a:gd name="connsiteX135" fmla="*/ 9485948 w 11475720"/>
              <a:gd name="connsiteY135" fmla="*/ 1008698 h 1686877"/>
              <a:gd name="connsiteX136" fmla="*/ 9485948 w 11475720"/>
              <a:gd name="connsiteY136" fmla="*/ 955358 h 1686877"/>
              <a:gd name="connsiteX137" fmla="*/ 9483090 w 11475720"/>
              <a:gd name="connsiteY137" fmla="*/ 955358 h 1686877"/>
              <a:gd name="connsiteX138" fmla="*/ 9483090 w 11475720"/>
              <a:gd name="connsiteY138" fmla="*/ 944880 h 1686877"/>
              <a:gd name="connsiteX139" fmla="*/ 9485948 w 11475720"/>
              <a:gd name="connsiteY139" fmla="*/ 944880 h 1686877"/>
              <a:gd name="connsiteX140" fmla="*/ 9485948 w 11475720"/>
              <a:gd name="connsiteY140" fmla="*/ 938213 h 1686877"/>
              <a:gd name="connsiteX141" fmla="*/ 9459277 w 11475720"/>
              <a:gd name="connsiteY141" fmla="*/ 938213 h 1686877"/>
              <a:gd name="connsiteX142" fmla="*/ 9459277 w 11475720"/>
              <a:gd name="connsiteY142" fmla="*/ 947738 h 1686877"/>
              <a:gd name="connsiteX143" fmla="*/ 9417368 w 11475720"/>
              <a:gd name="connsiteY143" fmla="*/ 962025 h 1686877"/>
              <a:gd name="connsiteX144" fmla="*/ 9353550 w 11475720"/>
              <a:gd name="connsiteY144" fmla="*/ 941070 h 1686877"/>
              <a:gd name="connsiteX145" fmla="*/ 9348788 w 11475720"/>
              <a:gd name="connsiteY145" fmla="*/ 935355 h 1686877"/>
              <a:gd name="connsiteX146" fmla="*/ 9348788 w 11475720"/>
              <a:gd name="connsiteY146" fmla="*/ 925830 h 1686877"/>
              <a:gd name="connsiteX147" fmla="*/ 9322118 w 11475720"/>
              <a:gd name="connsiteY147" fmla="*/ 925830 h 1686877"/>
              <a:gd name="connsiteX148" fmla="*/ 9322118 w 11475720"/>
              <a:gd name="connsiteY148" fmla="*/ 907733 h 1686877"/>
              <a:gd name="connsiteX149" fmla="*/ 9316402 w 11475720"/>
              <a:gd name="connsiteY149" fmla="*/ 868680 h 1686877"/>
              <a:gd name="connsiteX150" fmla="*/ 9308782 w 11475720"/>
              <a:gd name="connsiteY150" fmla="*/ 868680 h 1686877"/>
              <a:gd name="connsiteX151" fmla="*/ 9308782 w 11475720"/>
              <a:gd name="connsiteY151" fmla="*/ 933450 h 1686877"/>
              <a:gd name="connsiteX152" fmla="*/ 9296400 w 11475720"/>
              <a:gd name="connsiteY152" fmla="*/ 933450 h 1686877"/>
              <a:gd name="connsiteX153" fmla="*/ 9290685 w 11475720"/>
              <a:gd name="connsiteY153" fmla="*/ 948690 h 1686877"/>
              <a:gd name="connsiteX154" fmla="*/ 9290685 w 11475720"/>
              <a:gd name="connsiteY154" fmla="*/ 1021080 h 1686877"/>
              <a:gd name="connsiteX155" fmla="*/ 9240202 w 11475720"/>
              <a:gd name="connsiteY155" fmla="*/ 1063943 h 1686877"/>
              <a:gd name="connsiteX156" fmla="*/ 9224010 w 11475720"/>
              <a:gd name="connsiteY156" fmla="*/ 1063943 h 1686877"/>
              <a:gd name="connsiteX157" fmla="*/ 9224010 w 11475720"/>
              <a:gd name="connsiteY157" fmla="*/ 1086803 h 1686877"/>
              <a:gd name="connsiteX158" fmla="*/ 9219248 w 11475720"/>
              <a:gd name="connsiteY158" fmla="*/ 1097280 h 1686877"/>
              <a:gd name="connsiteX159" fmla="*/ 9214485 w 11475720"/>
              <a:gd name="connsiteY159" fmla="*/ 1097280 h 1686877"/>
              <a:gd name="connsiteX160" fmla="*/ 9214485 w 11475720"/>
              <a:gd name="connsiteY160" fmla="*/ 1125855 h 1686877"/>
              <a:gd name="connsiteX161" fmla="*/ 9218295 w 11475720"/>
              <a:gd name="connsiteY161" fmla="*/ 1125855 h 1686877"/>
              <a:gd name="connsiteX162" fmla="*/ 9218295 w 11475720"/>
              <a:gd name="connsiteY162" fmla="*/ 1438275 h 1686877"/>
              <a:gd name="connsiteX163" fmla="*/ 9191625 w 11475720"/>
              <a:gd name="connsiteY163" fmla="*/ 1438275 h 1686877"/>
              <a:gd name="connsiteX164" fmla="*/ 9191625 w 11475720"/>
              <a:gd name="connsiteY164" fmla="*/ 1182053 h 1686877"/>
              <a:gd name="connsiteX165" fmla="*/ 9148762 w 11475720"/>
              <a:gd name="connsiteY165" fmla="*/ 1143000 h 1686877"/>
              <a:gd name="connsiteX166" fmla="*/ 9148762 w 11475720"/>
              <a:gd name="connsiteY166" fmla="*/ 1137285 h 1686877"/>
              <a:gd name="connsiteX167" fmla="*/ 9143048 w 11475720"/>
              <a:gd name="connsiteY167" fmla="*/ 1137285 h 1686877"/>
              <a:gd name="connsiteX168" fmla="*/ 9143048 w 11475720"/>
              <a:gd name="connsiteY168" fmla="*/ 1160145 h 1686877"/>
              <a:gd name="connsiteX169" fmla="*/ 9146857 w 11475720"/>
              <a:gd name="connsiteY169" fmla="*/ 1160145 h 1686877"/>
              <a:gd name="connsiteX170" fmla="*/ 9146857 w 11475720"/>
              <a:gd name="connsiteY170" fmla="*/ 1167765 h 1686877"/>
              <a:gd name="connsiteX171" fmla="*/ 9144000 w 11475720"/>
              <a:gd name="connsiteY171" fmla="*/ 1167765 h 1686877"/>
              <a:gd name="connsiteX172" fmla="*/ 9144000 w 11475720"/>
              <a:gd name="connsiteY172" fmla="*/ 1182053 h 1686877"/>
              <a:gd name="connsiteX173" fmla="*/ 9126855 w 11475720"/>
              <a:gd name="connsiteY173" fmla="*/ 1182053 h 1686877"/>
              <a:gd name="connsiteX174" fmla="*/ 9126855 w 11475720"/>
              <a:gd name="connsiteY174" fmla="*/ 1158240 h 1686877"/>
              <a:gd name="connsiteX175" fmla="*/ 9102090 w 11475720"/>
              <a:gd name="connsiteY175" fmla="*/ 1158240 h 1686877"/>
              <a:gd name="connsiteX176" fmla="*/ 9102090 w 11475720"/>
              <a:gd name="connsiteY176" fmla="*/ 820103 h 1686877"/>
              <a:gd name="connsiteX177" fmla="*/ 9093518 w 11475720"/>
              <a:gd name="connsiteY177" fmla="*/ 814388 h 1686877"/>
              <a:gd name="connsiteX178" fmla="*/ 9093518 w 11475720"/>
              <a:gd name="connsiteY178" fmla="*/ 766763 h 1686877"/>
              <a:gd name="connsiteX179" fmla="*/ 9077325 w 11475720"/>
              <a:gd name="connsiteY179" fmla="*/ 766763 h 1686877"/>
              <a:gd name="connsiteX180" fmla="*/ 9077325 w 11475720"/>
              <a:gd name="connsiteY180" fmla="*/ 757238 h 1686877"/>
              <a:gd name="connsiteX181" fmla="*/ 9069705 w 11475720"/>
              <a:gd name="connsiteY181" fmla="*/ 757238 h 1686877"/>
              <a:gd name="connsiteX182" fmla="*/ 9069705 w 11475720"/>
              <a:gd name="connsiteY182" fmla="*/ 762000 h 1686877"/>
              <a:gd name="connsiteX183" fmla="*/ 9061132 w 11475720"/>
              <a:gd name="connsiteY183" fmla="*/ 762000 h 1686877"/>
              <a:gd name="connsiteX184" fmla="*/ 9061132 w 11475720"/>
              <a:gd name="connsiteY184" fmla="*/ 738188 h 1686877"/>
              <a:gd name="connsiteX185" fmla="*/ 9048750 w 11475720"/>
              <a:gd name="connsiteY185" fmla="*/ 733425 h 1686877"/>
              <a:gd name="connsiteX186" fmla="*/ 9048750 w 11475720"/>
              <a:gd name="connsiteY186" fmla="*/ 708660 h 1686877"/>
              <a:gd name="connsiteX187" fmla="*/ 9043988 w 11475720"/>
              <a:gd name="connsiteY187" fmla="*/ 705803 h 1686877"/>
              <a:gd name="connsiteX188" fmla="*/ 9043988 w 11475720"/>
              <a:gd name="connsiteY188" fmla="*/ 775335 h 1686877"/>
              <a:gd name="connsiteX189" fmla="*/ 8950643 w 11475720"/>
              <a:gd name="connsiteY189" fmla="*/ 799148 h 1686877"/>
              <a:gd name="connsiteX190" fmla="*/ 8907780 w 11475720"/>
              <a:gd name="connsiteY190" fmla="*/ 868680 h 1686877"/>
              <a:gd name="connsiteX191" fmla="*/ 8903018 w 11475720"/>
              <a:gd name="connsiteY191" fmla="*/ 868680 h 1686877"/>
              <a:gd name="connsiteX192" fmla="*/ 8903018 w 11475720"/>
              <a:gd name="connsiteY192" fmla="*/ 882968 h 1686877"/>
              <a:gd name="connsiteX193" fmla="*/ 8907780 w 11475720"/>
              <a:gd name="connsiteY193" fmla="*/ 882968 h 1686877"/>
              <a:gd name="connsiteX194" fmla="*/ 8907780 w 11475720"/>
              <a:gd name="connsiteY194" fmla="*/ 1078230 h 1686877"/>
              <a:gd name="connsiteX195" fmla="*/ 8901112 w 11475720"/>
              <a:gd name="connsiteY195" fmla="*/ 1083945 h 1686877"/>
              <a:gd name="connsiteX196" fmla="*/ 8901112 w 11475720"/>
              <a:gd name="connsiteY196" fmla="*/ 1123950 h 1686877"/>
              <a:gd name="connsiteX197" fmla="*/ 8865870 w 11475720"/>
              <a:gd name="connsiteY197" fmla="*/ 1123950 h 1686877"/>
              <a:gd name="connsiteX198" fmla="*/ 8865870 w 11475720"/>
              <a:gd name="connsiteY198" fmla="*/ 1113473 h 1686877"/>
              <a:gd name="connsiteX199" fmla="*/ 8859202 w 11475720"/>
              <a:gd name="connsiteY199" fmla="*/ 1113473 h 1686877"/>
              <a:gd name="connsiteX200" fmla="*/ 8859202 w 11475720"/>
              <a:gd name="connsiteY200" fmla="*/ 1126808 h 1686877"/>
              <a:gd name="connsiteX201" fmla="*/ 8855393 w 11475720"/>
              <a:gd name="connsiteY201" fmla="*/ 1126808 h 1686877"/>
              <a:gd name="connsiteX202" fmla="*/ 8855393 w 11475720"/>
              <a:gd name="connsiteY202" fmla="*/ 1342073 h 1686877"/>
              <a:gd name="connsiteX203" fmla="*/ 8851582 w 11475720"/>
              <a:gd name="connsiteY203" fmla="*/ 1345883 h 1686877"/>
              <a:gd name="connsiteX204" fmla="*/ 8851582 w 11475720"/>
              <a:gd name="connsiteY204" fmla="*/ 1455420 h 1686877"/>
              <a:gd name="connsiteX205" fmla="*/ 8819198 w 11475720"/>
              <a:gd name="connsiteY205" fmla="*/ 1455420 h 1686877"/>
              <a:gd name="connsiteX206" fmla="*/ 8819198 w 11475720"/>
              <a:gd name="connsiteY206" fmla="*/ 1198245 h 1686877"/>
              <a:gd name="connsiteX207" fmla="*/ 8809673 w 11475720"/>
              <a:gd name="connsiteY207" fmla="*/ 1198245 h 1686877"/>
              <a:gd name="connsiteX208" fmla="*/ 8756332 w 11475720"/>
              <a:gd name="connsiteY208" fmla="*/ 909638 h 1686877"/>
              <a:gd name="connsiteX209" fmla="*/ 8682990 w 11475720"/>
              <a:gd name="connsiteY209" fmla="*/ 695325 h 1686877"/>
              <a:gd name="connsiteX210" fmla="*/ 8682990 w 11475720"/>
              <a:gd name="connsiteY210" fmla="*/ 672465 h 1686877"/>
              <a:gd name="connsiteX211" fmla="*/ 8671560 w 11475720"/>
              <a:gd name="connsiteY211" fmla="*/ 672465 h 1686877"/>
              <a:gd name="connsiteX212" fmla="*/ 8671560 w 11475720"/>
              <a:gd name="connsiteY212" fmla="*/ 708660 h 1686877"/>
              <a:gd name="connsiteX213" fmla="*/ 8666798 w 11475720"/>
              <a:gd name="connsiteY213" fmla="*/ 708660 h 1686877"/>
              <a:gd name="connsiteX214" fmla="*/ 8666798 w 11475720"/>
              <a:gd name="connsiteY214" fmla="*/ 770573 h 1686877"/>
              <a:gd name="connsiteX215" fmla="*/ 8651557 w 11475720"/>
              <a:gd name="connsiteY215" fmla="*/ 770573 h 1686877"/>
              <a:gd name="connsiteX216" fmla="*/ 8632507 w 11475720"/>
              <a:gd name="connsiteY216" fmla="*/ 845820 h 1686877"/>
              <a:gd name="connsiteX217" fmla="*/ 8632507 w 11475720"/>
              <a:gd name="connsiteY217" fmla="*/ 824865 h 1686877"/>
              <a:gd name="connsiteX218" fmla="*/ 8613457 w 11475720"/>
              <a:gd name="connsiteY218" fmla="*/ 824865 h 1686877"/>
              <a:gd name="connsiteX219" fmla="*/ 8607743 w 11475720"/>
              <a:gd name="connsiteY219" fmla="*/ 816293 h 1686877"/>
              <a:gd name="connsiteX220" fmla="*/ 8607743 w 11475720"/>
              <a:gd name="connsiteY220" fmla="*/ 760095 h 1686877"/>
              <a:gd name="connsiteX221" fmla="*/ 8618220 w 11475720"/>
              <a:gd name="connsiteY221" fmla="*/ 760095 h 1686877"/>
              <a:gd name="connsiteX222" fmla="*/ 8632507 w 11475720"/>
              <a:gd name="connsiteY222" fmla="*/ 753428 h 1686877"/>
              <a:gd name="connsiteX223" fmla="*/ 8632507 w 11475720"/>
              <a:gd name="connsiteY223" fmla="*/ 741998 h 1686877"/>
              <a:gd name="connsiteX224" fmla="*/ 8617268 w 11475720"/>
              <a:gd name="connsiteY224" fmla="*/ 741998 h 1686877"/>
              <a:gd name="connsiteX225" fmla="*/ 8617268 w 11475720"/>
              <a:gd name="connsiteY225" fmla="*/ 746760 h 1686877"/>
              <a:gd name="connsiteX226" fmla="*/ 8598218 w 11475720"/>
              <a:gd name="connsiteY226" fmla="*/ 746760 h 1686877"/>
              <a:gd name="connsiteX227" fmla="*/ 8598218 w 11475720"/>
              <a:gd name="connsiteY227" fmla="*/ 752475 h 1686877"/>
              <a:gd name="connsiteX228" fmla="*/ 8582025 w 11475720"/>
              <a:gd name="connsiteY228" fmla="*/ 752475 h 1686877"/>
              <a:gd name="connsiteX229" fmla="*/ 8582025 w 11475720"/>
              <a:gd name="connsiteY229" fmla="*/ 743903 h 1686877"/>
              <a:gd name="connsiteX230" fmla="*/ 8592502 w 11475720"/>
              <a:gd name="connsiteY230" fmla="*/ 743903 h 1686877"/>
              <a:gd name="connsiteX231" fmla="*/ 8596312 w 11475720"/>
              <a:gd name="connsiteY231" fmla="*/ 739140 h 1686877"/>
              <a:gd name="connsiteX232" fmla="*/ 8596312 w 11475720"/>
              <a:gd name="connsiteY232" fmla="*/ 730568 h 1686877"/>
              <a:gd name="connsiteX233" fmla="*/ 8576310 w 11475720"/>
              <a:gd name="connsiteY233" fmla="*/ 723900 h 1686877"/>
              <a:gd name="connsiteX234" fmla="*/ 8576310 w 11475720"/>
              <a:gd name="connsiteY234" fmla="*/ 720090 h 1686877"/>
              <a:gd name="connsiteX235" fmla="*/ 8546782 w 11475720"/>
              <a:gd name="connsiteY235" fmla="*/ 720090 h 1686877"/>
              <a:gd name="connsiteX236" fmla="*/ 8546782 w 11475720"/>
              <a:gd name="connsiteY236" fmla="*/ 723900 h 1686877"/>
              <a:gd name="connsiteX237" fmla="*/ 8473440 w 11475720"/>
              <a:gd name="connsiteY237" fmla="*/ 723900 h 1686877"/>
              <a:gd name="connsiteX238" fmla="*/ 8473440 w 11475720"/>
              <a:gd name="connsiteY238" fmla="*/ 746760 h 1686877"/>
              <a:gd name="connsiteX239" fmla="*/ 8482012 w 11475720"/>
              <a:gd name="connsiteY239" fmla="*/ 751523 h 1686877"/>
              <a:gd name="connsiteX240" fmla="*/ 8482012 w 11475720"/>
              <a:gd name="connsiteY240" fmla="*/ 762953 h 1686877"/>
              <a:gd name="connsiteX241" fmla="*/ 8491538 w 11475720"/>
              <a:gd name="connsiteY241" fmla="*/ 765810 h 1686877"/>
              <a:gd name="connsiteX242" fmla="*/ 8491538 w 11475720"/>
              <a:gd name="connsiteY242" fmla="*/ 811530 h 1686877"/>
              <a:gd name="connsiteX243" fmla="*/ 8462962 w 11475720"/>
              <a:gd name="connsiteY243" fmla="*/ 811530 h 1686877"/>
              <a:gd name="connsiteX244" fmla="*/ 8459152 w 11475720"/>
              <a:gd name="connsiteY244" fmla="*/ 804863 h 1686877"/>
              <a:gd name="connsiteX245" fmla="*/ 8459152 w 11475720"/>
              <a:gd name="connsiteY245" fmla="*/ 765810 h 1686877"/>
              <a:gd name="connsiteX246" fmla="*/ 8467725 w 11475720"/>
              <a:gd name="connsiteY246" fmla="*/ 765810 h 1686877"/>
              <a:gd name="connsiteX247" fmla="*/ 8467725 w 11475720"/>
              <a:gd name="connsiteY247" fmla="*/ 750570 h 1686877"/>
              <a:gd name="connsiteX248" fmla="*/ 8420100 w 11475720"/>
              <a:gd name="connsiteY248" fmla="*/ 712470 h 1686877"/>
              <a:gd name="connsiteX249" fmla="*/ 8408670 w 11475720"/>
              <a:gd name="connsiteY249" fmla="*/ 712470 h 1686877"/>
              <a:gd name="connsiteX250" fmla="*/ 8408670 w 11475720"/>
              <a:gd name="connsiteY250" fmla="*/ 722948 h 1686877"/>
              <a:gd name="connsiteX251" fmla="*/ 8365808 w 11475720"/>
              <a:gd name="connsiteY251" fmla="*/ 722948 h 1686877"/>
              <a:gd name="connsiteX252" fmla="*/ 8234363 w 11475720"/>
              <a:gd name="connsiteY252" fmla="*/ 693420 h 1686877"/>
              <a:gd name="connsiteX253" fmla="*/ 8234363 w 11475720"/>
              <a:gd name="connsiteY253" fmla="*/ 676275 h 1686877"/>
              <a:gd name="connsiteX254" fmla="*/ 8210550 w 11475720"/>
              <a:gd name="connsiteY254" fmla="*/ 676275 h 1686877"/>
              <a:gd name="connsiteX255" fmla="*/ 8210550 w 11475720"/>
              <a:gd name="connsiteY255" fmla="*/ 700088 h 1686877"/>
              <a:gd name="connsiteX256" fmla="*/ 8204835 w 11475720"/>
              <a:gd name="connsiteY256" fmla="*/ 700088 h 1686877"/>
              <a:gd name="connsiteX257" fmla="*/ 8201025 w 11475720"/>
              <a:gd name="connsiteY257" fmla="*/ 717233 h 1686877"/>
              <a:gd name="connsiteX258" fmla="*/ 8193405 w 11475720"/>
              <a:gd name="connsiteY258" fmla="*/ 717233 h 1686877"/>
              <a:gd name="connsiteX259" fmla="*/ 8193405 w 11475720"/>
              <a:gd name="connsiteY259" fmla="*/ 735330 h 1686877"/>
              <a:gd name="connsiteX260" fmla="*/ 8202930 w 11475720"/>
              <a:gd name="connsiteY260" fmla="*/ 735330 h 1686877"/>
              <a:gd name="connsiteX261" fmla="*/ 8202930 w 11475720"/>
              <a:gd name="connsiteY261" fmla="*/ 834390 h 1686877"/>
              <a:gd name="connsiteX262" fmla="*/ 8176260 w 11475720"/>
              <a:gd name="connsiteY262" fmla="*/ 827723 h 1686877"/>
              <a:gd name="connsiteX263" fmla="*/ 8176260 w 11475720"/>
              <a:gd name="connsiteY263" fmla="*/ 808673 h 1686877"/>
              <a:gd name="connsiteX264" fmla="*/ 8168640 w 11475720"/>
              <a:gd name="connsiteY264" fmla="*/ 808673 h 1686877"/>
              <a:gd name="connsiteX265" fmla="*/ 8168640 w 11475720"/>
              <a:gd name="connsiteY265" fmla="*/ 800100 h 1686877"/>
              <a:gd name="connsiteX266" fmla="*/ 8148638 w 11475720"/>
              <a:gd name="connsiteY266" fmla="*/ 800100 h 1686877"/>
              <a:gd name="connsiteX267" fmla="*/ 8148638 w 11475720"/>
              <a:gd name="connsiteY267" fmla="*/ 804863 h 1686877"/>
              <a:gd name="connsiteX268" fmla="*/ 8141970 w 11475720"/>
              <a:gd name="connsiteY268" fmla="*/ 804863 h 1686877"/>
              <a:gd name="connsiteX269" fmla="*/ 8141970 w 11475720"/>
              <a:gd name="connsiteY269" fmla="*/ 819150 h 1686877"/>
              <a:gd name="connsiteX270" fmla="*/ 8045768 w 11475720"/>
              <a:gd name="connsiteY270" fmla="*/ 798195 h 1686877"/>
              <a:gd name="connsiteX271" fmla="*/ 8024813 w 11475720"/>
              <a:gd name="connsiteY271" fmla="*/ 798195 h 1686877"/>
              <a:gd name="connsiteX272" fmla="*/ 8024813 w 11475720"/>
              <a:gd name="connsiteY272" fmla="*/ 900113 h 1686877"/>
              <a:gd name="connsiteX273" fmla="*/ 7975283 w 11475720"/>
              <a:gd name="connsiteY273" fmla="*/ 900113 h 1686877"/>
              <a:gd name="connsiteX274" fmla="*/ 7975283 w 11475720"/>
              <a:gd name="connsiteY274" fmla="*/ 589598 h 1686877"/>
              <a:gd name="connsiteX275" fmla="*/ 7953375 w 11475720"/>
              <a:gd name="connsiteY275" fmla="*/ 589598 h 1686877"/>
              <a:gd name="connsiteX276" fmla="*/ 7953375 w 11475720"/>
              <a:gd name="connsiteY276" fmla="*/ 568643 h 1686877"/>
              <a:gd name="connsiteX277" fmla="*/ 7899083 w 11475720"/>
              <a:gd name="connsiteY277" fmla="*/ 568643 h 1686877"/>
              <a:gd name="connsiteX278" fmla="*/ 7899083 w 11475720"/>
              <a:gd name="connsiteY278" fmla="*/ 577215 h 1686877"/>
              <a:gd name="connsiteX279" fmla="*/ 7880985 w 11475720"/>
              <a:gd name="connsiteY279" fmla="*/ 577215 h 1686877"/>
              <a:gd name="connsiteX280" fmla="*/ 7880985 w 11475720"/>
              <a:gd name="connsiteY280" fmla="*/ 572453 h 1686877"/>
              <a:gd name="connsiteX281" fmla="*/ 7835265 w 11475720"/>
              <a:gd name="connsiteY281" fmla="*/ 572453 h 1686877"/>
              <a:gd name="connsiteX282" fmla="*/ 7835265 w 11475720"/>
              <a:gd name="connsiteY282" fmla="*/ 555308 h 1686877"/>
              <a:gd name="connsiteX283" fmla="*/ 7813358 w 11475720"/>
              <a:gd name="connsiteY283" fmla="*/ 555308 h 1686877"/>
              <a:gd name="connsiteX284" fmla="*/ 7813358 w 11475720"/>
              <a:gd name="connsiteY284" fmla="*/ 587693 h 1686877"/>
              <a:gd name="connsiteX285" fmla="*/ 7787640 w 11475720"/>
              <a:gd name="connsiteY285" fmla="*/ 627698 h 1686877"/>
              <a:gd name="connsiteX286" fmla="*/ 7769543 w 11475720"/>
              <a:gd name="connsiteY286" fmla="*/ 627698 h 1686877"/>
              <a:gd name="connsiteX287" fmla="*/ 7725728 w 11475720"/>
              <a:gd name="connsiteY287" fmla="*/ 693420 h 1686877"/>
              <a:gd name="connsiteX288" fmla="*/ 7725728 w 11475720"/>
              <a:gd name="connsiteY288" fmla="*/ 655320 h 1686877"/>
              <a:gd name="connsiteX289" fmla="*/ 7712393 w 11475720"/>
              <a:gd name="connsiteY289" fmla="*/ 642938 h 1686877"/>
              <a:gd name="connsiteX290" fmla="*/ 7712393 w 11475720"/>
              <a:gd name="connsiteY290" fmla="*/ 620078 h 1686877"/>
              <a:gd name="connsiteX291" fmla="*/ 7699058 w 11475720"/>
              <a:gd name="connsiteY291" fmla="*/ 620078 h 1686877"/>
              <a:gd name="connsiteX292" fmla="*/ 7699058 w 11475720"/>
              <a:gd name="connsiteY292" fmla="*/ 585788 h 1686877"/>
              <a:gd name="connsiteX293" fmla="*/ 7670483 w 11475720"/>
              <a:gd name="connsiteY293" fmla="*/ 569595 h 1686877"/>
              <a:gd name="connsiteX294" fmla="*/ 7670483 w 11475720"/>
              <a:gd name="connsiteY294" fmla="*/ 552450 h 1686877"/>
              <a:gd name="connsiteX295" fmla="*/ 7660958 w 11475720"/>
              <a:gd name="connsiteY295" fmla="*/ 541973 h 1686877"/>
              <a:gd name="connsiteX296" fmla="*/ 7660958 w 11475720"/>
              <a:gd name="connsiteY296" fmla="*/ 524828 h 1686877"/>
              <a:gd name="connsiteX297" fmla="*/ 7644765 w 11475720"/>
              <a:gd name="connsiteY297" fmla="*/ 524828 h 1686877"/>
              <a:gd name="connsiteX298" fmla="*/ 7644765 w 11475720"/>
              <a:gd name="connsiteY298" fmla="*/ 535305 h 1686877"/>
              <a:gd name="connsiteX299" fmla="*/ 7638098 w 11475720"/>
              <a:gd name="connsiteY299" fmla="*/ 535305 h 1686877"/>
              <a:gd name="connsiteX300" fmla="*/ 7634288 w 11475720"/>
              <a:gd name="connsiteY300" fmla="*/ 550545 h 1686877"/>
              <a:gd name="connsiteX301" fmla="*/ 7627620 w 11475720"/>
              <a:gd name="connsiteY301" fmla="*/ 550545 h 1686877"/>
              <a:gd name="connsiteX302" fmla="*/ 7627620 w 11475720"/>
              <a:gd name="connsiteY302" fmla="*/ 572453 h 1686877"/>
              <a:gd name="connsiteX303" fmla="*/ 7623810 w 11475720"/>
              <a:gd name="connsiteY303" fmla="*/ 572453 h 1686877"/>
              <a:gd name="connsiteX304" fmla="*/ 7572375 w 11475720"/>
              <a:gd name="connsiteY304" fmla="*/ 528638 h 1686877"/>
              <a:gd name="connsiteX305" fmla="*/ 7521893 w 11475720"/>
              <a:gd name="connsiteY305" fmla="*/ 579120 h 1686877"/>
              <a:gd name="connsiteX306" fmla="*/ 7499985 w 11475720"/>
              <a:gd name="connsiteY306" fmla="*/ 579120 h 1686877"/>
              <a:gd name="connsiteX307" fmla="*/ 7499985 w 11475720"/>
              <a:gd name="connsiteY307" fmla="*/ 608648 h 1686877"/>
              <a:gd name="connsiteX308" fmla="*/ 7479030 w 11475720"/>
              <a:gd name="connsiteY308" fmla="*/ 618173 h 1686877"/>
              <a:gd name="connsiteX309" fmla="*/ 7479030 w 11475720"/>
              <a:gd name="connsiteY309" fmla="*/ 637223 h 1686877"/>
              <a:gd name="connsiteX310" fmla="*/ 7469505 w 11475720"/>
              <a:gd name="connsiteY310" fmla="*/ 637223 h 1686877"/>
              <a:gd name="connsiteX311" fmla="*/ 7451408 w 11475720"/>
              <a:gd name="connsiteY311" fmla="*/ 672465 h 1686877"/>
              <a:gd name="connsiteX312" fmla="*/ 7451408 w 11475720"/>
              <a:gd name="connsiteY312" fmla="*/ 714375 h 1686877"/>
              <a:gd name="connsiteX313" fmla="*/ 7441883 w 11475720"/>
              <a:gd name="connsiteY313" fmla="*/ 725805 h 1686877"/>
              <a:gd name="connsiteX314" fmla="*/ 7441883 w 11475720"/>
              <a:gd name="connsiteY314" fmla="*/ 1119188 h 1686877"/>
              <a:gd name="connsiteX315" fmla="*/ 7432358 w 11475720"/>
              <a:gd name="connsiteY315" fmla="*/ 1119188 h 1686877"/>
              <a:gd name="connsiteX316" fmla="*/ 7421880 w 11475720"/>
              <a:gd name="connsiteY316" fmla="*/ 1141095 h 1686877"/>
              <a:gd name="connsiteX317" fmla="*/ 7421880 w 11475720"/>
              <a:gd name="connsiteY317" fmla="*/ 1252538 h 1686877"/>
              <a:gd name="connsiteX318" fmla="*/ 7366635 w 11475720"/>
              <a:gd name="connsiteY318" fmla="*/ 1252538 h 1686877"/>
              <a:gd name="connsiteX319" fmla="*/ 7366635 w 11475720"/>
              <a:gd name="connsiteY319" fmla="*/ 1347788 h 1686877"/>
              <a:gd name="connsiteX320" fmla="*/ 7350443 w 11475720"/>
              <a:gd name="connsiteY320" fmla="*/ 1347788 h 1686877"/>
              <a:gd name="connsiteX321" fmla="*/ 7350443 w 11475720"/>
              <a:gd name="connsiteY321" fmla="*/ 545783 h 1686877"/>
              <a:gd name="connsiteX322" fmla="*/ 7328535 w 11475720"/>
              <a:gd name="connsiteY322" fmla="*/ 545783 h 1686877"/>
              <a:gd name="connsiteX323" fmla="*/ 7328535 w 11475720"/>
              <a:gd name="connsiteY323" fmla="*/ 520065 h 1686877"/>
              <a:gd name="connsiteX324" fmla="*/ 7219950 w 11475720"/>
              <a:gd name="connsiteY324" fmla="*/ 502920 h 1686877"/>
              <a:gd name="connsiteX325" fmla="*/ 6999923 w 11475720"/>
              <a:gd name="connsiteY325" fmla="*/ 519113 h 1686877"/>
              <a:gd name="connsiteX326" fmla="*/ 7051358 w 11475720"/>
              <a:gd name="connsiteY326" fmla="*/ 972503 h 1686877"/>
              <a:gd name="connsiteX327" fmla="*/ 7051358 w 11475720"/>
              <a:gd name="connsiteY327" fmla="*/ 1278255 h 1686877"/>
              <a:gd name="connsiteX328" fmla="*/ 7019925 w 11475720"/>
              <a:gd name="connsiteY328" fmla="*/ 1278255 h 1686877"/>
              <a:gd name="connsiteX329" fmla="*/ 7019925 w 11475720"/>
              <a:gd name="connsiteY329" fmla="*/ 1119188 h 1686877"/>
              <a:gd name="connsiteX330" fmla="*/ 6969443 w 11475720"/>
              <a:gd name="connsiteY330" fmla="*/ 506730 h 1686877"/>
              <a:gd name="connsiteX331" fmla="*/ 6865620 w 11475720"/>
              <a:gd name="connsiteY331" fmla="*/ 414338 h 1686877"/>
              <a:gd name="connsiteX332" fmla="*/ 6865620 w 11475720"/>
              <a:gd name="connsiteY332" fmla="*/ 388620 h 1686877"/>
              <a:gd name="connsiteX333" fmla="*/ 6862763 w 11475720"/>
              <a:gd name="connsiteY333" fmla="*/ 387668 h 1686877"/>
              <a:gd name="connsiteX334" fmla="*/ 6859905 w 11475720"/>
              <a:gd name="connsiteY334" fmla="*/ 245745 h 1686877"/>
              <a:gd name="connsiteX335" fmla="*/ 6855143 w 11475720"/>
              <a:gd name="connsiteY335" fmla="*/ 236220 h 1686877"/>
              <a:gd name="connsiteX336" fmla="*/ 6850380 w 11475720"/>
              <a:gd name="connsiteY336" fmla="*/ 245745 h 1686877"/>
              <a:gd name="connsiteX337" fmla="*/ 6847523 w 11475720"/>
              <a:gd name="connsiteY337" fmla="*/ 387668 h 1686877"/>
              <a:gd name="connsiteX338" fmla="*/ 6844665 w 11475720"/>
              <a:gd name="connsiteY338" fmla="*/ 388620 h 1686877"/>
              <a:gd name="connsiteX339" fmla="*/ 6844665 w 11475720"/>
              <a:gd name="connsiteY339" fmla="*/ 414338 h 1686877"/>
              <a:gd name="connsiteX340" fmla="*/ 6740843 w 11475720"/>
              <a:gd name="connsiteY340" fmla="*/ 506730 h 1686877"/>
              <a:gd name="connsiteX341" fmla="*/ 6691313 w 11475720"/>
              <a:gd name="connsiteY341" fmla="*/ 1080135 h 1686877"/>
              <a:gd name="connsiteX342" fmla="*/ 6682740 w 11475720"/>
              <a:gd name="connsiteY342" fmla="*/ 1080135 h 1686877"/>
              <a:gd name="connsiteX343" fmla="*/ 6668453 w 11475720"/>
              <a:gd name="connsiteY343" fmla="*/ 1080135 h 1686877"/>
              <a:gd name="connsiteX344" fmla="*/ 6661785 w 11475720"/>
              <a:gd name="connsiteY344" fmla="*/ 1069658 h 1686877"/>
              <a:gd name="connsiteX345" fmla="*/ 6646545 w 11475720"/>
              <a:gd name="connsiteY345" fmla="*/ 1069658 h 1686877"/>
              <a:gd name="connsiteX346" fmla="*/ 6632258 w 11475720"/>
              <a:gd name="connsiteY346" fmla="*/ 1092518 h 1686877"/>
              <a:gd name="connsiteX347" fmla="*/ 6632258 w 11475720"/>
              <a:gd name="connsiteY347" fmla="*/ 1113473 h 1686877"/>
              <a:gd name="connsiteX348" fmla="*/ 6624638 w 11475720"/>
              <a:gd name="connsiteY348" fmla="*/ 1119188 h 1686877"/>
              <a:gd name="connsiteX349" fmla="*/ 6624638 w 11475720"/>
              <a:gd name="connsiteY349" fmla="*/ 1269683 h 1686877"/>
              <a:gd name="connsiteX350" fmla="*/ 6534150 w 11475720"/>
              <a:gd name="connsiteY350" fmla="*/ 1269683 h 1686877"/>
              <a:gd name="connsiteX351" fmla="*/ 6534150 w 11475720"/>
              <a:gd name="connsiteY351" fmla="*/ 1166813 h 1686877"/>
              <a:gd name="connsiteX352" fmla="*/ 6555105 w 11475720"/>
              <a:gd name="connsiteY352" fmla="*/ 1027748 h 1686877"/>
              <a:gd name="connsiteX353" fmla="*/ 6537960 w 11475720"/>
              <a:gd name="connsiteY353" fmla="*/ 1027748 h 1686877"/>
              <a:gd name="connsiteX354" fmla="*/ 6537960 w 11475720"/>
              <a:gd name="connsiteY354" fmla="*/ 837248 h 1686877"/>
              <a:gd name="connsiteX355" fmla="*/ 6555105 w 11475720"/>
              <a:gd name="connsiteY355" fmla="*/ 690563 h 1686877"/>
              <a:gd name="connsiteX356" fmla="*/ 6542723 w 11475720"/>
              <a:gd name="connsiteY356" fmla="*/ 690563 h 1686877"/>
              <a:gd name="connsiteX357" fmla="*/ 6542723 w 11475720"/>
              <a:gd name="connsiteY357" fmla="*/ 539115 h 1686877"/>
              <a:gd name="connsiteX358" fmla="*/ 6555105 w 11475720"/>
              <a:gd name="connsiteY358" fmla="*/ 444818 h 1686877"/>
              <a:gd name="connsiteX359" fmla="*/ 6543675 w 11475720"/>
              <a:gd name="connsiteY359" fmla="*/ 444818 h 1686877"/>
              <a:gd name="connsiteX360" fmla="*/ 6543675 w 11475720"/>
              <a:gd name="connsiteY360" fmla="*/ 197168 h 1686877"/>
              <a:gd name="connsiteX361" fmla="*/ 6520815 w 11475720"/>
              <a:gd name="connsiteY361" fmla="*/ 197168 h 1686877"/>
              <a:gd name="connsiteX362" fmla="*/ 6520815 w 11475720"/>
              <a:gd name="connsiteY362" fmla="*/ 187643 h 1686877"/>
              <a:gd name="connsiteX363" fmla="*/ 6504623 w 11475720"/>
              <a:gd name="connsiteY363" fmla="*/ 187643 h 1686877"/>
              <a:gd name="connsiteX364" fmla="*/ 6444615 w 11475720"/>
              <a:gd name="connsiteY364" fmla="*/ 270510 h 1686877"/>
              <a:gd name="connsiteX365" fmla="*/ 6444615 w 11475720"/>
              <a:gd name="connsiteY365" fmla="*/ 209550 h 1686877"/>
              <a:gd name="connsiteX366" fmla="*/ 6433185 w 11475720"/>
              <a:gd name="connsiteY366" fmla="*/ 209550 h 1686877"/>
              <a:gd name="connsiteX367" fmla="*/ 6433185 w 11475720"/>
              <a:gd name="connsiteY367" fmla="*/ 196215 h 1686877"/>
              <a:gd name="connsiteX368" fmla="*/ 6439853 w 11475720"/>
              <a:gd name="connsiteY368" fmla="*/ 196215 h 1686877"/>
              <a:gd name="connsiteX369" fmla="*/ 6439853 w 11475720"/>
              <a:gd name="connsiteY369" fmla="*/ 180975 h 1686877"/>
              <a:gd name="connsiteX370" fmla="*/ 6395085 w 11475720"/>
              <a:gd name="connsiteY370" fmla="*/ 180975 h 1686877"/>
              <a:gd name="connsiteX371" fmla="*/ 6395085 w 11475720"/>
              <a:gd name="connsiteY371" fmla="*/ 172403 h 1686877"/>
              <a:gd name="connsiteX372" fmla="*/ 6387465 w 11475720"/>
              <a:gd name="connsiteY372" fmla="*/ 166688 h 1686877"/>
              <a:gd name="connsiteX373" fmla="*/ 6387465 w 11475720"/>
              <a:gd name="connsiteY373" fmla="*/ 156210 h 1686877"/>
              <a:gd name="connsiteX374" fmla="*/ 6373178 w 11475720"/>
              <a:gd name="connsiteY374" fmla="*/ 156210 h 1686877"/>
              <a:gd name="connsiteX375" fmla="*/ 6364605 w 11475720"/>
              <a:gd name="connsiteY375" fmla="*/ 156210 h 1686877"/>
              <a:gd name="connsiteX376" fmla="*/ 6355080 w 11475720"/>
              <a:gd name="connsiteY376" fmla="*/ 156210 h 1686877"/>
              <a:gd name="connsiteX377" fmla="*/ 6355080 w 11475720"/>
              <a:gd name="connsiteY377" fmla="*/ 178118 h 1686877"/>
              <a:gd name="connsiteX378" fmla="*/ 6339840 w 11475720"/>
              <a:gd name="connsiteY378" fmla="*/ 178118 h 1686877"/>
              <a:gd name="connsiteX379" fmla="*/ 6339840 w 11475720"/>
              <a:gd name="connsiteY379" fmla="*/ 183833 h 1686877"/>
              <a:gd name="connsiteX380" fmla="*/ 6276975 w 11475720"/>
              <a:gd name="connsiteY380" fmla="*/ 183833 h 1686877"/>
              <a:gd name="connsiteX381" fmla="*/ 6276975 w 11475720"/>
              <a:gd name="connsiteY381" fmla="*/ 435293 h 1686877"/>
              <a:gd name="connsiteX382" fmla="*/ 6263640 w 11475720"/>
              <a:gd name="connsiteY382" fmla="*/ 435293 h 1686877"/>
              <a:gd name="connsiteX383" fmla="*/ 6272213 w 11475720"/>
              <a:gd name="connsiteY383" fmla="*/ 563880 h 1686877"/>
              <a:gd name="connsiteX384" fmla="*/ 6272213 w 11475720"/>
              <a:gd name="connsiteY384" fmla="*/ 682943 h 1686877"/>
              <a:gd name="connsiteX385" fmla="*/ 6258878 w 11475720"/>
              <a:gd name="connsiteY385" fmla="*/ 682943 h 1686877"/>
              <a:gd name="connsiteX386" fmla="*/ 6258878 w 11475720"/>
              <a:gd name="connsiteY386" fmla="*/ 754380 h 1686877"/>
              <a:gd name="connsiteX387" fmla="*/ 6195060 w 11475720"/>
              <a:gd name="connsiteY387" fmla="*/ 754380 h 1686877"/>
              <a:gd name="connsiteX388" fmla="*/ 6195060 w 11475720"/>
              <a:gd name="connsiteY388" fmla="*/ 847725 h 1686877"/>
              <a:gd name="connsiteX389" fmla="*/ 6162675 w 11475720"/>
              <a:gd name="connsiteY389" fmla="*/ 847725 h 1686877"/>
              <a:gd name="connsiteX390" fmla="*/ 6162675 w 11475720"/>
              <a:gd name="connsiteY390" fmla="*/ 842963 h 1686877"/>
              <a:gd name="connsiteX391" fmla="*/ 6154103 w 11475720"/>
              <a:gd name="connsiteY391" fmla="*/ 842963 h 1686877"/>
              <a:gd name="connsiteX392" fmla="*/ 6154103 w 11475720"/>
              <a:gd name="connsiteY392" fmla="*/ 862013 h 1686877"/>
              <a:gd name="connsiteX393" fmla="*/ 6143625 w 11475720"/>
              <a:gd name="connsiteY393" fmla="*/ 862013 h 1686877"/>
              <a:gd name="connsiteX394" fmla="*/ 6143625 w 11475720"/>
              <a:gd name="connsiteY394" fmla="*/ 922973 h 1686877"/>
              <a:gd name="connsiteX395" fmla="*/ 6130290 w 11475720"/>
              <a:gd name="connsiteY395" fmla="*/ 922973 h 1686877"/>
              <a:gd name="connsiteX396" fmla="*/ 6130290 w 11475720"/>
              <a:gd name="connsiteY396" fmla="*/ 973455 h 1686877"/>
              <a:gd name="connsiteX397" fmla="*/ 6135053 w 11475720"/>
              <a:gd name="connsiteY397" fmla="*/ 973455 h 1686877"/>
              <a:gd name="connsiteX398" fmla="*/ 6135053 w 11475720"/>
              <a:gd name="connsiteY398" fmla="*/ 1103948 h 1686877"/>
              <a:gd name="connsiteX399" fmla="*/ 6113145 w 11475720"/>
              <a:gd name="connsiteY399" fmla="*/ 1103948 h 1686877"/>
              <a:gd name="connsiteX400" fmla="*/ 6113145 w 11475720"/>
              <a:gd name="connsiteY400" fmla="*/ 1091565 h 1686877"/>
              <a:gd name="connsiteX401" fmla="*/ 6094095 w 11475720"/>
              <a:gd name="connsiteY401" fmla="*/ 1074420 h 1686877"/>
              <a:gd name="connsiteX402" fmla="*/ 6088380 w 11475720"/>
              <a:gd name="connsiteY402" fmla="*/ 1074420 h 1686877"/>
              <a:gd name="connsiteX403" fmla="*/ 6088380 w 11475720"/>
              <a:gd name="connsiteY403" fmla="*/ 1107758 h 1686877"/>
              <a:gd name="connsiteX404" fmla="*/ 5992178 w 11475720"/>
              <a:gd name="connsiteY404" fmla="*/ 1107758 h 1686877"/>
              <a:gd name="connsiteX405" fmla="*/ 5992178 w 11475720"/>
              <a:gd name="connsiteY405" fmla="*/ 1159193 h 1686877"/>
              <a:gd name="connsiteX406" fmla="*/ 5917883 w 11475720"/>
              <a:gd name="connsiteY406" fmla="*/ 1159193 h 1686877"/>
              <a:gd name="connsiteX407" fmla="*/ 5917883 w 11475720"/>
              <a:gd name="connsiteY407" fmla="*/ 1154430 h 1686877"/>
              <a:gd name="connsiteX408" fmla="*/ 5892165 w 11475720"/>
              <a:gd name="connsiteY408" fmla="*/ 1154430 h 1686877"/>
              <a:gd name="connsiteX409" fmla="*/ 5881688 w 11475720"/>
              <a:gd name="connsiteY409" fmla="*/ 1175385 h 1686877"/>
              <a:gd name="connsiteX410" fmla="*/ 5876925 w 11475720"/>
              <a:gd name="connsiteY410" fmla="*/ 1175385 h 1686877"/>
              <a:gd name="connsiteX411" fmla="*/ 5876925 w 11475720"/>
              <a:gd name="connsiteY411" fmla="*/ 1170623 h 1686877"/>
              <a:gd name="connsiteX412" fmla="*/ 5864543 w 11475720"/>
              <a:gd name="connsiteY412" fmla="*/ 1170623 h 1686877"/>
              <a:gd name="connsiteX413" fmla="*/ 5864543 w 11475720"/>
              <a:gd name="connsiteY413" fmla="*/ 1187768 h 1686877"/>
              <a:gd name="connsiteX414" fmla="*/ 5854065 w 11475720"/>
              <a:gd name="connsiteY414" fmla="*/ 1187768 h 1686877"/>
              <a:gd name="connsiteX415" fmla="*/ 5854065 w 11475720"/>
              <a:gd name="connsiteY415" fmla="*/ 1063943 h 1686877"/>
              <a:gd name="connsiteX416" fmla="*/ 5856923 w 11475720"/>
              <a:gd name="connsiteY416" fmla="*/ 1057275 h 1686877"/>
              <a:gd name="connsiteX417" fmla="*/ 5856923 w 11475720"/>
              <a:gd name="connsiteY417" fmla="*/ 1033463 h 1686877"/>
              <a:gd name="connsiteX418" fmla="*/ 5853113 w 11475720"/>
              <a:gd name="connsiteY418" fmla="*/ 1033463 h 1686877"/>
              <a:gd name="connsiteX419" fmla="*/ 5853113 w 11475720"/>
              <a:gd name="connsiteY419" fmla="*/ 707708 h 1686877"/>
              <a:gd name="connsiteX420" fmla="*/ 5849303 w 11475720"/>
              <a:gd name="connsiteY420" fmla="*/ 696278 h 1686877"/>
              <a:gd name="connsiteX421" fmla="*/ 5849303 w 11475720"/>
              <a:gd name="connsiteY421" fmla="*/ 464820 h 1686877"/>
              <a:gd name="connsiteX422" fmla="*/ 5842635 w 11475720"/>
              <a:gd name="connsiteY422" fmla="*/ 464820 h 1686877"/>
              <a:gd name="connsiteX423" fmla="*/ 5842635 w 11475720"/>
              <a:gd name="connsiteY423" fmla="*/ 448628 h 1686877"/>
              <a:gd name="connsiteX424" fmla="*/ 5849303 w 11475720"/>
              <a:gd name="connsiteY424" fmla="*/ 448628 h 1686877"/>
              <a:gd name="connsiteX425" fmla="*/ 5849303 w 11475720"/>
              <a:gd name="connsiteY425" fmla="*/ 329565 h 1686877"/>
              <a:gd name="connsiteX426" fmla="*/ 5844540 w 11475720"/>
              <a:gd name="connsiteY426" fmla="*/ 329565 h 1686877"/>
              <a:gd name="connsiteX427" fmla="*/ 5844540 w 11475720"/>
              <a:gd name="connsiteY427" fmla="*/ 314325 h 1686877"/>
              <a:gd name="connsiteX428" fmla="*/ 5849303 w 11475720"/>
              <a:gd name="connsiteY428" fmla="*/ 314325 h 1686877"/>
              <a:gd name="connsiteX429" fmla="*/ 5849303 w 11475720"/>
              <a:gd name="connsiteY429" fmla="*/ 208598 h 1686877"/>
              <a:gd name="connsiteX430" fmla="*/ 5803583 w 11475720"/>
              <a:gd name="connsiteY430" fmla="*/ 259080 h 1686877"/>
              <a:gd name="connsiteX431" fmla="*/ 5803583 w 11475720"/>
              <a:gd name="connsiteY431" fmla="*/ 200978 h 1686877"/>
              <a:gd name="connsiteX432" fmla="*/ 5764530 w 11475720"/>
              <a:gd name="connsiteY432" fmla="*/ 200978 h 1686877"/>
              <a:gd name="connsiteX433" fmla="*/ 5764530 w 11475720"/>
              <a:gd name="connsiteY433" fmla="*/ 185738 h 1686877"/>
              <a:gd name="connsiteX434" fmla="*/ 5749290 w 11475720"/>
              <a:gd name="connsiteY434" fmla="*/ 185738 h 1686877"/>
              <a:gd name="connsiteX435" fmla="*/ 5749290 w 11475720"/>
              <a:gd name="connsiteY435" fmla="*/ 161925 h 1686877"/>
              <a:gd name="connsiteX436" fmla="*/ 5753100 w 11475720"/>
              <a:gd name="connsiteY436" fmla="*/ 161925 h 1686877"/>
              <a:gd name="connsiteX437" fmla="*/ 5753100 w 11475720"/>
              <a:gd name="connsiteY437" fmla="*/ 140018 h 1686877"/>
              <a:gd name="connsiteX438" fmla="*/ 5747385 w 11475720"/>
              <a:gd name="connsiteY438" fmla="*/ 140018 h 1686877"/>
              <a:gd name="connsiteX439" fmla="*/ 5747385 w 11475720"/>
              <a:gd name="connsiteY439" fmla="*/ 3810 h 1686877"/>
              <a:gd name="connsiteX440" fmla="*/ 5743575 w 11475720"/>
              <a:gd name="connsiteY440" fmla="*/ 0 h 1686877"/>
              <a:gd name="connsiteX441" fmla="*/ 5743575 w 11475720"/>
              <a:gd name="connsiteY441" fmla="*/ 89535 h 1686877"/>
              <a:gd name="connsiteX442" fmla="*/ 5739765 w 11475720"/>
              <a:gd name="connsiteY442" fmla="*/ 89535 h 1686877"/>
              <a:gd name="connsiteX443" fmla="*/ 5739765 w 11475720"/>
              <a:gd name="connsiteY443" fmla="*/ 139065 h 1686877"/>
              <a:gd name="connsiteX444" fmla="*/ 5735003 w 11475720"/>
              <a:gd name="connsiteY444" fmla="*/ 139065 h 1686877"/>
              <a:gd name="connsiteX445" fmla="*/ 5735003 w 11475720"/>
              <a:gd name="connsiteY445" fmla="*/ 161925 h 1686877"/>
              <a:gd name="connsiteX446" fmla="*/ 5739765 w 11475720"/>
              <a:gd name="connsiteY446" fmla="*/ 161925 h 1686877"/>
              <a:gd name="connsiteX447" fmla="*/ 5739765 w 11475720"/>
              <a:gd name="connsiteY447" fmla="*/ 183833 h 1686877"/>
              <a:gd name="connsiteX448" fmla="*/ 5725478 w 11475720"/>
              <a:gd name="connsiteY448" fmla="*/ 183833 h 1686877"/>
              <a:gd name="connsiteX449" fmla="*/ 5725478 w 11475720"/>
              <a:gd name="connsiteY449" fmla="*/ 201930 h 1686877"/>
              <a:gd name="connsiteX450" fmla="*/ 5680710 w 11475720"/>
              <a:gd name="connsiteY450" fmla="*/ 201930 h 1686877"/>
              <a:gd name="connsiteX451" fmla="*/ 5680710 w 11475720"/>
              <a:gd name="connsiteY451" fmla="*/ 283845 h 1686877"/>
              <a:gd name="connsiteX452" fmla="*/ 5676900 w 11475720"/>
              <a:gd name="connsiteY452" fmla="*/ 283845 h 1686877"/>
              <a:gd name="connsiteX453" fmla="*/ 5592128 w 11475720"/>
              <a:gd name="connsiteY453" fmla="*/ 206693 h 1686877"/>
              <a:gd name="connsiteX454" fmla="*/ 5592128 w 11475720"/>
              <a:gd name="connsiteY454" fmla="*/ 279083 h 1686877"/>
              <a:gd name="connsiteX455" fmla="*/ 5586413 w 11475720"/>
              <a:gd name="connsiteY455" fmla="*/ 283845 h 1686877"/>
              <a:gd name="connsiteX456" fmla="*/ 5586413 w 11475720"/>
              <a:gd name="connsiteY456" fmla="*/ 453390 h 1686877"/>
              <a:gd name="connsiteX457" fmla="*/ 5577840 w 11475720"/>
              <a:gd name="connsiteY457" fmla="*/ 453390 h 1686877"/>
              <a:gd name="connsiteX458" fmla="*/ 5577840 w 11475720"/>
              <a:gd name="connsiteY458" fmla="*/ 691515 h 1686877"/>
              <a:gd name="connsiteX459" fmla="*/ 5570220 w 11475720"/>
              <a:gd name="connsiteY459" fmla="*/ 691515 h 1686877"/>
              <a:gd name="connsiteX460" fmla="*/ 5570220 w 11475720"/>
              <a:gd name="connsiteY460" fmla="*/ 1022033 h 1686877"/>
              <a:gd name="connsiteX461" fmla="*/ 5559743 w 11475720"/>
              <a:gd name="connsiteY461" fmla="*/ 1022033 h 1686877"/>
              <a:gd name="connsiteX462" fmla="*/ 5559743 w 11475720"/>
              <a:gd name="connsiteY462" fmla="*/ 1152525 h 1686877"/>
              <a:gd name="connsiteX463" fmla="*/ 5554028 w 11475720"/>
              <a:gd name="connsiteY463" fmla="*/ 1152525 h 1686877"/>
              <a:gd name="connsiteX464" fmla="*/ 5549265 w 11475720"/>
              <a:gd name="connsiteY464" fmla="*/ 1164908 h 1686877"/>
              <a:gd name="connsiteX465" fmla="*/ 5538788 w 11475720"/>
              <a:gd name="connsiteY465" fmla="*/ 1164908 h 1686877"/>
              <a:gd name="connsiteX466" fmla="*/ 5538788 w 11475720"/>
              <a:gd name="connsiteY466" fmla="*/ 1157288 h 1686877"/>
              <a:gd name="connsiteX467" fmla="*/ 5517833 w 11475720"/>
              <a:gd name="connsiteY467" fmla="*/ 1157288 h 1686877"/>
              <a:gd name="connsiteX468" fmla="*/ 5517833 w 11475720"/>
              <a:gd name="connsiteY468" fmla="*/ 1172528 h 1686877"/>
              <a:gd name="connsiteX469" fmla="*/ 5505450 w 11475720"/>
              <a:gd name="connsiteY469" fmla="*/ 1172528 h 1686877"/>
              <a:gd name="connsiteX470" fmla="*/ 5505450 w 11475720"/>
              <a:gd name="connsiteY470" fmla="*/ 1165860 h 1686877"/>
              <a:gd name="connsiteX471" fmla="*/ 5460683 w 11475720"/>
              <a:gd name="connsiteY471" fmla="*/ 1165860 h 1686877"/>
              <a:gd name="connsiteX472" fmla="*/ 5473065 w 11475720"/>
              <a:gd name="connsiteY472" fmla="*/ 813435 h 1686877"/>
              <a:gd name="connsiteX473" fmla="*/ 5486400 w 11475720"/>
              <a:gd name="connsiteY473" fmla="*/ 475298 h 1686877"/>
              <a:gd name="connsiteX474" fmla="*/ 5351145 w 11475720"/>
              <a:gd name="connsiteY474" fmla="*/ 403860 h 1686877"/>
              <a:gd name="connsiteX475" fmla="*/ 5144453 w 11475720"/>
              <a:gd name="connsiteY475" fmla="*/ 474345 h 1686877"/>
              <a:gd name="connsiteX476" fmla="*/ 5177790 w 11475720"/>
              <a:gd name="connsiteY476" fmla="*/ 779145 h 1686877"/>
              <a:gd name="connsiteX477" fmla="*/ 5196840 w 11475720"/>
              <a:gd name="connsiteY477" fmla="*/ 1188720 h 1686877"/>
              <a:gd name="connsiteX478" fmla="*/ 5176838 w 11475720"/>
              <a:gd name="connsiteY478" fmla="*/ 1188720 h 1686877"/>
              <a:gd name="connsiteX479" fmla="*/ 5176838 w 11475720"/>
              <a:gd name="connsiteY479" fmla="*/ 1220153 h 1686877"/>
              <a:gd name="connsiteX480" fmla="*/ 5169218 w 11475720"/>
              <a:gd name="connsiteY480" fmla="*/ 1220153 h 1686877"/>
              <a:gd name="connsiteX481" fmla="*/ 5169218 w 11475720"/>
              <a:gd name="connsiteY481" fmla="*/ 1186815 h 1686877"/>
              <a:gd name="connsiteX482" fmla="*/ 5153978 w 11475720"/>
              <a:gd name="connsiteY482" fmla="*/ 1186815 h 1686877"/>
              <a:gd name="connsiteX483" fmla="*/ 5153978 w 11475720"/>
              <a:gd name="connsiteY483" fmla="*/ 1179195 h 1686877"/>
              <a:gd name="connsiteX484" fmla="*/ 5122545 w 11475720"/>
              <a:gd name="connsiteY484" fmla="*/ 1179195 h 1686877"/>
              <a:gd name="connsiteX485" fmla="*/ 5122545 w 11475720"/>
              <a:gd name="connsiteY485" fmla="*/ 1194435 h 1686877"/>
              <a:gd name="connsiteX486" fmla="*/ 5088255 w 11475720"/>
              <a:gd name="connsiteY486" fmla="*/ 1194435 h 1686877"/>
              <a:gd name="connsiteX487" fmla="*/ 5088255 w 11475720"/>
              <a:gd name="connsiteY487" fmla="*/ 1200150 h 1686877"/>
              <a:gd name="connsiteX488" fmla="*/ 5080635 w 11475720"/>
              <a:gd name="connsiteY488" fmla="*/ 1200150 h 1686877"/>
              <a:gd name="connsiteX489" fmla="*/ 5080635 w 11475720"/>
              <a:gd name="connsiteY489" fmla="*/ 1124903 h 1686877"/>
              <a:gd name="connsiteX490" fmla="*/ 5032058 w 11475720"/>
              <a:gd name="connsiteY490" fmla="*/ 1124903 h 1686877"/>
              <a:gd name="connsiteX491" fmla="*/ 5032058 w 11475720"/>
              <a:gd name="connsiteY491" fmla="*/ 1117283 h 1686877"/>
              <a:gd name="connsiteX492" fmla="*/ 5019675 w 11475720"/>
              <a:gd name="connsiteY492" fmla="*/ 1117283 h 1686877"/>
              <a:gd name="connsiteX493" fmla="*/ 5019675 w 11475720"/>
              <a:gd name="connsiteY493" fmla="*/ 1078230 h 1686877"/>
              <a:gd name="connsiteX494" fmla="*/ 5010150 w 11475720"/>
              <a:gd name="connsiteY494" fmla="*/ 1078230 h 1686877"/>
              <a:gd name="connsiteX495" fmla="*/ 5010150 w 11475720"/>
              <a:gd name="connsiteY495" fmla="*/ 1071563 h 1686877"/>
              <a:gd name="connsiteX496" fmla="*/ 4985385 w 11475720"/>
              <a:gd name="connsiteY496" fmla="*/ 1071563 h 1686877"/>
              <a:gd name="connsiteX497" fmla="*/ 4985385 w 11475720"/>
              <a:gd name="connsiteY497" fmla="*/ 1076325 h 1686877"/>
              <a:gd name="connsiteX498" fmla="*/ 4918710 w 11475720"/>
              <a:gd name="connsiteY498" fmla="*/ 1076325 h 1686877"/>
              <a:gd name="connsiteX499" fmla="*/ 4918710 w 11475720"/>
              <a:gd name="connsiteY499" fmla="*/ 1082040 h 1686877"/>
              <a:gd name="connsiteX500" fmla="*/ 4872990 w 11475720"/>
              <a:gd name="connsiteY500" fmla="*/ 1082040 h 1686877"/>
              <a:gd name="connsiteX501" fmla="*/ 4872990 w 11475720"/>
              <a:gd name="connsiteY501" fmla="*/ 1073468 h 1686877"/>
              <a:gd name="connsiteX502" fmla="*/ 4860608 w 11475720"/>
              <a:gd name="connsiteY502" fmla="*/ 1065848 h 1686877"/>
              <a:gd name="connsiteX503" fmla="*/ 4860608 w 11475720"/>
              <a:gd name="connsiteY503" fmla="*/ 998220 h 1686877"/>
              <a:gd name="connsiteX504" fmla="*/ 4853940 w 11475720"/>
              <a:gd name="connsiteY504" fmla="*/ 998220 h 1686877"/>
              <a:gd name="connsiteX505" fmla="*/ 4853940 w 11475720"/>
              <a:gd name="connsiteY505" fmla="*/ 1110615 h 1686877"/>
              <a:gd name="connsiteX506" fmla="*/ 4840605 w 11475720"/>
              <a:gd name="connsiteY506" fmla="*/ 1110615 h 1686877"/>
              <a:gd name="connsiteX507" fmla="*/ 4840605 w 11475720"/>
              <a:gd name="connsiteY507" fmla="*/ 1105853 h 1686877"/>
              <a:gd name="connsiteX508" fmla="*/ 4826318 w 11475720"/>
              <a:gd name="connsiteY508" fmla="*/ 1105853 h 1686877"/>
              <a:gd name="connsiteX509" fmla="*/ 4826318 w 11475720"/>
              <a:gd name="connsiteY509" fmla="*/ 1116330 h 1686877"/>
              <a:gd name="connsiteX510" fmla="*/ 4814888 w 11475720"/>
              <a:gd name="connsiteY510" fmla="*/ 1121093 h 1686877"/>
              <a:gd name="connsiteX511" fmla="*/ 4814888 w 11475720"/>
              <a:gd name="connsiteY511" fmla="*/ 1224915 h 1686877"/>
              <a:gd name="connsiteX512" fmla="*/ 4793933 w 11475720"/>
              <a:gd name="connsiteY512" fmla="*/ 1224915 h 1686877"/>
              <a:gd name="connsiteX513" fmla="*/ 4793933 w 11475720"/>
              <a:gd name="connsiteY513" fmla="*/ 1219200 h 1686877"/>
              <a:gd name="connsiteX514" fmla="*/ 4781550 w 11475720"/>
              <a:gd name="connsiteY514" fmla="*/ 1219200 h 1686877"/>
              <a:gd name="connsiteX515" fmla="*/ 4781550 w 11475720"/>
              <a:gd name="connsiteY515" fmla="*/ 1529715 h 1686877"/>
              <a:gd name="connsiteX516" fmla="*/ 4761548 w 11475720"/>
              <a:gd name="connsiteY516" fmla="*/ 1529715 h 1686877"/>
              <a:gd name="connsiteX517" fmla="*/ 4761548 w 11475720"/>
              <a:gd name="connsiteY517" fmla="*/ 1005840 h 1686877"/>
              <a:gd name="connsiteX518" fmla="*/ 4753928 w 11475720"/>
              <a:gd name="connsiteY518" fmla="*/ 1005840 h 1686877"/>
              <a:gd name="connsiteX519" fmla="*/ 4753928 w 11475720"/>
              <a:gd name="connsiteY519" fmla="*/ 1014413 h 1686877"/>
              <a:gd name="connsiteX520" fmla="*/ 4724400 w 11475720"/>
              <a:gd name="connsiteY520" fmla="*/ 1014413 h 1686877"/>
              <a:gd name="connsiteX521" fmla="*/ 4724400 w 11475720"/>
              <a:gd name="connsiteY521" fmla="*/ 991553 h 1686877"/>
              <a:gd name="connsiteX522" fmla="*/ 4701540 w 11475720"/>
              <a:gd name="connsiteY522" fmla="*/ 978218 h 1686877"/>
              <a:gd name="connsiteX523" fmla="*/ 4701540 w 11475720"/>
              <a:gd name="connsiteY523" fmla="*/ 866775 h 1686877"/>
              <a:gd name="connsiteX524" fmla="*/ 4697730 w 11475720"/>
              <a:gd name="connsiteY524" fmla="*/ 866775 h 1686877"/>
              <a:gd name="connsiteX525" fmla="*/ 4657725 w 11475720"/>
              <a:gd name="connsiteY525" fmla="*/ 805815 h 1686877"/>
              <a:gd name="connsiteX526" fmla="*/ 4630103 w 11475720"/>
              <a:gd name="connsiteY526" fmla="*/ 805815 h 1686877"/>
              <a:gd name="connsiteX527" fmla="*/ 4630103 w 11475720"/>
              <a:gd name="connsiteY527" fmla="*/ 799148 h 1686877"/>
              <a:gd name="connsiteX528" fmla="*/ 4624388 w 11475720"/>
              <a:gd name="connsiteY528" fmla="*/ 799148 h 1686877"/>
              <a:gd name="connsiteX529" fmla="*/ 4624388 w 11475720"/>
              <a:gd name="connsiteY529" fmla="*/ 805815 h 1686877"/>
              <a:gd name="connsiteX530" fmla="*/ 4591050 w 11475720"/>
              <a:gd name="connsiteY530" fmla="*/ 805815 h 1686877"/>
              <a:gd name="connsiteX531" fmla="*/ 4591050 w 11475720"/>
              <a:gd name="connsiteY531" fmla="*/ 792480 h 1686877"/>
              <a:gd name="connsiteX532" fmla="*/ 4581525 w 11475720"/>
              <a:gd name="connsiteY532" fmla="*/ 792480 h 1686877"/>
              <a:gd name="connsiteX533" fmla="*/ 4581525 w 11475720"/>
              <a:gd name="connsiteY533" fmla="*/ 806768 h 1686877"/>
              <a:gd name="connsiteX534" fmla="*/ 4572000 w 11475720"/>
              <a:gd name="connsiteY534" fmla="*/ 816293 h 1686877"/>
              <a:gd name="connsiteX535" fmla="*/ 4559618 w 11475720"/>
              <a:gd name="connsiteY535" fmla="*/ 816293 h 1686877"/>
              <a:gd name="connsiteX536" fmla="*/ 4559618 w 11475720"/>
              <a:gd name="connsiteY536" fmla="*/ 844868 h 1686877"/>
              <a:gd name="connsiteX537" fmla="*/ 4543425 w 11475720"/>
              <a:gd name="connsiteY537" fmla="*/ 844868 h 1686877"/>
              <a:gd name="connsiteX538" fmla="*/ 4531043 w 11475720"/>
              <a:gd name="connsiteY538" fmla="*/ 848678 h 1686877"/>
              <a:gd name="connsiteX539" fmla="*/ 4531043 w 11475720"/>
              <a:gd name="connsiteY539" fmla="*/ 900113 h 1686877"/>
              <a:gd name="connsiteX540" fmla="*/ 4460558 w 11475720"/>
              <a:gd name="connsiteY540" fmla="*/ 900113 h 1686877"/>
              <a:gd name="connsiteX541" fmla="*/ 4454843 w 11475720"/>
              <a:gd name="connsiteY541" fmla="*/ 892493 h 1686877"/>
              <a:gd name="connsiteX542" fmla="*/ 4393883 w 11475720"/>
              <a:gd name="connsiteY542" fmla="*/ 892493 h 1686877"/>
              <a:gd name="connsiteX543" fmla="*/ 4393883 w 11475720"/>
              <a:gd name="connsiteY543" fmla="*/ 916305 h 1686877"/>
              <a:gd name="connsiteX544" fmla="*/ 4385310 w 11475720"/>
              <a:gd name="connsiteY544" fmla="*/ 922973 h 1686877"/>
              <a:gd name="connsiteX545" fmla="*/ 4385310 w 11475720"/>
              <a:gd name="connsiteY545" fmla="*/ 1480185 h 1686877"/>
              <a:gd name="connsiteX546" fmla="*/ 4370070 w 11475720"/>
              <a:gd name="connsiteY546" fmla="*/ 1480185 h 1686877"/>
              <a:gd name="connsiteX547" fmla="*/ 4370070 w 11475720"/>
              <a:gd name="connsiteY547" fmla="*/ 1489710 h 1686877"/>
              <a:gd name="connsiteX548" fmla="*/ 4344353 w 11475720"/>
              <a:gd name="connsiteY548" fmla="*/ 1489710 h 1686877"/>
              <a:gd name="connsiteX549" fmla="*/ 4344353 w 11475720"/>
              <a:gd name="connsiteY549" fmla="*/ 1482090 h 1686877"/>
              <a:gd name="connsiteX550" fmla="*/ 4300538 w 11475720"/>
              <a:gd name="connsiteY550" fmla="*/ 1482090 h 1686877"/>
              <a:gd name="connsiteX551" fmla="*/ 4300538 w 11475720"/>
              <a:gd name="connsiteY551" fmla="*/ 1200150 h 1686877"/>
              <a:gd name="connsiteX552" fmla="*/ 4303395 w 11475720"/>
              <a:gd name="connsiteY552" fmla="*/ 1200150 h 1686877"/>
              <a:gd name="connsiteX553" fmla="*/ 4303395 w 11475720"/>
              <a:gd name="connsiteY553" fmla="*/ 1191578 h 1686877"/>
              <a:gd name="connsiteX554" fmla="*/ 4301490 w 11475720"/>
              <a:gd name="connsiteY554" fmla="*/ 1191578 h 1686877"/>
              <a:gd name="connsiteX555" fmla="*/ 4301490 w 11475720"/>
              <a:gd name="connsiteY555" fmla="*/ 1183005 h 1686877"/>
              <a:gd name="connsiteX556" fmla="*/ 4303395 w 11475720"/>
              <a:gd name="connsiteY556" fmla="*/ 1183005 h 1686877"/>
              <a:gd name="connsiteX557" fmla="*/ 4303395 w 11475720"/>
              <a:gd name="connsiteY557" fmla="*/ 1167765 h 1686877"/>
              <a:gd name="connsiteX558" fmla="*/ 4300538 w 11475720"/>
              <a:gd name="connsiteY558" fmla="*/ 1167765 h 1686877"/>
              <a:gd name="connsiteX559" fmla="*/ 4300538 w 11475720"/>
              <a:gd name="connsiteY559" fmla="*/ 1152525 h 1686877"/>
              <a:gd name="connsiteX560" fmla="*/ 4307205 w 11475720"/>
              <a:gd name="connsiteY560" fmla="*/ 1152525 h 1686877"/>
              <a:gd name="connsiteX561" fmla="*/ 4313873 w 11475720"/>
              <a:gd name="connsiteY561" fmla="*/ 1143953 h 1686877"/>
              <a:gd name="connsiteX562" fmla="*/ 4313873 w 11475720"/>
              <a:gd name="connsiteY562" fmla="*/ 1134428 h 1686877"/>
              <a:gd name="connsiteX563" fmla="*/ 4305300 w 11475720"/>
              <a:gd name="connsiteY563" fmla="*/ 1134428 h 1686877"/>
              <a:gd name="connsiteX564" fmla="*/ 4305300 w 11475720"/>
              <a:gd name="connsiteY564" fmla="*/ 1128713 h 1686877"/>
              <a:gd name="connsiteX565" fmla="*/ 4294823 w 11475720"/>
              <a:gd name="connsiteY565" fmla="*/ 1128713 h 1686877"/>
              <a:gd name="connsiteX566" fmla="*/ 4294823 w 11475720"/>
              <a:gd name="connsiteY566" fmla="*/ 1086803 h 1686877"/>
              <a:gd name="connsiteX567" fmla="*/ 4298633 w 11475720"/>
              <a:gd name="connsiteY567" fmla="*/ 1086803 h 1686877"/>
              <a:gd name="connsiteX568" fmla="*/ 4304348 w 11475720"/>
              <a:gd name="connsiteY568" fmla="*/ 1080135 h 1686877"/>
              <a:gd name="connsiteX569" fmla="*/ 4304348 w 11475720"/>
              <a:gd name="connsiteY569" fmla="*/ 1065848 h 1686877"/>
              <a:gd name="connsiteX570" fmla="*/ 4289108 w 11475720"/>
              <a:gd name="connsiteY570" fmla="*/ 1065848 h 1686877"/>
              <a:gd name="connsiteX571" fmla="*/ 4289108 w 11475720"/>
              <a:gd name="connsiteY571" fmla="*/ 844868 h 1686877"/>
              <a:gd name="connsiteX572" fmla="*/ 4283393 w 11475720"/>
              <a:gd name="connsiteY572" fmla="*/ 844868 h 1686877"/>
              <a:gd name="connsiteX573" fmla="*/ 4283393 w 11475720"/>
              <a:gd name="connsiteY573" fmla="*/ 855345 h 1686877"/>
              <a:gd name="connsiteX574" fmla="*/ 4261485 w 11475720"/>
              <a:gd name="connsiteY574" fmla="*/ 855345 h 1686877"/>
              <a:gd name="connsiteX575" fmla="*/ 4257675 w 11475720"/>
              <a:gd name="connsiteY575" fmla="*/ 848678 h 1686877"/>
              <a:gd name="connsiteX576" fmla="*/ 4194810 w 11475720"/>
              <a:gd name="connsiteY576" fmla="*/ 848678 h 1686877"/>
              <a:gd name="connsiteX577" fmla="*/ 4194810 w 11475720"/>
              <a:gd name="connsiteY577" fmla="*/ 839153 h 1686877"/>
              <a:gd name="connsiteX578" fmla="*/ 4158615 w 11475720"/>
              <a:gd name="connsiteY578" fmla="*/ 839153 h 1686877"/>
              <a:gd name="connsiteX579" fmla="*/ 4158615 w 11475720"/>
              <a:gd name="connsiteY579" fmla="*/ 847725 h 1686877"/>
              <a:gd name="connsiteX580" fmla="*/ 4065270 w 11475720"/>
              <a:gd name="connsiteY580" fmla="*/ 847725 h 1686877"/>
              <a:gd name="connsiteX581" fmla="*/ 4061460 w 11475720"/>
              <a:gd name="connsiteY581" fmla="*/ 854393 h 1686877"/>
              <a:gd name="connsiteX582" fmla="*/ 3990975 w 11475720"/>
              <a:gd name="connsiteY582" fmla="*/ 854393 h 1686877"/>
              <a:gd name="connsiteX583" fmla="*/ 3990975 w 11475720"/>
              <a:gd name="connsiteY583" fmla="*/ 1043940 h 1686877"/>
              <a:gd name="connsiteX584" fmla="*/ 3986213 w 11475720"/>
              <a:gd name="connsiteY584" fmla="*/ 1043940 h 1686877"/>
              <a:gd name="connsiteX585" fmla="*/ 3986213 w 11475720"/>
              <a:gd name="connsiteY585" fmla="*/ 942023 h 1686877"/>
              <a:gd name="connsiteX586" fmla="*/ 3917633 w 11475720"/>
              <a:gd name="connsiteY586" fmla="*/ 942023 h 1686877"/>
              <a:gd name="connsiteX587" fmla="*/ 3917633 w 11475720"/>
              <a:gd name="connsiteY587" fmla="*/ 922020 h 1686877"/>
              <a:gd name="connsiteX588" fmla="*/ 3901440 w 11475720"/>
              <a:gd name="connsiteY588" fmla="*/ 909638 h 1686877"/>
              <a:gd name="connsiteX589" fmla="*/ 3901440 w 11475720"/>
              <a:gd name="connsiteY589" fmla="*/ 867728 h 1686877"/>
              <a:gd name="connsiteX590" fmla="*/ 3884295 w 11475720"/>
              <a:gd name="connsiteY590" fmla="*/ 867728 h 1686877"/>
              <a:gd name="connsiteX591" fmla="*/ 3884295 w 11475720"/>
              <a:gd name="connsiteY591" fmla="*/ 881063 h 1686877"/>
              <a:gd name="connsiteX592" fmla="*/ 3867150 w 11475720"/>
              <a:gd name="connsiteY592" fmla="*/ 881063 h 1686877"/>
              <a:gd name="connsiteX593" fmla="*/ 3843338 w 11475720"/>
              <a:gd name="connsiteY593" fmla="*/ 886778 h 1686877"/>
              <a:gd name="connsiteX594" fmla="*/ 3843338 w 11475720"/>
              <a:gd name="connsiteY594" fmla="*/ 909638 h 1686877"/>
              <a:gd name="connsiteX595" fmla="*/ 3825240 w 11475720"/>
              <a:gd name="connsiteY595" fmla="*/ 919163 h 1686877"/>
              <a:gd name="connsiteX596" fmla="*/ 3825240 w 11475720"/>
              <a:gd name="connsiteY596" fmla="*/ 929640 h 1686877"/>
              <a:gd name="connsiteX597" fmla="*/ 3816668 w 11475720"/>
              <a:gd name="connsiteY597" fmla="*/ 929640 h 1686877"/>
              <a:gd name="connsiteX598" fmla="*/ 3805238 w 11475720"/>
              <a:gd name="connsiteY598" fmla="*/ 918210 h 1686877"/>
              <a:gd name="connsiteX599" fmla="*/ 3775710 w 11475720"/>
              <a:gd name="connsiteY599" fmla="*/ 918210 h 1686877"/>
              <a:gd name="connsiteX600" fmla="*/ 3775710 w 11475720"/>
              <a:gd name="connsiteY600" fmla="*/ 925830 h 1686877"/>
              <a:gd name="connsiteX601" fmla="*/ 3713798 w 11475720"/>
              <a:gd name="connsiteY601" fmla="*/ 925830 h 1686877"/>
              <a:gd name="connsiteX602" fmla="*/ 3713798 w 11475720"/>
              <a:gd name="connsiteY602" fmla="*/ 909638 h 1686877"/>
              <a:gd name="connsiteX603" fmla="*/ 3637598 w 11475720"/>
              <a:gd name="connsiteY603" fmla="*/ 909638 h 1686877"/>
              <a:gd name="connsiteX604" fmla="*/ 3637598 w 11475720"/>
              <a:gd name="connsiteY604" fmla="*/ 933450 h 1686877"/>
              <a:gd name="connsiteX605" fmla="*/ 3641408 w 11475720"/>
              <a:gd name="connsiteY605" fmla="*/ 933450 h 1686877"/>
              <a:gd name="connsiteX606" fmla="*/ 3641408 w 11475720"/>
              <a:gd name="connsiteY606" fmla="*/ 949643 h 1686877"/>
              <a:gd name="connsiteX607" fmla="*/ 3587115 w 11475720"/>
              <a:gd name="connsiteY607" fmla="*/ 949643 h 1686877"/>
              <a:gd name="connsiteX608" fmla="*/ 3579495 w 11475720"/>
              <a:gd name="connsiteY608" fmla="*/ 942023 h 1686877"/>
              <a:gd name="connsiteX609" fmla="*/ 3579495 w 11475720"/>
              <a:gd name="connsiteY609" fmla="*/ 920115 h 1686877"/>
              <a:gd name="connsiteX610" fmla="*/ 3571875 w 11475720"/>
              <a:gd name="connsiteY610" fmla="*/ 908685 h 1686877"/>
              <a:gd name="connsiteX611" fmla="*/ 3501390 w 11475720"/>
              <a:gd name="connsiteY611" fmla="*/ 908685 h 1686877"/>
              <a:gd name="connsiteX612" fmla="*/ 3501390 w 11475720"/>
              <a:gd name="connsiteY612" fmla="*/ 942975 h 1686877"/>
              <a:gd name="connsiteX613" fmla="*/ 3493770 w 11475720"/>
              <a:gd name="connsiteY613" fmla="*/ 942975 h 1686877"/>
              <a:gd name="connsiteX614" fmla="*/ 3493770 w 11475720"/>
              <a:gd name="connsiteY614" fmla="*/ 948690 h 1686877"/>
              <a:gd name="connsiteX615" fmla="*/ 3481388 w 11475720"/>
              <a:gd name="connsiteY615" fmla="*/ 948690 h 1686877"/>
              <a:gd name="connsiteX616" fmla="*/ 3481388 w 11475720"/>
              <a:gd name="connsiteY616" fmla="*/ 943928 h 1686877"/>
              <a:gd name="connsiteX617" fmla="*/ 3471863 w 11475720"/>
              <a:gd name="connsiteY617" fmla="*/ 943928 h 1686877"/>
              <a:gd name="connsiteX618" fmla="*/ 3455670 w 11475720"/>
              <a:gd name="connsiteY618" fmla="*/ 951548 h 1686877"/>
              <a:gd name="connsiteX619" fmla="*/ 3436620 w 11475720"/>
              <a:gd name="connsiteY619" fmla="*/ 951548 h 1686877"/>
              <a:gd name="connsiteX620" fmla="*/ 3432810 w 11475720"/>
              <a:gd name="connsiteY620" fmla="*/ 942023 h 1686877"/>
              <a:gd name="connsiteX621" fmla="*/ 3406140 w 11475720"/>
              <a:gd name="connsiteY621" fmla="*/ 942023 h 1686877"/>
              <a:gd name="connsiteX622" fmla="*/ 3406140 w 11475720"/>
              <a:gd name="connsiteY622" fmla="*/ 937260 h 1686877"/>
              <a:gd name="connsiteX623" fmla="*/ 3377565 w 11475720"/>
              <a:gd name="connsiteY623" fmla="*/ 937260 h 1686877"/>
              <a:gd name="connsiteX624" fmla="*/ 3377565 w 11475720"/>
              <a:gd name="connsiteY624" fmla="*/ 941070 h 1686877"/>
              <a:gd name="connsiteX625" fmla="*/ 3350895 w 11475720"/>
              <a:gd name="connsiteY625" fmla="*/ 941070 h 1686877"/>
              <a:gd name="connsiteX626" fmla="*/ 3328988 w 11475720"/>
              <a:gd name="connsiteY626" fmla="*/ 930593 h 1686877"/>
              <a:gd name="connsiteX627" fmla="*/ 3286125 w 11475720"/>
              <a:gd name="connsiteY627" fmla="*/ 930593 h 1686877"/>
              <a:gd name="connsiteX628" fmla="*/ 3286125 w 11475720"/>
              <a:gd name="connsiteY628" fmla="*/ 940118 h 1686877"/>
              <a:gd name="connsiteX629" fmla="*/ 3265170 w 11475720"/>
              <a:gd name="connsiteY629" fmla="*/ 940118 h 1686877"/>
              <a:gd name="connsiteX630" fmla="*/ 3244215 w 11475720"/>
              <a:gd name="connsiteY630" fmla="*/ 921068 h 1686877"/>
              <a:gd name="connsiteX631" fmla="*/ 3229928 w 11475720"/>
              <a:gd name="connsiteY631" fmla="*/ 921068 h 1686877"/>
              <a:gd name="connsiteX632" fmla="*/ 3214688 w 11475720"/>
              <a:gd name="connsiteY632" fmla="*/ 937260 h 1686877"/>
              <a:gd name="connsiteX633" fmla="*/ 3178493 w 11475720"/>
              <a:gd name="connsiteY633" fmla="*/ 937260 h 1686877"/>
              <a:gd name="connsiteX634" fmla="*/ 3178493 w 11475720"/>
              <a:gd name="connsiteY634" fmla="*/ 932498 h 1686877"/>
              <a:gd name="connsiteX635" fmla="*/ 3169920 w 11475720"/>
              <a:gd name="connsiteY635" fmla="*/ 932498 h 1686877"/>
              <a:gd name="connsiteX636" fmla="*/ 3169920 w 11475720"/>
              <a:gd name="connsiteY636" fmla="*/ 938213 h 1686877"/>
              <a:gd name="connsiteX637" fmla="*/ 3136583 w 11475720"/>
              <a:gd name="connsiteY637" fmla="*/ 938213 h 1686877"/>
              <a:gd name="connsiteX638" fmla="*/ 3136583 w 11475720"/>
              <a:gd name="connsiteY638" fmla="*/ 932498 h 1686877"/>
              <a:gd name="connsiteX639" fmla="*/ 3116580 w 11475720"/>
              <a:gd name="connsiteY639" fmla="*/ 932498 h 1686877"/>
              <a:gd name="connsiteX640" fmla="*/ 3116580 w 11475720"/>
              <a:gd name="connsiteY640" fmla="*/ 938213 h 1686877"/>
              <a:gd name="connsiteX641" fmla="*/ 3060383 w 11475720"/>
              <a:gd name="connsiteY641" fmla="*/ 938213 h 1686877"/>
              <a:gd name="connsiteX642" fmla="*/ 3060383 w 11475720"/>
              <a:gd name="connsiteY642" fmla="*/ 1233488 h 1686877"/>
              <a:gd name="connsiteX643" fmla="*/ 3053715 w 11475720"/>
              <a:gd name="connsiteY643" fmla="*/ 1237298 h 1686877"/>
              <a:gd name="connsiteX644" fmla="*/ 3053715 w 11475720"/>
              <a:gd name="connsiteY644" fmla="*/ 1391603 h 1686877"/>
              <a:gd name="connsiteX645" fmla="*/ 2986088 w 11475720"/>
              <a:gd name="connsiteY645" fmla="*/ 1391603 h 1686877"/>
              <a:gd name="connsiteX646" fmla="*/ 2986088 w 11475720"/>
              <a:gd name="connsiteY646" fmla="*/ 1383983 h 1686877"/>
              <a:gd name="connsiteX647" fmla="*/ 2954655 w 11475720"/>
              <a:gd name="connsiteY647" fmla="*/ 1383983 h 1686877"/>
              <a:gd name="connsiteX648" fmla="*/ 2954655 w 11475720"/>
              <a:gd name="connsiteY648" fmla="*/ 1391603 h 1686877"/>
              <a:gd name="connsiteX649" fmla="*/ 2908935 w 11475720"/>
              <a:gd name="connsiteY649" fmla="*/ 1391603 h 1686877"/>
              <a:gd name="connsiteX650" fmla="*/ 2908935 w 11475720"/>
              <a:gd name="connsiteY650" fmla="*/ 1551623 h 1686877"/>
              <a:gd name="connsiteX651" fmla="*/ 2897505 w 11475720"/>
              <a:gd name="connsiteY651" fmla="*/ 1551623 h 1686877"/>
              <a:gd name="connsiteX652" fmla="*/ 2897505 w 11475720"/>
              <a:gd name="connsiteY652" fmla="*/ 1540193 h 1686877"/>
              <a:gd name="connsiteX653" fmla="*/ 2837498 w 11475720"/>
              <a:gd name="connsiteY653" fmla="*/ 1540193 h 1686877"/>
              <a:gd name="connsiteX654" fmla="*/ 2837498 w 11475720"/>
              <a:gd name="connsiteY654" fmla="*/ 1303020 h 1686877"/>
              <a:gd name="connsiteX655" fmla="*/ 2828925 w 11475720"/>
              <a:gd name="connsiteY655" fmla="*/ 1295400 h 1686877"/>
              <a:gd name="connsiteX656" fmla="*/ 2828925 w 11475720"/>
              <a:gd name="connsiteY656" fmla="*/ 1040130 h 1686877"/>
              <a:gd name="connsiteX657" fmla="*/ 2818448 w 11475720"/>
              <a:gd name="connsiteY657" fmla="*/ 1040130 h 1686877"/>
              <a:gd name="connsiteX658" fmla="*/ 2818448 w 11475720"/>
              <a:gd name="connsiteY658" fmla="*/ 1049655 h 1686877"/>
              <a:gd name="connsiteX659" fmla="*/ 2807018 w 11475720"/>
              <a:gd name="connsiteY659" fmla="*/ 1049655 h 1686877"/>
              <a:gd name="connsiteX660" fmla="*/ 2807018 w 11475720"/>
              <a:gd name="connsiteY660" fmla="*/ 980123 h 1686877"/>
              <a:gd name="connsiteX661" fmla="*/ 2800350 w 11475720"/>
              <a:gd name="connsiteY661" fmla="*/ 973455 h 1686877"/>
              <a:gd name="connsiteX662" fmla="*/ 2800350 w 11475720"/>
              <a:gd name="connsiteY662" fmla="*/ 903923 h 1686877"/>
              <a:gd name="connsiteX663" fmla="*/ 2792730 w 11475720"/>
              <a:gd name="connsiteY663" fmla="*/ 903923 h 1686877"/>
              <a:gd name="connsiteX664" fmla="*/ 2792730 w 11475720"/>
              <a:gd name="connsiteY664" fmla="*/ 935355 h 1686877"/>
              <a:gd name="connsiteX665" fmla="*/ 2755583 w 11475720"/>
              <a:gd name="connsiteY665" fmla="*/ 935355 h 1686877"/>
              <a:gd name="connsiteX666" fmla="*/ 2755583 w 11475720"/>
              <a:gd name="connsiteY666" fmla="*/ 947738 h 1686877"/>
              <a:gd name="connsiteX667" fmla="*/ 2638425 w 11475720"/>
              <a:gd name="connsiteY667" fmla="*/ 947738 h 1686877"/>
              <a:gd name="connsiteX668" fmla="*/ 2638425 w 11475720"/>
              <a:gd name="connsiteY668" fmla="*/ 919163 h 1686877"/>
              <a:gd name="connsiteX669" fmla="*/ 2643188 w 11475720"/>
              <a:gd name="connsiteY669" fmla="*/ 916305 h 1686877"/>
              <a:gd name="connsiteX670" fmla="*/ 2650808 w 11475720"/>
              <a:gd name="connsiteY670" fmla="*/ 916305 h 1686877"/>
              <a:gd name="connsiteX671" fmla="*/ 2650808 w 11475720"/>
              <a:gd name="connsiteY671" fmla="*/ 897255 h 1686877"/>
              <a:gd name="connsiteX672" fmla="*/ 2654618 w 11475720"/>
              <a:gd name="connsiteY672" fmla="*/ 893445 h 1686877"/>
              <a:gd name="connsiteX673" fmla="*/ 2654618 w 11475720"/>
              <a:gd name="connsiteY673" fmla="*/ 864870 h 1686877"/>
              <a:gd name="connsiteX674" fmla="*/ 2633663 w 11475720"/>
              <a:gd name="connsiteY674" fmla="*/ 864870 h 1686877"/>
              <a:gd name="connsiteX675" fmla="*/ 2633663 w 11475720"/>
              <a:gd name="connsiteY675" fmla="*/ 838200 h 1686877"/>
              <a:gd name="connsiteX676" fmla="*/ 2609850 w 11475720"/>
              <a:gd name="connsiteY676" fmla="*/ 838200 h 1686877"/>
              <a:gd name="connsiteX677" fmla="*/ 2605088 w 11475720"/>
              <a:gd name="connsiteY677" fmla="*/ 717233 h 1686877"/>
              <a:gd name="connsiteX678" fmla="*/ 2600325 w 11475720"/>
              <a:gd name="connsiteY678" fmla="*/ 716280 h 1686877"/>
              <a:gd name="connsiteX679" fmla="*/ 2600325 w 11475720"/>
              <a:gd name="connsiteY679" fmla="*/ 838200 h 1686877"/>
              <a:gd name="connsiteX680" fmla="*/ 2579370 w 11475720"/>
              <a:gd name="connsiteY680" fmla="*/ 838200 h 1686877"/>
              <a:gd name="connsiteX681" fmla="*/ 2570798 w 11475720"/>
              <a:gd name="connsiteY681" fmla="*/ 844868 h 1686877"/>
              <a:gd name="connsiteX682" fmla="*/ 2570798 w 11475720"/>
              <a:gd name="connsiteY682" fmla="*/ 869633 h 1686877"/>
              <a:gd name="connsiteX683" fmla="*/ 2554605 w 11475720"/>
              <a:gd name="connsiteY683" fmla="*/ 869633 h 1686877"/>
              <a:gd name="connsiteX684" fmla="*/ 2554605 w 11475720"/>
              <a:gd name="connsiteY684" fmla="*/ 895350 h 1686877"/>
              <a:gd name="connsiteX685" fmla="*/ 2558415 w 11475720"/>
              <a:gd name="connsiteY685" fmla="*/ 899160 h 1686877"/>
              <a:gd name="connsiteX686" fmla="*/ 2558415 w 11475720"/>
              <a:gd name="connsiteY686" fmla="*/ 915353 h 1686877"/>
              <a:gd name="connsiteX687" fmla="*/ 2566035 w 11475720"/>
              <a:gd name="connsiteY687" fmla="*/ 915353 h 1686877"/>
              <a:gd name="connsiteX688" fmla="*/ 2573655 w 11475720"/>
              <a:gd name="connsiteY688" fmla="*/ 918210 h 1686877"/>
              <a:gd name="connsiteX689" fmla="*/ 2573655 w 11475720"/>
              <a:gd name="connsiteY689" fmla="*/ 979170 h 1686877"/>
              <a:gd name="connsiteX690" fmla="*/ 2564130 w 11475720"/>
              <a:gd name="connsiteY690" fmla="*/ 979170 h 1686877"/>
              <a:gd name="connsiteX691" fmla="*/ 2564130 w 11475720"/>
              <a:gd name="connsiteY691" fmla="*/ 990600 h 1686877"/>
              <a:gd name="connsiteX692" fmla="*/ 2568893 w 11475720"/>
              <a:gd name="connsiteY692" fmla="*/ 992505 h 1686877"/>
              <a:gd name="connsiteX693" fmla="*/ 2568893 w 11475720"/>
              <a:gd name="connsiteY693" fmla="*/ 1000125 h 1686877"/>
              <a:gd name="connsiteX694" fmla="*/ 2574608 w 11475720"/>
              <a:gd name="connsiteY694" fmla="*/ 1002030 h 1686877"/>
              <a:gd name="connsiteX695" fmla="*/ 2574608 w 11475720"/>
              <a:gd name="connsiteY695" fmla="*/ 1043940 h 1686877"/>
              <a:gd name="connsiteX696" fmla="*/ 2553653 w 11475720"/>
              <a:gd name="connsiteY696" fmla="*/ 1043940 h 1686877"/>
              <a:gd name="connsiteX697" fmla="*/ 2553653 w 11475720"/>
              <a:gd name="connsiteY697" fmla="*/ 1024890 h 1686877"/>
              <a:gd name="connsiteX698" fmla="*/ 2543175 w 11475720"/>
              <a:gd name="connsiteY698" fmla="*/ 1024890 h 1686877"/>
              <a:gd name="connsiteX699" fmla="*/ 2543175 w 11475720"/>
              <a:gd name="connsiteY699" fmla="*/ 1043940 h 1686877"/>
              <a:gd name="connsiteX700" fmla="*/ 2525078 w 11475720"/>
              <a:gd name="connsiteY700" fmla="*/ 1043940 h 1686877"/>
              <a:gd name="connsiteX701" fmla="*/ 2516505 w 11475720"/>
              <a:gd name="connsiteY701" fmla="*/ 1059180 h 1686877"/>
              <a:gd name="connsiteX702" fmla="*/ 2516505 w 11475720"/>
              <a:gd name="connsiteY702" fmla="*/ 1338263 h 1686877"/>
              <a:gd name="connsiteX703" fmla="*/ 2475548 w 11475720"/>
              <a:gd name="connsiteY703" fmla="*/ 1338263 h 1686877"/>
              <a:gd name="connsiteX704" fmla="*/ 2475548 w 11475720"/>
              <a:gd name="connsiteY704" fmla="*/ 975360 h 1686877"/>
              <a:gd name="connsiteX705" fmla="*/ 2437448 w 11475720"/>
              <a:gd name="connsiteY705" fmla="*/ 975360 h 1686877"/>
              <a:gd name="connsiteX706" fmla="*/ 2437448 w 11475720"/>
              <a:gd name="connsiteY706" fmla="*/ 963930 h 1686877"/>
              <a:gd name="connsiteX707" fmla="*/ 2411730 w 11475720"/>
              <a:gd name="connsiteY707" fmla="*/ 963930 h 1686877"/>
              <a:gd name="connsiteX708" fmla="*/ 2405063 w 11475720"/>
              <a:gd name="connsiteY708" fmla="*/ 973455 h 1686877"/>
              <a:gd name="connsiteX709" fmla="*/ 2366963 w 11475720"/>
              <a:gd name="connsiteY709" fmla="*/ 973455 h 1686877"/>
              <a:gd name="connsiteX710" fmla="*/ 2366963 w 11475720"/>
              <a:gd name="connsiteY710" fmla="*/ 980123 h 1686877"/>
              <a:gd name="connsiteX711" fmla="*/ 2270760 w 11475720"/>
              <a:gd name="connsiteY711" fmla="*/ 980123 h 1686877"/>
              <a:gd name="connsiteX712" fmla="*/ 2264093 w 11475720"/>
              <a:gd name="connsiteY712" fmla="*/ 971550 h 1686877"/>
              <a:gd name="connsiteX713" fmla="*/ 2252663 w 11475720"/>
              <a:gd name="connsiteY713" fmla="*/ 971550 h 1686877"/>
              <a:gd name="connsiteX714" fmla="*/ 2252663 w 11475720"/>
              <a:gd name="connsiteY714" fmla="*/ 1303020 h 1686877"/>
              <a:gd name="connsiteX715" fmla="*/ 2243138 w 11475720"/>
              <a:gd name="connsiteY715" fmla="*/ 1316355 h 1686877"/>
              <a:gd name="connsiteX716" fmla="*/ 2231708 w 11475720"/>
              <a:gd name="connsiteY716" fmla="*/ 1316355 h 1686877"/>
              <a:gd name="connsiteX717" fmla="*/ 2231708 w 11475720"/>
              <a:gd name="connsiteY717" fmla="*/ 1367790 h 1686877"/>
              <a:gd name="connsiteX718" fmla="*/ 2210753 w 11475720"/>
              <a:gd name="connsiteY718" fmla="*/ 1367790 h 1686877"/>
              <a:gd name="connsiteX719" fmla="*/ 2210753 w 11475720"/>
              <a:gd name="connsiteY719" fmla="*/ 1376363 h 1686877"/>
              <a:gd name="connsiteX720" fmla="*/ 2202180 w 11475720"/>
              <a:gd name="connsiteY720" fmla="*/ 1376363 h 1686877"/>
              <a:gd name="connsiteX721" fmla="*/ 2202180 w 11475720"/>
              <a:gd name="connsiteY721" fmla="*/ 1365885 h 1686877"/>
              <a:gd name="connsiteX722" fmla="*/ 2177415 w 11475720"/>
              <a:gd name="connsiteY722" fmla="*/ 1365885 h 1686877"/>
              <a:gd name="connsiteX723" fmla="*/ 2177415 w 11475720"/>
              <a:gd name="connsiteY723" fmla="*/ 1027748 h 1686877"/>
              <a:gd name="connsiteX724" fmla="*/ 2163128 w 11475720"/>
              <a:gd name="connsiteY724" fmla="*/ 1027748 h 1686877"/>
              <a:gd name="connsiteX725" fmla="*/ 2163128 w 11475720"/>
              <a:gd name="connsiteY725" fmla="*/ 951548 h 1686877"/>
              <a:gd name="connsiteX726" fmla="*/ 2142173 w 11475720"/>
              <a:gd name="connsiteY726" fmla="*/ 951548 h 1686877"/>
              <a:gd name="connsiteX727" fmla="*/ 2142173 w 11475720"/>
              <a:gd name="connsiteY727" fmla="*/ 958215 h 1686877"/>
              <a:gd name="connsiteX728" fmla="*/ 1968818 w 11475720"/>
              <a:gd name="connsiteY728" fmla="*/ 958215 h 1686877"/>
              <a:gd name="connsiteX729" fmla="*/ 1957388 w 11475720"/>
              <a:gd name="connsiteY729" fmla="*/ 937260 h 1686877"/>
              <a:gd name="connsiteX730" fmla="*/ 1946910 w 11475720"/>
              <a:gd name="connsiteY730" fmla="*/ 937260 h 1686877"/>
              <a:gd name="connsiteX731" fmla="*/ 1946910 w 11475720"/>
              <a:gd name="connsiteY731" fmla="*/ 594360 h 1686877"/>
              <a:gd name="connsiteX732" fmla="*/ 1861185 w 11475720"/>
              <a:gd name="connsiteY732" fmla="*/ 551498 h 1686877"/>
              <a:gd name="connsiteX733" fmla="*/ 1824990 w 11475720"/>
              <a:gd name="connsiteY733" fmla="*/ 551498 h 1686877"/>
              <a:gd name="connsiteX734" fmla="*/ 1824990 w 11475720"/>
              <a:gd name="connsiteY734" fmla="*/ 555308 h 1686877"/>
              <a:gd name="connsiteX735" fmla="*/ 1815465 w 11475720"/>
              <a:gd name="connsiteY735" fmla="*/ 555308 h 1686877"/>
              <a:gd name="connsiteX736" fmla="*/ 1815465 w 11475720"/>
              <a:gd name="connsiteY736" fmla="*/ 551498 h 1686877"/>
              <a:gd name="connsiteX737" fmla="*/ 1790700 w 11475720"/>
              <a:gd name="connsiteY737" fmla="*/ 551498 h 1686877"/>
              <a:gd name="connsiteX738" fmla="*/ 1790700 w 11475720"/>
              <a:gd name="connsiteY738" fmla="*/ 620078 h 1686877"/>
              <a:gd name="connsiteX739" fmla="*/ 1728788 w 11475720"/>
              <a:gd name="connsiteY739" fmla="*/ 620078 h 1686877"/>
              <a:gd name="connsiteX740" fmla="*/ 1728788 w 11475720"/>
              <a:gd name="connsiteY740" fmla="*/ 947738 h 1686877"/>
              <a:gd name="connsiteX741" fmla="*/ 1691640 w 11475720"/>
              <a:gd name="connsiteY741" fmla="*/ 947738 h 1686877"/>
              <a:gd name="connsiteX742" fmla="*/ 1691640 w 11475720"/>
              <a:gd name="connsiteY742" fmla="*/ 1047750 h 1686877"/>
              <a:gd name="connsiteX743" fmla="*/ 1548765 w 11475720"/>
              <a:gd name="connsiteY743" fmla="*/ 1084898 h 1686877"/>
              <a:gd name="connsiteX744" fmla="*/ 1488758 w 11475720"/>
              <a:gd name="connsiteY744" fmla="*/ 1084898 h 1686877"/>
              <a:gd name="connsiteX745" fmla="*/ 1488758 w 11475720"/>
              <a:gd name="connsiteY745" fmla="*/ 1102043 h 1686877"/>
              <a:gd name="connsiteX746" fmla="*/ 1479233 w 11475720"/>
              <a:gd name="connsiteY746" fmla="*/ 1102043 h 1686877"/>
              <a:gd name="connsiteX747" fmla="*/ 1470660 w 11475720"/>
              <a:gd name="connsiteY747" fmla="*/ 1127760 h 1686877"/>
              <a:gd name="connsiteX748" fmla="*/ 1457325 w 11475720"/>
              <a:gd name="connsiteY748" fmla="*/ 1127760 h 1686877"/>
              <a:gd name="connsiteX749" fmla="*/ 1457325 w 11475720"/>
              <a:gd name="connsiteY749" fmla="*/ 1198245 h 1686877"/>
              <a:gd name="connsiteX750" fmla="*/ 1441133 w 11475720"/>
              <a:gd name="connsiteY750" fmla="*/ 1198245 h 1686877"/>
              <a:gd name="connsiteX751" fmla="*/ 1441133 w 11475720"/>
              <a:gd name="connsiteY751" fmla="*/ 1187768 h 1686877"/>
              <a:gd name="connsiteX752" fmla="*/ 1416368 w 11475720"/>
              <a:gd name="connsiteY752" fmla="*/ 1187768 h 1686877"/>
              <a:gd name="connsiteX753" fmla="*/ 1412558 w 11475720"/>
              <a:gd name="connsiteY753" fmla="*/ 1195388 h 1686877"/>
              <a:gd name="connsiteX754" fmla="*/ 1328738 w 11475720"/>
              <a:gd name="connsiteY754" fmla="*/ 1195388 h 1686877"/>
              <a:gd name="connsiteX755" fmla="*/ 1328738 w 11475720"/>
              <a:gd name="connsiteY755" fmla="*/ 1189673 h 1686877"/>
              <a:gd name="connsiteX756" fmla="*/ 1298258 w 11475720"/>
              <a:gd name="connsiteY756" fmla="*/ 1189673 h 1686877"/>
              <a:gd name="connsiteX757" fmla="*/ 1298258 w 11475720"/>
              <a:gd name="connsiteY757" fmla="*/ 1195388 h 1686877"/>
              <a:gd name="connsiteX758" fmla="*/ 1257300 w 11475720"/>
              <a:gd name="connsiteY758" fmla="*/ 1195388 h 1686877"/>
              <a:gd name="connsiteX759" fmla="*/ 1257300 w 11475720"/>
              <a:gd name="connsiteY759" fmla="*/ 1186815 h 1686877"/>
              <a:gd name="connsiteX760" fmla="*/ 1251585 w 11475720"/>
              <a:gd name="connsiteY760" fmla="*/ 1186815 h 1686877"/>
              <a:gd name="connsiteX761" fmla="*/ 1251585 w 11475720"/>
              <a:gd name="connsiteY761" fmla="*/ 1224915 h 1686877"/>
              <a:gd name="connsiteX762" fmla="*/ 1184910 w 11475720"/>
              <a:gd name="connsiteY762" fmla="*/ 1224915 h 1686877"/>
              <a:gd name="connsiteX763" fmla="*/ 1184910 w 11475720"/>
              <a:gd name="connsiteY763" fmla="*/ 1587818 h 1686877"/>
              <a:gd name="connsiteX764" fmla="*/ 1164908 w 11475720"/>
              <a:gd name="connsiteY764" fmla="*/ 1587818 h 1686877"/>
              <a:gd name="connsiteX765" fmla="*/ 1164908 w 11475720"/>
              <a:gd name="connsiteY765" fmla="*/ 1309688 h 1686877"/>
              <a:gd name="connsiteX766" fmla="*/ 1155383 w 11475720"/>
              <a:gd name="connsiteY766" fmla="*/ 1309688 h 1686877"/>
              <a:gd name="connsiteX767" fmla="*/ 1155383 w 11475720"/>
              <a:gd name="connsiteY767" fmla="*/ 1315403 h 1686877"/>
              <a:gd name="connsiteX768" fmla="*/ 1143953 w 11475720"/>
              <a:gd name="connsiteY768" fmla="*/ 1315403 h 1686877"/>
              <a:gd name="connsiteX769" fmla="*/ 1143953 w 11475720"/>
              <a:gd name="connsiteY769" fmla="*/ 1295400 h 1686877"/>
              <a:gd name="connsiteX770" fmla="*/ 1138238 w 11475720"/>
              <a:gd name="connsiteY770" fmla="*/ 1295400 h 1686877"/>
              <a:gd name="connsiteX771" fmla="*/ 1138238 w 11475720"/>
              <a:gd name="connsiteY771" fmla="*/ 1301115 h 1686877"/>
              <a:gd name="connsiteX772" fmla="*/ 1084898 w 11475720"/>
              <a:gd name="connsiteY772" fmla="*/ 1301115 h 1686877"/>
              <a:gd name="connsiteX773" fmla="*/ 1084898 w 11475720"/>
              <a:gd name="connsiteY773" fmla="*/ 1293495 h 1686877"/>
              <a:gd name="connsiteX774" fmla="*/ 1055370 w 11475720"/>
              <a:gd name="connsiteY774" fmla="*/ 1293495 h 1686877"/>
              <a:gd name="connsiteX775" fmla="*/ 1043940 w 11475720"/>
              <a:gd name="connsiteY775" fmla="*/ 1284923 h 1686877"/>
              <a:gd name="connsiteX776" fmla="*/ 948690 w 11475720"/>
              <a:gd name="connsiteY776" fmla="*/ 1284923 h 1686877"/>
              <a:gd name="connsiteX777" fmla="*/ 948690 w 11475720"/>
              <a:gd name="connsiteY777" fmla="*/ 1290638 h 1686877"/>
              <a:gd name="connsiteX778" fmla="*/ 928688 w 11475720"/>
              <a:gd name="connsiteY778" fmla="*/ 1290638 h 1686877"/>
              <a:gd name="connsiteX779" fmla="*/ 928688 w 11475720"/>
              <a:gd name="connsiteY779" fmla="*/ 1284923 h 1686877"/>
              <a:gd name="connsiteX780" fmla="*/ 918210 w 11475720"/>
              <a:gd name="connsiteY780" fmla="*/ 1284923 h 1686877"/>
              <a:gd name="connsiteX781" fmla="*/ 918210 w 11475720"/>
              <a:gd name="connsiteY781" fmla="*/ 1303020 h 1686877"/>
              <a:gd name="connsiteX782" fmla="*/ 903923 w 11475720"/>
              <a:gd name="connsiteY782" fmla="*/ 1303020 h 1686877"/>
              <a:gd name="connsiteX783" fmla="*/ 903923 w 11475720"/>
              <a:gd name="connsiteY783" fmla="*/ 1310640 h 1686877"/>
              <a:gd name="connsiteX784" fmla="*/ 895350 w 11475720"/>
              <a:gd name="connsiteY784" fmla="*/ 1310640 h 1686877"/>
              <a:gd name="connsiteX785" fmla="*/ 884873 w 11475720"/>
              <a:gd name="connsiteY785" fmla="*/ 1316355 h 1686877"/>
              <a:gd name="connsiteX786" fmla="*/ 884873 w 11475720"/>
              <a:gd name="connsiteY786" fmla="*/ 1557338 h 1686877"/>
              <a:gd name="connsiteX787" fmla="*/ 805815 w 11475720"/>
              <a:gd name="connsiteY787" fmla="*/ 1557338 h 1686877"/>
              <a:gd name="connsiteX788" fmla="*/ 805815 w 11475720"/>
              <a:gd name="connsiteY788" fmla="*/ 1521143 h 1686877"/>
              <a:gd name="connsiteX789" fmla="*/ 801053 w 11475720"/>
              <a:gd name="connsiteY789" fmla="*/ 1521143 h 1686877"/>
              <a:gd name="connsiteX790" fmla="*/ 801053 w 11475720"/>
              <a:gd name="connsiteY790" fmla="*/ 1062990 h 1686877"/>
              <a:gd name="connsiteX791" fmla="*/ 794385 w 11475720"/>
              <a:gd name="connsiteY791" fmla="*/ 1062990 h 1686877"/>
              <a:gd name="connsiteX792" fmla="*/ 794385 w 11475720"/>
              <a:gd name="connsiteY792" fmla="*/ 1068705 h 1686877"/>
              <a:gd name="connsiteX793" fmla="*/ 780098 w 11475720"/>
              <a:gd name="connsiteY793" fmla="*/ 1068705 h 1686877"/>
              <a:gd name="connsiteX794" fmla="*/ 780098 w 11475720"/>
              <a:gd name="connsiteY794" fmla="*/ 1044893 h 1686877"/>
              <a:gd name="connsiteX795" fmla="*/ 733425 w 11475720"/>
              <a:gd name="connsiteY795" fmla="*/ 1044893 h 1686877"/>
              <a:gd name="connsiteX796" fmla="*/ 733425 w 11475720"/>
              <a:gd name="connsiteY796" fmla="*/ 989648 h 1686877"/>
              <a:gd name="connsiteX797" fmla="*/ 737235 w 11475720"/>
              <a:gd name="connsiteY797" fmla="*/ 989648 h 1686877"/>
              <a:gd name="connsiteX798" fmla="*/ 737235 w 11475720"/>
              <a:gd name="connsiteY798" fmla="*/ 978218 h 1686877"/>
              <a:gd name="connsiteX799" fmla="*/ 646748 w 11475720"/>
              <a:gd name="connsiteY799" fmla="*/ 978218 h 1686877"/>
              <a:gd name="connsiteX800" fmla="*/ 646748 w 11475720"/>
              <a:gd name="connsiteY800" fmla="*/ 988695 h 1686877"/>
              <a:gd name="connsiteX801" fmla="*/ 616268 w 11475720"/>
              <a:gd name="connsiteY801" fmla="*/ 988695 h 1686877"/>
              <a:gd name="connsiteX802" fmla="*/ 616268 w 11475720"/>
              <a:gd name="connsiteY802" fmla="*/ 994410 h 1686877"/>
              <a:gd name="connsiteX803" fmla="*/ 587693 w 11475720"/>
              <a:gd name="connsiteY803" fmla="*/ 994410 h 1686877"/>
              <a:gd name="connsiteX804" fmla="*/ 587693 w 11475720"/>
              <a:gd name="connsiteY804" fmla="*/ 1183005 h 1686877"/>
              <a:gd name="connsiteX805" fmla="*/ 529590 w 11475720"/>
              <a:gd name="connsiteY805" fmla="*/ 1183005 h 1686877"/>
              <a:gd name="connsiteX806" fmla="*/ 529590 w 11475720"/>
              <a:gd name="connsiteY806" fmla="*/ 1179195 h 1686877"/>
              <a:gd name="connsiteX807" fmla="*/ 523875 w 11475720"/>
              <a:gd name="connsiteY807" fmla="*/ 1179195 h 1686877"/>
              <a:gd name="connsiteX808" fmla="*/ 523875 w 11475720"/>
              <a:gd name="connsiteY808" fmla="*/ 1261110 h 1686877"/>
              <a:gd name="connsiteX809" fmla="*/ 495300 w 11475720"/>
              <a:gd name="connsiteY809" fmla="*/ 1261110 h 1686877"/>
              <a:gd name="connsiteX810" fmla="*/ 495300 w 11475720"/>
              <a:gd name="connsiteY810" fmla="*/ 1528763 h 1686877"/>
              <a:gd name="connsiteX811" fmla="*/ 484823 w 11475720"/>
              <a:gd name="connsiteY811" fmla="*/ 1528763 h 1686877"/>
              <a:gd name="connsiteX812" fmla="*/ 484823 w 11475720"/>
              <a:gd name="connsiteY812" fmla="*/ 1548765 h 1686877"/>
              <a:gd name="connsiteX813" fmla="*/ 476250 w 11475720"/>
              <a:gd name="connsiteY813" fmla="*/ 1548765 h 1686877"/>
              <a:gd name="connsiteX814" fmla="*/ 476250 w 11475720"/>
              <a:gd name="connsiteY814" fmla="*/ 1013460 h 1686877"/>
              <a:gd name="connsiteX815" fmla="*/ 478155 w 11475720"/>
              <a:gd name="connsiteY815" fmla="*/ 1005840 h 1686877"/>
              <a:gd name="connsiteX816" fmla="*/ 478155 w 11475720"/>
              <a:gd name="connsiteY816" fmla="*/ 966788 h 1686877"/>
              <a:gd name="connsiteX817" fmla="*/ 466725 w 11475720"/>
              <a:gd name="connsiteY817" fmla="*/ 966788 h 1686877"/>
              <a:gd name="connsiteX818" fmla="*/ 466725 w 11475720"/>
              <a:gd name="connsiteY818" fmla="*/ 978218 h 1686877"/>
              <a:gd name="connsiteX819" fmla="*/ 424815 w 11475720"/>
              <a:gd name="connsiteY819" fmla="*/ 978218 h 1686877"/>
              <a:gd name="connsiteX820" fmla="*/ 424815 w 11475720"/>
              <a:gd name="connsiteY820" fmla="*/ 985838 h 1686877"/>
              <a:gd name="connsiteX821" fmla="*/ 409575 w 11475720"/>
              <a:gd name="connsiteY821" fmla="*/ 985838 h 1686877"/>
              <a:gd name="connsiteX822" fmla="*/ 409575 w 11475720"/>
              <a:gd name="connsiteY822" fmla="*/ 978218 h 1686877"/>
              <a:gd name="connsiteX823" fmla="*/ 345758 w 11475720"/>
              <a:gd name="connsiteY823" fmla="*/ 978218 h 1686877"/>
              <a:gd name="connsiteX824" fmla="*/ 345758 w 11475720"/>
              <a:gd name="connsiteY824" fmla="*/ 987743 h 1686877"/>
              <a:gd name="connsiteX825" fmla="*/ 300990 w 11475720"/>
              <a:gd name="connsiteY825" fmla="*/ 987743 h 1686877"/>
              <a:gd name="connsiteX826" fmla="*/ 261938 w 11475720"/>
              <a:gd name="connsiteY826" fmla="*/ 956310 h 1686877"/>
              <a:gd name="connsiteX827" fmla="*/ 187643 w 11475720"/>
              <a:gd name="connsiteY827" fmla="*/ 923925 h 1686877"/>
              <a:gd name="connsiteX828" fmla="*/ 185738 w 11475720"/>
              <a:gd name="connsiteY828" fmla="*/ 918210 h 1686877"/>
              <a:gd name="connsiteX829" fmla="*/ 179070 w 11475720"/>
              <a:gd name="connsiteY829" fmla="*/ 918210 h 1686877"/>
              <a:gd name="connsiteX830" fmla="*/ 173355 w 11475720"/>
              <a:gd name="connsiteY830" fmla="*/ 794385 h 1686877"/>
              <a:gd name="connsiteX831" fmla="*/ 167640 w 11475720"/>
              <a:gd name="connsiteY831" fmla="*/ 791528 h 1686877"/>
              <a:gd name="connsiteX832" fmla="*/ 167640 w 11475720"/>
              <a:gd name="connsiteY832" fmla="*/ 918210 h 1686877"/>
              <a:gd name="connsiteX833" fmla="*/ 162878 w 11475720"/>
              <a:gd name="connsiteY833" fmla="*/ 923925 h 1686877"/>
              <a:gd name="connsiteX834" fmla="*/ 145733 w 11475720"/>
              <a:gd name="connsiteY834" fmla="*/ 1541145 h 1686877"/>
              <a:gd name="connsiteX835" fmla="*/ 140018 w 11475720"/>
              <a:gd name="connsiteY835" fmla="*/ 1541145 h 1686877"/>
              <a:gd name="connsiteX836" fmla="*/ 140018 w 11475720"/>
              <a:gd name="connsiteY836" fmla="*/ 1580198 h 1686877"/>
              <a:gd name="connsiteX837" fmla="*/ 112395 w 11475720"/>
              <a:gd name="connsiteY837" fmla="*/ 1580198 h 1686877"/>
              <a:gd name="connsiteX838" fmla="*/ 112395 w 11475720"/>
              <a:gd name="connsiteY838" fmla="*/ 1622108 h 1686877"/>
              <a:gd name="connsiteX839" fmla="*/ 102870 w 11475720"/>
              <a:gd name="connsiteY839" fmla="*/ 1622108 h 1686877"/>
              <a:gd name="connsiteX840" fmla="*/ 102870 w 11475720"/>
              <a:gd name="connsiteY840" fmla="*/ 1607820 h 1686877"/>
              <a:gd name="connsiteX841" fmla="*/ 95250 w 11475720"/>
              <a:gd name="connsiteY841" fmla="*/ 1607820 h 1686877"/>
              <a:gd name="connsiteX842" fmla="*/ 95250 w 11475720"/>
              <a:gd name="connsiteY842" fmla="*/ 1621155 h 1686877"/>
              <a:gd name="connsiteX843" fmla="*/ 85725 w 11475720"/>
              <a:gd name="connsiteY843" fmla="*/ 1621155 h 1686877"/>
              <a:gd name="connsiteX844" fmla="*/ 85725 w 11475720"/>
              <a:gd name="connsiteY844" fmla="*/ 1627823 h 1686877"/>
              <a:gd name="connsiteX845" fmla="*/ 55245 w 11475720"/>
              <a:gd name="connsiteY845" fmla="*/ 1627823 h 1686877"/>
              <a:gd name="connsiteX846" fmla="*/ 55245 w 11475720"/>
              <a:gd name="connsiteY846" fmla="*/ 1641158 h 1686877"/>
              <a:gd name="connsiteX847" fmla="*/ 31433 w 11475720"/>
              <a:gd name="connsiteY847" fmla="*/ 1641158 h 1686877"/>
              <a:gd name="connsiteX848" fmla="*/ 22860 w 11475720"/>
              <a:gd name="connsiteY848" fmla="*/ 1652588 h 1686877"/>
              <a:gd name="connsiteX849" fmla="*/ 18098 w 11475720"/>
              <a:gd name="connsiteY849" fmla="*/ 1652588 h 1686877"/>
              <a:gd name="connsiteX850" fmla="*/ 16193 w 11475720"/>
              <a:gd name="connsiteY850" fmla="*/ 1658303 h 1686877"/>
              <a:gd name="connsiteX851" fmla="*/ 10478 w 11475720"/>
              <a:gd name="connsiteY851" fmla="*/ 1658303 h 1686877"/>
              <a:gd name="connsiteX852" fmla="*/ 10478 w 11475720"/>
              <a:gd name="connsiteY852" fmla="*/ 1676400 h 1686877"/>
              <a:gd name="connsiteX853" fmla="*/ 3810 w 11475720"/>
              <a:gd name="connsiteY853" fmla="*/ 1676400 h 1686877"/>
              <a:gd name="connsiteX854" fmla="*/ 0 w 11475720"/>
              <a:gd name="connsiteY854" fmla="*/ 1679258 h 1686877"/>
              <a:gd name="connsiteX855" fmla="*/ 0 w 11475720"/>
              <a:gd name="connsiteY855" fmla="*/ 1686878 h 1686877"/>
              <a:gd name="connsiteX856" fmla="*/ 11475720 w 11475720"/>
              <a:gd name="connsiteY856" fmla="*/ 1686878 h 1686877"/>
              <a:gd name="connsiteX857" fmla="*/ 11475720 w 11475720"/>
              <a:gd name="connsiteY857" fmla="*/ 1606868 h 1686877"/>
              <a:gd name="connsiteX858" fmla="*/ 11436667 w 11475720"/>
              <a:gd name="connsiteY858" fmla="*/ 1582103 h 1686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</a:cxnLst>
            <a:rect l="l" t="t" r="r" b="b"/>
            <a:pathLst>
              <a:path w="11475720" h="1686877">
                <a:moveTo>
                  <a:pt x="11436667" y="1582103"/>
                </a:moveTo>
                <a:lnTo>
                  <a:pt x="11436667" y="1560195"/>
                </a:lnTo>
                <a:lnTo>
                  <a:pt x="11418570" y="1549718"/>
                </a:lnTo>
                <a:lnTo>
                  <a:pt x="11418570" y="1454468"/>
                </a:lnTo>
                <a:lnTo>
                  <a:pt x="11407140" y="1454468"/>
                </a:lnTo>
                <a:lnTo>
                  <a:pt x="11407140" y="1112520"/>
                </a:lnTo>
                <a:lnTo>
                  <a:pt x="11394758" y="1112520"/>
                </a:lnTo>
                <a:lnTo>
                  <a:pt x="11394758" y="1088708"/>
                </a:lnTo>
                <a:lnTo>
                  <a:pt x="11376660" y="1079183"/>
                </a:lnTo>
                <a:lnTo>
                  <a:pt x="11376660" y="1062038"/>
                </a:lnTo>
                <a:lnTo>
                  <a:pt x="11367135" y="1062038"/>
                </a:lnTo>
                <a:lnTo>
                  <a:pt x="11367135" y="1072515"/>
                </a:lnTo>
                <a:lnTo>
                  <a:pt x="11349038" y="1072515"/>
                </a:lnTo>
                <a:lnTo>
                  <a:pt x="11349038" y="771525"/>
                </a:lnTo>
                <a:lnTo>
                  <a:pt x="11340465" y="766763"/>
                </a:lnTo>
                <a:lnTo>
                  <a:pt x="11340465" y="749618"/>
                </a:lnTo>
                <a:lnTo>
                  <a:pt x="11306175" y="749618"/>
                </a:lnTo>
                <a:cubicBezTo>
                  <a:pt x="11290935" y="689610"/>
                  <a:pt x="11269027" y="634365"/>
                  <a:pt x="11269027" y="634365"/>
                </a:cubicBezTo>
                <a:lnTo>
                  <a:pt x="11296650" y="627698"/>
                </a:lnTo>
                <a:lnTo>
                  <a:pt x="11296650" y="612458"/>
                </a:lnTo>
                <a:lnTo>
                  <a:pt x="11057573" y="661988"/>
                </a:lnTo>
                <a:lnTo>
                  <a:pt x="11064240" y="672465"/>
                </a:lnTo>
                <a:lnTo>
                  <a:pt x="11074717" y="672465"/>
                </a:lnTo>
                <a:lnTo>
                  <a:pt x="11074717" y="973455"/>
                </a:lnTo>
                <a:cubicBezTo>
                  <a:pt x="11053762" y="716280"/>
                  <a:pt x="11017567" y="661035"/>
                  <a:pt x="11017567" y="661035"/>
                </a:cubicBezTo>
                <a:lnTo>
                  <a:pt x="11049000" y="649605"/>
                </a:lnTo>
                <a:lnTo>
                  <a:pt x="11049000" y="636270"/>
                </a:lnTo>
                <a:lnTo>
                  <a:pt x="10959465" y="653415"/>
                </a:lnTo>
                <a:lnTo>
                  <a:pt x="10959465" y="630555"/>
                </a:lnTo>
                <a:lnTo>
                  <a:pt x="10972800" y="630555"/>
                </a:lnTo>
                <a:lnTo>
                  <a:pt x="10972800" y="615315"/>
                </a:lnTo>
                <a:lnTo>
                  <a:pt x="10961370" y="615315"/>
                </a:lnTo>
                <a:lnTo>
                  <a:pt x="10814685" y="651510"/>
                </a:lnTo>
                <a:lnTo>
                  <a:pt x="10814685" y="640080"/>
                </a:lnTo>
                <a:lnTo>
                  <a:pt x="10772775" y="640080"/>
                </a:lnTo>
                <a:lnTo>
                  <a:pt x="10772775" y="632460"/>
                </a:lnTo>
                <a:lnTo>
                  <a:pt x="10758488" y="610553"/>
                </a:lnTo>
                <a:lnTo>
                  <a:pt x="10708958" y="610553"/>
                </a:lnTo>
                <a:lnTo>
                  <a:pt x="10708958" y="579120"/>
                </a:lnTo>
                <a:lnTo>
                  <a:pt x="10703242" y="579120"/>
                </a:lnTo>
                <a:lnTo>
                  <a:pt x="10703242" y="601028"/>
                </a:lnTo>
                <a:lnTo>
                  <a:pt x="10696575" y="601028"/>
                </a:lnTo>
                <a:lnTo>
                  <a:pt x="10689908" y="614363"/>
                </a:lnTo>
                <a:lnTo>
                  <a:pt x="10668952" y="614363"/>
                </a:lnTo>
                <a:lnTo>
                  <a:pt x="10668952" y="625793"/>
                </a:lnTo>
                <a:lnTo>
                  <a:pt x="10661333" y="633413"/>
                </a:lnTo>
                <a:lnTo>
                  <a:pt x="10661333" y="657225"/>
                </a:lnTo>
                <a:lnTo>
                  <a:pt x="10634662" y="657225"/>
                </a:lnTo>
                <a:lnTo>
                  <a:pt x="10634662" y="673418"/>
                </a:lnTo>
                <a:lnTo>
                  <a:pt x="10638473" y="673418"/>
                </a:lnTo>
                <a:lnTo>
                  <a:pt x="10638473" y="706755"/>
                </a:lnTo>
                <a:lnTo>
                  <a:pt x="10633710" y="706755"/>
                </a:lnTo>
                <a:lnTo>
                  <a:pt x="10633710" y="718185"/>
                </a:lnTo>
                <a:lnTo>
                  <a:pt x="10638473" y="718185"/>
                </a:lnTo>
                <a:lnTo>
                  <a:pt x="10638473" y="763905"/>
                </a:lnTo>
                <a:lnTo>
                  <a:pt x="10614660" y="763905"/>
                </a:lnTo>
                <a:lnTo>
                  <a:pt x="10614660" y="771525"/>
                </a:lnTo>
                <a:lnTo>
                  <a:pt x="10622280" y="771525"/>
                </a:lnTo>
                <a:lnTo>
                  <a:pt x="10622280" y="1022985"/>
                </a:lnTo>
                <a:lnTo>
                  <a:pt x="10616565" y="1028700"/>
                </a:lnTo>
                <a:lnTo>
                  <a:pt x="10616565" y="1323023"/>
                </a:lnTo>
                <a:lnTo>
                  <a:pt x="10600373" y="1341120"/>
                </a:lnTo>
                <a:lnTo>
                  <a:pt x="10600373" y="1400175"/>
                </a:lnTo>
                <a:lnTo>
                  <a:pt x="10584180" y="1400175"/>
                </a:lnTo>
                <a:lnTo>
                  <a:pt x="10584180" y="701040"/>
                </a:lnTo>
                <a:lnTo>
                  <a:pt x="10564177" y="701040"/>
                </a:lnTo>
                <a:lnTo>
                  <a:pt x="10564177" y="709613"/>
                </a:lnTo>
                <a:lnTo>
                  <a:pt x="10539412" y="709613"/>
                </a:lnTo>
                <a:lnTo>
                  <a:pt x="10522267" y="720090"/>
                </a:lnTo>
                <a:lnTo>
                  <a:pt x="10437495" y="720090"/>
                </a:lnTo>
                <a:lnTo>
                  <a:pt x="10437495" y="529590"/>
                </a:lnTo>
                <a:lnTo>
                  <a:pt x="10442258" y="529590"/>
                </a:lnTo>
                <a:lnTo>
                  <a:pt x="10442258" y="501015"/>
                </a:lnTo>
                <a:lnTo>
                  <a:pt x="10447020" y="496253"/>
                </a:lnTo>
                <a:lnTo>
                  <a:pt x="10447020" y="460058"/>
                </a:lnTo>
                <a:lnTo>
                  <a:pt x="10450830" y="460058"/>
                </a:lnTo>
                <a:lnTo>
                  <a:pt x="10450830" y="452438"/>
                </a:lnTo>
                <a:lnTo>
                  <a:pt x="10216515" y="452438"/>
                </a:lnTo>
                <a:lnTo>
                  <a:pt x="10216515" y="461010"/>
                </a:lnTo>
                <a:lnTo>
                  <a:pt x="10220325" y="461010"/>
                </a:lnTo>
                <a:lnTo>
                  <a:pt x="10220325" y="499110"/>
                </a:lnTo>
                <a:lnTo>
                  <a:pt x="10226992" y="504825"/>
                </a:lnTo>
                <a:lnTo>
                  <a:pt x="10226992" y="533400"/>
                </a:lnTo>
                <a:lnTo>
                  <a:pt x="10230802" y="533400"/>
                </a:lnTo>
                <a:lnTo>
                  <a:pt x="10230802" y="766763"/>
                </a:lnTo>
                <a:lnTo>
                  <a:pt x="10221277" y="779145"/>
                </a:lnTo>
                <a:lnTo>
                  <a:pt x="10221277" y="804863"/>
                </a:lnTo>
                <a:lnTo>
                  <a:pt x="10206990" y="804863"/>
                </a:lnTo>
                <a:lnTo>
                  <a:pt x="10206990" y="672465"/>
                </a:lnTo>
                <a:lnTo>
                  <a:pt x="10135552" y="672465"/>
                </a:lnTo>
                <a:lnTo>
                  <a:pt x="10135552" y="666750"/>
                </a:lnTo>
                <a:lnTo>
                  <a:pt x="10094595" y="666750"/>
                </a:lnTo>
                <a:lnTo>
                  <a:pt x="10086975" y="660083"/>
                </a:lnTo>
                <a:lnTo>
                  <a:pt x="10075545" y="660083"/>
                </a:lnTo>
                <a:lnTo>
                  <a:pt x="10075545" y="712470"/>
                </a:lnTo>
                <a:lnTo>
                  <a:pt x="10068877" y="712470"/>
                </a:lnTo>
                <a:lnTo>
                  <a:pt x="10068877" y="723900"/>
                </a:lnTo>
                <a:lnTo>
                  <a:pt x="10062210" y="723900"/>
                </a:lnTo>
                <a:lnTo>
                  <a:pt x="10062210" y="733425"/>
                </a:lnTo>
                <a:lnTo>
                  <a:pt x="10068877" y="733425"/>
                </a:lnTo>
                <a:lnTo>
                  <a:pt x="10068877" y="1188720"/>
                </a:lnTo>
                <a:lnTo>
                  <a:pt x="10063162" y="1188720"/>
                </a:lnTo>
                <a:lnTo>
                  <a:pt x="10063162" y="1104900"/>
                </a:lnTo>
                <a:lnTo>
                  <a:pt x="10018395" y="1104900"/>
                </a:lnTo>
                <a:lnTo>
                  <a:pt x="10018395" y="1078230"/>
                </a:lnTo>
                <a:lnTo>
                  <a:pt x="9972675" y="1078230"/>
                </a:lnTo>
                <a:lnTo>
                  <a:pt x="9972675" y="1087755"/>
                </a:lnTo>
                <a:lnTo>
                  <a:pt x="9953625" y="1087755"/>
                </a:lnTo>
                <a:lnTo>
                  <a:pt x="9953625" y="1075373"/>
                </a:lnTo>
                <a:lnTo>
                  <a:pt x="9922192" y="1075373"/>
                </a:lnTo>
                <a:lnTo>
                  <a:pt x="9922192" y="1101090"/>
                </a:lnTo>
                <a:lnTo>
                  <a:pt x="9829800" y="1101090"/>
                </a:lnTo>
                <a:lnTo>
                  <a:pt x="9829800" y="1155383"/>
                </a:lnTo>
                <a:lnTo>
                  <a:pt x="9822180" y="1163003"/>
                </a:lnTo>
                <a:lnTo>
                  <a:pt x="9822180" y="1172528"/>
                </a:lnTo>
                <a:lnTo>
                  <a:pt x="9801225" y="1172528"/>
                </a:lnTo>
                <a:cubicBezTo>
                  <a:pt x="9801225" y="1172528"/>
                  <a:pt x="9801225" y="1164908"/>
                  <a:pt x="9801225" y="1138238"/>
                </a:cubicBezTo>
                <a:cubicBezTo>
                  <a:pt x="9801225" y="1111568"/>
                  <a:pt x="9778365" y="1085850"/>
                  <a:pt x="9778365" y="1085850"/>
                </a:cubicBezTo>
                <a:lnTo>
                  <a:pt x="9760267" y="1085850"/>
                </a:lnTo>
                <a:lnTo>
                  <a:pt x="9760267" y="1080135"/>
                </a:lnTo>
                <a:lnTo>
                  <a:pt x="9745027" y="1080135"/>
                </a:lnTo>
                <a:lnTo>
                  <a:pt x="9745027" y="1093470"/>
                </a:lnTo>
                <a:lnTo>
                  <a:pt x="9696450" y="1093470"/>
                </a:lnTo>
                <a:lnTo>
                  <a:pt x="9696450" y="1053465"/>
                </a:lnTo>
                <a:lnTo>
                  <a:pt x="9690735" y="1053465"/>
                </a:lnTo>
                <a:lnTo>
                  <a:pt x="9690735" y="1016318"/>
                </a:lnTo>
                <a:lnTo>
                  <a:pt x="9696450" y="1016318"/>
                </a:lnTo>
                <a:lnTo>
                  <a:pt x="9696450" y="971550"/>
                </a:lnTo>
                <a:lnTo>
                  <a:pt x="9687877" y="971550"/>
                </a:lnTo>
                <a:lnTo>
                  <a:pt x="9687877" y="977265"/>
                </a:lnTo>
                <a:lnTo>
                  <a:pt x="9495473" y="977265"/>
                </a:lnTo>
                <a:lnTo>
                  <a:pt x="9495473" y="1014413"/>
                </a:lnTo>
                <a:lnTo>
                  <a:pt x="9499282" y="1014413"/>
                </a:lnTo>
                <a:lnTo>
                  <a:pt x="9499282" y="1038225"/>
                </a:lnTo>
                <a:lnTo>
                  <a:pt x="9495473" y="1038225"/>
                </a:lnTo>
                <a:lnTo>
                  <a:pt x="9485948" y="1008698"/>
                </a:lnTo>
                <a:lnTo>
                  <a:pt x="9485948" y="955358"/>
                </a:lnTo>
                <a:lnTo>
                  <a:pt x="9483090" y="955358"/>
                </a:lnTo>
                <a:lnTo>
                  <a:pt x="9483090" y="944880"/>
                </a:lnTo>
                <a:lnTo>
                  <a:pt x="9485948" y="944880"/>
                </a:lnTo>
                <a:lnTo>
                  <a:pt x="9485948" y="938213"/>
                </a:lnTo>
                <a:lnTo>
                  <a:pt x="9459277" y="938213"/>
                </a:lnTo>
                <a:lnTo>
                  <a:pt x="9459277" y="947738"/>
                </a:lnTo>
                <a:cubicBezTo>
                  <a:pt x="9427845" y="952500"/>
                  <a:pt x="9417368" y="962025"/>
                  <a:pt x="9417368" y="962025"/>
                </a:cubicBezTo>
                <a:cubicBezTo>
                  <a:pt x="9382125" y="942023"/>
                  <a:pt x="9353550" y="941070"/>
                  <a:pt x="9353550" y="941070"/>
                </a:cubicBezTo>
                <a:lnTo>
                  <a:pt x="9348788" y="935355"/>
                </a:lnTo>
                <a:lnTo>
                  <a:pt x="9348788" y="925830"/>
                </a:lnTo>
                <a:lnTo>
                  <a:pt x="9322118" y="925830"/>
                </a:lnTo>
                <a:lnTo>
                  <a:pt x="9322118" y="907733"/>
                </a:lnTo>
                <a:lnTo>
                  <a:pt x="9316402" y="868680"/>
                </a:lnTo>
                <a:lnTo>
                  <a:pt x="9308782" y="868680"/>
                </a:lnTo>
                <a:lnTo>
                  <a:pt x="9308782" y="933450"/>
                </a:lnTo>
                <a:lnTo>
                  <a:pt x="9296400" y="933450"/>
                </a:lnTo>
                <a:lnTo>
                  <a:pt x="9290685" y="948690"/>
                </a:lnTo>
                <a:lnTo>
                  <a:pt x="9290685" y="1021080"/>
                </a:lnTo>
                <a:cubicBezTo>
                  <a:pt x="9237345" y="1032510"/>
                  <a:pt x="9240202" y="1063943"/>
                  <a:pt x="9240202" y="1063943"/>
                </a:cubicBezTo>
                <a:lnTo>
                  <a:pt x="9224010" y="1063943"/>
                </a:lnTo>
                <a:lnTo>
                  <a:pt x="9224010" y="1086803"/>
                </a:lnTo>
                <a:lnTo>
                  <a:pt x="9219248" y="1097280"/>
                </a:lnTo>
                <a:lnTo>
                  <a:pt x="9214485" y="1097280"/>
                </a:lnTo>
                <a:lnTo>
                  <a:pt x="9214485" y="1125855"/>
                </a:lnTo>
                <a:lnTo>
                  <a:pt x="9218295" y="1125855"/>
                </a:lnTo>
                <a:lnTo>
                  <a:pt x="9218295" y="1438275"/>
                </a:lnTo>
                <a:lnTo>
                  <a:pt x="9191625" y="1438275"/>
                </a:lnTo>
                <a:lnTo>
                  <a:pt x="9191625" y="1182053"/>
                </a:lnTo>
                <a:lnTo>
                  <a:pt x="9148762" y="1143000"/>
                </a:lnTo>
                <a:lnTo>
                  <a:pt x="9148762" y="1137285"/>
                </a:lnTo>
                <a:lnTo>
                  <a:pt x="9143048" y="1137285"/>
                </a:lnTo>
                <a:lnTo>
                  <a:pt x="9143048" y="1160145"/>
                </a:lnTo>
                <a:lnTo>
                  <a:pt x="9146857" y="1160145"/>
                </a:lnTo>
                <a:lnTo>
                  <a:pt x="9146857" y="1167765"/>
                </a:lnTo>
                <a:lnTo>
                  <a:pt x="9144000" y="1167765"/>
                </a:lnTo>
                <a:lnTo>
                  <a:pt x="9144000" y="1182053"/>
                </a:lnTo>
                <a:lnTo>
                  <a:pt x="9126855" y="1182053"/>
                </a:lnTo>
                <a:lnTo>
                  <a:pt x="9126855" y="1158240"/>
                </a:lnTo>
                <a:lnTo>
                  <a:pt x="9102090" y="1158240"/>
                </a:lnTo>
                <a:lnTo>
                  <a:pt x="9102090" y="820103"/>
                </a:lnTo>
                <a:lnTo>
                  <a:pt x="9093518" y="814388"/>
                </a:lnTo>
                <a:lnTo>
                  <a:pt x="9093518" y="766763"/>
                </a:lnTo>
                <a:lnTo>
                  <a:pt x="9077325" y="766763"/>
                </a:lnTo>
                <a:lnTo>
                  <a:pt x="9077325" y="757238"/>
                </a:lnTo>
                <a:lnTo>
                  <a:pt x="9069705" y="757238"/>
                </a:lnTo>
                <a:lnTo>
                  <a:pt x="9069705" y="762000"/>
                </a:lnTo>
                <a:lnTo>
                  <a:pt x="9061132" y="762000"/>
                </a:lnTo>
                <a:lnTo>
                  <a:pt x="9061132" y="738188"/>
                </a:lnTo>
                <a:lnTo>
                  <a:pt x="9048750" y="733425"/>
                </a:lnTo>
                <a:lnTo>
                  <a:pt x="9048750" y="708660"/>
                </a:lnTo>
                <a:lnTo>
                  <a:pt x="9043988" y="705803"/>
                </a:lnTo>
                <a:lnTo>
                  <a:pt x="9043988" y="775335"/>
                </a:lnTo>
                <a:cubicBezTo>
                  <a:pt x="9043988" y="775335"/>
                  <a:pt x="8989695" y="769620"/>
                  <a:pt x="8950643" y="799148"/>
                </a:cubicBezTo>
                <a:cubicBezTo>
                  <a:pt x="8909685" y="829628"/>
                  <a:pt x="8907780" y="868680"/>
                  <a:pt x="8907780" y="868680"/>
                </a:cubicBezTo>
                <a:lnTo>
                  <a:pt x="8903018" y="868680"/>
                </a:lnTo>
                <a:lnTo>
                  <a:pt x="8903018" y="882968"/>
                </a:lnTo>
                <a:lnTo>
                  <a:pt x="8907780" y="882968"/>
                </a:lnTo>
                <a:lnTo>
                  <a:pt x="8907780" y="1078230"/>
                </a:lnTo>
                <a:lnTo>
                  <a:pt x="8901112" y="1083945"/>
                </a:lnTo>
                <a:lnTo>
                  <a:pt x="8901112" y="1123950"/>
                </a:lnTo>
                <a:lnTo>
                  <a:pt x="8865870" y="1123950"/>
                </a:lnTo>
                <a:lnTo>
                  <a:pt x="8865870" y="1113473"/>
                </a:lnTo>
                <a:lnTo>
                  <a:pt x="8859202" y="1113473"/>
                </a:lnTo>
                <a:lnTo>
                  <a:pt x="8859202" y="1126808"/>
                </a:lnTo>
                <a:lnTo>
                  <a:pt x="8855393" y="1126808"/>
                </a:lnTo>
                <a:lnTo>
                  <a:pt x="8855393" y="1342073"/>
                </a:lnTo>
                <a:lnTo>
                  <a:pt x="8851582" y="1345883"/>
                </a:lnTo>
                <a:lnTo>
                  <a:pt x="8851582" y="1455420"/>
                </a:lnTo>
                <a:lnTo>
                  <a:pt x="8819198" y="1455420"/>
                </a:lnTo>
                <a:lnTo>
                  <a:pt x="8819198" y="1198245"/>
                </a:lnTo>
                <a:lnTo>
                  <a:pt x="8809673" y="1198245"/>
                </a:lnTo>
                <a:cubicBezTo>
                  <a:pt x="8809673" y="1198245"/>
                  <a:pt x="8797290" y="1085850"/>
                  <a:pt x="8756332" y="909638"/>
                </a:cubicBezTo>
                <a:cubicBezTo>
                  <a:pt x="8715375" y="733425"/>
                  <a:pt x="8682990" y="695325"/>
                  <a:pt x="8682990" y="695325"/>
                </a:cubicBezTo>
                <a:lnTo>
                  <a:pt x="8682990" y="672465"/>
                </a:lnTo>
                <a:lnTo>
                  <a:pt x="8671560" y="672465"/>
                </a:lnTo>
                <a:lnTo>
                  <a:pt x="8671560" y="708660"/>
                </a:lnTo>
                <a:lnTo>
                  <a:pt x="8666798" y="708660"/>
                </a:lnTo>
                <a:lnTo>
                  <a:pt x="8666798" y="770573"/>
                </a:lnTo>
                <a:lnTo>
                  <a:pt x="8651557" y="770573"/>
                </a:lnTo>
                <a:lnTo>
                  <a:pt x="8632507" y="845820"/>
                </a:lnTo>
                <a:lnTo>
                  <a:pt x="8632507" y="824865"/>
                </a:lnTo>
                <a:lnTo>
                  <a:pt x="8613457" y="824865"/>
                </a:lnTo>
                <a:lnTo>
                  <a:pt x="8607743" y="816293"/>
                </a:lnTo>
                <a:lnTo>
                  <a:pt x="8607743" y="760095"/>
                </a:lnTo>
                <a:lnTo>
                  <a:pt x="8618220" y="760095"/>
                </a:lnTo>
                <a:lnTo>
                  <a:pt x="8632507" y="753428"/>
                </a:lnTo>
                <a:lnTo>
                  <a:pt x="8632507" y="741998"/>
                </a:lnTo>
                <a:lnTo>
                  <a:pt x="8617268" y="741998"/>
                </a:lnTo>
                <a:lnTo>
                  <a:pt x="8617268" y="746760"/>
                </a:lnTo>
                <a:lnTo>
                  <a:pt x="8598218" y="746760"/>
                </a:lnTo>
                <a:lnTo>
                  <a:pt x="8598218" y="752475"/>
                </a:lnTo>
                <a:lnTo>
                  <a:pt x="8582025" y="752475"/>
                </a:lnTo>
                <a:lnTo>
                  <a:pt x="8582025" y="743903"/>
                </a:lnTo>
                <a:lnTo>
                  <a:pt x="8592502" y="743903"/>
                </a:lnTo>
                <a:lnTo>
                  <a:pt x="8596312" y="739140"/>
                </a:lnTo>
                <a:lnTo>
                  <a:pt x="8596312" y="730568"/>
                </a:lnTo>
                <a:lnTo>
                  <a:pt x="8576310" y="723900"/>
                </a:lnTo>
                <a:lnTo>
                  <a:pt x="8576310" y="720090"/>
                </a:lnTo>
                <a:lnTo>
                  <a:pt x="8546782" y="720090"/>
                </a:lnTo>
                <a:lnTo>
                  <a:pt x="8546782" y="723900"/>
                </a:lnTo>
                <a:lnTo>
                  <a:pt x="8473440" y="723900"/>
                </a:lnTo>
                <a:lnTo>
                  <a:pt x="8473440" y="746760"/>
                </a:lnTo>
                <a:lnTo>
                  <a:pt x="8482012" y="751523"/>
                </a:lnTo>
                <a:lnTo>
                  <a:pt x="8482012" y="762953"/>
                </a:lnTo>
                <a:lnTo>
                  <a:pt x="8491538" y="765810"/>
                </a:lnTo>
                <a:lnTo>
                  <a:pt x="8491538" y="811530"/>
                </a:lnTo>
                <a:lnTo>
                  <a:pt x="8462962" y="811530"/>
                </a:lnTo>
                <a:lnTo>
                  <a:pt x="8459152" y="804863"/>
                </a:lnTo>
                <a:lnTo>
                  <a:pt x="8459152" y="765810"/>
                </a:lnTo>
                <a:lnTo>
                  <a:pt x="8467725" y="765810"/>
                </a:lnTo>
                <a:lnTo>
                  <a:pt x="8467725" y="750570"/>
                </a:lnTo>
                <a:lnTo>
                  <a:pt x="8420100" y="712470"/>
                </a:lnTo>
                <a:lnTo>
                  <a:pt x="8408670" y="712470"/>
                </a:lnTo>
                <a:lnTo>
                  <a:pt x="8408670" y="722948"/>
                </a:lnTo>
                <a:lnTo>
                  <a:pt x="8365808" y="722948"/>
                </a:lnTo>
                <a:lnTo>
                  <a:pt x="8234363" y="693420"/>
                </a:lnTo>
                <a:lnTo>
                  <a:pt x="8234363" y="676275"/>
                </a:lnTo>
                <a:lnTo>
                  <a:pt x="8210550" y="676275"/>
                </a:lnTo>
                <a:lnTo>
                  <a:pt x="8210550" y="700088"/>
                </a:lnTo>
                <a:lnTo>
                  <a:pt x="8204835" y="700088"/>
                </a:lnTo>
                <a:lnTo>
                  <a:pt x="8201025" y="717233"/>
                </a:lnTo>
                <a:lnTo>
                  <a:pt x="8193405" y="717233"/>
                </a:lnTo>
                <a:lnTo>
                  <a:pt x="8193405" y="735330"/>
                </a:lnTo>
                <a:lnTo>
                  <a:pt x="8202930" y="735330"/>
                </a:lnTo>
                <a:lnTo>
                  <a:pt x="8202930" y="834390"/>
                </a:lnTo>
                <a:lnTo>
                  <a:pt x="8176260" y="827723"/>
                </a:lnTo>
                <a:lnTo>
                  <a:pt x="8176260" y="808673"/>
                </a:lnTo>
                <a:lnTo>
                  <a:pt x="8168640" y="808673"/>
                </a:lnTo>
                <a:lnTo>
                  <a:pt x="8168640" y="800100"/>
                </a:lnTo>
                <a:lnTo>
                  <a:pt x="8148638" y="800100"/>
                </a:lnTo>
                <a:lnTo>
                  <a:pt x="8148638" y="804863"/>
                </a:lnTo>
                <a:lnTo>
                  <a:pt x="8141970" y="804863"/>
                </a:lnTo>
                <a:lnTo>
                  <a:pt x="8141970" y="819150"/>
                </a:lnTo>
                <a:lnTo>
                  <a:pt x="8045768" y="798195"/>
                </a:lnTo>
                <a:lnTo>
                  <a:pt x="8024813" y="798195"/>
                </a:lnTo>
                <a:lnTo>
                  <a:pt x="8024813" y="900113"/>
                </a:lnTo>
                <a:lnTo>
                  <a:pt x="7975283" y="900113"/>
                </a:lnTo>
                <a:lnTo>
                  <a:pt x="7975283" y="589598"/>
                </a:lnTo>
                <a:lnTo>
                  <a:pt x="7953375" y="589598"/>
                </a:lnTo>
                <a:lnTo>
                  <a:pt x="7953375" y="568643"/>
                </a:lnTo>
                <a:lnTo>
                  <a:pt x="7899083" y="568643"/>
                </a:lnTo>
                <a:lnTo>
                  <a:pt x="7899083" y="577215"/>
                </a:lnTo>
                <a:lnTo>
                  <a:pt x="7880985" y="577215"/>
                </a:lnTo>
                <a:lnTo>
                  <a:pt x="7880985" y="572453"/>
                </a:lnTo>
                <a:lnTo>
                  <a:pt x="7835265" y="572453"/>
                </a:lnTo>
                <a:lnTo>
                  <a:pt x="7835265" y="555308"/>
                </a:lnTo>
                <a:lnTo>
                  <a:pt x="7813358" y="555308"/>
                </a:lnTo>
                <a:lnTo>
                  <a:pt x="7813358" y="587693"/>
                </a:lnTo>
                <a:lnTo>
                  <a:pt x="7787640" y="627698"/>
                </a:lnTo>
                <a:lnTo>
                  <a:pt x="7769543" y="627698"/>
                </a:lnTo>
                <a:lnTo>
                  <a:pt x="7725728" y="693420"/>
                </a:lnTo>
                <a:lnTo>
                  <a:pt x="7725728" y="655320"/>
                </a:lnTo>
                <a:lnTo>
                  <a:pt x="7712393" y="642938"/>
                </a:lnTo>
                <a:lnTo>
                  <a:pt x="7712393" y="620078"/>
                </a:lnTo>
                <a:lnTo>
                  <a:pt x="7699058" y="620078"/>
                </a:lnTo>
                <a:lnTo>
                  <a:pt x="7699058" y="585788"/>
                </a:lnTo>
                <a:lnTo>
                  <a:pt x="7670483" y="569595"/>
                </a:lnTo>
                <a:lnTo>
                  <a:pt x="7670483" y="552450"/>
                </a:lnTo>
                <a:lnTo>
                  <a:pt x="7660958" y="541973"/>
                </a:lnTo>
                <a:lnTo>
                  <a:pt x="7660958" y="524828"/>
                </a:lnTo>
                <a:lnTo>
                  <a:pt x="7644765" y="524828"/>
                </a:lnTo>
                <a:lnTo>
                  <a:pt x="7644765" y="535305"/>
                </a:lnTo>
                <a:lnTo>
                  <a:pt x="7638098" y="535305"/>
                </a:lnTo>
                <a:lnTo>
                  <a:pt x="7634288" y="550545"/>
                </a:lnTo>
                <a:lnTo>
                  <a:pt x="7627620" y="550545"/>
                </a:lnTo>
                <a:lnTo>
                  <a:pt x="7627620" y="572453"/>
                </a:lnTo>
                <a:lnTo>
                  <a:pt x="7623810" y="572453"/>
                </a:lnTo>
                <a:cubicBezTo>
                  <a:pt x="7623810" y="572453"/>
                  <a:pt x="7613333" y="528638"/>
                  <a:pt x="7572375" y="528638"/>
                </a:cubicBezTo>
                <a:cubicBezTo>
                  <a:pt x="7532370" y="528638"/>
                  <a:pt x="7521893" y="579120"/>
                  <a:pt x="7521893" y="579120"/>
                </a:cubicBezTo>
                <a:lnTo>
                  <a:pt x="7499985" y="579120"/>
                </a:lnTo>
                <a:lnTo>
                  <a:pt x="7499985" y="608648"/>
                </a:lnTo>
                <a:lnTo>
                  <a:pt x="7479030" y="618173"/>
                </a:lnTo>
                <a:lnTo>
                  <a:pt x="7479030" y="637223"/>
                </a:lnTo>
                <a:lnTo>
                  <a:pt x="7469505" y="637223"/>
                </a:lnTo>
                <a:lnTo>
                  <a:pt x="7451408" y="672465"/>
                </a:lnTo>
                <a:lnTo>
                  <a:pt x="7451408" y="714375"/>
                </a:lnTo>
                <a:lnTo>
                  <a:pt x="7441883" y="725805"/>
                </a:lnTo>
                <a:lnTo>
                  <a:pt x="7441883" y="1119188"/>
                </a:lnTo>
                <a:lnTo>
                  <a:pt x="7432358" y="1119188"/>
                </a:lnTo>
                <a:lnTo>
                  <a:pt x="7421880" y="1141095"/>
                </a:lnTo>
                <a:lnTo>
                  <a:pt x="7421880" y="1252538"/>
                </a:lnTo>
                <a:lnTo>
                  <a:pt x="7366635" y="1252538"/>
                </a:lnTo>
                <a:lnTo>
                  <a:pt x="7366635" y="1347788"/>
                </a:lnTo>
                <a:lnTo>
                  <a:pt x="7350443" y="1347788"/>
                </a:lnTo>
                <a:lnTo>
                  <a:pt x="7350443" y="545783"/>
                </a:lnTo>
                <a:lnTo>
                  <a:pt x="7328535" y="545783"/>
                </a:lnTo>
                <a:cubicBezTo>
                  <a:pt x="7328535" y="545783"/>
                  <a:pt x="7329488" y="527685"/>
                  <a:pt x="7328535" y="520065"/>
                </a:cubicBezTo>
                <a:cubicBezTo>
                  <a:pt x="7327583" y="512445"/>
                  <a:pt x="7313295" y="503873"/>
                  <a:pt x="7219950" y="502920"/>
                </a:cubicBezTo>
                <a:cubicBezTo>
                  <a:pt x="7126605" y="501968"/>
                  <a:pt x="6999923" y="519113"/>
                  <a:pt x="6999923" y="519113"/>
                </a:cubicBezTo>
                <a:cubicBezTo>
                  <a:pt x="7038975" y="663893"/>
                  <a:pt x="7051358" y="861060"/>
                  <a:pt x="7051358" y="972503"/>
                </a:cubicBezTo>
                <a:cubicBezTo>
                  <a:pt x="7051358" y="1083945"/>
                  <a:pt x="7051358" y="1278255"/>
                  <a:pt x="7051358" y="1278255"/>
                </a:cubicBezTo>
                <a:lnTo>
                  <a:pt x="7019925" y="1278255"/>
                </a:lnTo>
                <a:cubicBezTo>
                  <a:pt x="7019925" y="1229678"/>
                  <a:pt x="7019925" y="1176338"/>
                  <a:pt x="7019925" y="1119188"/>
                </a:cubicBezTo>
                <a:cubicBezTo>
                  <a:pt x="7019925" y="774383"/>
                  <a:pt x="6980873" y="569595"/>
                  <a:pt x="6969443" y="506730"/>
                </a:cubicBezTo>
                <a:cubicBezTo>
                  <a:pt x="6958013" y="444818"/>
                  <a:pt x="6865620" y="414338"/>
                  <a:pt x="6865620" y="414338"/>
                </a:cubicBezTo>
                <a:lnTo>
                  <a:pt x="6865620" y="388620"/>
                </a:lnTo>
                <a:lnTo>
                  <a:pt x="6862763" y="387668"/>
                </a:lnTo>
                <a:lnTo>
                  <a:pt x="6859905" y="245745"/>
                </a:lnTo>
                <a:lnTo>
                  <a:pt x="6855143" y="236220"/>
                </a:lnTo>
                <a:lnTo>
                  <a:pt x="6850380" y="245745"/>
                </a:lnTo>
                <a:lnTo>
                  <a:pt x="6847523" y="387668"/>
                </a:lnTo>
                <a:lnTo>
                  <a:pt x="6844665" y="388620"/>
                </a:lnTo>
                <a:lnTo>
                  <a:pt x="6844665" y="414338"/>
                </a:lnTo>
                <a:cubicBezTo>
                  <a:pt x="6844665" y="414338"/>
                  <a:pt x="6752273" y="444818"/>
                  <a:pt x="6740843" y="506730"/>
                </a:cubicBezTo>
                <a:cubicBezTo>
                  <a:pt x="6730365" y="566738"/>
                  <a:pt x="6694170" y="759143"/>
                  <a:pt x="6691313" y="1080135"/>
                </a:cubicBezTo>
                <a:lnTo>
                  <a:pt x="6682740" y="1080135"/>
                </a:lnTo>
                <a:lnTo>
                  <a:pt x="6668453" y="1080135"/>
                </a:lnTo>
                <a:lnTo>
                  <a:pt x="6661785" y="1069658"/>
                </a:lnTo>
                <a:lnTo>
                  <a:pt x="6646545" y="1069658"/>
                </a:lnTo>
                <a:lnTo>
                  <a:pt x="6632258" y="1092518"/>
                </a:lnTo>
                <a:lnTo>
                  <a:pt x="6632258" y="1113473"/>
                </a:lnTo>
                <a:lnTo>
                  <a:pt x="6624638" y="1119188"/>
                </a:lnTo>
                <a:lnTo>
                  <a:pt x="6624638" y="1269683"/>
                </a:lnTo>
                <a:lnTo>
                  <a:pt x="6534150" y="1269683"/>
                </a:lnTo>
                <a:lnTo>
                  <a:pt x="6534150" y="1166813"/>
                </a:lnTo>
                <a:lnTo>
                  <a:pt x="6555105" y="1027748"/>
                </a:lnTo>
                <a:lnTo>
                  <a:pt x="6537960" y="1027748"/>
                </a:lnTo>
                <a:lnTo>
                  <a:pt x="6537960" y="837248"/>
                </a:lnTo>
                <a:lnTo>
                  <a:pt x="6555105" y="690563"/>
                </a:lnTo>
                <a:lnTo>
                  <a:pt x="6542723" y="690563"/>
                </a:lnTo>
                <a:lnTo>
                  <a:pt x="6542723" y="539115"/>
                </a:lnTo>
                <a:lnTo>
                  <a:pt x="6555105" y="444818"/>
                </a:lnTo>
                <a:lnTo>
                  <a:pt x="6543675" y="444818"/>
                </a:lnTo>
                <a:lnTo>
                  <a:pt x="6543675" y="197168"/>
                </a:lnTo>
                <a:lnTo>
                  <a:pt x="6520815" y="197168"/>
                </a:lnTo>
                <a:lnTo>
                  <a:pt x="6520815" y="187643"/>
                </a:lnTo>
                <a:lnTo>
                  <a:pt x="6504623" y="187643"/>
                </a:lnTo>
                <a:lnTo>
                  <a:pt x="6444615" y="270510"/>
                </a:lnTo>
                <a:lnTo>
                  <a:pt x="6444615" y="209550"/>
                </a:lnTo>
                <a:lnTo>
                  <a:pt x="6433185" y="209550"/>
                </a:lnTo>
                <a:lnTo>
                  <a:pt x="6433185" y="196215"/>
                </a:lnTo>
                <a:lnTo>
                  <a:pt x="6439853" y="196215"/>
                </a:lnTo>
                <a:lnTo>
                  <a:pt x="6439853" y="180975"/>
                </a:lnTo>
                <a:lnTo>
                  <a:pt x="6395085" y="180975"/>
                </a:lnTo>
                <a:lnTo>
                  <a:pt x="6395085" y="172403"/>
                </a:lnTo>
                <a:lnTo>
                  <a:pt x="6387465" y="166688"/>
                </a:lnTo>
                <a:lnTo>
                  <a:pt x="6387465" y="156210"/>
                </a:lnTo>
                <a:lnTo>
                  <a:pt x="6373178" y="156210"/>
                </a:lnTo>
                <a:lnTo>
                  <a:pt x="6364605" y="156210"/>
                </a:lnTo>
                <a:lnTo>
                  <a:pt x="6355080" y="156210"/>
                </a:lnTo>
                <a:lnTo>
                  <a:pt x="6355080" y="178118"/>
                </a:lnTo>
                <a:lnTo>
                  <a:pt x="6339840" y="178118"/>
                </a:lnTo>
                <a:lnTo>
                  <a:pt x="6339840" y="183833"/>
                </a:lnTo>
                <a:lnTo>
                  <a:pt x="6276975" y="183833"/>
                </a:lnTo>
                <a:lnTo>
                  <a:pt x="6276975" y="435293"/>
                </a:lnTo>
                <a:lnTo>
                  <a:pt x="6263640" y="435293"/>
                </a:lnTo>
                <a:lnTo>
                  <a:pt x="6272213" y="563880"/>
                </a:lnTo>
                <a:lnTo>
                  <a:pt x="6272213" y="682943"/>
                </a:lnTo>
                <a:lnTo>
                  <a:pt x="6258878" y="682943"/>
                </a:lnTo>
                <a:lnTo>
                  <a:pt x="6258878" y="754380"/>
                </a:lnTo>
                <a:lnTo>
                  <a:pt x="6195060" y="754380"/>
                </a:lnTo>
                <a:lnTo>
                  <a:pt x="6195060" y="847725"/>
                </a:lnTo>
                <a:lnTo>
                  <a:pt x="6162675" y="847725"/>
                </a:lnTo>
                <a:lnTo>
                  <a:pt x="6162675" y="842963"/>
                </a:lnTo>
                <a:lnTo>
                  <a:pt x="6154103" y="842963"/>
                </a:lnTo>
                <a:lnTo>
                  <a:pt x="6154103" y="862013"/>
                </a:lnTo>
                <a:lnTo>
                  <a:pt x="6143625" y="862013"/>
                </a:lnTo>
                <a:lnTo>
                  <a:pt x="6143625" y="922973"/>
                </a:lnTo>
                <a:lnTo>
                  <a:pt x="6130290" y="922973"/>
                </a:lnTo>
                <a:lnTo>
                  <a:pt x="6130290" y="973455"/>
                </a:lnTo>
                <a:lnTo>
                  <a:pt x="6135053" y="973455"/>
                </a:lnTo>
                <a:lnTo>
                  <a:pt x="6135053" y="1103948"/>
                </a:lnTo>
                <a:lnTo>
                  <a:pt x="6113145" y="1103948"/>
                </a:lnTo>
                <a:lnTo>
                  <a:pt x="6113145" y="1091565"/>
                </a:lnTo>
                <a:lnTo>
                  <a:pt x="6094095" y="1074420"/>
                </a:lnTo>
                <a:lnTo>
                  <a:pt x="6088380" y="1074420"/>
                </a:lnTo>
                <a:lnTo>
                  <a:pt x="6088380" y="1107758"/>
                </a:lnTo>
                <a:lnTo>
                  <a:pt x="5992178" y="1107758"/>
                </a:lnTo>
                <a:lnTo>
                  <a:pt x="5992178" y="1159193"/>
                </a:lnTo>
                <a:lnTo>
                  <a:pt x="5917883" y="1159193"/>
                </a:lnTo>
                <a:lnTo>
                  <a:pt x="5917883" y="1154430"/>
                </a:lnTo>
                <a:lnTo>
                  <a:pt x="5892165" y="1154430"/>
                </a:lnTo>
                <a:lnTo>
                  <a:pt x="5881688" y="1175385"/>
                </a:lnTo>
                <a:lnTo>
                  <a:pt x="5876925" y="1175385"/>
                </a:lnTo>
                <a:lnTo>
                  <a:pt x="5876925" y="1170623"/>
                </a:lnTo>
                <a:lnTo>
                  <a:pt x="5864543" y="1170623"/>
                </a:lnTo>
                <a:lnTo>
                  <a:pt x="5864543" y="1187768"/>
                </a:lnTo>
                <a:lnTo>
                  <a:pt x="5854065" y="1187768"/>
                </a:lnTo>
                <a:lnTo>
                  <a:pt x="5854065" y="1063943"/>
                </a:lnTo>
                <a:lnTo>
                  <a:pt x="5856923" y="1057275"/>
                </a:lnTo>
                <a:lnTo>
                  <a:pt x="5856923" y="1033463"/>
                </a:lnTo>
                <a:lnTo>
                  <a:pt x="5853113" y="1033463"/>
                </a:lnTo>
                <a:lnTo>
                  <a:pt x="5853113" y="707708"/>
                </a:lnTo>
                <a:lnTo>
                  <a:pt x="5849303" y="696278"/>
                </a:lnTo>
                <a:lnTo>
                  <a:pt x="5849303" y="464820"/>
                </a:lnTo>
                <a:lnTo>
                  <a:pt x="5842635" y="464820"/>
                </a:lnTo>
                <a:lnTo>
                  <a:pt x="5842635" y="448628"/>
                </a:lnTo>
                <a:lnTo>
                  <a:pt x="5849303" y="448628"/>
                </a:lnTo>
                <a:lnTo>
                  <a:pt x="5849303" y="329565"/>
                </a:lnTo>
                <a:lnTo>
                  <a:pt x="5844540" y="329565"/>
                </a:lnTo>
                <a:lnTo>
                  <a:pt x="5844540" y="314325"/>
                </a:lnTo>
                <a:lnTo>
                  <a:pt x="5849303" y="314325"/>
                </a:lnTo>
                <a:lnTo>
                  <a:pt x="5849303" y="208598"/>
                </a:lnTo>
                <a:cubicBezTo>
                  <a:pt x="5814060" y="215265"/>
                  <a:pt x="5803583" y="259080"/>
                  <a:pt x="5803583" y="259080"/>
                </a:cubicBezTo>
                <a:lnTo>
                  <a:pt x="5803583" y="200978"/>
                </a:lnTo>
                <a:lnTo>
                  <a:pt x="5764530" y="200978"/>
                </a:lnTo>
                <a:lnTo>
                  <a:pt x="5764530" y="185738"/>
                </a:lnTo>
                <a:lnTo>
                  <a:pt x="5749290" y="185738"/>
                </a:lnTo>
                <a:lnTo>
                  <a:pt x="5749290" y="161925"/>
                </a:lnTo>
                <a:lnTo>
                  <a:pt x="5753100" y="161925"/>
                </a:lnTo>
                <a:lnTo>
                  <a:pt x="5753100" y="140018"/>
                </a:lnTo>
                <a:lnTo>
                  <a:pt x="5747385" y="140018"/>
                </a:lnTo>
                <a:lnTo>
                  <a:pt x="5747385" y="3810"/>
                </a:lnTo>
                <a:lnTo>
                  <a:pt x="5743575" y="0"/>
                </a:lnTo>
                <a:lnTo>
                  <a:pt x="5743575" y="89535"/>
                </a:lnTo>
                <a:lnTo>
                  <a:pt x="5739765" y="89535"/>
                </a:lnTo>
                <a:lnTo>
                  <a:pt x="5739765" y="139065"/>
                </a:lnTo>
                <a:lnTo>
                  <a:pt x="5735003" y="139065"/>
                </a:lnTo>
                <a:lnTo>
                  <a:pt x="5735003" y="161925"/>
                </a:lnTo>
                <a:lnTo>
                  <a:pt x="5739765" y="161925"/>
                </a:lnTo>
                <a:lnTo>
                  <a:pt x="5739765" y="183833"/>
                </a:lnTo>
                <a:lnTo>
                  <a:pt x="5725478" y="183833"/>
                </a:lnTo>
                <a:lnTo>
                  <a:pt x="5725478" y="201930"/>
                </a:lnTo>
                <a:lnTo>
                  <a:pt x="5680710" y="201930"/>
                </a:lnTo>
                <a:lnTo>
                  <a:pt x="5680710" y="283845"/>
                </a:lnTo>
                <a:lnTo>
                  <a:pt x="5676900" y="283845"/>
                </a:lnTo>
                <a:cubicBezTo>
                  <a:pt x="5636895" y="206693"/>
                  <a:pt x="5592128" y="206693"/>
                  <a:pt x="5592128" y="206693"/>
                </a:cubicBezTo>
                <a:lnTo>
                  <a:pt x="5592128" y="279083"/>
                </a:lnTo>
                <a:lnTo>
                  <a:pt x="5586413" y="283845"/>
                </a:lnTo>
                <a:lnTo>
                  <a:pt x="5586413" y="453390"/>
                </a:lnTo>
                <a:lnTo>
                  <a:pt x="5577840" y="453390"/>
                </a:lnTo>
                <a:lnTo>
                  <a:pt x="5577840" y="691515"/>
                </a:lnTo>
                <a:lnTo>
                  <a:pt x="5570220" y="691515"/>
                </a:lnTo>
                <a:lnTo>
                  <a:pt x="5570220" y="1022033"/>
                </a:lnTo>
                <a:lnTo>
                  <a:pt x="5559743" y="1022033"/>
                </a:lnTo>
                <a:lnTo>
                  <a:pt x="5559743" y="1152525"/>
                </a:lnTo>
                <a:lnTo>
                  <a:pt x="5554028" y="1152525"/>
                </a:lnTo>
                <a:lnTo>
                  <a:pt x="5549265" y="1164908"/>
                </a:lnTo>
                <a:lnTo>
                  <a:pt x="5538788" y="1164908"/>
                </a:lnTo>
                <a:lnTo>
                  <a:pt x="5538788" y="1157288"/>
                </a:lnTo>
                <a:lnTo>
                  <a:pt x="5517833" y="1157288"/>
                </a:lnTo>
                <a:lnTo>
                  <a:pt x="5517833" y="1172528"/>
                </a:lnTo>
                <a:lnTo>
                  <a:pt x="5505450" y="1172528"/>
                </a:lnTo>
                <a:lnTo>
                  <a:pt x="5505450" y="1165860"/>
                </a:lnTo>
                <a:lnTo>
                  <a:pt x="5460683" y="1165860"/>
                </a:lnTo>
                <a:cubicBezTo>
                  <a:pt x="5460683" y="1165860"/>
                  <a:pt x="5470208" y="941070"/>
                  <a:pt x="5473065" y="813435"/>
                </a:cubicBezTo>
                <a:cubicBezTo>
                  <a:pt x="5475923" y="685800"/>
                  <a:pt x="5486400" y="490538"/>
                  <a:pt x="5486400" y="475298"/>
                </a:cubicBezTo>
                <a:cubicBezTo>
                  <a:pt x="5486400" y="460058"/>
                  <a:pt x="5474970" y="403860"/>
                  <a:pt x="5351145" y="403860"/>
                </a:cubicBezTo>
                <a:cubicBezTo>
                  <a:pt x="5227320" y="403860"/>
                  <a:pt x="5152073" y="457200"/>
                  <a:pt x="5144453" y="474345"/>
                </a:cubicBezTo>
                <a:cubicBezTo>
                  <a:pt x="5135880" y="491490"/>
                  <a:pt x="5160645" y="610553"/>
                  <a:pt x="5177790" y="779145"/>
                </a:cubicBezTo>
                <a:cubicBezTo>
                  <a:pt x="5194935" y="947738"/>
                  <a:pt x="5196840" y="1188720"/>
                  <a:pt x="5196840" y="1188720"/>
                </a:cubicBezTo>
                <a:lnTo>
                  <a:pt x="5176838" y="1188720"/>
                </a:lnTo>
                <a:lnTo>
                  <a:pt x="5176838" y="1220153"/>
                </a:lnTo>
                <a:lnTo>
                  <a:pt x="5169218" y="1220153"/>
                </a:lnTo>
                <a:lnTo>
                  <a:pt x="5169218" y="1186815"/>
                </a:lnTo>
                <a:lnTo>
                  <a:pt x="5153978" y="1186815"/>
                </a:lnTo>
                <a:lnTo>
                  <a:pt x="5153978" y="1179195"/>
                </a:lnTo>
                <a:lnTo>
                  <a:pt x="5122545" y="1179195"/>
                </a:lnTo>
                <a:lnTo>
                  <a:pt x="5122545" y="1194435"/>
                </a:lnTo>
                <a:lnTo>
                  <a:pt x="5088255" y="1194435"/>
                </a:lnTo>
                <a:lnTo>
                  <a:pt x="5088255" y="1200150"/>
                </a:lnTo>
                <a:lnTo>
                  <a:pt x="5080635" y="1200150"/>
                </a:lnTo>
                <a:lnTo>
                  <a:pt x="5080635" y="1124903"/>
                </a:lnTo>
                <a:lnTo>
                  <a:pt x="5032058" y="1124903"/>
                </a:lnTo>
                <a:lnTo>
                  <a:pt x="5032058" y="1117283"/>
                </a:lnTo>
                <a:lnTo>
                  <a:pt x="5019675" y="1117283"/>
                </a:lnTo>
                <a:lnTo>
                  <a:pt x="5019675" y="1078230"/>
                </a:lnTo>
                <a:lnTo>
                  <a:pt x="5010150" y="1078230"/>
                </a:lnTo>
                <a:lnTo>
                  <a:pt x="5010150" y="1071563"/>
                </a:lnTo>
                <a:lnTo>
                  <a:pt x="4985385" y="1071563"/>
                </a:lnTo>
                <a:lnTo>
                  <a:pt x="4985385" y="1076325"/>
                </a:lnTo>
                <a:lnTo>
                  <a:pt x="4918710" y="1076325"/>
                </a:lnTo>
                <a:lnTo>
                  <a:pt x="4918710" y="1082040"/>
                </a:lnTo>
                <a:lnTo>
                  <a:pt x="4872990" y="1082040"/>
                </a:lnTo>
                <a:lnTo>
                  <a:pt x="4872990" y="1073468"/>
                </a:lnTo>
                <a:lnTo>
                  <a:pt x="4860608" y="1065848"/>
                </a:lnTo>
                <a:lnTo>
                  <a:pt x="4860608" y="998220"/>
                </a:lnTo>
                <a:lnTo>
                  <a:pt x="4853940" y="998220"/>
                </a:lnTo>
                <a:lnTo>
                  <a:pt x="4853940" y="1110615"/>
                </a:lnTo>
                <a:lnTo>
                  <a:pt x="4840605" y="1110615"/>
                </a:lnTo>
                <a:lnTo>
                  <a:pt x="4840605" y="1105853"/>
                </a:lnTo>
                <a:lnTo>
                  <a:pt x="4826318" y="1105853"/>
                </a:lnTo>
                <a:lnTo>
                  <a:pt x="4826318" y="1116330"/>
                </a:lnTo>
                <a:lnTo>
                  <a:pt x="4814888" y="1121093"/>
                </a:lnTo>
                <a:lnTo>
                  <a:pt x="4814888" y="1224915"/>
                </a:lnTo>
                <a:lnTo>
                  <a:pt x="4793933" y="1224915"/>
                </a:lnTo>
                <a:lnTo>
                  <a:pt x="4793933" y="1219200"/>
                </a:lnTo>
                <a:lnTo>
                  <a:pt x="4781550" y="1219200"/>
                </a:lnTo>
                <a:lnTo>
                  <a:pt x="4781550" y="1529715"/>
                </a:lnTo>
                <a:lnTo>
                  <a:pt x="4761548" y="1529715"/>
                </a:lnTo>
                <a:lnTo>
                  <a:pt x="4761548" y="1005840"/>
                </a:lnTo>
                <a:lnTo>
                  <a:pt x="4753928" y="1005840"/>
                </a:lnTo>
                <a:lnTo>
                  <a:pt x="4753928" y="1014413"/>
                </a:lnTo>
                <a:lnTo>
                  <a:pt x="4724400" y="1014413"/>
                </a:lnTo>
                <a:lnTo>
                  <a:pt x="4724400" y="991553"/>
                </a:lnTo>
                <a:lnTo>
                  <a:pt x="4701540" y="978218"/>
                </a:lnTo>
                <a:lnTo>
                  <a:pt x="4701540" y="866775"/>
                </a:lnTo>
                <a:lnTo>
                  <a:pt x="4697730" y="866775"/>
                </a:lnTo>
                <a:lnTo>
                  <a:pt x="4657725" y="805815"/>
                </a:lnTo>
                <a:lnTo>
                  <a:pt x="4630103" y="805815"/>
                </a:lnTo>
                <a:lnTo>
                  <a:pt x="4630103" y="799148"/>
                </a:lnTo>
                <a:lnTo>
                  <a:pt x="4624388" y="799148"/>
                </a:lnTo>
                <a:lnTo>
                  <a:pt x="4624388" y="805815"/>
                </a:lnTo>
                <a:lnTo>
                  <a:pt x="4591050" y="805815"/>
                </a:lnTo>
                <a:lnTo>
                  <a:pt x="4591050" y="792480"/>
                </a:lnTo>
                <a:lnTo>
                  <a:pt x="4581525" y="792480"/>
                </a:lnTo>
                <a:lnTo>
                  <a:pt x="4581525" y="806768"/>
                </a:lnTo>
                <a:lnTo>
                  <a:pt x="4572000" y="816293"/>
                </a:lnTo>
                <a:lnTo>
                  <a:pt x="4559618" y="816293"/>
                </a:lnTo>
                <a:lnTo>
                  <a:pt x="4559618" y="844868"/>
                </a:lnTo>
                <a:lnTo>
                  <a:pt x="4543425" y="844868"/>
                </a:lnTo>
                <a:lnTo>
                  <a:pt x="4531043" y="848678"/>
                </a:lnTo>
                <a:lnTo>
                  <a:pt x="4531043" y="900113"/>
                </a:lnTo>
                <a:lnTo>
                  <a:pt x="4460558" y="900113"/>
                </a:lnTo>
                <a:lnTo>
                  <a:pt x="4454843" y="892493"/>
                </a:lnTo>
                <a:lnTo>
                  <a:pt x="4393883" y="892493"/>
                </a:lnTo>
                <a:lnTo>
                  <a:pt x="4393883" y="916305"/>
                </a:lnTo>
                <a:lnTo>
                  <a:pt x="4385310" y="922973"/>
                </a:lnTo>
                <a:lnTo>
                  <a:pt x="4385310" y="1480185"/>
                </a:lnTo>
                <a:lnTo>
                  <a:pt x="4370070" y="1480185"/>
                </a:lnTo>
                <a:lnTo>
                  <a:pt x="4370070" y="1489710"/>
                </a:lnTo>
                <a:lnTo>
                  <a:pt x="4344353" y="1489710"/>
                </a:lnTo>
                <a:lnTo>
                  <a:pt x="4344353" y="1482090"/>
                </a:lnTo>
                <a:lnTo>
                  <a:pt x="4300538" y="1482090"/>
                </a:lnTo>
                <a:lnTo>
                  <a:pt x="4300538" y="1200150"/>
                </a:lnTo>
                <a:lnTo>
                  <a:pt x="4303395" y="1200150"/>
                </a:lnTo>
                <a:lnTo>
                  <a:pt x="4303395" y="1191578"/>
                </a:lnTo>
                <a:lnTo>
                  <a:pt x="4301490" y="1191578"/>
                </a:lnTo>
                <a:lnTo>
                  <a:pt x="4301490" y="1183005"/>
                </a:lnTo>
                <a:lnTo>
                  <a:pt x="4303395" y="1183005"/>
                </a:lnTo>
                <a:lnTo>
                  <a:pt x="4303395" y="1167765"/>
                </a:lnTo>
                <a:lnTo>
                  <a:pt x="4300538" y="1167765"/>
                </a:lnTo>
                <a:lnTo>
                  <a:pt x="4300538" y="1152525"/>
                </a:lnTo>
                <a:lnTo>
                  <a:pt x="4307205" y="1152525"/>
                </a:lnTo>
                <a:lnTo>
                  <a:pt x="4313873" y="1143953"/>
                </a:lnTo>
                <a:lnTo>
                  <a:pt x="4313873" y="1134428"/>
                </a:lnTo>
                <a:lnTo>
                  <a:pt x="4305300" y="1134428"/>
                </a:lnTo>
                <a:lnTo>
                  <a:pt x="4305300" y="1128713"/>
                </a:lnTo>
                <a:lnTo>
                  <a:pt x="4294823" y="1128713"/>
                </a:lnTo>
                <a:lnTo>
                  <a:pt x="4294823" y="1086803"/>
                </a:lnTo>
                <a:lnTo>
                  <a:pt x="4298633" y="1086803"/>
                </a:lnTo>
                <a:lnTo>
                  <a:pt x="4304348" y="1080135"/>
                </a:lnTo>
                <a:lnTo>
                  <a:pt x="4304348" y="1065848"/>
                </a:lnTo>
                <a:lnTo>
                  <a:pt x="4289108" y="1065848"/>
                </a:lnTo>
                <a:lnTo>
                  <a:pt x="4289108" y="844868"/>
                </a:lnTo>
                <a:lnTo>
                  <a:pt x="4283393" y="844868"/>
                </a:lnTo>
                <a:lnTo>
                  <a:pt x="4283393" y="855345"/>
                </a:lnTo>
                <a:lnTo>
                  <a:pt x="4261485" y="855345"/>
                </a:lnTo>
                <a:lnTo>
                  <a:pt x="4257675" y="848678"/>
                </a:lnTo>
                <a:lnTo>
                  <a:pt x="4194810" y="848678"/>
                </a:lnTo>
                <a:lnTo>
                  <a:pt x="4194810" y="839153"/>
                </a:lnTo>
                <a:lnTo>
                  <a:pt x="4158615" y="839153"/>
                </a:lnTo>
                <a:lnTo>
                  <a:pt x="4158615" y="847725"/>
                </a:lnTo>
                <a:lnTo>
                  <a:pt x="4065270" y="847725"/>
                </a:lnTo>
                <a:lnTo>
                  <a:pt x="4061460" y="854393"/>
                </a:lnTo>
                <a:lnTo>
                  <a:pt x="3990975" y="854393"/>
                </a:lnTo>
                <a:lnTo>
                  <a:pt x="3990975" y="1043940"/>
                </a:lnTo>
                <a:lnTo>
                  <a:pt x="3986213" y="1043940"/>
                </a:lnTo>
                <a:lnTo>
                  <a:pt x="3986213" y="942023"/>
                </a:lnTo>
                <a:lnTo>
                  <a:pt x="3917633" y="942023"/>
                </a:lnTo>
                <a:lnTo>
                  <a:pt x="3917633" y="922020"/>
                </a:lnTo>
                <a:lnTo>
                  <a:pt x="3901440" y="909638"/>
                </a:lnTo>
                <a:lnTo>
                  <a:pt x="3901440" y="867728"/>
                </a:lnTo>
                <a:lnTo>
                  <a:pt x="3884295" y="867728"/>
                </a:lnTo>
                <a:lnTo>
                  <a:pt x="3884295" y="881063"/>
                </a:lnTo>
                <a:lnTo>
                  <a:pt x="3867150" y="881063"/>
                </a:lnTo>
                <a:lnTo>
                  <a:pt x="3843338" y="886778"/>
                </a:lnTo>
                <a:lnTo>
                  <a:pt x="3843338" y="909638"/>
                </a:lnTo>
                <a:lnTo>
                  <a:pt x="3825240" y="919163"/>
                </a:lnTo>
                <a:lnTo>
                  <a:pt x="3825240" y="929640"/>
                </a:lnTo>
                <a:lnTo>
                  <a:pt x="3816668" y="929640"/>
                </a:lnTo>
                <a:lnTo>
                  <a:pt x="3805238" y="918210"/>
                </a:lnTo>
                <a:lnTo>
                  <a:pt x="3775710" y="918210"/>
                </a:lnTo>
                <a:lnTo>
                  <a:pt x="3775710" y="925830"/>
                </a:lnTo>
                <a:lnTo>
                  <a:pt x="3713798" y="925830"/>
                </a:lnTo>
                <a:lnTo>
                  <a:pt x="3713798" y="909638"/>
                </a:lnTo>
                <a:lnTo>
                  <a:pt x="3637598" y="909638"/>
                </a:lnTo>
                <a:lnTo>
                  <a:pt x="3637598" y="933450"/>
                </a:lnTo>
                <a:lnTo>
                  <a:pt x="3641408" y="933450"/>
                </a:lnTo>
                <a:lnTo>
                  <a:pt x="3641408" y="949643"/>
                </a:lnTo>
                <a:lnTo>
                  <a:pt x="3587115" y="949643"/>
                </a:lnTo>
                <a:lnTo>
                  <a:pt x="3579495" y="942023"/>
                </a:lnTo>
                <a:lnTo>
                  <a:pt x="3579495" y="920115"/>
                </a:lnTo>
                <a:lnTo>
                  <a:pt x="3571875" y="908685"/>
                </a:lnTo>
                <a:lnTo>
                  <a:pt x="3501390" y="908685"/>
                </a:lnTo>
                <a:lnTo>
                  <a:pt x="3501390" y="942975"/>
                </a:lnTo>
                <a:lnTo>
                  <a:pt x="3493770" y="942975"/>
                </a:lnTo>
                <a:lnTo>
                  <a:pt x="3493770" y="948690"/>
                </a:lnTo>
                <a:lnTo>
                  <a:pt x="3481388" y="948690"/>
                </a:lnTo>
                <a:lnTo>
                  <a:pt x="3481388" y="943928"/>
                </a:lnTo>
                <a:lnTo>
                  <a:pt x="3471863" y="943928"/>
                </a:lnTo>
                <a:lnTo>
                  <a:pt x="3455670" y="951548"/>
                </a:lnTo>
                <a:lnTo>
                  <a:pt x="3436620" y="951548"/>
                </a:lnTo>
                <a:lnTo>
                  <a:pt x="3432810" y="942023"/>
                </a:lnTo>
                <a:lnTo>
                  <a:pt x="3406140" y="942023"/>
                </a:lnTo>
                <a:lnTo>
                  <a:pt x="3406140" y="937260"/>
                </a:lnTo>
                <a:lnTo>
                  <a:pt x="3377565" y="937260"/>
                </a:lnTo>
                <a:lnTo>
                  <a:pt x="3377565" y="941070"/>
                </a:lnTo>
                <a:lnTo>
                  <a:pt x="3350895" y="941070"/>
                </a:lnTo>
                <a:lnTo>
                  <a:pt x="3328988" y="930593"/>
                </a:lnTo>
                <a:lnTo>
                  <a:pt x="3286125" y="930593"/>
                </a:lnTo>
                <a:lnTo>
                  <a:pt x="3286125" y="940118"/>
                </a:lnTo>
                <a:lnTo>
                  <a:pt x="3265170" y="940118"/>
                </a:lnTo>
                <a:lnTo>
                  <a:pt x="3244215" y="921068"/>
                </a:lnTo>
                <a:lnTo>
                  <a:pt x="3229928" y="921068"/>
                </a:lnTo>
                <a:lnTo>
                  <a:pt x="3214688" y="937260"/>
                </a:lnTo>
                <a:lnTo>
                  <a:pt x="3178493" y="937260"/>
                </a:lnTo>
                <a:lnTo>
                  <a:pt x="3178493" y="932498"/>
                </a:lnTo>
                <a:lnTo>
                  <a:pt x="3169920" y="932498"/>
                </a:lnTo>
                <a:lnTo>
                  <a:pt x="3169920" y="938213"/>
                </a:lnTo>
                <a:lnTo>
                  <a:pt x="3136583" y="938213"/>
                </a:lnTo>
                <a:lnTo>
                  <a:pt x="3136583" y="932498"/>
                </a:lnTo>
                <a:lnTo>
                  <a:pt x="3116580" y="932498"/>
                </a:lnTo>
                <a:lnTo>
                  <a:pt x="3116580" y="938213"/>
                </a:lnTo>
                <a:lnTo>
                  <a:pt x="3060383" y="938213"/>
                </a:lnTo>
                <a:lnTo>
                  <a:pt x="3060383" y="1233488"/>
                </a:lnTo>
                <a:lnTo>
                  <a:pt x="3053715" y="1237298"/>
                </a:lnTo>
                <a:lnTo>
                  <a:pt x="3053715" y="1391603"/>
                </a:lnTo>
                <a:lnTo>
                  <a:pt x="2986088" y="1391603"/>
                </a:lnTo>
                <a:lnTo>
                  <a:pt x="2986088" y="1383983"/>
                </a:lnTo>
                <a:lnTo>
                  <a:pt x="2954655" y="1383983"/>
                </a:lnTo>
                <a:lnTo>
                  <a:pt x="2954655" y="1391603"/>
                </a:lnTo>
                <a:lnTo>
                  <a:pt x="2908935" y="1391603"/>
                </a:lnTo>
                <a:lnTo>
                  <a:pt x="2908935" y="1551623"/>
                </a:lnTo>
                <a:lnTo>
                  <a:pt x="2897505" y="1551623"/>
                </a:lnTo>
                <a:lnTo>
                  <a:pt x="2897505" y="1540193"/>
                </a:lnTo>
                <a:lnTo>
                  <a:pt x="2837498" y="1540193"/>
                </a:lnTo>
                <a:lnTo>
                  <a:pt x="2837498" y="1303020"/>
                </a:lnTo>
                <a:lnTo>
                  <a:pt x="2828925" y="1295400"/>
                </a:lnTo>
                <a:lnTo>
                  <a:pt x="2828925" y="1040130"/>
                </a:lnTo>
                <a:lnTo>
                  <a:pt x="2818448" y="1040130"/>
                </a:lnTo>
                <a:lnTo>
                  <a:pt x="2818448" y="1049655"/>
                </a:lnTo>
                <a:lnTo>
                  <a:pt x="2807018" y="1049655"/>
                </a:lnTo>
                <a:lnTo>
                  <a:pt x="2807018" y="980123"/>
                </a:lnTo>
                <a:lnTo>
                  <a:pt x="2800350" y="973455"/>
                </a:lnTo>
                <a:lnTo>
                  <a:pt x="2800350" y="903923"/>
                </a:lnTo>
                <a:lnTo>
                  <a:pt x="2792730" y="903923"/>
                </a:lnTo>
                <a:lnTo>
                  <a:pt x="2792730" y="935355"/>
                </a:lnTo>
                <a:lnTo>
                  <a:pt x="2755583" y="935355"/>
                </a:lnTo>
                <a:lnTo>
                  <a:pt x="2755583" y="947738"/>
                </a:lnTo>
                <a:lnTo>
                  <a:pt x="2638425" y="947738"/>
                </a:lnTo>
                <a:lnTo>
                  <a:pt x="2638425" y="919163"/>
                </a:lnTo>
                <a:lnTo>
                  <a:pt x="2643188" y="916305"/>
                </a:lnTo>
                <a:lnTo>
                  <a:pt x="2650808" y="916305"/>
                </a:lnTo>
                <a:lnTo>
                  <a:pt x="2650808" y="897255"/>
                </a:lnTo>
                <a:lnTo>
                  <a:pt x="2654618" y="893445"/>
                </a:lnTo>
                <a:lnTo>
                  <a:pt x="2654618" y="864870"/>
                </a:lnTo>
                <a:lnTo>
                  <a:pt x="2633663" y="864870"/>
                </a:lnTo>
                <a:lnTo>
                  <a:pt x="2633663" y="838200"/>
                </a:lnTo>
                <a:lnTo>
                  <a:pt x="2609850" y="838200"/>
                </a:lnTo>
                <a:lnTo>
                  <a:pt x="2605088" y="717233"/>
                </a:lnTo>
                <a:lnTo>
                  <a:pt x="2600325" y="716280"/>
                </a:lnTo>
                <a:lnTo>
                  <a:pt x="2600325" y="838200"/>
                </a:lnTo>
                <a:lnTo>
                  <a:pt x="2579370" y="838200"/>
                </a:lnTo>
                <a:lnTo>
                  <a:pt x="2570798" y="844868"/>
                </a:lnTo>
                <a:lnTo>
                  <a:pt x="2570798" y="869633"/>
                </a:lnTo>
                <a:lnTo>
                  <a:pt x="2554605" y="869633"/>
                </a:lnTo>
                <a:lnTo>
                  <a:pt x="2554605" y="895350"/>
                </a:lnTo>
                <a:lnTo>
                  <a:pt x="2558415" y="899160"/>
                </a:lnTo>
                <a:lnTo>
                  <a:pt x="2558415" y="915353"/>
                </a:lnTo>
                <a:lnTo>
                  <a:pt x="2566035" y="915353"/>
                </a:lnTo>
                <a:lnTo>
                  <a:pt x="2573655" y="918210"/>
                </a:lnTo>
                <a:lnTo>
                  <a:pt x="2573655" y="979170"/>
                </a:lnTo>
                <a:lnTo>
                  <a:pt x="2564130" y="979170"/>
                </a:lnTo>
                <a:lnTo>
                  <a:pt x="2564130" y="990600"/>
                </a:lnTo>
                <a:lnTo>
                  <a:pt x="2568893" y="992505"/>
                </a:lnTo>
                <a:lnTo>
                  <a:pt x="2568893" y="1000125"/>
                </a:lnTo>
                <a:lnTo>
                  <a:pt x="2574608" y="1002030"/>
                </a:lnTo>
                <a:lnTo>
                  <a:pt x="2574608" y="1043940"/>
                </a:lnTo>
                <a:lnTo>
                  <a:pt x="2553653" y="1043940"/>
                </a:lnTo>
                <a:lnTo>
                  <a:pt x="2553653" y="1024890"/>
                </a:lnTo>
                <a:lnTo>
                  <a:pt x="2543175" y="1024890"/>
                </a:lnTo>
                <a:lnTo>
                  <a:pt x="2543175" y="1043940"/>
                </a:lnTo>
                <a:lnTo>
                  <a:pt x="2525078" y="1043940"/>
                </a:lnTo>
                <a:lnTo>
                  <a:pt x="2516505" y="1059180"/>
                </a:lnTo>
                <a:lnTo>
                  <a:pt x="2516505" y="1338263"/>
                </a:lnTo>
                <a:lnTo>
                  <a:pt x="2475548" y="1338263"/>
                </a:lnTo>
                <a:lnTo>
                  <a:pt x="2475548" y="975360"/>
                </a:lnTo>
                <a:lnTo>
                  <a:pt x="2437448" y="975360"/>
                </a:lnTo>
                <a:lnTo>
                  <a:pt x="2437448" y="963930"/>
                </a:lnTo>
                <a:lnTo>
                  <a:pt x="2411730" y="963930"/>
                </a:lnTo>
                <a:lnTo>
                  <a:pt x="2405063" y="973455"/>
                </a:lnTo>
                <a:lnTo>
                  <a:pt x="2366963" y="973455"/>
                </a:lnTo>
                <a:lnTo>
                  <a:pt x="2366963" y="980123"/>
                </a:lnTo>
                <a:lnTo>
                  <a:pt x="2270760" y="980123"/>
                </a:lnTo>
                <a:lnTo>
                  <a:pt x="2264093" y="971550"/>
                </a:lnTo>
                <a:lnTo>
                  <a:pt x="2252663" y="971550"/>
                </a:lnTo>
                <a:lnTo>
                  <a:pt x="2252663" y="1303020"/>
                </a:lnTo>
                <a:lnTo>
                  <a:pt x="2243138" y="1316355"/>
                </a:lnTo>
                <a:lnTo>
                  <a:pt x="2231708" y="1316355"/>
                </a:lnTo>
                <a:lnTo>
                  <a:pt x="2231708" y="1367790"/>
                </a:lnTo>
                <a:lnTo>
                  <a:pt x="2210753" y="1367790"/>
                </a:lnTo>
                <a:lnTo>
                  <a:pt x="2210753" y="1376363"/>
                </a:lnTo>
                <a:lnTo>
                  <a:pt x="2202180" y="1376363"/>
                </a:lnTo>
                <a:lnTo>
                  <a:pt x="2202180" y="1365885"/>
                </a:lnTo>
                <a:lnTo>
                  <a:pt x="2177415" y="1365885"/>
                </a:lnTo>
                <a:lnTo>
                  <a:pt x="2177415" y="1027748"/>
                </a:lnTo>
                <a:lnTo>
                  <a:pt x="2163128" y="1027748"/>
                </a:lnTo>
                <a:lnTo>
                  <a:pt x="2163128" y="951548"/>
                </a:lnTo>
                <a:lnTo>
                  <a:pt x="2142173" y="951548"/>
                </a:lnTo>
                <a:lnTo>
                  <a:pt x="2142173" y="958215"/>
                </a:lnTo>
                <a:lnTo>
                  <a:pt x="1968818" y="958215"/>
                </a:lnTo>
                <a:lnTo>
                  <a:pt x="1957388" y="937260"/>
                </a:lnTo>
                <a:lnTo>
                  <a:pt x="1946910" y="937260"/>
                </a:lnTo>
                <a:lnTo>
                  <a:pt x="1946910" y="594360"/>
                </a:lnTo>
                <a:lnTo>
                  <a:pt x="1861185" y="551498"/>
                </a:lnTo>
                <a:lnTo>
                  <a:pt x="1824990" y="551498"/>
                </a:lnTo>
                <a:lnTo>
                  <a:pt x="1824990" y="555308"/>
                </a:lnTo>
                <a:lnTo>
                  <a:pt x="1815465" y="555308"/>
                </a:lnTo>
                <a:lnTo>
                  <a:pt x="1815465" y="551498"/>
                </a:lnTo>
                <a:lnTo>
                  <a:pt x="1790700" y="551498"/>
                </a:lnTo>
                <a:lnTo>
                  <a:pt x="1790700" y="620078"/>
                </a:lnTo>
                <a:lnTo>
                  <a:pt x="1728788" y="620078"/>
                </a:lnTo>
                <a:lnTo>
                  <a:pt x="1728788" y="947738"/>
                </a:lnTo>
                <a:lnTo>
                  <a:pt x="1691640" y="947738"/>
                </a:lnTo>
                <a:lnTo>
                  <a:pt x="1691640" y="1047750"/>
                </a:lnTo>
                <a:lnTo>
                  <a:pt x="1548765" y="1084898"/>
                </a:lnTo>
                <a:lnTo>
                  <a:pt x="1488758" y="1084898"/>
                </a:lnTo>
                <a:lnTo>
                  <a:pt x="1488758" y="1102043"/>
                </a:lnTo>
                <a:lnTo>
                  <a:pt x="1479233" y="1102043"/>
                </a:lnTo>
                <a:lnTo>
                  <a:pt x="1470660" y="1127760"/>
                </a:lnTo>
                <a:lnTo>
                  <a:pt x="1457325" y="1127760"/>
                </a:lnTo>
                <a:lnTo>
                  <a:pt x="1457325" y="1198245"/>
                </a:lnTo>
                <a:lnTo>
                  <a:pt x="1441133" y="1198245"/>
                </a:lnTo>
                <a:lnTo>
                  <a:pt x="1441133" y="1187768"/>
                </a:lnTo>
                <a:lnTo>
                  <a:pt x="1416368" y="1187768"/>
                </a:lnTo>
                <a:lnTo>
                  <a:pt x="1412558" y="1195388"/>
                </a:lnTo>
                <a:lnTo>
                  <a:pt x="1328738" y="1195388"/>
                </a:lnTo>
                <a:lnTo>
                  <a:pt x="1328738" y="1189673"/>
                </a:lnTo>
                <a:lnTo>
                  <a:pt x="1298258" y="1189673"/>
                </a:lnTo>
                <a:lnTo>
                  <a:pt x="1298258" y="1195388"/>
                </a:lnTo>
                <a:lnTo>
                  <a:pt x="1257300" y="1195388"/>
                </a:lnTo>
                <a:lnTo>
                  <a:pt x="1257300" y="1186815"/>
                </a:lnTo>
                <a:lnTo>
                  <a:pt x="1251585" y="1186815"/>
                </a:lnTo>
                <a:lnTo>
                  <a:pt x="1251585" y="1224915"/>
                </a:lnTo>
                <a:lnTo>
                  <a:pt x="1184910" y="1224915"/>
                </a:lnTo>
                <a:lnTo>
                  <a:pt x="1184910" y="1587818"/>
                </a:lnTo>
                <a:lnTo>
                  <a:pt x="1164908" y="1587818"/>
                </a:lnTo>
                <a:lnTo>
                  <a:pt x="1164908" y="1309688"/>
                </a:lnTo>
                <a:lnTo>
                  <a:pt x="1155383" y="1309688"/>
                </a:lnTo>
                <a:lnTo>
                  <a:pt x="1155383" y="1315403"/>
                </a:lnTo>
                <a:lnTo>
                  <a:pt x="1143953" y="1315403"/>
                </a:lnTo>
                <a:lnTo>
                  <a:pt x="1143953" y="1295400"/>
                </a:lnTo>
                <a:lnTo>
                  <a:pt x="1138238" y="1295400"/>
                </a:lnTo>
                <a:lnTo>
                  <a:pt x="1138238" y="1301115"/>
                </a:lnTo>
                <a:lnTo>
                  <a:pt x="1084898" y="1301115"/>
                </a:lnTo>
                <a:lnTo>
                  <a:pt x="1084898" y="1293495"/>
                </a:lnTo>
                <a:lnTo>
                  <a:pt x="1055370" y="1293495"/>
                </a:lnTo>
                <a:lnTo>
                  <a:pt x="1043940" y="1284923"/>
                </a:lnTo>
                <a:lnTo>
                  <a:pt x="948690" y="1284923"/>
                </a:lnTo>
                <a:lnTo>
                  <a:pt x="948690" y="1290638"/>
                </a:lnTo>
                <a:lnTo>
                  <a:pt x="928688" y="1290638"/>
                </a:lnTo>
                <a:lnTo>
                  <a:pt x="928688" y="1284923"/>
                </a:lnTo>
                <a:lnTo>
                  <a:pt x="918210" y="1284923"/>
                </a:lnTo>
                <a:lnTo>
                  <a:pt x="918210" y="1303020"/>
                </a:lnTo>
                <a:lnTo>
                  <a:pt x="903923" y="1303020"/>
                </a:lnTo>
                <a:lnTo>
                  <a:pt x="903923" y="1310640"/>
                </a:lnTo>
                <a:lnTo>
                  <a:pt x="895350" y="1310640"/>
                </a:lnTo>
                <a:lnTo>
                  <a:pt x="884873" y="1316355"/>
                </a:lnTo>
                <a:lnTo>
                  <a:pt x="884873" y="1557338"/>
                </a:lnTo>
                <a:lnTo>
                  <a:pt x="805815" y="1557338"/>
                </a:lnTo>
                <a:lnTo>
                  <a:pt x="805815" y="1521143"/>
                </a:lnTo>
                <a:lnTo>
                  <a:pt x="801053" y="1521143"/>
                </a:lnTo>
                <a:lnTo>
                  <a:pt x="801053" y="1062990"/>
                </a:lnTo>
                <a:lnTo>
                  <a:pt x="794385" y="1062990"/>
                </a:lnTo>
                <a:lnTo>
                  <a:pt x="794385" y="1068705"/>
                </a:lnTo>
                <a:lnTo>
                  <a:pt x="780098" y="1068705"/>
                </a:lnTo>
                <a:lnTo>
                  <a:pt x="780098" y="1044893"/>
                </a:lnTo>
                <a:lnTo>
                  <a:pt x="733425" y="1044893"/>
                </a:lnTo>
                <a:lnTo>
                  <a:pt x="733425" y="989648"/>
                </a:lnTo>
                <a:lnTo>
                  <a:pt x="737235" y="989648"/>
                </a:lnTo>
                <a:lnTo>
                  <a:pt x="737235" y="978218"/>
                </a:lnTo>
                <a:lnTo>
                  <a:pt x="646748" y="978218"/>
                </a:lnTo>
                <a:lnTo>
                  <a:pt x="646748" y="988695"/>
                </a:lnTo>
                <a:lnTo>
                  <a:pt x="616268" y="988695"/>
                </a:lnTo>
                <a:lnTo>
                  <a:pt x="616268" y="994410"/>
                </a:lnTo>
                <a:lnTo>
                  <a:pt x="587693" y="994410"/>
                </a:lnTo>
                <a:lnTo>
                  <a:pt x="587693" y="1183005"/>
                </a:lnTo>
                <a:lnTo>
                  <a:pt x="529590" y="1183005"/>
                </a:lnTo>
                <a:lnTo>
                  <a:pt x="529590" y="1179195"/>
                </a:lnTo>
                <a:lnTo>
                  <a:pt x="523875" y="1179195"/>
                </a:lnTo>
                <a:lnTo>
                  <a:pt x="523875" y="1261110"/>
                </a:lnTo>
                <a:lnTo>
                  <a:pt x="495300" y="1261110"/>
                </a:lnTo>
                <a:lnTo>
                  <a:pt x="495300" y="1528763"/>
                </a:lnTo>
                <a:lnTo>
                  <a:pt x="484823" y="1528763"/>
                </a:lnTo>
                <a:lnTo>
                  <a:pt x="484823" y="1548765"/>
                </a:lnTo>
                <a:lnTo>
                  <a:pt x="476250" y="1548765"/>
                </a:lnTo>
                <a:lnTo>
                  <a:pt x="476250" y="1013460"/>
                </a:lnTo>
                <a:lnTo>
                  <a:pt x="478155" y="1005840"/>
                </a:lnTo>
                <a:lnTo>
                  <a:pt x="478155" y="966788"/>
                </a:lnTo>
                <a:lnTo>
                  <a:pt x="466725" y="966788"/>
                </a:lnTo>
                <a:lnTo>
                  <a:pt x="466725" y="978218"/>
                </a:lnTo>
                <a:lnTo>
                  <a:pt x="424815" y="978218"/>
                </a:lnTo>
                <a:lnTo>
                  <a:pt x="424815" y="985838"/>
                </a:lnTo>
                <a:lnTo>
                  <a:pt x="409575" y="985838"/>
                </a:lnTo>
                <a:lnTo>
                  <a:pt x="409575" y="978218"/>
                </a:lnTo>
                <a:lnTo>
                  <a:pt x="345758" y="978218"/>
                </a:lnTo>
                <a:lnTo>
                  <a:pt x="345758" y="987743"/>
                </a:lnTo>
                <a:lnTo>
                  <a:pt x="300990" y="987743"/>
                </a:lnTo>
                <a:cubicBezTo>
                  <a:pt x="300990" y="987743"/>
                  <a:pt x="289560" y="980123"/>
                  <a:pt x="261938" y="956310"/>
                </a:cubicBezTo>
                <a:cubicBezTo>
                  <a:pt x="235268" y="933450"/>
                  <a:pt x="187643" y="923925"/>
                  <a:pt x="187643" y="923925"/>
                </a:cubicBezTo>
                <a:lnTo>
                  <a:pt x="185738" y="918210"/>
                </a:lnTo>
                <a:lnTo>
                  <a:pt x="179070" y="918210"/>
                </a:lnTo>
                <a:lnTo>
                  <a:pt x="173355" y="794385"/>
                </a:lnTo>
                <a:lnTo>
                  <a:pt x="167640" y="791528"/>
                </a:lnTo>
                <a:lnTo>
                  <a:pt x="167640" y="918210"/>
                </a:lnTo>
                <a:lnTo>
                  <a:pt x="162878" y="923925"/>
                </a:lnTo>
                <a:lnTo>
                  <a:pt x="145733" y="1541145"/>
                </a:lnTo>
                <a:lnTo>
                  <a:pt x="140018" y="1541145"/>
                </a:lnTo>
                <a:lnTo>
                  <a:pt x="140018" y="1580198"/>
                </a:lnTo>
                <a:lnTo>
                  <a:pt x="112395" y="1580198"/>
                </a:lnTo>
                <a:lnTo>
                  <a:pt x="112395" y="1622108"/>
                </a:lnTo>
                <a:lnTo>
                  <a:pt x="102870" y="1622108"/>
                </a:lnTo>
                <a:lnTo>
                  <a:pt x="102870" y="1607820"/>
                </a:lnTo>
                <a:lnTo>
                  <a:pt x="95250" y="1607820"/>
                </a:lnTo>
                <a:lnTo>
                  <a:pt x="95250" y="1621155"/>
                </a:lnTo>
                <a:lnTo>
                  <a:pt x="85725" y="1621155"/>
                </a:lnTo>
                <a:lnTo>
                  <a:pt x="85725" y="1627823"/>
                </a:lnTo>
                <a:lnTo>
                  <a:pt x="55245" y="1627823"/>
                </a:lnTo>
                <a:lnTo>
                  <a:pt x="55245" y="1641158"/>
                </a:lnTo>
                <a:lnTo>
                  <a:pt x="31433" y="1641158"/>
                </a:lnTo>
                <a:lnTo>
                  <a:pt x="22860" y="1652588"/>
                </a:lnTo>
                <a:lnTo>
                  <a:pt x="18098" y="1652588"/>
                </a:lnTo>
                <a:lnTo>
                  <a:pt x="16193" y="1658303"/>
                </a:lnTo>
                <a:lnTo>
                  <a:pt x="10478" y="1658303"/>
                </a:lnTo>
                <a:lnTo>
                  <a:pt x="10478" y="1676400"/>
                </a:lnTo>
                <a:lnTo>
                  <a:pt x="3810" y="1676400"/>
                </a:lnTo>
                <a:lnTo>
                  <a:pt x="0" y="1679258"/>
                </a:lnTo>
                <a:lnTo>
                  <a:pt x="0" y="1686878"/>
                </a:lnTo>
                <a:lnTo>
                  <a:pt x="11475720" y="1686878"/>
                </a:lnTo>
                <a:lnTo>
                  <a:pt x="11475720" y="1606868"/>
                </a:lnTo>
                <a:lnTo>
                  <a:pt x="11436667" y="1582103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58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849504" y="2233888"/>
            <a:ext cx="24929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利雅得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28327" y="3276157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Riyadh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8803C79C-5C33-4817-BDBA-6C1026D7AB52}"/>
              </a:ext>
            </a:extLst>
          </p:cNvPr>
          <p:cNvSpPr/>
          <p:nvPr/>
        </p:nvSpPr>
        <p:spPr>
          <a:xfrm>
            <a:off x="1915886" y="3571409"/>
            <a:ext cx="8356416" cy="2104706"/>
          </a:xfrm>
          <a:custGeom>
            <a:avLst/>
            <a:gdLst>
              <a:gd name="connsiteX0" fmla="*/ 11432857 w 11477625"/>
              <a:gd name="connsiteY0" fmla="*/ 2802255 h 2890837"/>
              <a:gd name="connsiteX1" fmla="*/ 11432857 w 11477625"/>
              <a:gd name="connsiteY1" fmla="*/ 2582228 h 2890837"/>
              <a:gd name="connsiteX2" fmla="*/ 11369040 w 11477625"/>
              <a:gd name="connsiteY2" fmla="*/ 2582228 h 2890837"/>
              <a:gd name="connsiteX3" fmla="*/ 11331893 w 11477625"/>
              <a:gd name="connsiteY3" fmla="*/ 2565083 h 2890837"/>
              <a:gd name="connsiteX4" fmla="*/ 11320463 w 11477625"/>
              <a:gd name="connsiteY4" fmla="*/ 2565083 h 2890837"/>
              <a:gd name="connsiteX5" fmla="*/ 11320463 w 11477625"/>
              <a:gd name="connsiteY5" fmla="*/ 2573655 h 2890837"/>
              <a:gd name="connsiteX6" fmla="*/ 11193780 w 11477625"/>
              <a:gd name="connsiteY6" fmla="*/ 2573655 h 2890837"/>
              <a:gd name="connsiteX7" fmla="*/ 11193780 w 11477625"/>
              <a:gd name="connsiteY7" fmla="*/ 2566035 h 2890837"/>
              <a:gd name="connsiteX8" fmla="*/ 11129010 w 11477625"/>
              <a:gd name="connsiteY8" fmla="*/ 2548890 h 2890837"/>
              <a:gd name="connsiteX9" fmla="*/ 11129010 w 11477625"/>
              <a:gd name="connsiteY9" fmla="*/ 2533650 h 2890837"/>
              <a:gd name="connsiteX10" fmla="*/ 11101388 w 11477625"/>
              <a:gd name="connsiteY10" fmla="*/ 2533650 h 2890837"/>
              <a:gd name="connsiteX11" fmla="*/ 11101388 w 11477625"/>
              <a:gd name="connsiteY11" fmla="*/ 2438400 h 2890837"/>
              <a:gd name="connsiteX12" fmla="*/ 11089005 w 11477625"/>
              <a:gd name="connsiteY12" fmla="*/ 2426018 h 2890837"/>
              <a:gd name="connsiteX13" fmla="*/ 11063288 w 11477625"/>
              <a:gd name="connsiteY13" fmla="*/ 2426018 h 2890837"/>
              <a:gd name="connsiteX14" fmla="*/ 11063288 w 11477625"/>
              <a:gd name="connsiteY14" fmla="*/ 2358390 h 2890837"/>
              <a:gd name="connsiteX15" fmla="*/ 11050905 w 11477625"/>
              <a:gd name="connsiteY15" fmla="*/ 2347913 h 2890837"/>
              <a:gd name="connsiteX16" fmla="*/ 11050905 w 11477625"/>
              <a:gd name="connsiteY16" fmla="*/ 2321243 h 2890837"/>
              <a:gd name="connsiteX17" fmla="*/ 11028045 w 11477625"/>
              <a:gd name="connsiteY17" fmla="*/ 2321243 h 2890837"/>
              <a:gd name="connsiteX18" fmla="*/ 11028045 w 11477625"/>
              <a:gd name="connsiteY18" fmla="*/ 2251710 h 2890837"/>
              <a:gd name="connsiteX19" fmla="*/ 11022330 w 11477625"/>
              <a:gd name="connsiteY19" fmla="*/ 2251710 h 2890837"/>
              <a:gd name="connsiteX20" fmla="*/ 11022330 w 11477625"/>
              <a:gd name="connsiteY20" fmla="*/ 2232660 h 2890837"/>
              <a:gd name="connsiteX21" fmla="*/ 11017568 w 11477625"/>
              <a:gd name="connsiteY21" fmla="*/ 2232660 h 2890837"/>
              <a:gd name="connsiteX22" fmla="*/ 11017568 w 11477625"/>
              <a:gd name="connsiteY22" fmla="*/ 2222183 h 2890837"/>
              <a:gd name="connsiteX23" fmla="*/ 11022330 w 11477625"/>
              <a:gd name="connsiteY23" fmla="*/ 2222183 h 2890837"/>
              <a:gd name="connsiteX24" fmla="*/ 11022330 w 11477625"/>
              <a:gd name="connsiteY24" fmla="*/ 2202180 h 2890837"/>
              <a:gd name="connsiteX25" fmla="*/ 11018520 w 11477625"/>
              <a:gd name="connsiteY25" fmla="*/ 2202180 h 2890837"/>
              <a:gd name="connsiteX26" fmla="*/ 11018520 w 11477625"/>
              <a:gd name="connsiteY26" fmla="*/ 2190750 h 2890837"/>
              <a:gd name="connsiteX27" fmla="*/ 11022330 w 11477625"/>
              <a:gd name="connsiteY27" fmla="*/ 2190750 h 2890837"/>
              <a:gd name="connsiteX28" fmla="*/ 11022330 w 11477625"/>
              <a:gd name="connsiteY28" fmla="*/ 2174558 h 2890837"/>
              <a:gd name="connsiteX29" fmla="*/ 11018520 w 11477625"/>
              <a:gd name="connsiteY29" fmla="*/ 2174558 h 2890837"/>
              <a:gd name="connsiteX30" fmla="*/ 11018520 w 11477625"/>
              <a:gd name="connsiteY30" fmla="*/ 2164080 h 2890837"/>
              <a:gd name="connsiteX31" fmla="*/ 11022330 w 11477625"/>
              <a:gd name="connsiteY31" fmla="*/ 2164080 h 2890837"/>
              <a:gd name="connsiteX32" fmla="*/ 11022330 w 11477625"/>
              <a:gd name="connsiteY32" fmla="*/ 2145030 h 2890837"/>
              <a:gd name="connsiteX33" fmla="*/ 11018520 w 11477625"/>
              <a:gd name="connsiteY33" fmla="*/ 2145030 h 2890837"/>
              <a:gd name="connsiteX34" fmla="*/ 11018520 w 11477625"/>
              <a:gd name="connsiteY34" fmla="*/ 2135505 h 2890837"/>
              <a:gd name="connsiteX35" fmla="*/ 11022330 w 11477625"/>
              <a:gd name="connsiteY35" fmla="*/ 2135505 h 2890837"/>
              <a:gd name="connsiteX36" fmla="*/ 11022330 w 11477625"/>
              <a:gd name="connsiteY36" fmla="*/ 2118360 h 2890837"/>
              <a:gd name="connsiteX37" fmla="*/ 11019472 w 11477625"/>
              <a:gd name="connsiteY37" fmla="*/ 2118360 h 2890837"/>
              <a:gd name="connsiteX38" fmla="*/ 11019472 w 11477625"/>
              <a:gd name="connsiteY38" fmla="*/ 2110740 h 2890837"/>
              <a:gd name="connsiteX39" fmla="*/ 11022330 w 11477625"/>
              <a:gd name="connsiteY39" fmla="*/ 2110740 h 2890837"/>
              <a:gd name="connsiteX40" fmla="*/ 11022330 w 11477625"/>
              <a:gd name="connsiteY40" fmla="*/ 2088833 h 2890837"/>
              <a:gd name="connsiteX41" fmla="*/ 11018520 w 11477625"/>
              <a:gd name="connsiteY41" fmla="*/ 2088833 h 2890837"/>
              <a:gd name="connsiteX42" fmla="*/ 11018520 w 11477625"/>
              <a:gd name="connsiteY42" fmla="*/ 2077403 h 2890837"/>
              <a:gd name="connsiteX43" fmla="*/ 11022330 w 11477625"/>
              <a:gd name="connsiteY43" fmla="*/ 2077403 h 2890837"/>
              <a:gd name="connsiteX44" fmla="*/ 11022330 w 11477625"/>
              <a:gd name="connsiteY44" fmla="*/ 2059305 h 2890837"/>
              <a:gd name="connsiteX45" fmla="*/ 11018520 w 11477625"/>
              <a:gd name="connsiteY45" fmla="*/ 2059305 h 2890837"/>
              <a:gd name="connsiteX46" fmla="*/ 11018520 w 11477625"/>
              <a:gd name="connsiteY46" fmla="*/ 2050733 h 2890837"/>
              <a:gd name="connsiteX47" fmla="*/ 11022330 w 11477625"/>
              <a:gd name="connsiteY47" fmla="*/ 2050733 h 2890837"/>
              <a:gd name="connsiteX48" fmla="*/ 11022330 w 11477625"/>
              <a:gd name="connsiteY48" fmla="*/ 2031683 h 2890837"/>
              <a:gd name="connsiteX49" fmla="*/ 11018520 w 11477625"/>
              <a:gd name="connsiteY49" fmla="*/ 2031683 h 2890837"/>
              <a:gd name="connsiteX50" fmla="*/ 11018520 w 11477625"/>
              <a:gd name="connsiteY50" fmla="*/ 2021205 h 2890837"/>
              <a:gd name="connsiteX51" fmla="*/ 11022330 w 11477625"/>
              <a:gd name="connsiteY51" fmla="*/ 2021205 h 2890837"/>
              <a:gd name="connsiteX52" fmla="*/ 11022330 w 11477625"/>
              <a:gd name="connsiteY52" fmla="*/ 1996440 h 2890837"/>
              <a:gd name="connsiteX53" fmla="*/ 11018520 w 11477625"/>
              <a:gd name="connsiteY53" fmla="*/ 1996440 h 2890837"/>
              <a:gd name="connsiteX54" fmla="*/ 11018520 w 11477625"/>
              <a:gd name="connsiteY54" fmla="*/ 2003108 h 2890837"/>
              <a:gd name="connsiteX55" fmla="*/ 10963275 w 11477625"/>
              <a:gd name="connsiteY55" fmla="*/ 1968818 h 2890837"/>
              <a:gd name="connsiteX56" fmla="*/ 10963275 w 11477625"/>
              <a:gd name="connsiteY56" fmla="*/ 1957388 h 2890837"/>
              <a:gd name="connsiteX57" fmla="*/ 10958513 w 11477625"/>
              <a:gd name="connsiteY57" fmla="*/ 1957388 h 2890837"/>
              <a:gd name="connsiteX58" fmla="*/ 10958513 w 11477625"/>
              <a:gd name="connsiteY58" fmla="*/ 1959293 h 2890837"/>
              <a:gd name="connsiteX59" fmla="*/ 10954703 w 11477625"/>
              <a:gd name="connsiteY59" fmla="*/ 1959293 h 2890837"/>
              <a:gd name="connsiteX60" fmla="*/ 10973753 w 11477625"/>
              <a:gd name="connsiteY60" fmla="*/ 1840230 h 2890837"/>
              <a:gd name="connsiteX61" fmla="*/ 10971847 w 11477625"/>
              <a:gd name="connsiteY61" fmla="*/ 1837373 h 2890837"/>
              <a:gd name="connsiteX62" fmla="*/ 10943272 w 11477625"/>
              <a:gd name="connsiteY62" fmla="*/ 1955483 h 2890837"/>
              <a:gd name="connsiteX63" fmla="*/ 10941368 w 11477625"/>
              <a:gd name="connsiteY63" fmla="*/ 1955483 h 2890837"/>
              <a:gd name="connsiteX64" fmla="*/ 10955655 w 11477625"/>
              <a:gd name="connsiteY64" fmla="*/ 1871663 h 2890837"/>
              <a:gd name="connsiteX65" fmla="*/ 10953750 w 11477625"/>
              <a:gd name="connsiteY65" fmla="*/ 1870710 h 2890837"/>
              <a:gd name="connsiteX66" fmla="*/ 10930890 w 11477625"/>
              <a:gd name="connsiteY66" fmla="*/ 1964055 h 2890837"/>
              <a:gd name="connsiteX67" fmla="*/ 10927080 w 11477625"/>
              <a:gd name="connsiteY67" fmla="*/ 1967865 h 2890837"/>
              <a:gd name="connsiteX68" fmla="*/ 10898505 w 11477625"/>
              <a:gd name="connsiteY68" fmla="*/ 2080260 h 2890837"/>
              <a:gd name="connsiteX69" fmla="*/ 10877550 w 11477625"/>
              <a:gd name="connsiteY69" fmla="*/ 2080260 h 2890837"/>
              <a:gd name="connsiteX70" fmla="*/ 10877550 w 11477625"/>
              <a:gd name="connsiteY70" fmla="*/ 2232660 h 2890837"/>
              <a:gd name="connsiteX71" fmla="*/ 10870882 w 11477625"/>
              <a:gd name="connsiteY71" fmla="*/ 2298383 h 2890837"/>
              <a:gd name="connsiteX72" fmla="*/ 10877550 w 11477625"/>
              <a:gd name="connsiteY72" fmla="*/ 2298383 h 2890837"/>
              <a:gd name="connsiteX73" fmla="*/ 10877550 w 11477625"/>
              <a:gd name="connsiteY73" fmla="*/ 2307908 h 2890837"/>
              <a:gd name="connsiteX74" fmla="*/ 10870882 w 11477625"/>
              <a:gd name="connsiteY74" fmla="*/ 2307908 h 2890837"/>
              <a:gd name="connsiteX75" fmla="*/ 10865168 w 11477625"/>
              <a:gd name="connsiteY75" fmla="*/ 2496503 h 2890837"/>
              <a:gd name="connsiteX76" fmla="*/ 10842307 w 11477625"/>
              <a:gd name="connsiteY76" fmla="*/ 2496503 h 2890837"/>
              <a:gd name="connsiteX77" fmla="*/ 10842307 w 11477625"/>
              <a:gd name="connsiteY77" fmla="*/ 2486025 h 2890837"/>
              <a:gd name="connsiteX78" fmla="*/ 10827068 w 11477625"/>
              <a:gd name="connsiteY78" fmla="*/ 2486025 h 2890837"/>
              <a:gd name="connsiteX79" fmla="*/ 10827068 w 11477625"/>
              <a:gd name="connsiteY79" fmla="*/ 2482215 h 2890837"/>
              <a:gd name="connsiteX80" fmla="*/ 10818495 w 11477625"/>
              <a:gd name="connsiteY80" fmla="*/ 2482215 h 2890837"/>
              <a:gd name="connsiteX81" fmla="*/ 10810875 w 11477625"/>
              <a:gd name="connsiteY81" fmla="*/ 2486025 h 2890837"/>
              <a:gd name="connsiteX82" fmla="*/ 10800397 w 11477625"/>
              <a:gd name="connsiteY82" fmla="*/ 2486025 h 2890837"/>
              <a:gd name="connsiteX83" fmla="*/ 10800397 w 11477625"/>
              <a:gd name="connsiteY83" fmla="*/ 2496503 h 2890837"/>
              <a:gd name="connsiteX84" fmla="*/ 10804207 w 11477625"/>
              <a:gd name="connsiteY84" fmla="*/ 2496503 h 2890837"/>
              <a:gd name="connsiteX85" fmla="*/ 10804207 w 11477625"/>
              <a:gd name="connsiteY85" fmla="*/ 2503170 h 2890837"/>
              <a:gd name="connsiteX86" fmla="*/ 10799445 w 11477625"/>
              <a:gd name="connsiteY86" fmla="*/ 2507933 h 2890837"/>
              <a:gd name="connsiteX87" fmla="*/ 10799445 w 11477625"/>
              <a:gd name="connsiteY87" fmla="*/ 2529840 h 2890837"/>
              <a:gd name="connsiteX88" fmla="*/ 10783253 w 11477625"/>
              <a:gd name="connsiteY88" fmla="*/ 2529840 h 2890837"/>
              <a:gd name="connsiteX89" fmla="*/ 10770870 w 11477625"/>
              <a:gd name="connsiteY89" fmla="*/ 2538413 h 2890837"/>
              <a:gd name="connsiteX90" fmla="*/ 10721340 w 11477625"/>
              <a:gd name="connsiteY90" fmla="*/ 2538413 h 2890837"/>
              <a:gd name="connsiteX91" fmla="*/ 10709910 w 11477625"/>
              <a:gd name="connsiteY91" fmla="*/ 2544128 h 2890837"/>
              <a:gd name="connsiteX92" fmla="*/ 10709910 w 11477625"/>
              <a:gd name="connsiteY92" fmla="*/ 2553653 h 2890837"/>
              <a:gd name="connsiteX93" fmla="*/ 10713720 w 11477625"/>
              <a:gd name="connsiteY93" fmla="*/ 2553653 h 2890837"/>
              <a:gd name="connsiteX94" fmla="*/ 10713720 w 11477625"/>
              <a:gd name="connsiteY94" fmla="*/ 2582228 h 2890837"/>
              <a:gd name="connsiteX95" fmla="*/ 10699432 w 11477625"/>
              <a:gd name="connsiteY95" fmla="*/ 2582228 h 2890837"/>
              <a:gd name="connsiteX96" fmla="*/ 10699432 w 11477625"/>
              <a:gd name="connsiteY96" fmla="*/ 2592705 h 2890837"/>
              <a:gd name="connsiteX97" fmla="*/ 10668953 w 11477625"/>
              <a:gd name="connsiteY97" fmla="*/ 2612708 h 2890837"/>
              <a:gd name="connsiteX98" fmla="*/ 10668953 w 11477625"/>
              <a:gd name="connsiteY98" fmla="*/ 2688908 h 2890837"/>
              <a:gd name="connsiteX99" fmla="*/ 10637520 w 11477625"/>
              <a:gd name="connsiteY99" fmla="*/ 2688908 h 2890837"/>
              <a:gd name="connsiteX100" fmla="*/ 10637520 w 11477625"/>
              <a:gd name="connsiteY100" fmla="*/ 2659380 h 2890837"/>
              <a:gd name="connsiteX101" fmla="*/ 10633710 w 11477625"/>
              <a:gd name="connsiteY101" fmla="*/ 2659380 h 2890837"/>
              <a:gd name="connsiteX102" fmla="*/ 10633710 w 11477625"/>
              <a:gd name="connsiteY102" fmla="*/ 2674620 h 2890837"/>
              <a:gd name="connsiteX103" fmla="*/ 10607040 w 11477625"/>
              <a:gd name="connsiteY103" fmla="*/ 2674620 h 2890837"/>
              <a:gd name="connsiteX104" fmla="*/ 10607040 w 11477625"/>
              <a:gd name="connsiteY104" fmla="*/ 2613660 h 2890837"/>
              <a:gd name="connsiteX105" fmla="*/ 10597515 w 11477625"/>
              <a:gd name="connsiteY105" fmla="*/ 2613660 h 2890837"/>
              <a:gd name="connsiteX106" fmla="*/ 10597515 w 11477625"/>
              <a:gd name="connsiteY106" fmla="*/ 2608898 h 2890837"/>
              <a:gd name="connsiteX107" fmla="*/ 10587038 w 11477625"/>
              <a:gd name="connsiteY107" fmla="*/ 2608898 h 2890837"/>
              <a:gd name="connsiteX108" fmla="*/ 10587038 w 11477625"/>
              <a:gd name="connsiteY108" fmla="*/ 2612708 h 2890837"/>
              <a:gd name="connsiteX109" fmla="*/ 10573703 w 11477625"/>
              <a:gd name="connsiteY109" fmla="*/ 2612708 h 2890837"/>
              <a:gd name="connsiteX110" fmla="*/ 10573703 w 11477625"/>
              <a:gd name="connsiteY110" fmla="*/ 2620328 h 2890837"/>
              <a:gd name="connsiteX111" fmla="*/ 10559415 w 11477625"/>
              <a:gd name="connsiteY111" fmla="*/ 2605088 h 2890837"/>
              <a:gd name="connsiteX112" fmla="*/ 10547985 w 11477625"/>
              <a:gd name="connsiteY112" fmla="*/ 2605088 h 2890837"/>
              <a:gd name="connsiteX113" fmla="*/ 10547985 w 11477625"/>
              <a:gd name="connsiteY113" fmla="*/ 2611755 h 2890837"/>
              <a:gd name="connsiteX114" fmla="*/ 10539413 w 11477625"/>
              <a:gd name="connsiteY114" fmla="*/ 2611755 h 2890837"/>
              <a:gd name="connsiteX115" fmla="*/ 10539413 w 11477625"/>
              <a:gd name="connsiteY115" fmla="*/ 2392680 h 2890837"/>
              <a:gd name="connsiteX116" fmla="*/ 10523220 w 11477625"/>
              <a:gd name="connsiteY116" fmla="*/ 2392680 h 2890837"/>
              <a:gd name="connsiteX117" fmla="*/ 10523220 w 11477625"/>
              <a:gd name="connsiteY117" fmla="*/ 2387918 h 2890837"/>
              <a:gd name="connsiteX118" fmla="*/ 10514647 w 11477625"/>
              <a:gd name="connsiteY118" fmla="*/ 2387918 h 2890837"/>
              <a:gd name="connsiteX119" fmla="*/ 10514647 w 11477625"/>
              <a:gd name="connsiteY119" fmla="*/ 2391728 h 2890837"/>
              <a:gd name="connsiteX120" fmla="*/ 10495597 w 11477625"/>
              <a:gd name="connsiteY120" fmla="*/ 2391728 h 2890837"/>
              <a:gd name="connsiteX121" fmla="*/ 10491788 w 11477625"/>
              <a:gd name="connsiteY121" fmla="*/ 2387918 h 2890837"/>
              <a:gd name="connsiteX122" fmla="*/ 10486072 w 11477625"/>
              <a:gd name="connsiteY122" fmla="*/ 2387918 h 2890837"/>
              <a:gd name="connsiteX123" fmla="*/ 10486072 w 11477625"/>
              <a:gd name="connsiteY123" fmla="*/ 2391728 h 2890837"/>
              <a:gd name="connsiteX124" fmla="*/ 10403205 w 11477625"/>
              <a:gd name="connsiteY124" fmla="*/ 2391728 h 2890837"/>
              <a:gd name="connsiteX125" fmla="*/ 10403205 w 11477625"/>
              <a:gd name="connsiteY125" fmla="*/ 2385060 h 2890837"/>
              <a:gd name="connsiteX126" fmla="*/ 10434638 w 11477625"/>
              <a:gd name="connsiteY126" fmla="*/ 2385060 h 2890837"/>
              <a:gd name="connsiteX127" fmla="*/ 10434638 w 11477625"/>
              <a:gd name="connsiteY127" fmla="*/ 2381250 h 2890837"/>
              <a:gd name="connsiteX128" fmla="*/ 10361295 w 11477625"/>
              <a:gd name="connsiteY128" fmla="*/ 2381250 h 2890837"/>
              <a:gd name="connsiteX129" fmla="*/ 10361295 w 11477625"/>
              <a:gd name="connsiteY129" fmla="*/ 2386965 h 2890837"/>
              <a:gd name="connsiteX130" fmla="*/ 10383203 w 11477625"/>
              <a:gd name="connsiteY130" fmla="*/ 2386965 h 2890837"/>
              <a:gd name="connsiteX131" fmla="*/ 10383203 w 11477625"/>
              <a:gd name="connsiteY131" fmla="*/ 2393633 h 2890837"/>
              <a:gd name="connsiteX132" fmla="*/ 10328910 w 11477625"/>
              <a:gd name="connsiteY132" fmla="*/ 2393633 h 2890837"/>
              <a:gd name="connsiteX133" fmla="*/ 10328910 w 11477625"/>
              <a:gd name="connsiteY133" fmla="*/ 2387918 h 2890837"/>
              <a:gd name="connsiteX134" fmla="*/ 10322243 w 11477625"/>
              <a:gd name="connsiteY134" fmla="*/ 2387918 h 2890837"/>
              <a:gd name="connsiteX135" fmla="*/ 10322243 w 11477625"/>
              <a:gd name="connsiteY135" fmla="*/ 2394585 h 2890837"/>
              <a:gd name="connsiteX136" fmla="*/ 10314622 w 11477625"/>
              <a:gd name="connsiteY136" fmla="*/ 2394585 h 2890837"/>
              <a:gd name="connsiteX137" fmla="*/ 10314622 w 11477625"/>
              <a:gd name="connsiteY137" fmla="*/ 2159318 h 2890837"/>
              <a:gd name="connsiteX138" fmla="*/ 10305097 w 11477625"/>
              <a:gd name="connsiteY138" fmla="*/ 2149793 h 2890837"/>
              <a:gd name="connsiteX139" fmla="*/ 10305097 w 11477625"/>
              <a:gd name="connsiteY139" fmla="*/ 2043113 h 2890837"/>
              <a:gd name="connsiteX140" fmla="*/ 10308907 w 11477625"/>
              <a:gd name="connsiteY140" fmla="*/ 2043113 h 2890837"/>
              <a:gd name="connsiteX141" fmla="*/ 10308907 w 11477625"/>
              <a:gd name="connsiteY141" fmla="*/ 2037398 h 2890837"/>
              <a:gd name="connsiteX142" fmla="*/ 10285095 w 11477625"/>
              <a:gd name="connsiteY142" fmla="*/ 2037398 h 2890837"/>
              <a:gd name="connsiteX143" fmla="*/ 10285095 w 11477625"/>
              <a:gd name="connsiteY143" fmla="*/ 2022158 h 2890837"/>
              <a:gd name="connsiteX144" fmla="*/ 10289857 w 11477625"/>
              <a:gd name="connsiteY144" fmla="*/ 2018348 h 2890837"/>
              <a:gd name="connsiteX145" fmla="*/ 10289857 w 11477625"/>
              <a:gd name="connsiteY145" fmla="*/ 2011680 h 2890837"/>
              <a:gd name="connsiteX146" fmla="*/ 10283190 w 11477625"/>
              <a:gd name="connsiteY146" fmla="*/ 2011680 h 2890837"/>
              <a:gd name="connsiteX147" fmla="*/ 10283190 w 11477625"/>
              <a:gd name="connsiteY147" fmla="*/ 2006918 h 2890837"/>
              <a:gd name="connsiteX148" fmla="*/ 10289857 w 11477625"/>
              <a:gd name="connsiteY148" fmla="*/ 2001203 h 2890837"/>
              <a:gd name="connsiteX149" fmla="*/ 10289857 w 11477625"/>
              <a:gd name="connsiteY149" fmla="*/ 1994535 h 2890837"/>
              <a:gd name="connsiteX150" fmla="*/ 10284143 w 11477625"/>
              <a:gd name="connsiteY150" fmla="*/ 1994535 h 2890837"/>
              <a:gd name="connsiteX151" fmla="*/ 10284143 w 11477625"/>
              <a:gd name="connsiteY151" fmla="*/ 1989773 h 2890837"/>
              <a:gd name="connsiteX152" fmla="*/ 10289857 w 11477625"/>
              <a:gd name="connsiteY152" fmla="*/ 1985963 h 2890837"/>
              <a:gd name="connsiteX153" fmla="*/ 10289857 w 11477625"/>
              <a:gd name="connsiteY153" fmla="*/ 1981200 h 2890837"/>
              <a:gd name="connsiteX154" fmla="*/ 10282238 w 11477625"/>
              <a:gd name="connsiteY154" fmla="*/ 1981200 h 2890837"/>
              <a:gd name="connsiteX155" fmla="*/ 10282238 w 11477625"/>
              <a:gd name="connsiteY155" fmla="*/ 1933575 h 2890837"/>
              <a:gd name="connsiteX156" fmla="*/ 10272713 w 11477625"/>
              <a:gd name="connsiteY156" fmla="*/ 1933575 h 2890837"/>
              <a:gd name="connsiteX157" fmla="*/ 10272713 w 11477625"/>
              <a:gd name="connsiteY157" fmla="*/ 1907858 h 2890837"/>
              <a:gd name="connsiteX158" fmla="*/ 10261282 w 11477625"/>
              <a:gd name="connsiteY158" fmla="*/ 1907858 h 2890837"/>
              <a:gd name="connsiteX159" fmla="*/ 10261282 w 11477625"/>
              <a:gd name="connsiteY159" fmla="*/ 1912620 h 2890837"/>
              <a:gd name="connsiteX160" fmla="*/ 10228897 w 11477625"/>
              <a:gd name="connsiteY160" fmla="*/ 1912620 h 2890837"/>
              <a:gd name="connsiteX161" fmla="*/ 10228897 w 11477625"/>
              <a:gd name="connsiteY161" fmla="*/ 1885950 h 2890837"/>
              <a:gd name="connsiteX162" fmla="*/ 10183178 w 11477625"/>
              <a:gd name="connsiteY162" fmla="*/ 1749743 h 2890837"/>
              <a:gd name="connsiteX163" fmla="*/ 10183178 w 11477625"/>
              <a:gd name="connsiteY163" fmla="*/ 1561148 h 2890837"/>
              <a:gd name="connsiteX164" fmla="*/ 10174605 w 11477625"/>
              <a:gd name="connsiteY164" fmla="*/ 1561148 h 2890837"/>
              <a:gd name="connsiteX165" fmla="*/ 10174605 w 11477625"/>
              <a:gd name="connsiteY165" fmla="*/ 1748790 h 2890837"/>
              <a:gd name="connsiteX166" fmla="*/ 10126980 w 11477625"/>
              <a:gd name="connsiteY166" fmla="*/ 1847850 h 2890837"/>
              <a:gd name="connsiteX167" fmla="*/ 10126980 w 11477625"/>
              <a:gd name="connsiteY167" fmla="*/ 1907858 h 2890837"/>
              <a:gd name="connsiteX168" fmla="*/ 10114597 w 11477625"/>
              <a:gd name="connsiteY168" fmla="*/ 1907858 h 2890837"/>
              <a:gd name="connsiteX169" fmla="*/ 10114597 w 11477625"/>
              <a:gd name="connsiteY169" fmla="*/ 1912620 h 2890837"/>
              <a:gd name="connsiteX170" fmla="*/ 10083165 w 11477625"/>
              <a:gd name="connsiteY170" fmla="*/ 1912620 h 2890837"/>
              <a:gd name="connsiteX171" fmla="*/ 10083165 w 11477625"/>
              <a:gd name="connsiteY171" fmla="*/ 1909763 h 2890837"/>
              <a:gd name="connsiteX172" fmla="*/ 10076497 w 11477625"/>
              <a:gd name="connsiteY172" fmla="*/ 1909763 h 2890837"/>
              <a:gd name="connsiteX173" fmla="*/ 10076497 w 11477625"/>
              <a:gd name="connsiteY173" fmla="*/ 1920240 h 2890837"/>
              <a:gd name="connsiteX174" fmla="*/ 10074593 w 11477625"/>
              <a:gd name="connsiteY174" fmla="*/ 1924050 h 2890837"/>
              <a:gd name="connsiteX175" fmla="*/ 10074593 w 11477625"/>
              <a:gd name="connsiteY175" fmla="*/ 1959293 h 2890837"/>
              <a:gd name="connsiteX176" fmla="*/ 10066972 w 11477625"/>
              <a:gd name="connsiteY176" fmla="*/ 1959293 h 2890837"/>
              <a:gd name="connsiteX177" fmla="*/ 10066972 w 11477625"/>
              <a:gd name="connsiteY177" fmla="*/ 1967865 h 2890837"/>
              <a:gd name="connsiteX178" fmla="*/ 10072688 w 11477625"/>
              <a:gd name="connsiteY178" fmla="*/ 1967865 h 2890837"/>
              <a:gd name="connsiteX179" fmla="*/ 10072688 w 11477625"/>
              <a:gd name="connsiteY179" fmla="*/ 1975485 h 2890837"/>
              <a:gd name="connsiteX180" fmla="*/ 10066972 w 11477625"/>
              <a:gd name="connsiteY180" fmla="*/ 1975485 h 2890837"/>
              <a:gd name="connsiteX181" fmla="*/ 10066972 w 11477625"/>
              <a:gd name="connsiteY181" fmla="*/ 1984058 h 2890837"/>
              <a:gd name="connsiteX182" fmla="*/ 10072688 w 11477625"/>
              <a:gd name="connsiteY182" fmla="*/ 1984058 h 2890837"/>
              <a:gd name="connsiteX183" fmla="*/ 10072688 w 11477625"/>
              <a:gd name="connsiteY183" fmla="*/ 1991678 h 2890837"/>
              <a:gd name="connsiteX184" fmla="*/ 10066972 w 11477625"/>
              <a:gd name="connsiteY184" fmla="*/ 1991678 h 2890837"/>
              <a:gd name="connsiteX185" fmla="*/ 10066972 w 11477625"/>
              <a:gd name="connsiteY185" fmla="*/ 1999298 h 2890837"/>
              <a:gd name="connsiteX186" fmla="*/ 10072688 w 11477625"/>
              <a:gd name="connsiteY186" fmla="*/ 1999298 h 2890837"/>
              <a:gd name="connsiteX187" fmla="*/ 10072688 w 11477625"/>
              <a:gd name="connsiteY187" fmla="*/ 2033588 h 2890837"/>
              <a:gd name="connsiteX188" fmla="*/ 10057447 w 11477625"/>
              <a:gd name="connsiteY188" fmla="*/ 2033588 h 2890837"/>
              <a:gd name="connsiteX189" fmla="*/ 10049828 w 11477625"/>
              <a:gd name="connsiteY189" fmla="*/ 2045970 h 2890837"/>
              <a:gd name="connsiteX190" fmla="*/ 10049828 w 11477625"/>
              <a:gd name="connsiteY190" fmla="*/ 2143125 h 2890837"/>
              <a:gd name="connsiteX191" fmla="*/ 10046018 w 11477625"/>
              <a:gd name="connsiteY191" fmla="*/ 2143125 h 2890837"/>
              <a:gd name="connsiteX192" fmla="*/ 10039350 w 11477625"/>
              <a:gd name="connsiteY192" fmla="*/ 2153603 h 2890837"/>
              <a:gd name="connsiteX193" fmla="*/ 10039350 w 11477625"/>
              <a:gd name="connsiteY193" fmla="*/ 2374583 h 2890837"/>
              <a:gd name="connsiteX194" fmla="*/ 10036493 w 11477625"/>
              <a:gd name="connsiteY194" fmla="*/ 2377440 h 2890837"/>
              <a:gd name="connsiteX195" fmla="*/ 10011728 w 11477625"/>
              <a:gd name="connsiteY195" fmla="*/ 2396490 h 2890837"/>
              <a:gd name="connsiteX196" fmla="*/ 10011728 w 11477625"/>
              <a:gd name="connsiteY196" fmla="*/ 2410778 h 2890837"/>
              <a:gd name="connsiteX197" fmla="*/ 10001250 w 11477625"/>
              <a:gd name="connsiteY197" fmla="*/ 2410778 h 2890837"/>
              <a:gd name="connsiteX198" fmla="*/ 10001250 w 11477625"/>
              <a:gd name="connsiteY198" fmla="*/ 2333625 h 2890837"/>
              <a:gd name="connsiteX199" fmla="*/ 9989820 w 11477625"/>
              <a:gd name="connsiteY199" fmla="*/ 2333625 h 2890837"/>
              <a:gd name="connsiteX200" fmla="*/ 9989820 w 11477625"/>
              <a:gd name="connsiteY200" fmla="*/ 2293620 h 2890837"/>
              <a:gd name="connsiteX201" fmla="*/ 9983153 w 11477625"/>
              <a:gd name="connsiteY201" fmla="*/ 2287905 h 2890837"/>
              <a:gd name="connsiteX202" fmla="*/ 9983153 w 11477625"/>
              <a:gd name="connsiteY202" fmla="*/ 2245043 h 2890837"/>
              <a:gd name="connsiteX203" fmla="*/ 9977438 w 11477625"/>
              <a:gd name="connsiteY203" fmla="*/ 2242185 h 2890837"/>
              <a:gd name="connsiteX204" fmla="*/ 9977438 w 11477625"/>
              <a:gd name="connsiteY204" fmla="*/ 2326958 h 2890837"/>
              <a:gd name="connsiteX205" fmla="*/ 9952672 w 11477625"/>
              <a:gd name="connsiteY205" fmla="*/ 2326958 h 2890837"/>
              <a:gd name="connsiteX206" fmla="*/ 9952672 w 11477625"/>
              <a:gd name="connsiteY206" fmla="*/ 2288858 h 2890837"/>
              <a:gd name="connsiteX207" fmla="*/ 9947910 w 11477625"/>
              <a:gd name="connsiteY207" fmla="*/ 2288858 h 2890837"/>
              <a:gd name="connsiteX208" fmla="*/ 9947910 w 11477625"/>
              <a:gd name="connsiteY208" fmla="*/ 2310765 h 2890837"/>
              <a:gd name="connsiteX209" fmla="*/ 9935528 w 11477625"/>
              <a:gd name="connsiteY209" fmla="*/ 2304098 h 2890837"/>
              <a:gd name="connsiteX210" fmla="*/ 9897428 w 11477625"/>
              <a:gd name="connsiteY210" fmla="*/ 2304098 h 2890837"/>
              <a:gd name="connsiteX211" fmla="*/ 9892665 w 11477625"/>
              <a:gd name="connsiteY211" fmla="*/ 2166938 h 2890837"/>
              <a:gd name="connsiteX212" fmla="*/ 9814560 w 11477625"/>
              <a:gd name="connsiteY212" fmla="*/ 1591628 h 2890837"/>
              <a:gd name="connsiteX213" fmla="*/ 9751695 w 11477625"/>
              <a:gd name="connsiteY213" fmla="*/ 1279208 h 2890837"/>
              <a:gd name="connsiteX214" fmla="*/ 9685973 w 11477625"/>
              <a:gd name="connsiteY214" fmla="*/ 1024890 h 2890837"/>
              <a:gd name="connsiteX215" fmla="*/ 9685973 w 11477625"/>
              <a:gd name="connsiteY215" fmla="*/ 922973 h 2890837"/>
              <a:gd name="connsiteX216" fmla="*/ 9682162 w 11477625"/>
              <a:gd name="connsiteY216" fmla="*/ 918210 h 2890837"/>
              <a:gd name="connsiteX217" fmla="*/ 9678353 w 11477625"/>
              <a:gd name="connsiteY217" fmla="*/ 922973 h 2890837"/>
              <a:gd name="connsiteX218" fmla="*/ 9678353 w 11477625"/>
              <a:gd name="connsiteY218" fmla="*/ 1024890 h 2890837"/>
              <a:gd name="connsiteX219" fmla="*/ 9612630 w 11477625"/>
              <a:gd name="connsiteY219" fmla="*/ 1279208 h 2890837"/>
              <a:gd name="connsiteX220" fmla="*/ 9549765 w 11477625"/>
              <a:gd name="connsiteY220" fmla="*/ 1591628 h 2890837"/>
              <a:gd name="connsiteX221" fmla="*/ 9471660 w 11477625"/>
              <a:gd name="connsiteY221" fmla="*/ 2166938 h 2890837"/>
              <a:gd name="connsiteX222" fmla="*/ 9465945 w 11477625"/>
              <a:gd name="connsiteY222" fmla="*/ 2422208 h 2890837"/>
              <a:gd name="connsiteX223" fmla="*/ 9381173 w 11477625"/>
              <a:gd name="connsiteY223" fmla="*/ 2422208 h 2890837"/>
              <a:gd name="connsiteX224" fmla="*/ 9381173 w 11477625"/>
              <a:gd name="connsiteY224" fmla="*/ 2487930 h 2890837"/>
              <a:gd name="connsiteX225" fmla="*/ 9354503 w 11477625"/>
              <a:gd name="connsiteY225" fmla="*/ 2487930 h 2890837"/>
              <a:gd name="connsiteX226" fmla="*/ 9332595 w 11477625"/>
              <a:gd name="connsiteY226" fmla="*/ 2538413 h 2890837"/>
              <a:gd name="connsiteX227" fmla="*/ 9178290 w 11477625"/>
              <a:gd name="connsiteY227" fmla="*/ 2538413 h 2890837"/>
              <a:gd name="connsiteX228" fmla="*/ 9178290 w 11477625"/>
              <a:gd name="connsiteY228" fmla="*/ 2568893 h 2890837"/>
              <a:gd name="connsiteX229" fmla="*/ 9103043 w 11477625"/>
              <a:gd name="connsiteY229" fmla="*/ 2568893 h 2890837"/>
              <a:gd name="connsiteX230" fmla="*/ 9081135 w 11477625"/>
              <a:gd name="connsiteY230" fmla="*/ 2538413 h 2890837"/>
              <a:gd name="connsiteX231" fmla="*/ 8993505 w 11477625"/>
              <a:gd name="connsiteY231" fmla="*/ 2538413 h 2890837"/>
              <a:gd name="connsiteX232" fmla="*/ 8993505 w 11477625"/>
              <a:gd name="connsiteY232" fmla="*/ 2687955 h 2890837"/>
              <a:gd name="connsiteX233" fmla="*/ 8969693 w 11477625"/>
              <a:gd name="connsiteY233" fmla="*/ 2687955 h 2890837"/>
              <a:gd name="connsiteX234" fmla="*/ 8969693 w 11477625"/>
              <a:gd name="connsiteY234" fmla="*/ 2734628 h 2890837"/>
              <a:gd name="connsiteX235" fmla="*/ 8946832 w 11477625"/>
              <a:gd name="connsiteY235" fmla="*/ 2734628 h 2890837"/>
              <a:gd name="connsiteX236" fmla="*/ 8946832 w 11477625"/>
              <a:gd name="connsiteY236" fmla="*/ 1854518 h 2890837"/>
              <a:gd name="connsiteX237" fmla="*/ 8951595 w 11477625"/>
              <a:gd name="connsiteY237" fmla="*/ 1712595 h 2890837"/>
              <a:gd name="connsiteX238" fmla="*/ 8934450 w 11477625"/>
              <a:gd name="connsiteY238" fmla="*/ 1712595 h 2890837"/>
              <a:gd name="connsiteX239" fmla="*/ 8934450 w 11477625"/>
              <a:gd name="connsiteY239" fmla="*/ 1704023 h 2890837"/>
              <a:gd name="connsiteX240" fmla="*/ 8917305 w 11477625"/>
              <a:gd name="connsiteY240" fmla="*/ 1704023 h 2890837"/>
              <a:gd name="connsiteX241" fmla="*/ 8773478 w 11477625"/>
              <a:gd name="connsiteY241" fmla="*/ 1340168 h 2890837"/>
              <a:gd name="connsiteX242" fmla="*/ 8515350 w 11477625"/>
              <a:gd name="connsiteY242" fmla="*/ 1105853 h 2890837"/>
              <a:gd name="connsiteX243" fmla="*/ 8515350 w 11477625"/>
              <a:gd name="connsiteY243" fmla="*/ 1067753 h 2890837"/>
              <a:gd name="connsiteX244" fmla="*/ 8513445 w 11477625"/>
              <a:gd name="connsiteY244" fmla="*/ 1067753 h 2890837"/>
              <a:gd name="connsiteX245" fmla="*/ 8513445 w 11477625"/>
              <a:gd name="connsiteY245" fmla="*/ 1014413 h 2890837"/>
              <a:gd name="connsiteX246" fmla="*/ 8511540 w 11477625"/>
              <a:gd name="connsiteY246" fmla="*/ 1014413 h 2890837"/>
              <a:gd name="connsiteX247" fmla="*/ 8511540 w 11477625"/>
              <a:gd name="connsiteY247" fmla="*/ 1067753 h 2890837"/>
              <a:gd name="connsiteX248" fmla="*/ 8507730 w 11477625"/>
              <a:gd name="connsiteY248" fmla="*/ 1067753 h 2890837"/>
              <a:gd name="connsiteX249" fmla="*/ 8507730 w 11477625"/>
              <a:gd name="connsiteY249" fmla="*/ 1081088 h 2890837"/>
              <a:gd name="connsiteX250" fmla="*/ 8505825 w 11477625"/>
              <a:gd name="connsiteY250" fmla="*/ 1082993 h 2890837"/>
              <a:gd name="connsiteX251" fmla="*/ 8505825 w 11477625"/>
              <a:gd name="connsiteY251" fmla="*/ 1100138 h 2890837"/>
              <a:gd name="connsiteX252" fmla="*/ 8479155 w 11477625"/>
              <a:gd name="connsiteY252" fmla="*/ 1085850 h 2890837"/>
              <a:gd name="connsiteX253" fmla="*/ 8479155 w 11477625"/>
              <a:gd name="connsiteY253" fmla="*/ 1001078 h 2890837"/>
              <a:gd name="connsiteX254" fmla="*/ 8476298 w 11477625"/>
              <a:gd name="connsiteY254" fmla="*/ 996315 h 2890837"/>
              <a:gd name="connsiteX255" fmla="*/ 8476298 w 11477625"/>
              <a:gd name="connsiteY255" fmla="*/ 952500 h 2890837"/>
              <a:gd name="connsiteX256" fmla="*/ 8475345 w 11477625"/>
              <a:gd name="connsiteY256" fmla="*/ 952500 h 2890837"/>
              <a:gd name="connsiteX257" fmla="*/ 8474393 w 11477625"/>
              <a:gd name="connsiteY257" fmla="*/ 998220 h 2890837"/>
              <a:gd name="connsiteX258" fmla="*/ 8471535 w 11477625"/>
              <a:gd name="connsiteY258" fmla="*/ 1000125 h 2890837"/>
              <a:gd name="connsiteX259" fmla="*/ 8471535 w 11477625"/>
              <a:gd name="connsiteY259" fmla="*/ 1054418 h 2890837"/>
              <a:gd name="connsiteX260" fmla="*/ 8460105 w 11477625"/>
              <a:gd name="connsiteY260" fmla="*/ 1068705 h 2890837"/>
              <a:gd name="connsiteX261" fmla="*/ 8460105 w 11477625"/>
              <a:gd name="connsiteY261" fmla="*/ 1080135 h 2890837"/>
              <a:gd name="connsiteX262" fmla="*/ 8455343 w 11477625"/>
              <a:gd name="connsiteY262" fmla="*/ 1080135 h 2890837"/>
              <a:gd name="connsiteX263" fmla="*/ 8455343 w 11477625"/>
              <a:gd name="connsiteY263" fmla="*/ 1084898 h 2890837"/>
              <a:gd name="connsiteX264" fmla="*/ 8460105 w 11477625"/>
              <a:gd name="connsiteY264" fmla="*/ 1084898 h 2890837"/>
              <a:gd name="connsiteX265" fmla="*/ 8460105 w 11477625"/>
              <a:gd name="connsiteY265" fmla="*/ 1089660 h 2890837"/>
              <a:gd name="connsiteX266" fmla="*/ 8455343 w 11477625"/>
              <a:gd name="connsiteY266" fmla="*/ 1089660 h 2890837"/>
              <a:gd name="connsiteX267" fmla="*/ 8455343 w 11477625"/>
              <a:gd name="connsiteY267" fmla="*/ 1094423 h 2890837"/>
              <a:gd name="connsiteX268" fmla="*/ 8460105 w 11477625"/>
              <a:gd name="connsiteY268" fmla="*/ 1094423 h 2890837"/>
              <a:gd name="connsiteX269" fmla="*/ 8460105 w 11477625"/>
              <a:gd name="connsiteY269" fmla="*/ 1099185 h 2890837"/>
              <a:gd name="connsiteX270" fmla="*/ 8455343 w 11477625"/>
              <a:gd name="connsiteY270" fmla="*/ 1099185 h 2890837"/>
              <a:gd name="connsiteX271" fmla="*/ 8455343 w 11477625"/>
              <a:gd name="connsiteY271" fmla="*/ 1103948 h 2890837"/>
              <a:gd name="connsiteX272" fmla="*/ 8460105 w 11477625"/>
              <a:gd name="connsiteY272" fmla="*/ 1103948 h 2890837"/>
              <a:gd name="connsiteX273" fmla="*/ 8460105 w 11477625"/>
              <a:gd name="connsiteY273" fmla="*/ 1108710 h 2890837"/>
              <a:gd name="connsiteX274" fmla="*/ 8455343 w 11477625"/>
              <a:gd name="connsiteY274" fmla="*/ 1108710 h 2890837"/>
              <a:gd name="connsiteX275" fmla="*/ 8455343 w 11477625"/>
              <a:gd name="connsiteY275" fmla="*/ 1113473 h 2890837"/>
              <a:gd name="connsiteX276" fmla="*/ 8460105 w 11477625"/>
              <a:gd name="connsiteY276" fmla="*/ 1113473 h 2890837"/>
              <a:gd name="connsiteX277" fmla="*/ 8460105 w 11477625"/>
              <a:gd name="connsiteY277" fmla="*/ 1118235 h 2890837"/>
              <a:gd name="connsiteX278" fmla="*/ 8455343 w 11477625"/>
              <a:gd name="connsiteY278" fmla="*/ 1118235 h 2890837"/>
              <a:gd name="connsiteX279" fmla="*/ 8455343 w 11477625"/>
              <a:gd name="connsiteY279" fmla="*/ 1122998 h 2890837"/>
              <a:gd name="connsiteX280" fmla="*/ 8460105 w 11477625"/>
              <a:gd name="connsiteY280" fmla="*/ 1122998 h 2890837"/>
              <a:gd name="connsiteX281" fmla="*/ 8460105 w 11477625"/>
              <a:gd name="connsiteY281" fmla="*/ 1127760 h 2890837"/>
              <a:gd name="connsiteX282" fmla="*/ 8455343 w 11477625"/>
              <a:gd name="connsiteY282" fmla="*/ 1127760 h 2890837"/>
              <a:gd name="connsiteX283" fmla="*/ 8455343 w 11477625"/>
              <a:gd name="connsiteY283" fmla="*/ 1132523 h 2890837"/>
              <a:gd name="connsiteX284" fmla="*/ 8460105 w 11477625"/>
              <a:gd name="connsiteY284" fmla="*/ 1132523 h 2890837"/>
              <a:gd name="connsiteX285" fmla="*/ 8460105 w 11477625"/>
              <a:gd name="connsiteY285" fmla="*/ 1137285 h 2890837"/>
              <a:gd name="connsiteX286" fmla="*/ 8455343 w 11477625"/>
              <a:gd name="connsiteY286" fmla="*/ 1137285 h 2890837"/>
              <a:gd name="connsiteX287" fmla="*/ 8455343 w 11477625"/>
              <a:gd name="connsiteY287" fmla="*/ 1142048 h 2890837"/>
              <a:gd name="connsiteX288" fmla="*/ 8460105 w 11477625"/>
              <a:gd name="connsiteY288" fmla="*/ 1142048 h 2890837"/>
              <a:gd name="connsiteX289" fmla="*/ 8460105 w 11477625"/>
              <a:gd name="connsiteY289" fmla="*/ 1146810 h 2890837"/>
              <a:gd name="connsiteX290" fmla="*/ 8455343 w 11477625"/>
              <a:gd name="connsiteY290" fmla="*/ 1146810 h 2890837"/>
              <a:gd name="connsiteX291" fmla="*/ 8455343 w 11477625"/>
              <a:gd name="connsiteY291" fmla="*/ 1151573 h 2890837"/>
              <a:gd name="connsiteX292" fmla="*/ 8460105 w 11477625"/>
              <a:gd name="connsiteY292" fmla="*/ 1151573 h 2890837"/>
              <a:gd name="connsiteX293" fmla="*/ 8460105 w 11477625"/>
              <a:gd name="connsiteY293" fmla="*/ 1157288 h 2890837"/>
              <a:gd name="connsiteX294" fmla="*/ 8455343 w 11477625"/>
              <a:gd name="connsiteY294" fmla="*/ 1157288 h 2890837"/>
              <a:gd name="connsiteX295" fmla="*/ 8455343 w 11477625"/>
              <a:gd name="connsiteY295" fmla="*/ 1162050 h 2890837"/>
              <a:gd name="connsiteX296" fmla="*/ 8460105 w 11477625"/>
              <a:gd name="connsiteY296" fmla="*/ 1162050 h 2890837"/>
              <a:gd name="connsiteX297" fmla="*/ 8460105 w 11477625"/>
              <a:gd name="connsiteY297" fmla="*/ 1166813 h 2890837"/>
              <a:gd name="connsiteX298" fmla="*/ 8455343 w 11477625"/>
              <a:gd name="connsiteY298" fmla="*/ 1166813 h 2890837"/>
              <a:gd name="connsiteX299" fmla="*/ 8455343 w 11477625"/>
              <a:gd name="connsiteY299" fmla="*/ 1171575 h 2890837"/>
              <a:gd name="connsiteX300" fmla="*/ 8460105 w 11477625"/>
              <a:gd name="connsiteY300" fmla="*/ 1171575 h 2890837"/>
              <a:gd name="connsiteX301" fmla="*/ 8460105 w 11477625"/>
              <a:gd name="connsiteY301" fmla="*/ 1176338 h 2890837"/>
              <a:gd name="connsiteX302" fmla="*/ 8455343 w 11477625"/>
              <a:gd name="connsiteY302" fmla="*/ 1176338 h 2890837"/>
              <a:gd name="connsiteX303" fmla="*/ 8455343 w 11477625"/>
              <a:gd name="connsiteY303" fmla="*/ 1181100 h 2890837"/>
              <a:gd name="connsiteX304" fmla="*/ 8460105 w 11477625"/>
              <a:gd name="connsiteY304" fmla="*/ 1181100 h 2890837"/>
              <a:gd name="connsiteX305" fmla="*/ 8460105 w 11477625"/>
              <a:gd name="connsiteY305" fmla="*/ 1185863 h 2890837"/>
              <a:gd name="connsiteX306" fmla="*/ 8455343 w 11477625"/>
              <a:gd name="connsiteY306" fmla="*/ 1185863 h 2890837"/>
              <a:gd name="connsiteX307" fmla="*/ 8455343 w 11477625"/>
              <a:gd name="connsiteY307" fmla="*/ 1190625 h 2890837"/>
              <a:gd name="connsiteX308" fmla="*/ 8460105 w 11477625"/>
              <a:gd name="connsiteY308" fmla="*/ 1190625 h 2890837"/>
              <a:gd name="connsiteX309" fmla="*/ 8460105 w 11477625"/>
              <a:gd name="connsiteY309" fmla="*/ 1195388 h 2890837"/>
              <a:gd name="connsiteX310" fmla="*/ 8455343 w 11477625"/>
              <a:gd name="connsiteY310" fmla="*/ 1195388 h 2890837"/>
              <a:gd name="connsiteX311" fmla="*/ 8455343 w 11477625"/>
              <a:gd name="connsiteY311" fmla="*/ 1200150 h 2890837"/>
              <a:gd name="connsiteX312" fmla="*/ 8460105 w 11477625"/>
              <a:gd name="connsiteY312" fmla="*/ 1200150 h 2890837"/>
              <a:gd name="connsiteX313" fmla="*/ 8460105 w 11477625"/>
              <a:gd name="connsiteY313" fmla="*/ 1204913 h 2890837"/>
              <a:gd name="connsiteX314" fmla="*/ 8455343 w 11477625"/>
              <a:gd name="connsiteY314" fmla="*/ 1204913 h 2890837"/>
              <a:gd name="connsiteX315" fmla="*/ 8455343 w 11477625"/>
              <a:gd name="connsiteY315" fmla="*/ 1209675 h 2890837"/>
              <a:gd name="connsiteX316" fmla="*/ 8460105 w 11477625"/>
              <a:gd name="connsiteY316" fmla="*/ 1209675 h 2890837"/>
              <a:gd name="connsiteX317" fmla="*/ 8460105 w 11477625"/>
              <a:gd name="connsiteY317" fmla="*/ 1214438 h 2890837"/>
              <a:gd name="connsiteX318" fmla="*/ 8455343 w 11477625"/>
              <a:gd name="connsiteY318" fmla="*/ 1214438 h 2890837"/>
              <a:gd name="connsiteX319" fmla="*/ 8455343 w 11477625"/>
              <a:gd name="connsiteY319" fmla="*/ 1219200 h 2890837"/>
              <a:gd name="connsiteX320" fmla="*/ 8460105 w 11477625"/>
              <a:gd name="connsiteY320" fmla="*/ 1219200 h 2890837"/>
              <a:gd name="connsiteX321" fmla="*/ 8460105 w 11477625"/>
              <a:gd name="connsiteY321" fmla="*/ 1223963 h 2890837"/>
              <a:gd name="connsiteX322" fmla="*/ 8455343 w 11477625"/>
              <a:gd name="connsiteY322" fmla="*/ 1223963 h 2890837"/>
              <a:gd name="connsiteX323" fmla="*/ 8455343 w 11477625"/>
              <a:gd name="connsiteY323" fmla="*/ 1228725 h 2890837"/>
              <a:gd name="connsiteX324" fmla="*/ 8460105 w 11477625"/>
              <a:gd name="connsiteY324" fmla="*/ 1228725 h 2890837"/>
              <a:gd name="connsiteX325" fmla="*/ 8460105 w 11477625"/>
              <a:gd name="connsiteY325" fmla="*/ 1233488 h 2890837"/>
              <a:gd name="connsiteX326" fmla="*/ 8455343 w 11477625"/>
              <a:gd name="connsiteY326" fmla="*/ 1233488 h 2890837"/>
              <a:gd name="connsiteX327" fmla="*/ 8455343 w 11477625"/>
              <a:gd name="connsiteY327" fmla="*/ 1238250 h 2890837"/>
              <a:gd name="connsiteX328" fmla="*/ 8460105 w 11477625"/>
              <a:gd name="connsiteY328" fmla="*/ 1238250 h 2890837"/>
              <a:gd name="connsiteX329" fmla="*/ 8460105 w 11477625"/>
              <a:gd name="connsiteY329" fmla="*/ 1243013 h 2890837"/>
              <a:gd name="connsiteX330" fmla="*/ 8455343 w 11477625"/>
              <a:gd name="connsiteY330" fmla="*/ 1243013 h 2890837"/>
              <a:gd name="connsiteX331" fmla="*/ 8455343 w 11477625"/>
              <a:gd name="connsiteY331" fmla="*/ 1247775 h 2890837"/>
              <a:gd name="connsiteX332" fmla="*/ 8460105 w 11477625"/>
              <a:gd name="connsiteY332" fmla="*/ 1247775 h 2890837"/>
              <a:gd name="connsiteX333" fmla="*/ 8460105 w 11477625"/>
              <a:gd name="connsiteY333" fmla="*/ 1252538 h 2890837"/>
              <a:gd name="connsiteX334" fmla="*/ 8455343 w 11477625"/>
              <a:gd name="connsiteY334" fmla="*/ 1252538 h 2890837"/>
              <a:gd name="connsiteX335" fmla="*/ 8455343 w 11477625"/>
              <a:gd name="connsiteY335" fmla="*/ 1257300 h 2890837"/>
              <a:gd name="connsiteX336" fmla="*/ 8460105 w 11477625"/>
              <a:gd name="connsiteY336" fmla="*/ 1257300 h 2890837"/>
              <a:gd name="connsiteX337" fmla="*/ 8460105 w 11477625"/>
              <a:gd name="connsiteY337" fmla="*/ 1262063 h 2890837"/>
              <a:gd name="connsiteX338" fmla="*/ 8455343 w 11477625"/>
              <a:gd name="connsiteY338" fmla="*/ 1262063 h 2890837"/>
              <a:gd name="connsiteX339" fmla="*/ 8455343 w 11477625"/>
              <a:gd name="connsiteY339" fmla="*/ 1266825 h 2890837"/>
              <a:gd name="connsiteX340" fmla="*/ 8460105 w 11477625"/>
              <a:gd name="connsiteY340" fmla="*/ 1266825 h 2890837"/>
              <a:gd name="connsiteX341" fmla="*/ 8460105 w 11477625"/>
              <a:gd name="connsiteY341" fmla="*/ 1271588 h 2890837"/>
              <a:gd name="connsiteX342" fmla="*/ 8455343 w 11477625"/>
              <a:gd name="connsiteY342" fmla="*/ 1271588 h 2890837"/>
              <a:gd name="connsiteX343" fmla="*/ 8455343 w 11477625"/>
              <a:gd name="connsiteY343" fmla="*/ 1276350 h 2890837"/>
              <a:gd name="connsiteX344" fmla="*/ 8460105 w 11477625"/>
              <a:gd name="connsiteY344" fmla="*/ 1276350 h 2890837"/>
              <a:gd name="connsiteX345" fmla="*/ 8460105 w 11477625"/>
              <a:gd name="connsiteY345" fmla="*/ 1281113 h 2890837"/>
              <a:gd name="connsiteX346" fmla="*/ 8455343 w 11477625"/>
              <a:gd name="connsiteY346" fmla="*/ 1281113 h 2890837"/>
              <a:gd name="connsiteX347" fmla="*/ 8455343 w 11477625"/>
              <a:gd name="connsiteY347" fmla="*/ 1285875 h 2890837"/>
              <a:gd name="connsiteX348" fmla="*/ 8460105 w 11477625"/>
              <a:gd name="connsiteY348" fmla="*/ 1285875 h 2890837"/>
              <a:gd name="connsiteX349" fmla="*/ 8460105 w 11477625"/>
              <a:gd name="connsiteY349" fmla="*/ 1290638 h 2890837"/>
              <a:gd name="connsiteX350" fmla="*/ 8455343 w 11477625"/>
              <a:gd name="connsiteY350" fmla="*/ 1290638 h 2890837"/>
              <a:gd name="connsiteX351" fmla="*/ 8455343 w 11477625"/>
              <a:gd name="connsiteY351" fmla="*/ 1295400 h 2890837"/>
              <a:gd name="connsiteX352" fmla="*/ 8460105 w 11477625"/>
              <a:gd name="connsiteY352" fmla="*/ 1295400 h 2890837"/>
              <a:gd name="connsiteX353" fmla="*/ 8460105 w 11477625"/>
              <a:gd name="connsiteY353" fmla="*/ 1300163 h 2890837"/>
              <a:gd name="connsiteX354" fmla="*/ 8455343 w 11477625"/>
              <a:gd name="connsiteY354" fmla="*/ 1300163 h 2890837"/>
              <a:gd name="connsiteX355" fmla="*/ 8455343 w 11477625"/>
              <a:gd name="connsiteY355" fmla="*/ 1304925 h 2890837"/>
              <a:gd name="connsiteX356" fmla="*/ 8460105 w 11477625"/>
              <a:gd name="connsiteY356" fmla="*/ 1304925 h 2890837"/>
              <a:gd name="connsiteX357" fmla="*/ 8460105 w 11477625"/>
              <a:gd name="connsiteY357" fmla="*/ 1309688 h 2890837"/>
              <a:gd name="connsiteX358" fmla="*/ 8455343 w 11477625"/>
              <a:gd name="connsiteY358" fmla="*/ 1309688 h 2890837"/>
              <a:gd name="connsiteX359" fmla="*/ 8455343 w 11477625"/>
              <a:gd name="connsiteY359" fmla="*/ 1314450 h 2890837"/>
              <a:gd name="connsiteX360" fmla="*/ 8460105 w 11477625"/>
              <a:gd name="connsiteY360" fmla="*/ 1314450 h 2890837"/>
              <a:gd name="connsiteX361" fmla="*/ 8460105 w 11477625"/>
              <a:gd name="connsiteY361" fmla="*/ 1319213 h 2890837"/>
              <a:gd name="connsiteX362" fmla="*/ 8455343 w 11477625"/>
              <a:gd name="connsiteY362" fmla="*/ 1319213 h 2890837"/>
              <a:gd name="connsiteX363" fmla="*/ 8455343 w 11477625"/>
              <a:gd name="connsiteY363" fmla="*/ 1323975 h 2890837"/>
              <a:gd name="connsiteX364" fmla="*/ 8460105 w 11477625"/>
              <a:gd name="connsiteY364" fmla="*/ 1323975 h 2890837"/>
              <a:gd name="connsiteX365" fmla="*/ 8460105 w 11477625"/>
              <a:gd name="connsiteY365" fmla="*/ 1328738 h 2890837"/>
              <a:gd name="connsiteX366" fmla="*/ 8455343 w 11477625"/>
              <a:gd name="connsiteY366" fmla="*/ 1328738 h 2890837"/>
              <a:gd name="connsiteX367" fmla="*/ 8455343 w 11477625"/>
              <a:gd name="connsiteY367" fmla="*/ 1333500 h 2890837"/>
              <a:gd name="connsiteX368" fmla="*/ 8460105 w 11477625"/>
              <a:gd name="connsiteY368" fmla="*/ 1333500 h 2890837"/>
              <a:gd name="connsiteX369" fmla="*/ 8460105 w 11477625"/>
              <a:gd name="connsiteY369" fmla="*/ 1338263 h 2890837"/>
              <a:gd name="connsiteX370" fmla="*/ 8455343 w 11477625"/>
              <a:gd name="connsiteY370" fmla="*/ 1338263 h 2890837"/>
              <a:gd name="connsiteX371" fmla="*/ 8455343 w 11477625"/>
              <a:gd name="connsiteY371" fmla="*/ 1343025 h 2890837"/>
              <a:gd name="connsiteX372" fmla="*/ 8460105 w 11477625"/>
              <a:gd name="connsiteY372" fmla="*/ 1343025 h 2890837"/>
              <a:gd name="connsiteX373" fmla="*/ 8460105 w 11477625"/>
              <a:gd name="connsiteY373" fmla="*/ 1347788 h 2890837"/>
              <a:gd name="connsiteX374" fmla="*/ 8455343 w 11477625"/>
              <a:gd name="connsiteY374" fmla="*/ 1347788 h 2890837"/>
              <a:gd name="connsiteX375" fmla="*/ 8455343 w 11477625"/>
              <a:gd name="connsiteY375" fmla="*/ 1352550 h 2890837"/>
              <a:gd name="connsiteX376" fmla="*/ 8460105 w 11477625"/>
              <a:gd name="connsiteY376" fmla="*/ 1352550 h 2890837"/>
              <a:gd name="connsiteX377" fmla="*/ 8460105 w 11477625"/>
              <a:gd name="connsiteY377" fmla="*/ 1357313 h 2890837"/>
              <a:gd name="connsiteX378" fmla="*/ 8455343 w 11477625"/>
              <a:gd name="connsiteY378" fmla="*/ 1357313 h 2890837"/>
              <a:gd name="connsiteX379" fmla="*/ 8455343 w 11477625"/>
              <a:gd name="connsiteY379" fmla="*/ 1362075 h 2890837"/>
              <a:gd name="connsiteX380" fmla="*/ 8460105 w 11477625"/>
              <a:gd name="connsiteY380" fmla="*/ 1362075 h 2890837"/>
              <a:gd name="connsiteX381" fmla="*/ 8460105 w 11477625"/>
              <a:gd name="connsiteY381" fmla="*/ 1366838 h 2890837"/>
              <a:gd name="connsiteX382" fmla="*/ 8455343 w 11477625"/>
              <a:gd name="connsiteY382" fmla="*/ 1366838 h 2890837"/>
              <a:gd name="connsiteX383" fmla="*/ 8455343 w 11477625"/>
              <a:gd name="connsiteY383" fmla="*/ 1371600 h 2890837"/>
              <a:gd name="connsiteX384" fmla="*/ 8460105 w 11477625"/>
              <a:gd name="connsiteY384" fmla="*/ 1371600 h 2890837"/>
              <a:gd name="connsiteX385" fmla="*/ 8460105 w 11477625"/>
              <a:gd name="connsiteY385" fmla="*/ 1376363 h 2890837"/>
              <a:gd name="connsiteX386" fmla="*/ 8455343 w 11477625"/>
              <a:gd name="connsiteY386" fmla="*/ 1376363 h 2890837"/>
              <a:gd name="connsiteX387" fmla="*/ 8455343 w 11477625"/>
              <a:gd name="connsiteY387" fmla="*/ 1381125 h 2890837"/>
              <a:gd name="connsiteX388" fmla="*/ 8460105 w 11477625"/>
              <a:gd name="connsiteY388" fmla="*/ 1381125 h 2890837"/>
              <a:gd name="connsiteX389" fmla="*/ 8460105 w 11477625"/>
              <a:gd name="connsiteY389" fmla="*/ 1385888 h 2890837"/>
              <a:gd name="connsiteX390" fmla="*/ 8455343 w 11477625"/>
              <a:gd name="connsiteY390" fmla="*/ 1385888 h 2890837"/>
              <a:gd name="connsiteX391" fmla="*/ 8455343 w 11477625"/>
              <a:gd name="connsiteY391" fmla="*/ 1390650 h 2890837"/>
              <a:gd name="connsiteX392" fmla="*/ 8460105 w 11477625"/>
              <a:gd name="connsiteY392" fmla="*/ 1390650 h 2890837"/>
              <a:gd name="connsiteX393" fmla="*/ 8460105 w 11477625"/>
              <a:gd name="connsiteY393" fmla="*/ 1395413 h 2890837"/>
              <a:gd name="connsiteX394" fmla="*/ 8455343 w 11477625"/>
              <a:gd name="connsiteY394" fmla="*/ 1395413 h 2890837"/>
              <a:gd name="connsiteX395" fmla="*/ 8455343 w 11477625"/>
              <a:gd name="connsiteY395" fmla="*/ 1400175 h 2890837"/>
              <a:gd name="connsiteX396" fmla="*/ 8460105 w 11477625"/>
              <a:gd name="connsiteY396" fmla="*/ 1400175 h 2890837"/>
              <a:gd name="connsiteX397" fmla="*/ 8460105 w 11477625"/>
              <a:gd name="connsiteY397" fmla="*/ 1404938 h 2890837"/>
              <a:gd name="connsiteX398" fmla="*/ 8455343 w 11477625"/>
              <a:gd name="connsiteY398" fmla="*/ 1404938 h 2890837"/>
              <a:gd name="connsiteX399" fmla="*/ 8455343 w 11477625"/>
              <a:gd name="connsiteY399" fmla="*/ 1409700 h 2890837"/>
              <a:gd name="connsiteX400" fmla="*/ 8460105 w 11477625"/>
              <a:gd name="connsiteY400" fmla="*/ 1409700 h 2890837"/>
              <a:gd name="connsiteX401" fmla="*/ 8460105 w 11477625"/>
              <a:gd name="connsiteY401" fmla="*/ 1421130 h 2890837"/>
              <a:gd name="connsiteX402" fmla="*/ 8434387 w 11477625"/>
              <a:gd name="connsiteY402" fmla="*/ 1421130 h 2890837"/>
              <a:gd name="connsiteX403" fmla="*/ 8434387 w 11477625"/>
              <a:gd name="connsiteY403" fmla="*/ 1290638 h 2890837"/>
              <a:gd name="connsiteX404" fmla="*/ 8417243 w 11477625"/>
              <a:gd name="connsiteY404" fmla="*/ 1264920 h 2890837"/>
              <a:gd name="connsiteX405" fmla="*/ 8390573 w 11477625"/>
              <a:gd name="connsiteY405" fmla="*/ 1264920 h 2890837"/>
              <a:gd name="connsiteX406" fmla="*/ 8390573 w 11477625"/>
              <a:gd name="connsiteY406" fmla="*/ 1193483 h 2890837"/>
              <a:gd name="connsiteX407" fmla="*/ 8377238 w 11477625"/>
              <a:gd name="connsiteY407" fmla="*/ 1193483 h 2890837"/>
              <a:gd name="connsiteX408" fmla="*/ 8157210 w 11477625"/>
              <a:gd name="connsiteY408" fmla="*/ 1385888 h 2890837"/>
              <a:gd name="connsiteX409" fmla="*/ 7963853 w 11477625"/>
              <a:gd name="connsiteY409" fmla="*/ 1849755 h 2890837"/>
              <a:gd name="connsiteX410" fmla="*/ 7957185 w 11477625"/>
              <a:gd name="connsiteY410" fmla="*/ 1849755 h 2890837"/>
              <a:gd name="connsiteX411" fmla="*/ 7957185 w 11477625"/>
              <a:gd name="connsiteY411" fmla="*/ 1844040 h 2890837"/>
              <a:gd name="connsiteX412" fmla="*/ 7943850 w 11477625"/>
              <a:gd name="connsiteY412" fmla="*/ 1844040 h 2890837"/>
              <a:gd name="connsiteX413" fmla="*/ 7943850 w 11477625"/>
              <a:gd name="connsiteY413" fmla="*/ 2540318 h 2890837"/>
              <a:gd name="connsiteX414" fmla="*/ 7925753 w 11477625"/>
              <a:gd name="connsiteY414" fmla="*/ 2540318 h 2890837"/>
              <a:gd name="connsiteX415" fmla="*/ 7925753 w 11477625"/>
              <a:gd name="connsiteY415" fmla="*/ 2689860 h 2890837"/>
              <a:gd name="connsiteX416" fmla="*/ 7871460 w 11477625"/>
              <a:gd name="connsiteY416" fmla="*/ 2689860 h 2890837"/>
              <a:gd name="connsiteX417" fmla="*/ 7871460 w 11477625"/>
              <a:gd name="connsiteY417" fmla="*/ 2761298 h 2890837"/>
              <a:gd name="connsiteX418" fmla="*/ 7863840 w 11477625"/>
              <a:gd name="connsiteY418" fmla="*/ 2761298 h 2890837"/>
              <a:gd name="connsiteX419" fmla="*/ 7863840 w 11477625"/>
              <a:gd name="connsiteY419" fmla="*/ 2509838 h 2890837"/>
              <a:gd name="connsiteX420" fmla="*/ 7723823 w 11477625"/>
              <a:gd name="connsiteY420" fmla="*/ 2509838 h 2890837"/>
              <a:gd name="connsiteX421" fmla="*/ 7723823 w 11477625"/>
              <a:gd name="connsiteY421" fmla="*/ 2594610 h 2890837"/>
              <a:gd name="connsiteX422" fmla="*/ 7714298 w 11477625"/>
              <a:gd name="connsiteY422" fmla="*/ 2594610 h 2890837"/>
              <a:gd name="connsiteX423" fmla="*/ 7714298 w 11477625"/>
              <a:gd name="connsiteY423" fmla="*/ 2761298 h 2890837"/>
              <a:gd name="connsiteX424" fmla="*/ 7687628 w 11477625"/>
              <a:gd name="connsiteY424" fmla="*/ 2761298 h 2890837"/>
              <a:gd name="connsiteX425" fmla="*/ 7687628 w 11477625"/>
              <a:gd name="connsiteY425" fmla="*/ 2661285 h 2890837"/>
              <a:gd name="connsiteX426" fmla="*/ 7665720 w 11477625"/>
              <a:gd name="connsiteY426" fmla="*/ 2661285 h 2890837"/>
              <a:gd name="connsiteX427" fmla="*/ 7665720 w 11477625"/>
              <a:gd name="connsiteY427" fmla="*/ 312420 h 2890837"/>
              <a:gd name="connsiteX428" fmla="*/ 7658100 w 11477625"/>
              <a:gd name="connsiteY428" fmla="*/ 305753 h 2890837"/>
              <a:gd name="connsiteX429" fmla="*/ 7647623 w 11477625"/>
              <a:gd name="connsiteY429" fmla="*/ 305753 h 2890837"/>
              <a:gd name="connsiteX430" fmla="*/ 7647623 w 11477625"/>
              <a:gd name="connsiteY430" fmla="*/ 303848 h 2890837"/>
              <a:gd name="connsiteX431" fmla="*/ 7636193 w 11477625"/>
              <a:gd name="connsiteY431" fmla="*/ 303848 h 2890837"/>
              <a:gd name="connsiteX432" fmla="*/ 7636193 w 11477625"/>
              <a:gd name="connsiteY432" fmla="*/ 305753 h 2890837"/>
              <a:gd name="connsiteX433" fmla="*/ 7431405 w 11477625"/>
              <a:gd name="connsiteY433" fmla="*/ 305753 h 2890837"/>
              <a:gd name="connsiteX434" fmla="*/ 7431405 w 11477625"/>
              <a:gd name="connsiteY434" fmla="*/ 301943 h 2890837"/>
              <a:gd name="connsiteX435" fmla="*/ 7428548 w 11477625"/>
              <a:gd name="connsiteY435" fmla="*/ 301943 h 2890837"/>
              <a:gd name="connsiteX436" fmla="*/ 7425690 w 11477625"/>
              <a:gd name="connsiteY436" fmla="*/ 301943 h 2890837"/>
              <a:gd name="connsiteX437" fmla="*/ 7425690 w 11477625"/>
              <a:gd name="connsiteY437" fmla="*/ 305753 h 2890837"/>
              <a:gd name="connsiteX438" fmla="*/ 7221855 w 11477625"/>
              <a:gd name="connsiteY438" fmla="*/ 305753 h 2890837"/>
              <a:gd name="connsiteX439" fmla="*/ 7221855 w 11477625"/>
              <a:gd name="connsiteY439" fmla="*/ 303848 h 2890837"/>
              <a:gd name="connsiteX440" fmla="*/ 7210425 w 11477625"/>
              <a:gd name="connsiteY440" fmla="*/ 303848 h 2890837"/>
              <a:gd name="connsiteX441" fmla="*/ 7210425 w 11477625"/>
              <a:gd name="connsiteY441" fmla="*/ 305753 h 2890837"/>
              <a:gd name="connsiteX442" fmla="*/ 7199948 w 11477625"/>
              <a:gd name="connsiteY442" fmla="*/ 305753 h 2890837"/>
              <a:gd name="connsiteX443" fmla="*/ 7192328 w 11477625"/>
              <a:gd name="connsiteY443" fmla="*/ 312420 h 2890837"/>
              <a:gd name="connsiteX444" fmla="*/ 7192328 w 11477625"/>
              <a:gd name="connsiteY444" fmla="*/ 2392680 h 2890837"/>
              <a:gd name="connsiteX445" fmla="*/ 7161848 w 11477625"/>
              <a:gd name="connsiteY445" fmla="*/ 2392680 h 2890837"/>
              <a:gd name="connsiteX446" fmla="*/ 7161848 w 11477625"/>
              <a:gd name="connsiteY446" fmla="*/ 2665095 h 2890837"/>
              <a:gd name="connsiteX447" fmla="*/ 7133273 w 11477625"/>
              <a:gd name="connsiteY447" fmla="*/ 2665095 h 2890837"/>
              <a:gd name="connsiteX448" fmla="*/ 7133273 w 11477625"/>
              <a:gd name="connsiteY448" fmla="*/ 2636520 h 2890837"/>
              <a:gd name="connsiteX449" fmla="*/ 7099935 w 11477625"/>
              <a:gd name="connsiteY449" fmla="*/ 2636520 h 2890837"/>
              <a:gd name="connsiteX450" fmla="*/ 7099935 w 11477625"/>
              <a:gd name="connsiteY450" fmla="*/ 2665095 h 2890837"/>
              <a:gd name="connsiteX451" fmla="*/ 7079933 w 11477625"/>
              <a:gd name="connsiteY451" fmla="*/ 2665095 h 2890837"/>
              <a:gd name="connsiteX452" fmla="*/ 7079933 w 11477625"/>
              <a:gd name="connsiteY452" fmla="*/ 1164908 h 2890837"/>
              <a:gd name="connsiteX453" fmla="*/ 6990398 w 11477625"/>
              <a:gd name="connsiteY453" fmla="*/ 1082993 h 2890837"/>
              <a:gd name="connsiteX454" fmla="*/ 6976110 w 11477625"/>
              <a:gd name="connsiteY454" fmla="*/ 1082993 h 2890837"/>
              <a:gd name="connsiteX455" fmla="*/ 6976110 w 11477625"/>
              <a:gd name="connsiteY455" fmla="*/ 951548 h 2890837"/>
              <a:gd name="connsiteX456" fmla="*/ 6844665 w 11477625"/>
              <a:gd name="connsiteY456" fmla="*/ 767715 h 2890837"/>
              <a:gd name="connsiteX457" fmla="*/ 6844665 w 11477625"/>
              <a:gd name="connsiteY457" fmla="*/ 433388 h 2890837"/>
              <a:gd name="connsiteX458" fmla="*/ 6838950 w 11477625"/>
              <a:gd name="connsiteY458" fmla="*/ 421005 h 2890837"/>
              <a:gd name="connsiteX459" fmla="*/ 6833235 w 11477625"/>
              <a:gd name="connsiteY459" fmla="*/ 433388 h 2890837"/>
              <a:gd name="connsiteX460" fmla="*/ 6833235 w 11477625"/>
              <a:gd name="connsiteY460" fmla="*/ 767715 h 2890837"/>
              <a:gd name="connsiteX461" fmla="*/ 6701790 w 11477625"/>
              <a:gd name="connsiteY461" fmla="*/ 951548 h 2890837"/>
              <a:gd name="connsiteX462" fmla="*/ 6701790 w 11477625"/>
              <a:gd name="connsiteY462" fmla="*/ 1082993 h 2890837"/>
              <a:gd name="connsiteX463" fmla="*/ 6687503 w 11477625"/>
              <a:gd name="connsiteY463" fmla="*/ 1082993 h 2890837"/>
              <a:gd name="connsiteX464" fmla="*/ 6597968 w 11477625"/>
              <a:gd name="connsiteY464" fmla="*/ 1164908 h 2890837"/>
              <a:gd name="connsiteX465" fmla="*/ 6597968 w 11477625"/>
              <a:gd name="connsiteY465" fmla="*/ 2760345 h 2890837"/>
              <a:gd name="connsiteX466" fmla="*/ 6563678 w 11477625"/>
              <a:gd name="connsiteY466" fmla="*/ 2713673 h 2890837"/>
              <a:gd name="connsiteX467" fmla="*/ 6356985 w 11477625"/>
              <a:gd name="connsiteY467" fmla="*/ 2713673 h 2890837"/>
              <a:gd name="connsiteX468" fmla="*/ 6356985 w 11477625"/>
              <a:gd name="connsiteY468" fmla="*/ 2453640 h 2890837"/>
              <a:gd name="connsiteX469" fmla="*/ 6370320 w 11477625"/>
              <a:gd name="connsiteY469" fmla="*/ 2444115 h 2890837"/>
              <a:gd name="connsiteX470" fmla="*/ 6396038 w 11477625"/>
              <a:gd name="connsiteY470" fmla="*/ 2444115 h 2890837"/>
              <a:gd name="connsiteX471" fmla="*/ 6422708 w 11477625"/>
              <a:gd name="connsiteY471" fmla="*/ 2406015 h 2890837"/>
              <a:gd name="connsiteX472" fmla="*/ 6356985 w 11477625"/>
              <a:gd name="connsiteY472" fmla="*/ 2406015 h 2890837"/>
              <a:gd name="connsiteX473" fmla="*/ 6356985 w 11477625"/>
              <a:gd name="connsiteY473" fmla="*/ 1947863 h 2890837"/>
              <a:gd name="connsiteX474" fmla="*/ 6365558 w 11477625"/>
              <a:gd name="connsiteY474" fmla="*/ 1932623 h 2890837"/>
              <a:gd name="connsiteX475" fmla="*/ 6415088 w 11477625"/>
              <a:gd name="connsiteY475" fmla="*/ 1932623 h 2890837"/>
              <a:gd name="connsiteX476" fmla="*/ 6415088 w 11477625"/>
              <a:gd name="connsiteY476" fmla="*/ 1912620 h 2890837"/>
              <a:gd name="connsiteX477" fmla="*/ 6405563 w 11477625"/>
              <a:gd name="connsiteY477" fmla="*/ 1901190 h 2890837"/>
              <a:gd name="connsiteX478" fmla="*/ 6356985 w 11477625"/>
              <a:gd name="connsiteY478" fmla="*/ 1901190 h 2890837"/>
              <a:gd name="connsiteX479" fmla="*/ 6356985 w 11477625"/>
              <a:gd name="connsiteY479" fmla="*/ 1851660 h 2890837"/>
              <a:gd name="connsiteX480" fmla="*/ 6369368 w 11477625"/>
              <a:gd name="connsiteY480" fmla="*/ 1851660 h 2890837"/>
              <a:gd name="connsiteX481" fmla="*/ 6369368 w 11477625"/>
              <a:gd name="connsiteY481" fmla="*/ 1803083 h 2890837"/>
              <a:gd name="connsiteX482" fmla="*/ 6385560 w 11477625"/>
              <a:gd name="connsiteY482" fmla="*/ 1795463 h 2890837"/>
              <a:gd name="connsiteX483" fmla="*/ 6385560 w 11477625"/>
              <a:gd name="connsiteY483" fmla="*/ 1769745 h 2890837"/>
              <a:gd name="connsiteX484" fmla="*/ 6459855 w 11477625"/>
              <a:gd name="connsiteY484" fmla="*/ 1697355 h 2890837"/>
              <a:gd name="connsiteX485" fmla="*/ 6459855 w 11477625"/>
              <a:gd name="connsiteY485" fmla="*/ 1676400 h 2890837"/>
              <a:gd name="connsiteX486" fmla="*/ 6430328 w 11477625"/>
              <a:gd name="connsiteY486" fmla="*/ 1653540 h 2890837"/>
              <a:gd name="connsiteX487" fmla="*/ 6430328 w 11477625"/>
              <a:gd name="connsiteY487" fmla="*/ 1639253 h 2890837"/>
              <a:gd name="connsiteX488" fmla="*/ 6378893 w 11477625"/>
              <a:gd name="connsiteY488" fmla="*/ 1584960 h 2890837"/>
              <a:gd name="connsiteX489" fmla="*/ 6378893 w 11477625"/>
              <a:gd name="connsiteY489" fmla="*/ 1536383 h 2890837"/>
              <a:gd name="connsiteX490" fmla="*/ 6369368 w 11477625"/>
              <a:gd name="connsiteY490" fmla="*/ 1536383 h 2890837"/>
              <a:gd name="connsiteX491" fmla="*/ 6362700 w 11477625"/>
              <a:gd name="connsiteY491" fmla="*/ 1524000 h 2890837"/>
              <a:gd name="connsiteX492" fmla="*/ 6353175 w 11477625"/>
              <a:gd name="connsiteY492" fmla="*/ 1524000 h 2890837"/>
              <a:gd name="connsiteX493" fmla="*/ 6348413 w 11477625"/>
              <a:gd name="connsiteY493" fmla="*/ 1536383 h 2890837"/>
              <a:gd name="connsiteX494" fmla="*/ 6307455 w 11477625"/>
              <a:gd name="connsiteY494" fmla="*/ 1536383 h 2890837"/>
              <a:gd name="connsiteX495" fmla="*/ 6307455 w 11477625"/>
              <a:gd name="connsiteY495" fmla="*/ 982028 h 2890837"/>
              <a:gd name="connsiteX496" fmla="*/ 6300788 w 11477625"/>
              <a:gd name="connsiteY496" fmla="*/ 971550 h 2890837"/>
              <a:gd name="connsiteX497" fmla="*/ 6294120 w 11477625"/>
              <a:gd name="connsiteY497" fmla="*/ 982028 h 2890837"/>
              <a:gd name="connsiteX498" fmla="*/ 6294120 w 11477625"/>
              <a:gd name="connsiteY498" fmla="*/ 1536383 h 2890837"/>
              <a:gd name="connsiteX499" fmla="*/ 6253163 w 11477625"/>
              <a:gd name="connsiteY499" fmla="*/ 1536383 h 2890837"/>
              <a:gd name="connsiteX500" fmla="*/ 6248400 w 11477625"/>
              <a:gd name="connsiteY500" fmla="*/ 1524000 h 2890837"/>
              <a:gd name="connsiteX501" fmla="*/ 6238875 w 11477625"/>
              <a:gd name="connsiteY501" fmla="*/ 1524000 h 2890837"/>
              <a:gd name="connsiteX502" fmla="*/ 6232208 w 11477625"/>
              <a:gd name="connsiteY502" fmla="*/ 1536383 h 2890837"/>
              <a:gd name="connsiteX503" fmla="*/ 6222683 w 11477625"/>
              <a:gd name="connsiteY503" fmla="*/ 1536383 h 2890837"/>
              <a:gd name="connsiteX504" fmla="*/ 6222683 w 11477625"/>
              <a:gd name="connsiteY504" fmla="*/ 1584960 h 2890837"/>
              <a:gd name="connsiteX505" fmla="*/ 6171248 w 11477625"/>
              <a:gd name="connsiteY505" fmla="*/ 1639253 h 2890837"/>
              <a:gd name="connsiteX506" fmla="*/ 6171248 w 11477625"/>
              <a:gd name="connsiteY506" fmla="*/ 1653540 h 2890837"/>
              <a:gd name="connsiteX507" fmla="*/ 6141720 w 11477625"/>
              <a:gd name="connsiteY507" fmla="*/ 1676400 h 2890837"/>
              <a:gd name="connsiteX508" fmla="*/ 6141720 w 11477625"/>
              <a:gd name="connsiteY508" fmla="*/ 1696403 h 2890837"/>
              <a:gd name="connsiteX509" fmla="*/ 6216015 w 11477625"/>
              <a:gd name="connsiteY509" fmla="*/ 1768793 h 2890837"/>
              <a:gd name="connsiteX510" fmla="*/ 6216015 w 11477625"/>
              <a:gd name="connsiteY510" fmla="*/ 1794510 h 2890837"/>
              <a:gd name="connsiteX511" fmla="*/ 6232208 w 11477625"/>
              <a:gd name="connsiteY511" fmla="*/ 1802130 h 2890837"/>
              <a:gd name="connsiteX512" fmla="*/ 6232208 w 11477625"/>
              <a:gd name="connsiteY512" fmla="*/ 1850708 h 2890837"/>
              <a:gd name="connsiteX513" fmla="*/ 6244590 w 11477625"/>
              <a:gd name="connsiteY513" fmla="*/ 1850708 h 2890837"/>
              <a:gd name="connsiteX514" fmla="*/ 6244590 w 11477625"/>
              <a:gd name="connsiteY514" fmla="*/ 1900238 h 2890837"/>
              <a:gd name="connsiteX515" fmla="*/ 6196013 w 11477625"/>
              <a:gd name="connsiteY515" fmla="*/ 1900238 h 2890837"/>
              <a:gd name="connsiteX516" fmla="*/ 6186488 w 11477625"/>
              <a:gd name="connsiteY516" fmla="*/ 1911668 h 2890837"/>
              <a:gd name="connsiteX517" fmla="*/ 6186488 w 11477625"/>
              <a:gd name="connsiteY517" fmla="*/ 1931670 h 2890837"/>
              <a:gd name="connsiteX518" fmla="*/ 6236018 w 11477625"/>
              <a:gd name="connsiteY518" fmla="*/ 1931670 h 2890837"/>
              <a:gd name="connsiteX519" fmla="*/ 6245543 w 11477625"/>
              <a:gd name="connsiteY519" fmla="*/ 1946910 h 2890837"/>
              <a:gd name="connsiteX520" fmla="*/ 6245543 w 11477625"/>
              <a:gd name="connsiteY520" fmla="*/ 2405063 h 2890837"/>
              <a:gd name="connsiteX521" fmla="*/ 6169343 w 11477625"/>
              <a:gd name="connsiteY521" fmla="*/ 2405063 h 2890837"/>
              <a:gd name="connsiteX522" fmla="*/ 6119813 w 11477625"/>
              <a:gd name="connsiteY522" fmla="*/ 2362200 h 2890837"/>
              <a:gd name="connsiteX523" fmla="*/ 6123623 w 11477625"/>
              <a:gd name="connsiteY523" fmla="*/ 2362200 h 2890837"/>
              <a:gd name="connsiteX524" fmla="*/ 6078855 w 11477625"/>
              <a:gd name="connsiteY524" fmla="*/ 2327910 h 2890837"/>
              <a:gd name="connsiteX525" fmla="*/ 5792153 w 11477625"/>
              <a:gd name="connsiteY525" fmla="*/ 2327910 h 2890837"/>
              <a:gd name="connsiteX526" fmla="*/ 5735003 w 11477625"/>
              <a:gd name="connsiteY526" fmla="*/ 2287905 h 2890837"/>
              <a:gd name="connsiteX527" fmla="*/ 5718810 w 11477625"/>
              <a:gd name="connsiteY527" fmla="*/ 2266950 h 2890837"/>
              <a:gd name="connsiteX528" fmla="*/ 5632133 w 11477625"/>
              <a:gd name="connsiteY528" fmla="*/ 2260283 h 2890837"/>
              <a:gd name="connsiteX529" fmla="*/ 5424488 w 11477625"/>
              <a:gd name="connsiteY529" fmla="*/ 2144078 h 2890837"/>
              <a:gd name="connsiteX530" fmla="*/ 5264468 w 11477625"/>
              <a:gd name="connsiteY530" fmla="*/ 2094548 h 2890837"/>
              <a:gd name="connsiteX531" fmla="*/ 5264468 w 11477625"/>
              <a:gd name="connsiteY531" fmla="*/ 2087880 h 2890837"/>
              <a:gd name="connsiteX532" fmla="*/ 5261610 w 11477625"/>
              <a:gd name="connsiteY532" fmla="*/ 2085023 h 2890837"/>
              <a:gd name="connsiteX533" fmla="*/ 5260658 w 11477625"/>
              <a:gd name="connsiteY533" fmla="*/ 2064068 h 2890837"/>
              <a:gd name="connsiteX534" fmla="*/ 5230178 w 11477625"/>
              <a:gd name="connsiteY534" fmla="*/ 2044065 h 2890837"/>
              <a:gd name="connsiteX535" fmla="*/ 5231130 w 11477625"/>
              <a:gd name="connsiteY535" fmla="*/ 2042160 h 2890837"/>
              <a:gd name="connsiteX536" fmla="*/ 5231130 w 11477625"/>
              <a:gd name="connsiteY536" fmla="*/ 2035493 h 2890837"/>
              <a:gd name="connsiteX537" fmla="*/ 5223510 w 11477625"/>
              <a:gd name="connsiteY537" fmla="*/ 2032635 h 2890837"/>
              <a:gd name="connsiteX538" fmla="*/ 5215890 w 11477625"/>
              <a:gd name="connsiteY538" fmla="*/ 2035493 h 2890837"/>
              <a:gd name="connsiteX539" fmla="*/ 5215890 w 11477625"/>
              <a:gd name="connsiteY539" fmla="*/ 2042160 h 2890837"/>
              <a:gd name="connsiteX540" fmla="*/ 5216843 w 11477625"/>
              <a:gd name="connsiteY540" fmla="*/ 2044065 h 2890837"/>
              <a:gd name="connsiteX541" fmla="*/ 5187315 w 11477625"/>
              <a:gd name="connsiteY541" fmla="*/ 2064068 h 2890837"/>
              <a:gd name="connsiteX542" fmla="*/ 5186363 w 11477625"/>
              <a:gd name="connsiteY542" fmla="*/ 2085023 h 2890837"/>
              <a:gd name="connsiteX543" fmla="*/ 5183505 w 11477625"/>
              <a:gd name="connsiteY543" fmla="*/ 2087880 h 2890837"/>
              <a:gd name="connsiteX544" fmla="*/ 5183505 w 11477625"/>
              <a:gd name="connsiteY544" fmla="*/ 2094548 h 2890837"/>
              <a:gd name="connsiteX545" fmla="*/ 5023485 w 11477625"/>
              <a:gd name="connsiteY545" fmla="*/ 2144078 h 2890837"/>
              <a:gd name="connsiteX546" fmla="*/ 4815840 w 11477625"/>
              <a:gd name="connsiteY546" fmla="*/ 2260283 h 2890837"/>
              <a:gd name="connsiteX547" fmla="*/ 4729163 w 11477625"/>
              <a:gd name="connsiteY547" fmla="*/ 2266950 h 2890837"/>
              <a:gd name="connsiteX548" fmla="*/ 4712970 w 11477625"/>
              <a:gd name="connsiteY548" fmla="*/ 2287905 h 2890837"/>
              <a:gd name="connsiteX549" fmla="*/ 4655820 w 11477625"/>
              <a:gd name="connsiteY549" fmla="*/ 2327910 h 2890837"/>
              <a:gd name="connsiteX550" fmla="*/ 4369118 w 11477625"/>
              <a:gd name="connsiteY550" fmla="*/ 2327910 h 2890837"/>
              <a:gd name="connsiteX551" fmla="*/ 4324350 w 11477625"/>
              <a:gd name="connsiteY551" fmla="*/ 2362200 h 2890837"/>
              <a:gd name="connsiteX552" fmla="*/ 4328160 w 11477625"/>
              <a:gd name="connsiteY552" fmla="*/ 2362200 h 2890837"/>
              <a:gd name="connsiteX553" fmla="*/ 4278630 w 11477625"/>
              <a:gd name="connsiteY553" fmla="*/ 2405063 h 2890837"/>
              <a:gd name="connsiteX554" fmla="*/ 4025265 w 11477625"/>
              <a:gd name="connsiteY554" fmla="*/ 2405063 h 2890837"/>
              <a:gd name="connsiteX555" fmla="*/ 4051935 w 11477625"/>
              <a:gd name="connsiteY555" fmla="*/ 2443163 h 2890837"/>
              <a:gd name="connsiteX556" fmla="*/ 4077653 w 11477625"/>
              <a:gd name="connsiteY556" fmla="*/ 2443163 h 2890837"/>
              <a:gd name="connsiteX557" fmla="*/ 4114800 w 11477625"/>
              <a:gd name="connsiteY557" fmla="*/ 2468880 h 2890837"/>
              <a:gd name="connsiteX558" fmla="*/ 4114800 w 11477625"/>
              <a:gd name="connsiteY558" fmla="*/ 2484120 h 2890837"/>
              <a:gd name="connsiteX559" fmla="*/ 4138613 w 11477625"/>
              <a:gd name="connsiteY559" fmla="*/ 2506980 h 2890837"/>
              <a:gd name="connsiteX560" fmla="*/ 4162425 w 11477625"/>
              <a:gd name="connsiteY560" fmla="*/ 2506980 h 2890837"/>
              <a:gd name="connsiteX561" fmla="*/ 4197668 w 11477625"/>
              <a:gd name="connsiteY561" fmla="*/ 2541270 h 2890837"/>
              <a:gd name="connsiteX562" fmla="*/ 4197668 w 11477625"/>
              <a:gd name="connsiteY562" fmla="*/ 2551748 h 2890837"/>
              <a:gd name="connsiteX563" fmla="*/ 4230053 w 11477625"/>
              <a:gd name="connsiteY563" fmla="*/ 2573655 h 2890837"/>
              <a:gd name="connsiteX564" fmla="*/ 4245293 w 11477625"/>
              <a:gd name="connsiteY564" fmla="*/ 2573655 h 2890837"/>
              <a:gd name="connsiteX565" fmla="*/ 4288155 w 11477625"/>
              <a:gd name="connsiteY565" fmla="*/ 2602230 h 2890837"/>
              <a:gd name="connsiteX566" fmla="*/ 4288155 w 11477625"/>
              <a:gd name="connsiteY566" fmla="*/ 2620328 h 2890837"/>
              <a:gd name="connsiteX567" fmla="*/ 4323398 w 11477625"/>
              <a:gd name="connsiteY567" fmla="*/ 2644140 h 2890837"/>
              <a:gd name="connsiteX568" fmla="*/ 4341495 w 11477625"/>
              <a:gd name="connsiteY568" fmla="*/ 2644140 h 2890837"/>
              <a:gd name="connsiteX569" fmla="*/ 4374833 w 11477625"/>
              <a:gd name="connsiteY569" fmla="*/ 2668905 h 2890837"/>
              <a:gd name="connsiteX570" fmla="*/ 4374833 w 11477625"/>
              <a:gd name="connsiteY570" fmla="*/ 2684145 h 2890837"/>
              <a:gd name="connsiteX571" fmla="*/ 4408170 w 11477625"/>
              <a:gd name="connsiteY571" fmla="*/ 2707005 h 2890837"/>
              <a:gd name="connsiteX572" fmla="*/ 4501515 w 11477625"/>
              <a:gd name="connsiteY572" fmla="*/ 2707005 h 2890837"/>
              <a:gd name="connsiteX573" fmla="*/ 4501515 w 11477625"/>
              <a:gd name="connsiteY573" fmla="*/ 2781300 h 2890837"/>
              <a:gd name="connsiteX574" fmla="*/ 4431983 w 11477625"/>
              <a:gd name="connsiteY574" fmla="*/ 2781300 h 2890837"/>
              <a:gd name="connsiteX575" fmla="*/ 4392930 w 11477625"/>
              <a:gd name="connsiteY575" fmla="*/ 2819400 h 2890837"/>
              <a:gd name="connsiteX576" fmla="*/ 4392930 w 11477625"/>
              <a:gd name="connsiteY576" fmla="*/ 2828925 h 2890837"/>
              <a:gd name="connsiteX577" fmla="*/ 4374833 w 11477625"/>
              <a:gd name="connsiteY577" fmla="*/ 2818448 h 2890837"/>
              <a:gd name="connsiteX578" fmla="*/ 4374833 w 11477625"/>
              <a:gd name="connsiteY578" fmla="*/ 2765108 h 2890837"/>
              <a:gd name="connsiteX579" fmla="*/ 4196715 w 11477625"/>
              <a:gd name="connsiteY579" fmla="*/ 2765108 h 2890837"/>
              <a:gd name="connsiteX580" fmla="*/ 4196715 w 11477625"/>
              <a:gd name="connsiteY580" fmla="*/ 2723198 h 2890837"/>
              <a:gd name="connsiteX581" fmla="*/ 4116705 w 11477625"/>
              <a:gd name="connsiteY581" fmla="*/ 2723198 h 2890837"/>
              <a:gd name="connsiteX582" fmla="*/ 4101465 w 11477625"/>
              <a:gd name="connsiteY582" fmla="*/ 2741295 h 2890837"/>
              <a:gd name="connsiteX583" fmla="*/ 4030980 w 11477625"/>
              <a:gd name="connsiteY583" fmla="*/ 2741295 h 2890837"/>
              <a:gd name="connsiteX584" fmla="*/ 4030980 w 11477625"/>
              <a:gd name="connsiteY584" fmla="*/ 2712720 h 2890837"/>
              <a:gd name="connsiteX585" fmla="*/ 3894773 w 11477625"/>
              <a:gd name="connsiteY585" fmla="*/ 2712720 h 2890837"/>
              <a:gd name="connsiteX586" fmla="*/ 3894773 w 11477625"/>
              <a:gd name="connsiteY586" fmla="*/ 2512695 h 2890837"/>
              <a:gd name="connsiteX587" fmla="*/ 3848100 w 11477625"/>
              <a:gd name="connsiteY587" fmla="*/ 2512695 h 2890837"/>
              <a:gd name="connsiteX588" fmla="*/ 3848100 w 11477625"/>
              <a:gd name="connsiteY588" fmla="*/ 2475548 h 2890837"/>
              <a:gd name="connsiteX589" fmla="*/ 3836670 w 11477625"/>
              <a:gd name="connsiteY589" fmla="*/ 2459355 h 2890837"/>
              <a:gd name="connsiteX590" fmla="*/ 3789998 w 11477625"/>
              <a:gd name="connsiteY590" fmla="*/ 2459355 h 2890837"/>
              <a:gd name="connsiteX591" fmla="*/ 3789998 w 11477625"/>
              <a:gd name="connsiteY591" fmla="*/ 2009775 h 2890837"/>
              <a:gd name="connsiteX592" fmla="*/ 3669983 w 11477625"/>
              <a:gd name="connsiteY592" fmla="*/ 360998 h 2890837"/>
              <a:gd name="connsiteX593" fmla="*/ 3552825 w 11477625"/>
              <a:gd name="connsiteY593" fmla="*/ 256223 h 2890837"/>
              <a:gd name="connsiteX594" fmla="*/ 3469005 w 11477625"/>
              <a:gd name="connsiteY594" fmla="*/ 272415 h 2890837"/>
              <a:gd name="connsiteX595" fmla="*/ 3469005 w 11477625"/>
              <a:gd name="connsiteY595" fmla="*/ 88583 h 2890837"/>
              <a:gd name="connsiteX596" fmla="*/ 3453765 w 11477625"/>
              <a:gd name="connsiteY596" fmla="*/ 88583 h 2890837"/>
              <a:gd name="connsiteX597" fmla="*/ 3453765 w 11477625"/>
              <a:gd name="connsiteY597" fmla="*/ 277178 h 2890837"/>
              <a:gd name="connsiteX598" fmla="*/ 3378518 w 11477625"/>
              <a:gd name="connsiteY598" fmla="*/ 291465 h 2890837"/>
              <a:gd name="connsiteX599" fmla="*/ 3378518 w 11477625"/>
              <a:gd name="connsiteY599" fmla="*/ 14288 h 2890837"/>
              <a:gd name="connsiteX600" fmla="*/ 3373755 w 11477625"/>
              <a:gd name="connsiteY600" fmla="*/ 0 h 2890837"/>
              <a:gd name="connsiteX601" fmla="*/ 3363278 w 11477625"/>
              <a:gd name="connsiteY601" fmla="*/ 0 h 2890837"/>
              <a:gd name="connsiteX602" fmla="*/ 3363278 w 11477625"/>
              <a:gd name="connsiteY602" fmla="*/ 294323 h 2890837"/>
              <a:gd name="connsiteX603" fmla="*/ 3348990 w 11477625"/>
              <a:gd name="connsiteY603" fmla="*/ 294323 h 2890837"/>
              <a:gd name="connsiteX604" fmla="*/ 3348990 w 11477625"/>
              <a:gd name="connsiteY604" fmla="*/ 1269683 h 2890837"/>
              <a:gd name="connsiteX605" fmla="*/ 3315653 w 11477625"/>
              <a:gd name="connsiteY605" fmla="*/ 1405890 h 2890837"/>
              <a:gd name="connsiteX606" fmla="*/ 3345180 w 11477625"/>
              <a:gd name="connsiteY606" fmla="*/ 1562100 h 2890837"/>
              <a:gd name="connsiteX607" fmla="*/ 3345180 w 11477625"/>
              <a:gd name="connsiteY607" fmla="*/ 1964055 h 2890837"/>
              <a:gd name="connsiteX608" fmla="*/ 3359468 w 11477625"/>
              <a:gd name="connsiteY608" fmla="*/ 1982153 h 2890837"/>
              <a:gd name="connsiteX609" fmla="*/ 3359468 w 11477625"/>
              <a:gd name="connsiteY609" fmla="*/ 2123123 h 2890837"/>
              <a:gd name="connsiteX610" fmla="*/ 3315653 w 11477625"/>
              <a:gd name="connsiteY610" fmla="*/ 2123123 h 2890837"/>
              <a:gd name="connsiteX611" fmla="*/ 3315653 w 11477625"/>
              <a:gd name="connsiteY611" fmla="*/ 2133600 h 2890837"/>
              <a:gd name="connsiteX612" fmla="*/ 3271838 w 11477625"/>
              <a:gd name="connsiteY612" fmla="*/ 2133600 h 2890837"/>
              <a:gd name="connsiteX613" fmla="*/ 3271838 w 11477625"/>
              <a:gd name="connsiteY613" fmla="*/ 2167890 h 2890837"/>
              <a:gd name="connsiteX614" fmla="*/ 3261360 w 11477625"/>
              <a:gd name="connsiteY614" fmla="*/ 2167890 h 2890837"/>
              <a:gd name="connsiteX615" fmla="*/ 3261360 w 11477625"/>
              <a:gd name="connsiteY615" fmla="*/ 2094548 h 2890837"/>
              <a:gd name="connsiteX616" fmla="*/ 3246120 w 11477625"/>
              <a:gd name="connsiteY616" fmla="*/ 2094548 h 2890837"/>
              <a:gd name="connsiteX617" fmla="*/ 3246120 w 11477625"/>
              <a:gd name="connsiteY617" fmla="*/ 2102168 h 2890837"/>
              <a:gd name="connsiteX618" fmla="*/ 3234690 w 11477625"/>
              <a:gd name="connsiteY618" fmla="*/ 2102168 h 2890837"/>
              <a:gd name="connsiteX619" fmla="*/ 3234690 w 11477625"/>
              <a:gd name="connsiteY619" fmla="*/ 2054543 h 2890837"/>
              <a:gd name="connsiteX620" fmla="*/ 3206115 w 11477625"/>
              <a:gd name="connsiteY620" fmla="*/ 2054543 h 2890837"/>
              <a:gd name="connsiteX621" fmla="*/ 3206115 w 11477625"/>
              <a:gd name="connsiteY621" fmla="*/ 2065020 h 2890837"/>
              <a:gd name="connsiteX622" fmla="*/ 3159443 w 11477625"/>
              <a:gd name="connsiteY622" fmla="*/ 2065020 h 2890837"/>
              <a:gd name="connsiteX623" fmla="*/ 3159443 w 11477625"/>
              <a:gd name="connsiteY623" fmla="*/ 2110740 h 2890837"/>
              <a:gd name="connsiteX624" fmla="*/ 3070860 w 11477625"/>
              <a:gd name="connsiteY624" fmla="*/ 2090738 h 2890837"/>
              <a:gd name="connsiteX625" fmla="*/ 3013710 w 11477625"/>
              <a:gd name="connsiteY625" fmla="*/ 2090738 h 2890837"/>
              <a:gd name="connsiteX626" fmla="*/ 3013710 w 11477625"/>
              <a:gd name="connsiteY626" fmla="*/ 2113598 h 2890837"/>
              <a:gd name="connsiteX627" fmla="*/ 3038475 w 11477625"/>
              <a:gd name="connsiteY627" fmla="*/ 2113598 h 2890837"/>
              <a:gd name="connsiteX628" fmla="*/ 3038475 w 11477625"/>
              <a:gd name="connsiteY628" fmla="*/ 2166938 h 2890837"/>
              <a:gd name="connsiteX629" fmla="*/ 3013710 w 11477625"/>
              <a:gd name="connsiteY629" fmla="*/ 2166938 h 2890837"/>
              <a:gd name="connsiteX630" fmla="*/ 2995613 w 11477625"/>
              <a:gd name="connsiteY630" fmla="*/ 2174558 h 2890837"/>
              <a:gd name="connsiteX631" fmla="*/ 2995613 w 11477625"/>
              <a:gd name="connsiteY631" fmla="*/ 2607945 h 2890837"/>
              <a:gd name="connsiteX632" fmla="*/ 2930843 w 11477625"/>
              <a:gd name="connsiteY632" fmla="*/ 2607945 h 2890837"/>
              <a:gd name="connsiteX633" fmla="*/ 2930843 w 11477625"/>
              <a:gd name="connsiteY633" fmla="*/ 2599373 h 2890837"/>
              <a:gd name="connsiteX634" fmla="*/ 2867025 w 11477625"/>
              <a:gd name="connsiteY634" fmla="*/ 2599373 h 2890837"/>
              <a:gd name="connsiteX635" fmla="*/ 2867025 w 11477625"/>
              <a:gd name="connsiteY635" fmla="*/ 2369820 h 2890837"/>
              <a:gd name="connsiteX636" fmla="*/ 2974658 w 11477625"/>
              <a:gd name="connsiteY636" fmla="*/ 1756410 h 2890837"/>
              <a:gd name="connsiteX637" fmla="*/ 2983230 w 11477625"/>
              <a:gd name="connsiteY637" fmla="*/ 1756410 h 2890837"/>
              <a:gd name="connsiteX638" fmla="*/ 3002280 w 11477625"/>
              <a:gd name="connsiteY638" fmla="*/ 1678305 h 2890837"/>
              <a:gd name="connsiteX639" fmla="*/ 2798445 w 11477625"/>
              <a:gd name="connsiteY639" fmla="*/ 1678305 h 2890837"/>
              <a:gd name="connsiteX640" fmla="*/ 2798445 w 11477625"/>
              <a:gd name="connsiteY640" fmla="*/ 1689735 h 2890837"/>
              <a:gd name="connsiteX641" fmla="*/ 2758440 w 11477625"/>
              <a:gd name="connsiteY641" fmla="*/ 1689735 h 2890837"/>
              <a:gd name="connsiteX642" fmla="*/ 2758440 w 11477625"/>
              <a:gd name="connsiteY642" fmla="*/ 1676400 h 2890837"/>
              <a:gd name="connsiteX643" fmla="*/ 3031808 w 11477625"/>
              <a:gd name="connsiteY643" fmla="*/ 1605915 h 2890837"/>
              <a:gd name="connsiteX644" fmla="*/ 3031808 w 11477625"/>
              <a:gd name="connsiteY644" fmla="*/ 1596390 h 2890837"/>
              <a:gd name="connsiteX645" fmla="*/ 2590800 w 11477625"/>
              <a:gd name="connsiteY645" fmla="*/ 1596390 h 2890837"/>
              <a:gd name="connsiteX646" fmla="*/ 2494598 w 11477625"/>
              <a:gd name="connsiteY646" fmla="*/ 1664018 h 2890837"/>
              <a:gd name="connsiteX647" fmla="*/ 2494598 w 11477625"/>
              <a:gd name="connsiteY647" fmla="*/ 1589723 h 2890837"/>
              <a:gd name="connsiteX648" fmla="*/ 2487930 w 11477625"/>
              <a:gd name="connsiteY648" fmla="*/ 1589723 h 2890837"/>
              <a:gd name="connsiteX649" fmla="*/ 2487930 w 11477625"/>
              <a:gd name="connsiteY649" fmla="*/ 1641158 h 2890837"/>
              <a:gd name="connsiteX650" fmla="*/ 2481263 w 11477625"/>
              <a:gd name="connsiteY650" fmla="*/ 1641158 h 2890837"/>
              <a:gd name="connsiteX651" fmla="*/ 2481263 w 11477625"/>
              <a:gd name="connsiteY651" fmla="*/ 1624965 h 2890837"/>
              <a:gd name="connsiteX652" fmla="*/ 2476500 w 11477625"/>
              <a:gd name="connsiteY652" fmla="*/ 1624965 h 2890837"/>
              <a:gd name="connsiteX653" fmla="*/ 2469833 w 11477625"/>
              <a:gd name="connsiteY653" fmla="*/ 1644015 h 2890837"/>
              <a:gd name="connsiteX654" fmla="*/ 2408873 w 11477625"/>
              <a:gd name="connsiteY654" fmla="*/ 1644015 h 2890837"/>
              <a:gd name="connsiteX655" fmla="*/ 2408873 w 11477625"/>
              <a:gd name="connsiteY655" fmla="*/ 1564958 h 2890837"/>
              <a:gd name="connsiteX656" fmla="*/ 2400300 w 11477625"/>
              <a:gd name="connsiteY656" fmla="*/ 1478280 h 2890837"/>
              <a:gd name="connsiteX657" fmla="*/ 2400300 w 11477625"/>
              <a:gd name="connsiteY657" fmla="*/ 1428750 h 2890837"/>
              <a:gd name="connsiteX658" fmla="*/ 2412683 w 11477625"/>
              <a:gd name="connsiteY658" fmla="*/ 1428750 h 2890837"/>
              <a:gd name="connsiteX659" fmla="*/ 2412683 w 11477625"/>
              <a:gd name="connsiteY659" fmla="*/ 1327785 h 2890837"/>
              <a:gd name="connsiteX660" fmla="*/ 2403158 w 11477625"/>
              <a:gd name="connsiteY660" fmla="*/ 1327785 h 2890837"/>
              <a:gd name="connsiteX661" fmla="*/ 2403158 w 11477625"/>
              <a:gd name="connsiteY661" fmla="*/ 1280160 h 2890837"/>
              <a:gd name="connsiteX662" fmla="*/ 2399348 w 11477625"/>
              <a:gd name="connsiteY662" fmla="*/ 1253490 h 2890837"/>
              <a:gd name="connsiteX663" fmla="*/ 2399348 w 11477625"/>
              <a:gd name="connsiteY663" fmla="*/ 1173480 h 2890837"/>
              <a:gd name="connsiteX664" fmla="*/ 2406015 w 11477625"/>
              <a:gd name="connsiteY664" fmla="*/ 1166813 h 2890837"/>
              <a:gd name="connsiteX665" fmla="*/ 2406015 w 11477625"/>
              <a:gd name="connsiteY665" fmla="*/ 1111568 h 2890837"/>
              <a:gd name="connsiteX666" fmla="*/ 2393633 w 11477625"/>
              <a:gd name="connsiteY666" fmla="*/ 1075373 h 2890837"/>
              <a:gd name="connsiteX667" fmla="*/ 2393633 w 11477625"/>
              <a:gd name="connsiteY667" fmla="*/ 896303 h 2890837"/>
              <a:gd name="connsiteX668" fmla="*/ 2397443 w 11477625"/>
              <a:gd name="connsiteY668" fmla="*/ 893445 h 2890837"/>
              <a:gd name="connsiteX669" fmla="*/ 2397443 w 11477625"/>
              <a:gd name="connsiteY669" fmla="*/ 887730 h 2890837"/>
              <a:gd name="connsiteX670" fmla="*/ 2406015 w 11477625"/>
              <a:gd name="connsiteY670" fmla="*/ 882015 h 2890837"/>
              <a:gd name="connsiteX671" fmla="*/ 2406015 w 11477625"/>
              <a:gd name="connsiteY671" fmla="*/ 873443 h 2890837"/>
              <a:gd name="connsiteX672" fmla="*/ 2392680 w 11477625"/>
              <a:gd name="connsiteY672" fmla="*/ 873443 h 2890837"/>
              <a:gd name="connsiteX673" fmla="*/ 2392680 w 11477625"/>
              <a:gd name="connsiteY673" fmla="*/ 725805 h 2890837"/>
              <a:gd name="connsiteX674" fmla="*/ 2388870 w 11477625"/>
              <a:gd name="connsiteY674" fmla="*/ 721995 h 2890837"/>
              <a:gd name="connsiteX675" fmla="*/ 2385060 w 11477625"/>
              <a:gd name="connsiteY675" fmla="*/ 725805 h 2890837"/>
              <a:gd name="connsiteX676" fmla="*/ 2385060 w 11477625"/>
              <a:gd name="connsiteY676" fmla="*/ 873443 h 2890837"/>
              <a:gd name="connsiteX677" fmla="*/ 2371725 w 11477625"/>
              <a:gd name="connsiteY677" fmla="*/ 873443 h 2890837"/>
              <a:gd name="connsiteX678" fmla="*/ 2371725 w 11477625"/>
              <a:gd name="connsiteY678" fmla="*/ 882015 h 2890837"/>
              <a:gd name="connsiteX679" fmla="*/ 2380298 w 11477625"/>
              <a:gd name="connsiteY679" fmla="*/ 887730 h 2890837"/>
              <a:gd name="connsiteX680" fmla="*/ 2380298 w 11477625"/>
              <a:gd name="connsiteY680" fmla="*/ 893445 h 2890837"/>
              <a:gd name="connsiteX681" fmla="*/ 2384108 w 11477625"/>
              <a:gd name="connsiteY681" fmla="*/ 896303 h 2890837"/>
              <a:gd name="connsiteX682" fmla="*/ 2384108 w 11477625"/>
              <a:gd name="connsiteY682" fmla="*/ 1075373 h 2890837"/>
              <a:gd name="connsiteX683" fmla="*/ 2371725 w 11477625"/>
              <a:gd name="connsiteY683" fmla="*/ 1111568 h 2890837"/>
              <a:gd name="connsiteX684" fmla="*/ 2371725 w 11477625"/>
              <a:gd name="connsiteY684" fmla="*/ 1166813 h 2890837"/>
              <a:gd name="connsiteX685" fmla="*/ 2378393 w 11477625"/>
              <a:gd name="connsiteY685" fmla="*/ 1173480 h 2890837"/>
              <a:gd name="connsiteX686" fmla="*/ 2378393 w 11477625"/>
              <a:gd name="connsiteY686" fmla="*/ 1253490 h 2890837"/>
              <a:gd name="connsiteX687" fmla="*/ 2374583 w 11477625"/>
              <a:gd name="connsiteY687" fmla="*/ 1280160 h 2890837"/>
              <a:gd name="connsiteX688" fmla="*/ 2374583 w 11477625"/>
              <a:gd name="connsiteY688" fmla="*/ 1327785 h 2890837"/>
              <a:gd name="connsiteX689" fmla="*/ 2365058 w 11477625"/>
              <a:gd name="connsiteY689" fmla="*/ 1327785 h 2890837"/>
              <a:gd name="connsiteX690" fmla="*/ 2365058 w 11477625"/>
              <a:gd name="connsiteY690" fmla="*/ 1428750 h 2890837"/>
              <a:gd name="connsiteX691" fmla="*/ 2377440 w 11477625"/>
              <a:gd name="connsiteY691" fmla="*/ 1428750 h 2890837"/>
              <a:gd name="connsiteX692" fmla="*/ 2377440 w 11477625"/>
              <a:gd name="connsiteY692" fmla="*/ 1477328 h 2890837"/>
              <a:gd name="connsiteX693" fmla="*/ 2368868 w 11477625"/>
              <a:gd name="connsiteY693" fmla="*/ 1564005 h 2890837"/>
              <a:gd name="connsiteX694" fmla="*/ 2368868 w 11477625"/>
              <a:gd name="connsiteY694" fmla="*/ 1643063 h 2890837"/>
              <a:gd name="connsiteX695" fmla="*/ 2306955 w 11477625"/>
              <a:gd name="connsiteY695" fmla="*/ 1643063 h 2890837"/>
              <a:gd name="connsiteX696" fmla="*/ 2300288 w 11477625"/>
              <a:gd name="connsiteY696" fmla="*/ 1624013 h 2890837"/>
              <a:gd name="connsiteX697" fmla="*/ 2295525 w 11477625"/>
              <a:gd name="connsiteY697" fmla="*/ 1624013 h 2890837"/>
              <a:gd name="connsiteX698" fmla="*/ 2295525 w 11477625"/>
              <a:gd name="connsiteY698" fmla="*/ 1640205 h 2890837"/>
              <a:gd name="connsiteX699" fmla="*/ 2288858 w 11477625"/>
              <a:gd name="connsiteY699" fmla="*/ 1640205 h 2890837"/>
              <a:gd name="connsiteX700" fmla="*/ 2288858 w 11477625"/>
              <a:gd name="connsiteY700" fmla="*/ 1588770 h 2890837"/>
              <a:gd name="connsiteX701" fmla="*/ 2280285 w 11477625"/>
              <a:gd name="connsiteY701" fmla="*/ 1588770 h 2890837"/>
              <a:gd name="connsiteX702" fmla="*/ 2280285 w 11477625"/>
              <a:gd name="connsiteY702" fmla="*/ 1663065 h 2890837"/>
              <a:gd name="connsiteX703" fmla="*/ 2184083 w 11477625"/>
              <a:gd name="connsiteY703" fmla="*/ 1595438 h 2890837"/>
              <a:gd name="connsiteX704" fmla="*/ 1743075 w 11477625"/>
              <a:gd name="connsiteY704" fmla="*/ 1595438 h 2890837"/>
              <a:gd name="connsiteX705" fmla="*/ 1743075 w 11477625"/>
              <a:gd name="connsiteY705" fmla="*/ 1604963 h 2890837"/>
              <a:gd name="connsiteX706" fmla="*/ 2016443 w 11477625"/>
              <a:gd name="connsiteY706" fmla="*/ 1675448 h 2890837"/>
              <a:gd name="connsiteX707" fmla="*/ 2016443 w 11477625"/>
              <a:gd name="connsiteY707" fmla="*/ 1688783 h 2890837"/>
              <a:gd name="connsiteX708" fmla="*/ 1976438 w 11477625"/>
              <a:gd name="connsiteY708" fmla="*/ 1688783 h 2890837"/>
              <a:gd name="connsiteX709" fmla="*/ 1976438 w 11477625"/>
              <a:gd name="connsiteY709" fmla="*/ 1676400 h 2890837"/>
              <a:gd name="connsiteX710" fmla="*/ 1772603 w 11477625"/>
              <a:gd name="connsiteY710" fmla="*/ 1676400 h 2890837"/>
              <a:gd name="connsiteX711" fmla="*/ 1791653 w 11477625"/>
              <a:gd name="connsiteY711" fmla="*/ 1754505 h 2890837"/>
              <a:gd name="connsiteX712" fmla="*/ 1800225 w 11477625"/>
              <a:gd name="connsiteY712" fmla="*/ 1754505 h 2890837"/>
              <a:gd name="connsiteX713" fmla="*/ 1979295 w 11477625"/>
              <a:gd name="connsiteY713" fmla="*/ 2769870 h 2890837"/>
              <a:gd name="connsiteX714" fmla="*/ 1961198 w 11477625"/>
              <a:gd name="connsiteY714" fmla="*/ 2769870 h 2890837"/>
              <a:gd name="connsiteX715" fmla="*/ 1945005 w 11477625"/>
              <a:gd name="connsiteY715" fmla="*/ 2795588 h 2890837"/>
              <a:gd name="connsiteX716" fmla="*/ 1913573 w 11477625"/>
              <a:gd name="connsiteY716" fmla="*/ 2795588 h 2890837"/>
              <a:gd name="connsiteX717" fmla="*/ 1913573 w 11477625"/>
              <a:gd name="connsiteY717" fmla="*/ 2786063 h 2890837"/>
              <a:gd name="connsiteX718" fmla="*/ 1864043 w 11477625"/>
              <a:gd name="connsiteY718" fmla="*/ 2786063 h 2890837"/>
              <a:gd name="connsiteX719" fmla="*/ 1864043 w 11477625"/>
              <a:gd name="connsiteY719" fmla="*/ 2802255 h 2890837"/>
              <a:gd name="connsiteX720" fmla="*/ 1834515 w 11477625"/>
              <a:gd name="connsiteY720" fmla="*/ 2802255 h 2890837"/>
              <a:gd name="connsiteX721" fmla="*/ 1788795 w 11477625"/>
              <a:gd name="connsiteY721" fmla="*/ 2820353 h 2890837"/>
              <a:gd name="connsiteX722" fmla="*/ 1788795 w 11477625"/>
              <a:gd name="connsiteY722" fmla="*/ 2836545 h 2890837"/>
              <a:gd name="connsiteX723" fmla="*/ 1768793 w 11477625"/>
              <a:gd name="connsiteY723" fmla="*/ 2836545 h 2890837"/>
              <a:gd name="connsiteX724" fmla="*/ 1768793 w 11477625"/>
              <a:gd name="connsiteY724" fmla="*/ 2815590 h 2890837"/>
              <a:gd name="connsiteX725" fmla="*/ 1754505 w 11477625"/>
              <a:gd name="connsiteY725" fmla="*/ 2815590 h 2890837"/>
              <a:gd name="connsiteX726" fmla="*/ 1763078 w 11477625"/>
              <a:gd name="connsiteY726" fmla="*/ 2800350 h 2890837"/>
              <a:gd name="connsiteX727" fmla="*/ 1776413 w 11477625"/>
              <a:gd name="connsiteY727" fmla="*/ 2800350 h 2890837"/>
              <a:gd name="connsiteX728" fmla="*/ 1776413 w 11477625"/>
              <a:gd name="connsiteY728" fmla="*/ 2782253 h 2890837"/>
              <a:gd name="connsiteX729" fmla="*/ 1724978 w 11477625"/>
              <a:gd name="connsiteY729" fmla="*/ 2775585 h 2890837"/>
              <a:gd name="connsiteX730" fmla="*/ 1826895 w 11477625"/>
              <a:gd name="connsiteY730" fmla="*/ 2656523 h 2890837"/>
              <a:gd name="connsiteX731" fmla="*/ 1826895 w 11477625"/>
              <a:gd name="connsiteY731" fmla="*/ 2649855 h 2890837"/>
              <a:gd name="connsiteX732" fmla="*/ 1700213 w 11477625"/>
              <a:gd name="connsiteY732" fmla="*/ 2527935 h 2890837"/>
              <a:gd name="connsiteX733" fmla="*/ 1700213 w 11477625"/>
              <a:gd name="connsiteY733" fmla="*/ 2514600 h 2890837"/>
              <a:gd name="connsiteX734" fmla="*/ 1693545 w 11477625"/>
              <a:gd name="connsiteY734" fmla="*/ 2514600 h 2890837"/>
              <a:gd name="connsiteX735" fmla="*/ 1687830 w 11477625"/>
              <a:gd name="connsiteY735" fmla="*/ 2432685 h 2890837"/>
              <a:gd name="connsiteX736" fmla="*/ 1684973 w 11477625"/>
              <a:gd name="connsiteY736" fmla="*/ 2432685 h 2890837"/>
              <a:gd name="connsiteX737" fmla="*/ 1680210 w 11477625"/>
              <a:gd name="connsiteY737" fmla="*/ 2487930 h 2890837"/>
              <a:gd name="connsiteX738" fmla="*/ 1671638 w 11477625"/>
              <a:gd name="connsiteY738" fmla="*/ 2479358 h 2890837"/>
              <a:gd name="connsiteX739" fmla="*/ 1668780 w 11477625"/>
              <a:gd name="connsiteY739" fmla="*/ 2395538 h 2890837"/>
              <a:gd name="connsiteX740" fmla="*/ 1664970 w 11477625"/>
              <a:gd name="connsiteY740" fmla="*/ 2395538 h 2890837"/>
              <a:gd name="connsiteX741" fmla="*/ 1661160 w 11477625"/>
              <a:gd name="connsiteY741" fmla="*/ 2478405 h 2890837"/>
              <a:gd name="connsiteX742" fmla="*/ 1653540 w 11477625"/>
              <a:gd name="connsiteY742" fmla="*/ 2482215 h 2890837"/>
              <a:gd name="connsiteX743" fmla="*/ 1653540 w 11477625"/>
              <a:gd name="connsiteY743" fmla="*/ 2469833 h 2890837"/>
              <a:gd name="connsiteX744" fmla="*/ 1647825 w 11477625"/>
              <a:gd name="connsiteY744" fmla="*/ 2469833 h 2890837"/>
              <a:gd name="connsiteX745" fmla="*/ 1647825 w 11477625"/>
              <a:gd name="connsiteY745" fmla="*/ 2482215 h 2890837"/>
              <a:gd name="connsiteX746" fmla="*/ 1643063 w 11477625"/>
              <a:gd name="connsiteY746" fmla="*/ 2485073 h 2890837"/>
              <a:gd name="connsiteX747" fmla="*/ 1643063 w 11477625"/>
              <a:gd name="connsiteY747" fmla="*/ 2492693 h 2890837"/>
              <a:gd name="connsiteX748" fmla="*/ 1616393 w 11477625"/>
              <a:gd name="connsiteY748" fmla="*/ 2514600 h 2890837"/>
              <a:gd name="connsiteX749" fmla="*/ 1596390 w 11477625"/>
              <a:gd name="connsiteY749" fmla="*/ 2468880 h 2890837"/>
              <a:gd name="connsiteX750" fmla="*/ 1596390 w 11477625"/>
              <a:gd name="connsiteY750" fmla="*/ 2457450 h 2890837"/>
              <a:gd name="connsiteX751" fmla="*/ 1586865 w 11477625"/>
              <a:gd name="connsiteY751" fmla="*/ 2446020 h 2890837"/>
              <a:gd name="connsiteX752" fmla="*/ 1581150 w 11477625"/>
              <a:gd name="connsiteY752" fmla="*/ 2355533 h 2890837"/>
              <a:gd name="connsiteX753" fmla="*/ 1575435 w 11477625"/>
              <a:gd name="connsiteY753" fmla="*/ 2355533 h 2890837"/>
              <a:gd name="connsiteX754" fmla="*/ 1572578 w 11477625"/>
              <a:gd name="connsiteY754" fmla="*/ 2444115 h 2890837"/>
              <a:gd name="connsiteX755" fmla="*/ 1557338 w 11477625"/>
              <a:gd name="connsiteY755" fmla="*/ 2451735 h 2890837"/>
              <a:gd name="connsiteX756" fmla="*/ 1557338 w 11477625"/>
              <a:gd name="connsiteY756" fmla="*/ 2460308 h 2890837"/>
              <a:gd name="connsiteX757" fmla="*/ 1470660 w 11477625"/>
              <a:gd name="connsiteY757" fmla="*/ 2527935 h 2890837"/>
              <a:gd name="connsiteX758" fmla="*/ 1434465 w 11477625"/>
              <a:gd name="connsiteY758" fmla="*/ 2445068 h 2890837"/>
              <a:gd name="connsiteX759" fmla="*/ 1434465 w 11477625"/>
              <a:gd name="connsiteY759" fmla="*/ 2428875 h 2890837"/>
              <a:gd name="connsiteX760" fmla="*/ 1425893 w 11477625"/>
              <a:gd name="connsiteY760" fmla="*/ 2419350 h 2890837"/>
              <a:gd name="connsiteX761" fmla="*/ 1420178 w 11477625"/>
              <a:gd name="connsiteY761" fmla="*/ 2320290 h 2890837"/>
              <a:gd name="connsiteX762" fmla="*/ 1414463 w 11477625"/>
              <a:gd name="connsiteY762" fmla="*/ 2320290 h 2890837"/>
              <a:gd name="connsiteX763" fmla="*/ 1409700 w 11477625"/>
              <a:gd name="connsiteY763" fmla="*/ 2417445 h 2890837"/>
              <a:gd name="connsiteX764" fmla="*/ 1395413 w 11477625"/>
              <a:gd name="connsiteY764" fmla="*/ 2426970 h 2890837"/>
              <a:gd name="connsiteX765" fmla="*/ 1395413 w 11477625"/>
              <a:gd name="connsiteY765" fmla="*/ 2436495 h 2890837"/>
              <a:gd name="connsiteX766" fmla="*/ 1251585 w 11477625"/>
              <a:gd name="connsiteY766" fmla="*/ 2553653 h 2890837"/>
              <a:gd name="connsiteX767" fmla="*/ 1203008 w 11477625"/>
              <a:gd name="connsiteY767" fmla="*/ 2418398 h 2890837"/>
              <a:gd name="connsiteX768" fmla="*/ 1203008 w 11477625"/>
              <a:gd name="connsiteY768" fmla="*/ 2409825 h 2890837"/>
              <a:gd name="connsiteX769" fmla="*/ 1192530 w 11477625"/>
              <a:gd name="connsiteY769" fmla="*/ 2394585 h 2890837"/>
              <a:gd name="connsiteX770" fmla="*/ 1186815 w 11477625"/>
              <a:gd name="connsiteY770" fmla="*/ 2292668 h 2890837"/>
              <a:gd name="connsiteX771" fmla="*/ 1183005 w 11477625"/>
              <a:gd name="connsiteY771" fmla="*/ 2292668 h 2890837"/>
              <a:gd name="connsiteX772" fmla="*/ 1181100 w 11477625"/>
              <a:gd name="connsiteY772" fmla="*/ 2393633 h 2890837"/>
              <a:gd name="connsiteX773" fmla="*/ 1168718 w 11477625"/>
              <a:gd name="connsiteY773" fmla="*/ 2406015 h 2890837"/>
              <a:gd name="connsiteX774" fmla="*/ 1168718 w 11477625"/>
              <a:gd name="connsiteY774" fmla="*/ 2412683 h 2890837"/>
              <a:gd name="connsiteX775" fmla="*/ 1040130 w 11477625"/>
              <a:gd name="connsiteY775" fmla="*/ 2571750 h 2890837"/>
              <a:gd name="connsiteX776" fmla="*/ 933450 w 11477625"/>
              <a:gd name="connsiteY776" fmla="*/ 2409825 h 2890837"/>
              <a:gd name="connsiteX777" fmla="*/ 933450 w 11477625"/>
              <a:gd name="connsiteY777" fmla="*/ 2402205 h 2890837"/>
              <a:gd name="connsiteX778" fmla="*/ 918210 w 11477625"/>
              <a:gd name="connsiteY778" fmla="*/ 2391728 h 2890837"/>
              <a:gd name="connsiteX779" fmla="*/ 918210 w 11477625"/>
              <a:gd name="connsiteY779" fmla="*/ 2290763 h 2890837"/>
              <a:gd name="connsiteX780" fmla="*/ 915353 w 11477625"/>
              <a:gd name="connsiteY780" fmla="*/ 2286953 h 2890837"/>
              <a:gd name="connsiteX781" fmla="*/ 912495 w 11477625"/>
              <a:gd name="connsiteY781" fmla="*/ 2290763 h 2890837"/>
              <a:gd name="connsiteX782" fmla="*/ 912495 w 11477625"/>
              <a:gd name="connsiteY782" fmla="*/ 2391728 h 2890837"/>
              <a:gd name="connsiteX783" fmla="*/ 897255 w 11477625"/>
              <a:gd name="connsiteY783" fmla="*/ 2402205 h 2890837"/>
              <a:gd name="connsiteX784" fmla="*/ 897255 w 11477625"/>
              <a:gd name="connsiteY784" fmla="*/ 2409825 h 2890837"/>
              <a:gd name="connsiteX785" fmla="*/ 790575 w 11477625"/>
              <a:gd name="connsiteY785" fmla="*/ 2571750 h 2890837"/>
              <a:gd name="connsiteX786" fmla="*/ 661988 w 11477625"/>
              <a:gd name="connsiteY786" fmla="*/ 2412683 h 2890837"/>
              <a:gd name="connsiteX787" fmla="*/ 661988 w 11477625"/>
              <a:gd name="connsiteY787" fmla="*/ 2406015 h 2890837"/>
              <a:gd name="connsiteX788" fmla="*/ 649605 w 11477625"/>
              <a:gd name="connsiteY788" fmla="*/ 2393633 h 2890837"/>
              <a:gd name="connsiteX789" fmla="*/ 647700 w 11477625"/>
              <a:gd name="connsiteY789" fmla="*/ 2292668 h 2890837"/>
              <a:gd name="connsiteX790" fmla="*/ 641985 w 11477625"/>
              <a:gd name="connsiteY790" fmla="*/ 2292668 h 2890837"/>
              <a:gd name="connsiteX791" fmla="*/ 636270 w 11477625"/>
              <a:gd name="connsiteY791" fmla="*/ 2394585 h 2890837"/>
              <a:gd name="connsiteX792" fmla="*/ 625793 w 11477625"/>
              <a:gd name="connsiteY792" fmla="*/ 2409825 h 2890837"/>
              <a:gd name="connsiteX793" fmla="*/ 625793 w 11477625"/>
              <a:gd name="connsiteY793" fmla="*/ 2418398 h 2890837"/>
              <a:gd name="connsiteX794" fmla="*/ 577215 w 11477625"/>
              <a:gd name="connsiteY794" fmla="*/ 2553653 h 2890837"/>
              <a:gd name="connsiteX795" fmla="*/ 433388 w 11477625"/>
              <a:gd name="connsiteY795" fmla="*/ 2436495 h 2890837"/>
              <a:gd name="connsiteX796" fmla="*/ 433388 w 11477625"/>
              <a:gd name="connsiteY796" fmla="*/ 2426970 h 2890837"/>
              <a:gd name="connsiteX797" fmla="*/ 419100 w 11477625"/>
              <a:gd name="connsiteY797" fmla="*/ 2417445 h 2890837"/>
              <a:gd name="connsiteX798" fmla="*/ 414338 w 11477625"/>
              <a:gd name="connsiteY798" fmla="*/ 2320290 h 2890837"/>
              <a:gd name="connsiteX799" fmla="*/ 408623 w 11477625"/>
              <a:gd name="connsiteY799" fmla="*/ 2320290 h 2890837"/>
              <a:gd name="connsiteX800" fmla="*/ 402908 w 11477625"/>
              <a:gd name="connsiteY800" fmla="*/ 2419350 h 2890837"/>
              <a:gd name="connsiteX801" fmla="*/ 393383 w 11477625"/>
              <a:gd name="connsiteY801" fmla="*/ 2428875 h 2890837"/>
              <a:gd name="connsiteX802" fmla="*/ 393383 w 11477625"/>
              <a:gd name="connsiteY802" fmla="*/ 2446020 h 2890837"/>
              <a:gd name="connsiteX803" fmla="*/ 357188 w 11477625"/>
              <a:gd name="connsiteY803" fmla="*/ 2528888 h 2890837"/>
              <a:gd name="connsiteX804" fmla="*/ 270510 w 11477625"/>
              <a:gd name="connsiteY804" fmla="*/ 2461260 h 2890837"/>
              <a:gd name="connsiteX805" fmla="*/ 270510 w 11477625"/>
              <a:gd name="connsiteY805" fmla="*/ 2452688 h 2890837"/>
              <a:gd name="connsiteX806" fmla="*/ 255270 w 11477625"/>
              <a:gd name="connsiteY806" fmla="*/ 2445068 h 2890837"/>
              <a:gd name="connsiteX807" fmla="*/ 251460 w 11477625"/>
              <a:gd name="connsiteY807" fmla="*/ 2356485 h 2890837"/>
              <a:gd name="connsiteX808" fmla="*/ 245745 w 11477625"/>
              <a:gd name="connsiteY808" fmla="*/ 2356485 h 2890837"/>
              <a:gd name="connsiteX809" fmla="*/ 240030 w 11477625"/>
              <a:gd name="connsiteY809" fmla="*/ 2446973 h 2890837"/>
              <a:gd name="connsiteX810" fmla="*/ 230505 w 11477625"/>
              <a:gd name="connsiteY810" fmla="*/ 2458403 h 2890837"/>
              <a:gd name="connsiteX811" fmla="*/ 230505 w 11477625"/>
              <a:gd name="connsiteY811" fmla="*/ 2468880 h 2890837"/>
              <a:gd name="connsiteX812" fmla="*/ 210503 w 11477625"/>
              <a:gd name="connsiteY812" fmla="*/ 2514600 h 2890837"/>
              <a:gd name="connsiteX813" fmla="*/ 183833 w 11477625"/>
              <a:gd name="connsiteY813" fmla="*/ 2492693 h 2890837"/>
              <a:gd name="connsiteX814" fmla="*/ 183833 w 11477625"/>
              <a:gd name="connsiteY814" fmla="*/ 2485073 h 2890837"/>
              <a:gd name="connsiteX815" fmla="*/ 179070 w 11477625"/>
              <a:gd name="connsiteY815" fmla="*/ 2482215 h 2890837"/>
              <a:gd name="connsiteX816" fmla="*/ 179070 w 11477625"/>
              <a:gd name="connsiteY816" fmla="*/ 2469833 h 2890837"/>
              <a:gd name="connsiteX817" fmla="*/ 173355 w 11477625"/>
              <a:gd name="connsiteY817" fmla="*/ 2469833 h 2890837"/>
              <a:gd name="connsiteX818" fmla="*/ 173355 w 11477625"/>
              <a:gd name="connsiteY818" fmla="*/ 2482215 h 2890837"/>
              <a:gd name="connsiteX819" fmla="*/ 165735 w 11477625"/>
              <a:gd name="connsiteY819" fmla="*/ 2478405 h 2890837"/>
              <a:gd name="connsiteX820" fmla="*/ 161925 w 11477625"/>
              <a:gd name="connsiteY820" fmla="*/ 2395538 h 2890837"/>
              <a:gd name="connsiteX821" fmla="*/ 158115 w 11477625"/>
              <a:gd name="connsiteY821" fmla="*/ 2395538 h 2890837"/>
              <a:gd name="connsiteX822" fmla="*/ 155258 w 11477625"/>
              <a:gd name="connsiteY822" fmla="*/ 2479358 h 2890837"/>
              <a:gd name="connsiteX823" fmla="*/ 146685 w 11477625"/>
              <a:gd name="connsiteY823" fmla="*/ 2487930 h 2890837"/>
              <a:gd name="connsiteX824" fmla="*/ 141923 w 11477625"/>
              <a:gd name="connsiteY824" fmla="*/ 2432685 h 2890837"/>
              <a:gd name="connsiteX825" fmla="*/ 138113 w 11477625"/>
              <a:gd name="connsiteY825" fmla="*/ 2432685 h 2890837"/>
              <a:gd name="connsiteX826" fmla="*/ 132398 w 11477625"/>
              <a:gd name="connsiteY826" fmla="*/ 2514600 h 2890837"/>
              <a:gd name="connsiteX827" fmla="*/ 126683 w 11477625"/>
              <a:gd name="connsiteY827" fmla="*/ 2514600 h 2890837"/>
              <a:gd name="connsiteX828" fmla="*/ 126683 w 11477625"/>
              <a:gd name="connsiteY828" fmla="*/ 2527935 h 2890837"/>
              <a:gd name="connsiteX829" fmla="*/ 0 w 11477625"/>
              <a:gd name="connsiteY829" fmla="*/ 2649855 h 2890837"/>
              <a:gd name="connsiteX830" fmla="*/ 0 w 11477625"/>
              <a:gd name="connsiteY830" fmla="*/ 2656523 h 2890837"/>
              <a:gd name="connsiteX831" fmla="*/ 101918 w 11477625"/>
              <a:gd name="connsiteY831" fmla="*/ 2775585 h 2890837"/>
              <a:gd name="connsiteX832" fmla="*/ 50483 w 11477625"/>
              <a:gd name="connsiteY832" fmla="*/ 2782253 h 2890837"/>
              <a:gd name="connsiteX833" fmla="*/ 50483 w 11477625"/>
              <a:gd name="connsiteY833" fmla="*/ 2800350 h 2890837"/>
              <a:gd name="connsiteX834" fmla="*/ 63818 w 11477625"/>
              <a:gd name="connsiteY834" fmla="*/ 2800350 h 2890837"/>
              <a:gd name="connsiteX835" fmla="*/ 72390 w 11477625"/>
              <a:gd name="connsiteY835" fmla="*/ 2815590 h 2890837"/>
              <a:gd name="connsiteX836" fmla="*/ 61913 w 11477625"/>
              <a:gd name="connsiteY836" fmla="*/ 2815590 h 2890837"/>
              <a:gd name="connsiteX837" fmla="*/ 61913 w 11477625"/>
              <a:gd name="connsiteY837" fmla="*/ 2890838 h 2890837"/>
              <a:gd name="connsiteX838" fmla="*/ 11477625 w 11477625"/>
              <a:gd name="connsiteY838" fmla="*/ 2890838 h 2890837"/>
              <a:gd name="connsiteX839" fmla="*/ 11477625 w 11477625"/>
              <a:gd name="connsiteY839" fmla="*/ 2826068 h 2890837"/>
              <a:gd name="connsiteX840" fmla="*/ 11432857 w 11477625"/>
              <a:gd name="connsiteY840" fmla="*/ 2802255 h 2890837"/>
              <a:gd name="connsiteX841" fmla="*/ 6245543 w 11477625"/>
              <a:gd name="connsiteY841" fmla="*/ 2713673 h 2890837"/>
              <a:gd name="connsiteX842" fmla="*/ 6219825 w 11477625"/>
              <a:gd name="connsiteY842" fmla="*/ 2713673 h 2890837"/>
              <a:gd name="connsiteX843" fmla="*/ 6219825 w 11477625"/>
              <a:gd name="connsiteY843" fmla="*/ 2737485 h 2890837"/>
              <a:gd name="connsiteX844" fmla="*/ 6141720 w 11477625"/>
              <a:gd name="connsiteY844" fmla="*/ 2737485 h 2890837"/>
              <a:gd name="connsiteX845" fmla="*/ 6141720 w 11477625"/>
              <a:gd name="connsiteY845" fmla="*/ 2748915 h 2890837"/>
              <a:gd name="connsiteX846" fmla="*/ 6091238 w 11477625"/>
              <a:gd name="connsiteY846" fmla="*/ 2748915 h 2890837"/>
              <a:gd name="connsiteX847" fmla="*/ 6054090 w 11477625"/>
              <a:gd name="connsiteY847" fmla="*/ 2799398 h 2890837"/>
              <a:gd name="connsiteX848" fmla="*/ 6034088 w 11477625"/>
              <a:gd name="connsiteY848" fmla="*/ 2799398 h 2890837"/>
              <a:gd name="connsiteX849" fmla="*/ 6015990 w 11477625"/>
              <a:gd name="connsiteY849" fmla="*/ 2782253 h 2890837"/>
              <a:gd name="connsiteX850" fmla="*/ 5945505 w 11477625"/>
              <a:gd name="connsiteY850" fmla="*/ 2782253 h 2890837"/>
              <a:gd name="connsiteX851" fmla="*/ 5945505 w 11477625"/>
              <a:gd name="connsiteY851" fmla="*/ 2707958 h 2890837"/>
              <a:gd name="connsiteX852" fmla="*/ 6038850 w 11477625"/>
              <a:gd name="connsiteY852" fmla="*/ 2707958 h 2890837"/>
              <a:gd name="connsiteX853" fmla="*/ 6072188 w 11477625"/>
              <a:gd name="connsiteY853" fmla="*/ 2685098 h 2890837"/>
              <a:gd name="connsiteX854" fmla="*/ 6072188 w 11477625"/>
              <a:gd name="connsiteY854" fmla="*/ 2669858 h 2890837"/>
              <a:gd name="connsiteX855" fmla="*/ 6105525 w 11477625"/>
              <a:gd name="connsiteY855" fmla="*/ 2645093 h 2890837"/>
              <a:gd name="connsiteX856" fmla="*/ 6123623 w 11477625"/>
              <a:gd name="connsiteY856" fmla="*/ 2645093 h 2890837"/>
              <a:gd name="connsiteX857" fmla="*/ 6158865 w 11477625"/>
              <a:gd name="connsiteY857" fmla="*/ 2621280 h 2890837"/>
              <a:gd name="connsiteX858" fmla="*/ 6158865 w 11477625"/>
              <a:gd name="connsiteY858" fmla="*/ 2603183 h 2890837"/>
              <a:gd name="connsiteX859" fmla="*/ 6202680 w 11477625"/>
              <a:gd name="connsiteY859" fmla="*/ 2574608 h 2890837"/>
              <a:gd name="connsiteX860" fmla="*/ 6217920 w 11477625"/>
              <a:gd name="connsiteY860" fmla="*/ 2574608 h 2890837"/>
              <a:gd name="connsiteX861" fmla="*/ 6246495 w 11477625"/>
              <a:gd name="connsiteY861" fmla="*/ 2555558 h 2890837"/>
              <a:gd name="connsiteX862" fmla="*/ 6246495 w 11477625"/>
              <a:gd name="connsiteY862" fmla="*/ 2713673 h 2890837"/>
              <a:gd name="connsiteX863" fmla="*/ 6919913 w 11477625"/>
              <a:gd name="connsiteY863" fmla="*/ 1216343 h 2890837"/>
              <a:gd name="connsiteX864" fmla="*/ 6838950 w 11477625"/>
              <a:gd name="connsiteY864" fmla="*/ 1216343 h 2890837"/>
              <a:gd name="connsiteX865" fmla="*/ 6757988 w 11477625"/>
              <a:gd name="connsiteY865" fmla="*/ 1216343 h 2890837"/>
              <a:gd name="connsiteX866" fmla="*/ 6757988 w 11477625"/>
              <a:gd name="connsiteY866" fmla="*/ 997268 h 2890837"/>
              <a:gd name="connsiteX867" fmla="*/ 6832283 w 11477625"/>
              <a:gd name="connsiteY867" fmla="*/ 940118 h 2890837"/>
              <a:gd name="connsiteX868" fmla="*/ 6832283 w 11477625"/>
              <a:gd name="connsiteY868" fmla="*/ 969645 h 2890837"/>
              <a:gd name="connsiteX869" fmla="*/ 6845618 w 11477625"/>
              <a:gd name="connsiteY869" fmla="*/ 969645 h 2890837"/>
              <a:gd name="connsiteX870" fmla="*/ 6845618 w 11477625"/>
              <a:gd name="connsiteY870" fmla="*/ 940118 h 2890837"/>
              <a:gd name="connsiteX871" fmla="*/ 6919913 w 11477625"/>
              <a:gd name="connsiteY871" fmla="*/ 997268 h 2890837"/>
              <a:gd name="connsiteX872" fmla="*/ 6919913 w 11477625"/>
              <a:gd name="connsiteY872" fmla="*/ 1216343 h 2890837"/>
              <a:gd name="connsiteX873" fmla="*/ 7429500 w 11477625"/>
              <a:gd name="connsiteY873" fmla="*/ 984885 h 2890837"/>
              <a:gd name="connsiteX874" fmla="*/ 7330440 w 11477625"/>
              <a:gd name="connsiteY874" fmla="*/ 815340 h 2890837"/>
              <a:gd name="connsiteX875" fmla="*/ 7429500 w 11477625"/>
              <a:gd name="connsiteY875" fmla="*/ 960120 h 2890837"/>
              <a:gd name="connsiteX876" fmla="*/ 7528560 w 11477625"/>
              <a:gd name="connsiteY876" fmla="*/ 815340 h 2890837"/>
              <a:gd name="connsiteX877" fmla="*/ 7429500 w 11477625"/>
              <a:gd name="connsiteY877" fmla="*/ 984885 h 2890837"/>
              <a:gd name="connsiteX878" fmla="*/ 7429500 w 11477625"/>
              <a:gd name="connsiteY878" fmla="*/ 891540 h 2890837"/>
              <a:gd name="connsiteX879" fmla="*/ 7261860 w 11477625"/>
              <a:gd name="connsiteY879" fmla="*/ 378143 h 2890837"/>
              <a:gd name="connsiteX880" fmla="*/ 7429500 w 11477625"/>
              <a:gd name="connsiteY880" fmla="*/ 363855 h 2890837"/>
              <a:gd name="connsiteX881" fmla="*/ 7597140 w 11477625"/>
              <a:gd name="connsiteY881" fmla="*/ 378143 h 2890837"/>
              <a:gd name="connsiteX882" fmla="*/ 7429500 w 11477625"/>
              <a:gd name="connsiteY882" fmla="*/ 891540 h 2890837"/>
              <a:gd name="connsiteX883" fmla="*/ 8589645 w 11477625"/>
              <a:gd name="connsiteY883" fmla="*/ 1386840 h 2890837"/>
              <a:gd name="connsiteX884" fmla="*/ 8541068 w 11477625"/>
              <a:gd name="connsiteY884" fmla="*/ 1337310 h 2890837"/>
              <a:gd name="connsiteX885" fmla="*/ 8589645 w 11477625"/>
              <a:gd name="connsiteY885" fmla="*/ 1287780 h 2890837"/>
              <a:gd name="connsiteX886" fmla="*/ 8639175 w 11477625"/>
              <a:gd name="connsiteY886" fmla="*/ 1337310 h 2890837"/>
              <a:gd name="connsiteX887" fmla="*/ 8589645 w 11477625"/>
              <a:gd name="connsiteY887" fmla="*/ 1386840 h 2890837"/>
              <a:gd name="connsiteX888" fmla="*/ 9636443 w 11477625"/>
              <a:gd name="connsiteY888" fmla="*/ 1535430 h 2890837"/>
              <a:gd name="connsiteX889" fmla="*/ 9636443 w 11477625"/>
              <a:gd name="connsiteY889" fmla="*/ 1544955 h 2890837"/>
              <a:gd name="connsiteX890" fmla="*/ 9570720 w 11477625"/>
              <a:gd name="connsiteY890" fmla="*/ 1544955 h 2890837"/>
              <a:gd name="connsiteX891" fmla="*/ 9605010 w 11477625"/>
              <a:gd name="connsiteY891" fmla="*/ 1362075 h 2890837"/>
              <a:gd name="connsiteX892" fmla="*/ 9672637 w 11477625"/>
              <a:gd name="connsiteY892" fmla="*/ 1374458 h 2890837"/>
              <a:gd name="connsiteX893" fmla="*/ 9595485 w 11477625"/>
              <a:gd name="connsiteY893" fmla="*/ 1453515 h 2890837"/>
              <a:gd name="connsiteX894" fmla="*/ 9636443 w 11477625"/>
              <a:gd name="connsiteY894" fmla="*/ 1535430 h 2890837"/>
              <a:gd name="connsiteX895" fmla="*/ 9673590 w 11477625"/>
              <a:gd name="connsiteY895" fmla="*/ 1358265 h 2890837"/>
              <a:gd name="connsiteX896" fmla="*/ 9605962 w 11477625"/>
              <a:gd name="connsiteY896" fmla="*/ 1358265 h 2890837"/>
              <a:gd name="connsiteX897" fmla="*/ 9615487 w 11477625"/>
              <a:gd name="connsiteY897" fmla="*/ 1314450 h 2890837"/>
              <a:gd name="connsiteX898" fmla="*/ 9673590 w 11477625"/>
              <a:gd name="connsiteY898" fmla="*/ 1323975 h 2890837"/>
              <a:gd name="connsiteX899" fmla="*/ 9673590 w 11477625"/>
              <a:gd name="connsiteY899" fmla="*/ 1358265 h 2890837"/>
              <a:gd name="connsiteX900" fmla="*/ 9673590 w 11477625"/>
              <a:gd name="connsiteY900" fmla="*/ 1310640 h 2890837"/>
              <a:gd name="connsiteX901" fmla="*/ 9616440 w 11477625"/>
              <a:gd name="connsiteY901" fmla="*/ 1310640 h 2890837"/>
              <a:gd name="connsiteX902" fmla="*/ 9623107 w 11477625"/>
              <a:gd name="connsiteY902" fmla="*/ 1281113 h 2890837"/>
              <a:gd name="connsiteX903" fmla="*/ 9625965 w 11477625"/>
              <a:gd name="connsiteY903" fmla="*/ 1266825 h 2890837"/>
              <a:gd name="connsiteX904" fmla="*/ 9673590 w 11477625"/>
              <a:gd name="connsiteY904" fmla="*/ 1276350 h 2890837"/>
              <a:gd name="connsiteX905" fmla="*/ 9673590 w 11477625"/>
              <a:gd name="connsiteY905" fmla="*/ 1310640 h 2890837"/>
              <a:gd name="connsiteX906" fmla="*/ 9673590 w 11477625"/>
              <a:gd name="connsiteY906" fmla="*/ 1263015 h 2890837"/>
              <a:gd name="connsiteX907" fmla="*/ 9626918 w 11477625"/>
              <a:gd name="connsiteY907" fmla="*/ 1263015 h 2890837"/>
              <a:gd name="connsiteX908" fmla="*/ 9637395 w 11477625"/>
              <a:gd name="connsiteY908" fmla="*/ 1218248 h 2890837"/>
              <a:gd name="connsiteX909" fmla="*/ 9674543 w 11477625"/>
              <a:gd name="connsiteY909" fmla="*/ 1224915 h 2890837"/>
              <a:gd name="connsiteX910" fmla="*/ 9674543 w 11477625"/>
              <a:gd name="connsiteY910" fmla="*/ 1263015 h 2890837"/>
              <a:gd name="connsiteX911" fmla="*/ 9673590 w 11477625"/>
              <a:gd name="connsiteY911" fmla="*/ 1215390 h 2890837"/>
              <a:gd name="connsiteX912" fmla="*/ 9637395 w 11477625"/>
              <a:gd name="connsiteY912" fmla="*/ 1215390 h 2890837"/>
              <a:gd name="connsiteX913" fmla="*/ 9653587 w 11477625"/>
              <a:gd name="connsiteY913" fmla="*/ 1153478 h 2890837"/>
              <a:gd name="connsiteX914" fmla="*/ 9672637 w 11477625"/>
              <a:gd name="connsiteY914" fmla="*/ 1189673 h 2890837"/>
              <a:gd name="connsiteX915" fmla="*/ 9672637 w 11477625"/>
              <a:gd name="connsiteY915" fmla="*/ 1215390 h 2890837"/>
              <a:gd name="connsiteX916" fmla="*/ 9696450 w 11477625"/>
              <a:gd name="connsiteY916" fmla="*/ 1189673 h 2890837"/>
              <a:gd name="connsiteX917" fmla="*/ 9715500 w 11477625"/>
              <a:gd name="connsiteY917" fmla="*/ 1153478 h 2890837"/>
              <a:gd name="connsiteX918" fmla="*/ 9731693 w 11477625"/>
              <a:gd name="connsiteY918" fmla="*/ 1215390 h 2890837"/>
              <a:gd name="connsiteX919" fmla="*/ 9695498 w 11477625"/>
              <a:gd name="connsiteY919" fmla="*/ 1215390 h 2890837"/>
              <a:gd name="connsiteX920" fmla="*/ 9695498 w 11477625"/>
              <a:gd name="connsiteY920" fmla="*/ 1189673 h 2890837"/>
              <a:gd name="connsiteX921" fmla="*/ 9696450 w 11477625"/>
              <a:gd name="connsiteY921" fmla="*/ 1225868 h 2890837"/>
              <a:gd name="connsiteX922" fmla="*/ 9733598 w 11477625"/>
              <a:gd name="connsiteY922" fmla="*/ 1219200 h 2890837"/>
              <a:gd name="connsiteX923" fmla="*/ 9744075 w 11477625"/>
              <a:gd name="connsiteY923" fmla="*/ 1263968 h 2890837"/>
              <a:gd name="connsiteX924" fmla="*/ 9697403 w 11477625"/>
              <a:gd name="connsiteY924" fmla="*/ 1263968 h 2890837"/>
              <a:gd name="connsiteX925" fmla="*/ 9697403 w 11477625"/>
              <a:gd name="connsiteY925" fmla="*/ 1225868 h 2890837"/>
              <a:gd name="connsiteX926" fmla="*/ 9696450 w 11477625"/>
              <a:gd name="connsiteY926" fmla="*/ 1276350 h 2890837"/>
              <a:gd name="connsiteX927" fmla="*/ 9744075 w 11477625"/>
              <a:gd name="connsiteY927" fmla="*/ 1266825 h 2890837"/>
              <a:gd name="connsiteX928" fmla="*/ 9747885 w 11477625"/>
              <a:gd name="connsiteY928" fmla="*/ 1281113 h 2890837"/>
              <a:gd name="connsiteX929" fmla="*/ 9754553 w 11477625"/>
              <a:gd name="connsiteY929" fmla="*/ 1310640 h 2890837"/>
              <a:gd name="connsiteX930" fmla="*/ 9697403 w 11477625"/>
              <a:gd name="connsiteY930" fmla="*/ 1310640 h 2890837"/>
              <a:gd name="connsiteX931" fmla="*/ 9697403 w 11477625"/>
              <a:gd name="connsiteY931" fmla="*/ 1276350 h 2890837"/>
              <a:gd name="connsiteX932" fmla="*/ 9696450 w 11477625"/>
              <a:gd name="connsiteY932" fmla="*/ 1323975 h 2890837"/>
              <a:gd name="connsiteX933" fmla="*/ 9754553 w 11477625"/>
              <a:gd name="connsiteY933" fmla="*/ 1314450 h 2890837"/>
              <a:gd name="connsiteX934" fmla="*/ 9764078 w 11477625"/>
              <a:gd name="connsiteY934" fmla="*/ 1358265 h 2890837"/>
              <a:gd name="connsiteX935" fmla="*/ 9696450 w 11477625"/>
              <a:gd name="connsiteY935" fmla="*/ 1358265 h 2890837"/>
              <a:gd name="connsiteX936" fmla="*/ 9696450 w 11477625"/>
              <a:gd name="connsiteY936" fmla="*/ 1323975 h 2890837"/>
              <a:gd name="connsiteX937" fmla="*/ 9733598 w 11477625"/>
              <a:gd name="connsiteY937" fmla="*/ 1544955 h 2890837"/>
              <a:gd name="connsiteX938" fmla="*/ 9733598 w 11477625"/>
              <a:gd name="connsiteY938" fmla="*/ 1535430 h 2890837"/>
              <a:gd name="connsiteX939" fmla="*/ 9773603 w 11477625"/>
              <a:gd name="connsiteY939" fmla="*/ 1453515 h 2890837"/>
              <a:gd name="connsiteX940" fmla="*/ 9696450 w 11477625"/>
              <a:gd name="connsiteY940" fmla="*/ 1374458 h 2890837"/>
              <a:gd name="connsiteX941" fmla="*/ 9764078 w 11477625"/>
              <a:gd name="connsiteY941" fmla="*/ 1362075 h 2890837"/>
              <a:gd name="connsiteX942" fmla="*/ 9798368 w 11477625"/>
              <a:gd name="connsiteY942" fmla="*/ 1544955 h 2890837"/>
              <a:gd name="connsiteX943" fmla="*/ 9733598 w 11477625"/>
              <a:gd name="connsiteY943" fmla="*/ 1544955 h 289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</a:cxnLst>
            <a:rect l="l" t="t" r="r" b="b"/>
            <a:pathLst>
              <a:path w="11477625" h="2890837">
                <a:moveTo>
                  <a:pt x="11432857" y="2802255"/>
                </a:moveTo>
                <a:lnTo>
                  <a:pt x="11432857" y="2582228"/>
                </a:lnTo>
                <a:lnTo>
                  <a:pt x="11369040" y="2582228"/>
                </a:lnTo>
                <a:lnTo>
                  <a:pt x="11331893" y="2565083"/>
                </a:lnTo>
                <a:lnTo>
                  <a:pt x="11320463" y="2565083"/>
                </a:lnTo>
                <a:lnTo>
                  <a:pt x="11320463" y="2573655"/>
                </a:lnTo>
                <a:lnTo>
                  <a:pt x="11193780" y="2573655"/>
                </a:lnTo>
                <a:lnTo>
                  <a:pt x="11193780" y="2566035"/>
                </a:lnTo>
                <a:lnTo>
                  <a:pt x="11129010" y="2548890"/>
                </a:lnTo>
                <a:lnTo>
                  <a:pt x="11129010" y="2533650"/>
                </a:lnTo>
                <a:lnTo>
                  <a:pt x="11101388" y="2533650"/>
                </a:lnTo>
                <a:lnTo>
                  <a:pt x="11101388" y="2438400"/>
                </a:lnTo>
                <a:lnTo>
                  <a:pt x="11089005" y="2426018"/>
                </a:lnTo>
                <a:lnTo>
                  <a:pt x="11063288" y="2426018"/>
                </a:lnTo>
                <a:lnTo>
                  <a:pt x="11063288" y="2358390"/>
                </a:lnTo>
                <a:lnTo>
                  <a:pt x="11050905" y="2347913"/>
                </a:lnTo>
                <a:lnTo>
                  <a:pt x="11050905" y="2321243"/>
                </a:lnTo>
                <a:lnTo>
                  <a:pt x="11028045" y="2321243"/>
                </a:lnTo>
                <a:lnTo>
                  <a:pt x="11028045" y="2251710"/>
                </a:lnTo>
                <a:lnTo>
                  <a:pt x="11022330" y="2251710"/>
                </a:lnTo>
                <a:lnTo>
                  <a:pt x="11022330" y="2232660"/>
                </a:lnTo>
                <a:lnTo>
                  <a:pt x="11017568" y="2232660"/>
                </a:lnTo>
                <a:lnTo>
                  <a:pt x="11017568" y="2222183"/>
                </a:lnTo>
                <a:lnTo>
                  <a:pt x="11022330" y="2222183"/>
                </a:lnTo>
                <a:lnTo>
                  <a:pt x="11022330" y="2202180"/>
                </a:lnTo>
                <a:lnTo>
                  <a:pt x="11018520" y="2202180"/>
                </a:lnTo>
                <a:lnTo>
                  <a:pt x="11018520" y="2190750"/>
                </a:lnTo>
                <a:lnTo>
                  <a:pt x="11022330" y="2190750"/>
                </a:lnTo>
                <a:lnTo>
                  <a:pt x="11022330" y="2174558"/>
                </a:lnTo>
                <a:lnTo>
                  <a:pt x="11018520" y="2174558"/>
                </a:lnTo>
                <a:lnTo>
                  <a:pt x="11018520" y="2164080"/>
                </a:lnTo>
                <a:lnTo>
                  <a:pt x="11022330" y="2164080"/>
                </a:lnTo>
                <a:lnTo>
                  <a:pt x="11022330" y="2145030"/>
                </a:lnTo>
                <a:lnTo>
                  <a:pt x="11018520" y="2145030"/>
                </a:lnTo>
                <a:lnTo>
                  <a:pt x="11018520" y="2135505"/>
                </a:lnTo>
                <a:lnTo>
                  <a:pt x="11022330" y="2135505"/>
                </a:lnTo>
                <a:lnTo>
                  <a:pt x="11022330" y="2118360"/>
                </a:lnTo>
                <a:lnTo>
                  <a:pt x="11019472" y="2118360"/>
                </a:lnTo>
                <a:lnTo>
                  <a:pt x="11019472" y="2110740"/>
                </a:lnTo>
                <a:lnTo>
                  <a:pt x="11022330" y="2110740"/>
                </a:lnTo>
                <a:lnTo>
                  <a:pt x="11022330" y="2088833"/>
                </a:lnTo>
                <a:lnTo>
                  <a:pt x="11018520" y="2088833"/>
                </a:lnTo>
                <a:lnTo>
                  <a:pt x="11018520" y="2077403"/>
                </a:lnTo>
                <a:lnTo>
                  <a:pt x="11022330" y="2077403"/>
                </a:lnTo>
                <a:lnTo>
                  <a:pt x="11022330" y="2059305"/>
                </a:lnTo>
                <a:lnTo>
                  <a:pt x="11018520" y="2059305"/>
                </a:lnTo>
                <a:lnTo>
                  <a:pt x="11018520" y="2050733"/>
                </a:lnTo>
                <a:lnTo>
                  <a:pt x="11022330" y="2050733"/>
                </a:lnTo>
                <a:lnTo>
                  <a:pt x="11022330" y="2031683"/>
                </a:lnTo>
                <a:lnTo>
                  <a:pt x="11018520" y="2031683"/>
                </a:lnTo>
                <a:lnTo>
                  <a:pt x="11018520" y="2021205"/>
                </a:lnTo>
                <a:lnTo>
                  <a:pt x="11022330" y="2021205"/>
                </a:lnTo>
                <a:lnTo>
                  <a:pt x="11022330" y="1996440"/>
                </a:lnTo>
                <a:lnTo>
                  <a:pt x="11018520" y="1996440"/>
                </a:lnTo>
                <a:lnTo>
                  <a:pt x="11018520" y="2003108"/>
                </a:lnTo>
                <a:lnTo>
                  <a:pt x="10963275" y="1968818"/>
                </a:lnTo>
                <a:lnTo>
                  <a:pt x="10963275" y="1957388"/>
                </a:lnTo>
                <a:lnTo>
                  <a:pt x="10958513" y="1957388"/>
                </a:lnTo>
                <a:lnTo>
                  <a:pt x="10958513" y="1959293"/>
                </a:lnTo>
                <a:lnTo>
                  <a:pt x="10954703" y="1959293"/>
                </a:lnTo>
                <a:cubicBezTo>
                  <a:pt x="10955655" y="1904048"/>
                  <a:pt x="10973753" y="1840230"/>
                  <a:pt x="10973753" y="1840230"/>
                </a:cubicBezTo>
                <a:lnTo>
                  <a:pt x="10971847" y="1837373"/>
                </a:lnTo>
                <a:cubicBezTo>
                  <a:pt x="10957560" y="1869758"/>
                  <a:pt x="10943272" y="1955483"/>
                  <a:pt x="10943272" y="1955483"/>
                </a:cubicBezTo>
                <a:lnTo>
                  <a:pt x="10941368" y="1955483"/>
                </a:lnTo>
                <a:cubicBezTo>
                  <a:pt x="10941368" y="1929765"/>
                  <a:pt x="10955655" y="1871663"/>
                  <a:pt x="10955655" y="1871663"/>
                </a:cubicBezTo>
                <a:lnTo>
                  <a:pt x="10953750" y="1870710"/>
                </a:lnTo>
                <a:cubicBezTo>
                  <a:pt x="10938510" y="1909763"/>
                  <a:pt x="10930890" y="1964055"/>
                  <a:pt x="10930890" y="1964055"/>
                </a:cubicBezTo>
                <a:lnTo>
                  <a:pt x="10927080" y="1967865"/>
                </a:lnTo>
                <a:cubicBezTo>
                  <a:pt x="10912793" y="2003108"/>
                  <a:pt x="10898505" y="2080260"/>
                  <a:pt x="10898505" y="2080260"/>
                </a:cubicBezTo>
                <a:lnTo>
                  <a:pt x="10877550" y="2080260"/>
                </a:lnTo>
                <a:lnTo>
                  <a:pt x="10877550" y="2232660"/>
                </a:lnTo>
                <a:cubicBezTo>
                  <a:pt x="10872788" y="2261235"/>
                  <a:pt x="10870882" y="2298383"/>
                  <a:pt x="10870882" y="2298383"/>
                </a:cubicBezTo>
                <a:lnTo>
                  <a:pt x="10877550" y="2298383"/>
                </a:lnTo>
                <a:lnTo>
                  <a:pt x="10877550" y="2307908"/>
                </a:lnTo>
                <a:lnTo>
                  <a:pt x="10870882" y="2307908"/>
                </a:lnTo>
                <a:cubicBezTo>
                  <a:pt x="10861357" y="2372678"/>
                  <a:pt x="10865168" y="2496503"/>
                  <a:pt x="10865168" y="2496503"/>
                </a:cubicBezTo>
                <a:lnTo>
                  <a:pt x="10842307" y="2496503"/>
                </a:lnTo>
                <a:lnTo>
                  <a:pt x="10842307" y="2486025"/>
                </a:lnTo>
                <a:lnTo>
                  <a:pt x="10827068" y="2486025"/>
                </a:lnTo>
                <a:lnTo>
                  <a:pt x="10827068" y="2482215"/>
                </a:lnTo>
                <a:lnTo>
                  <a:pt x="10818495" y="2482215"/>
                </a:lnTo>
                <a:lnTo>
                  <a:pt x="10810875" y="2486025"/>
                </a:lnTo>
                <a:lnTo>
                  <a:pt x="10800397" y="2486025"/>
                </a:lnTo>
                <a:lnTo>
                  <a:pt x="10800397" y="2496503"/>
                </a:lnTo>
                <a:lnTo>
                  <a:pt x="10804207" y="2496503"/>
                </a:lnTo>
                <a:lnTo>
                  <a:pt x="10804207" y="2503170"/>
                </a:lnTo>
                <a:lnTo>
                  <a:pt x="10799445" y="2507933"/>
                </a:lnTo>
                <a:lnTo>
                  <a:pt x="10799445" y="2529840"/>
                </a:lnTo>
                <a:lnTo>
                  <a:pt x="10783253" y="2529840"/>
                </a:lnTo>
                <a:lnTo>
                  <a:pt x="10770870" y="2538413"/>
                </a:lnTo>
                <a:lnTo>
                  <a:pt x="10721340" y="2538413"/>
                </a:lnTo>
                <a:lnTo>
                  <a:pt x="10709910" y="2544128"/>
                </a:lnTo>
                <a:lnTo>
                  <a:pt x="10709910" y="2553653"/>
                </a:lnTo>
                <a:lnTo>
                  <a:pt x="10713720" y="2553653"/>
                </a:lnTo>
                <a:lnTo>
                  <a:pt x="10713720" y="2582228"/>
                </a:lnTo>
                <a:lnTo>
                  <a:pt x="10699432" y="2582228"/>
                </a:lnTo>
                <a:lnTo>
                  <a:pt x="10699432" y="2592705"/>
                </a:lnTo>
                <a:lnTo>
                  <a:pt x="10668953" y="2612708"/>
                </a:lnTo>
                <a:lnTo>
                  <a:pt x="10668953" y="2688908"/>
                </a:lnTo>
                <a:lnTo>
                  <a:pt x="10637520" y="2688908"/>
                </a:lnTo>
                <a:lnTo>
                  <a:pt x="10637520" y="2659380"/>
                </a:lnTo>
                <a:lnTo>
                  <a:pt x="10633710" y="2659380"/>
                </a:lnTo>
                <a:lnTo>
                  <a:pt x="10633710" y="2674620"/>
                </a:lnTo>
                <a:lnTo>
                  <a:pt x="10607040" y="2674620"/>
                </a:lnTo>
                <a:lnTo>
                  <a:pt x="10607040" y="2613660"/>
                </a:lnTo>
                <a:lnTo>
                  <a:pt x="10597515" y="2613660"/>
                </a:lnTo>
                <a:lnTo>
                  <a:pt x="10597515" y="2608898"/>
                </a:lnTo>
                <a:lnTo>
                  <a:pt x="10587038" y="2608898"/>
                </a:lnTo>
                <a:lnTo>
                  <a:pt x="10587038" y="2612708"/>
                </a:lnTo>
                <a:lnTo>
                  <a:pt x="10573703" y="2612708"/>
                </a:lnTo>
                <a:lnTo>
                  <a:pt x="10573703" y="2620328"/>
                </a:lnTo>
                <a:lnTo>
                  <a:pt x="10559415" y="2605088"/>
                </a:lnTo>
                <a:lnTo>
                  <a:pt x="10547985" y="2605088"/>
                </a:lnTo>
                <a:lnTo>
                  <a:pt x="10547985" y="2611755"/>
                </a:lnTo>
                <a:lnTo>
                  <a:pt x="10539413" y="2611755"/>
                </a:lnTo>
                <a:lnTo>
                  <a:pt x="10539413" y="2392680"/>
                </a:lnTo>
                <a:lnTo>
                  <a:pt x="10523220" y="2392680"/>
                </a:lnTo>
                <a:lnTo>
                  <a:pt x="10523220" y="2387918"/>
                </a:lnTo>
                <a:lnTo>
                  <a:pt x="10514647" y="2387918"/>
                </a:lnTo>
                <a:lnTo>
                  <a:pt x="10514647" y="2391728"/>
                </a:lnTo>
                <a:lnTo>
                  <a:pt x="10495597" y="2391728"/>
                </a:lnTo>
                <a:lnTo>
                  <a:pt x="10491788" y="2387918"/>
                </a:lnTo>
                <a:lnTo>
                  <a:pt x="10486072" y="2387918"/>
                </a:lnTo>
                <a:lnTo>
                  <a:pt x="10486072" y="2391728"/>
                </a:lnTo>
                <a:lnTo>
                  <a:pt x="10403205" y="2391728"/>
                </a:lnTo>
                <a:lnTo>
                  <a:pt x="10403205" y="2385060"/>
                </a:lnTo>
                <a:lnTo>
                  <a:pt x="10434638" y="2385060"/>
                </a:lnTo>
                <a:lnTo>
                  <a:pt x="10434638" y="2381250"/>
                </a:lnTo>
                <a:lnTo>
                  <a:pt x="10361295" y="2381250"/>
                </a:lnTo>
                <a:lnTo>
                  <a:pt x="10361295" y="2386965"/>
                </a:lnTo>
                <a:lnTo>
                  <a:pt x="10383203" y="2386965"/>
                </a:lnTo>
                <a:lnTo>
                  <a:pt x="10383203" y="2393633"/>
                </a:lnTo>
                <a:lnTo>
                  <a:pt x="10328910" y="2393633"/>
                </a:lnTo>
                <a:lnTo>
                  <a:pt x="10328910" y="2387918"/>
                </a:lnTo>
                <a:lnTo>
                  <a:pt x="10322243" y="2387918"/>
                </a:lnTo>
                <a:lnTo>
                  <a:pt x="10322243" y="2394585"/>
                </a:lnTo>
                <a:lnTo>
                  <a:pt x="10314622" y="2394585"/>
                </a:lnTo>
                <a:lnTo>
                  <a:pt x="10314622" y="2159318"/>
                </a:lnTo>
                <a:lnTo>
                  <a:pt x="10305097" y="2149793"/>
                </a:lnTo>
                <a:lnTo>
                  <a:pt x="10305097" y="2043113"/>
                </a:lnTo>
                <a:lnTo>
                  <a:pt x="10308907" y="2043113"/>
                </a:lnTo>
                <a:lnTo>
                  <a:pt x="10308907" y="2037398"/>
                </a:lnTo>
                <a:lnTo>
                  <a:pt x="10285095" y="2037398"/>
                </a:lnTo>
                <a:lnTo>
                  <a:pt x="10285095" y="2022158"/>
                </a:lnTo>
                <a:lnTo>
                  <a:pt x="10289857" y="2018348"/>
                </a:lnTo>
                <a:lnTo>
                  <a:pt x="10289857" y="2011680"/>
                </a:lnTo>
                <a:lnTo>
                  <a:pt x="10283190" y="2011680"/>
                </a:lnTo>
                <a:lnTo>
                  <a:pt x="10283190" y="2006918"/>
                </a:lnTo>
                <a:lnTo>
                  <a:pt x="10289857" y="2001203"/>
                </a:lnTo>
                <a:lnTo>
                  <a:pt x="10289857" y="1994535"/>
                </a:lnTo>
                <a:lnTo>
                  <a:pt x="10284143" y="1994535"/>
                </a:lnTo>
                <a:lnTo>
                  <a:pt x="10284143" y="1989773"/>
                </a:lnTo>
                <a:lnTo>
                  <a:pt x="10289857" y="1985963"/>
                </a:lnTo>
                <a:lnTo>
                  <a:pt x="10289857" y="1981200"/>
                </a:lnTo>
                <a:lnTo>
                  <a:pt x="10282238" y="1981200"/>
                </a:lnTo>
                <a:lnTo>
                  <a:pt x="10282238" y="1933575"/>
                </a:lnTo>
                <a:lnTo>
                  <a:pt x="10272713" y="1933575"/>
                </a:lnTo>
                <a:lnTo>
                  <a:pt x="10272713" y="1907858"/>
                </a:lnTo>
                <a:lnTo>
                  <a:pt x="10261282" y="1907858"/>
                </a:lnTo>
                <a:lnTo>
                  <a:pt x="10261282" y="1912620"/>
                </a:lnTo>
                <a:lnTo>
                  <a:pt x="10228897" y="1912620"/>
                </a:lnTo>
                <a:lnTo>
                  <a:pt x="10228897" y="1885950"/>
                </a:lnTo>
                <a:lnTo>
                  <a:pt x="10183178" y="1749743"/>
                </a:lnTo>
                <a:lnTo>
                  <a:pt x="10183178" y="1561148"/>
                </a:lnTo>
                <a:lnTo>
                  <a:pt x="10174605" y="1561148"/>
                </a:lnTo>
                <a:lnTo>
                  <a:pt x="10174605" y="1748790"/>
                </a:lnTo>
                <a:lnTo>
                  <a:pt x="10126980" y="1847850"/>
                </a:lnTo>
                <a:lnTo>
                  <a:pt x="10126980" y="1907858"/>
                </a:lnTo>
                <a:lnTo>
                  <a:pt x="10114597" y="1907858"/>
                </a:lnTo>
                <a:lnTo>
                  <a:pt x="10114597" y="1912620"/>
                </a:lnTo>
                <a:lnTo>
                  <a:pt x="10083165" y="1912620"/>
                </a:lnTo>
                <a:lnTo>
                  <a:pt x="10083165" y="1909763"/>
                </a:lnTo>
                <a:lnTo>
                  <a:pt x="10076497" y="1909763"/>
                </a:lnTo>
                <a:lnTo>
                  <a:pt x="10076497" y="1920240"/>
                </a:lnTo>
                <a:lnTo>
                  <a:pt x="10074593" y="1924050"/>
                </a:lnTo>
                <a:lnTo>
                  <a:pt x="10074593" y="1959293"/>
                </a:lnTo>
                <a:lnTo>
                  <a:pt x="10066972" y="1959293"/>
                </a:lnTo>
                <a:lnTo>
                  <a:pt x="10066972" y="1967865"/>
                </a:lnTo>
                <a:lnTo>
                  <a:pt x="10072688" y="1967865"/>
                </a:lnTo>
                <a:lnTo>
                  <a:pt x="10072688" y="1975485"/>
                </a:lnTo>
                <a:lnTo>
                  <a:pt x="10066972" y="1975485"/>
                </a:lnTo>
                <a:lnTo>
                  <a:pt x="10066972" y="1984058"/>
                </a:lnTo>
                <a:lnTo>
                  <a:pt x="10072688" y="1984058"/>
                </a:lnTo>
                <a:lnTo>
                  <a:pt x="10072688" y="1991678"/>
                </a:lnTo>
                <a:lnTo>
                  <a:pt x="10066972" y="1991678"/>
                </a:lnTo>
                <a:lnTo>
                  <a:pt x="10066972" y="1999298"/>
                </a:lnTo>
                <a:lnTo>
                  <a:pt x="10072688" y="1999298"/>
                </a:lnTo>
                <a:lnTo>
                  <a:pt x="10072688" y="2033588"/>
                </a:lnTo>
                <a:lnTo>
                  <a:pt x="10057447" y="2033588"/>
                </a:lnTo>
                <a:lnTo>
                  <a:pt x="10049828" y="2045970"/>
                </a:lnTo>
                <a:lnTo>
                  <a:pt x="10049828" y="2143125"/>
                </a:lnTo>
                <a:lnTo>
                  <a:pt x="10046018" y="2143125"/>
                </a:lnTo>
                <a:lnTo>
                  <a:pt x="10039350" y="2153603"/>
                </a:lnTo>
                <a:lnTo>
                  <a:pt x="10039350" y="2374583"/>
                </a:lnTo>
                <a:lnTo>
                  <a:pt x="10036493" y="2377440"/>
                </a:lnTo>
                <a:lnTo>
                  <a:pt x="10011728" y="2396490"/>
                </a:lnTo>
                <a:lnTo>
                  <a:pt x="10011728" y="2410778"/>
                </a:lnTo>
                <a:lnTo>
                  <a:pt x="10001250" y="2410778"/>
                </a:lnTo>
                <a:lnTo>
                  <a:pt x="10001250" y="2333625"/>
                </a:lnTo>
                <a:lnTo>
                  <a:pt x="9989820" y="2333625"/>
                </a:lnTo>
                <a:lnTo>
                  <a:pt x="9989820" y="2293620"/>
                </a:lnTo>
                <a:lnTo>
                  <a:pt x="9983153" y="2287905"/>
                </a:lnTo>
                <a:lnTo>
                  <a:pt x="9983153" y="2245043"/>
                </a:lnTo>
                <a:lnTo>
                  <a:pt x="9977438" y="2242185"/>
                </a:lnTo>
                <a:lnTo>
                  <a:pt x="9977438" y="2326958"/>
                </a:lnTo>
                <a:lnTo>
                  <a:pt x="9952672" y="2326958"/>
                </a:lnTo>
                <a:lnTo>
                  <a:pt x="9952672" y="2288858"/>
                </a:lnTo>
                <a:lnTo>
                  <a:pt x="9947910" y="2288858"/>
                </a:lnTo>
                <a:lnTo>
                  <a:pt x="9947910" y="2310765"/>
                </a:lnTo>
                <a:lnTo>
                  <a:pt x="9935528" y="2304098"/>
                </a:lnTo>
                <a:lnTo>
                  <a:pt x="9897428" y="2304098"/>
                </a:lnTo>
                <a:cubicBezTo>
                  <a:pt x="9896475" y="2252663"/>
                  <a:pt x="9895522" y="2205038"/>
                  <a:pt x="9892665" y="2166938"/>
                </a:cubicBezTo>
                <a:cubicBezTo>
                  <a:pt x="9880282" y="2005013"/>
                  <a:pt x="9821228" y="1631633"/>
                  <a:pt x="9814560" y="1591628"/>
                </a:cubicBezTo>
                <a:cubicBezTo>
                  <a:pt x="9807893" y="1551623"/>
                  <a:pt x="9778365" y="1391603"/>
                  <a:pt x="9751695" y="1279208"/>
                </a:cubicBezTo>
                <a:cubicBezTo>
                  <a:pt x="9725025" y="1165860"/>
                  <a:pt x="9685973" y="1024890"/>
                  <a:pt x="9685973" y="1024890"/>
                </a:cubicBezTo>
                <a:lnTo>
                  <a:pt x="9685973" y="922973"/>
                </a:lnTo>
                <a:lnTo>
                  <a:pt x="9682162" y="918210"/>
                </a:lnTo>
                <a:lnTo>
                  <a:pt x="9678353" y="922973"/>
                </a:lnTo>
                <a:lnTo>
                  <a:pt x="9678353" y="1024890"/>
                </a:lnTo>
                <a:cubicBezTo>
                  <a:pt x="9678353" y="1024890"/>
                  <a:pt x="9639300" y="1166813"/>
                  <a:pt x="9612630" y="1279208"/>
                </a:cubicBezTo>
                <a:cubicBezTo>
                  <a:pt x="9585960" y="1392555"/>
                  <a:pt x="9555480" y="1551623"/>
                  <a:pt x="9549765" y="1591628"/>
                </a:cubicBezTo>
                <a:cubicBezTo>
                  <a:pt x="9543098" y="1631633"/>
                  <a:pt x="9484043" y="2005013"/>
                  <a:pt x="9471660" y="2166938"/>
                </a:cubicBezTo>
                <a:cubicBezTo>
                  <a:pt x="9466898" y="2231708"/>
                  <a:pt x="9465945" y="2328863"/>
                  <a:pt x="9465945" y="2422208"/>
                </a:cubicBezTo>
                <a:lnTo>
                  <a:pt x="9381173" y="2422208"/>
                </a:lnTo>
                <a:lnTo>
                  <a:pt x="9381173" y="2487930"/>
                </a:lnTo>
                <a:lnTo>
                  <a:pt x="9354503" y="2487930"/>
                </a:lnTo>
                <a:lnTo>
                  <a:pt x="9332595" y="2538413"/>
                </a:lnTo>
                <a:lnTo>
                  <a:pt x="9178290" y="2538413"/>
                </a:lnTo>
                <a:lnTo>
                  <a:pt x="9178290" y="2568893"/>
                </a:lnTo>
                <a:lnTo>
                  <a:pt x="9103043" y="2568893"/>
                </a:lnTo>
                <a:lnTo>
                  <a:pt x="9081135" y="2538413"/>
                </a:lnTo>
                <a:lnTo>
                  <a:pt x="8993505" y="2538413"/>
                </a:lnTo>
                <a:lnTo>
                  <a:pt x="8993505" y="2687955"/>
                </a:lnTo>
                <a:lnTo>
                  <a:pt x="8969693" y="2687955"/>
                </a:lnTo>
                <a:lnTo>
                  <a:pt x="8969693" y="2734628"/>
                </a:lnTo>
                <a:lnTo>
                  <a:pt x="8946832" y="2734628"/>
                </a:lnTo>
                <a:lnTo>
                  <a:pt x="8946832" y="1854518"/>
                </a:lnTo>
                <a:lnTo>
                  <a:pt x="8951595" y="1712595"/>
                </a:lnTo>
                <a:lnTo>
                  <a:pt x="8934450" y="1712595"/>
                </a:lnTo>
                <a:lnTo>
                  <a:pt x="8934450" y="1704023"/>
                </a:lnTo>
                <a:lnTo>
                  <a:pt x="8917305" y="1704023"/>
                </a:lnTo>
                <a:cubicBezTo>
                  <a:pt x="8917305" y="1704023"/>
                  <a:pt x="8874443" y="1503045"/>
                  <a:pt x="8773478" y="1340168"/>
                </a:cubicBezTo>
                <a:cubicBezTo>
                  <a:pt x="8700135" y="1221105"/>
                  <a:pt x="8576310" y="1140143"/>
                  <a:pt x="8515350" y="1105853"/>
                </a:cubicBezTo>
                <a:lnTo>
                  <a:pt x="8515350" y="1067753"/>
                </a:lnTo>
                <a:lnTo>
                  <a:pt x="8513445" y="1067753"/>
                </a:lnTo>
                <a:lnTo>
                  <a:pt x="8513445" y="1014413"/>
                </a:lnTo>
                <a:lnTo>
                  <a:pt x="8511540" y="1014413"/>
                </a:lnTo>
                <a:lnTo>
                  <a:pt x="8511540" y="1067753"/>
                </a:lnTo>
                <a:lnTo>
                  <a:pt x="8507730" y="1067753"/>
                </a:lnTo>
                <a:lnTo>
                  <a:pt x="8507730" y="1081088"/>
                </a:lnTo>
                <a:lnTo>
                  <a:pt x="8505825" y="1082993"/>
                </a:lnTo>
                <a:lnTo>
                  <a:pt x="8505825" y="1100138"/>
                </a:lnTo>
                <a:cubicBezTo>
                  <a:pt x="8488680" y="1090613"/>
                  <a:pt x="8479155" y="1085850"/>
                  <a:pt x="8479155" y="1085850"/>
                </a:cubicBezTo>
                <a:lnTo>
                  <a:pt x="8479155" y="1001078"/>
                </a:lnTo>
                <a:lnTo>
                  <a:pt x="8476298" y="996315"/>
                </a:lnTo>
                <a:lnTo>
                  <a:pt x="8476298" y="952500"/>
                </a:lnTo>
                <a:lnTo>
                  <a:pt x="8475345" y="952500"/>
                </a:lnTo>
                <a:lnTo>
                  <a:pt x="8474393" y="998220"/>
                </a:lnTo>
                <a:lnTo>
                  <a:pt x="8471535" y="1000125"/>
                </a:lnTo>
                <a:lnTo>
                  <a:pt x="8471535" y="1054418"/>
                </a:lnTo>
                <a:lnTo>
                  <a:pt x="8460105" y="1068705"/>
                </a:lnTo>
                <a:lnTo>
                  <a:pt x="8460105" y="1080135"/>
                </a:lnTo>
                <a:lnTo>
                  <a:pt x="8455343" y="1080135"/>
                </a:lnTo>
                <a:lnTo>
                  <a:pt x="8455343" y="1084898"/>
                </a:lnTo>
                <a:lnTo>
                  <a:pt x="8460105" y="1084898"/>
                </a:lnTo>
                <a:lnTo>
                  <a:pt x="8460105" y="1089660"/>
                </a:lnTo>
                <a:lnTo>
                  <a:pt x="8455343" y="1089660"/>
                </a:lnTo>
                <a:lnTo>
                  <a:pt x="8455343" y="1094423"/>
                </a:lnTo>
                <a:lnTo>
                  <a:pt x="8460105" y="1094423"/>
                </a:lnTo>
                <a:lnTo>
                  <a:pt x="8460105" y="1099185"/>
                </a:lnTo>
                <a:lnTo>
                  <a:pt x="8455343" y="1099185"/>
                </a:lnTo>
                <a:lnTo>
                  <a:pt x="8455343" y="1103948"/>
                </a:lnTo>
                <a:lnTo>
                  <a:pt x="8460105" y="1103948"/>
                </a:lnTo>
                <a:lnTo>
                  <a:pt x="8460105" y="1108710"/>
                </a:lnTo>
                <a:lnTo>
                  <a:pt x="8455343" y="1108710"/>
                </a:lnTo>
                <a:lnTo>
                  <a:pt x="8455343" y="1113473"/>
                </a:lnTo>
                <a:lnTo>
                  <a:pt x="8460105" y="1113473"/>
                </a:lnTo>
                <a:lnTo>
                  <a:pt x="8460105" y="1118235"/>
                </a:lnTo>
                <a:lnTo>
                  <a:pt x="8455343" y="1118235"/>
                </a:lnTo>
                <a:lnTo>
                  <a:pt x="8455343" y="1122998"/>
                </a:lnTo>
                <a:lnTo>
                  <a:pt x="8460105" y="1122998"/>
                </a:lnTo>
                <a:lnTo>
                  <a:pt x="8460105" y="1127760"/>
                </a:lnTo>
                <a:lnTo>
                  <a:pt x="8455343" y="1127760"/>
                </a:lnTo>
                <a:lnTo>
                  <a:pt x="8455343" y="1132523"/>
                </a:lnTo>
                <a:lnTo>
                  <a:pt x="8460105" y="1132523"/>
                </a:lnTo>
                <a:lnTo>
                  <a:pt x="8460105" y="1137285"/>
                </a:lnTo>
                <a:lnTo>
                  <a:pt x="8455343" y="1137285"/>
                </a:lnTo>
                <a:lnTo>
                  <a:pt x="8455343" y="1142048"/>
                </a:lnTo>
                <a:lnTo>
                  <a:pt x="8460105" y="1142048"/>
                </a:lnTo>
                <a:lnTo>
                  <a:pt x="8460105" y="1146810"/>
                </a:lnTo>
                <a:lnTo>
                  <a:pt x="8455343" y="1146810"/>
                </a:lnTo>
                <a:lnTo>
                  <a:pt x="8455343" y="1151573"/>
                </a:lnTo>
                <a:lnTo>
                  <a:pt x="8460105" y="1151573"/>
                </a:lnTo>
                <a:lnTo>
                  <a:pt x="8460105" y="1157288"/>
                </a:lnTo>
                <a:lnTo>
                  <a:pt x="8455343" y="1157288"/>
                </a:lnTo>
                <a:lnTo>
                  <a:pt x="8455343" y="1162050"/>
                </a:lnTo>
                <a:lnTo>
                  <a:pt x="8460105" y="1162050"/>
                </a:lnTo>
                <a:lnTo>
                  <a:pt x="8460105" y="1166813"/>
                </a:lnTo>
                <a:lnTo>
                  <a:pt x="8455343" y="1166813"/>
                </a:lnTo>
                <a:lnTo>
                  <a:pt x="8455343" y="1171575"/>
                </a:lnTo>
                <a:lnTo>
                  <a:pt x="8460105" y="1171575"/>
                </a:lnTo>
                <a:lnTo>
                  <a:pt x="8460105" y="1176338"/>
                </a:lnTo>
                <a:lnTo>
                  <a:pt x="8455343" y="1176338"/>
                </a:lnTo>
                <a:lnTo>
                  <a:pt x="8455343" y="1181100"/>
                </a:lnTo>
                <a:lnTo>
                  <a:pt x="8460105" y="1181100"/>
                </a:lnTo>
                <a:lnTo>
                  <a:pt x="8460105" y="1185863"/>
                </a:lnTo>
                <a:lnTo>
                  <a:pt x="8455343" y="1185863"/>
                </a:lnTo>
                <a:lnTo>
                  <a:pt x="8455343" y="1190625"/>
                </a:lnTo>
                <a:lnTo>
                  <a:pt x="8460105" y="1190625"/>
                </a:lnTo>
                <a:lnTo>
                  <a:pt x="8460105" y="1195388"/>
                </a:lnTo>
                <a:lnTo>
                  <a:pt x="8455343" y="1195388"/>
                </a:lnTo>
                <a:lnTo>
                  <a:pt x="8455343" y="1200150"/>
                </a:lnTo>
                <a:lnTo>
                  <a:pt x="8460105" y="1200150"/>
                </a:lnTo>
                <a:lnTo>
                  <a:pt x="8460105" y="1204913"/>
                </a:lnTo>
                <a:lnTo>
                  <a:pt x="8455343" y="1204913"/>
                </a:lnTo>
                <a:lnTo>
                  <a:pt x="8455343" y="1209675"/>
                </a:lnTo>
                <a:lnTo>
                  <a:pt x="8460105" y="1209675"/>
                </a:lnTo>
                <a:lnTo>
                  <a:pt x="8460105" y="1214438"/>
                </a:lnTo>
                <a:lnTo>
                  <a:pt x="8455343" y="1214438"/>
                </a:lnTo>
                <a:lnTo>
                  <a:pt x="8455343" y="1219200"/>
                </a:lnTo>
                <a:lnTo>
                  <a:pt x="8460105" y="1219200"/>
                </a:lnTo>
                <a:lnTo>
                  <a:pt x="8460105" y="1223963"/>
                </a:lnTo>
                <a:lnTo>
                  <a:pt x="8455343" y="1223963"/>
                </a:lnTo>
                <a:lnTo>
                  <a:pt x="8455343" y="1228725"/>
                </a:lnTo>
                <a:lnTo>
                  <a:pt x="8460105" y="1228725"/>
                </a:lnTo>
                <a:lnTo>
                  <a:pt x="8460105" y="1233488"/>
                </a:lnTo>
                <a:lnTo>
                  <a:pt x="8455343" y="1233488"/>
                </a:lnTo>
                <a:lnTo>
                  <a:pt x="8455343" y="1238250"/>
                </a:lnTo>
                <a:lnTo>
                  <a:pt x="8460105" y="1238250"/>
                </a:lnTo>
                <a:lnTo>
                  <a:pt x="8460105" y="1243013"/>
                </a:lnTo>
                <a:lnTo>
                  <a:pt x="8455343" y="1243013"/>
                </a:lnTo>
                <a:lnTo>
                  <a:pt x="8455343" y="1247775"/>
                </a:lnTo>
                <a:lnTo>
                  <a:pt x="8460105" y="1247775"/>
                </a:lnTo>
                <a:lnTo>
                  <a:pt x="8460105" y="1252538"/>
                </a:lnTo>
                <a:lnTo>
                  <a:pt x="8455343" y="1252538"/>
                </a:lnTo>
                <a:lnTo>
                  <a:pt x="8455343" y="1257300"/>
                </a:lnTo>
                <a:lnTo>
                  <a:pt x="8460105" y="1257300"/>
                </a:lnTo>
                <a:lnTo>
                  <a:pt x="8460105" y="1262063"/>
                </a:lnTo>
                <a:lnTo>
                  <a:pt x="8455343" y="1262063"/>
                </a:lnTo>
                <a:lnTo>
                  <a:pt x="8455343" y="1266825"/>
                </a:lnTo>
                <a:lnTo>
                  <a:pt x="8460105" y="1266825"/>
                </a:lnTo>
                <a:lnTo>
                  <a:pt x="8460105" y="1271588"/>
                </a:lnTo>
                <a:lnTo>
                  <a:pt x="8455343" y="1271588"/>
                </a:lnTo>
                <a:lnTo>
                  <a:pt x="8455343" y="1276350"/>
                </a:lnTo>
                <a:lnTo>
                  <a:pt x="8460105" y="1276350"/>
                </a:lnTo>
                <a:lnTo>
                  <a:pt x="8460105" y="1281113"/>
                </a:lnTo>
                <a:lnTo>
                  <a:pt x="8455343" y="1281113"/>
                </a:lnTo>
                <a:lnTo>
                  <a:pt x="8455343" y="1285875"/>
                </a:lnTo>
                <a:lnTo>
                  <a:pt x="8460105" y="1285875"/>
                </a:lnTo>
                <a:lnTo>
                  <a:pt x="8460105" y="1290638"/>
                </a:lnTo>
                <a:lnTo>
                  <a:pt x="8455343" y="1290638"/>
                </a:lnTo>
                <a:lnTo>
                  <a:pt x="8455343" y="1295400"/>
                </a:lnTo>
                <a:lnTo>
                  <a:pt x="8460105" y="1295400"/>
                </a:lnTo>
                <a:lnTo>
                  <a:pt x="8460105" y="1300163"/>
                </a:lnTo>
                <a:lnTo>
                  <a:pt x="8455343" y="1300163"/>
                </a:lnTo>
                <a:lnTo>
                  <a:pt x="8455343" y="1304925"/>
                </a:lnTo>
                <a:lnTo>
                  <a:pt x="8460105" y="1304925"/>
                </a:lnTo>
                <a:lnTo>
                  <a:pt x="8460105" y="1309688"/>
                </a:lnTo>
                <a:lnTo>
                  <a:pt x="8455343" y="1309688"/>
                </a:lnTo>
                <a:lnTo>
                  <a:pt x="8455343" y="1314450"/>
                </a:lnTo>
                <a:lnTo>
                  <a:pt x="8460105" y="1314450"/>
                </a:lnTo>
                <a:lnTo>
                  <a:pt x="8460105" y="1319213"/>
                </a:lnTo>
                <a:lnTo>
                  <a:pt x="8455343" y="1319213"/>
                </a:lnTo>
                <a:lnTo>
                  <a:pt x="8455343" y="1323975"/>
                </a:lnTo>
                <a:lnTo>
                  <a:pt x="8460105" y="1323975"/>
                </a:lnTo>
                <a:lnTo>
                  <a:pt x="8460105" y="1328738"/>
                </a:lnTo>
                <a:lnTo>
                  <a:pt x="8455343" y="1328738"/>
                </a:lnTo>
                <a:lnTo>
                  <a:pt x="8455343" y="1333500"/>
                </a:lnTo>
                <a:lnTo>
                  <a:pt x="8460105" y="1333500"/>
                </a:lnTo>
                <a:lnTo>
                  <a:pt x="8460105" y="1338263"/>
                </a:lnTo>
                <a:lnTo>
                  <a:pt x="8455343" y="1338263"/>
                </a:lnTo>
                <a:lnTo>
                  <a:pt x="8455343" y="1343025"/>
                </a:lnTo>
                <a:lnTo>
                  <a:pt x="8460105" y="1343025"/>
                </a:lnTo>
                <a:lnTo>
                  <a:pt x="8460105" y="1347788"/>
                </a:lnTo>
                <a:lnTo>
                  <a:pt x="8455343" y="1347788"/>
                </a:lnTo>
                <a:lnTo>
                  <a:pt x="8455343" y="1352550"/>
                </a:lnTo>
                <a:lnTo>
                  <a:pt x="8460105" y="1352550"/>
                </a:lnTo>
                <a:lnTo>
                  <a:pt x="8460105" y="1357313"/>
                </a:lnTo>
                <a:lnTo>
                  <a:pt x="8455343" y="1357313"/>
                </a:lnTo>
                <a:lnTo>
                  <a:pt x="8455343" y="1362075"/>
                </a:lnTo>
                <a:lnTo>
                  <a:pt x="8460105" y="1362075"/>
                </a:lnTo>
                <a:lnTo>
                  <a:pt x="8460105" y="1366838"/>
                </a:lnTo>
                <a:lnTo>
                  <a:pt x="8455343" y="1366838"/>
                </a:lnTo>
                <a:lnTo>
                  <a:pt x="8455343" y="1371600"/>
                </a:lnTo>
                <a:lnTo>
                  <a:pt x="8460105" y="1371600"/>
                </a:lnTo>
                <a:lnTo>
                  <a:pt x="8460105" y="1376363"/>
                </a:lnTo>
                <a:lnTo>
                  <a:pt x="8455343" y="1376363"/>
                </a:lnTo>
                <a:lnTo>
                  <a:pt x="8455343" y="1381125"/>
                </a:lnTo>
                <a:lnTo>
                  <a:pt x="8460105" y="1381125"/>
                </a:lnTo>
                <a:lnTo>
                  <a:pt x="8460105" y="1385888"/>
                </a:lnTo>
                <a:lnTo>
                  <a:pt x="8455343" y="1385888"/>
                </a:lnTo>
                <a:lnTo>
                  <a:pt x="8455343" y="1390650"/>
                </a:lnTo>
                <a:lnTo>
                  <a:pt x="8460105" y="1390650"/>
                </a:lnTo>
                <a:lnTo>
                  <a:pt x="8460105" y="1395413"/>
                </a:lnTo>
                <a:lnTo>
                  <a:pt x="8455343" y="1395413"/>
                </a:lnTo>
                <a:lnTo>
                  <a:pt x="8455343" y="1400175"/>
                </a:lnTo>
                <a:lnTo>
                  <a:pt x="8460105" y="1400175"/>
                </a:lnTo>
                <a:lnTo>
                  <a:pt x="8460105" y="1404938"/>
                </a:lnTo>
                <a:lnTo>
                  <a:pt x="8455343" y="1404938"/>
                </a:lnTo>
                <a:lnTo>
                  <a:pt x="8455343" y="1409700"/>
                </a:lnTo>
                <a:lnTo>
                  <a:pt x="8460105" y="1409700"/>
                </a:lnTo>
                <a:lnTo>
                  <a:pt x="8460105" y="1421130"/>
                </a:lnTo>
                <a:lnTo>
                  <a:pt x="8434387" y="1421130"/>
                </a:lnTo>
                <a:lnTo>
                  <a:pt x="8434387" y="1290638"/>
                </a:lnTo>
                <a:lnTo>
                  <a:pt x="8417243" y="1264920"/>
                </a:lnTo>
                <a:lnTo>
                  <a:pt x="8390573" y="1264920"/>
                </a:lnTo>
                <a:lnTo>
                  <a:pt x="8390573" y="1193483"/>
                </a:lnTo>
                <a:lnTo>
                  <a:pt x="8377238" y="1193483"/>
                </a:lnTo>
                <a:cubicBezTo>
                  <a:pt x="8377238" y="1193483"/>
                  <a:pt x="8286750" y="1233488"/>
                  <a:pt x="8157210" y="1385888"/>
                </a:cubicBezTo>
                <a:cubicBezTo>
                  <a:pt x="7980045" y="1595438"/>
                  <a:pt x="7963853" y="1849755"/>
                  <a:pt x="7963853" y="1849755"/>
                </a:cubicBezTo>
                <a:lnTo>
                  <a:pt x="7957185" y="1849755"/>
                </a:lnTo>
                <a:lnTo>
                  <a:pt x="7957185" y="1844040"/>
                </a:lnTo>
                <a:lnTo>
                  <a:pt x="7943850" y="1844040"/>
                </a:lnTo>
                <a:lnTo>
                  <a:pt x="7943850" y="2540318"/>
                </a:lnTo>
                <a:lnTo>
                  <a:pt x="7925753" y="2540318"/>
                </a:lnTo>
                <a:lnTo>
                  <a:pt x="7925753" y="2689860"/>
                </a:lnTo>
                <a:lnTo>
                  <a:pt x="7871460" y="2689860"/>
                </a:lnTo>
                <a:lnTo>
                  <a:pt x="7871460" y="2761298"/>
                </a:lnTo>
                <a:lnTo>
                  <a:pt x="7863840" y="2761298"/>
                </a:lnTo>
                <a:lnTo>
                  <a:pt x="7863840" y="2509838"/>
                </a:lnTo>
                <a:lnTo>
                  <a:pt x="7723823" y="2509838"/>
                </a:lnTo>
                <a:lnTo>
                  <a:pt x="7723823" y="2594610"/>
                </a:lnTo>
                <a:lnTo>
                  <a:pt x="7714298" y="2594610"/>
                </a:lnTo>
                <a:lnTo>
                  <a:pt x="7714298" y="2761298"/>
                </a:lnTo>
                <a:lnTo>
                  <a:pt x="7687628" y="2761298"/>
                </a:lnTo>
                <a:lnTo>
                  <a:pt x="7687628" y="2661285"/>
                </a:lnTo>
                <a:lnTo>
                  <a:pt x="7665720" y="2661285"/>
                </a:lnTo>
                <a:lnTo>
                  <a:pt x="7665720" y="312420"/>
                </a:lnTo>
                <a:lnTo>
                  <a:pt x="7658100" y="305753"/>
                </a:lnTo>
                <a:lnTo>
                  <a:pt x="7647623" y="305753"/>
                </a:lnTo>
                <a:lnTo>
                  <a:pt x="7647623" y="303848"/>
                </a:lnTo>
                <a:lnTo>
                  <a:pt x="7636193" y="303848"/>
                </a:lnTo>
                <a:lnTo>
                  <a:pt x="7636193" y="305753"/>
                </a:lnTo>
                <a:lnTo>
                  <a:pt x="7431405" y="305753"/>
                </a:lnTo>
                <a:lnTo>
                  <a:pt x="7431405" y="301943"/>
                </a:lnTo>
                <a:lnTo>
                  <a:pt x="7428548" y="301943"/>
                </a:lnTo>
                <a:lnTo>
                  <a:pt x="7425690" y="301943"/>
                </a:lnTo>
                <a:lnTo>
                  <a:pt x="7425690" y="305753"/>
                </a:lnTo>
                <a:lnTo>
                  <a:pt x="7221855" y="305753"/>
                </a:lnTo>
                <a:lnTo>
                  <a:pt x="7221855" y="303848"/>
                </a:lnTo>
                <a:lnTo>
                  <a:pt x="7210425" y="303848"/>
                </a:lnTo>
                <a:lnTo>
                  <a:pt x="7210425" y="305753"/>
                </a:lnTo>
                <a:lnTo>
                  <a:pt x="7199948" y="305753"/>
                </a:lnTo>
                <a:lnTo>
                  <a:pt x="7192328" y="312420"/>
                </a:lnTo>
                <a:lnTo>
                  <a:pt x="7192328" y="2392680"/>
                </a:lnTo>
                <a:lnTo>
                  <a:pt x="7161848" y="2392680"/>
                </a:lnTo>
                <a:lnTo>
                  <a:pt x="7161848" y="2665095"/>
                </a:lnTo>
                <a:lnTo>
                  <a:pt x="7133273" y="2665095"/>
                </a:lnTo>
                <a:lnTo>
                  <a:pt x="7133273" y="2636520"/>
                </a:lnTo>
                <a:lnTo>
                  <a:pt x="7099935" y="2636520"/>
                </a:lnTo>
                <a:lnTo>
                  <a:pt x="7099935" y="2665095"/>
                </a:lnTo>
                <a:lnTo>
                  <a:pt x="7079933" y="2665095"/>
                </a:lnTo>
                <a:lnTo>
                  <a:pt x="7079933" y="1164908"/>
                </a:lnTo>
                <a:lnTo>
                  <a:pt x="6990398" y="1082993"/>
                </a:lnTo>
                <a:lnTo>
                  <a:pt x="6976110" y="1082993"/>
                </a:lnTo>
                <a:lnTo>
                  <a:pt x="6976110" y="951548"/>
                </a:lnTo>
                <a:lnTo>
                  <a:pt x="6844665" y="767715"/>
                </a:lnTo>
                <a:lnTo>
                  <a:pt x="6844665" y="433388"/>
                </a:lnTo>
                <a:lnTo>
                  <a:pt x="6838950" y="421005"/>
                </a:lnTo>
                <a:lnTo>
                  <a:pt x="6833235" y="433388"/>
                </a:lnTo>
                <a:lnTo>
                  <a:pt x="6833235" y="767715"/>
                </a:lnTo>
                <a:lnTo>
                  <a:pt x="6701790" y="951548"/>
                </a:lnTo>
                <a:lnTo>
                  <a:pt x="6701790" y="1082993"/>
                </a:lnTo>
                <a:lnTo>
                  <a:pt x="6687503" y="1082993"/>
                </a:lnTo>
                <a:lnTo>
                  <a:pt x="6597968" y="1164908"/>
                </a:lnTo>
                <a:lnTo>
                  <a:pt x="6597968" y="2760345"/>
                </a:lnTo>
                <a:lnTo>
                  <a:pt x="6563678" y="2713673"/>
                </a:lnTo>
                <a:lnTo>
                  <a:pt x="6356985" y="2713673"/>
                </a:lnTo>
                <a:lnTo>
                  <a:pt x="6356985" y="2453640"/>
                </a:lnTo>
                <a:lnTo>
                  <a:pt x="6370320" y="2444115"/>
                </a:lnTo>
                <a:lnTo>
                  <a:pt x="6396038" y="2444115"/>
                </a:lnTo>
                <a:lnTo>
                  <a:pt x="6422708" y="2406015"/>
                </a:lnTo>
                <a:lnTo>
                  <a:pt x="6356985" y="2406015"/>
                </a:lnTo>
                <a:lnTo>
                  <a:pt x="6356985" y="1947863"/>
                </a:lnTo>
                <a:lnTo>
                  <a:pt x="6365558" y="1932623"/>
                </a:lnTo>
                <a:lnTo>
                  <a:pt x="6415088" y="1932623"/>
                </a:lnTo>
                <a:lnTo>
                  <a:pt x="6415088" y="1912620"/>
                </a:lnTo>
                <a:lnTo>
                  <a:pt x="6405563" y="1901190"/>
                </a:lnTo>
                <a:lnTo>
                  <a:pt x="6356985" y="1901190"/>
                </a:lnTo>
                <a:lnTo>
                  <a:pt x="6356985" y="1851660"/>
                </a:lnTo>
                <a:lnTo>
                  <a:pt x="6369368" y="1851660"/>
                </a:lnTo>
                <a:lnTo>
                  <a:pt x="6369368" y="1803083"/>
                </a:lnTo>
                <a:lnTo>
                  <a:pt x="6385560" y="1795463"/>
                </a:lnTo>
                <a:lnTo>
                  <a:pt x="6385560" y="1769745"/>
                </a:lnTo>
                <a:lnTo>
                  <a:pt x="6459855" y="1697355"/>
                </a:lnTo>
                <a:lnTo>
                  <a:pt x="6459855" y="1676400"/>
                </a:lnTo>
                <a:lnTo>
                  <a:pt x="6430328" y="1653540"/>
                </a:lnTo>
                <a:lnTo>
                  <a:pt x="6430328" y="1639253"/>
                </a:lnTo>
                <a:lnTo>
                  <a:pt x="6378893" y="1584960"/>
                </a:lnTo>
                <a:lnTo>
                  <a:pt x="6378893" y="1536383"/>
                </a:lnTo>
                <a:lnTo>
                  <a:pt x="6369368" y="1536383"/>
                </a:lnTo>
                <a:lnTo>
                  <a:pt x="6362700" y="1524000"/>
                </a:lnTo>
                <a:lnTo>
                  <a:pt x="6353175" y="1524000"/>
                </a:lnTo>
                <a:lnTo>
                  <a:pt x="6348413" y="1536383"/>
                </a:lnTo>
                <a:lnTo>
                  <a:pt x="6307455" y="1536383"/>
                </a:lnTo>
                <a:lnTo>
                  <a:pt x="6307455" y="982028"/>
                </a:lnTo>
                <a:lnTo>
                  <a:pt x="6300788" y="971550"/>
                </a:lnTo>
                <a:lnTo>
                  <a:pt x="6294120" y="982028"/>
                </a:lnTo>
                <a:lnTo>
                  <a:pt x="6294120" y="1536383"/>
                </a:lnTo>
                <a:lnTo>
                  <a:pt x="6253163" y="1536383"/>
                </a:lnTo>
                <a:lnTo>
                  <a:pt x="6248400" y="1524000"/>
                </a:lnTo>
                <a:lnTo>
                  <a:pt x="6238875" y="1524000"/>
                </a:lnTo>
                <a:lnTo>
                  <a:pt x="6232208" y="1536383"/>
                </a:lnTo>
                <a:lnTo>
                  <a:pt x="6222683" y="1536383"/>
                </a:lnTo>
                <a:lnTo>
                  <a:pt x="6222683" y="1584960"/>
                </a:lnTo>
                <a:lnTo>
                  <a:pt x="6171248" y="1639253"/>
                </a:lnTo>
                <a:lnTo>
                  <a:pt x="6171248" y="1653540"/>
                </a:lnTo>
                <a:lnTo>
                  <a:pt x="6141720" y="1676400"/>
                </a:lnTo>
                <a:lnTo>
                  <a:pt x="6141720" y="1696403"/>
                </a:lnTo>
                <a:lnTo>
                  <a:pt x="6216015" y="1768793"/>
                </a:lnTo>
                <a:lnTo>
                  <a:pt x="6216015" y="1794510"/>
                </a:lnTo>
                <a:lnTo>
                  <a:pt x="6232208" y="1802130"/>
                </a:lnTo>
                <a:lnTo>
                  <a:pt x="6232208" y="1850708"/>
                </a:lnTo>
                <a:lnTo>
                  <a:pt x="6244590" y="1850708"/>
                </a:lnTo>
                <a:lnTo>
                  <a:pt x="6244590" y="1900238"/>
                </a:lnTo>
                <a:lnTo>
                  <a:pt x="6196013" y="1900238"/>
                </a:lnTo>
                <a:lnTo>
                  <a:pt x="6186488" y="1911668"/>
                </a:lnTo>
                <a:lnTo>
                  <a:pt x="6186488" y="1931670"/>
                </a:lnTo>
                <a:lnTo>
                  <a:pt x="6236018" y="1931670"/>
                </a:lnTo>
                <a:lnTo>
                  <a:pt x="6245543" y="1946910"/>
                </a:lnTo>
                <a:lnTo>
                  <a:pt x="6245543" y="2405063"/>
                </a:lnTo>
                <a:lnTo>
                  <a:pt x="6169343" y="2405063"/>
                </a:lnTo>
                <a:lnTo>
                  <a:pt x="6119813" y="2362200"/>
                </a:lnTo>
                <a:lnTo>
                  <a:pt x="6123623" y="2362200"/>
                </a:lnTo>
                <a:lnTo>
                  <a:pt x="6078855" y="2327910"/>
                </a:lnTo>
                <a:lnTo>
                  <a:pt x="5792153" y="2327910"/>
                </a:lnTo>
                <a:lnTo>
                  <a:pt x="5735003" y="2287905"/>
                </a:lnTo>
                <a:lnTo>
                  <a:pt x="5718810" y="2266950"/>
                </a:lnTo>
                <a:cubicBezTo>
                  <a:pt x="5718810" y="2266950"/>
                  <a:pt x="5697855" y="2264093"/>
                  <a:pt x="5632133" y="2260283"/>
                </a:cubicBezTo>
                <a:cubicBezTo>
                  <a:pt x="5566410" y="2256473"/>
                  <a:pt x="5494973" y="2193608"/>
                  <a:pt x="5424488" y="2144078"/>
                </a:cubicBezTo>
                <a:cubicBezTo>
                  <a:pt x="5354003" y="2094548"/>
                  <a:pt x="5264468" y="2094548"/>
                  <a:pt x="5264468" y="2094548"/>
                </a:cubicBezTo>
                <a:lnTo>
                  <a:pt x="5264468" y="2087880"/>
                </a:lnTo>
                <a:lnTo>
                  <a:pt x="5261610" y="2085023"/>
                </a:lnTo>
                <a:cubicBezTo>
                  <a:pt x="5261610" y="2085023"/>
                  <a:pt x="5260658" y="2079308"/>
                  <a:pt x="5260658" y="2064068"/>
                </a:cubicBezTo>
                <a:cubicBezTo>
                  <a:pt x="5260658" y="2048828"/>
                  <a:pt x="5230178" y="2044065"/>
                  <a:pt x="5230178" y="2044065"/>
                </a:cubicBezTo>
                <a:lnTo>
                  <a:pt x="5231130" y="2042160"/>
                </a:lnTo>
                <a:lnTo>
                  <a:pt x="5231130" y="2035493"/>
                </a:lnTo>
                <a:lnTo>
                  <a:pt x="5223510" y="2032635"/>
                </a:lnTo>
                <a:lnTo>
                  <a:pt x="5215890" y="2035493"/>
                </a:lnTo>
                <a:lnTo>
                  <a:pt x="5215890" y="2042160"/>
                </a:lnTo>
                <a:lnTo>
                  <a:pt x="5216843" y="2044065"/>
                </a:lnTo>
                <a:cubicBezTo>
                  <a:pt x="5216843" y="2044065"/>
                  <a:pt x="5187315" y="2048828"/>
                  <a:pt x="5187315" y="2064068"/>
                </a:cubicBezTo>
                <a:cubicBezTo>
                  <a:pt x="5187315" y="2079308"/>
                  <a:pt x="5186363" y="2085023"/>
                  <a:pt x="5186363" y="2085023"/>
                </a:cubicBezTo>
                <a:lnTo>
                  <a:pt x="5183505" y="2087880"/>
                </a:lnTo>
                <a:lnTo>
                  <a:pt x="5183505" y="2094548"/>
                </a:lnTo>
                <a:cubicBezTo>
                  <a:pt x="5183505" y="2094548"/>
                  <a:pt x="5093970" y="2094548"/>
                  <a:pt x="5023485" y="2144078"/>
                </a:cubicBezTo>
                <a:cubicBezTo>
                  <a:pt x="4953000" y="2193608"/>
                  <a:pt x="4881563" y="2255520"/>
                  <a:pt x="4815840" y="2260283"/>
                </a:cubicBezTo>
                <a:cubicBezTo>
                  <a:pt x="4750118" y="2264093"/>
                  <a:pt x="4729163" y="2266950"/>
                  <a:pt x="4729163" y="2266950"/>
                </a:cubicBezTo>
                <a:lnTo>
                  <a:pt x="4712970" y="2287905"/>
                </a:lnTo>
                <a:lnTo>
                  <a:pt x="4655820" y="2327910"/>
                </a:lnTo>
                <a:lnTo>
                  <a:pt x="4369118" y="2327910"/>
                </a:lnTo>
                <a:lnTo>
                  <a:pt x="4324350" y="2362200"/>
                </a:lnTo>
                <a:lnTo>
                  <a:pt x="4328160" y="2362200"/>
                </a:lnTo>
                <a:lnTo>
                  <a:pt x="4278630" y="2405063"/>
                </a:lnTo>
                <a:lnTo>
                  <a:pt x="4025265" y="2405063"/>
                </a:lnTo>
                <a:lnTo>
                  <a:pt x="4051935" y="2443163"/>
                </a:lnTo>
                <a:lnTo>
                  <a:pt x="4077653" y="2443163"/>
                </a:lnTo>
                <a:lnTo>
                  <a:pt x="4114800" y="2468880"/>
                </a:lnTo>
                <a:lnTo>
                  <a:pt x="4114800" y="2484120"/>
                </a:lnTo>
                <a:lnTo>
                  <a:pt x="4138613" y="2506980"/>
                </a:lnTo>
                <a:lnTo>
                  <a:pt x="4162425" y="2506980"/>
                </a:lnTo>
                <a:lnTo>
                  <a:pt x="4197668" y="2541270"/>
                </a:lnTo>
                <a:lnTo>
                  <a:pt x="4197668" y="2551748"/>
                </a:lnTo>
                <a:lnTo>
                  <a:pt x="4230053" y="2573655"/>
                </a:lnTo>
                <a:lnTo>
                  <a:pt x="4245293" y="2573655"/>
                </a:lnTo>
                <a:lnTo>
                  <a:pt x="4288155" y="2602230"/>
                </a:lnTo>
                <a:lnTo>
                  <a:pt x="4288155" y="2620328"/>
                </a:lnTo>
                <a:lnTo>
                  <a:pt x="4323398" y="2644140"/>
                </a:lnTo>
                <a:lnTo>
                  <a:pt x="4341495" y="2644140"/>
                </a:lnTo>
                <a:lnTo>
                  <a:pt x="4374833" y="2668905"/>
                </a:lnTo>
                <a:lnTo>
                  <a:pt x="4374833" y="2684145"/>
                </a:lnTo>
                <a:lnTo>
                  <a:pt x="4408170" y="2707005"/>
                </a:lnTo>
                <a:lnTo>
                  <a:pt x="4501515" y="2707005"/>
                </a:lnTo>
                <a:lnTo>
                  <a:pt x="4501515" y="2781300"/>
                </a:lnTo>
                <a:lnTo>
                  <a:pt x="4431983" y="2781300"/>
                </a:lnTo>
                <a:lnTo>
                  <a:pt x="4392930" y="2819400"/>
                </a:lnTo>
                <a:lnTo>
                  <a:pt x="4392930" y="2828925"/>
                </a:lnTo>
                <a:lnTo>
                  <a:pt x="4374833" y="2818448"/>
                </a:lnTo>
                <a:lnTo>
                  <a:pt x="4374833" y="2765108"/>
                </a:lnTo>
                <a:lnTo>
                  <a:pt x="4196715" y="2765108"/>
                </a:lnTo>
                <a:lnTo>
                  <a:pt x="4196715" y="2723198"/>
                </a:lnTo>
                <a:lnTo>
                  <a:pt x="4116705" y="2723198"/>
                </a:lnTo>
                <a:lnTo>
                  <a:pt x="4101465" y="2741295"/>
                </a:lnTo>
                <a:lnTo>
                  <a:pt x="4030980" y="2741295"/>
                </a:lnTo>
                <a:lnTo>
                  <a:pt x="4030980" y="2712720"/>
                </a:lnTo>
                <a:lnTo>
                  <a:pt x="3894773" y="2712720"/>
                </a:lnTo>
                <a:lnTo>
                  <a:pt x="3894773" y="2512695"/>
                </a:lnTo>
                <a:lnTo>
                  <a:pt x="3848100" y="2512695"/>
                </a:lnTo>
                <a:lnTo>
                  <a:pt x="3848100" y="2475548"/>
                </a:lnTo>
                <a:lnTo>
                  <a:pt x="3836670" y="2459355"/>
                </a:lnTo>
                <a:lnTo>
                  <a:pt x="3789998" y="2459355"/>
                </a:lnTo>
                <a:lnTo>
                  <a:pt x="3789998" y="2009775"/>
                </a:lnTo>
                <a:lnTo>
                  <a:pt x="3669983" y="360998"/>
                </a:lnTo>
                <a:lnTo>
                  <a:pt x="3552825" y="256223"/>
                </a:lnTo>
                <a:lnTo>
                  <a:pt x="3469005" y="272415"/>
                </a:lnTo>
                <a:lnTo>
                  <a:pt x="3469005" y="88583"/>
                </a:lnTo>
                <a:lnTo>
                  <a:pt x="3453765" y="88583"/>
                </a:lnTo>
                <a:lnTo>
                  <a:pt x="3453765" y="277178"/>
                </a:lnTo>
                <a:lnTo>
                  <a:pt x="3378518" y="291465"/>
                </a:lnTo>
                <a:lnTo>
                  <a:pt x="3378518" y="14288"/>
                </a:lnTo>
                <a:lnTo>
                  <a:pt x="3373755" y="0"/>
                </a:lnTo>
                <a:lnTo>
                  <a:pt x="3363278" y="0"/>
                </a:lnTo>
                <a:lnTo>
                  <a:pt x="3363278" y="294323"/>
                </a:lnTo>
                <a:lnTo>
                  <a:pt x="3348990" y="294323"/>
                </a:lnTo>
                <a:lnTo>
                  <a:pt x="3348990" y="1269683"/>
                </a:lnTo>
                <a:cubicBezTo>
                  <a:pt x="3348990" y="1269683"/>
                  <a:pt x="3315653" y="1350645"/>
                  <a:pt x="3315653" y="1405890"/>
                </a:cubicBezTo>
                <a:cubicBezTo>
                  <a:pt x="3315653" y="1461135"/>
                  <a:pt x="3345180" y="1562100"/>
                  <a:pt x="3345180" y="1562100"/>
                </a:cubicBezTo>
                <a:lnTo>
                  <a:pt x="3345180" y="1964055"/>
                </a:lnTo>
                <a:lnTo>
                  <a:pt x="3359468" y="1982153"/>
                </a:lnTo>
                <a:lnTo>
                  <a:pt x="3359468" y="2123123"/>
                </a:lnTo>
                <a:lnTo>
                  <a:pt x="3315653" y="2123123"/>
                </a:lnTo>
                <a:lnTo>
                  <a:pt x="3315653" y="2133600"/>
                </a:lnTo>
                <a:lnTo>
                  <a:pt x="3271838" y="2133600"/>
                </a:lnTo>
                <a:lnTo>
                  <a:pt x="3271838" y="2167890"/>
                </a:lnTo>
                <a:lnTo>
                  <a:pt x="3261360" y="2167890"/>
                </a:lnTo>
                <a:lnTo>
                  <a:pt x="3261360" y="2094548"/>
                </a:lnTo>
                <a:lnTo>
                  <a:pt x="3246120" y="2094548"/>
                </a:lnTo>
                <a:lnTo>
                  <a:pt x="3246120" y="2102168"/>
                </a:lnTo>
                <a:lnTo>
                  <a:pt x="3234690" y="2102168"/>
                </a:lnTo>
                <a:lnTo>
                  <a:pt x="3234690" y="2054543"/>
                </a:lnTo>
                <a:lnTo>
                  <a:pt x="3206115" y="2054543"/>
                </a:lnTo>
                <a:lnTo>
                  <a:pt x="3206115" y="2065020"/>
                </a:lnTo>
                <a:lnTo>
                  <a:pt x="3159443" y="2065020"/>
                </a:lnTo>
                <a:lnTo>
                  <a:pt x="3159443" y="2110740"/>
                </a:lnTo>
                <a:lnTo>
                  <a:pt x="3070860" y="2090738"/>
                </a:lnTo>
                <a:lnTo>
                  <a:pt x="3013710" y="2090738"/>
                </a:lnTo>
                <a:lnTo>
                  <a:pt x="3013710" y="2113598"/>
                </a:lnTo>
                <a:lnTo>
                  <a:pt x="3038475" y="2113598"/>
                </a:lnTo>
                <a:lnTo>
                  <a:pt x="3038475" y="2166938"/>
                </a:lnTo>
                <a:lnTo>
                  <a:pt x="3013710" y="2166938"/>
                </a:lnTo>
                <a:lnTo>
                  <a:pt x="2995613" y="2174558"/>
                </a:lnTo>
                <a:lnTo>
                  <a:pt x="2995613" y="2607945"/>
                </a:lnTo>
                <a:lnTo>
                  <a:pt x="2930843" y="2607945"/>
                </a:lnTo>
                <a:lnTo>
                  <a:pt x="2930843" y="2599373"/>
                </a:lnTo>
                <a:lnTo>
                  <a:pt x="2867025" y="2599373"/>
                </a:lnTo>
                <a:lnTo>
                  <a:pt x="2867025" y="2369820"/>
                </a:lnTo>
                <a:lnTo>
                  <a:pt x="2974658" y="1756410"/>
                </a:lnTo>
                <a:lnTo>
                  <a:pt x="2983230" y="1756410"/>
                </a:lnTo>
                <a:lnTo>
                  <a:pt x="3002280" y="1678305"/>
                </a:lnTo>
                <a:lnTo>
                  <a:pt x="2798445" y="1678305"/>
                </a:lnTo>
                <a:lnTo>
                  <a:pt x="2798445" y="1689735"/>
                </a:lnTo>
                <a:lnTo>
                  <a:pt x="2758440" y="1689735"/>
                </a:lnTo>
                <a:lnTo>
                  <a:pt x="2758440" y="1676400"/>
                </a:lnTo>
                <a:lnTo>
                  <a:pt x="3031808" y="1605915"/>
                </a:lnTo>
                <a:lnTo>
                  <a:pt x="3031808" y="1596390"/>
                </a:lnTo>
                <a:lnTo>
                  <a:pt x="2590800" y="1596390"/>
                </a:lnTo>
                <a:lnTo>
                  <a:pt x="2494598" y="1664018"/>
                </a:lnTo>
                <a:lnTo>
                  <a:pt x="2494598" y="1589723"/>
                </a:lnTo>
                <a:lnTo>
                  <a:pt x="2487930" y="1589723"/>
                </a:lnTo>
                <a:lnTo>
                  <a:pt x="2487930" y="1641158"/>
                </a:lnTo>
                <a:lnTo>
                  <a:pt x="2481263" y="1641158"/>
                </a:lnTo>
                <a:lnTo>
                  <a:pt x="2481263" y="1624965"/>
                </a:lnTo>
                <a:lnTo>
                  <a:pt x="2476500" y="1624965"/>
                </a:lnTo>
                <a:lnTo>
                  <a:pt x="2469833" y="1644015"/>
                </a:lnTo>
                <a:lnTo>
                  <a:pt x="2408873" y="1644015"/>
                </a:lnTo>
                <a:lnTo>
                  <a:pt x="2408873" y="1564958"/>
                </a:lnTo>
                <a:lnTo>
                  <a:pt x="2400300" y="1478280"/>
                </a:lnTo>
                <a:lnTo>
                  <a:pt x="2400300" y="1428750"/>
                </a:lnTo>
                <a:lnTo>
                  <a:pt x="2412683" y="1428750"/>
                </a:lnTo>
                <a:lnTo>
                  <a:pt x="2412683" y="1327785"/>
                </a:lnTo>
                <a:lnTo>
                  <a:pt x="2403158" y="1327785"/>
                </a:lnTo>
                <a:lnTo>
                  <a:pt x="2403158" y="1280160"/>
                </a:lnTo>
                <a:lnTo>
                  <a:pt x="2399348" y="1253490"/>
                </a:lnTo>
                <a:lnTo>
                  <a:pt x="2399348" y="1173480"/>
                </a:lnTo>
                <a:lnTo>
                  <a:pt x="2406015" y="1166813"/>
                </a:lnTo>
                <a:lnTo>
                  <a:pt x="2406015" y="1111568"/>
                </a:lnTo>
                <a:lnTo>
                  <a:pt x="2393633" y="1075373"/>
                </a:lnTo>
                <a:lnTo>
                  <a:pt x="2393633" y="896303"/>
                </a:lnTo>
                <a:lnTo>
                  <a:pt x="2397443" y="893445"/>
                </a:lnTo>
                <a:lnTo>
                  <a:pt x="2397443" y="887730"/>
                </a:lnTo>
                <a:lnTo>
                  <a:pt x="2406015" y="882015"/>
                </a:lnTo>
                <a:lnTo>
                  <a:pt x="2406015" y="873443"/>
                </a:lnTo>
                <a:lnTo>
                  <a:pt x="2392680" y="873443"/>
                </a:lnTo>
                <a:lnTo>
                  <a:pt x="2392680" y="725805"/>
                </a:lnTo>
                <a:lnTo>
                  <a:pt x="2388870" y="721995"/>
                </a:lnTo>
                <a:lnTo>
                  <a:pt x="2385060" y="725805"/>
                </a:lnTo>
                <a:lnTo>
                  <a:pt x="2385060" y="873443"/>
                </a:lnTo>
                <a:lnTo>
                  <a:pt x="2371725" y="873443"/>
                </a:lnTo>
                <a:lnTo>
                  <a:pt x="2371725" y="882015"/>
                </a:lnTo>
                <a:lnTo>
                  <a:pt x="2380298" y="887730"/>
                </a:lnTo>
                <a:lnTo>
                  <a:pt x="2380298" y="893445"/>
                </a:lnTo>
                <a:lnTo>
                  <a:pt x="2384108" y="896303"/>
                </a:lnTo>
                <a:lnTo>
                  <a:pt x="2384108" y="1075373"/>
                </a:lnTo>
                <a:lnTo>
                  <a:pt x="2371725" y="1111568"/>
                </a:lnTo>
                <a:lnTo>
                  <a:pt x="2371725" y="1166813"/>
                </a:lnTo>
                <a:lnTo>
                  <a:pt x="2378393" y="1173480"/>
                </a:lnTo>
                <a:lnTo>
                  <a:pt x="2378393" y="1253490"/>
                </a:lnTo>
                <a:lnTo>
                  <a:pt x="2374583" y="1280160"/>
                </a:lnTo>
                <a:lnTo>
                  <a:pt x="2374583" y="1327785"/>
                </a:lnTo>
                <a:lnTo>
                  <a:pt x="2365058" y="1327785"/>
                </a:lnTo>
                <a:lnTo>
                  <a:pt x="2365058" y="1428750"/>
                </a:lnTo>
                <a:lnTo>
                  <a:pt x="2377440" y="1428750"/>
                </a:lnTo>
                <a:lnTo>
                  <a:pt x="2377440" y="1477328"/>
                </a:lnTo>
                <a:lnTo>
                  <a:pt x="2368868" y="1564005"/>
                </a:lnTo>
                <a:lnTo>
                  <a:pt x="2368868" y="1643063"/>
                </a:lnTo>
                <a:lnTo>
                  <a:pt x="2306955" y="1643063"/>
                </a:lnTo>
                <a:lnTo>
                  <a:pt x="2300288" y="1624013"/>
                </a:lnTo>
                <a:lnTo>
                  <a:pt x="2295525" y="1624013"/>
                </a:lnTo>
                <a:lnTo>
                  <a:pt x="2295525" y="1640205"/>
                </a:lnTo>
                <a:lnTo>
                  <a:pt x="2288858" y="1640205"/>
                </a:lnTo>
                <a:lnTo>
                  <a:pt x="2288858" y="1588770"/>
                </a:lnTo>
                <a:lnTo>
                  <a:pt x="2280285" y="1588770"/>
                </a:lnTo>
                <a:lnTo>
                  <a:pt x="2280285" y="1663065"/>
                </a:lnTo>
                <a:lnTo>
                  <a:pt x="2184083" y="1595438"/>
                </a:lnTo>
                <a:lnTo>
                  <a:pt x="1743075" y="1595438"/>
                </a:lnTo>
                <a:lnTo>
                  <a:pt x="1743075" y="1604963"/>
                </a:lnTo>
                <a:lnTo>
                  <a:pt x="2016443" y="1675448"/>
                </a:lnTo>
                <a:lnTo>
                  <a:pt x="2016443" y="1688783"/>
                </a:lnTo>
                <a:lnTo>
                  <a:pt x="1976438" y="1688783"/>
                </a:lnTo>
                <a:lnTo>
                  <a:pt x="1976438" y="1676400"/>
                </a:lnTo>
                <a:lnTo>
                  <a:pt x="1772603" y="1676400"/>
                </a:lnTo>
                <a:lnTo>
                  <a:pt x="1791653" y="1754505"/>
                </a:lnTo>
                <a:lnTo>
                  <a:pt x="1800225" y="1754505"/>
                </a:lnTo>
                <a:lnTo>
                  <a:pt x="1979295" y="2769870"/>
                </a:lnTo>
                <a:lnTo>
                  <a:pt x="1961198" y="2769870"/>
                </a:lnTo>
                <a:lnTo>
                  <a:pt x="1945005" y="2795588"/>
                </a:lnTo>
                <a:lnTo>
                  <a:pt x="1913573" y="2795588"/>
                </a:lnTo>
                <a:lnTo>
                  <a:pt x="1913573" y="2786063"/>
                </a:lnTo>
                <a:lnTo>
                  <a:pt x="1864043" y="2786063"/>
                </a:lnTo>
                <a:lnTo>
                  <a:pt x="1864043" y="2802255"/>
                </a:lnTo>
                <a:lnTo>
                  <a:pt x="1834515" y="2802255"/>
                </a:lnTo>
                <a:lnTo>
                  <a:pt x="1788795" y="2820353"/>
                </a:lnTo>
                <a:lnTo>
                  <a:pt x="1788795" y="2836545"/>
                </a:lnTo>
                <a:lnTo>
                  <a:pt x="1768793" y="2836545"/>
                </a:lnTo>
                <a:lnTo>
                  <a:pt x="1768793" y="2815590"/>
                </a:lnTo>
                <a:lnTo>
                  <a:pt x="1754505" y="2815590"/>
                </a:lnTo>
                <a:lnTo>
                  <a:pt x="1763078" y="2800350"/>
                </a:lnTo>
                <a:lnTo>
                  <a:pt x="1776413" y="2800350"/>
                </a:lnTo>
                <a:lnTo>
                  <a:pt x="1776413" y="2782253"/>
                </a:lnTo>
                <a:lnTo>
                  <a:pt x="1724978" y="2775585"/>
                </a:lnTo>
                <a:cubicBezTo>
                  <a:pt x="1741170" y="2700338"/>
                  <a:pt x="1826895" y="2656523"/>
                  <a:pt x="1826895" y="2656523"/>
                </a:cubicBezTo>
                <a:lnTo>
                  <a:pt x="1826895" y="2649855"/>
                </a:lnTo>
                <a:cubicBezTo>
                  <a:pt x="1718310" y="2602230"/>
                  <a:pt x="1700213" y="2527935"/>
                  <a:pt x="1700213" y="2527935"/>
                </a:cubicBezTo>
                <a:lnTo>
                  <a:pt x="1700213" y="2514600"/>
                </a:lnTo>
                <a:lnTo>
                  <a:pt x="1693545" y="2514600"/>
                </a:lnTo>
                <a:lnTo>
                  <a:pt x="1687830" y="2432685"/>
                </a:lnTo>
                <a:lnTo>
                  <a:pt x="1684973" y="2432685"/>
                </a:lnTo>
                <a:lnTo>
                  <a:pt x="1680210" y="2487930"/>
                </a:lnTo>
                <a:lnTo>
                  <a:pt x="1671638" y="2479358"/>
                </a:lnTo>
                <a:lnTo>
                  <a:pt x="1668780" y="2395538"/>
                </a:lnTo>
                <a:lnTo>
                  <a:pt x="1664970" y="2395538"/>
                </a:lnTo>
                <a:lnTo>
                  <a:pt x="1661160" y="2478405"/>
                </a:lnTo>
                <a:lnTo>
                  <a:pt x="1653540" y="2482215"/>
                </a:lnTo>
                <a:lnTo>
                  <a:pt x="1653540" y="2469833"/>
                </a:lnTo>
                <a:lnTo>
                  <a:pt x="1647825" y="2469833"/>
                </a:lnTo>
                <a:lnTo>
                  <a:pt x="1647825" y="2482215"/>
                </a:lnTo>
                <a:lnTo>
                  <a:pt x="1643063" y="2485073"/>
                </a:lnTo>
                <a:lnTo>
                  <a:pt x="1643063" y="2492693"/>
                </a:lnTo>
                <a:lnTo>
                  <a:pt x="1616393" y="2514600"/>
                </a:lnTo>
                <a:cubicBezTo>
                  <a:pt x="1598295" y="2490788"/>
                  <a:pt x="1596390" y="2468880"/>
                  <a:pt x="1596390" y="2468880"/>
                </a:cubicBezTo>
                <a:lnTo>
                  <a:pt x="1596390" y="2457450"/>
                </a:lnTo>
                <a:lnTo>
                  <a:pt x="1586865" y="2446020"/>
                </a:lnTo>
                <a:lnTo>
                  <a:pt x="1581150" y="2355533"/>
                </a:lnTo>
                <a:lnTo>
                  <a:pt x="1575435" y="2355533"/>
                </a:lnTo>
                <a:lnTo>
                  <a:pt x="1572578" y="2444115"/>
                </a:lnTo>
                <a:lnTo>
                  <a:pt x="1557338" y="2451735"/>
                </a:lnTo>
                <a:lnTo>
                  <a:pt x="1557338" y="2460308"/>
                </a:lnTo>
                <a:cubicBezTo>
                  <a:pt x="1524953" y="2499360"/>
                  <a:pt x="1470660" y="2527935"/>
                  <a:pt x="1470660" y="2527935"/>
                </a:cubicBezTo>
                <a:cubicBezTo>
                  <a:pt x="1439228" y="2496503"/>
                  <a:pt x="1434465" y="2445068"/>
                  <a:pt x="1434465" y="2445068"/>
                </a:cubicBezTo>
                <a:lnTo>
                  <a:pt x="1434465" y="2428875"/>
                </a:lnTo>
                <a:lnTo>
                  <a:pt x="1425893" y="2419350"/>
                </a:lnTo>
                <a:lnTo>
                  <a:pt x="1420178" y="2320290"/>
                </a:lnTo>
                <a:lnTo>
                  <a:pt x="1414463" y="2320290"/>
                </a:lnTo>
                <a:lnTo>
                  <a:pt x="1409700" y="2417445"/>
                </a:lnTo>
                <a:lnTo>
                  <a:pt x="1395413" y="2426970"/>
                </a:lnTo>
                <a:lnTo>
                  <a:pt x="1395413" y="2436495"/>
                </a:lnTo>
                <a:cubicBezTo>
                  <a:pt x="1340168" y="2526983"/>
                  <a:pt x="1251585" y="2553653"/>
                  <a:pt x="1251585" y="2553653"/>
                </a:cubicBezTo>
                <a:cubicBezTo>
                  <a:pt x="1204913" y="2497455"/>
                  <a:pt x="1203008" y="2418398"/>
                  <a:pt x="1203008" y="2418398"/>
                </a:cubicBezTo>
                <a:lnTo>
                  <a:pt x="1203008" y="2409825"/>
                </a:lnTo>
                <a:lnTo>
                  <a:pt x="1192530" y="2394585"/>
                </a:lnTo>
                <a:lnTo>
                  <a:pt x="1186815" y="2292668"/>
                </a:lnTo>
                <a:lnTo>
                  <a:pt x="1183005" y="2292668"/>
                </a:lnTo>
                <a:lnTo>
                  <a:pt x="1181100" y="2393633"/>
                </a:lnTo>
                <a:lnTo>
                  <a:pt x="1168718" y="2406015"/>
                </a:lnTo>
                <a:lnTo>
                  <a:pt x="1168718" y="2412683"/>
                </a:lnTo>
                <a:cubicBezTo>
                  <a:pt x="1135380" y="2508885"/>
                  <a:pt x="1040130" y="2571750"/>
                  <a:pt x="1040130" y="2571750"/>
                </a:cubicBezTo>
                <a:cubicBezTo>
                  <a:pt x="956310" y="2506028"/>
                  <a:pt x="933450" y="2409825"/>
                  <a:pt x="933450" y="2409825"/>
                </a:cubicBezTo>
                <a:lnTo>
                  <a:pt x="933450" y="2402205"/>
                </a:lnTo>
                <a:lnTo>
                  <a:pt x="918210" y="2391728"/>
                </a:lnTo>
                <a:lnTo>
                  <a:pt x="918210" y="2290763"/>
                </a:lnTo>
                <a:lnTo>
                  <a:pt x="915353" y="2286953"/>
                </a:lnTo>
                <a:lnTo>
                  <a:pt x="912495" y="2290763"/>
                </a:lnTo>
                <a:lnTo>
                  <a:pt x="912495" y="2391728"/>
                </a:lnTo>
                <a:lnTo>
                  <a:pt x="897255" y="2402205"/>
                </a:lnTo>
                <a:lnTo>
                  <a:pt x="897255" y="2409825"/>
                </a:lnTo>
                <a:cubicBezTo>
                  <a:pt x="897255" y="2409825"/>
                  <a:pt x="874395" y="2506028"/>
                  <a:pt x="790575" y="2571750"/>
                </a:cubicBezTo>
                <a:cubicBezTo>
                  <a:pt x="790575" y="2571750"/>
                  <a:pt x="694373" y="2509838"/>
                  <a:pt x="661988" y="2412683"/>
                </a:cubicBezTo>
                <a:lnTo>
                  <a:pt x="661988" y="2406015"/>
                </a:lnTo>
                <a:lnTo>
                  <a:pt x="649605" y="2393633"/>
                </a:lnTo>
                <a:lnTo>
                  <a:pt x="647700" y="2292668"/>
                </a:lnTo>
                <a:lnTo>
                  <a:pt x="641985" y="2292668"/>
                </a:lnTo>
                <a:lnTo>
                  <a:pt x="636270" y="2394585"/>
                </a:lnTo>
                <a:lnTo>
                  <a:pt x="625793" y="2409825"/>
                </a:lnTo>
                <a:lnTo>
                  <a:pt x="625793" y="2418398"/>
                </a:lnTo>
                <a:cubicBezTo>
                  <a:pt x="625793" y="2418398"/>
                  <a:pt x="623888" y="2497455"/>
                  <a:pt x="577215" y="2553653"/>
                </a:cubicBezTo>
                <a:cubicBezTo>
                  <a:pt x="577215" y="2553653"/>
                  <a:pt x="488633" y="2526983"/>
                  <a:pt x="433388" y="2436495"/>
                </a:cubicBezTo>
                <a:lnTo>
                  <a:pt x="433388" y="2426970"/>
                </a:lnTo>
                <a:lnTo>
                  <a:pt x="419100" y="2417445"/>
                </a:lnTo>
                <a:lnTo>
                  <a:pt x="414338" y="2320290"/>
                </a:lnTo>
                <a:lnTo>
                  <a:pt x="408623" y="2320290"/>
                </a:lnTo>
                <a:lnTo>
                  <a:pt x="402908" y="2419350"/>
                </a:lnTo>
                <a:lnTo>
                  <a:pt x="393383" y="2428875"/>
                </a:lnTo>
                <a:lnTo>
                  <a:pt x="393383" y="2446020"/>
                </a:lnTo>
                <a:cubicBezTo>
                  <a:pt x="393383" y="2446020"/>
                  <a:pt x="388620" y="2496503"/>
                  <a:pt x="357188" y="2528888"/>
                </a:cubicBezTo>
                <a:cubicBezTo>
                  <a:pt x="357188" y="2528888"/>
                  <a:pt x="302895" y="2500313"/>
                  <a:pt x="270510" y="2461260"/>
                </a:cubicBezTo>
                <a:lnTo>
                  <a:pt x="270510" y="2452688"/>
                </a:lnTo>
                <a:lnTo>
                  <a:pt x="255270" y="2445068"/>
                </a:lnTo>
                <a:lnTo>
                  <a:pt x="251460" y="2356485"/>
                </a:lnTo>
                <a:lnTo>
                  <a:pt x="245745" y="2356485"/>
                </a:lnTo>
                <a:lnTo>
                  <a:pt x="240030" y="2446973"/>
                </a:lnTo>
                <a:lnTo>
                  <a:pt x="230505" y="2458403"/>
                </a:lnTo>
                <a:lnTo>
                  <a:pt x="230505" y="2468880"/>
                </a:lnTo>
                <a:cubicBezTo>
                  <a:pt x="230505" y="2468880"/>
                  <a:pt x="228600" y="2490788"/>
                  <a:pt x="210503" y="2514600"/>
                </a:cubicBezTo>
                <a:lnTo>
                  <a:pt x="183833" y="2492693"/>
                </a:lnTo>
                <a:lnTo>
                  <a:pt x="183833" y="2485073"/>
                </a:lnTo>
                <a:lnTo>
                  <a:pt x="179070" y="2482215"/>
                </a:lnTo>
                <a:lnTo>
                  <a:pt x="179070" y="2469833"/>
                </a:lnTo>
                <a:lnTo>
                  <a:pt x="173355" y="2469833"/>
                </a:lnTo>
                <a:lnTo>
                  <a:pt x="173355" y="2482215"/>
                </a:lnTo>
                <a:lnTo>
                  <a:pt x="165735" y="2478405"/>
                </a:lnTo>
                <a:lnTo>
                  <a:pt x="161925" y="2395538"/>
                </a:lnTo>
                <a:lnTo>
                  <a:pt x="158115" y="2395538"/>
                </a:lnTo>
                <a:lnTo>
                  <a:pt x="155258" y="2479358"/>
                </a:lnTo>
                <a:lnTo>
                  <a:pt x="146685" y="2487930"/>
                </a:lnTo>
                <a:lnTo>
                  <a:pt x="141923" y="2432685"/>
                </a:lnTo>
                <a:lnTo>
                  <a:pt x="138113" y="2432685"/>
                </a:lnTo>
                <a:lnTo>
                  <a:pt x="132398" y="2514600"/>
                </a:lnTo>
                <a:lnTo>
                  <a:pt x="126683" y="2514600"/>
                </a:lnTo>
                <a:lnTo>
                  <a:pt x="126683" y="2527935"/>
                </a:lnTo>
                <a:cubicBezTo>
                  <a:pt x="126683" y="2527935"/>
                  <a:pt x="108585" y="2602230"/>
                  <a:pt x="0" y="2649855"/>
                </a:cubicBezTo>
                <a:lnTo>
                  <a:pt x="0" y="2656523"/>
                </a:lnTo>
                <a:cubicBezTo>
                  <a:pt x="0" y="2656523"/>
                  <a:pt x="85725" y="2700338"/>
                  <a:pt x="101918" y="2775585"/>
                </a:cubicBezTo>
                <a:lnTo>
                  <a:pt x="50483" y="2782253"/>
                </a:lnTo>
                <a:lnTo>
                  <a:pt x="50483" y="2800350"/>
                </a:lnTo>
                <a:lnTo>
                  <a:pt x="63818" y="2800350"/>
                </a:lnTo>
                <a:lnTo>
                  <a:pt x="72390" y="2815590"/>
                </a:lnTo>
                <a:lnTo>
                  <a:pt x="61913" y="2815590"/>
                </a:lnTo>
                <a:lnTo>
                  <a:pt x="61913" y="2890838"/>
                </a:lnTo>
                <a:lnTo>
                  <a:pt x="11477625" y="2890838"/>
                </a:lnTo>
                <a:lnTo>
                  <a:pt x="11477625" y="2826068"/>
                </a:lnTo>
                <a:lnTo>
                  <a:pt x="11432857" y="2802255"/>
                </a:lnTo>
                <a:close/>
                <a:moveTo>
                  <a:pt x="6245543" y="2713673"/>
                </a:moveTo>
                <a:lnTo>
                  <a:pt x="6219825" y="2713673"/>
                </a:lnTo>
                <a:lnTo>
                  <a:pt x="6219825" y="2737485"/>
                </a:lnTo>
                <a:lnTo>
                  <a:pt x="6141720" y="2737485"/>
                </a:lnTo>
                <a:lnTo>
                  <a:pt x="6141720" y="2748915"/>
                </a:lnTo>
                <a:lnTo>
                  <a:pt x="6091238" y="2748915"/>
                </a:lnTo>
                <a:lnTo>
                  <a:pt x="6054090" y="2799398"/>
                </a:lnTo>
                <a:lnTo>
                  <a:pt x="6034088" y="2799398"/>
                </a:lnTo>
                <a:lnTo>
                  <a:pt x="6015990" y="2782253"/>
                </a:lnTo>
                <a:lnTo>
                  <a:pt x="5945505" y="2782253"/>
                </a:lnTo>
                <a:lnTo>
                  <a:pt x="5945505" y="2707958"/>
                </a:lnTo>
                <a:lnTo>
                  <a:pt x="6038850" y="2707958"/>
                </a:lnTo>
                <a:lnTo>
                  <a:pt x="6072188" y="2685098"/>
                </a:lnTo>
                <a:lnTo>
                  <a:pt x="6072188" y="2669858"/>
                </a:lnTo>
                <a:lnTo>
                  <a:pt x="6105525" y="2645093"/>
                </a:lnTo>
                <a:lnTo>
                  <a:pt x="6123623" y="2645093"/>
                </a:lnTo>
                <a:lnTo>
                  <a:pt x="6158865" y="2621280"/>
                </a:lnTo>
                <a:lnTo>
                  <a:pt x="6158865" y="2603183"/>
                </a:lnTo>
                <a:lnTo>
                  <a:pt x="6202680" y="2574608"/>
                </a:lnTo>
                <a:lnTo>
                  <a:pt x="6217920" y="2574608"/>
                </a:lnTo>
                <a:lnTo>
                  <a:pt x="6246495" y="2555558"/>
                </a:lnTo>
                <a:lnTo>
                  <a:pt x="6246495" y="2713673"/>
                </a:lnTo>
                <a:close/>
                <a:moveTo>
                  <a:pt x="6919913" y="1216343"/>
                </a:moveTo>
                <a:lnTo>
                  <a:pt x="6838950" y="1216343"/>
                </a:lnTo>
                <a:lnTo>
                  <a:pt x="6757988" y="1216343"/>
                </a:lnTo>
                <a:lnTo>
                  <a:pt x="6757988" y="997268"/>
                </a:lnTo>
                <a:lnTo>
                  <a:pt x="6832283" y="940118"/>
                </a:lnTo>
                <a:lnTo>
                  <a:pt x="6832283" y="969645"/>
                </a:lnTo>
                <a:lnTo>
                  <a:pt x="6845618" y="969645"/>
                </a:lnTo>
                <a:lnTo>
                  <a:pt x="6845618" y="940118"/>
                </a:lnTo>
                <a:lnTo>
                  <a:pt x="6919913" y="997268"/>
                </a:lnTo>
                <a:lnTo>
                  <a:pt x="6919913" y="1216343"/>
                </a:lnTo>
                <a:close/>
                <a:moveTo>
                  <a:pt x="7429500" y="984885"/>
                </a:moveTo>
                <a:cubicBezTo>
                  <a:pt x="7429500" y="984885"/>
                  <a:pt x="7353300" y="939165"/>
                  <a:pt x="7330440" y="815340"/>
                </a:cubicBezTo>
                <a:cubicBezTo>
                  <a:pt x="7330440" y="815340"/>
                  <a:pt x="7364730" y="933450"/>
                  <a:pt x="7429500" y="960120"/>
                </a:cubicBezTo>
                <a:cubicBezTo>
                  <a:pt x="7494270" y="933450"/>
                  <a:pt x="7528560" y="815340"/>
                  <a:pt x="7528560" y="815340"/>
                </a:cubicBezTo>
                <a:cubicBezTo>
                  <a:pt x="7505700" y="939165"/>
                  <a:pt x="7429500" y="984885"/>
                  <a:pt x="7429500" y="984885"/>
                </a:cubicBezTo>
                <a:close/>
                <a:moveTo>
                  <a:pt x="7429500" y="891540"/>
                </a:moveTo>
                <a:cubicBezTo>
                  <a:pt x="7385685" y="891540"/>
                  <a:pt x="7297103" y="759143"/>
                  <a:pt x="7261860" y="378143"/>
                </a:cubicBezTo>
                <a:cubicBezTo>
                  <a:pt x="7261860" y="378143"/>
                  <a:pt x="7339013" y="363855"/>
                  <a:pt x="7429500" y="363855"/>
                </a:cubicBezTo>
                <a:cubicBezTo>
                  <a:pt x="7519988" y="363855"/>
                  <a:pt x="7597140" y="378143"/>
                  <a:pt x="7597140" y="378143"/>
                </a:cubicBezTo>
                <a:cubicBezTo>
                  <a:pt x="7560945" y="759143"/>
                  <a:pt x="7472363" y="891540"/>
                  <a:pt x="7429500" y="891540"/>
                </a:cubicBezTo>
                <a:close/>
                <a:moveTo>
                  <a:pt x="8589645" y="1386840"/>
                </a:moveTo>
                <a:cubicBezTo>
                  <a:pt x="8562975" y="1386840"/>
                  <a:pt x="8541068" y="1364933"/>
                  <a:pt x="8541068" y="1337310"/>
                </a:cubicBezTo>
                <a:cubicBezTo>
                  <a:pt x="8541068" y="1310640"/>
                  <a:pt x="8562975" y="1287780"/>
                  <a:pt x="8589645" y="1287780"/>
                </a:cubicBezTo>
                <a:cubicBezTo>
                  <a:pt x="8616315" y="1287780"/>
                  <a:pt x="8639175" y="1309688"/>
                  <a:pt x="8639175" y="1337310"/>
                </a:cubicBezTo>
                <a:cubicBezTo>
                  <a:pt x="8638223" y="1364933"/>
                  <a:pt x="8616315" y="1386840"/>
                  <a:pt x="8589645" y="1386840"/>
                </a:cubicBezTo>
                <a:close/>
                <a:moveTo>
                  <a:pt x="9636443" y="1535430"/>
                </a:moveTo>
                <a:lnTo>
                  <a:pt x="9636443" y="1544955"/>
                </a:lnTo>
                <a:lnTo>
                  <a:pt x="9570720" y="1544955"/>
                </a:lnTo>
                <a:cubicBezTo>
                  <a:pt x="9570720" y="1544955"/>
                  <a:pt x="9585007" y="1459230"/>
                  <a:pt x="9605010" y="1362075"/>
                </a:cubicBezTo>
                <a:lnTo>
                  <a:pt x="9672637" y="1374458"/>
                </a:lnTo>
                <a:cubicBezTo>
                  <a:pt x="9650730" y="1377315"/>
                  <a:pt x="9605962" y="1391603"/>
                  <a:pt x="9595485" y="1453515"/>
                </a:cubicBezTo>
                <a:cubicBezTo>
                  <a:pt x="9586912" y="1511618"/>
                  <a:pt x="9636443" y="1535430"/>
                  <a:pt x="9636443" y="1535430"/>
                </a:cubicBezTo>
                <a:close/>
                <a:moveTo>
                  <a:pt x="9673590" y="1358265"/>
                </a:moveTo>
                <a:lnTo>
                  <a:pt x="9605962" y="1358265"/>
                </a:lnTo>
                <a:cubicBezTo>
                  <a:pt x="9608820" y="1343978"/>
                  <a:pt x="9611678" y="1328738"/>
                  <a:pt x="9615487" y="1314450"/>
                </a:cubicBezTo>
                <a:lnTo>
                  <a:pt x="9673590" y="1323975"/>
                </a:lnTo>
                <a:lnTo>
                  <a:pt x="9673590" y="1358265"/>
                </a:lnTo>
                <a:close/>
                <a:moveTo>
                  <a:pt x="9673590" y="1310640"/>
                </a:moveTo>
                <a:lnTo>
                  <a:pt x="9616440" y="1310640"/>
                </a:lnTo>
                <a:cubicBezTo>
                  <a:pt x="9618345" y="1301115"/>
                  <a:pt x="9620250" y="1290638"/>
                  <a:pt x="9623107" y="1281113"/>
                </a:cubicBezTo>
                <a:cubicBezTo>
                  <a:pt x="9624060" y="1276350"/>
                  <a:pt x="9625012" y="1271588"/>
                  <a:pt x="9625965" y="1266825"/>
                </a:cubicBezTo>
                <a:lnTo>
                  <a:pt x="9673590" y="1276350"/>
                </a:lnTo>
                <a:lnTo>
                  <a:pt x="9673590" y="1310640"/>
                </a:lnTo>
                <a:close/>
                <a:moveTo>
                  <a:pt x="9673590" y="1263015"/>
                </a:moveTo>
                <a:lnTo>
                  <a:pt x="9626918" y="1263015"/>
                </a:lnTo>
                <a:cubicBezTo>
                  <a:pt x="9630728" y="1245870"/>
                  <a:pt x="9634537" y="1230630"/>
                  <a:pt x="9637395" y="1218248"/>
                </a:cubicBezTo>
                <a:lnTo>
                  <a:pt x="9674543" y="1224915"/>
                </a:lnTo>
                <a:lnTo>
                  <a:pt x="9674543" y="1263015"/>
                </a:lnTo>
                <a:close/>
                <a:moveTo>
                  <a:pt x="9673590" y="1215390"/>
                </a:moveTo>
                <a:lnTo>
                  <a:pt x="9637395" y="1215390"/>
                </a:lnTo>
                <a:cubicBezTo>
                  <a:pt x="9651682" y="1155383"/>
                  <a:pt x="9653587" y="1153478"/>
                  <a:pt x="9653587" y="1153478"/>
                </a:cubicBezTo>
                <a:lnTo>
                  <a:pt x="9672637" y="1189673"/>
                </a:lnTo>
                <a:lnTo>
                  <a:pt x="9672637" y="1215390"/>
                </a:lnTo>
                <a:close/>
                <a:moveTo>
                  <a:pt x="9696450" y="1189673"/>
                </a:moveTo>
                <a:lnTo>
                  <a:pt x="9715500" y="1153478"/>
                </a:lnTo>
                <a:cubicBezTo>
                  <a:pt x="9715500" y="1153478"/>
                  <a:pt x="9717405" y="1155383"/>
                  <a:pt x="9731693" y="1215390"/>
                </a:cubicBezTo>
                <a:lnTo>
                  <a:pt x="9695498" y="1215390"/>
                </a:lnTo>
                <a:lnTo>
                  <a:pt x="9695498" y="1189673"/>
                </a:lnTo>
                <a:close/>
                <a:moveTo>
                  <a:pt x="9696450" y="1225868"/>
                </a:moveTo>
                <a:lnTo>
                  <a:pt x="9733598" y="1219200"/>
                </a:lnTo>
                <a:cubicBezTo>
                  <a:pt x="9736455" y="1231583"/>
                  <a:pt x="9740265" y="1245870"/>
                  <a:pt x="9744075" y="1263968"/>
                </a:cubicBezTo>
                <a:lnTo>
                  <a:pt x="9697403" y="1263968"/>
                </a:lnTo>
                <a:lnTo>
                  <a:pt x="9697403" y="1225868"/>
                </a:lnTo>
                <a:close/>
                <a:moveTo>
                  <a:pt x="9696450" y="1276350"/>
                </a:moveTo>
                <a:lnTo>
                  <a:pt x="9744075" y="1266825"/>
                </a:lnTo>
                <a:cubicBezTo>
                  <a:pt x="9745028" y="1271588"/>
                  <a:pt x="9745980" y="1276350"/>
                  <a:pt x="9747885" y="1281113"/>
                </a:cubicBezTo>
                <a:cubicBezTo>
                  <a:pt x="9749790" y="1290638"/>
                  <a:pt x="9751695" y="1301115"/>
                  <a:pt x="9754553" y="1310640"/>
                </a:cubicBezTo>
                <a:lnTo>
                  <a:pt x="9697403" y="1310640"/>
                </a:lnTo>
                <a:lnTo>
                  <a:pt x="9697403" y="1276350"/>
                </a:lnTo>
                <a:close/>
                <a:moveTo>
                  <a:pt x="9696450" y="1323975"/>
                </a:moveTo>
                <a:lnTo>
                  <a:pt x="9754553" y="1314450"/>
                </a:lnTo>
                <a:cubicBezTo>
                  <a:pt x="9757410" y="1328738"/>
                  <a:pt x="9760268" y="1343978"/>
                  <a:pt x="9764078" y="1358265"/>
                </a:cubicBezTo>
                <a:lnTo>
                  <a:pt x="9696450" y="1358265"/>
                </a:lnTo>
                <a:lnTo>
                  <a:pt x="9696450" y="1323975"/>
                </a:lnTo>
                <a:close/>
                <a:moveTo>
                  <a:pt x="9733598" y="1544955"/>
                </a:moveTo>
                <a:lnTo>
                  <a:pt x="9733598" y="1535430"/>
                </a:lnTo>
                <a:cubicBezTo>
                  <a:pt x="9733598" y="1535430"/>
                  <a:pt x="9783128" y="1511618"/>
                  <a:pt x="9773603" y="1453515"/>
                </a:cubicBezTo>
                <a:cubicBezTo>
                  <a:pt x="9763125" y="1391603"/>
                  <a:pt x="9718357" y="1377315"/>
                  <a:pt x="9696450" y="1374458"/>
                </a:cubicBezTo>
                <a:lnTo>
                  <a:pt x="9764078" y="1362075"/>
                </a:lnTo>
                <a:cubicBezTo>
                  <a:pt x="9784080" y="1459230"/>
                  <a:pt x="9798368" y="1544955"/>
                  <a:pt x="9798368" y="1544955"/>
                </a:cubicBezTo>
                <a:lnTo>
                  <a:pt x="9733598" y="1544955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464784" y="223388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马斯喀特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599473" y="3276157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Muscat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9E287BF5-31B9-48B5-B00F-2CA3455260BB}"/>
              </a:ext>
            </a:extLst>
          </p:cNvPr>
          <p:cNvSpPr/>
          <p:nvPr/>
        </p:nvSpPr>
        <p:spPr>
          <a:xfrm>
            <a:off x="-2859" y="2521973"/>
            <a:ext cx="12194860" cy="2778690"/>
          </a:xfrm>
          <a:custGeom>
            <a:avLst/>
            <a:gdLst>
              <a:gd name="connsiteX0" fmla="*/ 11469052 w 11474767"/>
              <a:gd name="connsiteY0" fmla="*/ 2578418 h 2614612"/>
              <a:gd name="connsiteX1" fmla="*/ 11469052 w 11474767"/>
              <a:gd name="connsiteY1" fmla="*/ 2573655 h 2614612"/>
              <a:gd name="connsiteX2" fmla="*/ 11470958 w 11474767"/>
              <a:gd name="connsiteY2" fmla="*/ 2568893 h 2614612"/>
              <a:gd name="connsiteX3" fmla="*/ 11465242 w 11474767"/>
              <a:gd name="connsiteY3" fmla="*/ 2562225 h 2614612"/>
              <a:gd name="connsiteX4" fmla="*/ 11465242 w 11474767"/>
              <a:gd name="connsiteY4" fmla="*/ 2553653 h 2614612"/>
              <a:gd name="connsiteX5" fmla="*/ 11462385 w 11474767"/>
              <a:gd name="connsiteY5" fmla="*/ 2550795 h 2614612"/>
              <a:gd name="connsiteX6" fmla="*/ 11459527 w 11474767"/>
              <a:gd name="connsiteY6" fmla="*/ 2553653 h 2614612"/>
              <a:gd name="connsiteX7" fmla="*/ 11459527 w 11474767"/>
              <a:gd name="connsiteY7" fmla="*/ 2562225 h 2614612"/>
              <a:gd name="connsiteX8" fmla="*/ 11453812 w 11474767"/>
              <a:gd name="connsiteY8" fmla="*/ 2568893 h 2614612"/>
              <a:gd name="connsiteX9" fmla="*/ 11455717 w 11474767"/>
              <a:gd name="connsiteY9" fmla="*/ 2573655 h 2614612"/>
              <a:gd name="connsiteX10" fmla="*/ 11455717 w 11474767"/>
              <a:gd name="connsiteY10" fmla="*/ 2578418 h 2614612"/>
              <a:gd name="connsiteX11" fmla="*/ 11449050 w 11474767"/>
              <a:gd name="connsiteY11" fmla="*/ 2578418 h 2614612"/>
              <a:gd name="connsiteX12" fmla="*/ 11449050 w 11474767"/>
              <a:gd name="connsiteY12" fmla="*/ 2578418 h 2614612"/>
              <a:gd name="connsiteX13" fmla="*/ 11450955 w 11474767"/>
              <a:gd name="connsiteY13" fmla="*/ 2573655 h 2614612"/>
              <a:gd name="connsiteX14" fmla="*/ 11445240 w 11474767"/>
              <a:gd name="connsiteY14" fmla="*/ 2566988 h 2614612"/>
              <a:gd name="connsiteX15" fmla="*/ 11445240 w 11474767"/>
              <a:gd name="connsiteY15" fmla="*/ 2558415 h 2614612"/>
              <a:gd name="connsiteX16" fmla="*/ 11442383 w 11474767"/>
              <a:gd name="connsiteY16" fmla="*/ 2555558 h 2614612"/>
              <a:gd name="connsiteX17" fmla="*/ 11439525 w 11474767"/>
              <a:gd name="connsiteY17" fmla="*/ 2558415 h 2614612"/>
              <a:gd name="connsiteX18" fmla="*/ 11439525 w 11474767"/>
              <a:gd name="connsiteY18" fmla="*/ 2566988 h 2614612"/>
              <a:gd name="connsiteX19" fmla="*/ 11433810 w 11474767"/>
              <a:gd name="connsiteY19" fmla="*/ 2573655 h 2614612"/>
              <a:gd name="connsiteX20" fmla="*/ 11435715 w 11474767"/>
              <a:gd name="connsiteY20" fmla="*/ 2578418 h 2614612"/>
              <a:gd name="connsiteX21" fmla="*/ 11435715 w 11474767"/>
              <a:gd name="connsiteY21" fmla="*/ 2578418 h 2614612"/>
              <a:gd name="connsiteX22" fmla="*/ 11363325 w 11474767"/>
              <a:gd name="connsiteY22" fmla="*/ 2578418 h 2614612"/>
              <a:gd name="connsiteX23" fmla="*/ 11363325 w 11474767"/>
              <a:gd name="connsiteY23" fmla="*/ 2578418 h 2614612"/>
              <a:gd name="connsiteX24" fmla="*/ 11365230 w 11474767"/>
              <a:gd name="connsiteY24" fmla="*/ 2573655 h 2614612"/>
              <a:gd name="connsiteX25" fmla="*/ 11359515 w 11474767"/>
              <a:gd name="connsiteY25" fmla="*/ 2566988 h 2614612"/>
              <a:gd name="connsiteX26" fmla="*/ 11359515 w 11474767"/>
              <a:gd name="connsiteY26" fmla="*/ 2558415 h 2614612"/>
              <a:gd name="connsiteX27" fmla="*/ 11356658 w 11474767"/>
              <a:gd name="connsiteY27" fmla="*/ 2555558 h 2614612"/>
              <a:gd name="connsiteX28" fmla="*/ 11353800 w 11474767"/>
              <a:gd name="connsiteY28" fmla="*/ 2558415 h 2614612"/>
              <a:gd name="connsiteX29" fmla="*/ 11353800 w 11474767"/>
              <a:gd name="connsiteY29" fmla="*/ 2566988 h 2614612"/>
              <a:gd name="connsiteX30" fmla="*/ 11348085 w 11474767"/>
              <a:gd name="connsiteY30" fmla="*/ 2573655 h 2614612"/>
              <a:gd name="connsiteX31" fmla="*/ 11349990 w 11474767"/>
              <a:gd name="connsiteY31" fmla="*/ 2578418 h 2614612"/>
              <a:gd name="connsiteX32" fmla="*/ 11349990 w 11474767"/>
              <a:gd name="connsiteY32" fmla="*/ 2578418 h 2614612"/>
              <a:gd name="connsiteX33" fmla="*/ 11343323 w 11474767"/>
              <a:gd name="connsiteY33" fmla="*/ 2578418 h 2614612"/>
              <a:gd name="connsiteX34" fmla="*/ 11343323 w 11474767"/>
              <a:gd name="connsiteY34" fmla="*/ 2573655 h 2614612"/>
              <a:gd name="connsiteX35" fmla="*/ 11345227 w 11474767"/>
              <a:gd name="connsiteY35" fmla="*/ 2568893 h 2614612"/>
              <a:gd name="connsiteX36" fmla="*/ 11339512 w 11474767"/>
              <a:gd name="connsiteY36" fmla="*/ 2562225 h 2614612"/>
              <a:gd name="connsiteX37" fmla="*/ 11339512 w 11474767"/>
              <a:gd name="connsiteY37" fmla="*/ 2553653 h 2614612"/>
              <a:gd name="connsiteX38" fmla="*/ 11336655 w 11474767"/>
              <a:gd name="connsiteY38" fmla="*/ 2550795 h 2614612"/>
              <a:gd name="connsiteX39" fmla="*/ 11333798 w 11474767"/>
              <a:gd name="connsiteY39" fmla="*/ 2553653 h 2614612"/>
              <a:gd name="connsiteX40" fmla="*/ 11333798 w 11474767"/>
              <a:gd name="connsiteY40" fmla="*/ 2562225 h 2614612"/>
              <a:gd name="connsiteX41" fmla="*/ 11328083 w 11474767"/>
              <a:gd name="connsiteY41" fmla="*/ 2568893 h 2614612"/>
              <a:gd name="connsiteX42" fmla="*/ 11329988 w 11474767"/>
              <a:gd name="connsiteY42" fmla="*/ 2573655 h 2614612"/>
              <a:gd name="connsiteX43" fmla="*/ 11329988 w 11474767"/>
              <a:gd name="connsiteY43" fmla="*/ 2578418 h 2614612"/>
              <a:gd name="connsiteX44" fmla="*/ 11239500 w 11474767"/>
              <a:gd name="connsiteY44" fmla="*/ 2578418 h 2614612"/>
              <a:gd name="connsiteX45" fmla="*/ 11239500 w 11474767"/>
              <a:gd name="connsiteY45" fmla="*/ 2573655 h 2614612"/>
              <a:gd name="connsiteX46" fmla="*/ 11241405 w 11474767"/>
              <a:gd name="connsiteY46" fmla="*/ 2568893 h 2614612"/>
              <a:gd name="connsiteX47" fmla="*/ 11235690 w 11474767"/>
              <a:gd name="connsiteY47" fmla="*/ 2562225 h 2614612"/>
              <a:gd name="connsiteX48" fmla="*/ 11235690 w 11474767"/>
              <a:gd name="connsiteY48" fmla="*/ 2553653 h 2614612"/>
              <a:gd name="connsiteX49" fmla="*/ 11232833 w 11474767"/>
              <a:gd name="connsiteY49" fmla="*/ 2550795 h 2614612"/>
              <a:gd name="connsiteX50" fmla="*/ 11229975 w 11474767"/>
              <a:gd name="connsiteY50" fmla="*/ 2553653 h 2614612"/>
              <a:gd name="connsiteX51" fmla="*/ 11229975 w 11474767"/>
              <a:gd name="connsiteY51" fmla="*/ 2562225 h 2614612"/>
              <a:gd name="connsiteX52" fmla="*/ 11224260 w 11474767"/>
              <a:gd name="connsiteY52" fmla="*/ 2568893 h 2614612"/>
              <a:gd name="connsiteX53" fmla="*/ 11226165 w 11474767"/>
              <a:gd name="connsiteY53" fmla="*/ 2573655 h 2614612"/>
              <a:gd name="connsiteX54" fmla="*/ 11226165 w 11474767"/>
              <a:gd name="connsiteY54" fmla="*/ 2578418 h 2614612"/>
              <a:gd name="connsiteX55" fmla="*/ 11206162 w 11474767"/>
              <a:gd name="connsiteY55" fmla="*/ 2578418 h 2614612"/>
              <a:gd name="connsiteX56" fmla="*/ 11140440 w 11474767"/>
              <a:gd name="connsiteY56" fmla="*/ 2543175 h 2614612"/>
              <a:gd name="connsiteX57" fmla="*/ 11083290 w 11474767"/>
              <a:gd name="connsiteY57" fmla="*/ 2474595 h 2614612"/>
              <a:gd name="connsiteX58" fmla="*/ 11089005 w 11474767"/>
              <a:gd name="connsiteY58" fmla="*/ 2467928 h 2614612"/>
              <a:gd name="connsiteX59" fmla="*/ 11087100 w 11474767"/>
              <a:gd name="connsiteY59" fmla="*/ 2458403 h 2614612"/>
              <a:gd name="connsiteX60" fmla="*/ 11111865 w 11474767"/>
              <a:gd name="connsiteY60" fmla="*/ 2423160 h 2614612"/>
              <a:gd name="connsiteX61" fmla="*/ 11087100 w 11474767"/>
              <a:gd name="connsiteY61" fmla="*/ 2390775 h 2614612"/>
              <a:gd name="connsiteX62" fmla="*/ 11086148 w 11474767"/>
              <a:gd name="connsiteY62" fmla="*/ 2373630 h 2614612"/>
              <a:gd name="connsiteX63" fmla="*/ 11082338 w 11474767"/>
              <a:gd name="connsiteY63" fmla="*/ 2362200 h 2614612"/>
              <a:gd name="connsiteX64" fmla="*/ 11115675 w 11474767"/>
              <a:gd name="connsiteY64" fmla="*/ 2307908 h 2614612"/>
              <a:gd name="connsiteX65" fmla="*/ 11122342 w 11474767"/>
              <a:gd name="connsiteY65" fmla="*/ 2303145 h 2614612"/>
              <a:gd name="connsiteX66" fmla="*/ 11135677 w 11474767"/>
              <a:gd name="connsiteY66" fmla="*/ 2289810 h 2614612"/>
              <a:gd name="connsiteX67" fmla="*/ 11172825 w 11474767"/>
              <a:gd name="connsiteY67" fmla="*/ 2263140 h 2614612"/>
              <a:gd name="connsiteX68" fmla="*/ 11206162 w 11474767"/>
              <a:gd name="connsiteY68" fmla="*/ 2256473 h 2614612"/>
              <a:gd name="connsiteX69" fmla="*/ 11216640 w 11474767"/>
              <a:gd name="connsiteY69" fmla="*/ 2241233 h 2614612"/>
              <a:gd name="connsiteX70" fmla="*/ 11226165 w 11474767"/>
              <a:gd name="connsiteY70" fmla="*/ 2226945 h 2614612"/>
              <a:gd name="connsiteX71" fmla="*/ 11260455 w 11474767"/>
              <a:gd name="connsiteY71" fmla="*/ 2197418 h 2614612"/>
              <a:gd name="connsiteX72" fmla="*/ 11265217 w 11474767"/>
              <a:gd name="connsiteY72" fmla="*/ 2192655 h 2614612"/>
              <a:gd name="connsiteX73" fmla="*/ 11269980 w 11474767"/>
              <a:gd name="connsiteY73" fmla="*/ 2187893 h 2614612"/>
              <a:gd name="connsiteX74" fmla="*/ 11268075 w 11474767"/>
              <a:gd name="connsiteY74" fmla="*/ 2182178 h 2614612"/>
              <a:gd name="connsiteX75" fmla="*/ 11294745 w 11474767"/>
              <a:gd name="connsiteY75" fmla="*/ 2154555 h 2614612"/>
              <a:gd name="connsiteX76" fmla="*/ 11293792 w 11474767"/>
              <a:gd name="connsiteY76" fmla="*/ 2141220 h 2614612"/>
              <a:gd name="connsiteX77" fmla="*/ 11261408 w 11474767"/>
              <a:gd name="connsiteY77" fmla="*/ 2141220 h 2614612"/>
              <a:gd name="connsiteX78" fmla="*/ 11151870 w 11474767"/>
              <a:gd name="connsiteY78" fmla="*/ 1948815 h 2614612"/>
              <a:gd name="connsiteX79" fmla="*/ 11041380 w 11474767"/>
              <a:gd name="connsiteY79" fmla="*/ 1895475 h 2614612"/>
              <a:gd name="connsiteX80" fmla="*/ 11041380 w 11474767"/>
              <a:gd name="connsiteY80" fmla="*/ 1894523 h 2614612"/>
              <a:gd name="connsiteX81" fmla="*/ 11042333 w 11474767"/>
              <a:gd name="connsiteY81" fmla="*/ 1893570 h 2614612"/>
              <a:gd name="connsiteX82" fmla="*/ 11042333 w 11474767"/>
              <a:gd name="connsiteY82" fmla="*/ 1891665 h 2614612"/>
              <a:gd name="connsiteX83" fmla="*/ 11044238 w 11474767"/>
              <a:gd name="connsiteY83" fmla="*/ 1891665 h 2614612"/>
              <a:gd name="connsiteX84" fmla="*/ 11044238 w 11474767"/>
              <a:gd name="connsiteY84" fmla="*/ 1890713 h 2614612"/>
              <a:gd name="connsiteX85" fmla="*/ 11046142 w 11474767"/>
              <a:gd name="connsiteY85" fmla="*/ 1889760 h 2614612"/>
              <a:gd name="connsiteX86" fmla="*/ 11046142 w 11474767"/>
              <a:gd name="connsiteY86" fmla="*/ 1886903 h 2614612"/>
              <a:gd name="connsiteX87" fmla="*/ 11041380 w 11474767"/>
              <a:gd name="connsiteY87" fmla="*/ 1886903 h 2614612"/>
              <a:gd name="connsiteX88" fmla="*/ 11041380 w 11474767"/>
              <a:gd name="connsiteY88" fmla="*/ 1885950 h 2614612"/>
              <a:gd name="connsiteX89" fmla="*/ 11045190 w 11474767"/>
              <a:gd name="connsiteY89" fmla="*/ 1877378 h 2614612"/>
              <a:gd name="connsiteX90" fmla="*/ 11040427 w 11474767"/>
              <a:gd name="connsiteY90" fmla="*/ 1870710 h 2614612"/>
              <a:gd name="connsiteX91" fmla="*/ 11041380 w 11474767"/>
              <a:gd name="connsiteY91" fmla="*/ 1865948 h 2614612"/>
              <a:gd name="connsiteX92" fmla="*/ 11037570 w 11474767"/>
              <a:gd name="connsiteY92" fmla="*/ 1863090 h 2614612"/>
              <a:gd name="connsiteX93" fmla="*/ 11038523 w 11474767"/>
              <a:gd name="connsiteY93" fmla="*/ 1859280 h 2614612"/>
              <a:gd name="connsiteX94" fmla="*/ 11034712 w 11474767"/>
              <a:gd name="connsiteY94" fmla="*/ 1855470 h 2614612"/>
              <a:gd name="connsiteX95" fmla="*/ 11029950 w 11474767"/>
              <a:gd name="connsiteY95" fmla="*/ 1775460 h 2614612"/>
              <a:gd name="connsiteX96" fmla="*/ 11029950 w 11474767"/>
              <a:gd name="connsiteY96" fmla="*/ 1773555 h 2614612"/>
              <a:gd name="connsiteX97" fmla="*/ 11028998 w 11474767"/>
              <a:gd name="connsiteY97" fmla="*/ 1773555 h 2614612"/>
              <a:gd name="connsiteX98" fmla="*/ 11028998 w 11474767"/>
              <a:gd name="connsiteY98" fmla="*/ 1770698 h 2614612"/>
              <a:gd name="connsiteX99" fmla="*/ 11033760 w 11474767"/>
              <a:gd name="connsiteY99" fmla="*/ 1766888 h 2614612"/>
              <a:gd name="connsiteX100" fmla="*/ 11035665 w 11474767"/>
              <a:gd name="connsiteY100" fmla="*/ 1763078 h 2614612"/>
              <a:gd name="connsiteX101" fmla="*/ 11035665 w 11474767"/>
              <a:gd name="connsiteY101" fmla="*/ 1756410 h 2614612"/>
              <a:gd name="connsiteX102" fmla="*/ 11036617 w 11474767"/>
              <a:gd name="connsiteY102" fmla="*/ 1756410 h 2614612"/>
              <a:gd name="connsiteX103" fmla="*/ 11036617 w 11474767"/>
              <a:gd name="connsiteY103" fmla="*/ 1745933 h 2614612"/>
              <a:gd name="connsiteX104" fmla="*/ 11035665 w 11474767"/>
              <a:gd name="connsiteY104" fmla="*/ 1744028 h 2614612"/>
              <a:gd name="connsiteX105" fmla="*/ 11033760 w 11474767"/>
              <a:gd name="connsiteY105" fmla="*/ 1744980 h 2614612"/>
              <a:gd name="connsiteX106" fmla="*/ 11033760 w 11474767"/>
              <a:gd name="connsiteY106" fmla="*/ 1755458 h 2614612"/>
              <a:gd name="connsiteX107" fmla="*/ 11034712 w 11474767"/>
              <a:gd name="connsiteY107" fmla="*/ 1755458 h 2614612"/>
              <a:gd name="connsiteX108" fmla="*/ 11034712 w 11474767"/>
              <a:gd name="connsiteY108" fmla="*/ 1762125 h 2614612"/>
              <a:gd name="connsiteX109" fmla="*/ 11033760 w 11474767"/>
              <a:gd name="connsiteY109" fmla="*/ 1764983 h 2614612"/>
              <a:gd name="connsiteX110" fmla="*/ 11030902 w 11474767"/>
              <a:gd name="connsiteY110" fmla="*/ 1765935 h 2614612"/>
              <a:gd name="connsiteX111" fmla="*/ 11029950 w 11474767"/>
              <a:gd name="connsiteY111" fmla="*/ 1764983 h 2614612"/>
              <a:gd name="connsiteX112" fmla="*/ 11029950 w 11474767"/>
              <a:gd name="connsiteY112" fmla="*/ 1725930 h 2614612"/>
              <a:gd name="connsiteX113" fmla="*/ 11030902 w 11474767"/>
              <a:gd name="connsiteY113" fmla="*/ 1725930 h 2614612"/>
              <a:gd name="connsiteX114" fmla="*/ 11030902 w 11474767"/>
              <a:gd name="connsiteY114" fmla="*/ 1721168 h 2614612"/>
              <a:gd name="connsiteX115" fmla="*/ 11028998 w 11474767"/>
              <a:gd name="connsiteY115" fmla="*/ 1719263 h 2614612"/>
              <a:gd name="connsiteX116" fmla="*/ 11028045 w 11474767"/>
              <a:gd name="connsiteY116" fmla="*/ 1721168 h 2614612"/>
              <a:gd name="connsiteX117" fmla="*/ 11028045 w 11474767"/>
              <a:gd name="connsiteY117" fmla="*/ 1725930 h 2614612"/>
              <a:gd name="connsiteX118" fmla="*/ 11028998 w 11474767"/>
              <a:gd name="connsiteY118" fmla="*/ 1725930 h 2614612"/>
              <a:gd name="connsiteX119" fmla="*/ 11028998 w 11474767"/>
              <a:gd name="connsiteY119" fmla="*/ 1764983 h 2614612"/>
              <a:gd name="connsiteX120" fmla="*/ 11028045 w 11474767"/>
              <a:gd name="connsiteY120" fmla="*/ 1765935 h 2614612"/>
              <a:gd name="connsiteX121" fmla="*/ 11024235 w 11474767"/>
              <a:gd name="connsiteY121" fmla="*/ 1764983 h 2614612"/>
              <a:gd name="connsiteX122" fmla="*/ 11023283 w 11474767"/>
              <a:gd name="connsiteY122" fmla="*/ 1762125 h 2614612"/>
              <a:gd name="connsiteX123" fmla="*/ 11023283 w 11474767"/>
              <a:gd name="connsiteY123" fmla="*/ 1755458 h 2614612"/>
              <a:gd name="connsiteX124" fmla="*/ 11024235 w 11474767"/>
              <a:gd name="connsiteY124" fmla="*/ 1755458 h 2614612"/>
              <a:gd name="connsiteX125" fmla="*/ 11024235 w 11474767"/>
              <a:gd name="connsiteY125" fmla="*/ 1744980 h 2614612"/>
              <a:gd name="connsiteX126" fmla="*/ 11022330 w 11474767"/>
              <a:gd name="connsiteY126" fmla="*/ 1744028 h 2614612"/>
              <a:gd name="connsiteX127" fmla="*/ 11020425 w 11474767"/>
              <a:gd name="connsiteY127" fmla="*/ 1745933 h 2614612"/>
              <a:gd name="connsiteX128" fmla="*/ 11020425 w 11474767"/>
              <a:gd name="connsiteY128" fmla="*/ 1756410 h 2614612"/>
              <a:gd name="connsiteX129" fmla="*/ 11021377 w 11474767"/>
              <a:gd name="connsiteY129" fmla="*/ 1756410 h 2614612"/>
              <a:gd name="connsiteX130" fmla="*/ 11021377 w 11474767"/>
              <a:gd name="connsiteY130" fmla="*/ 1763078 h 2614612"/>
              <a:gd name="connsiteX131" fmla="*/ 11023283 w 11474767"/>
              <a:gd name="connsiteY131" fmla="*/ 1766888 h 2614612"/>
              <a:gd name="connsiteX132" fmla="*/ 11028045 w 11474767"/>
              <a:gd name="connsiteY132" fmla="*/ 1770698 h 2614612"/>
              <a:gd name="connsiteX133" fmla="*/ 11028045 w 11474767"/>
              <a:gd name="connsiteY133" fmla="*/ 1773555 h 2614612"/>
              <a:gd name="connsiteX134" fmla="*/ 11027092 w 11474767"/>
              <a:gd name="connsiteY134" fmla="*/ 1773555 h 2614612"/>
              <a:gd name="connsiteX135" fmla="*/ 11027092 w 11474767"/>
              <a:gd name="connsiteY135" fmla="*/ 1775460 h 2614612"/>
              <a:gd name="connsiteX136" fmla="*/ 11022330 w 11474767"/>
              <a:gd name="connsiteY136" fmla="*/ 1855470 h 2614612"/>
              <a:gd name="connsiteX137" fmla="*/ 11018520 w 11474767"/>
              <a:gd name="connsiteY137" fmla="*/ 1859280 h 2614612"/>
              <a:gd name="connsiteX138" fmla="*/ 11019473 w 11474767"/>
              <a:gd name="connsiteY138" fmla="*/ 1863090 h 2614612"/>
              <a:gd name="connsiteX139" fmla="*/ 11016615 w 11474767"/>
              <a:gd name="connsiteY139" fmla="*/ 1865948 h 2614612"/>
              <a:gd name="connsiteX140" fmla="*/ 11017567 w 11474767"/>
              <a:gd name="connsiteY140" fmla="*/ 1870710 h 2614612"/>
              <a:gd name="connsiteX141" fmla="*/ 11012805 w 11474767"/>
              <a:gd name="connsiteY141" fmla="*/ 1877378 h 2614612"/>
              <a:gd name="connsiteX142" fmla="*/ 11016615 w 11474767"/>
              <a:gd name="connsiteY142" fmla="*/ 1885950 h 2614612"/>
              <a:gd name="connsiteX143" fmla="*/ 11016615 w 11474767"/>
              <a:gd name="connsiteY143" fmla="*/ 1886903 h 2614612"/>
              <a:gd name="connsiteX144" fmla="*/ 11011852 w 11474767"/>
              <a:gd name="connsiteY144" fmla="*/ 1886903 h 2614612"/>
              <a:gd name="connsiteX145" fmla="*/ 11011852 w 11474767"/>
              <a:gd name="connsiteY145" fmla="*/ 1889760 h 2614612"/>
              <a:gd name="connsiteX146" fmla="*/ 11013758 w 11474767"/>
              <a:gd name="connsiteY146" fmla="*/ 1890713 h 2614612"/>
              <a:gd name="connsiteX147" fmla="*/ 11013758 w 11474767"/>
              <a:gd name="connsiteY147" fmla="*/ 1891665 h 2614612"/>
              <a:gd name="connsiteX148" fmla="*/ 11015662 w 11474767"/>
              <a:gd name="connsiteY148" fmla="*/ 1891665 h 2614612"/>
              <a:gd name="connsiteX149" fmla="*/ 11015662 w 11474767"/>
              <a:gd name="connsiteY149" fmla="*/ 1893570 h 2614612"/>
              <a:gd name="connsiteX150" fmla="*/ 11016615 w 11474767"/>
              <a:gd name="connsiteY150" fmla="*/ 1894523 h 2614612"/>
              <a:gd name="connsiteX151" fmla="*/ 11016615 w 11474767"/>
              <a:gd name="connsiteY151" fmla="*/ 1895475 h 2614612"/>
              <a:gd name="connsiteX152" fmla="*/ 10906125 w 11474767"/>
              <a:gd name="connsiteY152" fmla="*/ 1948815 h 2614612"/>
              <a:gd name="connsiteX153" fmla="*/ 10796588 w 11474767"/>
              <a:gd name="connsiteY153" fmla="*/ 2141220 h 2614612"/>
              <a:gd name="connsiteX154" fmla="*/ 10764202 w 11474767"/>
              <a:gd name="connsiteY154" fmla="*/ 2141220 h 2614612"/>
              <a:gd name="connsiteX155" fmla="*/ 10763250 w 11474767"/>
              <a:gd name="connsiteY155" fmla="*/ 2154555 h 2614612"/>
              <a:gd name="connsiteX156" fmla="*/ 10789920 w 11474767"/>
              <a:gd name="connsiteY156" fmla="*/ 2182178 h 2614612"/>
              <a:gd name="connsiteX157" fmla="*/ 10788015 w 11474767"/>
              <a:gd name="connsiteY157" fmla="*/ 2187893 h 2614612"/>
              <a:gd name="connsiteX158" fmla="*/ 10792777 w 11474767"/>
              <a:gd name="connsiteY158" fmla="*/ 2192655 h 2614612"/>
              <a:gd name="connsiteX159" fmla="*/ 10797540 w 11474767"/>
              <a:gd name="connsiteY159" fmla="*/ 2197418 h 2614612"/>
              <a:gd name="connsiteX160" fmla="*/ 10831830 w 11474767"/>
              <a:gd name="connsiteY160" fmla="*/ 2226945 h 2614612"/>
              <a:gd name="connsiteX161" fmla="*/ 10841355 w 11474767"/>
              <a:gd name="connsiteY161" fmla="*/ 2241233 h 2614612"/>
              <a:gd name="connsiteX162" fmla="*/ 10851833 w 11474767"/>
              <a:gd name="connsiteY162" fmla="*/ 2256473 h 2614612"/>
              <a:gd name="connsiteX163" fmla="*/ 10886123 w 11474767"/>
              <a:gd name="connsiteY163" fmla="*/ 2263140 h 2614612"/>
              <a:gd name="connsiteX164" fmla="*/ 10923270 w 11474767"/>
              <a:gd name="connsiteY164" fmla="*/ 2289810 h 2614612"/>
              <a:gd name="connsiteX165" fmla="*/ 10936605 w 11474767"/>
              <a:gd name="connsiteY165" fmla="*/ 2303145 h 2614612"/>
              <a:gd name="connsiteX166" fmla="*/ 10943273 w 11474767"/>
              <a:gd name="connsiteY166" fmla="*/ 2307908 h 2614612"/>
              <a:gd name="connsiteX167" fmla="*/ 10976610 w 11474767"/>
              <a:gd name="connsiteY167" fmla="*/ 2362200 h 2614612"/>
              <a:gd name="connsiteX168" fmla="*/ 10972800 w 11474767"/>
              <a:gd name="connsiteY168" fmla="*/ 2373630 h 2614612"/>
              <a:gd name="connsiteX169" fmla="*/ 10971848 w 11474767"/>
              <a:gd name="connsiteY169" fmla="*/ 2390775 h 2614612"/>
              <a:gd name="connsiteX170" fmla="*/ 10946130 w 11474767"/>
              <a:gd name="connsiteY170" fmla="*/ 2423160 h 2614612"/>
              <a:gd name="connsiteX171" fmla="*/ 10970895 w 11474767"/>
              <a:gd name="connsiteY171" fmla="*/ 2458403 h 2614612"/>
              <a:gd name="connsiteX172" fmla="*/ 10968038 w 11474767"/>
              <a:gd name="connsiteY172" fmla="*/ 2467928 h 2614612"/>
              <a:gd name="connsiteX173" fmla="*/ 10974705 w 11474767"/>
              <a:gd name="connsiteY173" fmla="*/ 2474595 h 2614612"/>
              <a:gd name="connsiteX174" fmla="*/ 10916602 w 11474767"/>
              <a:gd name="connsiteY174" fmla="*/ 2543175 h 2614612"/>
              <a:gd name="connsiteX175" fmla="*/ 10850880 w 11474767"/>
              <a:gd name="connsiteY175" fmla="*/ 2578418 h 2614612"/>
              <a:gd name="connsiteX176" fmla="*/ 10830877 w 11474767"/>
              <a:gd name="connsiteY176" fmla="*/ 2578418 h 2614612"/>
              <a:gd name="connsiteX177" fmla="*/ 10830877 w 11474767"/>
              <a:gd name="connsiteY177" fmla="*/ 2573655 h 2614612"/>
              <a:gd name="connsiteX178" fmla="*/ 10832783 w 11474767"/>
              <a:gd name="connsiteY178" fmla="*/ 2568893 h 2614612"/>
              <a:gd name="connsiteX179" fmla="*/ 10827067 w 11474767"/>
              <a:gd name="connsiteY179" fmla="*/ 2562225 h 2614612"/>
              <a:gd name="connsiteX180" fmla="*/ 10827067 w 11474767"/>
              <a:gd name="connsiteY180" fmla="*/ 2553653 h 2614612"/>
              <a:gd name="connsiteX181" fmla="*/ 10824210 w 11474767"/>
              <a:gd name="connsiteY181" fmla="*/ 2550795 h 2614612"/>
              <a:gd name="connsiteX182" fmla="*/ 10821352 w 11474767"/>
              <a:gd name="connsiteY182" fmla="*/ 2553653 h 2614612"/>
              <a:gd name="connsiteX183" fmla="*/ 10821352 w 11474767"/>
              <a:gd name="connsiteY183" fmla="*/ 2562225 h 2614612"/>
              <a:gd name="connsiteX184" fmla="*/ 10815638 w 11474767"/>
              <a:gd name="connsiteY184" fmla="*/ 2568893 h 2614612"/>
              <a:gd name="connsiteX185" fmla="*/ 10817542 w 11474767"/>
              <a:gd name="connsiteY185" fmla="*/ 2573655 h 2614612"/>
              <a:gd name="connsiteX186" fmla="*/ 10817542 w 11474767"/>
              <a:gd name="connsiteY186" fmla="*/ 2578418 h 2614612"/>
              <a:gd name="connsiteX187" fmla="*/ 10727055 w 11474767"/>
              <a:gd name="connsiteY187" fmla="*/ 2578418 h 2614612"/>
              <a:gd name="connsiteX188" fmla="*/ 10727055 w 11474767"/>
              <a:gd name="connsiteY188" fmla="*/ 2573655 h 2614612"/>
              <a:gd name="connsiteX189" fmla="*/ 10728960 w 11474767"/>
              <a:gd name="connsiteY189" fmla="*/ 2568893 h 2614612"/>
              <a:gd name="connsiteX190" fmla="*/ 10723245 w 11474767"/>
              <a:gd name="connsiteY190" fmla="*/ 2562225 h 2614612"/>
              <a:gd name="connsiteX191" fmla="*/ 10723245 w 11474767"/>
              <a:gd name="connsiteY191" fmla="*/ 2553653 h 2614612"/>
              <a:gd name="connsiteX192" fmla="*/ 10720388 w 11474767"/>
              <a:gd name="connsiteY192" fmla="*/ 2550795 h 2614612"/>
              <a:gd name="connsiteX193" fmla="*/ 10717530 w 11474767"/>
              <a:gd name="connsiteY193" fmla="*/ 2553653 h 2614612"/>
              <a:gd name="connsiteX194" fmla="*/ 10717530 w 11474767"/>
              <a:gd name="connsiteY194" fmla="*/ 2562225 h 2614612"/>
              <a:gd name="connsiteX195" fmla="*/ 10711815 w 11474767"/>
              <a:gd name="connsiteY195" fmla="*/ 2568893 h 2614612"/>
              <a:gd name="connsiteX196" fmla="*/ 10713720 w 11474767"/>
              <a:gd name="connsiteY196" fmla="*/ 2573655 h 2614612"/>
              <a:gd name="connsiteX197" fmla="*/ 10713720 w 11474767"/>
              <a:gd name="connsiteY197" fmla="*/ 2578418 h 2614612"/>
              <a:gd name="connsiteX198" fmla="*/ 10707052 w 11474767"/>
              <a:gd name="connsiteY198" fmla="*/ 2578418 h 2614612"/>
              <a:gd name="connsiteX199" fmla="*/ 10707052 w 11474767"/>
              <a:gd name="connsiteY199" fmla="*/ 2578418 h 2614612"/>
              <a:gd name="connsiteX200" fmla="*/ 10708958 w 11474767"/>
              <a:gd name="connsiteY200" fmla="*/ 2573655 h 2614612"/>
              <a:gd name="connsiteX201" fmla="*/ 10703242 w 11474767"/>
              <a:gd name="connsiteY201" fmla="*/ 2566988 h 2614612"/>
              <a:gd name="connsiteX202" fmla="*/ 10703242 w 11474767"/>
              <a:gd name="connsiteY202" fmla="*/ 2558415 h 2614612"/>
              <a:gd name="connsiteX203" fmla="*/ 10700385 w 11474767"/>
              <a:gd name="connsiteY203" fmla="*/ 2555558 h 2614612"/>
              <a:gd name="connsiteX204" fmla="*/ 10697527 w 11474767"/>
              <a:gd name="connsiteY204" fmla="*/ 2558415 h 2614612"/>
              <a:gd name="connsiteX205" fmla="*/ 10697527 w 11474767"/>
              <a:gd name="connsiteY205" fmla="*/ 2566988 h 2614612"/>
              <a:gd name="connsiteX206" fmla="*/ 10691812 w 11474767"/>
              <a:gd name="connsiteY206" fmla="*/ 2573655 h 2614612"/>
              <a:gd name="connsiteX207" fmla="*/ 10693717 w 11474767"/>
              <a:gd name="connsiteY207" fmla="*/ 2578418 h 2614612"/>
              <a:gd name="connsiteX208" fmla="*/ 10693717 w 11474767"/>
              <a:gd name="connsiteY208" fmla="*/ 2578418 h 2614612"/>
              <a:gd name="connsiteX209" fmla="*/ 10681335 w 11474767"/>
              <a:gd name="connsiteY209" fmla="*/ 2578418 h 2614612"/>
              <a:gd name="connsiteX210" fmla="*/ 10681335 w 11474767"/>
              <a:gd name="connsiteY210" fmla="*/ 2401253 h 2614612"/>
              <a:gd name="connsiteX211" fmla="*/ 10651808 w 11474767"/>
              <a:gd name="connsiteY211" fmla="*/ 2401253 h 2614612"/>
              <a:gd name="connsiteX212" fmla="*/ 10651808 w 11474767"/>
              <a:gd name="connsiteY212" fmla="*/ 2375535 h 2614612"/>
              <a:gd name="connsiteX213" fmla="*/ 10630852 w 11474767"/>
              <a:gd name="connsiteY213" fmla="*/ 2375535 h 2614612"/>
              <a:gd name="connsiteX214" fmla="*/ 10625138 w 11474767"/>
              <a:gd name="connsiteY214" fmla="*/ 2365058 h 2614612"/>
              <a:gd name="connsiteX215" fmla="*/ 10601325 w 11474767"/>
              <a:gd name="connsiteY215" fmla="*/ 2365058 h 2614612"/>
              <a:gd name="connsiteX216" fmla="*/ 10601325 w 11474767"/>
              <a:gd name="connsiteY216" fmla="*/ 2320290 h 2614612"/>
              <a:gd name="connsiteX217" fmla="*/ 10544175 w 11474767"/>
              <a:gd name="connsiteY217" fmla="*/ 2320290 h 2614612"/>
              <a:gd name="connsiteX218" fmla="*/ 10544175 w 11474767"/>
              <a:gd name="connsiteY218" fmla="*/ 2312670 h 2614612"/>
              <a:gd name="connsiteX219" fmla="*/ 10531792 w 11474767"/>
              <a:gd name="connsiteY219" fmla="*/ 2312670 h 2614612"/>
              <a:gd name="connsiteX220" fmla="*/ 10531792 w 11474767"/>
              <a:gd name="connsiteY220" fmla="*/ 2298383 h 2614612"/>
              <a:gd name="connsiteX221" fmla="*/ 10526077 w 11474767"/>
              <a:gd name="connsiteY221" fmla="*/ 2292668 h 2614612"/>
              <a:gd name="connsiteX222" fmla="*/ 10526077 w 11474767"/>
              <a:gd name="connsiteY222" fmla="*/ 2277428 h 2614612"/>
              <a:gd name="connsiteX223" fmla="*/ 10464165 w 11474767"/>
              <a:gd name="connsiteY223" fmla="*/ 2277428 h 2614612"/>
              <a:gd name="connsiteX224" fmla="*/ 10464165 w 11474767"/>
              <a:gd name="connsiteY224" fmla="*/ 2245995 h 2614612"/>
              <a:gd name="connsiteX225" fmla="*/ 10371773 w 11474767"/>
              <a:gd name="connsiteY225" fmla="*/ 2245995 h 2614612"/>
              <a:gd name="connsiteX226" fmla="*/ 10371773 w 11474767"/>
              <a:gd name="connsiteY226" fmla="*/ 2280285 h 2614612"/>
              <a:gd name="connsiteX227" fmla="*/ 10351770 w 11474767"/>
              <a:gd name="connsiteY227" fmla="*/ 2280285 h 2614612"/>
              <a:gd name="connsiteX228" fmla="*/ 10345102 w 11474767"/>
              <a:gd name="connsiteY228" fmla="*/ 2275523 h 2614612"/>
              <a:gd name="connsiteX229" fmla="*/ 10322242 w 11474767"/>
              <a:gd name="connsiteY229" fmla="*/ 2275523 h 2614612"/>
              <a:gd name="connsiteX230" fmla="*/ 10322242 w 11474767"/>
              <a:gd name="connsiteY230" fmla="*/ 2287905 h 2614612"/>
              <a:gd name="connsiteX231" fmla="*/ 10171748 w 11474767"/>
              <a:gd name="connsiteY231" fmla="*/ 2287905 h 2614612"/>
              <a:gd name="connsiteX232" fmla="*/ 10171748 w 11474767"/>
              <a:gd name="connsiteY232" fmla="*/ 2304098 h 2614612"/>
              <a:gd name="connsiteX233" fmla="*/ 10086023 w 11474767"/>
              <a:gd name="connsiteY233" fmla="*/ 2304098 h 2614612"/>
              <a:gd name="connsiteX234" fmla="*/ 10086023 w 11474767"/>
              <a:gd name="connsiteY234" fmla="*/ 2320290 h 2614612"/>
              <a:gd name="connsiteX235" fmla="*/ 10080308 w 11474767"/>
              <a:gd name="connsiteY235" fmla="*/ 2320290 h 2614612"/>
              <a:gd name="connsiteX236" fmla="*/ 10074592 w 11474767"/>
              <a:gd name="connsiteY236" fmla="*/ 2326958 h 2614612"/>
              <a:gd name="connsiteX237" fmla="*/ 10040302 w 11474767"/>
              <a:gd name="connsiteY237" fmla="*/ 2326958 h 2614612"/>
              <a:gd name="connsiteX238" fmla="*/ 10040302 w 11474767"/>
              <a:gd name="connsiteY238" fmla="*/ 2338388 h 2614612"/>
              <a:gd name="connsiteX239" fmla="*/ 10006965 w 11474767"/>
              <a:gd name="connsiteY239" fmla="*/ 2338388 h 2614612"/>
              <a:gd name="connsiteX240" fmla="*/ 10006965 w 11474767"/>
              <a:gd name="connsiteY240" fmla="*/ 2150745 h 2614612"/>
              <a:gd name="connsiteX241" fmla="*/ 10006965 w 11474767"/>
              <a:gd name="connsiteY241" fmla="*/ 2125980 h 2614612"/>
              <a:gd name="connsiteX242" fmla="*/ 10006965 w 11474767"/>
              <a:gd name="connsiteY242" fmla="*/ 2114550 h 2614612"/>
              <a:gd name="connsiteX243" fmla="*/ 9993630 w 11474767"/>
              <a:gd name="connsiteY243" fmla="*/ 2101215 h 2614612"/>
              <a:gd name="connsiteX244" fmla="*/ 9980295 w 11474767"/>
              <a:gd name="connsiteY244" fmla="*/ 2114550 h 2614612"/>
              <a:gd name="connsiteX245" fmla="*/ 9980295 w 11474767"/>
              <a:gd name="connsiteY245" fmla="*/ 2125980 h 2614612"/>
              <a:gd name="connsiteX246" fmla="*/ 9972675 w 11474767"/>
              <a:gd name="connsiteY246" fmla="*/ 2125980 h 2614612"/>
              <a:gd name="connsiteX247" fmla="*/ 9972675 w 11474767"/>
              <a:gd name="connsiteY247" fmla="*/ 2114550 h 2614612"/>
              <a:gd name="connsiteX248" fmla="*/ 9959340 w 11474767"/>
              <a:gd name="connsiteY248" fmla="*/ 2101215 h 2614612"/>
              <a:gd name="connsiteX249" fmla="*/ 9946005 w 11474767"/>
              <a:gd name="connsiteY249" fmla="*/ 2114550 h 2614612"/>
              <a:gd name="connsiteX250" fmla="*/ 9946005 w 11474767"/>
              <a:gd name="connsiteY250" fmla="*/ 2125980 h 2614612"/>
              <a:gd name="connsiteX251" fmla="*/ 9937433 w 11474767"/>
              <a:gd name="connsiteY251" fmla="*/ 2125980 h 2614612"/>
              <a:gd name="connsiteX252" fmla="*/ 9937433 w 11474767"/>
              <a:gd name="connsiteY252" fmla="*/ 2114550 h 2614612"/>
              <a:gd name="connsiteX253" fmla="*/ 9924098 w 11474767"/>
              <a:gd name="connsiteY253" fmla="*/ 2101215 h 2614612"/>
              <a:gd name="connsiteX254" fmla="*/ 9917430 w 11474767"/>
              <a:gd name="connsiteY254" fmla="*/ 2103120 h 2614612"/>
              <a:gd name="connsiteX255" fmla="*/ 9917430 w 11474767"/>
              <a:gd name="connsiteY255" fmla="*/ 1858328 h 2614612"/>
              <a:gd name="connsiteX256" fmla="*/ 9917430 w 11474767"/>
              <a:gd name="connsiteY256" fmla="*/ 1792605 h 2614612"/>
              <a:gd name="connsiteX257" fmla="*/ 9847898 w 11474767"/>
              <a:gd name="connsiteY257" fmla="*/ 1763078 h 2614612"/>
              <a:gd name="connsiteX258" fmla="*/ 9847898 w 11474767"/>
              <a:gd name="connsiteY258" fmla="*/ 1720215 h 2614612"/>
              <a:gd name="connsiteX259" fmla="*/ 9796462 w 11474767"/>
              <a:gd name="connsiteY259" fmla="*/ 1699260 h 2614612"/>
              <a:gd name="connsiteX260" fmla="*/ 9768840 w 11474767"/>
              <a:gd name="connsiteY260" fmla="*/ 1699260 h 2614612"/>
              <a:gd name="connsiteX261" fmla="*/ 9765983 w 11474767"/>
              <a:gd name="connsiteY261" fmla="*/ 1403033 h 2614612"/>
              <a:gd name="connsiteX262" fmla="*/ 9764077 w 11474767"/>
              <a:gd name="connsiteY262" fmla="*/ 1403033 h 2614612"/>
              <a:gd name="connsiteX263" fmla="*/ 9762173 w 11474767"/>
              <a:gd name="connsiteY263" fmla="*/ 1403033 h 2614612"/>
              <a:gd name="connsiteX264" fmla="*/ 9759315 w 11474767"/>
              <a:gd name="connsiteY264" fmla="*/ 1699260 h 2614612"/>
              <a:gd name="connsiteX265" fmla="*/ 9731693 w 11474767"/>
              <a:gd name="connsiteY265" fmla="*/ 1699260 h 2614612"/>
              <a:gd name="connsiteX266" fmla="*/ 9680257 w 11474767"/>
              <a:gd name="connsiteY266" fmla="*/ 1720215 h 2614612"/>
              <a:gd name="connsiteX267" fmla="*/ 9680257 w 11474767"/>
              <a:gd name="connsiteY267" fmla="*/ 1763078 h 2614612"/>
              <a:gd name="connsiteX268" fmla="*/ 9610725 w 11474767"/>
              <a:gd name="connsiteY268" fmla="*/ 1792605 h 2614612"/>
              <a:gd name="connsiteX269" fmla="*/ 9610725 w 11474767"/>
              <a:gd name="connsiteY269" fmla="*/ 1822133 h 2614612"/>
              <a:gd name="connsiteX270" fmla="*/ 9610725 w 11474767"/>
              <a:gd name="connsiteY270" fmla="*/ 1847850 h 2614612"/>
              <a:gd name="connsiteX271" fmla="*/ 9597390 w 11474767"/>
              <a:gd name="connsiteY271" fmla="*/ 1861185 h 2614612"/>
              <a:gd name="connsiteX272" fmla="*/ 9597390 w 11474767"/>
              <a:gd name="connsiteY272" fmla="*/ 1872615 h 2614612"/>
              <a:gd name="connsiteX273" fmla="*/ 9588818 w 11474767"/>
              <a:gd name="connsiteY273" fmla="*/ 1872615 h 2614612"/>
              <a:gd name="connsiteX274" fmla="*/ 9588818 w 11474767"/>
              <a:gd name="connsiteY274" fmla="*/ 1861185 h 2614612"/>
              <a:gd name="connsiteX275" fmla="*/ 9575482 w 11474767"/>
              <a:gd name="connsiteY275" fmla="*/ 1847850 h 2614612"/>
              <a:gd name="connsiteX276" fmla="*/ 9562148 w 11474767"/>
              <a:gd name="connsiteY276" fmla="*/ 1861185 h 2614612"/>
              <a:gd name="connsiteX277" fmla="*/ 9562148 w 11474767"/>
              <a:gd name="connsiteY277" fmla="*/ 1872615 h 2614612"/>
              <a:gd name="connsiteX278" fmla="*/ 9553575 w 11474767"/>
              <a:gd name="connsiteY278" fmla="*/ 1872615 h 2614612"/>
              <a:gd name="connsiteX279" fmla="*/ 9553575 w 11474767"/>
              <a:gd name="connsiteY279" fmla="*/ 1861185 h 2614612"/>
              <a:gd name="connsiteX280" fmla="*/ 9540240 w 11474767"/>
              <a:gd name="connsiteY280" fmla="*/ 1847850 h 2614612"/>
              <a:gd name="connsiteX281" fmla="*/ 9526905 w 11474767"/>
              <a:gd name="connsiteY281" fmla="*/ 1861185 h 2614612"/>
              <a:gd name="connsiteX282" fmla="*/ 9526905 w 11474767"/>
              <a:gd name="connsiteY282" fmla="*/ 1872615 h 2614612"/>
              <a:gd name="connsiteX283" fmla="*/ 9518332 w 11474767"/>
              <a:gd name="connsiteY283" fmla="*/ 1872615 h 2614612"/>
              <a:gd name="connsiteX284" fmla="*/ 9518332 w 11474767"/>
              <a:gd name="connsiteY284" fmla="*/ 1861185 h 2614612"/>
              <a:gd name="connsiteX285" fmla="*/ 9504998 w 11474767"/>
              <a:gd name="connsiteY285" fmla="*/ 1847850 h 2614612"/>
              <a:gd name="connsiteX286" fmla="*/ 9491662 w 11474767"/>
              <a:gd name="connsiteY286" fmla="*/ 1861185 h 2614612"/>
              <a:gd name="connsiteX287" fmla="*/ 9491662 w 11474767"/>
              <a:gd name="connsiteY287" fmla="*/ 1872615 h 2614612"/>
              <a:gd name="connsiteX288" fmla="*/ 9483090 w 11474767"/>
              <a:gd name="connsiteY288" fmla="*/ 1872615 h 2614612"/>
              <a:gd name="connsiteX289" fmla="*/ 9483090 w 11474767"/>
              <a:gd name="connsiteY289" fmla="*/ 1861185 h 2614612"/>
              <a:gd name="connsiteX290" fmla="*/ 9469755 w 11474767"/>
              <a:gd name="connsiteY290" fmla="*/ 1847850 h 2614612"/>
              <a:gd name="connsiteX291" fmla="*/ 9456420 w 11474767"/>
              <a:gd name="connsiteY291" fmla="*/ 1861185 h 2614612"/>
              <a:gd name="connsiteX292" fmla="*/ 9456420 w 11474767"/>
              <a:gd name="connsiteY292" fmla="*/ 1872615 h 2614612"/>
              <a:gd name="connsiteX293" fmla="*/ 9447848 w 11474767"/>
              <a:gd name="connsiteY293" fmla="*/ 1872615 h 2614612"/>
              <a:gd name="connsiteX294" fmla="*/ 9447848 w 11474767"/>
              <a:gd name="connsiteY294" fmla="*/ 1861185 h 2614612"/>
              <a:gd name="connsiteX295" fmla="*/ 9434512 w 11474767"/>
              <a:gd name="connsiteY295" fmla="*/ 1847850 h 2614612"/>
              <a:gd name="connsiteX296" fmla="*/ 9421177 w 11474767"/>
              <a:gd name="connsiteY296" fmla="*/ 1861185 h 2614612"/>
              <a:gd name="connsiteX297" fmla="*/ 9421177 w 11474767"/>
              <a:gd name="connsiteY297" fmla="*/ 1872615 h 2614612"/>
              <a:gd name="connsiteX298" fmla="*/ 9412605 w 11474767"/>
              <a:gd name="connsiteY298" fmla="*/ 1872615 h 2614612"/>
              <a:gd name="connsiteX299" fmla="*/ 9412605 w 11474767"/>
              <a:gd name="connsiteY299" fmla="*/ 1861185 h 2614612"/>
              <a:gd name="connsiteX300" fmla="*/ 9399270 w 11474767"/>
              <a:gd name="connsiteY300" fmla="*/ 1847850 h 2614612"/>
              <a:gd name="connsiteX301" fmla="*/ 9385935 w 11474767"/>
              <a:gd name="connsiteY301" fmla="*/ 1861185 h 2614612"/>
              <a:gd name="connsiteX302" fmla="*/ 9385935 w 11474767"/>
              <a:gd name="connsiteY302" fmla="*/ 1872615 h 2614612"/>
              <a:gd name="connsiteX303" fmla="*/ 9391650 w 11474767"/>
              <a:gd name="connsiteY303" fmla="*/ 1872615 h 2614612"/>
              <a:gd name="connsiteX304" fmla="*/ 9391650 w 11474767"/>
              <a:gd name="connsiteY304" fmla="*/ 1861185 h 2614612"/>
              <a:gd name="connsiteX305" fmla="*/ 9378315 w 11474767"/>
              <a:gd name="connsiteY305" fmla="*/ 1847850 h 2614612"/>
              <a:gd name="connsiteX306" fmla="*/ 9364980 w 11474767"/>
              <a:gd name="connsiteY306" fmla="*/ 1861185 h 2614612"/>
              <a:gd name="connsiteX307" fmla="*/ 9364980 w 11474767"/>
              <a:gd name="connsiteY307" fmla="*/ 1872615 h 2614612"/>
              <a:gd name="connsiteX308" fmla="*/ 9357360 w 11474767"/>
              <a:gd name="connsiteY308" fmla="*/ 1872615 h 2614612"/>
              <a:gd name="connsiteX309" fmla="*/ 9357360 w 11474767"/>
              <a:gd name="connsiteY309" fmla="*/ 1861185 h 2614612"/>
              <a:gd name="connsiteX310" fmla="*/ 9344025 w 11474767"/>
              <a:gd name="connsiteY310" fmla="*/ 1847850 h 2614612"/>
              <a:gd name="connsiteX311" fmla="*/ 9330690 w 11474767"/>
              <a:gd name="connsiteY311" fmla="*/ 1861185 h 2614612"/>
              <a:gd name="connsiteX312" fmla="*/ 9330690 w 11474767"/>
              <a:gd name="connsiteY312" fmla="*/ 1872615 h 2614612"/>
              <a:gd name="connsiteX313" fmla="*/ 9322118 w 11474767"/>
              <a:gd name="connsiteY313" fmla="*/ 1872615 h 2614612"/>
              <a:gd name="connsiteX314" fmla="*/ 9322118 w 11474767"/>
              <a:gd name="connsiteY314" fmla="*/ 1861185 h 2614612"/>
              <a:gd name="connsiteX315" fmla="*/ 9308782 w 11474767"/>
              <a:gd name="connsiteY315" fmla="*/ 1847850 h 2614612"/>
              <a:gd name="connsiteX316" fmla="*/ 9296400 w 11474767"/>
              <a:gd name="connsiteY316" fmla="*/ 1861185 h 2614612"/>
              <a:gd name="connsiteX317" fmla="*/ 9296400 w 11474767"/>
              <a:gd name="connsiteY317" fmla="*/ 1872615 h 2614612"/>
              <a:gd name="connsiteX318" fmla="*/ 9287827 w 11474767"/>
              <a:gd name="connsiteY318" fmla="*/ 1872615 h 2614612"/>
              <a:gd name="connsiteX319" fmla="*/ 9287827 w 11474767"/>
              <a:gd name="connsiteY319" fmla="*/ 1861185 h 2614612"/>
              <a:gd name="connsiteX320" fmla="*/ 9274493 w 11474767"/>
              <a:gd name="connsiteY320" fmla="*/ 1847850 h 2614612"/>
              <a:gd name="connsiteX321" fmla="*/ 9261157 w 11474767"/>
              <a:gd name="connsiteY321" fmla="*/ 1861185 h 2614612"/>
              <a:gd name="connsiteX322" fmla="*/ 9261157 w 11474767"/>
              <a:gd name="connsiteY322" fmla="*/ 1872615 h 2614612"/>
              <a:gd name="connsiteX323" fmla="*/ 9253538 w 11474767"/>
              <a:gd name="connsiteY323" fmla="*/ 1872615 h 2614612"/>
              <a:gd name="connsiteX324" fmla="*/ 9253538 w 11474767"/>
              <a:gd name="connsiteY324" fmla="*/ 1861185 h 2614612"/>
              <a:gd name="connsiteX325" fmla="*/ 9240202 w 11474767"/>
              <a:gd name="connsiteY325" fmla="*/ 1847850 h 2614612"/>
              <a:gd name="connsiteX326" fmla="*/ 9226868 w 11474767"/>
              <a:gd name="connsiteY326" fmla="*/ 1861185 h 2614612"/>
              <a:gd name="connsiteX327" fmla="*/ 9226868 w 11474767"/>
              <a:gd name="connsiteY327" fmla="*/ 1872615 h 2614612"/>
              <a:gd name="connsiteX328" fmla="*/ 9220200 w 11474767"/>
              <a:gd name="connsiteY328" fmla="*/ 1872615 h 2614612"/>
              <a:gd name="connsiteX329" fmla="*/ 9220200 w 11474767"/>
              <a:gd name="connsiteY329" fmla="*/ 1861185 h 2614612"/>
              <a:gd name="connsiteX330" fmla="*/ 9206865 w 11474767"/>
              <a:gd name="connsiteY330" fmla="*/ 1847850 h 2614612"/>
              <a:gd name="connsiteX331" fmla="*/ 9193530 w 11474767"/>
              <a:gd name="connsiteY331" fmla="*/ 1861185 h 2614612"/>
              <a:gd name="connsiteX332" fmla="*/ 9193530 w 11474767"/>
              <a:gd name="connsiteY332" fmla="*/ 1872615 h 2614612"/>
              <a:gd name="connsiteX333" fmla="*/ 9185910 w 11474767"/>
              <a:gd name="connsiteY333" fmla="*/ 1872615 h 2614612"/>
              <a:gd name="connsiteX334" fmla="*/ 9185910 w 11474767"/>
              <a:gd name="connsiteY334" fmla="*/ 1861185 h 2614612"/>
              <a:gd name="connsiteX335" fmla="*/ 9172575 w 11474767"/>
              <a:gd name="connsiteY335" fmla="*/ 1847850 h 2614612"/>
              <a:gd name="connsiteX336" fmla="*/ 9159240 w 11474767"/>
              <a:gd name="connsiteY336" fmla="*/ 1861185 h 2614612"/>
              <a:gd name="connsiteX337" fmla="*/ 9159240 w 11474767"/>
              <a:gd name="connsiteY337" fmla="*/ 1872615 h 2614612"/>
              <a:gd name="connsiteX338" fmla="*/ 9150668 w 11474767"/>
              <a:gd name="connsiteY338" fmla="*/ 1872615 h 2614612"/>
              <a:gd name="connsiteX339" fmla="*/ 9150668 w 11474767"/>
              <a:gd name="connsiteY339" fmla="*/ 1861185 h 2614612"/>
              <a:gd name="connsiteX340" fmla="*/ 9137332 w 11474767"/>
              <a:gd name="connsiteY340" fmla="*/ 1847850 h 2614612"/>
              <a:gd name="connsiteX341" fmla="*/ 9123998 w 11474767"/>
              <a:gd name="connsiteY341" fmla="*/ 1861185 h 2614612"/>
              <a:gd name="connsiteX342" fmla="*/ 9123998 w 11474767"/>
              <a:gd name="connsiteY342" fmla="*/ 1872615 h 2614612"/>
              <a:gd name="connsiteX343" fmla="*/ 9116377 w 11474767"/>
              <a:gd name="connsiteY343" fmla="*/ 1872615 h 2614612"/>
              <a:gd name="connsiteX344" fmla="*/ 9116377 w 11474767"/>
              <a:gd name="connsiteY344" fmla="*/ 1861185 h 2614612"/>
              <a:gd name="connsiteX345" fmla="*/ 9103043 w 11474767"/>
              <a:gd name="connsiteY345" fmla="*/ 1847850 h 2614612"/>
              <a:gd name="connsiteX346" fmla="*/ 9089707 w 11474767"/>
              <a:gd name="connsiteY346" fmla="*/ 1861185 h 2614612"/>
              <a:gd name="connsiteX347" fmla="*/ 9089707 w 11474767"/>
              <a:gd name="connsiteY347" fmla="*/ 1872615 h 2614612"/>
              <a:gd name="connsiteX348" fmla="*/ 9082088 w 11474767"/>
              <a:gd name="connsiteY348" fmla="*/ 1872615 h 2614612"/>
              <a:gd name="connsiteX349" fmla="*/ 9082088 w 11474767"/>
              <a:gd name="connsiteY349" fmla="*/ 1861185 h 2614612"/>
              <a:gd name="connsiteX350" fmla="*/ 9068752 w 11474767"/>
              <a:gd name="connsiteY350" fmla="*/ 1847850 h 2614612"/>
              <a:gd name="connsiteX351" fmla="*/ 9055418 w 11474767"/>
              <a:gd name="connsiteY351" fmla="*/ 1861185 h 2614612"/>
              <a:gd name="connsiteX352" fmla="*/ 9055418 w 11474767"/>
              <a:gd name="connsiteY352" fmla="*/ 1872615 h 2614612"/>
              <a:gd name="connsiteX353" fmla="*/ 9047798 w 11474767"/>
              <a:gd name="connsiteY353" fmla="*/ 1872615 h 2614612"/>
              <a:gd name="connsiteX354" fmla="*/ 9047798 w 11474767"/>
              <a:gd name="connsiteY354" fmla="*/ 1861185 h 2614612"/>
              <a:gd name="connsiteX355" fmla="*/ 9034462 w 11474767"/>
              <a:gd name="connsiteY355" fmla="*/ 1847850 h 2614612"/>
              <a:gd name="connsiteX356" fmla="*/ 9021127 w 11474767"/>
              <a:gd name="connsiteY356" fmla="*/ 1861185 h 2614612"/>
              <a:gd name="connsiteX357" fmla="*/ 9021127 w 11474767"/>
              <a:gd name="connsiteY357" fmla="*/ 1872615 h 2614612"/>
              <a:gd name="connsiteX358" fmla="*/ 9013507 w 11474767"/>
              <a:gd name="connsiteY358" fmla="*/ 1872615 h 2614612"/>
              <a:gd name="connsiteX359" fmla="*/ 9013507 w 11474767"/>
              <a:gd name="connsiteY359" fmla="*/ 1861185 h 2614612"/>
              <a:gd name="connsiteX360" fmla="*/ 9000173 w 11474767"/>
              <a:gd name="connsiteY360" fmla="*/ 1847850 h 2614612"/>
              <a:gd name="connsiteX361" fmla="*/ 8986838 w 11474767"/>
              <a:gd name="connsiteY361" fmla="*/ 1861185 h 2614612"/>
              <a:gd name="connsiteX362" fmla="*/ 8986838 w 11474767"/>
              <a:gd name="connsiteY362" fmla="*/ 1872615 h 2614612"/>
              <a:gd name="connsiteX363" fmla="*/ 8978265 w 11474767"/>
              <a:gd name="connsiteY363" fmla="*/ 1872615 h 2614612"/>
              <a:gd name="connsiteX364" fmla="*/ 8978265 w 11474767"/>
              <a:gd name="connsiteY364" fmla="*/ 1861185 h 2614612"/>
              <a:gd name="connsiteX365" fmla="*/ 8964930 w 11474767"/>
              <a:gd name="connsiteY365" fmla="*/ 1847850 h 2614612"/>
              <a:gd name="connsiteX366" fmla="*/ 8951595 w 11474767"/>
              <a:gd name="connsiteY366" fmla="*/ 1861185 h 2614612"/>
              <a:gd name="connsiteX367" fmla="*/ 8951595 w 11474767"/>
              <a:gd name="connsiteY367" fmla="*/ 1872615 h 2614612"/>
              <a:gd name="connsiteX368" fmla="*/ 8943023 w 11474767"/>
              <a:gd name="connsiteY368" fmla="*/ 1872615 h 2614612"/>
              <a:gd name="connsiteX369" fmla="*/ 8943023 w 11474767"/>
              <a:gd name="connsiteY369" fmla="*/ 1861185 h 2614612"/>
              <a:gd name="connsiteX370" fmla="*/ 8929688 w 11474767"/>
              <a:gd name="connsiteY370" fmla="*/ 1847850 h 2614612"/>
              <a:gd name="connsiteX371" fmla="*/ 8916352 w 11474767"/>
              <a:gd name="connsiteY371" fmla="*/ 1861185 h 2614612"/>
              <a:gd name="connsiteX372" fmla="*/ 8916352 w 11474767"/>
              <a:gd name="connsiteY372" fmla="*/ 1872615 h 2614612"/>
              <a:gd name="connsiteX373" fmla="*/ 8907780 w 11474767"/>
              <a:gd name="connsiteY373" fmla="*/ 1872615 h 2614612"/>
              <a:gd name="connsiteX374" fmla="*/ 8907780 w 11474767"/>
              <a:gd name="connsiteY374" fmla="*/ 1861185 h 2614612"/>
              <a:gd name="connsiteX375" fmla="*/ 8894445 w 11474767"/>
              <a:gd name="connsiteY375" fmla="*/ 1847850 h 2614612"/>
              <a:gd name="connsiteX376" fmla="*/ 8881110 w 11474767"/>
              <a:gd name="connsiteY376" fmla="*/ 1861185 h 2614612"/>
              <a:gd name="connsiteX377" fmla="*/ 8881110 w 11474767"/>
              <a:gd name="connsiteY377" fmla="*/ 1872615 h 2614612"/>
              <a:gd name="connsiteX378" fmla="*/ 8872538 w 11474767"/>
              <a:gd name="connsiteY378" fmla="*/ 1872615 h 2614612"/>
              <a:gd name="connsiteX379" fmla="*/ 8872538 w 11474767"/>
              <a:gd name="connsiteY379" fmla="*/ 1861185 h 2614612"/>
              <a:gd name="connsiteX380" fmla="*/ 8859202 w 11474767"/>
              <a:gd name="connsiteY380" fmla="*/ 1847850 h 2614612"/>
              <a:gd name="connsiteX381" fmla="*/ 8846820 w 11474767"/>
              <a:gd name="connsiteY381" fmla="*/ 1861185 h 2614612"/>
              <a:gd name="connsiteX382" fmla="*/ 8846820 w 11474767"/>
              <a:gd name="connsiteY382" fmla="*/ 1872615 h 2614612"/>
              <a:gd name="connsiteX383" fmla="*/ 8838248 w 11474767"/>
              <a:gd name="connsiteY383" fmla="*/ 1872615 h 2614612"/>
              <a:gd name="connsiteX384" fmla="*/ 8838248 w 11474767"/>
              <a:gd name="connsiteY384" fmla="*/ 1861185 h 2614612"/>
              <a:gd name="connsiteX385" fmla="*/ 8824912 w 11474767"/>
              <a:gd name="connsiteY385" fmla="*/ 1847850 h 2614612"/>
              <a:gd name="connsiteX386" fmla="*/ 8811577 w 11474767"/>
              <a:gd name="connsiteY386" fmla="*/ 1861185 h 2614612"/>
              <a:gd name="connsiteX387" fmla="*/ 8811577 w 11474767"/>
              <a:gd name="connsiteY387" fmla="*/ 1872615 h 2614612"/>
              <a:gd name="connsiteX388" fmla="*/ 8803005 w 11474767"/>
              <a:gd name="connsiteY388" fmla="*/ 1872615 h 2614612"/>
              <a:gd name="connsiteX389" fmla="*/ 8803005 w 11474767"/>
              <a:gd name="connsiteY389" fmla="*/ 1861185 h 2614612"/>
              <a:gd name="connsiteX390" fmla="*/ 8789670 w 11474767"/>
              <a:gd name="connsiteY390" fmla="*/ 1847850 h 2614612"/>
              <a:gd name="connsiteX391" fmla="*/ 8776335 w 11474767"/>
              <a:gd name="connsiteY391" fmla="*/ 1861185 h 2614612"/>
              <a:gd name="connsiteX392" fmla="*/ 8776335 w 11474767"/>
              <a:gd name="connsiteY392" fmla="*/ 1872615 h 2614612"/>
              <a:gd name="connsiteX393" fmla="*/ 8767762 w 11474767"/>
              <a:gd name="connsiteY393" fmla="*/ 1872615 h 2614612"/>
              <a:gd name="connsiteX394" fmla="*/ 8767762 w 11474767"/>
              <a:gd name="connsiteY394" fmla="*/ 1861185 h 2614612"/>
              <a:gd name="connsiteX395" fmla="*/ 8754427 w 11474767"/>
              <a:gd name="connsiteY395" fmla="*/ 1847850 h 2614612"/>
              <a:gd name="connsiteX396" fmla="*/ 8741093 w 11474767"/>
              <a:gd name="connsiteY396" fmla="*/ 1861185 h 2614612"/>
              <a:gd name="connsiteX397" fmla="*/ 8741093 w 11474767"/>
              <a:gd name="connsiteY397" fmla="*/ 1872615 h 2614612"/>
              <a:gd name="connsiteX398" fmla="*/ 8732520 w 11474767"/>
              <a:gd name="connsiteY398" fmla="*/ 1872615 h 2614612"/>
              <a:gd name="connsiteX399" fmla="*/ 8732520 w 11474767"/>
              <a:gd name="connsiteY399" fmla="*/ 1861185 h 2614612"/>
              <a:gd name="connsiteX400" fmla="*/ 8719185 w 11474767"/>
              <a:gd name="connsiteY400" fmla="*/ 1847850 h 2614612"/>
              <a:gd name="connsiteX401" fmla="*/ 8705850 w 11474767"/>
              <a:gd name="connsiteY401" fmla="*/ 1861185 h 2614612"/>
              <a:gd name="connsiteX402" fmla="*/ 8705850 w 11474767"/>
              <a:gd name="connsiteY402" fmla="*/ 1872615 h 2614612"/>
              <a:gd name="connsiteX403" fmla="*/ 8697277 w 11474767"/>
              <a:gd name="connsiteY403" fmla="*/ 1872615 h 2614612"/>
              <a:gd name="connsiteX404" fmla="*/ 8697277 w 11474767"/>
              <a:gd name="connsiteY404" fmla="*/ 1861185 h 2614612"/>
              <a:gd name="connsiteX405" fmla="*/ 8683943 w 11474767"/>
              <a:gd name="connsiteY405" fmla="*/ 1847850 h 2614612"/>
              <a:gd name="connsiteX406" fmla="*/ 8670607 w 11474767"/>
              <a:gd name="connsiteY406" fmla="*/ 1861185 h 2614612"/>
              <a:gd name="connsiteX407" fmla="*/ 8670607 w 11474767"/>
              <a:gd name="connsiteY407" fmla="*/ 1872615 h 2614612"/>
              <a:gd name="connsiteX408" fmla="*/ 8662035 w 11474767"/>
              <a:gd name="connsiteY408" fmla="*/ 1872615 h 2614612"/>
              <a:gd name="connsiteX409" fmla="*/ 8662035 w 11474767"/>
              <a:gd name="connsiteY409" fmla="*/ 1861185 h 2614612"/>
              <a:gd name="connsiteX410" fmla="*/ 8648700 w 11474767"/>
              <a:gd name="connsiteY410" fmla="*/ 1847850 h 2614612"/>
              <a:gd name="connsiteX411" fmla="*/ 8648700 w 11474767"/>
              <a:gd name="connsiteY411" fmla="*/ 1822133 h 2614612"/>
              <a:gd name="connsiteX412" fmla="*/ 8648700 w 11474767"/>
              <a:gd name="connsiteY412" fmla="*/ 1792605 h 2614612"/>
              <a:gd name="connsiteX413" fmla="*/ 8579168 w 11474767"/>
              <a:gd name="connsiteY413" fmla="*/ 1763078 h 2614612"/>
              <a:gd name="connsiteX414" fmla="*/ 8579168 w 11474767"/>
              <a:gd name="connsiteY414" fmla="*/ 1720215 h 2614612"/>
              <a:gd name="connsiteX415" fmla="*/ 8527732 w 11474767"/>
              <a:gd name="connsiteY415" fmla="*/ 1699260 h 2614612"/>
              <a:gd name="connsiteX416" fmla="*/ 8500110 w 11474767"/>
              <a:gd name="connsiteY416" fmla="*/ 1699260 h 2614612"/>
              <a:gd name="connsiteX417" fmla="*/ 8497252 w 11474767"/>
              <a:gd name="connsiteY417" fmla="*/ 1403033 h 2614612"/>
              <a:gd name="connsiteX418" fmla="*/ 8505825 w 11474767"/>
              <a:gd name="connsiteY418" fmla="*/ 1403033 h 2614612"/>
              <a:gd name="connsiteX419" fmla="*/ 8503920 w 11474767"/>
              <a:gd name="connsiteY419" fmla="*/ 1403033 h 2614612"/>
              <a:gd name="connsiteX420" fmla="*/ 8501062 w 11474767"/>
              <a:gd name="connsiteY420" fmla="*/ 1699260 h 2614612"/>
              <a:gd name="connsiteX421" fmla="*/ 8473440 w 11474767"/>
              <a:gd name="connsiteY421" fmla="*/ 1699260 h 2614612"/>
              <a:gd name="connsiteX422" fmla="*/ 8422005 w 11474767"/>
              <a:gd name="connsiteY422" fmla="*/ 1720215 h 2614612"/>
              <a:gd name="connsiteX423" fmla="*/ 8422005 w 11474767"/>
              <a:gd name="connsiteY423" fmla="*/ 1763078 h 2614612"/>
              <a:gd name="connsiteX424" fmla="*/ 8352473 w 11474767"/>
              <a:gd name="connsiteY424" fmla="*/ 1792605 h 2614612"/>
              <a:gd name="connsiteX425" fmla="*/ 8352473 w 11474767"/>
              <a:gd name="connsiteY425" fmla="*/ 1858328 h 2614612"/>
              <a:gd name="connsiteX426" fmla="*/ 8352473 w 11474767"/>
              <a:gd name="connsiteY426" fmla="*/ 2103120 h 2614612"/>
              <a:gd name="connsiteX427" fmla="*/ 8344853 w 11474767"/>
              <a:gd name="connsiteY427" fmla="*/ 2101215 h 2614612"/>
              <a:gd name="connsiteX428" fmla="*/ 8331518 w 11474767"/>
              <a:gd name="connsiteY428" fmla="*/ 2114550 h 2614612"/>
              <a:gd name="connsiteX429" fmla="*/ 8331518 w 11474767"/>
              <a:gd name="connsiteY429" fmla="*/ 2125980 h 2614612"/>
              <a:gd name="connsiteX430" fmla="*/ 8323898 w 11474767"/>
              <a:gd name="connsiteY430" fmla="*/ 2125980 h 2614612"/>
              <a:gd name="connsiteX431" fmla="*/ 8323898 w 11474767"/>
              <a:gd name="connsiteY431" fmla="*/ 2114550 h 2614612"/>
              <a:gd name="connsiteX432" fmla="*/ 8310563 w 11474767"/>
              <a:gd name="connsiteY432" fmla="*/ 2101215 h 2614612"/>
              <a:gd name="connsiteX433" fmla="*/ 8297228 w 11474767"/>
              <a:gd name="connsiteY433" fmla="*/ 2114550 h 2614612"/>
              <a:gd name="connsiteX434" fmla="*/ 8297228 w 11474767"/>
              <a:gd name="connsiteY434" fmla="*/ 2125980 h 2614612"/>
              <a:gd name="connsiteX435" fmla="*/ 8289608 w 11474767"/>
              <a:gd name="connsiteY435" fmla="*/ 2125980 h 2614612"/>
              <a:gd name="connsiteX436" fmla="*/ 8289608 w 11474767"/>
              <a:gd name="connsiteY436" fmla="*/ 2114550 h 2614612"/>
              <a:gd name="connsiteX437" fmla="*/ 8276273 w 11474767"/>
              <a:gd name="connsiteY437" fmla="*/ 2101215 h 2614612"/>
              <a:gd name="connsiteX438" fmla="*/ 8262938 w 11474767"/>
              <a:gd name="connsiteY438" fmla="*/ 2114550 h 2614612"/>
              <a:gd name="connsiteX439" fmla="*/ 8262938 w 11474767"/>
              <a:gd name="connsiteY439" fmla="*/ 2125980 h 2614612"/>
              <a:gd name="connsiteX440" fmla="*/ 8262938 w 11474767"/>
              <a:gd name="connsiteY440" fmla="*/ 2150745 h 2614612"/>
              <a:gd name="connsiteX441" fmla="*/ 8262938 w 11474767"/>
              <a:gd name="connsiteY441" fmla="*/ 2315528 h 2614612"/>
              <a:gd name="connsiteX442" fmla="*/ 8235315 w 11474767"/>
              <a:gd name="connsiteY442" fmla="*/ 2315528 h 2614612"/>
              <a:gd name="connsiteX443" fmla="*/ 8230553 w 11474767"/>
              <a:gd name="connsiteY443" fmla="*/ 2310765 h 2614612"/>
              <a:gd name="connsiteX444" fmla="*/ 8196263 w 11474767"/>
              <a:gd name="connsiteY444" fmla="*/ 2310765 h 2614612"/>
              <a:gd name="connsiteX445" fmla="*/ 8196263 w 11474767"/>
              <a:gd name="connsiteY445" fmla="*/ 2318385 h 2614612"/>
              <a:gd name="connsiteX446" fmla="*/ 7975283 w 11474767"/>
              <a:gd name="connsiteY446" fmla="*/ 2318385 h 2614612"/>
              <a:gd name="connsiteX447" fmla="*/ 7975283 w 11474767"/>
              <a:gd name="connsiteY447" fmla="*/ 2276475 h 2614612"/>
              <a:gd name="connsiteX448" fmla="*/ 8075295 w 11474767"/>
              <a:gd name="connsiteY448" fmla="*/ 2145983 h 2614612"/>
              <a:gd name="connsiteX449" fmla="*/ 8075295 w 11474767"/>
              <a:gd name="connsiteY449" fmla="*/ 2112645 h 2614612"/>
              <a:gd name="connsiteX450" fmla="*/ 8121968 w 11474767"/>
              <a:gd name="connsiteY450" fmla="*/ 2112645 h 2614612"/>
              <a:gd name="connsiteX451" fmla="*/ 8121968 w 11474767"/>
              <a:gd name="connsiteY451" fmla="*/ 2103120 h 2614612"/>
              <a:gd name="connsiteX452" fmla="*/ 8156258 w 11474767"/>
              <a:gd name="connsiteY452" fmla="*/ 2072640 h 2614612"/>
              <a:gd name="connsiteX453" fmla="*/ 8156258 w 11474767"/>
              <a:gd name="connsiteY453" fmla="*/ 2038350 h 2614612"/>
              <a:gd name="connsiteX454" fmla="*/ 7597140 w 11474767"/>
              <a:gd name="connsiteY454" fmla="*/ 2038350 h 2614612"/>
              <a:gd name="connsiteX455" fmla="*/ 7597140 w 11474767"/>
              <a:gd name="connsiteY455" fmla="*/ 1963103 h 2614612"/>
              <a:gd name="connsiteX456" fmla="*/ 7593330 w 11474767"/>
              <a:gd name="connsiteY456" fmla="*/ 1963103 h 2614612"/>
              <a:gd name="connsiteX457" fmla="*/ 7592378 w 11474767"/>
              <a:gd name="connsiteY457" fmla="*/ 1658303 h 2614612"/>
              <a:gd name="connsiteX458" fmla="*/ 7594283 w 11474767"/>
              <a:gd name="connsiteY458" fmla="*/ 1656398 h 2614612"/>
              <a:gd name="connsiteX459" fmla="*/ 7594283 w 11474767"/>
              <a:gd name="connsiteY459" fmla="*/ 1650683 h 2614612"/>
              <a:gd name="connsiteX460" fmla="*/ 7590473 w 11474767"/>
              <a:gd name="connsiteY460" fmla="*/ 1650683 h 2614612"/>
              <a:gd name="connsiteX461" fmla="*/ 7590473 w 11474767"/>
              <a:gd name="connsiteY461" fmla="*/ 1634490 h 2614612"/>
              <a:gd name="connsiteX462" fmla="*/ 7592378 w 11474767"/>
              <a:gd name="connsiteY462" fmla="*/ 1631633 h 2614612"/>
              <a:gd name="connsiteX463" fmla="*/ 7592378 w 11474767"/>
              <a:gd name="connsiteY463" fmla="*/ 1614488 h 2614612"/>
              <a:gd name="connsiteX464" fmla="*/ 7588568 w 11474767"/>
              <a:gd name="connsiteY464" fmla="*/ 1607820 h 2614612"/>
              <a:gd name="connsiteX465" fmla="*/ 7584758 w 11474767"/>
              <a:gd name="connsiteY465" fmla="*/ 1614488 h 2614612"/>
              <a:gd name="connsiteX466" fmla="*/ 7584758 w 11474767"/>
              <a:gd name="connsiteY466" fmla="*/ 1631633 h 2614612"/>
              <a:gd name="connsiteX467" fmla="*/ 7586663 w 11474767"/>
              <a:gd name="connsiteY467" fmla="*/ 1634490 h 2614612"/>
              <a:gd name="connsiteX468" fmla="*/ 7586663 w 11474767"/>
              <a:gd name="connsiteY468" fmla="*/ 1650683 h 2614612"/>
              <a:gd name="connsiteX469" fmla="*/ 7582853 w 11474767"/>
              <a:gd name="connsiteY469" fmla="*/ 1650683 h 2614612"/>
              <a:gd name="connsiteX470" fmla="*/ 7582853 w 11474767"/>
              <a:gd name="connsiteY470" fmla="*/ 1656398 h 2614612"/>
              <a:gd name="connsiteX471" fmla="*/ 7584758 w 11474767"/>
              <a:gd name="connsiteY471" fmla="*/ 1658303 h 2614612"/>
              <a:gd name="connsiteX472" fmla="*/ 7583805 w 11474767"/>
              <a:gd name="connsiteY472" fmla="*/ 1963103 h 2614612"/>
              <a:gd name="connsiteX473" fmla="*/ 7579995 w 11474767"/>
              <a:gd name="connsiteY473" fmla="*/ 1963103 h 2614612"/>
              <a:gd name="connsiteX474" fmla="*/ 7579995 w 11474767"/>
              <a:gd name="connsiteY474" fmla="*/ 2038350 h 2614612"/>
              <a:gd name="connsiteX475" fmla="*/ 7020878 w 11474767"/>
              <a:gd name="connsiteY475" fmla="*/ 2038350 h 2614612"/>
              <a:gd name="connsiteX476" fmla="*/ 7020878 w 11474767"/>
              <a:gd name="connsiteY476" fmla="*/ 2073593 h 2614612"/>
              <a:gd name="connsiteX477" fmla="*/ 7055168 w 11474767"/>
              <a:gd name="connsiteY477" fmla="*/ 2104073 h 2614612"/>
              <a:gd name="connsiteX478" fmla="*/ 7055168 w 11474767"/>
              <a:gd name="connsiteY478" fmla="*/ 2113598 h 2614612"/>
              <a:gd name="connsiteX479" fmla="*/ 7101840 w 11474767"/>
              <a:gd name="connsiteY479" fmla="*/ 2113598 h 2614612"/>
              <a:gd name="connsiteX480" fmla="*/ 7101840 w 11474767"/>
              <a:gd name="connsiteY480" fmla="*/ 2146935 h 2614612"/>
              <a:gd name="connsiteX481" fmla="*/ 7202805 w 11474767"/>
              <a:gd name="connsiteY481" fmla="*/ 2277428 h 2614612"/>
              <a:gd name="connsiteX482" fmla="*/ 7202805 w 11474767"/>
              <a:gd name="connsiteY482" fmla="*/ 2319338 h 2614612"/>
              <a:gd name="connsiteX483" fmla="*/ 6981825 w 11474767"/>
              <a:gd name="connsiteY483" fmla="*/ 2319338 h 2614612"/>
              <a:gd name="connsiteX484" fmla="*/ 6981825 w 11474767"/>
              <a:gd name="connsiteY484" fmla="*/ 2311718 h 2614612"/>
              <a:gd name="connsiteX485" fmla="*/ 6947535 w 11474767"/>
              <a:gd name="connsiteY485" fmla="*/ 2311718 h 2614612"/>
              <a:gd name="connsiteX486" fmla="*/ 6942773 w 11474767"/>
              <a:gd name="connsiteY486" fmla="*/ 2316480 h 2614612"/>
              <a:gd name="connsiteX487" fmla="*/ 6915150 w 11474767"/>
              <a:gd name="connsiteY487" fmla="*/ 2316480 h 2614612"/>
              <a:gd name="connsiteX488" fmla="*/ 6915150 w 11474767"/>
              <a:gd name="connsiteY488" fmla="*/ 2343150 h 2614612"/>
              <a:gd name="connsiteX489" fmla="*/ 6906578 w 11474767"/>
              <a:gd name="connsiteY489" fmla="*/ 2343150 h 2614612"/>
              <a:gd name="connsiteX490" fmla="*/ 6906578 w 11474767"/>
              <a:gd name="connsiteY490" fmla="*/ 2391728 h 2614612"/>
              <a:gd name="connsiteX491" fmla="*/ 6862763 w 11474767"/>
              <a:gd name="connsiteY491" fmla="*/ 2391728 h 2614612"/>
              <a:gd name="connsiteX492" fmla="*/ 6862763 w 11474767"/>
              <a:gd name="connsiteY492" fmla="*/ 2466023 h 2614612"/>
              <a:gd name="connsiteX493" fmla="*/ 6858000 w 11474767"/>
              <a:gd name="connsiteY493" fmla="*/ 2466023 h 2614612"/>
              <a:gd name="connsiteX494" fmla="*/ 6858000 w 11474767"/>
              <a:gd name="connsiteY494" fmla="*/ 2461260 h 2614612"/>
              <a:gd name="connsiteX495" fmla="*/ 6837998 w 11474767"/>
              <a:gd name="connsiteY495" fmla="*/ 2461260 h 2614612"/>
              <a:gd name="connsiteX496" fmla="*/ 6837998 w 11474767"/>
              <a:gd name="connsiteY496" fmla="*/ 2466023 h 2614612"/>
              <a:gd name="connsiteX497" fmla="*/ 6828473 w 11474767"/>
              <a:gd name="connsiteY497" fmla="*/ 2466023 h 2614612"/>
              <a:gd name="connsiteX498" fmla="*/ 6828473 w 11474767"/>
              <a:gd name="connsiteY498" fmla="*/ 2461260 h 2614612"/>
              <a:gd name="connsiteX499" fmla="*/ 6810375 w 11474767"/>
              <a:gd name="connsiteY499" fmla="*/ 2461260 h 2614612"/>
              <a:gd name="connsiteX500" fmla="*/ 6810375 w 11474767"/>
              <a:gd name="connsiteY500" fmla="*/ 2466023 h 2614612"/>
              <a:gd name="connsiteX501" fmla="*/ 6800850 w 11474767"/>
              <a:gd name="connsiteY501" fmla="*/ 2466023 h 2614612"/>
              <a:gd name="connsiteX502" fmla="*/ 6800850 w 11474767"/>
              <a:gd name="connsiteY502" fmla="*/ 2461260 h 2614612"/>
              <a:gd name="connsiteX503" fmla="*/ 6780848 w 11474767"/>
              <a:gd name="connsiteY503" fmla="*/ 2461260 h 2614612"/>
              <a:gd name="connsiteX504" fmla="*/ 6780848 w 11474767"/>
              <a:gd name="connsiteY504" fmla="*/ 2466023 h 2614612"/>
              <a:gd name="connsiteX505" fmla="*/ 6770370 w 11474767"/>
              <a:gd name="connsiteY505" fmla="*/ 2466023 h 2614612"/>
              <a:gd name="connsiteX506" fmla="*/ 6770370 w 11474767"/>
              <a:gd name="connsiteY506" fmla="*/ 2472690 h 2614612"/>
              <a:gd name="connsiteX507" fmla="*/ 6700838 w 11474767"/>
              <a:gd name="connsiteY507" fmla="*/ 2472690 h 2614612"/>
              <a:gd name="connsiteX508" fmla="*/ 6700838 w 11474767"/>
              <a:gd name="connsiteY508" fmla="*/ 2559368 h 2614612"/>
              <a:gd name="connsiteX509" fmla="*/ 6636068 w 11474767"/>
              <a:gd name="connsiteY509" fmla="*/ 2559368 h 2614612"/>
              <a:gd name="connsiteX510" fmla="*/ 6636068 w 11474767"/>
              <a:gd name="connsiteY510" fmla="*/ 2556510 h 2614612"/>
              <a:gd name="connsiteX511" fmla="*/ 6619875 w 11474767"/>
              <a:gd name="connsiteY511" fmla="*/ 2540318 h 2614612"/>
              <a:gd name="connsiteX512" fmla="*/ 6619875 w 11474767"/>
              <a:gd name="connsiteY512" fmla="*/ 2468880 h 2614612"/>
              <a:gd name="connsiteX513" fmla="*/ 6550343 w 11474767"/>
              <a:gd name="connsiteY513" fmla="*/ 2442210 h 2614612"/>
              <a:gd name="connsiteX514" fmla="*/ 6550343 w 11474767"/>
              <a:gd name="connsiteY514" fmla="*/ 2409825 h 2614612"/>
              <a:gd name="connsiteX515" fmla="*/ 6512243 w 11474767"/>
              <a:gd name="connsiteY515" fmla="*/ 2409825 h 2614612"/>
              <a:gd name="connsiteX516" fmla="*/ 6512243 w 11474767"/>
              <a:gd name="connsiteY516" fmla="*/ 2278380 h 2614612"/>
              <a:gd name="connsiteX517" fmla="*/ 6445568 w 11474767"/>
              <a:gd name="connsiteY517" fmla="*/ 2238375 h 2614612"/>
              <a:gd name="connsiteX518" fmla="*/ 6422708 w 11474767"/>
              <a:gd name="connsiteY518" fmla="*/ 2238375 h 2614612"/>
              <a:gd name="connsiteX519" fmla="*/ 6422708 w 11474767"/>
              <a:gd name="connsiteY519" fmla="*/ 2211705 h 2614612"/>
              <a:gd name="connsiteX520" fmla="*/ 6334125 w 11474767"/>
              <a:gd name="connsiteY520" fmla="*/ 2211705 h 2614612"/>
              <a:gd name="connsiteX521" fmla="*/ 6334125 w 11474767"/>
              <a:gd name="connsiteY521" fmla="*/ 2020253 h 2614612"/>
              <a:gd name="connsiteX522" fmla="*/ 6341745 w 11474767"/>
              <a:gd name="connsiteY522" fmla="*/ 2020253 h 2614612"/>
              <a:gd name="connsiteX523" fmla="*/ 6353175 w 11474767"/>
              <a:gd name="connsiteY523" fmla="*/ 2012633 h 2614612"/>
              <a:gd name="connsiteX524" fmla="*/ 6353175 w 11474767"/>
              <a:gd name="connsiteY524" fmla="*/ 1967865 h 2614612"/>
              <a:gd name="connsiteX525" fmla="*/ 6348413 w 11474767"/>
              <a:gd name="connsiteY525" fmla="*/ 1960245 h 2614612"/>
              <a:gd name="connsiteX526" fmla="*/ 6314123 w 11474767"/>
              <a:gd name="connsiteY526" fmla="*/ 1960245 h 2614612"/>
              <a:gd name="connsiteX527" fmla="*/ 6314123 w 11474767"/>
              <a:gd name="connsiteY527" fmla="*/ 1759268 h 2614612"/>
              <a:gd name="connsiteX528" fmla="*/ 6324600 w 11474767"/>
              <a:gd name="connsiteY528" fmla="*/ 1749743 h 2614612"/>
              <a:gd name="connsiteX529" fmla="*/ 6324600 w 11474767"/>
              <a:gd name="connsiteY529" fmla="*/ 1703070 h 2614612"/>
              <a:gd name="connsiteX530" fmla="*/ 6292215 w 11474767"/>
              <a:gd name="connsiteY530" fmla="*/ 1703070 h 2614612"/>
              <a:gd name="connsiteX531" fmla="*/ 6292215 w 11474767"/>
              <a:gd name="connsiteY531" fmla="*/ 1684973 h 2614612"/>
              <a:gd name="connsiteX532" fmla="*/ 6283643 w 11474767"/>
              <a:gd name="connsiteY532" fmla="*/ 1678305 h 2614612"/>
              <a:gd name="connsiteX533" fmla="*/ 6283643 w 11474767"/>
              <a:gd name="connsiteY533" fmla="*/ 1549718 h 2614612"/>
              <a:gd name="connsiteX534" fmla="*/ 6247448 w 11474767"/>
              <a:gd name="connsiteY534" fmla="*/ 1517333 h 2614612"/>
              <a:gd name="connsiteX535" fmla="*/ 6247448 w 11474767"/>
              <a:gd name="connsiteY535" fmla="*/ 1502093 h 2614612"/>
              <a:gd name="connsiteX536" fmla="*/ 6243638 w 11474767"/>
              <a:gd name="connsiteY536" fmla="*/ 1492568 h 2614612"/>
              <a:gd name="connsiteX537" fmla="*/ 6243638 w 11474767"/>
              <a:gd name="connsiteY537" fmla="*/ 1431608 h 2614612"/>
              <a:gd name="connsiteX538" fmla="*/ 6238875 w 11474767"/>
              <a:gd name="connsiteY538" fmla="*/ 1422083 h 2614612"/>
              <a:gd name="connsiteX539" fmla="*/ 6235065 w 11474767"/>
              <a:gd name="connsiteY539" fmla="*/ 1431608 h 2614612"/>
              <a:gd name="connsiteX540" fmla="*/ 6235065 w 11474767"/>
              <a:gd name="connsiteY540" fmla="*/ 1492568 h 2614612"/>
              <a:gd name="connsiteX541" fmla="*/ 6231255 w 11474767"/>
              <a:gd name="connsiteY541" fmla="*/ 1502093 h 2614612"/>
              <a:gd name="connsiteX542" fmla="*/ 6231255 w 11474767"/>
              <a:gd name="connsiteY542" fmla="*/ 1517333 h 2614612"/>
              <a:gd name="connsiteX543" fmla="*/ 6195060 w 11474767"/>
              <a:gd name="connsiteY543" fmla="*/ 1549718 h 2614612"/>
              <a:gd name="connsiteX544" fmla="*/ 6195060 w 11474767"/>
              <a:gd name="connsiteY544" fmla="*/ 1678305 h 2614612"/>
              <a:gd name="connsiteX545" fmla="*/ 6186488 w 11474767"/>
              <a:gd name="connsiteY545" fmla="*/ 1684973 h 2614612"/>
              <a:gd name="connsiteX546" fmla="*/ 6186488 w 11474767"/>
              <a:gd name="connsiteY546" fmla="*/ 1703070 h 2614612"/>
              <a:gd name="connsiteX547" fmla="*/ 6153150 w 11474767"/>
              <a:gd name="connsiteY547" fmla="*/ 1703070 h 2614612"/>
              <a:gd name="connsiteX548" fmla="*/ 6153150 w 11474767"/>
              <a:gd name="connsiteY548" fmla="*/ 1749743 h 2614612"/>
              <a:gd name="connsiteX549" fmla="*/ 6163628 w 11474767"/>
              <a:gd name="connsiteY549" fmla="*/ 1759268 h 2614612"/>
              <a:gd name="connsiteX550" fmla="*/ 6163628 w 11474767"/>
              <a:gd name="connsiteY550" fmla="*/ 1960245 h 2614612"/>
              <a:gd name="connsiteX551" fmla="*/ 6130290 w 11474767"/>
              <a:gd name="connsiteY551" fmla="*/ 1960245 h 2614612"/>
              <a:gd name="connsiteX552" fmla="*/ 6125528 w 11474767"/>
              <a:gd name="connsiteY552" fmla="*/ 1967865 h 2614612"/>
              <a:gd name="connsiteX553" fmla="*/ 6125528 w 11474767"/>
              <a:gd name="connsiteY553" fmla="*/ 2012633 h 2614612"/>
              <a:gd name="connsiteX554" fmla="*/ 6136958 w 11474767"/>
              <a:gd name="connsiteY554" fmla="*/ 2020253 h 2614612"/>
              <a:gd name="connsiteX555" fmla="*/ 6144578 w 11474767"/>
              <a:gd name="connsiteY555" fmla="*/ 2020253 h 2614612"/>
              <a:gd name="connsiteX556" fmla="*/ 6144578 w 11474767"/>
              <a:gd name="connsiteY556" fmla="*/ 2226945 h 2614612"/>
              <a:gd name="connsiteX557" fmla="*/ 5996940 w 11474767"/>
              <a:gd name="connsiteY557" fmla="*/ 2226945 h 2614612"/>
              <a:gd name="connsiteX558" fmla="*/ 5966460 w 11474767"/>
              <a:gd name="connsiteY558" fmla="*/ 2261235 h 2614612"/>
              <a:gd name="connsiteX559" fmla="*/ 5657850 w 11474767"/>
              <a:gd name="connsiteY559" fmla="*/ 2261235 h 2614612"/>
              <a:gd name="connsiteX560" fmla="*/ 5594985 w 11474767"/>
              <a:gd name="connsiteY560" fmla="*/ 2287905 h 2614612"/>
              <a:gd name="connsiteX561" fmla="*/ 5534025 w 11474767"/>
              <a:gd name="connsiteY561" fmla="*/ 2287905 h 2614612"/>
              <a:gd name="connsiteX562" fmla="*/ 5534025 w 11474767"/>
              <a:gd name="connsiteY562" fmla="*/ 2249805 h 2614612"/>
              <a:gd name="connsiteX563" fmla="*/ 5448300 w 11474767"/>
              <a:gd name="connsiteY563" fmla="*/ 2249805 h 2614612"/>
              <a:gd name="connsiteX564" fmla="*/ 5431155 w 11474767"/>
              <a:gd name="connsiteY564" fmla="*/ 2234565 h 2614612"/>
              <a:gd name="connsiteX565" fmla="*/ 5316855 w 11474767"/>
              <a:gd name="connsiteY565" fmla="*/ 2234565 h 2614612"/>
              <a:gd name="connsiteX566" fmla="*/ 5316855 w 11474767"/>
              <a:gd name="connsiteY566" fmla="*/ 2251710 h 2614612"/>
              <a:gd name="connsiteX567" fmla="*/ 5278755 w 11474767"/>
              <a:gd name="connsiteY567" fmla="*/ 2251710 h 2614612"/>
              <a:gd name="connsiteX568" fmla="*/ 5278755 w 11474767"/>
              <a:gd name="connsiteY568" fmla="*/ 2145030 h 2614612"/>
              <a:gd name="connsiteX569" fmla="*/ 5268278 w 11474767"/>
              <a:gd name="connsiteY569" fmla="*/ 2145030 h 2614612"/>
              <a:gd name="connsiteX570" fmla="*/ 5268278 w 11474767"/>
              <a:gd name="connsiteY570" fmla="*/ 2151698 h 2614612"/>
              <a:gd name="connsiteX571" fmla="*/ 5165408 w 11474767"/>
              <a:gd name="connsiteY571" fmla="*/ 2151698 h 2614612"/>
              <a:gd name="connsiteX572" fmla="*/ 5165408 w 11474767"/>
              <a:gd name="connsiteY572" fmla="*/ 2085975 h 2614612"/>
              <a:gd name="connsiteX573" fmla="*/ 5068253 w 11474767"/>
              <a:gd name="connsiteY573" fmla="*/ 2085975 h 2614612"/>
              <a:gd name="connsiteX574" fmla="*/ 5068253 w 11474767"/>
              <a:gd name="connsiteY574" fmla="*/ 2045018 h 2614612"/>
              <a:gd name="connsiteX575" fmla="*/ 5063490 w 11474767"/>
              <a:gd name="connsiteY575" fmla="*/ 2045018 h 2614612"/>
              <a:gd name="connsiteX576" fmla="*/ 5063490 w 11474767"/>
              <a:gd name="connsiteY576" fmla="*/ 2049780 h 2614612"/>
              <a:gd name="connsiteX577" fmla="*/ 5055870 w 11474767"/>
              <a:gd name="connsiteY577" fmla="*/ 2049780 h 2614612"/>
              <a:gd name="connsiteX578" fmla="*/ 5044440 w 11474767"/>
              <a:gd name="connsiteY578" fmla="*/ 2044065 h 2614612"/>
              <a:gd name="connsiteX579" fmla="*/ 5044440 w 11474767"/>
              <a:gd name="connsiteY579" fmla="*/ 1947863 h 2614612"/>
              <a:gd name="connsiteX580" fmla="*/ 5034915 w 11474767"/>
              <a:gd name="connsiteY580" fmla="*/ 1942148 h 2614612"/>
              <a:gd name="connsiteX581" fmla="*/ 5034915 w 11474767"/>
              <a:gd name="connsiteY581" fmla="*/ 1934528 h 2614612"/>
              <a:gd name="connsiteX582" fmla="*/ 5026343 w 11474767"/>
              <a:gd name="connsiteY582" fmla="*/ 1930718 h 2614612"/>
              <a:gd name="connsiteX583" fmla="*/ 5026343 w 11474767"/>
              <a:gd name="connsiteY583" fmla="*/ 1884998 h 2614612"/>
              <a:gd name="connsiteX584" fmla="*/ 5020628 w 11474767"/>
              <a:gd name="connsiteY584" fmla="*/ 1875473 h 2614612"/>
              <a:gd name="connsiteX585" fmla="*/ 5014913 w 11474767"/>
              <a:gd name="connsiteY585" fmla="*/ 1884998 h 2614612"/>
              <a:gd name="connsiteX586" fmla="*/ 5014913 w 11474767"/>
              <a:gd name="connsiteY586" fmla="*/ 1930718 h 2614612"/>
              <a:gd name="connsiteX587" fmla="*/ 5006340 w 11474767"/>
              <a:gd name="connsiteY587" fmla="*/ 1934528 h 2614612"/>
              <a:gd name="connsiteX588" fmla="*/ 5006340 w 11474767"/>
              <a:gd name="connsiteY588" fmla="*/ 1942148 h 2614612"/>
              <a:gd name="connsiteX589" fmla="*/ 4996815 w 11474767"/>
              <a:gd name="connsiteY589" fmla="*/ 1947863 h 2614612"/>
              <a:gd name="connsiteX590" fmla="*/ 4996815 w 11474767"/>
              <a:gd name="connsiteY590" fmla="*/ 2044065 h 2614612"/>
              <a:gd name="connsiteX591" fmla="*/ 4985385 w 11474767"/>
              <a:gd name="connsiteY591" fmla="*/ 2049780 h 2614612"/>
              <a:gd name="connsiteX592" fmla="*/ 4977765 w 11474767"/>
              <a:gd name="connsiteY592" fmla="*/ 2049780 h 2614612"/>
              <a:gd name="connsiteX593" fmla="*/ 4977765 w 11474767"/>
              <a:gd name="connsiteY593" fmla="*/ 2045018 h 2614612"/>
              <a:gd name="connsiteX594" fmla="*/ 4973003 w 11474767"/>
              <a:gd name="connsiteY594" fmla="*/ 2045018 h 2614612"/>
              <a:gd name="connsiteX595" fmla="*/ 4973003 w 11474767"/>
              <a:gd name="connsiteY595" fmla="*/ 2085975 h 2614612"/>
              <a:gd name="connsiteX596" fmla="*/ 4634865 w 11474767"/>
              <a:gd name="connsiteY596" fmla="*/ 2085975 h 2614612"/>
              <a:gd name="connsiteX597" fmla="*/ 4630103 w 11474767"/>
              <a:gd name="connsiteY597" fmla="*/ 2085975 h 2614612"/>
              <a:gd name="connsiteX598" fmla="*/ 4634865 w 11474767"/>
              <a:gd name="connsiteY598" fmla="*/ 2085975 h 2614612"/>
              <a:gd name="connsiteX599" fmla="*/ 4634865 w 11474767"/>
              <a:gd name="connsiteY599" fmla="*/ 2032635 h 2614612"/>
              <a:gd name="connsiteX600" fmla="*/ 4600575 w 11474767"/>
              <a:gd name="connsiteY600" fmla="*/ 2032635 h 2614612"/>
              <a:gd name="connsiteX601" fmla="*/ 4600575 w 11474767"/>
              <a:gd name="connsiteY601" fmla="*/ 2001203 h 2614612"/>
              <a:gd name="connsiteX602" fmla="*/ 4557713 w 11474767"/>
              <a:gd name="connsiteY602" fmla="*/ 2001203 h 2614612"/>
              <a:gd name="connsiteX603" fmla="*/ 4557713 w 11474767"/>
              <a:gd name="connsiteY603" fmla="*/ 1961198 h 2614612"/>
              <a:gd name="connsiteX604" fmla="*/ 4550093 w 11474767"/>
              <a:gd name="connsiteY604" fmla="*/ 1961198 h 2614612"/>
              <a:gd name="connsiteX605" fmla="*/ 4487228 w 11474767"/>
              <a:gd name="connsiteY605" fmla="*/ 1762125 h 2614612"/>
              <a:gd name="connsiteX606" fmla="*/ 4302443 w 11474767"/>
              <a:gd name="connsiteY606" fmla="*/ 1642110 h 2614612"/>
              <a:gd name="connsiteX607" fmla="*/ 4302443 w 11474767"/>
              <a:gd name="connsiteY607" fmla="*/ 1633538 h 2614612"/>
              <a:gd name="connsiteX608" fmla="*/ 4269105 w 11474767"/>
              <a:gd name="connsiteY608" fmla="*/ 1625918 h 2614612"/>
              <a:gd name="connsiteX609" fmla="*/ 4269105 w 11474767"/>
              <a:gd name="connsiteY609" fmla="*/ 1581150 h 2614612"/>
              <a:gd name="connsiteX610" fmla="*/ 4271963 w 11474767"/>
              <a:gd name="connsiteY610" fmla="*/ 1577340 h 2614612"/>
              <a:gd name="connsiteX611" fmla="*/ 4271963 w 11474767"/>
              <a:gd name="connsiteY611" fmla="*/ 1554480 h 2614612"/>
              <a:gd name="connsiteX612" fmla="*/ 4267200 w 11474767"/>
              <a:gd name="connsiteY612" fmla="*/ 1554480 h 2614612"/>
              <a:gd name="connsiteX613" fmla="*/ 4267200 w 11474767"/>
              <a:gd name="connsiteY613" fmla="*/ 1511618 h 2614612"/>
              <a:gd name="connsiteX614" fmla="*/ 4260533 w 11474767"/>
              <a:gd name="connsiteY614" fmla="*/ 1491615 h 2614612"/>
              <a:gd name="connsiteX615" fmla="*/ 4253865 w 11474767"/>
              <a:gd name="connsiteY615" fmla="*/ 1511618 h 2614612"/>
              <a:gd name="connsiteX616" fmla="*/ 4253865 w 11474767"/>
              <a:gd name="connsiteY616" fmla="*/ 1554480 h 2614612"/>
              <a:gd name="connsiteX617" fmla="*/ 4249103 w 11474767"/>
              <a:gd name="connsiteY617" fmla="*/ 1554480 h 2614612"/>
              <a:gd name="connsiteX618" fmla="*/ 4249103 w 11474767"/>
              <a:gd name="connsiteY618" fmla="*/ 1577340 h 2614612"/>
              <a:gd name="connsiteX619" fmla="*/ 4251960 w 11474767"/>
              <a:gd name="connsiteY619" fmla="*/ 1581150 h 2614612"/>
              <a:gd name="connsiteX620" fmla="*/ 4251960 w 11474767"/>
              <a:gd name="connsiteY620" fmla="*/ 1625918 h 2614612"/>
              <a:gd name="connsiteX621" fmla="*/ 4219575 w 11474767"/>
              <a:gd name="connsiteY621" fmla="*/ 1633538 h 2614612"/>
              <a:gd name="connsiteX622" fmla="*/ 4219575 w 11474767"/>
              <a:gd name="connsiteY622" fmla="*/ 1642110 h 2614612"/>
              <a:gd name="connsiteX623" fmla="*/ 4034790 w 11474767"/>
              <a:gd name="connsiteY623" fmla="*/ 1762125 h 2614612"/>
              <a:gd name="connsiteX624" fmla="*/ 3971925 w 11474767"/>
              <a:gd name="connsiteY624" fmla="*/ 1961198 h 2614612"/>
              <a:gd name="connsiteX625" fmla="*/ 3964305 w 11474767"/>
              <a:gd name="connsiteY625" fmla="*/ 1961198 h 2614612"/>
              <a:gd name="connsiteX626" fmla="*/ 3964305 w 11474767"/>
              <a:gd name="connsiteY626" fmla="*/ 2001203 h 2614612"/>
              <a:gd name="connsiteX627" fmla="*/ 3921443 w 11474767"/>
              <a:gd name="connsiteY627" fmla="*/ 2001203 h 2614612"/>
              <a:gd name="connsiteX628" fmla="*/ 3921443 w 11474767"/>
              <a:gd name="connsiteY628" fmla="*/ 2032635 h 2614612"/>
              <a:gd name="connsiteX629" fmla="*/ 3887153 w 11474767"/>
              <a:gd name="connsiteY629" fmla="*/ 2032635 h 2614612"/>
              <a:gd name="connsiteX630" fmla="*/ 3887153 w 11474767"/>
              <a:gd name="connsiteY630" fmla="*/ 2056448 h 2614612"/>
              <a:gd name="connsiteX631" fmla="*/ 3653790 w 11474767"/>
              <a:gd name="connsiteY631" fmla="*/ 2056448 h 2614612"/>
              <a:gd name="connsiteX632" fmla="*/ 3592830 w 11474767"/>
              <a:gd name="connsiteY632" fmla="*/ 2108835 h 2614612"/>
              <a:gd name="connsiteX633" fmla="*/ 3565208 w 11474767"/>
              <a:gd name="connsiteY633" fmla="*/ 2108835 h 2614612"/>
              <a:gd name="connsiteX634" fmla="*/ 3405188 w 11474767"/>
              <a:gd name="connsiteY634" fmla="*/ 2234565 h 2614612"/>
              <a:gd name="connsiteX635" fmla="*/ 3405188 w 11474767"/>
              <a:gd name="connsiteY635" fmla="*/ 2181225 h 2614612"/>
              <a:gd name="connsiteX636" fmla="*/ 3389948 w 11474767"/>
              <a:gd name="connsiteY636" fmla="*/ 2181225 h 2614612"/>
              <a:gd name="connsiteX637" fmla="*/ 3389948 w 11474767"/>
              <a:gd name="connsiteY637" fmla="*/ 2187893 h 2614612"/>
              <a:gd name="connsiteX638" fmla="*/ 3354705 w 11474767"/>
              <a:gd name="connsiteY638" fmla="*/ 2187893 h 2614612"/>
              <a:gd name="connsiteX639" fmla="*/ 3331845 w 11474767"/>
              <a:gd name="connsiteY639" fmla="*/ 1387793 h 2614612"/>
              <a:gd name="connsiteX640" fmla="*/ 3335655 w 11474767"/>
              <a:gd name="connsiteY640" fmla="*/ 1341120 h 2614612"/>
              <a:gd name="connsiteX641" fmla="*/ 3335655 w 11474767"/>
              <a:gd name="connsiteY641" fmla="*/ 1230630 h 2614612"/>
              <a:gd name="connsiteX642" fmla="*/ 3328035 w 11474767"/>
              <a:gd name="connsiteY642" fmla="*/ 1230630 h 2614612"/>
              <a:gd name="connsiteX643" fmla="*/ 3328035 w 11474767"/>
              <a:gd name="connsiteY643" fmla="*/ 1239203 h 2614612"/>
              <a:gd name="connsiteX644" fmla="*/ 3302318 w 11474767"/>
              <a:gd name="connsiteY644" fmla="*/ 1239203 h 2614612"/>
              <a:gd name="connsiteX645" fmla="*/ 3302318 w 11474767"/>
              <a:gd name="connsiteY645" fmla="*/ 893445 h 2614612"/>
              <a:gd name="connsiteX646" fmla="*/ 3307080 w 11474767"/>
              <a:gd name="connsiteY646" fmla="*/ 882015 h 2614612"/>
              <a:gd name="connsiteX647" fmla="*/ 3307080 w 11474767"/>
              <a:gd name="connsiteY647" fmla="*/ 790575 h 2614612"/>
              <a:gd name="connsiteX648" fmla="*/ 3286125 w 11474767"/>
              <a:gd name="connsiteY648" fmla="*/ 790575 h 2614612"/>
              <a:gd name="connsiteX649" fmla="*/ 3286125 w 11474767"/>
              <a:gd name="connsiteY649" fmla="*/ 526733 h 2614612"/>
              <a:gd name="connsiteX650" fmla="*/ 3290888 w 11474767"/>
              <a:gd name="connsiteY650" fmla="*/ 518160 h 2614612"/>
              <a:gd name="connsiteX651" fmla="*/ 3290888 w 11474767"/>
              <a:gd name="connsiteY651" fmla="*/ 507683 h 2614612"/>
              <a:gd name="connsiteX652" fmla="*/ 3298508 w 11474767"/>
              <a:gd name="connsiteY652" fmla="*/ 495300 h 2614612"/>
              <a:gd name="connsiteX653" fmla="*/ 3298508 w 11474767"/>
              <a:gd name="connsiteY653" fmla="*/ 425768 h 2614612"/>
              <a:gd name="connsiteX654" fmla="*/ 3278505 w 11474767"/>
              <a:gd name="connsiteY654" fmla="*/ 425768 h 2614612"/>
              <a:gd name="connsiteX655" fmla="*/ 3278505 w 11474767"/>
              <a:gd name="connsiteY655" fmla="*/ 385763 h 2614612"/>
              <a:gd name="connsiteX656" fmla="*/ 3270885 w 11474767"/>
              <a:gd name="connsiteY656" fmla="*/ 385763 h 2614612"/>
              <a:gd name="connsiteX657" fmla="*/ 3268028 w 11474767"/>
              <a:gd name="connsiteY657" fmla="*/ 376238 h 2614612"/>
              <a:gd name="connsiteX658" fmla="*/ 3252788 w 11474767"/>
              <a:gd name="connsiteY658" fmla="*/ 376238 h 2614612"/>
              <a:gd name="connsiteX659" fmla="*/ 3252788 w 11474767"/>
              <a:gd name="connsiteY659" fmla="*/ 191453 h 2614612"/>
              <a:gd name="connsiteX660" fmla="*/ 3213735 w 11474767"/>
              <a:gd name="connsiteY660" fmla="*/ 146685 h 2614612"/>
              <a:gd name="connsiteX661" fmla="*/ 3213735 w 11474767"/>
              <a:gd name="connsiteY661" fmla="*/ 140970 h 2614612"/>
              <a:gd name="connsiteX662" fmla="*/ 3212783 w 11474767"/>
              <a:gd name="connsiteY662" fmla="*/ 139065 h 2614612"/>
              <a:gd name="connsiteX663" fmla="*/ 3212783 w 11474767"/>
              <a:gd name="connsiteY663" fmla="*/ 109538 h 2614612"/>
              <a:gd name="connsiteX664" fmla="*/ 3208020 w 11474767"/>
              <a:gd name="connsiteY664" fmla="*/ 105728 h 2614612"/>
              <a:gd name="connsiteX665" fmla="*/ 3208020 w 11474767"/>
              <a:gd name="connsiteY665" fmla="*/ 72390 h 2614612"/>
              <a:gd name="connsiteX666" fmla="*/ 3205163 w 11474767"/>
              <a:gd name="connsiteY666" fmla="*/ 68580 h 2614612"/>
              <a:gd name="connsiteX667" fmla="*/ 3205163 w 11474767"/>
              <a:gd name="connsiteY667" fmla="*/ 7620 h 2614612"/>
              <a:gd name="connsiteX668" fmla="*/ 3197543 w 11474767"/>
              <a:gd name="connsiteY668" fmla="*/ 0 h 2614612"/>
              <a:gd name="connsiteX669" fmla="*/ 3190875 w 11474767"/>
              <a:gd name="connsiteY669" fmla="*/ 7620 h 2614612"/>
              <a:gd name="connsiteX670" fmla="*/ 3190875 w 11474767"/>
              <a:gd name="connsiteY670" fmla="*/ 68580 h 2614612"/>
              <a:gd name="connsiteX671" fmla="*/ 3188018 w 11474767"/>
              <a:gd name="connsiteY671" fmla="*/ 72390 h 2614612"/>
              <a:gd name="connsiteX672" fmla="*/ 3188018 w 11474767"/>
              <a:gd name="connsiteY672" fmla="*/ 104775 h 2614612"/>
              <a:gd name="connsiteX673" fmla="*/ 3183255 w 11474767"/>
              <a:gd name="connsiteY673" fmla="*/ 108585 h 2614612"/>
              <a:gd name="connsiteX674" fmla="*/ 3183255 w 11474767"/>
              <a:gd name="connsiteY674" fmla="*/ 138113 h 2614612"/>
              <a:gd name="connsiteX675" fmla="*/ 3182303 w 11474767"/>
              <a:gd name="connsiteY675" fmla="*/ 140018 h 2614612"/>
              <a:gd name="connsiteX676" fmla="*/ 3182303 w 11474767"/>
              <a:gd name="connsiteY676" fmla="*/ 145733 h 2614612"/>
              <a:gd name="connsiteX677" fmla="*/ 3143250 w 11474767"/>
              <a:gd name="connsiteY677" fmla="*/ 190500 h 2614612"/>
              <a:gd name="connsiteX678" fmla="*/ 3143250 w 11474767"/>
              <a:gd name="connsiteY678" fmla="*/ 375285 h 2614612"/>
              <a:gd name="connsiteX679" fmla="*/ 3128010 w 11474767"/>
              <a:gd name="connsiteY679" fmla="*/ 375285 h 2614612"/>
              <a:gd name="connsiteX680" fmla="*/ 3125153 w 11474767"/>
              <a:gd name="connsiteY680" fmla="*/ 384810 h 2614612"/>
              <a:gd name="connsiteX681" fmla="*/ 3117533 w 11474767"/>
              <a:gd name="connsiteY681" fmla="*/ 384810 h 2614612"/>
              <a:gd name="connsiteX682" fmla="*/ 3117533 w 11474767"/>
              <a:gd name="connsiteY682" fmla="*/ 424815 h 2614612"/>
              <a:gd name="connsiteX683" fmla="*/ 3097530 w 11474767"/>
              <a:gd name="connsiteY683" fmla="*/ 424815 h 2614612"/>
              <a:gd name="connsiteX684" fmla="*/ 3097530 w 11474767"/>
              <a:gd name="connsiteY684" fmla="*/ 495300 h 2614612"/>
              <a:gd name="connsiteX685" fmla="*/ 3105150 w 11474767"/>
              <a:gd name="connsiteY685" fmla="*/ 507683 h 2614612"/>
              <a:gd name="connsiteX686" fmla="*/ 3105150 w 11474767"/>
              <a:gd name="connsiteY686" fmla="*/ 518160 h 2614612"/>
              <a:gd name="connsiteX687" fmla="*/ 3109913 w 11474767"/>
              <a:gd name="connsiteY687" fmla="*/ 526733 h 2614612"/>
              <a:gd name="connsiteX688" fmla="*/ 3109913 w 11474767"/>
              <a:gd name="connsiteY688" fmla="*/ 790575 h 2614612"/>
              <a:gd name="connsiteX689" fmla="*/ 3086100 w 11474767"/>
              <a:gd name="connsiteY689" fmla="*/ 790575 h 2614612"/>
              <a:gd name="connsiteX690" fmla="*/ 3086100 w 11474767"/>
              <a:gd name="connsiteY690" fmla="*/ 882015 h 2614612"/>
              <a:gd name="connsiteX691" fmla="*/ 3090863 w 11474767"/>
              <a:gd name="connsiteY691" fmla="*/ 893445 h 2614612"/>
              <a:gd name="connsiteX692" fmla="*/ 3090863 w 11474767"/>
              <a:gd name="connsiteY692" fmla="*/ 1239203 h 2614612"/>
              <a:gd name="connsiteX693" fmla="*/ 3065145 w 11474767"/>
              <a:gd name="connsiteY693" fmla="*/ 1239203 h 2614612"/>
              <a:gd name="connsiteX694" fmla="*/ 3065145 w 11474767"/>
              <a:gd name="connsiteY694" fmla="*/ 1230630 h 2614612"/>
              <a:gd name="connsiteX695" fmla="*/ 3057525 w 11474767"/>
              <a:gd name="connsiteY695" fmla="*/ 1230630 h 2614612"/>
              <a:gd name="connsiteX696" fmla="*/ 3057525 w 11474767"/>
              <a:gd name="connsiteY696" fmla="*/ 1341120 h 2614612"/>
              <a:gd name="connsiteX697" fmla="*/ 3062288 w 11474767"/>
              <a:gd name="connsiteY697" fmla="*/ 1387793 h 2614612"/>
              <a:gd name="connsiteX698" fmla="*/ 3039428 w 11474767"/>
              <a:gd name="connsiteY698" fmla="*/ 2187893 h 2614612"/>
              <a:gd name="connsiteX699" fmla="*/ 3004185 w 11474767"/>
              <a:gd name="connsiteY699" fmla="*/ 2187893 h 2614612"/>
              <a:gd name="connsiteX700" fmla="*/ 3004185 w 11474767"/>
              <a:gd name="connsiteY700" fmla="*/ 2181225 h 2614612"/>
              <a:gd name="connsiteX701" fmla="*/ 2988945 w 11474767"/>
              <a:gd name="connsiteY701" fmla="*/ 2181225 h 2614612"/>
              <a:gd name="connsiteX702" fmla="*/ 2988945 w 11474767"/>
              <a:gd name="connsiteY702" fmla="*/ 2260283 h 2614612"/>
              <a:gd name="connsiteX703" fmla="*/ 2986088 w 11474767"/>
              <a:gd name="connsiteY703" fmla="*/ 2260283 h 2614612"/>
              <a:gd name="connsiteX704" fmla="*/ 2986088 w 11474767"/>
              <a:gd name="connsiteY704" fmla="*/ 2333625 h 2614612"/>
              <a:gd name="connsiteX705" fmla="*/ 2976563 w 11474767"/>
              <a:gd name="connsiteY705" fmla="*/ 2333625 h 2614612"/>
              <a:gd name="connsiteX706" fmla="*/ 2976563 w 11474767"/>
              <a:gd name="connsiteY706" fmla="*/ 2365058 h 2614612"/>
              <a:gd name="connsiteX707" fmla="*/ 2945130 w 11474767"/>
              <a:gd name="connsiteY707" fmla="*/ 2365058 h 2614612"/>
              <a:gd name="connsiteX708" fmla="*/ 2945130 w 11474767"/>
              <a:gd name="connsiteY708" fmla="*/ 2371725 h 2614612"/>
              <a:gd name="connsiteX709" fmla="*/ 2936558 w 11474767"/>
              <a:gd name="connsiteY709" fmla="*/ 2371725 h 2614612"/>
              <a:gd name="connsiteX710" fmla="*/ 2936558 w 11474767"/>
              <a:gd name="connsiteY710" fmla="*/ 2307908 h 2614612"/>
              <a:gd name="connsiteX711" fmla="*/ 2928938 w 11474767"/>
              <a:gd name="connsiteY711" fmla="*/ 2307908 h 2614612"/>
              <a:gd name="connsiteX712" fmla="*/ 2928938 w 11474767"/>
              <a:gd name="connsiteY712" fmla="*/ 2185988 h 2614612"/>
              <a:gd name="connsiteX713" fmla="*/ 2907983 w 11474767"/>
              <a:gd name="connsiteY713" fmla="*/ 2185988 h 2614612"/>
              <a:gd name="connsiteX714" fmla="*/ 2907983 w 11474767"/>
              <a:gd name="connsiteY714" fmla="*/ 2165033 h 2614612"/>
              <a:gd name="connsiteX715" fmla="*/ 2895600 w 11474767"/>
              <a:gd name="connsiteY715" fmla="*/ 2165033 h 2614612"/>
              <a:gd name="connsiteX716" fmla="*/ 2895600 w 11474767"/>
              <a:gd name="connsiteY716" fmla="*/ 2135505 h 2614612"/>
              <a:gd name="connsiteX717" fmla="*/ 2866073 w 11474767"/>
              <a:gd name="connsiteY717" fmla="*/ 2135505 h 2614612"/>
              <a:gd name="connsiteX718" fmla="*/ 2866073 w 11474767"/>
              <a:gd name="connsiteY718" fmla="*/ 2144078 h 2614612"/>
              <a:gd name="connsiteX719" fmla="*/ 2821305 w 11474767"/>
              <a:gd name="connsiteY719" fmla="*/ 2144078 h 2614612"/>
              <a:gd name="connsiteX720" fmla="*/ 2821305 w 11474767"/>
              <a:gd name="connsiteY720" fmla="*/ 2108835 h 2614612"/>
              <a:gd name="connsiteX721" fmla="*/ 2827973 w 11474767"/>
              <a:gd name="connsiteY721" fmla="*/ 2108835 h 2614612"/>
              <a:gd name="connsiteX722" fmla="*/ 2827973 w 11474767"/>
              <a:gd name="connsiteY722" fmla="*/ 2097405 h 2614612"/>
              <a:gd name="connsiteX723" fmla="*/ 2752725 w 11474767"/>
              <a:gd name="connsiteY723" fmla="*/ 2097405 h 2614612"/>
              <a:gd name="connsiteX724" fmla="*/ 2752725 w 11474767"/>
              <a:gd name="connsiteY724" fmla="*/ 2037398 h 2614612"/>
              <a:gd name="connsiteX725" fmla="*/ 2674620 w 11474767"/>
              <a:gd name="connsiteY725" fmla="*/ 2037398 h 2614612"/>
              <a:gd name="connsiteX726" fmla="*/ 2674620 w 11474767"/>
              <a:gd name="connsiteY726" fmla="*/ 2050733 h 2614612"/>
              <a:gd name="connsiteX727" fmla="*/ 2656523 w 11474767"/>
              <a:gd name="connsiteY727" fmla="*/ 2050733 h 2614612"/>
              <a:gd name="connsiteX728" fmla="*/ 2656523 w 11474767"/>
              <a:gd name="connsiteY728" fmla="*/ 2044065 h 2614612"/>
              <a:gd name="connsiteX729" fmla="*/ 2661285 w 11474767"/>
              <a:gd name="connsiteY729" fmla="*/ 2044065 h 2614612"/>
              <a:gd name="connsiteX730" fmla="*/ 2661285 w 11474767"/>
              <a:gd name="connsiteY730" fmla="*/ 2037398 h 2614612"/>
              <a:gd name="connsiteX731" fmla="*/ 2643188 w 11474767"/>
              <a:gd name="connsiteY731" fmla="*/ 2037398 h 2614612"/>
              <a:gd name="connsiteX732" fmla="*/ 2643188 w 11474767"/>
              <a:gd name="connsiteY732" fmla="*/ 2090738 h 2614612"/>
              <a:gd name="connsiteX733" fmla="*/ 2614613 w 11474767"/>
              <a:gd name="connsiteY733" fmla="*/ 2090738 h 2614612"/>
              <a:gd name="connsiteX734" fmla="*/ 2614613 w 11474767"/>
              <a:gd name="connsiteY734" fmla="*/ 2101215 h 2614612"/>
              <a:gd name="connsiteX735" fmla="*/ 2585085 w 11474767"/>
              <a:gd name="connsiteY735" fmla="*/ 2101215 h 2614612"/>
              <a:gd name="connsiteX736" fmla="*/ 2585085 w 11474767"/>
              <a:gd name="connsiteY736" fmla="*/ 2126933 h 2614612"/>
              <a:gd name="connsiteX737" fmla="*/ 2579370 w 11474767"/>
              <a:gd name="connsiteY737" fmla="*/ 2130743 h 2614612"/>
              <a:gd name="connsiteX738" fmla="*/ 2579370 w 11474767"/>
              <a:gd name="connsiteY738" fmla="*/ 2137410 h 2614612"/>
              <a:gd name="connsiteX739" fmla="*/ 2569845 w 11474767"/>
              <a:gd name="connsiteY739" fmla="*/ 2137410 h 2614612"/>
              <a:gd name="connsiteX740" fmla="*/ 2569845 w 11474767"/>
              <a:gd name="connsiteY740" fmla="*/ 2126933 h 2614612"/>
              <a:gd name="connsiteX741" fmla="*/ 2558415 w 11474767"/>
              <a:gd name="connsiteY741" fmla="*/ 2126933 h 2614612"/>
              <a:gd name="connsiteX742" fmla="*/ 2558415 w 11474767"/>
              <a:gd name="connsiteY742" fmla="*/ 2105025 h 2614612"/>
              <a:gd name="connsiteX743" fmla="*/ 2539365 w 11474767"/>
              <a:gd name="connsiteY743" fmla="*/ 2105025 h 2614612"/>
              <a:gd name="connsiteX744" fmla="*/ 2539365 w 11474767"/>
              <a:gd name="connsiteY744" fmla="*/ 2128838 h 2614612"/>
              <a:gd name="connsiteX745" fmla="*/ 2526983 w 11474767"/>
              <a:gd name="connsiteY745" fmla="*/ 2128838 h 2614612"/>
              <a:gd name="connsiteX746" fmla="*/ 2526983 w 11474767"/>
              <a:gd name="connsiteY746" fmla="*/ 2138363 h 2614612"/>
              <a:gd name="connsiteX747" fmla="*/ 2506028 w 11474767"/>
              <a:gd name="connsiteY747" fmla="*/ 2138363 h 2614612"/>
              <a:gd name="connsiteX748" fmla="*/ 2506028 w 11474767"/>
              <a:gd name="connsiteY748" fmla="*/ 2113598 h 2614612"/>
              <a:gd name="connsiteX749" fmla="*/ 2486978 w 11474767"/>
              <a:gd name="connsiteY749" fmla="*/ 2113598 h 2614612"/>
              <a:gd name="connsiteX750" fmla="*/ 2486978 w 11474767"/>
              <a:gd name="connsiteY750" fmla="*/ 2123123 h 2614612"/>
              <a:gd name="connsiteX751" fmla="*/ 2479358 w 11474767"/>
              <a:gd name="connsiteY751" fmla="*/ 2123123 h 2614612"/>
              <a:gd name="connsiteX752" fmla="*/ 2479358 w 11474767"/>
              <a:gd name="connsiteY752" fmla="*/ 2108835 h 2614612"/>
              <a:gd name="connsiteX753" fmla="*/ 2465070 w 11474767"/>
              <a:gd name="connsiteY753" fmla="*/ 2108835 h 2614612"/>
              <a:gd name="connsiteX754" fmla="*/ 2465070 w 11474767"/>
              <a:gd name="connsiteY754" fmla="*/ 2134553 h 2614612"/>
              <a:gd name="connsiteX755" fmla="*/ 2443163 w 11474767"/>
              <a:gd name="connsiteY755" fmla="*/ 2134553 h 2614612"/>
              <a:gd name="connsiteX756" fmla="*/ 2443163 w 11474767"/>
              <a:gd name="connsiteY756" fmla="*/ 2126933 h 2614612"/>
              <a:gd name="connsiteX757" fmla="*/ 2426018 w 11474767"/>
              <a:gd name="connsiteY757" fmla="*/ 2126933 h 2614612"/>
              <a:gd name="connsiteX758" fmla="*/ 2426018 w 11474767"/>
              <a:gd name="connsiteY758" fmla="*/ 2121218 h 2614612"/>
              <a:gd name="connsiteX759" fmla="*/ 2408873 w 11474767"/>
              <a:gd name="connsiteY759" fmla="*/ 2121218 h 2614612"/>
              <a:gd name="connsiteX760" fmla="*/ 2408873 w 11474767"/>
              <a:gd name="connsiteY760" fmla="*/ 2133600 h 2614612"/>
              <a:gd name="connsiteX761" fmla="*/ 2388870 w 11474767"/>
              <a:gd name="connsiteY761" fmla="*/ 2133600 h 2614612"/>
              <a:gd name="connsiteX762" fmla="*/ 2388870 w 11474767"/>
              <a:gd name="connsiteY762" fmla="*/ 2117408 h 2614612"/>
              <a:gd name="connsiteX763" fmla="*/ 2393633 w 11474767"/>
              <a:gd name="connsiteY763" fmla="*/ 2117408 h 2614612"/>
              <a:gd name="connsiteX764" fmla="*/ 2393633 w 11474767"/>
              <a:gd name="connsiteY764" fmla="*/ 2108835 h 2614612"/>
              <a:gd name="connsiteX765" fmla="*/ 2346960 w 11474767"/>
              <a:gd name="connsiteY765" fmla="*/ 2108835 h 2614612"/>
              <a:gd name="connsiteX766" fmla="*/ 2346960 w 11474767"/>
              <a:gd name="connsiteY766" fmla="*/ 2119313 h 2614612"/>
              <a:gd name="connsiteX767" fmla="*/ 2352675 w 11474767"/>
              <a:gd name="connsiteY767" fmla="*/ 2119313 h 2614612"/>
              <a:gd name="connsiteX768" fmla="*/ 2352675 w 11474767"/>
              <a:gd name="connsiteY768" fmla="*/ 2129790 h 2614612"/>
              <a:gd name="connsiteX769" fmla="*/ 2310765 w 11474767"/>
              <a:gd name="connsiteY769" fmla="*/ 2129790 h 2614612"/>
              <a:gd name="connsiteX770" fmla="*/ 2310765 w 11474767"/>
              <a:gd name="connsiteY770" fmla="*/ 2107883 h 2614612"/>
              <a:gd name="connsiteX771" fmla="*/ 2298383 w 11474767"/>
              <a:gd name="connsiteY771" fmla="*/ 2103120 h 2614612"/>
              <a:gd name="connsiteX772" fmla="*/ 2298383 w 11474767"/>
              <a:gd name="connsiteY772" fmla="*/ 2062163 h 2614612"/>
              <a:gd name="connsiteX773" fmla="*/ 2133600 w 11474767"/>
              <a:gd name="connsiteY773" fmla="*/ 2062163 h 2614612"/>
              <a:gd name="connsiteX774" fmla="*/ 2127885 w 11474767"/>
              <a:gd name="connsiteY774" fmla="*/ 2071688 h 2614612"/>
              <a:gd name="connsiteX775" fmla="*/ 2127885 w 11474767"/>
              <a:gd name="connsiteY775" fmla="*/ 2096453 h 2614612"/>
              <a:gd name="connsiteX776" fmla="*/ 2096453 w 11474767"/>
              <a:gd name="connsiteY776" fmla="*/ 2096453 h 2614612"/>
              <a:gd name="connsiteX777" fmla="*/ 2096453 w 11474767"/>
              <a:gd name="connsiteY777" fmla="*/ 2105025 h 2614612"/>
              <a:gd name="connsiteX778" fmla="*/ 2065020 w 11474767"/>
              <a:gd name="connsiteY778" fmla="*/ 2105025 h 2614612"/>
              <a:gd name="connsiteX779" fmla="*/ 2041208 w 11474767"/>
              <a:gd name="connsiteY779" fmla="*/ 2099310 h 2614612"/>
              <a:gd name="connsiteX780" fmla="*/ 2041208 w 11474767"/>
              <a:gd name="connsiteY780" fmla="*/ 2054543 h 2614612"/>
              <a:gd name="connsiteX781" fmla="*/ 2003108 w 11474767"/>
              <a:gd name="connsiteY781" fmla="*/ 2054543 h 2614612"/>
              <a:gd name="connsiteX782" fmla="*/ 2003108 w 11474767"/>
              <a:gd name="connsiteY782" fmla="*/ 2045018 h 2614612"/>
              <a:gd name="connsiteX783" fmla="*/ 2023110 w 11474767"/>
              <a:gd name="connsiteY783" fmla="*/ 2045018 h 2614612"/>
              <a:gd name="connsiteX784" fmla="*/ 2023110 w 11474767"/>
              <a:gd name="connsiteY784" fmla="*/ 2038350 h 2614612"/>
              <a:gd name="connsiteX785" fmla="*/ 2000250 w 11474767"/>
              <a:gd name="connsiteY785" fmla="*/ 2038350 h 2614612"/>
              <a:gd name="connsiteX786" fmla="*/ 2000250 w 11474767"/>
              <a:gd name="connsiteY786" fmla="*/ 2014538 h 2614612"/>
              <a:gd name="connsiteX787" fmla="*/ 1981200 w 11474767"/>
              <a:gd name="connsiteY787" fmla="*/ 1994535 h 2614612"/>
              <a:gd name="connsiteX788" fmla="*/ 1981200 w 11474767"/>
              <a:gd name="connsiteY788" fmla="*/ 1991678 h 2614612"/>
              <a:gd name="connsiteX789" fmla="*/ 1978343 w 11474767"/>
              <a:gd name="connsiteY789" fmla="*/ 1989773 h 2614612"/>
              <a:gd name="connsiteX790" fmla="*/ 1978343 w 11474767"/>
              <a:gd name="connsiteY790" fmla="*/ 1965960 h 2614612"/>
              <a:gd name="connsiteX791" fmla="*/ 1975485 w 11474767"/>
              <a:gd name="connsiteY791" fmla="*/ 1962150 h 2614612"/>
              <a:gd name="connsiteX792" fmla="*/ 1972628 w 11474767"/>
              <a:gd name="connsiteY792" fmla="*/ 1965960 h 2614612"/>
              <a:gd name="connsiteX793" fmla="*/ 1972628 w 11474767"/>
              <a:gd name="connsiteY793" fmla="*/ 1989773 h 2614612"/>
              <a:gd name="connsiteX794" fmla="*/ 1969770 w 11474767"/>
              <a:gd name="connsiteY794" fmla="*/ 1991678 h 2614612"/>
              <a:gd name="connsiteX795" fmla="*/ 1969770 w 11474767"/>
              <a:gd name="connsiteY795" fmla="*/ 1994535 h 2614612"/>
              <a:gd name="connsiteX796" fmla="*/ 1950720 w 11474767"/>
              <a:gd name="connsiteY796" fmla="*/ 2014538 h 2614612"/>
              <a:gd name="connsiteX797" fmla="*/ 1950720 w 11474767"/>
              <a:gd name="connsiteY797" fmla="*/ 2038350 h 2614612"/>
              <a:gd name="connsiteX798" fmla="*/ 1927860 w 11474767"/>
              <a:gd name="connsiteY798" fmla="*/ 2038350 h 2614612"/>
              <a:gd name="connsiteX799" fmla="*/ 1927860 w 11474767"/>
              <a:gd name="connsiteY799" fmla="*/ 2045018 h 2614612"/>
              <a:gd name="connsiteX800" fmla="*/ 1947863 w 11474767"/>
              <a:gd name="connsiteY800" fmla="*/ 2045018 h 2614612"/>
              <a:gd name="connsiteX801" fmla="*/ 1947863 w 11474767"/>
              <a:gd name="connsiteY801" fmla="*/ 2054543 h 2614612"/>
              <a:gd name="connsiteX802" fmla="*/ 1919288 w 11474767"/>
              <a:gd name="connsiteY802" fmla="*/ 2054543 h 2614612"/>
              <a:gd name="connsiteX803" fmla="*/ 1919288 w 11474767"/>
              <a:gd name="connsiteY803" fmla="*/ 2061210 h 2614612"/>
              <a:gd name="connsiteX804" fmla="*/ 1889760 w 11474767"/>
              <a:gd name="connsiteY804" fmla="*/ 2061210 h 2614612"/>
              <a:gd name="connsiteX805" fmla="*/ 1889760 w 11474767"/>
              <a:gd name="connsiteY805" fmla="*/ 2051685 h 2614612"/>
              <a:gd name="connsiteX806" fmla="*/ 1871663 w 11474767"/>
              <a:gd name="connsiteY806" fmla="*/ 2028825 h 2614612"/>
              <a:gd name="connsiteX807" fmla="*/ 1871663 w 11474767"/>
              <a:gd name="connsiteY807" fmla="*/ 2009775 h 2614612"/>
              <a:gd name="connsiteX808" fmla="*/ 1874520 w 11474767"/>
              <a:gd name="connsiteY808" fmla="*/ 2009775 h 2614612"/>
              <a:gd name="connsiteX809" fmla="*/ 1874520 w 11474767"/>
              <a:gd name="connsiteY809" fmla="*/ 2002155 h 2614612"/>
              <a:gd name="connsiteX810" fmla="*/ 1871663 w 11474767"/>
              <a:gd name="connsiteY810" fmla="*/ 2002155 h 2614612"/>
              <a:gd name="connsiteX811" fmla="*/ 1871663 w 11474767"/>
              <a:gd name="connsiteY811" fmla="*/ 1981200 h 2614612"/>
              <a:gd name="connsiteX812" fmla="*/ 1868805 w 11474767"/>
              <a:gd name="connsiteY812" fmla="*/ 1976438 h 2614612"/>
              <a:gd name="connsiteX813" fmla="*/ 1865948 w 11474767"/>
              <a:gd name="connsiteY813" fmla="*/ 1981200 h 2614612"/>
              <a:gd name="connsiteX814" fmla="*/ 1865948 w 11474767"/>
              <a:gd name="connsiteY814" fmla="*/ 2002155 h 2614612"/>
              <a:gd name="connsiteX815" fmla="*/ 1863090 w 11474767"/>
              <a:gd name="connsiteY815" fmla="*/ 2002155 h 2614612"/>
              <a:gd name="connsiteX816" fmla="*/ 1863090 w 11474767"/>
              <a:gd name="connsiteY816" fmla="*/ 2009775 h 2614612"/>
              <a:gd name="connsiteX817" fmla="*/ 1865948 w 11474767"/>
              <a:gd name="connsiteY817" fmla="*/ 2009775 h 2614612"/>
              <a:gd name="connsiteX818" fmla="*/ 1865948 w 11474767"/>
              <a:gd name="connsiteY818" fmla="*/ 2025968 h 2614612"/>
              <a:gd name="connsiteX819" fmla="*/ 1847850 w 11474767"/>
              <a:gd name="connsiteY819" fmla="*/ 2048828 h 2614612"/>
              <a:gd name="connsiteX820" fmla="*/ 1847850 w 11474767"/>
              <a:gd name="connsiteY820" fmla="*/ 2058353 h 2614612"/>
              <a:gd name="connsiteX821" fmla="*/ 1841183 w 11474767"/>
              <a:gd name="connsiteY821" fmla="*/ 2058353 h 2614612"/>
              <a:gd name="connsiteX822" fmla="*/ 1841183 w 11474767"/>
              <a:gd name="connsiteY822" fmla="*/ 2045970 h 2614612"/>
              <a:gd name="connsiteX823" fmla="*/ 1780223 w 11474767"/>
              <a:gd name="connsiteY823" fmla="*/ 2045970 h 2614612"/>
              <a:gd name="connsiteX824" fmla="*/ 1772603 w 11474767"/>
              <a:gd name="connsiteY824" fmla="*/ 2041208 h 2614612"/>
              <a:gd name="connsiteX825" fmla="*/ 1743075 w 11474767"/>
              <a:gd name="connsiteY825" fmla="*/ 2041208 h 2614612"/>
              <a:gd name="connsiteX826" fmla="*/ 1743075 w 11474767"/>
              <a:gd name="connsiteY826" fmla="*/ 2046923 h 2614612"/>
              <a:gd name="connsiteX827" fmla="*/ 1595438 w 11474767"/>
              <a:gd name="connsiteY827" fmla="*/ 2046923 h 2614612"/>
              <a:gd name="connsiteX828" fmla="*/ 1586865 w 11474767"/>
              <a:gd name="connsiteY828" fmla="*/ 2037398 h 2614612"/>
              <a:gd name="connsiteX829" fmla="*/ 1537335 w 11474767"/>
              <a:gd name="connsiteY829" fmla="*/ 2037398 h 2614612"/>
              <a:gd name="connsiteX830" fmla="*/ 1537335 w 11474767"/>
              <a:gd name="connsiteY830" fmla="*/ 2007870 h 2614612"/>
              <a:gd name="connsiteX831" fmla="*/ 1526858 w 11474767"/>
              <a:gd name="connsiteY831" fmla="*/ 2007870 h 2614612"/>
              <a:gd name="connsiteX832" fmla="*/ 1526858 w 11474767"/>
              <a:gd name="connsiteY832" fmla="*/ 2000250 h 2614612"/>
              <a:gd name="connsiteX833" fmla="*/ 1505903 w 11474767"/>
              <a:gd name="connsiteY833" fmla="*/ 2000250 h 2614612"/>
              <a:gd name="connsiteX834" fmla="*/ 1505903 w 11474767"/>
              <a:gd name="connsiteY834" fmla="*/ 1574483 h 2614612"/>
              <a:gd name="connsiteX835" fmla="*/ 1508760 w 11474767"/>
              <a:gd name="connsiteY835" fmla="*/ 1571625 h 2614612"/>
              <a:gd name="connsiteX836" fmla="*/ 1508760 w 11474767"/>
              <a:gd name="connsiteY836" fmla="*/ 1557338 h 2614612"/>
              <a:gd name="connsiteX837" fmla="*/ 1504950 w 11474767"/>
              <a:gd name="connsiteY837" fmla="*/ 1555433 h 2614612"/>
              <a:gd name="connsiteX838" fmla="*/ 1504950 w 11474767"/>
              <a:gd name="connsiteY838" fmla="*/ 1533525 h 2614612"/>
              <a:gd name="connsiteX839" fmla="*/ 1514475 w 11474767"/>
              <a:gd name="connsiteY839" fmla="*/ 1512570 h 2614612"/>
              <a:gd name="connsiteX840" fmla="*/ 1514475 w 11474767"/>
              <a:gd name="connsiteY840" fmla="*/ 1442085 h 2614612"/>
              <a:gd name="connsiteX841" fmla="*/ 1516380 w 11474767"/>
              <a:gd name="connsiteY841" fmla="*/ 1442085 h 2614612"/>
              <a:gd name="connsiteX842" fmla="*/ 1516380 w 11474767"/>
              <a:gd name="connsiteY842" fmla="*/ 1438275 h 2614612"/>
              <a:gd name="connsiteX843" fmla="*/ 1519238 w 11474767"/>
              <a:gd name="connsiteY843" fmla="*/ 1429703 h 2614612"/>
              <a:gd name="connsiteX844" fmla="*/ 1525905 w 11474767"/>
              <a:gd name="connsiteY844" fmla="*/ 1429703 h 2614612"/>
              <a:gd name="connsiteX845" fmla="*/ 1525905 w 11474767"/>
              <a:gd name="connsiteY845" fmla="*/ 1425893 h 2614612"/>
              <a:gd name="connsiteX846" fmla="*/ 1531620 w 11474767"/>
              <a:gd name="connsiteY846" fmla="*/ 1423035 h 2614612"/>
              <a:gd name="connsiteX847" fmla="*/ 1531620 w 11474767"/>
              <a:gd name="connsiteY847" fmla="*/ 1418273 h 2614612"/>
              <a:gd name="connsiteX848" fmla="*/ 1519238 w 11474767"/>
              <a:gd name="connsiteY848" fmla="*/ 1418273 h 2614612"/>
              <a:gd name="connsiteX849" fmla="*/ 1519238 w 11474767"/>
              <a:gd name="connsiteY849" fmla="*/ 1401128 h 2614612"/>
              <a:gd name="connsiteX850" fmla="*/ 1511618 w 11474767"/>
              <a:gd name="connsiteY850" fmla="*/ 1401128 h 2614612"/>
              <a:gd name="connsiteX851" fmla="*/ 1507808 w 11474767"/>
              <a:gd name="connsiteY851" fmla="*/ 1406843 h 2614612"/>
              <a:gd name="connsiteX852" fmla="*/ 1500188 w 11474767"/>
              <a:gd name="connsiteY852" fmla="*/ 1406843 h 2614612"/>
              <a:gd name="connsiteX853" fmla="*/ 1500188 w 11474767"/>
              <a:gd name="connsiteY853" fmla="*/ 1329690 h 2614612"/>
              <a:gd name="connsiteX854" fmla="*/ 1503045 w 11474767"/>
              <a:gd name="connsiteY854" fmla="*/ 1327785 h 2614612"/>
              <a:gd name="connsiteX855" fmla="*/ 1503045 w 11474767"/>
              <a:gd name="connsiteY855" fmla="*/ 1323023 h 2614612"/>
              <a:gd name="connsiteX856" fmla="*/ 1501140 w 11474767"/>
              <a:gd name="connsiteY856" fmla="*/ 1323023 h 2614612"/>
              <a:gd name="connsiteX857" fmla="*/ 1501140 w 11474767"/>
              <a:gd name="connsiteY857" fmla="*/ 1309688 h 2614612"/>
              <a:gd name="connsiteX858" fmla="*/ 1508760 w 11474767"/>
              <a:gd name="connsiteY858" fmla="*/ 1309688 h 2614612"/>
              <a:gd name="connsiteX859" fmla="*/ 1508760 w 11474767"/>
              <a:gd name="connsiteY859" fmla="*/ 1304925 h 2614612"/>
              <a:gd name="connsiteX860" fmla="*/ 1503045 w 11474767"/>
              <a:gd name="connsiteY860" fmla="*/ 1304925 h 2614612"/>
              <a:gd name="connsiteX861" fmla="*/ 1503045 w 11474767"/>
              <a:gd name="connsiteY861" fmla="*/ 1302068 h 2614612"/>
              <a:gd name="connsiteX862" fmla="*/ 1508760 w 11474767"/>
              <a:gd name="connsiteY862" fmla="*/ 1288733 h 2614612"/>
              <a:gd name="connsiteX863" fmla="*/ 1495425 w 11474767"/>
              <a:gd name="connsiteY863" fmla="*/ 1263968 h 2614612"/>
              <a:gd name="connsiteX864" fmla="*/ 1461135 w 11474767"/>
              <a:gd name="connsiteY864" fmla="*/ 1238250 h 2614612"/>
              <a:gd name="connsiteX865" fmla="*/ 1461135 w 11474767"/>
              <a:gd name="connsiteY865" fmla="*/ 1235393 h 2614612"/>
              <a:gd name="connsiteX866" fmla="*/ 1459230 w 11474767"/>
              <a:gd name="connsiteY866" fmla="*/ 1235393 h 2614612"/>
              <a:gd name="connsiteX867" fmla="*/ 1459230 w 11474767"/>
              <a:gd name="connsiteY867" fmla="*/ 1232535 h 2614612"/>
              <a:gd name="connsiteX868" fmla="*/ 1461135 w 11474767"/>
              <a:gd name="connsiteY868" fmla="*/ 1231583 h 2614612"/>
              <a:gd name="connsiteX869" fmla="*/ 1461135 w 11474767"/>
              <a:gd name="connsiteY869" fmla="*/ 1222058 h 2614612"/>
              <a:gd name="connsiteX870" fmla="*/ 1457325 w 11474767"/>
              <a:gd name="connsiteY870" fmla="*/ 1220153 h 2614612"/>
              <a:gd name="connsiteX871" fmla="*/ 1457325 w 11474767"/>
              <a:gd name="connsiteY871" fmla="*/ 1218248 h 2614612"/>
              <a:gd name="connsiteX872" fmla="*/ 1458278 w 11474767"/>
              <a:gd name="connsiteY872" fmla="*/ 1217295 h 2614612"/>
              <a:gd name="connsiteX873" fmla="*/ 1458278 w 11474767"/>
              <a:gd name="connsiteY873" fmla="*/ 1210628 h 2614612"/>
              <a:gd name="connsiteX874" fmla="*/ 1456373 w 11474767"/>
              <a:gd name="connsiteY874" fmla="*/ 1207770 h 2614612"/>
              <a:gd name="connsiteX875" fmla="*/ 1456373 w 11474767"/>
              <a:gd name="connsiteY875" fmla="*/ 1206818 h 2614612"/>
              <a:gd name="connsiteX876" fmla="*/ 1457325 w 11474767"/>
              <a:gd name="connsiteY876" fmla="*/ 1205865 h 2614612"/>
              <a:gd name="connsiteX877" fmla="*/ 1457325 w 11474767"/>
              <a:gd name="connsiteY877" fmla="*/ 1202055 h 2614612"/>
              <a:gd name="connsiteX878" fmla="*/ 1455420 w 11474767"/>
              <a:gd name="connsiteY878" fmla="*/ 1200150 h 2614612"/>
              <a:gd name="connsiteX879" fmla="*/ 1455420 w 11474767"/>
              <a:gd name="connsiteY879" fmla="*/ 1191578 h 2614612"/>
              <a:gd name="connsiteX880" fmla="*/ 1474470 w 11474767"/>
              <a:gd name="connsiteY880" fmla="*/ 1170623 h 2614612"/>
              <a:gd name="connsiteX881" fmla="*/ 1465898 w 11474767"/>
              <a:gd name="connsiteY881" fmla="*/ 1153478 h 2614612"/>
              <a:gd name="connsiteX882" fmla="*/ 1469708 w 11474767"/>
              <a:gd name="connsiteY882" fmla="*/ 1165860 h 2614612"/>
              <a:gd name="connsiteX883" fmla="*/ 1448753 w 11474767"/>
              <a:gd name="connsiteY883" fmla="*/ 1186815 h 2614612"/>
              <a:gd name="connsiteX884" fmla="*/ 1436370 w 11474767"/>
              <a:gd name="connsiteY884" fmla="*/ 1183005 h 2614612"/>
              <a:gd name="connsiteX885" fmla="*/ 1451610 w 11474767"/>
              <a:gd name="connsiteY885" fmla="*/ 1191578 h 2614612"/>
              <a:gd name="connsiteX886" fmla="*/ 1451610 w 11474767"/>
              <a:gd name="connsiteY886" fmla="*/ 1201103 h 2614612"/>
              <a:gd name="connsiteX887" fmla="*/ 1449705 w 11474767"/>
              <a:gd name="connsiteY887" fmla="*/ 1203008 h 2614612"/>
              <a:gd name="connsiteX888" fmla="*/ 1449705 w 11474767"/>
              <a:gd name="connsiteY888" fmla="*/ 1206818 h 2614612"/>
              <a:gd name="connsiteX889" fmla="*/ 1450658 w 11474767"/>
              <a:gd name="connsiteY889" fmla="*/ 1207770 h 2614612"/>
              <a:gd name="connsiteX890" fmla="*/ 1450658 w 11474767"/>
              <a:gd name="connsiteY890" fmla="*/ 1208723 h 2614612"/>
              <a:gd name="connsiteX891" fmla="*/ 1448753 w 11474767"/>
              <a:gd name="connsiteY891" fmla="*/ 1211580 h 2614612"/>
              <a:gd name="connsiteX892" fmla="*/ 1448753 w 11474767"/>
              <a:gd name="connsiteY892" fmla="*/ 1218248 h 2614612"/>
              <a:gd name="connsiteX893" fmla="*/ 1449705 w 11474767"/>
              <a:gd name="connsiteY893" fmla="*/ 1219200 h 2614612"/>
              <a:gd name="connsiteX894" fmla="*/ 1449705 w 11474767"/>
              <a:gd name="connsiteY894" fmla="*/ 1221105 h 2614612"/>
              <a:gd name="connsiteX895" fmla="*/ 1445895 w 11474767"/>
              <a:gd name="connsiteY895" fmla="*/ 1223010 h 2614612"/>
              <a:gd name="connsiteX896" fmla="*/ 1445895 w 11474767"/>
              <a:gd name="connsiteY896" fmla="*/ 1232535 h 2614612"/>
              <a:gd name="connsiteX897" fmla="*/ 1447800 w 11474767"/>
              <a:gd name="connsiteY897" fmla="*/ 1233488 h 2614612"/>
              <a:gd name="connsiteX898" fmla="*/ 1447800 w 11474767"/>
              <a:gd name="connsiteY898" fmla="*/ 1236345 h 2614612"/>
              <a:gd name="connsiteX899" fmla="*/ 1445895 w 11474767"/>
              <a:gd name="connsiteY899" fmla="*/ 1236345 h 2614612"/>
              <a:gd name="connsiteX900" fmla="*/ 1445895 w 11474767"/>
              <a:gd name="connsiteY900" fmla="*/ 1239203 h 2614612"/>
              <a:gd name="connsiteX901" fmla="*/ 1411605 w 11474767"/>
              <a:gd name="connsiteY901" fmla="*/ 1264920 h 2614612"/>
              <a:gd name="connsiteX902" fmla="*/ 1398270 w 11474767"/>
              <a:gd name="connsiteY902" fmla="*/ 1289685 h 2614612"/>
              <a:gd name="connsiteX903" fmla="*/ 1403985 w 11474767"/>
              <a:gd name="connsiteY903" fmla="*/ 1303020 h 2614612"/>
              <a:gd name="connsiteX904" fmla="*/ 1403985 w 11474767"/>
              <a:gd name="connsiteY904" fmla="*/ 1305878 h 2614612"/>
              <a:gd name="connsiteX905" fmla="*/ 1397318 w 11474767"/>
              <a:gd name="connsiteY905" fmla="*/ 1305878 h 2614612"/>
              <a:gd name="connsiteX906" fmla="*/ 1397318 w 11474767"/>
              <a:gd name="connsiteY906" fmla="*/ 1309688 h 2614612"/>
              <a:gd name="connsiteX907" fmla="*/ 1404938 w 11474767"/>
              <a:gd name="connsiteY907" fmla="*/ 1309688 h 2614612"/>
              <a:gd name="connsiteX908" fmla="*/ 1404938 w 11474767"/>
              <a:gd name="connsiteY908" fmla="*/ 1323023 h 2614612"/>
              <a:gd name="connsiteX909" fmla="*/ 1403033 w 11474767"/>
              <a:gd name="connsiteY909" fmla="*/ 1323023 h 2614612"/>
              <a:gd name="connsiteX910" fmla="*/ 1403033 w 11474767"/>
              <a:gd name="connsiteY910" fmla="*/ 1327785 h 2614612"/>
              <a:gd name="connsiteX911" fmla="*/ 1405890 w 11474767"/>
              <a:gd name="connsiteY911" fmla="*/ 1329690 h 2614612"/>
              <a:gd name="connsiteX912" fmla="*/ 1405890 w 11474767"/>
              <a:gd name="connsiteY912" fmla="*/ 1406843 h 2614612"/>
              <a:gd name="connsiteX913" fmla="*/ 1398270 w 11474767"/>
              <a:gd name="connsiteY913" fmla="*/ 1406843 h 2614612"/>
              <a:gd name="connsiteX914" fmla="*/ 1394460 w 11474767"/>
              <a:gd name="connsiteY914" fmla="*/ 1401128 h 2614612"/>
              <a:gd name="connsiteX915" fmla="*/ 1386840 w 11474767"/>
              <a:gd name="connsiteY915" fmla="*/ 1401128 h 2614612"/>
              <a:gd name="connsiteX916" fmla="*/ 1386840 w 11474767"/>
              <a:gd name="connsiteY916" fmla="*/ 1418273 h 2614612"/>
              <a:gd name="connsiteX917" fmla="*/ 1374458 w 11474767"/>
              <a:gd name="connsiteY917" fmla="*/ 1418273 h 2614612"/>
              <a:gd name="connsiteX918" fmla="*/ 1374458 w 11474767"/>
              <a:gd name="connsiteY918" fmla="*/ 1423035 h 2614612"/>
              <a:gd name="connsiteX919" fmla="*/ 1380173 w 11474767"/>
              <a:gd name="connsiteY919" fmla="*/ 1425893 h 2614612"/>
              <a:gd name="connsiteX920" fmla="*/ 1380173 w 11474767"/>
              <a:gd name="connsiteY920" fmla="*/ 1429703 h 2614612"/>
              <a:gd name="connsiteX921" fmla="*/ 1386840 w 11474767"/>
              <a:gd name="connsiteY921" fmla="*/ 1429703 h 2614612"/>
              <a:gd name="connsiteX922" fmla="*/ 1389698 w 11474767"/>
              <a:gd name="connsiteY922" fmla="*/ 1438275 h 2614612"/>
              <a:gd name="connsiteX923" fmla="*/ 1389698 w 11474767"/>
              <a:gd name="connsiteY923" fmla="*/ 1442085 h 2614612"/>
              <a:gd name="connsiteX924" fmla="*/ 1391603 w 11474767"/>
              <a:gd name="connsiteY924" fmla="*/ 1442085 h 2614612"/>
              <a:gd name="connsiteX925" fmla="*/ 1391603 w 11474767"/>
              <a:gd name="connsiteY925" fmla="*/ 1512570 h 2614612"/>
              <a:gd name="connsiteX926" fmla="*/ 1401128 w 11474767"/>
              <a:gd name="connsiteY926" fmla="*/ 1533525 h 2614612"/>
              <a:gd name="connsiteX927" fmla="*/ 1401128 w 11474767"/>
              <a:gd name="connsiteY927" fmla="*/ 1555433 h 2614612"/>
              <a:gd name="connsiteX928" fmla="*/ 1397318 w 11474767"/>
              <a:gd name="connsiteY928" fmla="*/ 1557338 h 2614612"/>
              <a:gd name="connsiteX929" fmla="*/ 1397318 w 11474767"/>
              <a:gd name="connsiteY929" fmla="*/ 1571625 h 2614612"/>
              <a:gd name="connsiteX930" fmla="*/ 1400175 w 11474767"/>
              <a:gd name="connsiteY930" fmla="*/ 1574483 h 2614612"/>
              <a:gd name="connsiteX931" fmla="*/ 1400175 w 11474767"/>
              <a:gd name="connsiteY931" fmla="*/ 2000250 h 2614612"/>
              <a:gd name="connsiteX932" fmla="*/ 1395413 w 11474767"/>
              <a:gd name="connsiteY932" fmla="*/ 2000250 h 2614612"/>
              <a:gd name="connsiteX933" fmla="*/ 1395413 w 11474767"/>
              <a:gd name="connsiteY933" fmla="*/ 2008823 h 2614612"/>
              <a:gd name="connsiteX934" fmla="*/ 1390650 w 11474767"/>
              <a:gd name="connsiteY934" fmla="*/ 2008823 h 2614612"/>
              <a:gd name="connsiteX935" fmla="*/ 1390650 w 11474767"/>
              <a:gd name="connsiteY935" fmla="*/ 2019300 h 2614612"/>
              <a:gd name="connsiteX936" fmla="*/ 1246823 w 11474767"/>
              <a:gd name="connsiteY936" fmla="*/ 2019300 h 2614612"/>
              <a:gd name="connsiteX937" fmla="*/ 1246823 w 11474767"/>
              <a:gd name="connsiteY937" fmla="*/ 2029778 h 2614612"/>
              <a:gd name="connsiteX938" fmla="*/ 1253490 w 11474767"/>
              <a:gd name="connsiteY938" fmla="*/ 2029778 h 2614612"/>
              <a:gd name="connsiteX939" fmla="*/ 1253490 w 11474767"/>
              <a:gd name="connsiteY939" fmla="*/ 2036445 h 2614612"/>
              <a:gd name="connsiteX940" fmla="*/ 1000125 w 11474767"/>
              <a:gd name="connsiteY940" fmla="*/ 2036445 h 2614612"/>
              <a:gd name="connsiteX941" fmla="*/ 1000125 w 11474767"/>
              <a:gd name="connsiteY941" fmla="*/ 2025015 h 2614612"/>
              <a:gd name="connsiteX942" fmla="*/ 1008698 w 11474767"/>
              <a:gd name="connsiteY942" fmla="*/ 2025015 h 2614612"/>
              <a:gd name="connsiteX943" fmla="*/ 1008698 w 11474767"/>
              <a:gd name="connsiteY943" fmla="*/ 2010728 h 2614612"/>
              <a:gd name="connsiteX944" fmla="*/ 860108 w 11474767"/>
              <a:gd name="connsiteY944" fmla="*/ 2010728 h 2614612"/>
              <a:gd name="connsiteX945" fmla="*/ 860108 w 11474767"/>
              <a:gd name="connsiteY945" fmla="*/ 2019300 h 2614612"/>
              <a:gd name="connsiteX946" fmla="*/ 842010 w 11474767"/>
              <a:gd name="connsiteY946" fmla="*/ 2019300 h 2614612"/>
              <a:gd name="connsiteX947" fmla="*/ 842010 w 11474767"/>
              <a:gd name="connsiteY947" fmla="*/ 2005965 h 2614612"/>
              <a:gd name="connsiteX948" fmla="*/ 843915 w 11474767"/>
              <a:gd name="connsiteY948" fmla="*/ 2005013 h 2614612"/>
              <a:gd name="connsiteX949" fmla="*/ 843915 w 11474767"/>
              <a:gd name="connsiteY949" fmla="*/ 1992630 h 2614612"/>
              <a:gd name="connsiteX950" fmla="*/ 840105 w 11474767"/>
              <a:gd name="connsiteY950" fmla="*/ 1990725 h 2614612"/>
              <a:gd name="connsiteX951" fmla="*/ 840105 w 11474767"/>
              <a:gd name="connsiteY951" fmla="*/ 1931670 h 2614612"/>
              <a:gd name="connsiteX952" fmla="*/ 869633 w 11474767"/>
              <a:gd name="connsiteY952" fmla="*/ 1864995 h 2614612"/>
              <a:gd name="connsiteX953" fmla="*/ 787718 w 11474767"/>
              <a:gd name="connsiteY953" fmla="*/ 1750695 h 2614612"/>
              <a:gd name="connsiteX954" fmla="*/ 693420 w 11474767"/>
              <a:gd name="connsiteY954" fmla="*/ 1691640 h 2614612"/>
              <a:gd name="connsiteX955" fmla="*/ 693420 w 11474767"/>
              <a:gd name="connsiteY955" fmla="*/ 1688783 h 2614612"/>
              <a:gd name="connsiteX956" fmla="*/ 691515 w 11474767"/>
              <a:gd name="connsiteY956" fmla="*/ 1688783 h 2614612"/>
              <a:gd name="connsiteX957" fmla="*/ 691515 w 11474767"/>
              <a:gd name="connsiteY957" fmla="*/ 1685925 h 2614612"/>
              <a:gd name="connsiteX958" fmla="*/ 693420 w 11474767"/>
              <a:gd name="connsiteY958" fmla="*/ 1684973 h 2614612"/>
              <a:gd name="connsiteX959" fmla="*/ 693420 w 11474767"/>
              <a:gd name="connsiteY959" fmla="*/ 1675448 h 2614612"/>
              <a:gd name="connsiteX960" fmla="*/ 689610 w 11474767"/>
              <a:gd name="connsiteY960" fmla="*/ 1673543 h 2614612"/>
              <a:gd name="connsiteX961" fmla="*/ 689610 w 11474767"/>
              <a:gd name="connsiteY961" fmla="*/ 1671638 h 2614612"/>
              <a:gd name="connsiteX962" fmla="*/ 690563 w 11474767"/>
              <a:gd name="connsiteY962" fmla="*/ 1670685 h 2614612"/>
              <a:gd name="connsiteX963" fmla="*/ 690563 w 11474767"/>
              <a:gd name="connsiteY963" fmla="*/ 1664018 h 2614612"/>
              <a:gd name="connsiteX964" fmla="*/ 688658 w 11474767"/>
              <a:gd name="connsiteY964" fmla="*/ 1661160 h 2614612"/>
              <a:gd name="connsiteX965" fmla="*/ 688658 w 11474767"/>
              <a:gd name="connsiteY965" fmla="*/ 1660208 h 2614612"/>
              <a:gd name="connsiteX966" fmla="*/ 689610 w 11474767"/>
              <a:gd name="connsiteY966" fmla="*/ 1658303 h 2614612"/>
              <a:gd name="connsiteX967" fmla="*/ 689610 w 11474767"/>
              <a:gd name="connsiteY967" fmla="*/ 1653540 h 2614612"/>
              <a:gd name="connsiteX968" fmla="*/ 687705 w 11474767"/>
              <a:gd name="connsiteY968" fmla="*/ 1651635 h 2614612"/>
              <a:gd name="connsiteX969" fmla="*/ 687705 w 11474767"/>
              <a:gd name="connsiteY969" fmla="*/ 1642110 h 2614612"/>
              <a:gd name="connsiteX970" fmla="*/ 706755 w 11474767"/>
              <a:gd name="connsiteY970" fmla="*/ 1622108 h 2614612"/>
              <a:gd name="connsiteX971" fmla="*/ 698183 w 11474767"/>
              <a:gd name="connsiteY971" fmla="*/ 1604963 h 2614612"/>
              <a:gd name="connsiteX972" fmla="*/ 701993 w 11474767"/>
              <a:gd name="connsiteY972" fmla="*/ 1617345 h 2614612"/>
              <a:gd name="connsiteX973" fmla="*/ 681038 w 11474767"/>
              <a:gd name="connsiteY973" fmla="*/ 1638300 h 2614612"/>
              <a:gd name="connsiteX974" fmla="*/ 669608 w 11474767"/>
              <a:gd name="connsiteY974" fmla="*/ 1634490 h 2614612"/>
              <a:gd name="connsiteX975" fmla="*/ 684848 w 11474767"/>
              <a:gd name="connsiteY975" fmla="*/ 1643063 h 2614612"/>
              <a:gd name="connsiteX976" fmla="*/ 684848 w 11474767"/>
              <a:gd name="connsiteY976" fmla="*/ 1652588 h 2614612"/>
              <a:gd name="connsiteX977" fmla="*/ 682943 w 11474767"/>
              <a:gd name="connsiteY977" fmla="*/ 1654493 h 2614612"/>
              <a:gd name="connsiteX978" fmla="*/ 682943 w 11474767"/>
              <a:gd name="connsiteY978" fmla="*/ 1659255 h 2614612"/>
              <a:gd name="connsiteX979" fmla="*/ 683895 w 11474767"/>
              <a:gd name="connsiteY979" fmla="*/ 1661160 h 2614612"/>
              <a:gd name="connsiteX980" fmla="*/ 683895 w 11474767"/>
              <a:gd name="connsiteY980" fmla="*/ 1662113 h 2614612"/>
              <a:gd name="connsiteX981" fmla="*/ 681990 w 11474767"/>
              <a:gd name="connsiteY981" fmla="*/ 1664970 h 2614612"/>
              <a:gd name="connsiteX982" fmla="*/ 681990 w 11474767"/>
              <a:gd name="connsiteY982" fmla="*/ 1671638 h 2614612"/>
              <a:gd name="connsiteX983" fmla="*/ 682943 w 11474767"/>
              <a:gd name="connsiteY983" fmla="*/ 1672590 h 2614612"/>
              <a:gd name="connsiteX984" fmla="*/ 682943 w 11474767"/>
              <a:gd name="connsiteY984" fmla="*/ 1674495 h 2614612"/>
              <a:gd name="connsiteX985" fmla="*/ 679133 w 11474767"/>
              <a:gd name="connsiteY985" fmla="*/ 1676400 h 2614612"/>
              <a:gd name="connsiteX986" fmla="*/ 679133 w 11474767"/>
              <a:gd name="connsiteY986" fmla="*/ 1685925 h 2614612"/>
              <a:gd name="connsiteX987" fmla="*/ 681038 w 11474767"/>
              <a:gd name="connsiteY987" fmla="*/ 1686878 h 2614612"/>
              <a:gd name="connsiteX988" fmla="*/ 681038 w 11474767"/>
              <a:gd name="connsiteY988" fmla="*/ 1689735 h 2614612"/>
              <a:gd name="connsiteX989" fmla="*/ 679133 w 11474767"/>
              <a:gd name="connsiteY989" fmla="*/ 1689735 h 2614612"/>
              <a:gd name="connsiteX990" fmla="*/ 679133 w 11474767"/>
              <a:gd name="connsiteY990" fmla="*/ 1692593 h 2614612"/>
              <a:gd name="connsiteX991" fmla="*/ 584835 w 11474767"/>
              <a:gd name="connsiteY991" fmla="*/ 1751648 h 2614612"/>
              <a:gd name="connsiteX992" fmla="*/ 502920 w 11474767"/>
              <a:gd name="connsiteY992" fmla="*/ 1865948 h 2614612"/>
              <a:gd name="connsiteX993" fmla="*/ 531495 w 11474767"/>
              <a:gd name="connsiteY993" fmla="*/ 1932623 h 2614612"/>
              <a:gd name="connsiteX994" fmla="*/ 531495 w 11474767"/>
              <a:gd name="connsiteY994" fmla="*/ 1991678 h 2614612"/>
              <a:gd name="connsiteX995" fmla="*/ 527685 w 11474767"/>
              <a:gd name="connsiteY995" fmla="*/ 1993583 h 2614612"/>
              <a:gd name="connsiteX996" fmla="*/ 527685 w 11474767"/>
              <a:gd name="connsiteY996" fmla="*/ 2005965 h 2614612"/>
              <a:gd name="connsiteX997" fmla="*/ 529590 w 11474767"/>
              <a:gd name="connsiteY997" fmla="*/ 2006918 h 2614612"/>
              <a:gd name="connsiteX998" fmla="*/ 529590 w 11474767"/>
              <a:gd name="connsiteY998" fmla="*/ 2020253 h 2614612"/>
              <a:gd name="connsiteX999" fmla="*/ 511493 w 11474767"/>
              <a:gd name="connsiteY999" fmla="*/ 2020253 h 2614612"/>
              <a:gd name="connsiteX1000" fmla="*/ 511493 w 11474767"/>
              <a:gd name="connsiteY1000" fmla="*/ 1982153 h 2614612"/>
              <a:gd name="connsiteX1001" fmla="*/ 502920 w 11474767"/>
              <a:gd name="connsiteY1001" fmla="*/ 1971675 h 2614612"/>
              <a:gd name="connsiteX1002" fmla="*/ 369570 w 11474767"/>
              <a:gd name="connsiteY1002" fmla="*/ 1971675 h 2614612"/>
              <a:gd name="connsiteX1003" fmla="*/ 369570 w 11474767"/>
              <a:gd name="connsiteY1003" fmla="*/ 2009775 h 2614612"/>
              <a:gd name="connsiteX1004" fmla="*/ 313373 w 11474767"/>
              <a:gd name="connsiteY1004" fmla="*/ 2009775 h 2614612"/>
              <a:gd name="connsiteX1005" fmla="*/ 313373 w 11474767"/>
              <a:gd name="connsiteY1005" fmla="*/ 2019300 h 2614612"/>
              <a:gd name="connsiteX1006" fmla="*/ 318135 w 11474767"/>
              <a:gd name="connsiteY1006" fmla="*/ 2019300 h 2614612"/>
              <a:gd name="connsiteX1007" fmla="*/ 318135 w 11474767"/>
              <a:gd name="connsiteY1007" fmla="*/ 2043113 h 2614612"/>
              <a:gd name="connsiteX1008" fmla="*/ 143828 w 11474767"/>
              <a:gd name="connsiteY1008" fmla="*/ 2043113 h 2614612"/>
              <a:gd name="connsiteX1009" fmla="*/ 143828 w 11474767"/>
              <a:gd name="connsiteY1009" fmla="*/ 2139315 h 2614612"/>
              <a:gd name="connsiteX1010" fmla="*/ 78105 w 11474767"/>
              <a:gd name="connsiteY1010" fmla="*/ 2139315 h 2614612"/>
              <a:gd name="connsiteX1011" fmla="*/ 78105 w 11474767"/>
              <a:gd name="connsiteY1011" fmla="*/ 2174558 h 2614612"/>
              <a:gd name="connsiteX1012" fmla="*/ 41910 w 11474767"/>
              <a:gd name="connsiteY1012" fmla="*/ 2174558 h 2614612"/>
              <a:gd name="connsiteX1013" fmla="*/ 29528 w 11474767"/>
              <a:gd name="connsiteY1013" fmla="*/ 2186940 h 2614612"/>
              <a:gd name="connsiteX1014" fmla="*/ 10478 w 11474767"/>
              <a:gd name="connsiteY1014" fmla="*/ 2186940 h 2614612"/>
              <a:gd name="connsiteX1015" fmla="*/ 10478 w 11474767"/>
              <a:gd name="connsiteY1015" fmla="*/ 2208848 h 2614612"/>
              <a:gd name="connsiteX1016" fmla="*/ 15240 w 11474767"/>
              <a:gd name="connsiteY1016" fmla="*/ 2208848 h 2614612"/>
              <a:gd name="connsiteX1017" fmla="*/ 15240 w 11474767"/>
              <a:gd name="connsiteY1017" fmla="*/ 2261235 h 2614612"/>
              <a:gd name="connsiteX1018" fmla="*/ 7620 w 11474767"/>
              <a:gd name="connsiteY1018" fmla="*/ 2273618 h 2614612"/>
              <a:gd name="connsiteX1019" fmla="*/ 7620 w 11474767"/>
              <a:gd name="connsiteY1019" fmla="*/ 2289810 h 2614612"/>
              <a:gd name="connsiteX1020" fmla="*/ 15240 w 11474767"/>
              <a:gd name="connsiteY1020" fmla="*/ 2289810 h 2614612"/>
              <a:gd name="connsiteX1021" fmla="*/ 15240 w 11474767"/>
              <a:gd name="connsiteY1021" fmla="*/ 2557463 h 2614612"/>
              <a:gd name="connsiteX1022" fmla="*/ 8573 w 11474767"/>
              <a:gd name="connsiteY1022" fmla="*/ 2564130 h 2614612"/>
              <a:gd name="connsiteX1023" fmla="*/ 8573 w 11474767"/>
              <a:gd name="connsiteY1023" fmla="*/ 2578418 h 2614612"/>
              <a:gd name="connsiteX1024" fmla="*/ 0 w 11474767"/>
              <a:gd name="connsiteY1024" fmla="*/ 2582228 h 2614612"/>
              <a:gd name="connsiteX1025" fmla="*/ 0 w 11474767"/>
              <a:gd name="connsiteY1025" fmla="*/ 2614613 h 2614612"/>
              <a:gd name="connsiteX1026" fmla="*/ 3108960 w 11474767"/>
              <a:gd name="connsiteY1026" fmla="*/ 2614613 h 2614612"/>
              <a:gd name="connsiteX1027" fmla="*/ 3108960 w 11474767"/>
              <a:gd name="connsiteY1027" fmla="*/ 2383155 h 2614612"/>
              <a:gd name="connsiteX1028" fmla="*/ 3197543 w 11474767"/>
              <a:gd name="connsiteY1028" fmla="*/ 2294573 h 2614612"/>
              <a:gd name="connsiteX1029" fmla="*/ 3285173 w 11474767"/>
              <a:gd name="connsiteY1029" fmla="*/ 2383155 h 2614612"/>
              <a:gd name="connsiteX1030" fmla="*/ 3285173 w 11474767"/>
              <a:gd name="connsiteY1030" fmla="*/ 2614613 h 2614612"/>
              <a:gd name="connsiteX1031" fmla="*/ 8399145 w 11474767"/>
              <a:gd name="connsiteY1031" fmla="*/ 2614613 h 2614612"/>
              <a:gd name="connsiteX1032" fmla="*/ 8399145 w 11474767"/>
              <a:gd name="connsiteY1032" fmla="*/ 2478405 h 2614612"/>
              <a:gd name="connsiteX1033" fmla="*/ 8405812 w 11474767"/>
              <a:gd name="connsiteY1033" fmla="*/ 2465070 h 2614612"/>
              <a:gd name="connsiteX1034" fmla="*/ 8437245 w 11474767"/>
              <a:gd name="connsiteY1034" fmla="*/ 2445068 h 2614612"/>
              <a:gd name="connsiteX1035" fmla="*/ 8468677 w 11474767"/>
              <a:gd name="connsiteY1035" fmla="*/ 2465070 h 2614612"/>
              <a:gd name="connsiteX1036" fmla="*/ 8475345 w 11474767"/>
              <a:gd name="connsiteY1036" fmla="*/ 2478405 h 2614612"/>
              <a:gd name="connsiteX1037" fmla="*/ 8475345 w 11474767"/>
              <a:gd name="connsiteY1037" fmla="*/ 2614613 h 2614612"/>
              <a:gd name="connsiteX1038" fmla="*/ 8680132 w 11474767"/>
              <a:gd name="connsiteY1038" fmla="*/ 2614613 h 2614612"/>
              <a:gd name="connsiteX1039" fmla="*/ 8680132 w 11474767"/>
              <a:gd name="connsiteY1039" fmla="*/ 2607945 h 2614612"/>
              <a:gd name="connsiteX1040" fmla="*/ 8674418 w 11474767"/>
              <a:gd name="connsiteY1040" fmla="*/ 2604135 h 2614612"/>
              <a:gd name="connsiteX1041" fmla="*/ 8668702 w 11474767"/>
              <a:gd name="connsiteY1041" fmla="*/ 2604135 h 2614612"/>
              <a:gd name="connsiteX1042" fmla="*/ 8668702 w 11474767"/>
              <a:gd name="connsiteY1042" fmla="*/ 2392680 h 2614612"/>
              <a:gd name="connsiteX1043" fmla="*/ 8727757 w 11474767"/>
              <a:gd name="connsiteY1043" fmla="*/ 2320290 h 2614612"/>
              <a:gd name="connsiteX1044" fmla="*/ 8866823 w 11474767"/>
              <a:gd name="connsiteY1044" fmla="*/ 2267903 h 2614612"/>
              <a:gd name="connsiteX1045" fmla="*/ 9004935 w 11474767"/>
              <a:gd name="connsiteY1045" fmla="*/ 2320290 h 2614612"/>
              <a:gd name="connsiteX1046" fmla="*/ 9063990 w 11474767"/>
              <a:gd name="connsiteY1046" fmla="*/ 2392680 h 2614612"/>
              <a:gd name="connsiteX1047" fmla="*/ 9063990 w 11474767"/>
              <a:gd name="connsiteY1047" fmla="*/ 2604135 h 2614612"/>
              <a:gd name="connsiteX1048" fmla="*/ 9058275 w 11474767"/>
              <a:gd name="connsiteY1048" fmla="*/ 2604135 h 2614612"/>
              <a:gd name="connsiteX1049" fmla="*/ 9052560 w 11474767"/>
              <a:gd name="connsiteY1049" fmla="*/ 2607945 h 2614612"/>
              <a:gd name="connsiteX1050" fmla="*/ 9052560 w 11474767"/>
              <a:gd name="connsiteY1050" fmla="*/ 2614613 h 2614612"/>
              <a:gd name="connsiteX1051" fmla="*/ 9224962 w 11474767"/>
              <a:gd name="connsiteY1051" fmla="*/ 2614613 h 2614612"/>
              <a:gd name="connsiteX1052" fmla="*/ 9224962 w 11474767"/>
              <a:gd name="connsiteY1052" fmla="*/ 2607945 h 2614612"/>
              <a:gd name="connsiteX1053" fmla="*/ 9219248 w 11474767"/>
              <a:gd name="connsiteY1053" fmla="*/ 2604135 h 2614612"/>
              <a:gd name="connsiteX1054" fmla="*/ 9213532 w 11474767"/>
              <a:gd name="connsiteY1054" fmla="*/ 2604135 h 2614612"/>
              <a:gd name="connsiteX1055" fmla="*/ 9213532 w 11474767"/>
              <a:gd name="connsiteY1055" fmla="*/ 2392680 h 2614612"/>
              <a:gd name="connsiteX1056" fmla="*/ 9272588 w 11474767"/>
              <a:gd name="connsiteY1056" fmla="*/ 2320290 h 2614612"/>
              <a:gd name="connsiteX1057" fmla="*/ 9410700 w 11474767"/>
              <a:gd name="connsiteY1057" fmla="*/ 2267903 h 2614612"/>
              <a:gd name="connsiteX1058" fmla="*/ 9548812 w 11474767"/>
              <a:gd name="connsiteY1058" fmla="*/ 2320290 h 2614612"/>
              <a:gd name="connsiteX1059" fmla="*/ 9607868 w 11474767"/>
              <a:gd name="connsiteY1059" fmla="*/ 2392680 h 2614612"/>
              <a:gd name="connsiteX1060" fmla="*/ 9607868 w 11474767"/>
              <a:gd name="connsiteY1060" fmla="*/ 2604135 h 2614612"/>
              <a:gd name="connsiteX1061" fmla="*/ 9602152 w 11474767"/>
              <a:gd name="connsiteY1061" fmla="*/ 2604135 h 2614612"/>
              <a:gd name="connsiteX1062" fmla="*/ 9596438 w 11474767"/>
              <a:gd name="connsiteY1062" fmla="*/ 2607945 h 2614612"/>
              <a:gd name="connsiteX1063" fmla="*/ 9596438 w 11474767"/>
              <a:gd name="connsiteY1063" fmla="*/ 2614613 h 2614612"/>
              <a:gd name="connsiteX1064" fmla="*/ 9801225 w 11474767"/>
              <a:gd name="connsiteY1064" fmla="*/ 2614613 h 2614612"/>
              <a:gd name="connsiteX1065" fmla="*/ 9801225 w 11474767"/>
              <a:gd name="connsiteY1065" fmla="*/ 2478405 h 2614612"/>
              <a:gd name="connsiteX1066" fmla="*/ 9807892 w 11474767"/>
              <a:gd name="connsiteY1066" fmla="*/ 2465070 h 2614612"/>
              <a:gd name="connsiteX1067" fmla="*/ 9839325 w 11474767"/>
              <a:gd name="connsiteY1067" fmla="*/ 2445068 h 2614612"/>
              <a:gd name="connsiteX1068" fmla="*/ 9870758 w 11474767"/>
              <a:gd name="connsiteY1068" fmla="*/ 2465070 h 2614612"/>
              <a:gd name="connsiteX1069" fmla="*/ 9877425 w 11474767"/>
              <a:gd name="connsiteY1069" fmla="*/ 2478405 h 2614612"/>
              <a:gd name="connsiteX1070" fmla="*/ 9877425 w 11474767"/>
              <a:gd name="connsiteY1070" fmla="*/ 2614613 h 2614612"/>
              <a:gd name="connsiteX1071" fmla="*/ 11468100 w 11474767"/>
              <a:gd name="connsiteY1071" fmla="*/ 2614613 h 2614612"/>
              <a:gd name="connsiteX1072" fmla="*/ 11469052 w 11474767"/>
              <a:gd name="connsiteY1072" fmla="*/ 2591753 h 2614612"/>
              <a:gd name="connsiteX1073" fmla="*/ 11474767 w 11474767"/>
              <a:gd name="connsiteY1073" fmla="*/ 2591753 h 2614612"/>
              <a:gd name="connsiteX1074" fmla="*/ 11474767 w 11474767"/>
              <a:gd name="connsiteY1074" fmla="*/ 2578418 h 2614612"/>
              <a:gd name="connsiteX1075" fmla="*/ 11469052 w 11474767"/>
              <a:gd name="connsiteY1075" fmla="*/ 2578418 h 2614612"/>
              <a:gd name="connsiteX1076" fmla="*/ 11242358 w 11474767"/>
              <a:gd name="connsiteY1076" fmla="*/ 2072640 h 2614612"/>
              <a:gd name="connsiteX1077" fmla="*/ 11260455 w 11474767"/>
              <a:gd name="connsiteY1077" fmla="*/ 2141220 h 2614612"/>
              <a:gd name="connsiteX1078" fmla="*/ 11242358 w 11474767"/>
              <a:gd name="connsiteY1078" fmla="*/ 2138363 h 2614612"/>
              <a:gd name="connsiteX1079" fmla="*/ 11242358 w 11474767"/>
              <a:gd name="connsiteY1079" fmla="*/ 2072640 h 2614612"/>
              <a:gd name="connsiteX1080" fmla="*/ 11171873 w 11474767"/>
              <a:gd name="connsiteY1080" fmla="*/ 2065020 h 2614612"/>
              <a:gd name="connsiteX1081" fmla="*/ 11221402 w 11474767"/>
              <a:gd name="connsiteY1081" fmla="*/ 2138363 h 2614612"/>
              <a:gd name="connsiteX1082" fmla="*/ 11124248 w 11474767"/>
              <a:gd name="connsiteY1082" fmla="*/ 2134553 h 2614612"/>
              <a:gd name="connsiteX1083" fmla="*/ 11171873 w 11474767"/>
              <a:gd name="connsiteY1083" fmla="*/ 2065020 h 2614612"/>
              <a:gd name="connsiteX1084" fmla="*/ 10824210 w 11474767"/>
              <a:gd name="connsiteY1084" fmla="*/ 2138363 h 2614612"/>
              <a:gd name="connsiteX1085" fmla="*/ 10806112 w 11474767"/>
              <a:gd name="connsiteY1085" fmla="*/ 2141220 h 2614612"/>
              <a:gd name="connsiteX1086" fmla="*/ 10824210 w 11474767"/>
              <a:gd name="connsiteY1086" fmla="*/ 2072640 h 2614612"/>
              <a:gd name="connsiteX1087" fmla="*/ 10824210 w 11474767"/>
              <a:gd name="connsiteY1087" fmla="*/ 2138363 h 2614612"/>
              <a:gd name="connsiteX1088" fmla="*/ 10845165 w 11474767"/>
              <a:gd name="connsiteY1088" fmla="*/ 2137410 h 2614612"/>
              <a:gd name="connsiteX1089" fmla="*/ 10894695 w 11474767"/>
              <a:gd name="connsiteY1089" fmla="*/ 2064068 h 2614612"/>
              <a:gd name="connsiteX1090" fmla="*/ 10942320 w 11474767"/>
              <a:gd name="connsiteY1090" fmla="*/ 2132648 h 2614612"/>
              <a:gd name="connsiteX1091" fmla="*/ 10845165 w 11474767"/>
              <a:gd name="connsiteY1091" fmla="*/ 2137410 h 2614612"/>
              <a:gd name="connsiteX1092" fmla="*/ 1416368 w 11474767"/>
              <a:gd name="connsiteY1092" fmla="*/ 1498283 h 2614612"/>
              <a:gd name="connsiteX1093" fmla="*/ 1403033 w 11474767"/>
              <a:gd name="connsiteY1093" fmla="*/ 1498283 h 2614612"/>
              <a:gd name="connsiteX1094" fmla="*/ 1403033 w 11474767"/>
              <a:gd name="connsiteY1094" fmla="*/ 1475423 h 2614612"/>
              <a:gd name="connsiteX1095" fmla="*/ 1409700 w 11474767"/>
              <a:gd name="connsiteY1095" fmla="*/ 1468755 h 2614612"/>
              <a:gd name="connsiteX1096" fmla="*/ 1416368 w 11474767"/>
              <a:gd name="connsiteY1096" fmla="*/ 1475423 h 2614612"/>
              <a:gd name="connsiteX1097" fmla="*/ 1416368 w 11474767"/>
              <a:gd name="connsiteY1097" fmla="*/ 1498283 h 2614612"/>
              <a:gd name="connsiteX1098" fmla="*/ 1425893 w 11474767"/>
              <a:gd name="connsiteY1098" fmla="*/ 1376363 h 2614612"/>
              <a:gd name="connsiteX1099" fmla="*/ 1419225 w 11474767"/>
              <a:gd name="connsiteY1099" fmla="*/ 1376363 h 2614612"/>
              <a:gd name="connsiteX1100" fmla="*/ 1419225 w 11474767"/>
              <a:gd name="connsiteY1100" fmla="*/ 1350645 h 2614612"/>
              <a:gd name="connsiteX1101" fmla="*/ 1426845 w 11474767"/>
              <a:gd name="connsiteY1101" fmla="*/ 1350645 h 2614612"/>
              <a:gd name="connsiteX1102" fmla="*/ 1426845 w 11474767"/>
              <a:gd name="connsiteY1102" fmla="*/ 1376363 h 2614612"/>
              <a:gd name="connsiteX1103" fmla="*/ 1443038 w 11474767"/>
              <a:gd name="connsiteY1103" fmla="*/ 1502093 h 2614612"/>
              <a:gd name="connsiteX1104" fmla="*/ 1426845 w 11474767"/>
              <a:gd name="connsiteY1104" fmla="*/ 1502093 h 2614612"/>
              <a:gd name="connsiteX1105" fmla="*/ 1426845 w 11474767"/>
              <a:gd name="connsiteY1105" fmla="*/ 1473518 h 2614612"/>
              <a:gd name="connsiteX1106" fmla="*/ 1435418 w 11474767"/>
              <a:gd name="connsiteY1106" fmla="*/ 1464945 h 2614612"/>
              <a:gd name="connsiteX1107" fmla="*/ 1443038 w 11474767"/>
              <a:gd name="connsiteY1107" fmla="*/ 1473518 h 2614612"/>
              <a:gd name="connsiteX1108" fmla="*/ 1443038 w 11474767"/>
              <a:gd name="connsiteY1108" fmla="*/ 1502093 h 2614612"/>
              <a:gd name="connsiteX1109" fmla="*/ 1462088 w 11474767"/>
              <a:gd name="connsiteY1109" fmla="*/ 1388745 h 2614612"/>
              <a:gd name="connsiteX1110" fmla="*/ 1452563 w 11474767"/>
              <a:gd name="connsiteY1110" fmla="*/ 1388745 h 2614612"/>
              <a:gd name="connsiteX1111" fmla="*/ 1443038 w 11474767"/>
              <a:gd name="connsiteY1111" fmla="*/ 1388745 h 2614612"/>
              <a:gd name="connsiteX1112" fmla="*/ 1443038 w 11474767"/>
              <a:gd name="connsiteY1112" fmla="*/ 1358265 h 2614612"/>
              <a:gd name="connsiteX1113" fmla="*/ 1452563 w 11474767"/>
              <a:gd name="connsiteY1113" fmla="*/ 1345883 h 2614612"/>
              <a:gd name="connsiteX1114" fmla="*/ 1462088 w 11474767"/>
              <a:gd name="connsiteY1114" fmla="*/ 1358265 h 2614612"/>
              <a:gd name="connsiteX1115" fmla="*/ 1462088 w 11474767"/>
              <a:gd name="connsiteY1115" fmla="*/ 1388745 h 2614612"/>
              <a:gd name="connsiteX1116" fmla="*/ 1479233 w 11474767"/>
              <a:gd name="connsiteY1116" fmla="*/ 1502093 h 2614612"/>
              <a:gd name="connsiteX1117" fmla="*/ 1463040 w 11474767"/>
              <a:gd name="connsiteY1117" fmla="*/ 1502093 h 2614612"/>
              <a:gd name="connsiteX1118" fmla="*/ 1463040 w 11474767"/>
              <a:gd name="connsiteY1118" fmla="*/ 1473518 h 2614612"/>
              <a:gd name="connsiteX1119" fmla="*/ 1470660 w 11474767"/>
              <a:gd name="connsiteY1119" fmla="*/ 1464945 h 2614612"/>
              <a:gd name="connsiteX1120" fmla="*/ 1479233 w 11474767"/>
              <a:gd name="connsiteY1120" fmla="*/ 1473518 h 2614612"/>
              <a:gd name="connsiteX1121" fmla="*/ 1479233 w 11474767"/>
              <a:gd name="connsiteY1121" fmla="*/ 1502093 h 2614612"/>
              <a:gd name="connsiteX1122" fmla="*/ 1486853 w 11474767"/>
              <a:gd name="connsiteY1122" fmla="*/ 1376363 h 2614612"/>
              <a:gd name="connsiteX1123" fmla="*/ 1479233 w 11474767"/>
              <a:gd name="connsiteY1123" fmla="*/ 1376363 h 2614612"/>
              <a:gd name="connsiteX1124" fmla="*/ 1479233 w 11474767"/>
              <a:gd name="connsiteY1124" fmla="*/ 1350645 h 2614612"/>
              <a:gd name="connsiteX1125" fmla="*/ 1486853 w 11474767"/>
              <a:gd name="connsiteY1125" fmla="*/ 1350645 h 2614612"/>
              <a:gd name="connsiteX1126" fmla="*/ 1486853 w 11474767"/>
              <a:gd name="connsiteY1126" fmla="*/ 1376363 h 2614612"/>
              <a:gd name="connsiteX1127" fmla="*/ 1502093 w 11474767"/>
              <a:gd name="connsiteY1127" fmla="*/ 1498283 h 2614612"/>
              <a:gd name="connsiteX1128" fmla="*/ 1488758 w 11474767"/>
              <a:gd name="connsiteY1128" fmla="*/ 1498283 h 2614612"/>
              <a:gd name="connsiteX1129" fmla="*/ 1488758 w 11474767"/>
              <a:gd name="connsiteY1129" fmla="*/ 1475423 h 2614612"/>
              <a:gd name="connsiteX1130" fmla="*/ 1495425 w 11474767"/>
              <a:gd name="connsiteY1130" fmla="*/ 1468755 h 2614612"/>
              <a:gd name="connsiteX1131" fmla="*/ 1502093 w 11474767"/>
              <a:gd name="connsiteY1131" fmla="*/ 1475423 h 2614612"/>
              <a:gd name="connsiteX1132" fmla="*/ 1502093 w 11474767"/>
              <a:gd name="connsiteY1132" fmla="*/ 1498283 h 2614612"/>
              <a:gd name="connsiteX1133" fmla="*/ 7300913 w 11474767"/>
              <a:gd name="connsiteY1133" fmla="*/ 2280285 h 2614612"/>
              <a:gd name="connsiteX1134" fmla="*/ 7348538 w 11474767"/>
              <a:gd name="connsiteY1134" fmla="*/ 2196465 h 2614612"/>
              <a:gd name="connsiteX1135" fmla="*/ 7395210 w 11474767"/>
              <a:gd name="connsiteY1135" fmla="*/ 2280285 h 2614612"/>
              <a:gd name="connsiteX1136" fmla="*/ 7395210 w 11474767"/>
              <a:gd name="connsiteY1136" fmla="*/ 2343150 h 2614612"/>
              <a:gd name="connsiteX1137" fmla="*/ 7348538 w 11474767"/>
              <a:gd name="connsiteY1137" fmla="*/ 2343150 h 2614612"/>
              <a:gd name="connsiteX1138" fmla="*/ 7300913 w 11474767"/>
              <a:gd name="connsiteY1138" fmla="*/ 2343150 h 2614612"/>
              <a:gd name="connsiteX1139" fmla="*/ 7300913 w 11474767"/>
              <a:gd name="connsiteY1139" fmla="*/ 2280285 h 2614612"/>
              <a:gd name="connsiteX1140" fmla="*/ 7347585 w 11474767"/>
              <a:gd name="connsiteY1140" fmla="*/ 2472690 h 2614612"/>
              <a:gd name="connsiteX1141" fmla="*/ 7296150 w 11474767"/>
              <a:gd name="connsiteY1141" fmla="*/ 2472690 h 2614612"/>
              <a:gd name="connsiteX1142" fmla="*/ 7300913 w 11474767"/>
              <a:gd name="connsiteY1142" fmla="*/ 2384108 h 2614612"/>
              <a:gd name="connsiteX1143" fmla="*/ 7348538 w 11474767"/>
              <a:gd name="connsiteY1143" fmla="*/ 2384108 h 2614612"/>
              <a:gd name="connsiteX1144" fmla="*/ 7395210 w 11474767"/>
              <a:gd name="connsiteY1144" fmla="*/ 2384108 h 2614612"/>
              <a:gd name="connsiteX1145" fmla="*/ 7399973 w 11474767"/>
              <a:gd name="connsiteY1145" fmla="*/ 2472690 h 2614612"/>
              <a:gd name="connsiteX1146" fmla="*/ 7347585 w 11474767"/>
              <a:gd name="connsiteY1146" fmla="*/ 2472690 h 2614612"/>
              <a:gd name="connsiteX1147" fmla="*/ 7792403 w 11474767"/>
              <a:gd name="connsiteY1147" fmla="*/ 2280285 h 2614612"/>
              <a:gd name="connsiteX1148" fmla="*/ 7840028 w 11474767"/>
              <a:gd name="connsiteY1148" fmla="*/ 2196465 h 2614612"/>
              <a:gd name="connsiteX1149" fmla="*/ 7887653 w 11474767"/>
              <a:gd name="connsiteY1149" fmla="*/ 2280285 h 2614612"/>
              <a:gd name="connsiteX1150" fmla="*/ 7887653 w 11474767"/>
              <a:gd name="connsiteY1150" fmla="*/ 2343150 h 2614612"/>
              <a:gd name="connsiteX1151" fmla="*/ 7840028 w 11474767"/>
              <a:gd name="connsiteY1151" fmla="*/ 2343150 h 2614612"/>
              <a:gd name="connsiteX1152" fmla="*/ 7792403 w 11474767"/>
              <a:gd name="connsiteY1152" fmla="*/ 2343150 h 2614612"/>
              <a:gd name="connsiteX1153" fmla="*/ 7792403 w 11474767"/>
              <a:gd name="connsiteY1153" fmla="*/ 2280285 h 2614612"/>
              <a:gd name="connsiteX1154" fmla="*/ 7839075 w 11474767"/>
              <a:gd name="connsiteY1154" fmla="*/ 2472690 h 2614612"/>
              <a:gd name="connsiteX1155" fmla="*/ 7787640 w 11474767"/>
              <a:gd name="connsiteY1155" fmla="*/ 2472690 h 2614612"/>
              <a:gd name="connsiteX1156" fmla="*/ 7791450 w 11474767"/>
              <a:gd name="connsiteY1156" fmla="*/ 2384108 h 2614612"/>
              <a:gd name="connsiteX1157" fmla="*/ 7839075 w 11474767"/>
              <a:gd name="connsiteY1157" fmla="*/ 2384108 h 2614612"/>
              <a:gd name="connsiteX1158" fmla="*/ 7886700 w 11474767"/>
              <a:gd name="connsiteY1158" fmla="*/ 2384108 h 2614612"/>
              <a:gd name="connsiteX1159" fmla="*/ 7890510 w 11474767"/>
              <a:gd name="connsiteY1159" fmla="*/ 2472690 h 2614612"/>
              <a:gd name="connsiteX1160" fmla="*/ 7839075 w 11474767"/>
              <a:gd name="connsiteY1160" fmla="*/ 2472690 h 2614612"/>
              <a:gd name="connsiteX1161" fmla="*/ 8376285 w 11474767"/>
              <a:gd name="connsiteY1161" fmla="*/ 1947863 h 2614612"/>
              <a:gd name="connsiteX1162" fmla="*/ 8370570 w 11474767"/>
              <a:gd name="connsiteY1162" fmla="*/ 1947863 h 2614612"/>
              <a:gd name="connsiteX1163" fmla="*/ 8370570 w 11474767"/>
              <a:gd name="connsiteY1163" fmla="*/ 1870710 h 2614612"/>
              <a:gd name="connsiteX1164" fmla="*/ 8376285 w 11474767"/>
              <a:gd name="connsiteY1164" fmla="*/ 1870710 h 2614612"/>
              <a:gd name="connsiteX1165" fmla="*/ 8376285 w 11474767"/>
              <a:gd name="connsiteY1165" fmla="*/ 1947863 h 2614612"/>
              <a:gd name="connsiteX1166" fmla="*/ 8420100 w 11474767"/>
              <a:gd name="connsiteY1166" fmla="*/ 1942148 h 2614612"/>
              <a:gd name="connsiteX1167" fmla="*/ 8413432 w 11474767"/>
              <a:gd name="connsiteY1167" fmla="*/ 1942148 h 2614612"/>
              <a:gd name="connsiteX1168" fmla="*/ 8413432 w 11474767"/>
              <a:gd name="connsiteY1168" fmla="*/ 1864995 h 2614612"/>
              <a:gd name="connsiteX1169" fmla="*/ 8420100 w 11474767"/>
              <a:gd name="connsiteY1169" fmla="*/ 1864995 h 2614612"/>
              <a:gd name="connsiteX1170" fmla="*/ 8420100 w 11474767"/>
              <a:gd name="connsiteY1170" fmla="*/ 1942148 h 2614612"/>
              <a:gd name="connsiteX1171" fmla="*/ 8476298 w 11474767"/>
              <a:gd name="connsiteY1171" fmla="*/ 1936433 h 2614612"/>
              <a:gd name="connsiteX1172" fmla="*/ 8467725 w 11474767"/>
              <a:gd name="connsiteY1172" fmla="*/ 1936433 h 2614612"/>
              <a:gd name="connsiteX1173" fmla="*/ 8467725 w 11474767"/>
              <a:gd name="connsiteY1173" fmla="*/ 1859280 h 2614612"/>
              <a:gd name="connsiteX1174" fmla="*/ 8476298 w 11474767"/>
              <a:gd name="connsiteY1174" fmla="*/ 1859280 h 2614612"/>
              <a:gd name="connsiteX1175" fmla="*/ 8476298 w 11474767"/>
              <a:gd name="connsiteY1175" fmla="*/ 1936433 h 2614612"/>
              <a:gd name="connsiteX1176" fmla="*/ 8671560 w 11474767"/>
              <a:gd name="connsiteY1176" fmla="*/ 2146935 h 2614612"/>
              <a:gd name="connsiteX1177" fmla="*/ 8648700 w 11474767"/>
              <a:gd name="connsiteY1177" fmla="*/ 2146935 h 2614612"/>
              <a:gd name="connsiteX1178" fmla="*/ 8648700 w 11474767"/>
              <a:gd name="connsiteY1178" fmla="*/ 2105025 h 2614612"/>
              <a:gd name="connsiteX1179" fmla="*/ 8670607 w 11474767"/>
              <a:gd name="connsiteY1179" fmla="*/ 2105025 h 2614612"/>
              <a:gd name="connsiteX1180" fmla="*/ 8670607 w 11474767"/>
              <a:gd name="connsiteY1180" fmla="*/ 2146935 h 2614612"/>
              <a:gd name="connsiteX1181" fmla="*/ 8684895 w 11474767"/>
              <a:gd name="connsiteY1181" fmla="*/ 1982153 h 2614612"/>
              <a:gd name="connsiteX1182" fmla="*/ 8684895 w 11474767"/>
              <a:gd name="connsiteY1182" fmla="*/ 2057400 h 2614612"/>
              <a:gd name="connsiteX1183" fmla="*/ 8660130 w 11474767"/>
              <a:gd name="connsiteY1183" fmla="*/ 2057400 h 2614612"/>
              <a:gd name="connsiteX1184" fmla="*/ 8635365 w 11474767"/>
              <a:gd name="connsiteY1184" fmla="*/ 2057400 h 2614612"/>
              <a:gd name="connsiteX1185" fmla="*/ 8635365 w 11474767"/>
              <a:gd name="connsiteY1185" fmla="*/ 1982153 h 2614612"/>
              <a:gd name="connsiteX1186" fmla="*/ 8642985 w 11474767"/>
              <a:gd name="connsiteY1186" fmla="*/ 1967865 h 2614612"/>
              <a:gd name="connsiteX1187" fmla="*/ 8660130 w 11474767"/>
              <a:gd name="connsiteY1187" fmla="*/ 1956435 h 2614612"/>
              <a:gd name="connsiteX1188" fmla="*/ 8678227 w 11474767"/>
              <a:gd name="connsiteY1188" fmla="*/ 1967865 h 2614612"/>
              <a:gd name="connsiteX1189" fmla="*/ 8684895 w 11474767"/>
              <a:gd name="connsiteY1189" fmla="*/ 1982153 h 2614612"/>
              <a:gd name="connsiteX1190" fmla="*/ 8807768 w 11474767"/>
              <a:gd name="connsiteY1190" fmla="*/ 2146935 h 2614612"/>
              <a:gd name="connsiteX1191" fmla="*/ 8785860 w 11474767"/>
              <a:gd name="connsiteY1191" fmla="*/ 2146935 h 2614612"/>
              <a:gd name="connsiteX1192" fmla="*/ 8785860 w 11474767"/>
              <a:gd name="connsiteY1192" fmla="*/ 2105025 h 2614612"/>
              <a:gd name="connsiteX1193" fmla="*/ 8807768 w 11474767"/>
              <a:gd name="connsiteY1193" fmla="*/ 2105025 h 2614612"/>
              <a:gd name="connsiteX1194" fmla="*/ 8807768 w 11474767"/>
              <a:gd name="connsiteY1194" fmla="*/ 2146935 h 2614612"/>
              <a:gd name="connsiteX1195" fmla="*/ 8822055 w 11474767"/>
              <a:gd name="connsiteY1195" fmla="*/ 1982153 h 2614612"/>
              <a:gd name="connsiteX1196" fmla="*/ 8822055 w 11474767"/>
              <a:gd name="connsiteY1196" fmla="*/ 2057400 h 2614612"/>
              <a:gd name="connsiteX1197" fmla="*/ 8797290 w 11474767"/>
              <a:gd name="connsiteY1197" fmla="*/ 2057400 h 2614612"/>
              <a:gd name="connsiteX1198" fmla="*/ 8772525 w 11474767"/>
              <a:gd name="connsiteY1198" fmla="*/ 2057400 h 2614612"/>
              <a:gd name="connsiteX1199" fmla="*/ 8772525 w 11474767"/>
              <a:gd name="connsiteY1199" fmla="*/ 1982153 h 2614612"/>
              <a:gd name="connsiteX1200" fmla="*/ 8780145 w 11474767"/>
              <a:gd name="connsiteY1200" fmla="*/ 1967865 h 2614612"/>
              <a:gd name="connsiteX1201" fmla="*/ 8797290 w 11474767"/>
              <a:gd name="connsiteY1201" fmla="*/ 1956435 h 2614612"/>
              <a:gd name="connsiteX1202" fmla="*/ 8815388 w 11474767"/>
              <a:gd name="connsiteY1202" fmla="*/ 1967865 h 2614612"/>
              <a:gd name="connsiteX1203" fmla="*/ 8822055 w 11474767"/>
              <a:gd name="connsiteY1203" fmla="*/ 1982153 h 2614612"/>
              <a:gd name="connsiteX1204" fmla="*/ 8944927 w 11474767"/>
              <a:gd name="connsiteY1204" fmla="*/ 2146935 h 2614612"/>
              <a:gd name="connsiteX1205" fmla="*/ 8923020 w 11474767"/>
              <a:gd name="connsiteY1205" fmla="*/ 2146935 h 2614612"/>
              <a:gd name="connsiteX1206" fmla="*/ 8923020 w 11474767"/>
              <a:gd name="connsiteY1206" fmla="*/ 2105025 h 2614612"/>
              <a:gd name="connsiteX1207" fmla="*/ 8944927 w 11474767"/>
              <a:gd name="connsiteY1207" fmla="*/ 2105025 h 2614612"/>
              <a:gd name="connsiteX1208" fmla="*/ 8944927 w 11474767"/>
              <a:gd name="connsiteY1208" fmla="*/ 2146935 h 2614612"/>
              <a:gd name="connsiteX1209" fmla="*/ 8959215 w 11474767"/>
              <a:gd name="connsiteY1209" fmla="*/ 1982153 h 2614612"/>
              <a:gd name="connsiteX1210" fmla="*/ 8959215 w 11474767"/>
              <a:gd name="connsiteY1210" fmla="*/ 2057400 h 2614612"/>
              <a:gd name="connsiteX1211" fmla="*/ 8934450 w 11474767"/>
              <a:gd name="connsiteY1211" fmla="*/ 2057400 h 2614612"/>
              <a:gd name="connsiteX1212" fmla="*/ 8909685 w 11474767"/>
              <a:gd name="connsiteY1212" fmla="*/ 2057400 h 2614612"/>
              <a:gd name="connsiteX1213" fmla="*/ 8909685 w 11474767"/>
              <a:gd name="connsiteY1213" fmla="*/ 1982153 h 2614612"/>
              <a:gd name="connsiteX1214" fmla="*/ 8917305 w 11474767"/>
              <a:gd name="connsiteY1214" fmla="*/ 1967865 h 2614612"/>
              <a:gd name="connsiteX1215" fmla="*/ 8934450 w 11474767"/>
              <a:gd name="connsiteY1215" fmla="*/ 1956435 h 2614612"/>
              <a:gd name="connsiteX1216" fmla="*/ 8951595 w 11474767"/>
              <a:gd name="connsiteY1216" fmla="*/ 1967865 h 2614612"/>
              <a:gd name="connsiteX1217" fmla="*/ 8959215 w 11474767"/>
              <a:gd name="connsiteY1217" fmla="*/ 1982153 h 2614612"/>
              <a:gd name="connsiteX1218" fmla="*/ 9082088 w 11474767"/>
              <a:gd name="connsiteY1218" fmla="*/ 2146935 h 2614612"/>
              <a:gd name="connsiteX1219" fmla="*/ 9060180 w 11474767"/>
              <a:gd name="connsiteY1219" fmla="*/ 2146935 h 2614612"/>
              <a:gd name="connsiteX1220" fmla="*/ 9060180 w 11474767"/>
              <a:gd name="connsiteY1220" fmla="*/ 2105025 h 2614612"/>
              <a:gd name="connsiteX1221" fmla="*/ 9082088 w 11474767"/>
              <a:gd name="connsiteY1221" fmla="*/ 2105025 h 2614612"/>
              <a:gd name="connsiteX1222" fmla="*/ 9082088 w 11474767"/>
              <a:gd name="connsiteY1222" fmla="*/ 2146935 h 2614612"/>
              <a:gd name="connsiteX1223" fmla="*/ 9096375 w 11474767"/>
              <a:gd name="connsiteY1223" fmla="*/ 1982153 h 2614612"/>
              <a:gd name="connsiteX1224" fmla="*/ 9096375 w 11474767"/>
              <a:gd name="connsiteY1224" fmla="*/ 2057400 h 2614612"/>
              <a:gd name="connsiteX1225" fmla="*/ 9071610 w 11474767"/>
              <a:gd name="connsiteY1225" fmla="*/ 2057400 h 2614612"/>
              <a:gd name="connsiteX1226" fmla="*/ 9046845 w 11474767"/>
              <a:gd name="connsiteY1226" fmla="*/ 2057400 h 2614612"/>
              <a:gd name="connsiteX1227" fmla="*/ 9046845 w 11474767"/>
              <a:gd name="connsiteY1227" fmla="*/ 1982153 h 2614612"/>
              <a:gd name="connsiteX1228" fmla="*/ 9054465 w 11474767"/>
              <a:gd name="connsiteY1228" fmla="*/ 1967865 h 2614612"/>
              <a:gd name="connsiteX1229" fmla="*/ 9072562 w 11474767"/>
              <a:gd name="connsiteY1229" fmla="*/ 1956435 h 2614612"/>
              <a:gd name="connsiteX1230" fmla="*/ 9089707 w 11474767"/>
              <a:gd name="connsiteY1230" fmla="*/ 1967865 h 2614612"/>
              <a:gd name="connsiteX1231" fmla="*/ 9096375 w 11474767"/>
              <a:gd name="connsiteY1231" fmla="*/ 1982153 h 2614612"/>
              <a:gd name="connsiteX1232" fmla="*/ 9218295 w 11474767"/>
              <a:gd name="connsiteY1232" fmla="*/ 2146935 h 2614612"/>
              <a:gd name="connsiteX1233" fmla="*/ 9196388 w 11474767"/>
              <a:gd name="connsiteY1233" fmla="*/ 2146935 h 2614612"/>
              <a:gd name="connsiteX1234" fmla="*/ 9196388 w 11474767"/>
              <a:gd name="connsiteY1234" fmla="*/ 2105025 h 2614612"/>
              <a:gd name="connsiteX1235" fmla="*/ 9218295 w 11474767"/>
              <a:gd name="connsiteY1235" fmla="*/ 2105025 h 2614612"/>
              <a:gd name="connsiteX1236" fmla="*/ 9218295 w 11474767"/>
              <a:gd name="connsiteY1236" fmla="*/ 2146935 h 2614612"/>
              <a:gd name="connsiteX1237" fmla="*/ 9231630 w 11474767"/>
              <a:gd name="connsiteY1237" fmla="*/ 1982153 h 2614612"/>
              <a:gd name="connsiteX1238" fmla="*/ 9231630 w 11474767"/>
              <a:gd name="connsiteY1238" fmla="*/ 2057400 h 2614612"/>
              <a:gd name="connsiteX1239" fmla="*/ 9206865 w 11474767"/>
              <a:gd name="connsiteY1239" fmla="*/ 2057400 h 2614612"/>
              <a:gd name="connsiteX1240" fmla="*/ 9182100 w 11474767"/>
              <a:gd name="connsiteY1240" fmla="*/ 2057400 h 2614612"/>
              <a:gd name="connsiteX1241" fmla="*/ 9182100 w 11474767"/>
              <a:gd name="connsiteY1241" fmla="*/ 1982153 h 2614612"/>
              <a:gd name="connsiteX1242" fmla="*/ 9189720 w 11474767"/>
              <a:gd name="connsiteY1242" fmla="*/ 1967865 h 2614612"/>
              <a:gd name="connsiteX1243" fmla="*/ 9206865 w 11474767"/>
              <a:gd name="connsiteY1243" fmla="*/ 1956435 h 2614612"/>
              <a:gd name="connsiteX1244" fmla="*/ 9224010 w 11474767"/>
              <a:gd name="connsiteY1244" fmla="*/ 1967865 h 2614612"/>
              <a:gd name="connsiteX1245" fmla="*/ 9231630 w 11474767"/>
              <a:gd name="connsiteY1245" fmla="*/ 1982153 h 2614612"/>
              <a:gd name="connsiteX1246" fmla="*/ 9354502 w 11474767"/>
              <a:gd name="connsiteY1246" fmla="*/ 2146935 h 2614612"/>
              <a:gd name="connsiteX1247" fmla="*/ 9332595 w 11474767"/>
              <a:gd name="connsiteY1247" fmla="*/ 2146935 h 2614612"/>
              <a:gd name="connsiteX1248" fmla="*/ 9332595 w 11474767"/>
              <a:gd name="connsiteY1248" fmla="*/ 2105025 h 2614612"/>
              <a:gd name="connsiteX1249" fmla="*/ 9354502 w 11474767"/>
              <a:gd name="connsiteY1249" fmla="*/ 2105025 h 2614612"/>
              <a:gd name="connsiteX1250" fmla="*/ 9354502 w 11474767"/>
              <a:gd name="connsiteY1250" fmla="*/ 2146935 h 2614612"/>
              <a:gd name="connsiteX1251" fmla="*/ 9368790 w 11474767"/>
              <a:gd name="connsiteY1251" fmla="*/ 1982153 h 2614612"/>
              <a:gd name="connsiteX1252" fmla="*/ 9368790 w 11474767"/>
              <a:gd name="connsiteY1252" fmla="*/ 2057400 h 2614612"/>
              <a:gd name="connsiteX1253" fmla="*/ 9344025 w 11474767"/>
              <a:gd name="connsiteY1253" fmla="*/ 2057400 h 2614612"/>
              <a:gd name="connsiteX1254" fmla="*/ 9319260 w 11474767"/>
              <a:gd name="connsiteY1254" fmla="*/ 2057400 h 2614612"/>
              <a:gd name="connsiteX1255" fmla="*/ 9319260 w 11474767"/>
              <a:gd name="connsiteY1255" fmla="*/ 1982153 h 2614612"/>
              <a:gd name="connsiteX1256" fmla="*/ 9326880 w 11474767"/>
              <a:gd name="connsiteY1256" fmla="*/ 1967865 h 2614612"/>
              <a:gd name="connsiteX1257" fmla="*/ 9344977 w 11474767"/>
              <a:gd name="connsiteY1257" fmla="*/ 1956435 h 2614612"/>
              <a:gd name="connsiteX1258" fmla="*/ 9362123 w 11474767"/>
              <a:gd name="connsiteY1258" fmla="*/ 1967865 h 2614612"/>
              <a:gd name="connsiteX1259" fmla="*/ 9368790 w 11474767"/>
              <a:gd name="connsiteY1259" fmla="*/ 1982153 h 2614612"/>
              <a:gd name="connsiteX1260" fmla="*/ 9491662 w 11474767"/>
              <a:gd name="connsiteY1260" fmla="*/ 2146935 h 2614612"/>
              <a:gd name="connsiteX1261" fmla="*/ 9469755 w 11474767"/>
              <a:gd name="connsiteY1261" fmla="*/ 2146935 h 2614612"/>
              <a:gd name="connsiteX1262" fmla="*/ 9469755 w 11474767"/>
              <a:gd name="connsiteY1262" fmla="*/ 2105025 h 2614612"/>
              <a:gd name="connsiteX1263" fmla="*/ 9491662 w 11474767"/>
              <a:gd name="connsiteY1263" fmla="*/ 2105025 h 2614612"/>
              <a:gd name="connsiteX1264" fmla="*/ 9491662 w 11474767"/>
              <a:gd name="connsiteY1264" fmla="*/ 2146935 h 2614612"/>
              <a:gd name="connsiteX1265" fmla="*/ 9505950 w 11474767"/>
              <a:gd name="connsiteY1265" fmla="*/ 1982153 h 2614612"/>
              <a:gd name="connsiteX1266" fmla="*/ 9505950 w 11474767"/>
              <a:gd name="connsiteY1266" fmla="*/ 2057400 h 2614612"/>
              <a:gd name="connsiteX1267" fmla="*/ 9481185 w 11474767"/>
              <a:gd name="connsiteY1267" fmla="*/ 2057400 h 2614612"/>
              <a:gd name="connsiteX1268" fmla="*/ 9456420 w 11474767"/>
              <a:gd name="connsiteY1268" fmla="*/ 2057400 h 2614612"/>
              <a:gd name="connsiteX1269" fmla="*/ 9456420 w 11474767"/>
              <a:gd name="connsiteY1269" fmla="*/ 1982153 h 2614612"/>
              <a:gd name="connsiteX1270" fmla="*/ 9464040 w 11474767"/>
              <a:gd name="connsiteY1270" fmla="*/ 1967865 h 2614612"/>
              <a:gd name="connsiteX1271" fmla="*/ 9482138 w 11474767"/>
              <a:gd name="connsiteY1271" fmla="*/ 1956435 h 2614612"/>
              <a:gd name="connsiteX1272" fmla="*/ 9500235 w 11474767"/>
              <a:gd name="connsiteY1272" fmla="*/ 1967865 h 2614612"/>
              <a:gd name="connsiteX1273" fmla="*/ 9505950 w 11474767"/>
              <a:gd name="connsiteY1273" fmla="*/ 1982153 h 2614612"/>
              <a:gd name="connsiteX1274" fmla="*/ 9628823 w 11474767"/>
              <a:gd name="connsiteY1274" fmla="*/ 2146935 h 2614612"/>
              <a:gd name="connsiteX1275" fmla="*/ 9606915 w 11474767"/>
              <a:gd name="connsiteY1275" fmla="*/ 2146935 h 2614612"/>
              <a:gd name="connsiteX1276" fmla="*/ 9606915 w 11474767"/>
              <a:gd name="connsiteY1276" fmla="*/ 2105025 h 2614612"/>
              <a:gd name="connsiteX1277" fmla="*/ 9628823 w 11474767"/>
              <a:gd name="connsiteY1277" fmla="*/ 2105025 h 2614612"/>
              <a:gd name="connsiteX1278" fmla="*/ 9628823 w 11474767"/>
              <a:gd name="connsiteY1278" fmla="*/ 2146935 h 2614612"/>
              <a:gd name="connsiteX1279" fmla="*/ 9643110 w 11474767"/>
              <a:gd name="connsiteY1279" fmla="*/ 1982153 h 2614612"/>
              <a:gd name="connsiteX1280" fmla="*/ 9643110 w 11474767"/>
              <a:gd name="connsiteY1280" fmla="*/ 2057400 h 2614612"/>
              <a:gd name="connsiteX1281" fmla="*/ 9618345 w 11474767"/>
              <a:gd name="connsiteY1281" fmla="*/ 2057400 h 2614612"/>
              <a:gd name="connsiteX1282" fmla="*/ 9593580 w 11474767"/>
              <a:gd name="connsiteY1282" fmla="*/ 2057400 h 2614612"/>
              <a:gd name="connsiteX1283" fmla="*/ 9593580 w 11474767"/>
              <a:gd name="connsiteY1283" fmla="*/ 1982153 h 2614612"/>
              <a:gd name="connsiteX1284" fmla="*/ 9600248 w 11474767"/>
              <a:gd name="connsiteY1284" fmla="*/ 1967865 h 2614612"/>
              <a:gd name="connsiteX1285" fmla="*/ 9618345 w 11474767"/>
              <a:gd name="connsiteY1285" fmla="*/ 1956435 h 2614612"/>
              <a:gd name="connsiteX1286" fmla="*/ 9635490 w 11474767"/>
              <a:gd name="connsiteY1286" fmla="*/ 1967865 h 2614612"/>
              <a:gd name="connsiteX1287" fmla="*/ 9643110 w 11474767"/>
              <a:gd name="connsiteY1287" fmla="*/ 1982153 h 2614612"/>
              <a:gd name="connsiteX1288" fmla="*/ 9809798 w 11474767"/>
              <a:gd name="connsiteY1288" fmla="*/ 1936433 h 2614612"/>
              <a:gd name="connsiteX1289" fmla="*/ 9801225 w 11474767"/>
              <a:gd name="connsiteY1289" fmla="*/ 1936433 h 2614612"/>
              <a:gd name="connsiteX1290" fmla="*/ 9801225 w 11474767"/>
              <a:gd name="connsiteY1290" fmla="*/ 1859280 h 2614612"/>
              <a:gd name="connsiteX1291" fmla="*/ 9809798 w 11474767"/>
              <a:gd name="connsiteY1291" fmla="*/ 1859280 h 2614612"/>
              <a:gd name="connsiteX1292" fmla="*/ 9809798 w 11474767"/>
              <a:gd name="connsiteY1292" fmla="*/ 1936433 h 2614612"/>
              <a:gd name="connsiteX1293" fmla="*/ 9865042 w 11474767"/>
              <a:gd name="connsiteY1293" fmla="*/ 1942148 h 2614612"/>
              <a:gd name="connsiteX1294" fmla="*/ 9858375 w 11474767"/>
              <a:gd name="connsiteY1294" fmla="*/ 1942148 h 2614612"/>
              <a:gd name="connsiteX1295" fmla="*/ 9858375 w 11474767"/>
              <a:gd name="connsiteY1295" fmla="*/ 1864995 h 2614612"/>
              <a:gd name="connsiteX1296" fmla="*/ 9865042 w 11474767"/>
              <a:gd name="connsiteY1296" fmla="*/ 1864995 h 2614612"/>
              <a:gd name="connsiteX1297" fmla="*/ 9865042 w 11474767"/>
              <a:gd name="connsiteY1297" fmla="*/ 1942148 h 2614612"/>
              <a:gd name="connsiteX1298" fmla="*/ 9907905 w 11474767"/>
              <a:gd name="connsiteY1298" fmla="*/ 1947863 h 2614612"/>
              <a:gd name="connsiteX1299" fmla="*/ 9902190 w 11474767"/>
              <a:gd name="connsiteY1299" fmla="*/ 1947863 h 2614612"/>
              <a:gd name="connsiteX1300" fmla="*/ 9902190 w 11474767"/>
              <a:gd name="connsiteY1300" fmla="*/ 1870710 h 2614612"/>
              <a:gd name="connsiteX1301" fmla="*/ 9907905 w 11474767"/>
              <a:gd name="connsiteY1301" fmla="*/ 1870710 h 2614612"/>
              <a:gd name="connsiteX1302" fmla="*/ 9907905 w 11474767"/>
              <a:gd name="connsiteY1302" fmla="*/ 1947863 h 2614612"/>
              <a:gd name="connsiteX1303" fmla="*/ 10973752 w 11474767"/>
              <a:gd name="connsiteY1303" fmla="*/ 2130743 h 2614612"/>
              <a:gd name="connsiteX1304" fmla="*/ 11032808 w 11474767"/>
              <a:gd name="connsiteY1304" fmla="*/ 2058353 h 2614612"/>
              <a:gd name="connsiteX1305" fmla="*/ 11092815 w 11474767"/>
              <a:gd name="connsiteY1305" fmla="*/ 2130743 h 2614612"/>
              <a:gd name="connsiteX1306" fmla="*/ 11032808 w 11474767"/>
              <a:gd name="connsiteY1306" fmla="*/ 2130743 h 2614612"/>
              <a:gd name="connsiteX1307" fmla="*/ 10973752 w 11474767"/>
              <a:gd name="connsiteY1307" fmla="*/ 2130743 h 2614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</a:cxnLst>
            <a:rect l="l" t="t" r="r" b="b"/>
            <a:pathLst>
              <a:path w="11474767" h="2614612">
                <a:moveTo>
                  <a:pt x="11469052" y="2578418"/>
                </a:moveTo>
                <a:lnTo>
                  <a:pt x="11469052" y="2573655"/>
                </a:lnTo>
                <a:cubicBezTo>
                  <a:pt x="11469052" y="2573655"/>
                  <a:pt x="11470958" y="2572703"/>
                  <a:pt x="11470958" y="2568893"/>
                </a:cubicBezTo>
                <a:cubicBezTo>
                  <a:pt x="11470958" y="2565083"/>
                  <a:pt x="11465242" y="2562225"/>
                  <a:pt x="11465242" y="2562225"/>
                </a:cubicBezTo>
                <a:cubicBezTo>
                  <a:pt x="11465242" y="2562225"/>
                  <a:pt x="11465242" y="2556510"/>
                  <a:pt x="11465242" y="2553653"/>
                </a:cubicBezTo>
                <a:cubicBezTo>
                  <a:pt x="11465242" y="2550795"/>
                  <a:pt x="11462385" y="2550795"/>
                  <a:pt x="11462385" y="2550795"/>
                </a:cubicBezTo>
                <a:cubicBezTo>
                  <a:pt x="11462385" y="2550795"/>
                  <a:pt x="11459527" y="2550795"/>
                  <a:pt x="11459527" y="2553653"/>
                </a:cubicBezTo>
                <a:cubicBezTo>
                  <a:pt x="11459527" y="2556510"/>
                  <a:pt x="11459527" y="2562225"/>
                  <a:pt x="11459527" y="2562225"/>
                </a:cubicBezTo>
                <a:cubicBezTo>
                  <a:pt x="11459527" y="2562225"/>
                  <a:pt x="11453812" y="2565083"/>
                  <a:pt x="11453812" y="2568893"/>
                </a:cubicBezTo>
                <a:cubicBezTo>
                  <a:pt x="11453812" y="2572703"/>
                  <a:pt x="11455717" y="2573655"/>
                  <a:pt x="11455717" y="2573655"/>
                </a:cubicBezTo>
                <a:lnTo>
                  <a:pt x="11455717" y="2578418"/>
                </a:lnTo>
                <a:lnTo>
                  <a:pt x="11449050" y="2578418"/>
                </a:lnTo>
                <a:lnTo>
                  <a:pt x="11449050" y="2578418"/>
                </a:lnTo>
                <a:cubicBezTo>
                  <a:pt x="11449050" y="2578418"/>
                  <a:pt x="11450955" y="2577465"/>
                  <a:pt x="11450955" y="2573655"/>
                </a:cubicBezTo>
                <a:cubicBezTo>
                  <a:pt x="11450955" y="2569845"/>
                  <a:pt x="11445240" y="2566988"/>
                  <a:pt x="11445240" y="2566988"/>
                </a:cubicBezTo>
                <a:cubicBezTo>
                  <a:pt x="11445240" y="2566988"/>
                  <a:pt x="11445240" y="2561273"/>
                  <a:pt x="11445240" y="2558415"/>
                </a:cubicBezTo>
                <a:cubicBezTo>
                  <a:pt x="11445240" y="2555558"/>
                  <a:pt x="11442383" y="2555558"/>
                  <a:pt x="11442383" y="2555558"/>
                </a:cubicBezTo>
                <a:cubicBezTo>
                  <a:pt x="11442383" y="2555558"/>
                  <a:pt x="11439525" y="2555558"/>
                  <a:pt x="11439525" y="2558415"/>
                </a:cubicBezTo>
                <a:cubicBezTo>
                  <a:pt x="11439525" y="2561273"/>
                  <a:pt x="11439525" y="2566988"/>
                  <a:pt x="11439525" y="2566988"/>
                </a:cubicBezTo>
                <a:cubicBezTo>
                  <a:pt x="11439525" y="2566988"/>
                  <a:pt x="11433810" y="2569845"/>
                  <a:pt x="11433810" y="2573655"/>
                </a:cubicBezTo>
                <a:cubicBezTo>
                  <a:pt x="11433810" y="2577465"/>
                  <a:pt x="11435715" y="2578418"/>
                  <a:pt x="11435715" y="2578418"/>
                </a:cubicBezTo>
                <a:lnTo>
                  <a:pt x="11435715" y="2578418"/>
                </a:lnTo>
                <a:lnTo>
                  <a:pt x="11363325" y="2578418"/>
                </a:lnTo>
                <a:lnTo>
                  <a:pt x="11363325" y="2578418"/>
                </a:lnTo>
                <a:cubicBezTo>
                  <a:pt x="11363325" y="2578418"/>
                  <a:pt x="11365230" y="2577465"/>
                  <a:pt x="11365230" y="2573655"/>
                </a:cubicBezTo>
                <a:cubicBezTo>
                  <a:pt x="11365230" y="2569845"/>
                  <a:pt x="11359515" y="2566988"/>
                  <a:pt x="11359515" y="2566988"/>
                </a:cubicBezTo>
                <a:cubicBezTo>
                  <a:pt x="11359515" y="2566988"/>
                  <a:pt x="11359515" y="2561273"/>
                  <a:pt x="11359515" y="2558415"/>
                </a:cubicBezTo>
                <a:cubicBezTo>
                  <a:pt x="11359515" y="2555558"/>
                  <a:pt x="11356658" y="2555558"/>
                  <a:pt x="11356658" y="2555558"/>
                </a:cubicBezTo>
                <a:cubicBezTo>
                  <a:pt x="11356658" y="2555558"/>
                  <a:pt x="11353800" y="2555558"/>
                  <a:pt x="11353800" y="2558415"/>
                </a:cubicBezTo>
                <a:cubicBezTo>
                  <a:pt x="11353800" y="2561273"/>
                  <a:pt x="11353800" y="2566988"/>
                  <a:pt x="11353800" y="2566988"/>
                </a:cubicBezTo>
                <a:cubicBezTo>
                  <a:pt x="11353800" y="2566988"/>
                  <a:pt x="11348085" y="2569845"/>
                  <a:pt x="11348085" y="2573655"/>
                </a:cubicBezTo>
                <a:cubicBezTo>
                  <a:pt x="11348085" y="2577465"/>
                  <a:pt x="11349990" y="2578418"/>
                  <a:pt x="11349990" y="2578418"/>
                </a:cubicBezTo>
                <a:lnTo>
                  <a:pt x="11349990" y="2578418"/>
                </a:lnTo>
                <a:lnTo>
                  <a:pt x="11343323" y="2578418"/>
                </a:lnTo>
                <a:lnTo>
                  <a:pt x="11343323" y="2573655"/>
                </a:lnTo>
                <a:cubicBezTo>
                  <a:pt x="11343323" y="2573655"/>
                  <a:pt x="11345227" y="2572703"/>
                  <a:pt x="11345227" y="2568893"/>
                </a:cubicBezTo>
                <a:cubicBezTo>
                  <a:pt x="11345227" y="2565083"/>
                  <a:pt x="11339512" y="2562225"/>
                  <a:pt x="11339512" y="2562225"/>
                </a:cubicBezTo>
                <a:cubicBezTo>
                  <a:pt x="11339512" y="2562225"/>
                  <a:pt x="11339512" y="2556510"/>
                  <a:pt x="11339512" y="2553653"/>
                </a:cubicBezTo>
                <a:cubicBezTo>
                  <a:pt x="11339512" y="2550795"/>
                  <a:pt x="11336655" y="2550795"/>
                  <a:pt x="11336655" y="2550795"/>
                </a:cubicBezTo>
                <a:cubicBezTo>
                  <a:pt x="11336655" y="2550795"/>
                  <a:pt x="11333798" y="2550795"/>
                  <a:pt x="11333798" y="2553653"/>
                </a:cubicBezTo>
                <a:cubicBezTo>
                  <a:pt x="11333798" y="2556510"/>
                  <a:pt x="11333798" y="2562225"/>
                  <a:pt x="11333798" y="2562225"/>
                </a:cubicBezTo>
                <a:cubicBezTo>
                  <a:pt x="11333798" y="2562225"/>
                  <a:pt x="11328083" y="2565083"/>
                  <a:pt x="11328083" y="2568893"/>
                </a:cubicBezTo>
                <a:cubicBezTo>
                  <a:pt x="11328083" y="2572703"/>
                  <a:pt x="11329988" y="2573655"/>
                  <a:pt x="11329988" y="2573655"/>
                </a:cubicBezTo>
                <a:lnTo>
                  <a:pt x="11329988" y="2578418"/>
                </a:lnTo>
                <a:lnTo>
                  <a:pt x="11239500" y="2578418"/>
                </a:lnTo>
                <a:lnTo>
                  <a:pt x="11239500" y="2573655"/>
                </a:lnTo>
                <a:cubicBezTo>
                  <a:pt x="11239500" y="2573655"/>
                  <a:pt x="11241405" y="2572703"/>
                  <a:pt x="11241405" y="2568893"/>
                </a:cubicBezTo>
                <a:cubicBezTo>
                  <a:pt x="11241405" y="2565083"/>
                  <a:pt x="11235690" y="2562225"/>
                  <a:pt x="11235690" y="2562225"/>
                </a:cubicBezTo>
                <a:cubicBezTo>
                  <a:pt x="11235690" y="2562225"/>
                  <a:pt x="11235690" y="2556510"/>
                  <a:pt x="11235690" y="2553653"/>
                </a:cubicBezTo>
                <a:cubicBezTo>
                  <a:pt x="11235690" y="2550795"/>
                  <a:pt x="11232833" y="2550795"/>
                  <a:pt x="11232833" y="2550795"/>
                </a:cubicBezTo>
                <a:cubicBezTo>
                  <a:pt x="11232833" y="2550795"/>
                  <a:pt x="11229975" y="2550795"/>
                  <a:pt x="11229975" y="2553653"/>
                </a:cubicBezTo>
                <a:cubicBezTo>
                  <a:pt x="11229975" y="2556510"/>
                  <a:pt x="11229975" y="2562225"/>
                  <a:pt x="11229975" y="2562225"/>
                </a:cubicBezTo>
                <a:cubicBezTo>
                  <a:pt x="11229975" y="2562225"/>
                  <a:pt x="11224260" y="2565083"/>
                  <a:pt x="11224260" y="2568893"/>
                </a:cubicBezTo>
                <a:cubicBezTo>
                  <a:pt x="11224260" y="2572703"/>
                  <a:pt x="11226165" y="2573655"/>
                  <a:pt x="11226165" y="2573655"/>
                </a:cubicBezTo>
                <a:lnTo>
                  <a:pt x="11226165" y="2578418"/>
                </a:lnTo>
                <a:lnTo>
                  <a:pt x="11206162" y="2578418"/>
                </a:lnTo>
                <a:cubicBezTo>
                  <a:pt x="11206162" y="2578418"/>
                  <a:pt x="11175683" y="2566988"/>
                  <a:pt x="11140440" y="2543175"/>
                </a:cubicBezTo>
                <a:cubicBezTo>
                  <a:pt x="11105198" y="2520315"/>
                  <a:pt x="11083290" y="2474595"/>
                  <a:pt x="11083290" y="2474595"/>
                </a:cubicBezTo>
                <a:cubicBezTo>
                  <a:pt x="11083290" y="2474595"/>
                  <a:pt x="11086148" y="2472690"/>
                  <a:pt x="11089005" y="2467928"/>
                </a:cubicBezTo>
                <a:cubicBezTo>
                  <a:pt x="11091862" y="2464118"/>
                  <a:pt x="11087100" y="2458403"/>
                  <a:pt x="11087100" y="2458403"/>
                </a:cubicBezTo>
                <a:cubicBezTo>
                  <a:pt x="11087100" y="2458403"/>
                  <a:pt x="11111865" y="2449830"/>
                  <a:pt x="11111865" y="2423160"/>
                </a:cubicBezTo>
                <a:cubicBezTo>
                  <a:pt x="11111865" y="2396490"/>
                  <a:pt x="11087100" y="2390775"/>
                  <a:pt x="11087100" y="2390775"/>
                </a:cubicBezTo>
                <a:cubicBezTo>
                  <a:pt x="11096625" y="2381250"/>
                  <a:pt x="11086148" y="2373630"/>
                  <a:pt x="11086148" y="2373630"/>
                </a:cubicBezTo>
                <a:cubicBezTo>
                  <a:pt x="11090910" y="2366010"/>
                  <a:pt x="11082338" y="2362200"/>
                  <a:pt x="11082338" y="2362200"/>
                </a:cubicBezTo>
                <a:cubicBezTo>
                  <a:pt x="11088052" y="2325053"/>
                  <a:pt x="11111865" y="2307908"/>
                  <a:pt x="11115675" y="2307908"/>
                </a:cubicBezTo>
                <a:cubicBezTo>
                  <a:pt x="11120438" y="2307908"/>
                  <a:pt x="11122342" y="2303145"/>
                  <a:pt x="11122342" y="2303145"/>
                </a:cubicBezTo>
                <a:cubicBezTo>
                  <a:pt x="11136630" y="2303145"/>
                  <a:pt x="11135677" y="2289810"/>
                  <a:pt x="11135677" y="2289810"/>
                </a:cubicBezTo>
                <a:cubicBezTo>
                  <a:pt x="11161395" y="2288858"/>
                  <a:pt x="11168062" y="2268855"/>
                  <a:pt x="11172825" y="2263140"/>
                </a:cubicBezTo>
                <a:cubicBezTo>
                  <a:pt x="11177588" y="2257425"/>
                  <a:pt x="11192827" y="2258378"/>
                  <a:pt x="11206162" y="2256473"/>
                </a:cubicBezTo>
                <a:cubicBezTo>
                  <a:pt x="11220450" y="2254568"/>
                  <a:pt x="11216640" y="2241233"/>
                  <a:pt x="11216640" y="2241233"/>
                </a:cubicBezTo>
                <a:cubicBezTo>
                  <a:pt x="11229023" y="2237423"/>
                  <a:pt x="11226165" y="2226945"/>
                  <a:pt x="11226165" y="2226945"/>
                </a:cubicBezTo>
                <a:cubicBezTo>
                  <a:pt x="11257598" y="2220278"/>
                  <a:pt x="11260455" y="2197418"/>
                  <a:pt x="11260455" y="2197418"/>
                </a:cubicBezTo>
                <a:cubicBezTo>
                  <a:pt x="11264265" y="2197418"/>
                  <a:pt x="11265217" y="2192655"/>
                  <a:pt x="11265217" y="2192655"/>
                </a:cubicBezTo>
                <a:cubicBezTo>
                  <a:pt x="11265217" y="2192655"/>
                  <a:pt x="11269027" y="2191703"/>
                  <a:pt x="11269980" y="2187893"/>
                </a:cubicBezTo>
                <a:cubicBezTo>
                  <a:pt x="11270933" y="2184083"/>
                  <a:pt x="11268075" y="2182178"/>
                  <a:pt x="11268075" y="2182178"/>
                </a:cubicBezTo>
                <a:cubicBezTo>
                  <a:pt x="11268075" y="2182178"/>
                  <a:pt x="11292840" y="2162175"/>
                  <a:pt x="11294745" y="2154555"/>
                </a:cubicBezTo>
                <a:cubicBezTo>
                  <a:pt x="11297602" y="2145983"/>
                  <a:pt x="11293792" y="2141220"/>
                  <a:pt x="11293792" y="2141220"/>
                </a:cubicBezTo>
                <a:lnTo>
                  <a:pt x="11261408" y="2141220"/>
                </a:lnTo>
                <a:cubicBezTo>
                  <a:pt x="11252835" y="2065020"/>
                  <a:pt x="11209020" y="1994535"/>
                  <a:pt x="11151870" y="1948815"/>
                </a:cubicBezTo>
                <a:cubicBezTo>
                  <a:pt x="11094720" y="1902143"/>
                  <a:pt x="11041380" y="1895475"/>
                  <a:pt x="11041380" y="1895475"/>
                </a:cubicBezTo>
                <a:lnTo>
                  <a:pt x="11041380" y="1894523"/>
                </a:lnTo>
                <a:lnTo>
                  <a:pt x="11042333" y="1893570"/>
                </a:lnTo>
                <a:lnTo>
                  <a:pt x="11042333" y="1891665"/>
                </a:lnTo>
                <a:lnTo>
                  <a:pt x="11044238" y="1891665"/>
                </a:lnTo>
                <a:lnTo>
                  <a:pt x="11044238" y="1890713"/>
                </a:lnTo>
                <a:lnTo>
                  <a:pt x="11046142" y="1889760"/>
                </a:lnTo>
                <a:lnTo>
                  <a:pt x="11046142" y="1886903"/>
                </a:lnTo>
                <a:lnTo>
                  <a:pt x="11041380" y="1886903"/>
                </a:lnTo>
                <a:lnTo>
                  <a:pt x="11041380" y="1885950"/>
                </a:lnTo>
                <a:cubicBezTo>
                  <a:pt x="11041380" y="1885950"/>
                  <a:pt x="11045190" y="1881188"/>
                  <a:pt x="11045190" y="1877378"/>
                </a:cubicBezTo>
                <a:cubicBezTo>
                  <a:pt x="11045190" y="1872615"/>
                  <a:pt x="11040427" y="1870710"/>
                  <a:pt x="11040427" y="1870710"/>
                </a:cubicBezTo>
                <a:cubicBezTo>
                  <a:pt x="11040427" y="1870710"/>
                  <a:pt x="11041380" y="1868805"/>
                  <a:pt x="11041380" y="1865948"/>
                </a:cubicBezTo>
                <a:cubicBezTo>
                  <a:pt x="11041380" y="1864043"/>
                  <a:pt x="11037570" y="1863090"/>
                  <a:pt x="11037570" y="1863090"/>
                </a:cubicBezTo>
                <a:cubicBezTo>
                  <a:pt x="11037570" y="1863090"/>
                  <a:pt x="11038523" y="1862138"/>
                  <a:pt x="11038523" y="1859280"/>
                </a:cubicBezTo>
                <a:cubicBezTo>
                  <a:pt x="11038523" y="1856423"/>
                  <a:pt x="11034712" y="1855470"/>
                  <a:pt x="11034712" y="1855470"/>
                </a:cubicBezTo>
                <a:lnTo>
                  <a:pt x="11029950" y="1775460"/>
                </a:lnTo>
                <a:lnTo>
                  <a:pt x="11029950" y="1773555"/>
                </a:lnTo>
                <a:lnTo>
                  <a:pt x="11028998" y="1773555"/>
                </a:lnTo>
                <a:lnTo>
                  <a:pt x="11028998" y="1770698"/>
                </a:lnTo>
                <a:lnTo>
                  <a:pt x="11033760" y="1766888"/>
                </a:lnTo>
                <a:lnTo>
                  <a:pt x="11035665" y="1763078"/>
                </a:lnTo>
                <a:lnTo>
                  <a:pt x="11035665" y="1756410"/>
                </a:lnTo>
                <a:lnTo>
                  <a:pt x="11036617" y="1756410"/>
                </a:lnTo>
                <a:lnTo>
                  <a:pt x="11036617" y="1745933"/>
                </a:lnTo>
                <a:lnTo>
                  <a:pt x="11035665" y="1744028"/>
                </a:lnTo>
                <a:lnTo>
                  <a:pt x="11033760" y="1744980"/>
                </a:lnTo>
                <a:lnTo>
                  <a:pt x="11033760" y="1755458"/>
                </a:lnTo>
                <a:lnTo>
                  <a:pt x="11034712" y="1755458"/>
                </a:lnTo>
                <a:lnTo>
                  <a:pt x="11034712" y="1762125"/>
                </a:lnTo>
                <a:lnTo>
                  <a:pt x="11033760" y="1764983"/>
                </a:lnTo>
                <a:lnTo>
                  <a:pt x="11030902" y="1765935"/>
                </a:lnTo>
                <a:lnTo>
                  <a:pt x="11029950" y="1764983"/>
                </a:lnTo>
                <a:lnTo>
                  <a:pt x="11029950" y="1725930"/>
                </a:lnTo>
                <a:lnTo>
                  <a:pt x="11030902" y="1725930"/>
                </a:lnTo>
                <a:lnTo>
                  <a:pt x="11030902" y="1721168"/>
                </a:lnTo>
                <a:lnTo>
                  <a:pt x="11028998" y="1719263"/>
                </a:lnTo>
                <a:lnTo>
                  <a:pt x="11028045" y="1721168"/>
                </a:lnTo>
                <a:lnTo>
                  <a:pt x="11028045" y="1725930"/>
                </a:lnTo>
                <a:lnTo>
                  <a:pt x="11028998" y="1725930"/>
                </a:lnTo>
                <a:lnTo>
                  <a:pt x="11028998" y="1764983"/>
                </a:lnTo>
                <a:lnTo>
                  <a:pt x="11028045" y="1765935"/>
                </a:lnTo>
                <a:lnTo>
                  <a:pt x="11024235" y="1764983"/>
                </a:lnTo>
                <a:lnTo>
                  <a:pt x="11023283" y="1762125"/>
                </a:lnTo>
                <a:lnTo>
                  <a:pt x="11023283" y="1755458"/>
                </a:lnTo>
                <a:lnTo>
                  <a:pt x="11024235" y="1755458"/>
                </a:lnTo>
                <a:lnTo>
                  <a:pt x="11024235" y="1744980"/>
                </a:lnTo>
                <a:lnTo>
                  <a:pt x="11022330" y="1744028"/>
                </a:lnTo>
                <a:lnTo>
                  <a:pt x="11020425" y="1745933"/>
                </a:lnTo>
                <a:lnTo>
                  <a:pt x="11020425" y="1756410"/>
                </a:lnTo>
                <a:lnTo>
                  <a:pt x="11021377" y="1756410"/>
                </a:lnTo>
                <a:lnTo>
                  <a:pt x="11021377" y="1763078"/>
                </a:lnTo>
                <a:lnTo>
                  <a:pt x="11023283" y="1766888"/>
                </a:lnTo>
                <a:lnTo>
                  <a:pt x="11028045" y="1770698"/>
                </a:lnTo>
                <a:lnTo>
                  <a:pt x="11028045" y="1773555"/>
                </a:lnTo>
                <a:lnTo>
                  <a:pt x="11027092" y="1773555"/>
                </a:lnTo>
                <a:lnTo>
                  <a:pt x="11027092" y="1775460"/>
                </a:lnTo>
                <a:lnTo>
                  <a:pt x="11022330" y="1855470"/>
                </a:lnTo>
                <a:cubicBezTo>
                  <a:pt x="11022330" y="1855470"/>
                  <a:pt x="11018520" y="1856423"/>
                  <a:pt x="11018520" y="1859280"/>
                </a:cubicBezTo>
                <a:cubicBezTo>
                  <a:pt x="11018520" y="1862138"/>
                  <a:pt x="11019473" y="1863090"/>
                  <a:pt x="11019473" y="1863090"/>
                </a:cubicBezTo>
                <a:cubicBezTo>
                  <a:pt x="11019473" y="1863090"/>
                  <a:pt x="11016615" y="1864043"/>
                  <a:pt x="11016615" y="1865948"/>
                </a:cubicBezTo>
                <a:cubicBezTo>
                  <a:pt x="11016615" y="1868805"/>
                  <a:pt x="11017567" y="1870710"/>
                  <a:pt x="11017567" y="1870710"/>
                </a:cubicBezTo>
                <a:cubicBezTo>
                  <a:pt x="11017567" y="1870710"/>
                  <a:pt x="11012805" y="1872615"/>
                  <a:pt x="11012805" y="1877378"/>
                </a:cubicBezTo>
                <a:cubicBezTo>
                  <a:pt x="11012805" y="1882140"/>
                  <a:pt x="11016615" y="1885950"/>
                  <a:pt x="11016615" y="1885950"/>
                </a:cubicBezTo>
                <a:lnTo>
                  <a:pt x="11016615" y="1886903"/>
                </a:lnTo>
                <a:lnTo>
                  <a:pt x="11011852" y="1886903"/>
                </a:lnTo>
                <a:lnTo>
                  <a:pt x="11011852" y="1889760"/>
                </a:lnTo>
                <a:lnTo>
                  <a:pt x="11013758" y="1890713"/>
                </a:lnTo>
                <a:lnTo>
                  <a:pt x="11013758" y="1891665"/>
                </a:lnTo>
                <a:lnTo>
                  <a:pt x="11015662" y="1891665"/>
                </a:lnTo>
                <a:lnTo>
                  <a:pt x="11015662" y="1893570"/>
                </a:lnTo>
                <a:lnTo>
                  <a:pt x="11016615" y="1894523"/>
                </a:lnTo>
                <a:lnTo>
                  <a:pt x="11016615" y="1895475"/>
                </a:lnTo>
                <a:cubicBezTo>
                  <a:pt x="11016615" y="1895475"/>
                  <a:pt x="10962323" y="1902143"/>
                  <a:pt x="10906125" y="1948815"/>
                </a:cubicBezTo>
                <a:cubicBezTo>
                  <a:pt x="10848975" y="1995488"/>
                  <a:pt x="10806112" y="2065973"/>
                  <a:pt x="10796588" y="2141220"/>
                </a:cubicBezTo>
                <a:lnTo>
                  <a:pt x="10764202" y="2141220"/>
                </a:lnTo>
                <a:cubicBezTo>
                  <a:pt x="10764202" y="2141220"/>
                  <a:pt x="10760392" y="2145983"/>
                  <a:pt x="10763250" y="2154555"/>
                </a:cubicBezTo>
                <a:cubicBezTo>
                  <a:pt x="10766108" y="2163128"/>
                  <a:pt x="10789920" y="2182178"/>
                  <a:pt x="10789920" y="2182178"/>
                </a:cubicBezTo>
                <a:cubicBezTo>
                  <a:pt x="10789920" y="2182178"/>
                  <a:pt x="10787062" y="2185035"/>
                  <a:pt x="10788015" y="2187893"/>
                </a:cubicBezTo>
                <a:cubicBezTo>
                  <a:pt x="10788967" y="2191703"/>
                  <a:pt x="10792777" y="2192655"/>
                  <a:pt x="10792777" y="2192655"/>
                </a:cubicBezTo>
                <a:cubicBezTo>
                  <a:pt x="10792777" y="2192655"/>
                  <a:pt x="10793730" y="2197418"/>
                  <a:pt x="10797540" y="2197418"/>
                </a:cubicBezTo>
                <a:cubicBezTo>
                  <a:pt x="10797540" y="2197418"/>
                  <a:pt x="10800398" y="2220278"/>
                  <a:pt x="10831830" y="2226945"/>
                </a:cubicBezTo>
                <a:cubicBezTo>
                  <a:pt x="10831830" y="2226945"/>
                  <a:pt x="10828973" y="2236470"/>
                  <a:pt x="10841355" y="2241233"/>
                </a:cubicBezTo>
                <a:cubicBezTo>
                  <a:pt x="10841355" y="2241233"/>
                  <a:pt x="10837545" y="2254568"/>
                  <a:pt x="10851833" y="2256473"/>
                </a:cubicBezTo>
                <a:cubicBezTo>
                  <a:pt x="10866120" y="2258378"/>
                  <a:pt x="10880408" y="2257425"/>
                  <a:pt x="10886123" y="2263140"/>
                </a:cubicBezTo>
                <a:cubicBezTo>
                  <a:pt x="10890885" y="2268855"/>
                  <a:pt x="10897552" y="2289810"/>
                  <a:pt x="10923270" y="2289810"/>
                </a:cubicBezTo>
                <a:cubicBezTo>
                  <a:pt x="10923270" y="2289810"/>
                  <a:pt x="10922317" y="2302193"/>
                  <a:pt x="10936605" y="2303145"/>
                </a:cubicBezTo>
                <a:cubicBezTo>
                  <a:pt x="10936605" y="2303145"/>
                  <a:pt x="10939462" y="2306955"/>
                  <a:pt x="10943273" y="2307908"/>
                </a:cubicBezTo>
                <a:cubicBezTo>
                  <a:pt x="10948035" y="2307908"/>
                  <a:pt x="10971848" y="2325053"/>
                  <a:pt x="10976610" y="2362200"/>
                </a:cubicBezTo>
                <a:cubicBezTo>
                  <a:pt x="10976610" y="2362200"/>
                  <a:pt x="10968038" y="2366010"/>
                  <a:pt x="10972800" y="2373630"/>
                </a:cubicBezTo>
                <a:cubicBezTo>
                  <a:pt x="10972800" y="2373630"/>
                  <a:pt x="10963275" y="2380298"/>
                  <a:pt x="10971848" y="2390775"/>
                </a:cubicBezTo>
                <a:cubicBezTo>
                  <a:pt x="10971848" y="2390775"/>
                  <a:pt x="10946130" y="2396490"/>
                  <a:pt x="10946130" y="2423160"/>
                </a:cubicBezTo>
                <a:cubicBezTo>
                  <a:pt x="10946130" y="2449830"/>
                  <a:pt x="10970895" y="2458403"/>
                  <a:pt x="10970895" y="2458403"/>
                </a:cubicBezTo>
                <a:cubicBezTo>
                  <a:pt x="10970895" y="2458403"/>
                  <a:pt x="10965180" y="2463165"/>
                  <a:pt x="10968038" y="2467928"/>
                </a:cubicBezTo>
                <a:cubicBezTo>
                  <a:pt x="10970895" y="2472690"/>
                  <a:pt x="10974705" y="2474595"/>
                  <a:pt x="10974705" y="2474595"/>
                </a:cubicBezTo>
                <a:cubicBezTo>
                  <a:pt x="10974705" y="2474595"/>
                  <a:pt x="10952798" y="2519363"/>
                  <a:pt x="10916602" y="2543175"/>
                </a:cubicBezTo>
                <a:cubicBezTo>
                  <a:pt x="10881360" y="2566035"/>
                  <a:pt x="10850880" y="2578418"/>
                  <a:pt x="10850880" y="2578418"/>
                </a:cubicBezTo>
                <a:lnTo>
                  <a:pt x="10830877" y="2578418"/>
                </a:lnTo>
                <a:lnTo>
                  <a:pt x="10830877" y="2573655"/>
                </a:lnTo>
                <a:cubicBezTo>
                  <a:pt x="10830877" y="2573655"/>
                  <a:pt x="10832783" y="2572703"/>
                  <a:pt x="10832783" y="2568893"/>
                </a:cubicBezTo>
                <a:cubicBezTo>
                  <a:pt x="10832783" y="2565083"/>
                  <a:pt x="10827067" y="2562225"/>
                  <a:pt x="10827067" y="2562225"/>
                </a:cubicBezTo>
                <a:cubicBezTo>
                  <a:pt x="10827067" y="2562225"/>
                  <a:pt x="10827067" y="2556510"/>
                  <a:pt x="10827067" y="2553653"/>
                </a:cubicBezTo>
                <a:cubicBezTo>
                  <a:pt x="10827067" y="2550795"/>
                  <a:pt x="10824210" y="2550795"/>
                  <a:pt x="10824210" y="2550795"/>
                </a:cubicBezTo>
                <a:cubicBezTo>
                  <a:pt x="10824210" y="2550795"/>
                  <a:pt x="10821352" y="2550795"/>
                  <a:pt x="10821352" y="2553653"/>
                </a:cubicBezTo>
                <a:cubicBezTo>
                  <a:pt x="10821352" y="2556510"/>
                  <a:pt x="10821352" y="2562225"/>
                  <a:pt x="10821352" y="2562225"/>
                </a:cubicBezTo>
                <a:cubicBezTo>
                  <a:pt x="10821352" y="2562225"/>
                  <a:pt x="10815638" y="2565083"/>
                  <a:pt x="10815638" y="2568893"/>
                </a:cubicBezTo>
                <a:cubicBezTo>
                  <a:pt x="10815638" y="2572703"/>
                  <a:pt x="10817542" y="2573655"/>
                  <a:pt x="10817542" y="2573655"/>
                </a:cubicBezTo>
                <a:lnTo>
                  <a:pt x="10817542" y="2578418"/>
                </a:lnTo>
                <a:lnTo>
                  <a:pt x="10727055" y="2578418"/>
                </a:lnTo>
                <a:lnTo>
                  <a:pt x="10727055" y="2573655"/>
                </a:lnTo>
                <a:cubicBezTo>
                  <a:pt x="10727055" y="2573655"/>
                  <a:pt x="10728960" y="2572703"/>
                  <a:pt x="10728960" y="2568893"/>
                </a:cubicBezTo>
                <a:cubicBezTo>
                  <a:pt x="10728960" y="2565083"/>
                  <a:pt x="10723245" y="2562225"/>
                  <a:pt x="10723245" y="2562225"/>
                </a:cubicBezTo>
                <a:cubicBezTo>
                  <a:pt x="10723245" y="2562225"/>
                  <a:pt x="10723245" y="2556510"/>
                  <a:pt x="10723245" y="2553653"/>
                </a:cubicBezTo>
                <a:cubicBezTo>
                  <a:pt x="10723245" y="2550795"/>
                  <a:pt x="10720388" y="2550795"/>
                  <a:pt x="10720388" y="2550795"/>
                </a:cubicBezTo>
                <a:cubicBezTo>
                  <a:pt x="10720388" y="2550795"/>
                  <a:pt x="10717530" y="2550795"/>
                  <a:pt x="10717530" y="2553653"/>
                </a:cubicBezTo>
                <a:cubicBezTo>
                  <a:pt x="10717530" y="2556510"/>
                  <a:pt x="10717530" y="2562225"/>
                  <a:pt x="10717530" y="2562225"/>
                </a:cubicBezTo>
                <a:cubicBezTo>
                  <a:pt x="10717530" y="2562225"/>
                  <a:pt x="10711815" y="2565083"/>
                  <a:pt x="10711815" y="2568893"/>
                </a:cubicBezTo>
                <a:cubicBezTo>
                  <a:pt x="10711815" y="2572703"/>
                  <a:pt x="10713720" y="2573655"/>
                  <a:pt x="10713720" y="2573655"/>
                </a:cubicBezTo>
                <a:lnTo>
                  <a:pt x="10713720" y="2578418"/>
                </a:lnTo>
                <a:lnTo>
                  <a:pt x="10707052" y="2578418"/>
                </a:lnTo>
                <a:lnTo>
                  <a:pt x="10707052" y="2578418"/>
                </a:lnTo>
                <a:cubicBezTo>
                  <a:pt x="10707052" y="2578418"/>
                  <a:pt x="10708958" y="2577465"/>
                  <a:pt x="10708958" y="2573655"/>
                </a:cubicBezTo>
                <a:cubicBezTo>
                  <a:pt x="10708958" y="2569845"/>
                  <a:pt x="10703242" y="2566988"/>
                  <a:pt x="10703242" y="2566988"/>
                </a:cubicBezTo>
                <a:cubicBezTo>
                  <a:pt x="10703242" y="2566988"/>
                  <a:pt x="10703242" y="2561273"/>
                  <a:pt x="10703242" y="2558415"/>
                </a:cubicBezTo>
                <a:cubicBezTo>
                  <a:pt x="10703242" y="2555558"/>
                  <a:pt x="10700385" y="2555558"/>
                  <a:pt x="10700385" y="2555558"/>
                </a:cubicBezTo>
                <a:cubicBezTo>
                  <a:pt x="10700385" y="2555558"/>
                  <a:pt x="10697527" y="2555558"/>
                  <a:pt x="10697527" y="2558415"/>
                </a:cubicBezTo>
                <a:cubicBezTo>
                  <a:pt x="10697527" y="2561273"/>
                  <a:pt x="10697527" y="2566988"/>
                  <a:pt x="10697527" y="2566988"/>
                </a:cubicBezTo>
                <a:cubicBezTo>
                  <a:pt x="10697527" y="2566988"/>
                  <a:pt x="10691812" y="2569845"/>
                  <a:pt x="10691812" y="2573655"/>
                </a:cubicBezTo>
                <a:cubicBezTo>
                  <a:pt x="10691812" y="2577465"/>
                  <a:pt x="10693717" y="2578418"/>
                  <a:pt x="10693717" y="2578418"/>
                </a:cubicBezTo>
                <a:lnTo>
                  <a:pt x="10693717" y="2578418"/>
                </a:lnTo>
                <a:lnTo>
                  <a:pt x="10681335" y="2578418"/>
                </a:lnTo>
                <a:lnTo>
                  <a:pt x="10681335" y="2401253"/>
                </a:lnTo>
                <a:lnTo>
                  <a:pt x="10651808" y="2401253"/>
                </a:lnTo>
                <a:lnTo>
                  <a:pt x="10651808" y="2375535"/>
                </a:lnTo>
                <a:lnTo>
                  <a:pt x="10630852" y="2375535"/>
                </a:lnTo>
                <a:lnTo>
                  <a:pt x="10625138" y="2365058"/>
                </a:lnTo>
                <a:lnTo>
                  <a:pt x="10601325" y="2365058"/>
                </a:lnTo>
                <a:lnTo>
                  <a:pt x="10601325" y="2320290"/>
                </a:lnTo>
                <a:lnTo>
                  <a:pt x="10544175" y="2320290"/>
                </a:lnTo>
                <a:lnTo>
                  <a:pt x="10544175" y="2312670"/>
                </a:lnTo>
                <a:lnTo>
                  <a:pt x="10531792" y="2312670"/>
                </a:lnTo>
                <a:lnTo>
                  <a:pt x="10531792" y="2298383"/>
                </a:lnTo>
                <a:lnTo>
                  <a:pt x="10526077" y="2292668"/>
                </a:lnTo>
                <a:lnTo>
                  <a:pt x="10526077" y="2277428"/>
                </a:lnTo>
                <a:lnTo>
                  <a:pt x="10464165" y="2277428"/>
                </a:lnTo>
                <a:lnTo>
                  <a:pt x="10464165" y="2245995"/>
                </a:lnTo>
                <a:lnTo>
                  <a:pt x="10371773" y="2245995"/>
                </a:lnTo>
                <a:lnTo>
                  <a:pt x="10371773" y="2280285"/>
                </a:lnTo>
                <a:lnTo>
                  <a:pt x="10351770" y="2280285"/>
                </a:lnTo>
                <a:lnTo>
                  <a:pt x="10345102" y="2275523"/>
                </a:lnTo>
                <a:lnTo>
                  <a:pt x="10322242" y="2275523"/>
                </a:lnTo>
                <a:lnTo>
                  <a:pt x="10322242" y="2287905"/>
                </a:lnTo>
                <a:lnTo>
                  <a:pt x="10171748" y="2287905"/>
                </a:lnTo>
                <a:lnTo>
                  <a:pt x="10171748" y="2304098"/>
                </a:lnTo>
                <a:lnTo>
                  <a:pt x="10086023" y="2304098"/>
                </a:lnTo>
                <a:lnTo>
                  <a:pt x="10086023" y="2320290"/>
                </a:lnTo>
                <a:lnTo>
                  <a:pt x="10080308" y="2320290"/>
                </a:lnTo>
                <a:lnTo>
                  <a:pt x="10074592" y="2326958"/>
                </a:lnTo>
                <a:lnTo>
                  <a:pt x="10040302" y="2326958"/>
                </a:lnTo>
                <a:lnTo>
                  <a:pt x="10040302" y="2338388"/>
                </a:lnTo>
                <a:lnTo>
                  <a:pt x="10006965" y="2338388"/>
                </a:lnTo>
                <a:lnTo>
                  <a:pt x="10006965" y="2150745"/>
                </a:lnTo>
                <a:lnTo>
                  <a:pt x="10006965" y="2125980"/>
                </a:lnTo>
                <a:lnTo>
                  <a:pt x="10006965" y="2114550"/>
                </a:lnTo>
                <a:cubicBezTo>
                  <a:pt x="10006965" y="2106930"/>
                  <a:pt x="10001250" y="2101215"/>
                  <a:pt x="9993630" y="2101215"/>
                </a:cubicBezTo>
                <a:cubicBezTo>
                  <a:pt x="9986010" y="2101215"/>
                  <a:pt x="9980295" y="2106930"/>
                  <a:pt x="9980295" y="2114550"/>
                </a:cubicBezTo>
                <a:lnTo>
                  <a:pt x="9980295" y="2125980"/>
                </a:lnTo>
                <a:lnTo>
                  <a:pt x="9972675" y="2125980"/>
                </a:lnTo>
                <a:lnTo>
                  <a:pt x="9972675" y="2114550"/>
                </a:lnTo>
                <a:cubicBezTo>
                  <a:pt x="9972675" y="2106930"/>
                  <a:pt x="9966960" y="2101215"/>
                  <a:pt x="9959340" y="2101215"/>
                </a:cubicBezTo>
                <a:cubicBezTo>
                  <a:pt x="9951720" y="2101215"/>
                  <a:pt x="9946005" y="2106930"/>
                  <a:pt x="9946005" y="2114550"/>
                </a:cubicBezTo>
                <a:lnTo>
                  <a:pt x="9946005" y="2125980"/>
                </a:lnTo>
                <a:lnTo>
                  <a:pt x="9937433" y="2125980"/>
                </a:lnTo>
                <a:lnTo>
                  <a:pt x="9937433" y="2114550"/>
                </a:lnTo>
                <a:cubicBezTo>
                  <a:pt x="9937433" y="2106930"/>
                  <a:pt x="9931717" y="2101215"/>
                  <a:pt x="9924098" y="2101215"/>
                </a:cubicBezTo>
                <a:cubicBezTo>
                  <a:pt x="9921240" y="2101215"/>
                  <a:pt x="9919335" y="2102168"/>
                  <a:pt x="9917430" y="2103120"/>
                </a:cubicBezTo>
                <a:lnTo>
                  <a:pt x="9917430" y="1858328"/>
                </a:lnTo>
                <a:lnTo>
                  <a:pt x="9917430" y="1792605"/>
                </a:lnTo>
                <a:cubicBezTo>
                  <a:pt x="9917430" y="1792605"/>
                  <a:pt x="9901238" y="1776413"/>
                  <a:pt x="9847898" y="1763078"/>
                </a:cubicBezTo>
                <a:lnTo>
                  <a:pt x="9847898" y="1720215"/>
                </a:lnTo>
                <a:lnTo>
                  <a:pt x="9796462" y="1699260"/>
                </a:lnTo>
                <a:lnTo>
                  <a:pt x="9768840" y="1699260"/>
                </a:lnTo>
                <a:lnTo>
                  <a:pt x="9765983" y="1403033"/>
                </a:lnTo>
                <a:lnTo>
                  <a:pt x="9764077" y="1403033"/>
                </a:lnTo>
                <a:lnTo>
                  <a:pt x="9762173" y="1403033"/>
                </a:lnTo>
                <a:lnTo>
                  <a:pt x="9759315" y="1699260"/>
                </a:lnTo>
                <a:lnTo>
                  <a:pt x="9731693" y="1699260"/>
                </a:lnTo>
                <a:lnTo>
                  <a:pt x="9680257" y="1720215"/>
                </a:lnTo>
                <a:lnTo>
                  <a:pt x="9680257" y="1763078"/>
                </a:lnTo>
                <a:cubicBezTo>
                  <a:pt x="9626918" y="1776413"/>
                  <a:pt x="9610725" y="1792605"/>
                  <a:pt x="9610725" y="1792605"/>
                </a:cubicBezTo>
                <a:lnTo>
                  <a:pt x="9610725" y="1822133"/>
                </a:lnTo>
                <a:lnTo>
                  <a:pt x="9610725" y="1847850"/>
                </a:lnTo>
                <a:cubicBezTo>
                  <a:pt x="9603105" y="1847850"/>
                  <a:pt x="9597390" y="1853565"/>
                  <a:pt x="9597390" y="1861185"/>
                </a:cubicBezTo>
                <a:lnTo>
                  <a:pt x="9597390" y="1872615"/>
                </a:lnTo>
                <a:lnTo>
                  <a:pt x="9588818" y="1872615"/>
                </a:lnTo>
                <a:lnTo>
                  <a:pt x="9588818" y="1861185"/>
                </a:lnTo>
                <a:cubicBezTo>
                  <a:pt x="9588818" y="1853565"/>
                  <a:pt x="9583102" y="1847850"/>
                  <a:pt x="9575482" y="1847850"/>
                </a:cubicBezTo>
                <a:cubicBezTo>
                  <a:pt x="9567862" y="1847850"/>
                  <a:pt x="9562148" y="1853565"/>
                  <a:pt x="9562148" y="1861185"/>
                </a:cubicBezTo>
                <a:lnTo>
                  <a:pt x="9562148" y="1872615"/>
                </a:lnTo>
                <a:lnTo>
                  <a:pt x="9553575" y="1872615"/>
                </a:lnTo>
                <a:lnTo>
                  <a:pt x="9553575" y="1861185"/>
                </a:lnTo>
                <a:cubicBezTo>
                  <a:pt x="9553575" y="1853565"/>
                  <a:pt x="9547860" y="1847850"/>
                  <a:pt x="9540240" y="1847850"/>
                </a:cubicBezTo>
                <a:cubicBezTo>
                  <a:pt x="9532620" y="1847850"/>
                  <a:pt x="9526905" y="1853565"/>
                  <a:pt x="9526905" y="1861185"/>
                </a:cubicBezTo>
                <a:lnTo>
                  <a:pt x="9526905" y="1872615"/>
                </a:lnTo>
                <a:lnTo>
                  <a:pt x="9518332" y="1872615"/>
                </a:lnTo>
                <a:lnTo>
                  <a:pt x="9518332" y="1861185"/>
                </a:lnTo>
                <a:cubicBezTo>
                  <a:pt x="9518332" y="1853565"/>
                  <a:pt x="9512618" y="1847850"/>
                  <a:pt x="9504998" y="1847850"/>
                </a:cubicBezTo>
                <a:cubicBezTo>
                  <a:pt x="9497377" y="1847850"/>
                  <a:pt x="9491662" y="1853565"/>
                  <a:pt x="9491662" y="1861185"/>
                </a:cubicBezTo>
                <a:lnTo>
                  <a:pt x="9491662" y="1872615"/>
                </a:lnTo>
                <a:lnTo>
                  <a:pt x="9483090" y="1872615"/>
                </a:lnTo>
                <a:lnTo>
                  <a:pt x="9483090" y="1861185"/>
                </a:lnTo>
                <a:cubicBezTo>
                  <a:pt x="9483090" y="1853565"/>
                  <a:pt x="9477375" y="1847850"/>
                  <a:pt x="9469755" y="1847850"/>
                </a:cubicBezTo>
                <a:cubicBezTo>
                  <a:pt x="9462135" y="1847850"/>
                  <a:pt x="9456420" y="1853565"/>
                  <a:pt x="9456420" y="1861185"/>
                </a:cubicBezTo>
                <a:lnTo>
                  <a:pt x="9456420" y="1872615"/>
                </a:lnTo>
                <a:lnTo>
                  <a:pt x="9447848" y="1872615"/>
                </a:lnTo>
                <a:lnTo>
                  <a:pt x="9447848" y="1861185"/>
                </a:lnTo>
                <a:cubicBezTo>
                  <a:pt x="9447848" y="1853565"/>
                  <a:pt x="9442132" y="1847850"/>
                  <a:pt x="9434512" y="1847850"/>
                </a:cubicBezTo>
                <a:cubicBezTo>
                  <a:pt x="9426893" y="1847850"/>
                  <a:pt x="9421177" y="1853565"/>
                  <a:pt x="9421177" y="1861185"/>
                </a:cubicBezTo>
                <a:lnTo>
                  <a:pt x="9421177" y="1872615"/>
                </a:lnTo>
                <a:lnTo>
                  <a:pt x="9412605" y="1872615"/>
                </a:lnTo>
                <a:lnTo>
                  <a:pt x="9412605" y="1861185"/>
                </a:lnTo>
                <a:cubicBezTo>
                  <a:pt x="9412605" y="1853565"/>
                  <a:pt x="9406890" y="1847850"/>
                  <a:pt x="9399270" y="1847850"/>
                </a:cubicBezTo>
                <a:cubicBezTo>
                  <a:pt x="9391650" y="1847850"/>
                  <a:pt x="9385935" y="1853565"/>
                  <a:pt x="9385935" y="1861185"/>
                </a:cubicBezTo>
                <a:lnTo>
                  <a:pt x="9385935" y="1872615"/>
                </a:lnTo>
                <a:lnTo>
                  <a:pt x="9391650" y="1872615"/>
                </a:lnTo>
                <a:lnTo>
                  <a:pt x="9391650" y="1861185"/>
                </a:lnTo>
                <a:cubicBezTo>
                  <a:pt x="9391650" y="1853565"/>
                  <a:pt x="9385935" y="1847850"/>
                  <a:pt x="9378315" y="1847850"/>
                </a:cubicBezTo>
                <a:cubicBezTo>
                  <a:pt x="9370695" y="1847850"/>
                  <a:pt x="9364980" y="1853565"/>
                  <a:pt x="9364980" y="1861185"/>
                </a:cubicBezTo>
                <a:lnTo>
                  <a:pt x="9364980" y="1872615"/>
                </a:lnTo>
                <a:lnTo>
                  <a:pt x="9357360" y="1872615"/>
                </a:lnTo>
                <a:lnTo>
                  <a:pt x="9357360" y="1861185"/>
                </a:lnTo>
                <a:cubicBezTo>
                  <a:pt x="9357360" y="1853565"/>
                  <a:pt x="9351645" y="1847850"/>
                  <a:pt x="9344025" y="1847850"/>
                </a:cubicBezTo>
                <a:cubicBezTo>
                  <a:pt x="9336405" y="1847850"/>
                  <a:pt x="9330690" y="1853565"/>
                  <a:pt x="9330690" y="1861185"/>
                </a:cubicBezTo>
                <a:lnTo>
                  <a:pt x="9330690" y="1872615"/>
                </a:lnTo>
                <a:lnTo>
                  <a:pt x="9322118" y="1872615"/>
                </a:lnTo>
                <a:lnTo>
                  <a:pt x="9322118" y="1861185"/>
                </a:lnTo>
                <a:cubicBezTo>
                  <a:pt x="9322118" y="1853565"/>
                  <a:pt x="9316402" y="1847850"/>
                  <a:pt x="9308782" y="1847850"/>
                </a:cubicBezTo>
                <a:cubicBezTo>
                  <a:pt x="9302115" y="1847850"/>
                  <a:pt x="9296400" y="1853565"/>
                  <a:pt x="9296400" y="1861185"/>
                </a:cubicBezTo>
                <a:lnTo>
                  <a:pt x="9296400" y="1872615"/>
                </a:lnTo>
                <a:lnTo>
                  <a:pt x="9287827" y="1872615"/>
                </a:lnTo>
                <a:lnTo>
                  <a:pt x="9287827" y="1861185"/>
                </a:lnTo>
                <a:cubicBezTo>
                  <a:pt x="9287827" y="1853565"/>
                  <a:pt x="9282112" y="1847850"/>
                  <a:pt x="9274493" y="1847850"/>
                </a:cubicBezTo>
                <a:cubicBezTo>
                  <a:pt x="9267825" y="1847850"/>
                  <a:pt x="9261157" y="1853565"/>
                  <a:pt x="9261157" y="1861185"/>
                </a:cubicBezTo>
                <a:lnTo>
                  <a:pt x="9261157" y="1872615"/>
                </a:lnTo>
                <a:lnTo>
                  <a:pt x="9253538" y="1872615"/>
                </a:lnTo>
                <a:lnTo>
                  <a:pt x="9253538" y="1861185"/>
                </a:lnTo>
                <a:cubicBezTo>
                  <a:pt x="9253538" y="1853565"/>
                  <a:pt x="9247823" y="1847850"/>
                  <a:pt x="9240202" y="1847850"/>
                </a:cubicBezTo>
                <a:cubicBezTo>
                  <a:pt x="9232582" y="1847850"/>
                  <a:pt x="9226868" y="1853565"/>
                  <a:pt x="9226868" y="1861185"/>
                </a:cubicBezTo>
                <a:lnTo>
                  <a:pt x="9226868" y="1872615"/>
                </a:lnTo>
                <a:lnTo>
                  <a:pt x="9220200" y="1872615"/>
                </a:lnTo>
                <a:lnTo>
                  <a:pt x="9220200" y="1861185"/>
                </a:lnTo>
                <a:cubicBezTo>
                  <a:pt x="9220200" y="1853565"/>
                  <a:pt x="9214485" y="1847850"/>
                  <a:pt x="9206865" y="1847850"/>
                </a:cubicBezTo>
                <a:cubicBezTo>
                  <a:pt x="9199245" y="1847850"/>
                  <a:pt x="9193530" y="1853565"/>
                  <a:pt x="9193530" y="1861185"/>
                </a:cubicBezTo>
                <a:lnTo>
                  <a:pt x="9193530" y="1872615"/>
                </a:lnTo>
                <a:lnTo>
                  <a:pt x="9185910" y="1872615"/>
                </a:lnTo>
                <a:lnTo>
                  <a:pt x="9185910" y="1861185"/>
                </a:lnTo>
                <a:cubicBezTo>
                  <a:pt x="9185910" y="1853565"/>
                  <a:pt x="9180195" y="1847850"/>
                  <a:pt x="9172575" y="1847850"/>
                </a:cubicBezTo>
                <a:cubicBezTo>
                  <a:pt x="9164955" y="1847850"/>
                  <a:pt x="9159240" y="1853565"/>
                  <a:pt x="9159240" y="1861185"/>
                </a:cubicBezTo>
                <a:lnTo>
                  <a:pt x="9159240" y="1872615"/>
                </a:lnTo>
                <a:lnTo>
                  <a:pt x="9150668" y="1872615"/>
                </a:lnTo>
                <a:lnTo>
                  <a:pt x="9150668" y="1861185"/>
                </a:lnTo>
                <a:cubicBezTo>
                  <a:pt x="9150668" y="1853565"/>
                  <a:pt x="9144952" y="1847850"/>
                  <a:pt x="9137332" y="1847850"/>
                </a:cubicBezTo>
                <a:cubicBezTo>
                  <a:pt x="9129712" y="1847850"/>
                  <a:pt x="9123998" y="1853565"/>
                  <a:pt x="9123998" y="1861185"/>
                </a:cubicBezTo>
                <a:lnTo>
                  <a:pt x="9123998" y="1872615"/>
                </a:lnTo>
                <a:lnTo>
                  <a:pt x="9116377" y="1872615"/>
                </a:lnTo>
                <a:lnTo>
                  <a:pt x="9116377" y="1861185"/>
                </a:lnTo>
                <a:cubicBezTo>
                  <a:pt x="9116377" y="1853565"/>
                  <a:pt x="9110662" y="1847850"/>
                  <a:pt x="9103043" y="1847850"/>
                </a:cubicBezTo>
                <a:cubicBezTo>
                  <a:pt x="9095423" y="1847850"/>
                  <a:pt x="9089707" y="1853565"/>
                  <a:pt x="9089707" y="1861185"/>
                </a:cubicBezTo>
                <a:lnTo>
                  <a:pt x="9089707" y="1872615"/>
                </a:lnTo>
                <a:lnTo>
                  <a:pt x="9082088" y="1872615"/>
                </a:lnTo>
                <a:lnTo>
                  <a:pt x="9082088" y="1861185"/>
                </a:lnTo>
                <a:cubicBezTo>
                  <a:pt x="9082088" y="1853565"/>
                  <a:pt x="9076373" y="1847850"/>
                  <a:pt x="9068752" y="1847850"/>
                </a:cubicBezTo>
                <a:cubicBezTo>
                  <a:pt x="9061132" y="1847850"/>
                  <a:pt x="9055418" y="1853565"/>
                  <a:pt x="9055418" y="1861185"/>
                </a:cubicBezTo>
                <a:lnTo>
                  <a:pt x="9055418" y="1872615"/>
                </a:lnTo>
                <a:lnTo>
                  <a:pt x="9047798" y="1872615"/>
                </a:lnTo>
                <a:lnTo>
                  <a:pt x="9047798" y="1861185"/>
                </a:lnTo>
                <a:cubicBezTo>
                  <a:pt x="9047798" y="1853565"/>
                  <a:pt x="9042082" y="1847850"/>
                  <a:pt x="9034462" y="1847850"/>
                </a:cubicBezTo>
                <a:cubicBezTo>
                  <a:pt x="9026843" y="1847850"/>
                  <a:pt x="9021127" y="1853565"/>
                  <a:pt x="9021127" y="1861185"/>
                </a:cubicBezTo>
                <a:lnTo>
                  <a:pt x="9021127" y="1872615"/>
                </a:lnTo>
                <a:lnTo>
                  <a:pt x="9013507" y="1872615"/>
                </a:lnTo>
                <a:lnTo>
                  <a:pt x="9013507" y="1861185"/>
                </a:lnTo>
                <a:cubicBezTo>
                  <a:pt x="9013507" y="1853565"/>
                  <a:pt x="9007793" y="1847850"/>
                  <a:pt x="9000173" y="1847850"/>
                </a:cubicBezTo>
                <a:cubicBezTo>
                  <a:pt x="8992552" y="1847850"/>
                  <a:pt x="8986838" y="1853565"/>
                  <a:pt x="8986838" y="1861185"/>
                </a:cubicBezTo>
                <a:lnTo>
                  <a:pt x="8986838" y="1872615"/>
                </a:lnTo>
                <a:lnTo>
                  <a:pt x="8978265" y="1872615"/>
                </a:lnTo>
                <a:lnTo>
                  <a:pt x="8978265" y="1861185"/>
                </a:lnTo>
                <a:cubicBezTo>
                  <a:pt x="8978265" y="1853565"/>
                  <a:pt x="8972550" y="1847850"/>
                  <a:pt x="8964930" y="1847850"/>
                </a:cubicBezTo>
                <a:cubicBezTo>
                  <a:pt x="8957310" y="1847850"/>
                  <a:pt x="8951595" y="1853565"/>
                  <a:pt x="8951595" y="1861185"/>
                </a:cubicBezTo>
                <a:lnTo>
                  <a:pt x="8951595" y="1872615"/>
                </a:lnTo>
                <a:lnTo>
                  <a:pt x="8943023" y="1872615"/>
                </a:lnTo>
                <a:lnTo>
                  <a:pt x="8943023" y="1861185"/>
                </a:lnTo>
                <a:cubicBezTo>
                  <a:pt x="8943023" y="1853565"/>
                  <a:pt x="8937307" y="1847850"/>
                  <a:pt x="8929688" y="1847850"/>
                </a:cubicBezTo>
                <a:cubicBezTo>
                  <a:pt x="8922068" y="1847850"/>
                  <a:pt x="8916352" y="1853565"/>
                  <a:pt x="8916352" y="1861185"/>
                </a:cubicBezTo>
                <a:lnTo>
                  <a:pt x="8916352" y="1872615"/>
                </a:lnTo>
                <a:lnTo>
                  <a:pt x="8907780" y="1872615"/>
                </a:lnTo>
                <a:lnTo>
                  <a:pt x="8907780" y="1861185"/>
                </a:lnTo>
                <a:cubicBezTo>
                  <a:pt x="8907780" y="1853565"/>
                  <a:pt x="8902065" y="1847850"/>
                  <a:pt x="8894445" y="1847850"/>
                </a:cubicBezTo>
                <a:cubicBezTo>
                  <a:pt x="8886825" y="1847850"/>
                  <a:pt x="8881110" y="1853565"/>
                  <a:pt x="8881110" y="1861185"/>
                </a:cubicBezTo>
                <a:lnTo>
                  <a:pt x="8881110" y="1872615"/>
                </a:lnTo>
                <a:lnTo>
                  <a:pt x="8872538" y="1872615"/>
                </a:lnTo>
                <a:lnTo>
                  <a:pt x="8872538" y="1861185"/>
                </a:lnTo>
                <a:cubicBezTo>
                  <a:pt x="8872538" y="1853565"/>
                  <a:pt x="8866823" y="1847850"/>
                  <a:pt x="8859202" y="1847850"/>
                </a:cubicBezTo>
                <a:cubicBezTo>
                  <a:pt x="8852535" y="1847850"/>
                  <a:pt x="8846820" y="1853565"/>
                  <a:pt x="8846820" y="1861185"/>
                </a:cubicBezTo>
                <a:lnTo>
                  <a:pt x="8846820" y="1872615"/>
                </a:lnTo>
                <a:lnTo>
                  <a:pt x="8838248" y="1872615"/>
                </a:lnTo>
                <a:lnTo>
                  <a:pt x="8838248" y="1861185"/>
                </a:lnTo>
                <a:cubicBezTo>
                  <a:pt x="8838248" y="1853565"/>
                  <a:pt x="8832532" y="1847850"/>
                  <a:pt x="8824912" y="1847850"/>
                </a:cubicBezTo>
                <a:cubicBezTo>
                  <a:pt x="8818245" y="1847850"/>
                  <a:pt x="8811577" y="1853565"/>
                  <a:pt x="8811577" y="1861185"/>
                </a:cubicBezTo>
                <a:lnTo>
                  <a:pt x="8811577" y="1872615"/>
                </a:lnTo>
                <a:lnTo>
                  <a:pt x="8803005" y="1872615"/>
                </a:lnTo>
                <a:lnTo>
                  <a:pt x="8803005" y="1861185"/>
                </a:lnTo>
                <a:cubicBezTo>
                  <a:pt x="8803005" y="1853565"/>
                  <a:pt x="8797290" y="1847850"/>
                  <a:pt x="8789670" y="1847850"/>
                </a:cubicBezTo>
                <a:cubicBezTo>
                  <a:pt x="8783002" y="1847850"/>
                  <a:pt x="8776335" y="1853565"/>
                  <a:pt x="8776335" y="1861185"/>
                </a:cubicBezTo>
                <a:lnTo>
                  <a:pt x="8776335" y="1872615"/>
                </a:lnTo>
                <a:lnTo>
                  <a:pt x="8767762" y="1872615"/>
                </a:lnTo>
                <a:lnTo>
                  <a:pt x="8767762" y="1861185"/>
                </a:lnTo>
                <a:cubicBezTo>
                  <a:pt x="8767762" y="1853565"/>
                  <a:pt x="8762048" y="1847850"/>
                  <a:pt x="8754427" y="1847850"/>
                </a:cubicBezTo>
                <a:cubicBezTo>
                  <a:pt x="8747760" y="1847850"/>
                  <a:pt x="8741093" y="1853565"/>
                  <a:pt x="8741093" y="1861185"/>
                </a:cubicBezTo>
                <a:lnTo>
                  <a:pt x="8741093" y="1872615"/>
                </a:lnTo>
                <a:lnTo>
                  <a:pt x="8732520" y="1872615"/>
                </a:lnTo>
                <a:lnTo>
                  <a:pt x="8732520" y="1861185"/>
                </a:lnTo>
                <a:cubicBezTo>
                  <a:pt x="8732520" y="1853565"/>
                  <a:pt x="8726805" y="1847850"/>
                  <a:pt x="8719185" y="1847850"/>
                </a:cubicBezTo>
                <a:cubicBezTo>
                  <a:pt x="8712518" y="1847850"/>
                  <a:pt x="8705850" y="1853565"/>
                  <a:pt x="8705850" y="1861185"/>
                </a:cubicBezTo>
                <a:lnTo>
                  <a:pt x="8705850" y="1872615"/>
                </a:lnTo>
                <a:lnTo>
                  <a:pt x="8697277" y="1872615"/>
                </a:lnTo>
                <a:lnTo>
                  <a:pt x="8697277" y="1861185"/>
                </a:lnTo>
                <a:cubicBezTo>
                  <a:pt x="8697277" y="1853565"/>
                  <a:pt x="8691562" y="1847850"/>
                  <a:pt x="8683943" y="1847850"/>
                </a:cubicBezTo>
                <a:cubicBezTo>
                  <a:pt x="8676323" y="1847850"/>
                  <a:pt x="8670607" y="1853565"/>
                  <a:pt x="8670607" y="1861185"/>
                </a:cubicBezTo>
                <a:lnTo>
                  <a:pt x="8670607" y="1872615"/>
                </a:lnTo>
                <a:lnTo>
                  <a:pt x="8662035" y="1872615"/>
                </a:lnTo>
                <a:lnTo>
                  <a:pt x="8662035" y="1861185"/>
                </a:lnTo>
                <a:cubicBezTo>
                  <a:pt x="8662035" y="1853565"/>
                  <a:pt x="8656320" y="1847850"/>
                  <a:pt x="8648700" y="1847850"/>
                </a:cubicBezTo>
                <a:lnTo>
                  <a:pt x="8648700" y="1822133"/>
                </a:lnTo>
                <a:lnTo>
                  <a:pt x="8648700" y="1792605"/>
                </a:lnTo>
                <a:cubicBezTo>
                  <a:pt x="8648700" y="1792605"/>
                  <a:pt x="8632507" y="1776413"/>
                  <a:pt x="8579168" y="1763078"/>
                </a:cubicBezTo>
                <a:lnTo>
                  <a:pt x="8579168" y="1720215"/>
                </a:lnTo>
                <a:lnTo>
                  <a:pt x="8527732" y="1699260"/>
                </a:lnTo>
                <a:lnTo>
                  <a:pt x="8500110" y="1699260"/>
                </a:lnTo>
                <a:lnTo>
                  <a:pt x="8497252" y="1403033"/>
                </a:lnTo>
                <a:lnTo>
                  <a:pt x="8505825" y="1403033"/>
                </a:lnTo>
                <a:lnTo>
                  <a:pt x="8503920" y="1403033"/>
                </a:lnTo>
                <a:lnTo>
                  <a:pt x="8501062" y="1699260"/>
                </a:lnTo>
                <a:lnTo>
                  <a:pt x="8473440" y="1699260"/>
                </a:lnTo>
                <a:lnTo>
                  <a:pt x="8422005" y="1720215"/>
                </a:lnTo>
                <a:lnTo>
                  <a:pt x="8422005" y="1763078"/>
                </a:lnTo>
                <a:cubicBezTo>
                  <a:pt x="8368665" y="1776413"/>
                  <a:pt x="8352473" y="1792605"/>
                  <a:pt x="8352473" y="1792605"/>
                </a:cubicBezTo>
                <a:lnTo>
                  <a:pt x="8352473" y="1858328"/>
                </a:lnTo>
                <a:lnTo>
                  <a:pt x="8352473" y="2103120"/>
                </a:lnTo>
                <a:cubicBezTo>
                  <a:pt x="8350568" y="2102168"/>
                  <a:pt x="8347710" y="2101215"/>
                  <a:pt x="8344853" y="2101215"/>
                </a:cubicBezTo>
                <a:cubicBezTo>
                  <a:pt x="8338185" y="2101215"/>
                  <a:pt x="8331518" y="2106930"/>
                  <a:pt x="8331518" y="2114550"/>
                </a:cubicBezTo>
                <a:lnTo>
                  <a:pt x="8331518" y="2125980"/>
                </a:lnTo>
                <a:lnTo>
                  <a:pt x="8323898" y="2125980"/>
                </a:lnTo>
                <a:lnTo>
                  <a:pt x="8323898" y="2114550"/>
                </a:lnTo>
                <a:cubicBezTo>
                  <a:pt x="8323898" y="2106930"/>
                  <a:pt x="8318183" y="2101215"/>
                  <a:pt x="8310563" y="2101215"/>
                </a:cubicBezTo>
                <a:cubicBezTo>
                  <a:pt x="8303895" y="2101215"/>
                  <a:pt x="8297228" y="2106930"/>
                  <a:pt x="8297228" y="2114550"/>
                </a:cubicBezTo>
                <a:lnTo>
                  <a:pt x="8297228" y="2125980"/>
                </a:lnTo>
                <a:lnTo>
                  <a:pt x="8289608" y="2125980"/>
                </a:lnTo>
                <a:lnTo>
                  <a:pt x="8289608" y="2114550"/>
                </a:lnTo>
                <a:cubicBezTo>
                  <a:pt x="8289608" y="2106930"/>
                  <a:pt x="8283893" y="2101215"/>
                  <a:pt x="8276273" y="2101215"/>
                </a:cubicBezTo>
                <a:cubicBezTo>
                  <a:pt x="8268653" y="2101215"/>
                  <a:pt x="8262938" y="2106930"/>
                  <a:pt x="8262938" y="2114550"/>
                </a:cubicBezTo>
                <a:lnTo>
                  <a:pt x="8262938" y="2125980"/>
                </a:lnTo>
                <a:lnTo>
                  <a:pt x="8262938" y="2150745"/>
                </a:lnTo>
                <a:lnTo>
                  <a:pt x="8262938" y="2315528"/>
                </a:lnTo>
                <a:lnTo>
                  <a:pt x="8235315" y="2315528"/>
                </a:lnTo>
                <a:lnTo>
                  <a:pt x="8230553" y="2310765"/>
                </a:lnTo>
                <a:lnTo>
                  <a:pt x="8196263" y="2310765"/>
                </a:lnTo>
                <a:lnTo>
                  <a:pt x="8196263" y="2318385"/>
                </a:lnTo>
                <a:lnTo>
                  <a:pt x="7975283" y="2318385"/>
                </a:lnTo>
                <a:lnTo>
                  <a:pt x="7975283" y="2276475"/>
                </a:lnTo>
                <a:cubicBezTo>
                  <a:pt x="7975283" y="2165985"/>
                  <a:pt x="8075295" y="2145983"/>
                  <a:pt x="8075295" y="2145983"/>
                </a:cubicBezTo>
                <a:lnTo>
                  <a:pt x="8075295" y="2112645"/>
                </a:lnTo>
                <a:lnTo>
                  <a:pt x="8121968" y="2112645"/>
                </a:lnTo>
                <a:lnTo>
                  <a:pt x="8121968" y="2103120"/>
                </a:lnTo>
                <a:lnTo>
                  <a:pt x="8156258" y="2072640"/>
                </a:lnTo>
                <a:lnTo>
                  <a:pt x="8156258" y="2038350"/>
                </a:lnTo>
                <a:lnTo>
                  <a:pt x="7597140" y="2038350"/>
                </a:lnTo>
                <a:lnTo>
                  <a:pt x="7597140" y="1963103"/>
                </a:lnTo>
                <a:lnTo>
                  <a:pt x="7593330" y="1963103"/>
                </a:lnTo>
                <a:lnTo>
                  <a:pt x="7592378" y="1658303"/>
                </a:lnTo>
                <a:lnTo>
                  <a:pt x="7594283" y="1656398"/>
                </a:lnTo>
                <a:lnTo>
                  <a:pt x="7594283" y="1650683"/>
                </a:lnTo>
                <a:lnTo>
                  <a:pt x="7590473" y="1650683"/>
                </a:lnTo>
                <a:lnTo>
                  <a:pt x="7590473" y="1634490"/>
                </a:lnTo>
                <a:lnTo>
                  <a:pt x="7592378" y="1631633"/>
                </a:lnTo>
                <a:lnTo>
                  <a:pt x="7592378" y="1614488"/>
                </a:lnTo>
                <a:lnTo>
                  <a:pt x="7588568" y="1607820"/>
                </a:lnTo>
                <a:lnTo>
                  <a:pt x="7584758" y="1614488"/>
                </a:lnTo>
                <a:lnTo>
                  <a:pt x="7584758" y="1631633"/>
                </a:lnTo>
                <a:lnTo>
                  <a:pt x="7586663" y="1634490"/>
                </a:lnTo>
                <a:lnTo>
                  <a:pt x="7586663" y="1650683"/>
                </a:lnTo>
                <a:lnTo>
                  <a:pt x="7582853" y="1650683"/>
                </a:lnTo>
                <a:lnTo>
                  <a:pt x="7582853" y="1656398"/>
                </a:lnTo>
                <a:lnTo>
                  <a:pt x="7584758" y="1658303"/>
                </a:lnTo>
                <a:lnTo>
                  <a:pt x="7583805" y="1963103"/>
                </a:lnTo>
                <a:lnTo>
                  <a:pt x="7579995" y="1963103"/>
                </a:lnTo>
                <a:lnTo>
                  <a:pt x="7579995" y="2038350"/>
                </a:lnTo>
                <a:lnTo>
                  <a:pt x="7020878" y="2038350"/>
                </a:lnTo>
                <a:lnTo>
                  <a:pt x="7020878" y="2073593"/>
                </a:lnTo>
                <a:lnTo>
                  <a:pt x="7055168" y="2104073"/>
                </a:lnTo>
                <a:lnTo>
                  <a:pt x="7055168" y="2113598"/>
                </a:lnTo>
                <a:lnTo>
                  <a:pt x="7101840" y="2113598"/>
                </a:lnTo>
                <a:lnTo>
                  <a:pt x="7101840" y="2146935"/>
                </a:lnTo>
                <a:cubicBezTo>
                  <a:pt x="7101840" y="2146935"/>
                  <a:pt x="7202805" y="2165985"/>
                  <a:pt x="7202805" y="2277428"/>
                </a:cubicBezTo>
                <a:lnTo>
                  <a:pt x="7202805" y="2319338"/>
                </a:lnTo>
                <a:lnTo>
                  <a:pt x="6981825" y="2319338"/>
                </a:lnTo>
                <a:lnTo>
                  <a:pt x="6981825" y="2311718"/>
                </a:lnTo>
                <a:lnTo>
                  <a:pt x="6947535" y="2311718"/>
                </a:lnTo>
                <a:lnTo>
                  <a:pt x="6942773" y="2316480"/>
                </a:lnTo>
                <a:lnTo>
                  <a:pt x="6915150" y="2316480"/>
                </a:lnTo>
                <a:lnTo>
                  <a:pt x="6915150" y="2343150"/>
                </a:lnTo>
                <a:lnTo>
                  <a:pt x="6906578" y="2343150"/>
                </a:lnTo>
                <a:lnTo>
                  <a:pt x="6906578" y="2391728"/>
                </a:lnTo>
                <a:lnTo>
                  <a:pt x="6862763" y="2391728"/>
                </a:lnTo>
                <a:lnTo>
                  <a:pt x="6862763" y="2466023"/>
                </a:lnTo>
                <a:lnTo>
                  <a:pt x="6858000" y="2466023"/>
                </a:lnTo>
                <a:lnTo>
                  <a:pt x="6858000" y="2461260"/>
                </a:lnTo>
                <a:lnTo>
                  <a:pt x="6837998" y="2461260"/>
                </a:lnTo>
                <a:lnTo>
                  <a:pt x="6837998" y="2466023"/>
                </a:lnTo>
                <a:lnTo>
                  <a:pt x="6828473" y="2466023"/>
                </a:lnTo>
                <a:lnTo>
                  <a:pt x="6828473" y="2461260"/>
                </a:lnTo>
                <a:lnTo>
                  <a:pt x="6810375" y="2461260"/>
                </a:lnTo>
                <a:lnTo>
                  <a:pt x="6810375" y="2466023"/>
                </a:lnTo>
                <a:lnTo>
                  <a:pt x="6800850" y="2466023"/>
                </a:lnTo>
                <a:lnTo>
                  <a:pt x="6800850" y="2461260"/>
                </a:lnTo>
                <a:lnTo>
                  <a:pt x="6780848" y="2461260"/>
                </a:lnTo>
                <a:lnTo>
                  <a:pt x="6780848" y="2466023"/>
                </a:lnTo>
                <a:lnTo>
                  <a:pt x="6770370" y="2466023"/>
                </a:lnTo>
                <a:lnTo>
                  <a:pt x="6770370" y="2472690"/>
                </a:lnTo>
                <a:lnTo>
                  <a:pt x="6700838" y="2472690"/>
                </a:lnTo>
                <a:lnTo>
                  <a:pt x="6700838" y="2559368"/>
                </a:lnTo>
                <a:lnTo>
                  <a:pt x="6636068" y="2559368"/>
                </a:lnTo>
                <a:lnTo>
                  <a:pt x="6636068" y="2556510"/>
                </a:lnTo>
                <a:lnTo>
                  <a:pt x="6619875" y="2540318"/>
                </a:lnTo>
                <a:lnTo>
                  <a:pt x="6619875" y="2468880"/>
                </a:lnTo>
                <a:lnTo>
                  <a:pt x="6550343" y="2442210"/>
                </a:lnTo>
                <a:lnTo>
                  <a:pt x="6550343" y="2409825"/>
                </a:lnTo>
                <a:lnTo>
                  <a:pt x="6512243" y="2409825"/>
                </a:lnTo>
                <a:lnTo>
                  <a:pt x="6512243" y="2278380"/>
                </a:lnTo>
                <a:lnTo>
                  <a:pt x="6445568" y="2238375"/>
                </a:lnTo>
                <a:lnTo>
                  <a:pt x="6422708" y="2238375"/>
                </a:lnTo>
                <a:lnTo>
                  <a:pt x="6422708" y="2211705"/>
                </a:lnTo>
                <a:lnTo>
                  <a:pt x="6334125" y="2211705"/>
                </a:lnTo>
                <a:lnTo>
                  <a:pt x="6334125" y="2020253"/>
                </a:lnTo>
                <a:lnTo>
                  <a:pt x="6341745" y="2020253"/>
                </a:lnTo>
                <a:lnTo>
                  <a:pt x="6353175" y="2012633"/>
                </a:lnTo>
                <a:lnTo>
                  <a:pt x="6353175" y="1967865"/>
                </a:lnTo>
                <a:lnTo>
                  <a:pt x="6348413" y="1960245"/>
                </a:lnTo>
                <a:lnTo>
                  <a:pt x="6314123" y="1960245"/>
                </a:lnTo>
                <a:lnTo>
                  <a:pt x="6314123" y="1759268"/>
                </a:lnTo>
                <a:lnTo>
                  <a:pt x="6324600" y="1749743"/>
                </a:lnTo>
                <a:lnTo>
                  <a:pt x="6324600" y="1703070"/>
                </a:lnTo>
                <a:lnTo>
                  <a:pt x="6292215" y="1703070"/>
                </a:lnTo>
                <a:lnTo>
                  <a:pt x="6292215" y="1684973"/>
                </a:lnTo>
                <a:lnTo>
                  <a:pt x="6283643" y="1678305"/>
                </a:lnTo>
                <a:cubicBezTo>
                  <a:pt x="6283643" y="1678305"/>
                  <a:pt x="6283643" y="1564958"/>
                  <a:pt x="6283643" y="1549718"/>
                </a:cubicBezTo>
                <a:cubicBezTo>
                  <a:pt x="6283643" y="1533525"/>
                  <a:pt x="6247448" y="1517333"/>
                  <a:pt x="6247448" y="1517333"/>
                </a:cubicBezTo>
                <a:lnTo>
                  <a:pt x="6247448" y="1502093"/>
                </a:lnTo>
                <a:lnTo>
                  <a:pt x="6243638" y="1492568"/>
                </a:lnTo>
                <a:lnTo>
                  <a:pt x="6243638" y="1431608"/>
                </a:lnTo>
                <a:lnTo>
                  <a:pt x="6238875" y="1422083"/>
                </a:lnTo>
                <a:lnTo>
                  <a:pt x="6235065" y="1431608"/>
                </a:lnTo>
                <a:lnTo>
                  <a:pt x="6235065" y="1492568"/>
                </a:lnTo>
                <a:lnTo>
                  <a:pt x="6231255" y="1502093"/>
                </a:lnTo>
                <a:lnTo>
                  <a:pt x="6231255" y="1517333"/>
                </a:lnTo>
                <a:cubicBezTo>
                  <a:pt x="6231255" y="1517333"/>
                  <a:pt x="6195060" y="1533525"/>
                  <a:pt x="6195060" y="1549718"/>
                </a:cubicBezTo>
                <a:cubicBezTo>
                  <a:pt x="6195060" y="1564958"/>
                  <a:pt x="6195060" y="1678305"/>
                  <a:pt x="6195060" y="1678305"/>
                </a:cubicBezTo>
                <a:lnTo>
                  <a:pt x="6186488" y="1684973"/>
                </a:lnTo>
                <a:lnTo>
                  <a:pt x="6186488" y="1703070"/>
                </a:lnTo>
                <a:lnTo>
                  <a:pt x="6153150" y="1703070"/>
                </a:lnTo>
                <a:lnTo>
                  <a:pt x="6153150" y="1749743"/>
                </a:lnTo>
                <a:lnTo>
                  <a:pt x="6163628" y="1759268"/>
                </a:lnTo>
                <a:lnTo>
                  <a:pt x="6163628" y="1960245"/>
                </a:lnTo>
                <a:lnTo>
                  <a:pt x="6130290" y="1960245"/>
                </a:lnTo>
                <a:lnTo>
                  <a:pt x="6125528" y="1967865"/>
                </a:lnTo>
                <a:lnTo>
                  <a:pt x="6125528" y="2012633"/>
                </a:lnTo>
                <a:lnTo>
                  <a:pt x="6136958" y="2020253"/>
                </a:lnTo>
                <a:lnTo>
                  <a:pt x="6144578" y="2020253"/>
                </a:lnTo>
                <a:lnTo>
                  <a:pt x="6144578" y="2226945"/>
                </a:lnTo>
                <a:lnTo>
                  <a:pt x="5996940" y="2226945"/>
                </a:lnTo>
                <a:lnTo>
                  <a:pt x="5966460" y="2261235"/>
                </a:lnTo>
                <a:lnTo>
                  <a:pt x="5657850" y="2261235"/>
                </a:lnTo>
                <a:lnTo>
                  <a:pt x="5594985" y="2287905"/>
                </a:lnTo>
                <a:lnTo>
                  <a:pt x="5534025" y="2287905"/>
                </a:lnTo>
                <a:lnTo>
                  <a:pt x="5534025" y="2249805"/>
                </a:lnTo>
                <a:lnTo>
                  <a:pt x="5448300" y="2249805"/>
                </a:lnTo>
                <a:lnTo>
                  <a:pt x="5431155" y="2234565"/>
                </a:lnTo>
                <a:lnTo>
                  <a:pt x="5316855" y="2234565"/>
                </a:lnTo>
                <a:lnTo>
                  <a:pt x="5316855" y="2251710"/>
                </a:lnTo>
                <a:lnTo>
                  <a:pt x="5278755" y="2251710"/>
                </a:lnTo>
                <a:lnTo>
                  <a:pt x="5278755" y="2145030"/>
                </a:lnTo>
                <a:lnTo>
                  <a:pt x="5268278" y="2145030"/>
                </a:lnTo>
                <a:lnTo>
                  <a:pt x="5268278" y="2151698"/>
                </a:lnTo>
                <a:lnTo>
                  <a:pt x="5165408" y="2151698"/>
                </a:lnTo>
                <a:lnTo>
                  <a:pt x="5165408" y="2085975"/>
                </a:lnTo>
                <a:lnTo>
                  <a:pt x="5068253" y="2085975"/>
                </a:lnTo>
                <a:lnTo>
                  <a:pt x="5068253" y="2045018"/>
                </a:lnTo>
                <a:lnTo>
                  <a:pt x="5063490" y="2045018"/>
                </a:lnTo>
                <a:lnTo>
                  <a:pt x="5063490" y="2049780"/>
                </a:lnTo>
                <a:lnTo>
                  <a:pt x="5055870" y="2049780"/>
                </a:lnTo>
                <a:lnTo>
                  <a:pt x="5044440" y="2044065"/>
                </a:lnTo>
                <a:lnTo>
                  <a:pt x="5044440" y="1947863"/>
                </a:lnTo>
                <a:lnTo>
                  <a:pt x="5034915" y="1942148"/>
                </a:lnTo>
                <a:lnTo>
                  <a:pt x="5034915" y="1934528"/>
                </a:lnTo>
                <a:lnTo>
                  <a:pt x="5026343" y="1930718"/>
                </a:lnTo>
                <a:lnTo>
                  <a:pt x="5026343" y="1884998"/>
                </a:lnTo>
                <a:lnTo>
                  <a:pt x="5020628" y="1875473"/>
                </a:lnTo>
                <a:lnTo>
                  <a:pt x="5014913" y="1884998"/>
                </a:lnTo>
                <a:lnTo>
                  <a:pt x="5014913" y="1930718"/>
                </a:lnTo>
                <a:lnTo>
                  <a:pt x="5006340" y="1934528"/>
                </a:lnTo>
                <a:lnTo>
                  <a:pt x="5006340" y="1942148"/>
                </a:lnTo>
                <a:lnTo>
                  <a:pt x="4996815" y="1947863"/>
                </a:lnTo>
                <a:lnTo>
                  <a:pt x="4996815" y="2044065"/>
                </a:lnTo>
                <a:lnTo>
                  <a:pt x="4985385" y="2049780"/>
                </a:lnTo>
                <a:lnTo>
                  <a:pt x="4977765" y="2049780"/>
                </a:lnTo>
                <a:lnTo>
                  <a:pt x="4977765" y="2045018"/>
                </a:lnTo>
                <a:lnTo>
                  <a:pt x="4973003" y="2045018"/>
                </a:lnTo>
                <a:lnTo>
                  <a:pt x="4973003" y="2085975"/>
                </a:lnTo>
                <a:lnTo>
                  <a:pt x="4634865" y="2085975"/>
                </a:lnTo>
                <a:lnTo>
                  <a:pt x="4630103" y="2085975"/>
                </a:lnTo>
                <a:lnTo>
                  <a:pt x="4634865" y="2085975"/>
                </a:lnTo>
                <a:lnTo>
                  <a:pt x="4634865" y="2032635"/>
                </a:lnTo>
                <a:lnTo>
                  <a:pt x="4600575" y="2032635"/>
                </a:lnTo>
                <a:lnTo>
                  <a:pt x="4600575" y="2001203"/>
                </a:lnTo>
                <a:lnTo>
                  <a:pt x="4557713" y="2001203"/>
                </a:lnTo>
                <a:lnTo>
                  <a:pt x="4557713" y="1961198"/>
                </a:lnTo>
                <a:lnTo>
                  <a:pt x="4550093" y="1961198"/>
                </a:lnTo>
                <a:cubicBezTo>
                  <a:pt x="4550093" y="1926908"/>
                  <a:pt x="4549140" y="1840230"/>
                  <a:pt x="4487228" y="1762125"/>
                </a:cubicBezTo>
                <a:cubicBezTo>
                  <a:pt x="4425315" y="1684020"/>
                  <a:pt x="4302443" y="1642110"/>
                  <a:pt x="4302443" y="1642110"/>
                </a:cubicBezTo>
                <a:lnTo>
                  <a:pt x="4302443" y="1633538"/>
                </a:lnTo>
                <a:lnTo>
                  <a:pt x="4269105" y="1625918"/>
                </a:lnTo>
                <a:lnTo>
                  <a:pt x="4269105" y="1581150"/>
                </a:lnTo>
                <a:lnTo>
                  <a:pt x="4271963" y="1577340"/>
                </a:lnTo>
                <a:lnTo>
                  <a:pt x="4271963" y="1554480"/>
                </a:lnTo>
                <a:lnTo>
                  <a:pt x="4267200" y="1554480"/>
                </a:lnTo>
                <a:lnTo>
                  <a:pt x="4267200" y="1511618"/>
                </a:lnTo>
                <a:lnTo>
                  <a:pt x="4260533" y="1491615"/>
                </a:lnTo>
                <a:lnTo>
                  <a:pt x="4253865" y="1511618"/>
                </a:lnTo>
                <a:lnTo>
                  <a:pt x="4253865" y="1554480"/>
                </a:lnTo>
                <a:lnTo>
                  <a:pt x="4249103" y="1554480"/>
                </a:lnTo>
                <a:lnTo>
                  <a:pt x="4249103" y="1577340"/>
                </a:lnTo>
                <a:lnTo>
                  <a:pt x="4251960" y="1581150"/>
                </a:lnTo>
                <a:lnTo>
                  <a:pt x="4251960" y="1625918"/>
                </a:lnTo>
                <a:lnTo>
                  <a:pt x="4219575" y="1633538"/>
                </a:lnTo>
                <a:lnTo>
                  <a:pt x="4219575" y="1642110"/>
                </a:lnTo>
                <a:cubicBezTo>
                  <a:pt x="4219575" y="1642110"/>
                  <a:pt x="4096703" y="1684020"/>
                  <a:pt x="4034790" y="1762125"/>
                </a:cubicBezTo>
                <a:cubicBezTo>
                  <a:pt x="3972878" y="1840230"/>
                  <a:pt x="3971925" y="1926908"/>
                  <a:pt x="3971925" y="1961198"/>
                </a:cubicBezTo>
                <a:lnTo>
                  <a:pt x="3964305" y="1961198"/>
                </a:lnTo>
                <a:lnTo>
                  <a:pt x="3964305" y="2001203"/>
                </a:lnTo>
                <a:lnTo>
                  <a:pt x="3921443" y="2001203"/>
                </a:lnTo>
                <a:lnTo>
                  <a:pt x="3921443" y="2032635"/>
                </a:lnTo>
                <a:lnTo>
                  <a:pt x="3887153" y="2032635"/>
                </a:lnTo>
                <a:lnTo>
                  <a:pt x="3887153" y="2056448"/>
                </a:lnTo>
                <a:lnTo>
                  <a:pt x="3653790" y="2056448"/>
                </a:lnTo>
                <a:lnTo>
                  <a:pt x="3592830" y="2108835"/>
                </a:lnTo>
                <a:lnTo>
                  <a:pt x="3565208" y="2108835"/>
                </a:lnTo>
                <a:lnTo>
                  <a:pt x="3405188" y="2234565"/>
                </a:lnTo>
                <a:lnTo>
                  <a:pt x="3405188" y="2181225"/>
                </a:lnTo>
                <a:lnTo>
                  <a:pt x="3389948" y="2181225"/>
                </a:lnTo>
                <a:lnTo>
                  <a:pt x="3389948" y="2187893"/>
                </a:lnTo>
                <a:lnTo>
                  <a:pt x="3354705" y="2187893"/>
                </a:lnTo>
                <a:lnTo>
                  <a:pt x="3331845" y="1387793"/>
                </a:lnTo>
                <a:lnTo>
                  <a:pt x="3335655" y="1341120"/>
                </a:lnTo>
                <a:lnTo>
                  <a:pt x="3335655" y="1230630"/>
                </a:lnTo>
                <a:lnTo>
                  <a:pt x="3328035" y="1230630"/>
                </a:lnTo>
                <a:lnTo>
                  <a:pt x="3328035" y="1239203"/>
                </a:lnTo>
                <a:lnTo>
                  <a:pt x="3302318" y="1239203"/>
                </a:lnTo>
                <a:lnTo>
                  <a:pt x="3302318" y="893445"/>
                </a:lnTo>
                <a:lnTo>
                  <a:pt x="3307080" y="882015"/>
                </a:lnTo>
                <a:lnTo>
                  <a:pt x="3307080" y="790575"/>
                </a:lnTo>
                <a:lnTo>
                  <a:pt x="3286125" y="790575"/>
                </a:lnTo>
                <a:lnTo>
                  <a:pt x="3286125" y="526733"/>
                </a:lnTo>
                <a:lnTo>
                  <a:pt x="3290888" y="518160"/>
                </a:lnTo>
                <a:lnTo>
                  <a:pt x="3290888" y="507683"/>
                </a:lnTo>
                <a:lnTo>
                  <a:pt x="3298508" y="495300"/>
                </a:lnTo>
                <a:lnTo>
                  <a:pt x="3298508" y="425768"/>
                </a:lnTo>
                <a:lnTo>
                  <a:pt x="3278505" y="425768"/>
                </a:lnTo>
                <a:lnTo>
                  <a:pt x="3278505" y="385763"/>
                </a:lnTo>
                <a:lnTo>
                  <a:pt x="3270885" y="385763"/>
                </a:lnTo>
                <a:lnTo>
                  <a:pt x="3268028" y="376238"/>
                </a:lnTo>
                <a:lnTo>
                  <a:pt x="3252788" y="376238"/>
                </a:lnTo>
                <a:cubicBezTo>
                  <a:pt x="3252788" y="376238"/>
                  <a:pt x="3252788" y="206693"/>
                  <a:pt x="3252788" y="191453"/>
                </a:cubicBezTo>
                <a:cubicBezTo>
                  <a:pt x="3252788" y="176213"/>
                  <a:pt x="3213735" y="146685"/>
                  <a:pt x="3213735" y="146685"/>
                </a:cubicBezTo>
                <a:lnTo>
                  <a:pt x="3213735" y="140970"/>
                </a:lnTo>
                <a:lnTo>
                  <a:pt x="3212783" y="139065"/>
                </a:lnTo>
                <a:lnTo>
                  <a:pt x="3212783" y="109538"/>
                </a:lnTo>
                <a:lnTo>
                  <a:pt x="3208020" y="105728"/>
                </a:lnTo>
                <a:lnTo>
                  <a:pt x="3208020" y="72390"/>
                </a:lnTo>
                <a:lnTo>
                  <a:pt x="3205163" y="68580"/>
                </a:lnTo>
                <a:lnTo>
                  <a:pt x="3205163" y="7620"/>
                </a:lnTo>
                <a:lnTo>
                  <a:pt x="3197543" y="0"/>
                </a:lnTo>
                <a:lnTo>
                  <a:pt x="3190875" y="7620"/>
                </a:lnTo>
                <a:lnTo>
                  <a:pt x="3190875" y="68580"/>
                </a:lnTo>
                <a:lnTo>
                  <a:pt x="3188018" y="72390"/>
                </a:lnTo>
                <a:lnTo>
                  <a:pt x="3188018" y="104775"/>
                </a:lnTo>
                <a:lnTo>
                  <a:pt x="3183255" y="108585"/>
                </a:lnTo>
                <a:lnTo>
                  <a:pt x="3183255" y="138113"/>
                </a:lnTo>
                <a:lnTo>
                  <a:pt x="3182303" y="140018"/>
                </a:lnTo>
                <a:lnTo>
                  <a:pt x="3182303" y="145733"/>
                </a:lnTo>
                <a:cubicBezTo>
                  <a:pt x="3182303" y="145733"/>
                  <a:pt x="3143250" y="175260"/>
                  <a:pt x="3143250" y="190500"/>
                </a:cubicBezTo>
                <a:cubicBezTo>
                  <a:pt x="3143250" y="205740"/>
                  <a:pt x="3143250" y="375285"/>
                  <a:pt x="3143250" y="375285"/>
                </a:cubicBezTo>
                <a:lnTo>
                  <a:pt x="3128010" y="375285"/>
                </a:lnTo>
                <a:lnTo>
                  <a:pt x="3125153" y="384810"/>
                </a:lnTo>
                <a:lnTo>
                  <a:pt x="3117533" y="384810"/>
                </a:lnTo>
                <a:lnTo>
                  <a:pt x="3117533" y="424815"/>
                </a:lnTo>
                <a:lnTo>
                  <a:pt x="3097530" y="424815"/>
                </a:lnTo>
                <a:lnTo>
                  <a:pt x="3097530" y="495300"/>
                </a:lnTo>
                <a:lnTo>
                  <a:pt x="3105150" y="507683"/>
                </a:lnTo>
                <a:lnTo>
                  <a:pt x="3105150" y="518160"/>
                </a:lnTo>
                <a:lnTo>
                  <a:pt x="3109913" y="526733"/>
                </a:lnTo>
                <a:lnTo>
                  <a:pt x="3109913" y="790575"/>
                </a:lnTo>
                <a:lnTo>
                  <a:pt x="3086100" y="790575"/>
                </a:lnTo>
                <a:lnTo>
                  <a:pt x="3086100" y="882015"/>
                </a:lnTo>
                <a:lnTo>
                  <a:pt x="3090863" y="893445"/>
                </a:lnTo>
                <a:lnTo>
                  <a:pt x="3090863" y="1239203"/>
                </a:lnTo>
                <a:lnTo>
                  <a:pt x="3065145" y="1239203"/>
                </a:lnTo>
                <a:lnTo>
                  <a:pt x="3065145" y="1230630"/>
                </a:lnTo>
                <a:lnTo>
                  <a:pt x="3057525" y="1230630"/>
                </a:lnTo>
                <a:lnTo>
                  <a:pt x="3057525" y="1341120"/>
                </a:lnTo>
                <a:lnTo>
                  <a:pt x="3062288" y="1387793"/>
                </a:lnTo>
                <a:lnTo>
                  <a:pt x="3039428" y="2187893"/>
                </a:lnTo>
                <a:lnTo>
                  <a:pt x="3004185" y="2187893"/>
                </a:lnTo>
                <a:lnTo>
                  <a:pt x="3004185" y="2181225"/>
                </a:lnTo>
                <a:lnTo>
                  <a:pt x="2988945" y="2181225"/>
                </a:lnTo>
                <a:lnTo>
                  <a:pt x="2988945" y="2260283"/>
                </a:lnTo>
                <a:lnTo>
                  <a:pt x="2986088" y="2260283"/>
                </a:lnTo>
                <a:lnTo>
                  <a:pt x="2986088" y="2333625"/>
                </a:lnTo>
                <a:lnTo>
                  <a:pt x="2976563" y="2333625"/>
                </a:lnTo>
                <a:lnTo>
                  <a:pt x="2976563" y="2365058"/>
                </a:lnTo>
                <a:lnTo>
                  <a:pt x="2945130" y="2365058"/>
                </a:lnTo>
                <a:lnTo>
                  <a:pt x="2945130" y="2371725"/>
                </a:lnTo>
                <a:lnTo>
                  <a:pt x="2936558" y="2371725"/>
                </a:lnTo>
                <a:lnTo>
                  <a:pt x="2936558" y="2307908"/>
                </a:lnTo>
                <a:lnTo>
                  <a:pt x="2928938" y="2307908"/>
                </a:lnTo>
                <a:lnTo>
                  <a:pt x="2928938" y="2185988"/>
                </a:lnTo>
                <a:lnTo>
                  <a:pt x="2907983" y="2185988"/>
                </a:lnTo>
                <a:lnTo>
                  <a:pt x="2907983" y="2165033"/>
                </a:lnTo>
                <a:lnTo>
                  <a:pt x="2895600" y="2165033"/>
                </a:lnTo>
                <a:lnTo>
                  <a:pt x="2895600" y="2135505"/>
                </a:lnTo>
                <a:lnTo>
                  <a:pt x="2866073" y="2135505"/>
                </a:lnTo>
                <a:lnTo>
                  <a:pt x="2866073" y="2144078"/>
                </a:lnTo>
                <a:lnTo>
                  <a:pt x="2821305" y="2144078"/>
                </a:lnTo>
                <a:lnTo>
                  <a:pt x="2821305" y="2108835"/>
                </a:lnTo>
                <a:lnTo>
                  <a:pt x="2827973" y="2108835"/>
                </a:lnTo>
                <a:lnTo>
                  <a:pt x="2827973" y="2097405"/>
                </a:lnTo>
                <a:lnTo>
                  <a:pt x="2752725" y="2097405"/>
                </a:lnTo>
                <a:lnTo>
                  <a:pt x="2752725" y="2037398"/>
                </a:lnTo>
                <a:lnTo>
                  <a:pt x="2674620" y="2037398"/>
                </a:lnTo>
                <a:lnTo>
                  <a:pt x="2674620" y="2050733"/>
                </a:lnTo>
                <a:lnTo>
                  <a:pt x="2656523" y="2050733"/>
                </a:lnTo>
                <a:lnTo>
                  <a:pt x="2656523" y="2044065"/>
                </a:lnTo>
                <a:lnTo>
                  <a:pt x="2661285" y="2044065"/>
                </a:lnTo>
                <a:lnTo>
                  <a:pt x="2661285" y="2037398"/>
                </a:lnTo>
                <a:lnTo>
                  <a:pt x="2643188" y="2037398"/>
                </a:lnTo>
                <a:lnTo>
                  <a:pt x="2643188" y="2090738"/>
                </a:lnTo>
                <a:lnTo>
                  <a:pt x="2614613" y="2090738"/>
                </a:lnTo>
                <a:lnTo>
                  <a:pt x="2614613" y="2101215"/>
                </a:lnTo>
                <a:lnTo>
                  <a:pt x="2585085" y="2101215"/>
                </a:lnTo>
                <a:lnTo>
                  <a:pt x="2585085" y="2126933"/>
                </a:lnTo>
                <a:lnTo>
                  <a:pt x="2579370" y="2130743"/>
                </a:lnTo>
                <a:lnTo>
                  <a:pt x="2579370" y="2137410"/>
                </a:lnTo>
                <a:lnTo>
                  <a:pt x="2569845" y="2137410"/>
                </a:lnTo>
                <a:lnTo>
                  <a:pt x="2569845" y="2126933"/>
                </a:lnTo>
                <a:lnTo>
                  <a:pt x="2558415" y="2126933"/>
                </a:lnTo>
                <a:lnTo>
                  <a:pt x="2558415" y="2105025"/>
                </a:lnTo>
                <a:lnTo>
                  <a:pt x="2539365" y="2105025"/>
                </a:lnTo>
                <a:lnTo>
                  <a:pt x="2539365" y="2128838"/>
                </a:lnTo>
                <a:lnTo>
                  <a:pt x="2526983" y="2128838"/>
                </a:lnTo>
                <a:lnTo>
                  <a:pt x="2526983" y="2138363"/>
                </a:lnTo>
                <a:lnTo>
                  <a:pt x="2506028" y="2138363"/>
                </a:lnTo>
                <a:lnTo>
                  <a:pt x="2506028" y="2113598"/>
                </a:lnTo>
                <a:lnTo>
                  <a:pt x="2486978" y="2113598"/>
                </a:lnTo>
                <a:lnTo>
                  <a:pt x="2486978" y="2123123"/>
                </a:lnTo>
                <a:lnTo>
                  <a:pt x="2479358" y="2123123"/>
                </a:lnTo>
                <a:lnTo>
                  <a:pt x="2479358" y="2108835"/>
                </a:lnTo>
                <a:lnTo>
                  <a:pt x="2465070" y="2108835"/>
                </a:lnTo>
                <a:lnTo>
                  <a:pt x="2465070" y="2134553"/>
                </a:lnTo>
                <a:lnTo>
                  <a:pt x="2443163" y="2134553"/>
                </a:lnTo>
                <a:lnTo>
                  <a:pt x="2443163" y="2126933"/>
                </a:lnTo>
                <a:lnTo>
                  <a:pt x="2426018" y="2126933"/>
                </a:lnTo>
                <a:lnTo>
                  <a:pt x="2426018" y="2121218"/>
                </a:lnTo>
                <a:lnTo>
                  <a:pt x="2408873" y="2121218"/>
                </a:lnTo>
                <a:lnTo>
                  <a:pt x="2408873" y="2133600"/>
                </a:lnTo>
                <a:lnTo>
                  <a:pt x="2388870" y="2133600"/>
                </a:lnTo>
                <a:lnTo>
                  <a:pt x="2388870" y="2117408"/>
                </a:lnTo>
                <a:lnTo>
                  <a:pt x="2393633" y="2117408"/>
                </a:lnTo>
                <a:lnTo>
                  <a:pt x="2393633" y="2108835"/>
                </a:lnTo>
                <a:lnTo>
                  <a:pt x="2346960" y="2108835"/>
                </a:lnTo>
                <a:lnTo>
                  <a:pt x="2346960" y="2119313"/>
                </a:lnTo>
                <a:lnTo>
                  <a:pt x="2352675" y="2119313"/>
                </a:lnTo>
                <a:lnTo>
                  <a:pt x="2352675" y="2129790"/>
                </a:lnTo>
                <a:lnTo>
                  <a:pt x="2310765" y="2129790"/>
                </a:lnTo>
                <a:lnTo>
                  <a:pt x="2310765" y="2107883"/>
                </a:lnTo>
                <a:lnTo>
                  <a:pt x="2298383" y="2103120"/>
                </a:lnTo>
                <a:lnTo>
                  <a:pt x="2298383" y="2062163"/>
                </a:lnTo>
                <a:lnTo>
                  <a:pt x="2133600" y="2062163"/>
                </a:lnTo>
                <a:lnTo>
                  <a:pt x="2127885" y="2071688"/>
                </a:lnTo>
                <a:lnTo>
                  <a:pt x="2127885" y="2096453"/>
                </a:lnTo>
                <a:lnTo>
                  <a:pt x="2096453" y="2096453"/>
                </a:lnTo>
                <a:lnTo>
                  <a:pt x="2096453" y="2105025"/>
                </a:lnTo>
                <a:lnTo>
                  <a:pt x="2065020" y="2105025"/>
                </a:lnTo>
                <a:lnTo>
                  <a:pt x="2041208" y="2099310"/>
                </a:lnTo>
                <a:lnTo>
                  <a:pt x="2041208" y="2054543"/>
                </a:lnTo>
                <a:lnTo>
                  <a:pt x="2003108" y="2054543"/>
                </a:lnTo>
                <a:lnTo>
                  <a:pt x="2003108" y="2045018"/>
                </a:lnTo>
                <a:lnTo>
                  <a:pt x="2023110" y="2045018"/>
                </a:lnTo>
                <a:lnTo>
                  <a:pt x="2023110" y="2038350"/>
                </a:lnTo>
                <a:lnTo>
                  <a:pt x="2000250" y="2038350"/>
                </a:lnTo>
                <a:cubicBezTo>
                  <a:pt x="2000250" y="2038350"/>
                  <a:pt x="2000250" y="2022158"/>
                  <a:pt x="2000250" y="2014538"/>
                </a:cubicBezTo>
                <a:cubicBezTo>
                  <a:pt x="2000250" y="2006918"/>
                  <a:pt x="1981200" y="1994535"/>
                  <a:pt x="1981200" y="1994535"/>
                </a:cubicBezTo>
                <a:lnTo>
                  <a:pt x="1981200" y="1991678"/>
                </a:lnTo>
                <a:lnTo>
                  <a:pt x="1978343" y="1989773"/>
                </a:lnTo>
                <a:lnTo>
                  <a:pt x="1978343" y="1965960"/>
                </a:lnTo>
                <a:lnTo>
                  <a:pt x="1975485" y="1962150"/>
                </a:lnTo>
                <a:lnTo>
                  <a:pt x="1972628" y="1965960"/>
                </a:lnTo>
                <a:lnTo>
                  <a:pt x="1972628" y="1989773"/>
                </a:lnTo>
                <a:lnTo>
                  <a:pt x="1969770" y="1991678"/>
                </a:lnTo>
                <a:lnTo>
                  <a:pt x="1969770" y="1994535"/>
                </a:lnTo>
                <a:cubicBezTo>
                  <a:pt x="1969770" y="1994535"/>
                  <a:pt x="1950720" y="2006918"/>
                  <a:pt x="1950720" y="2014538"/>
                </a:cubicBezTo>
                <a:cubicBezTo>
                  <a:pt x="1950720" y="2022158"/>
                  <a:pt x="1950720" y="2038350"/>
                  <a:pt x="1950720" y="2038350"/>
                </a:cubicBezTo>
                <a:lnTo>
                  <a:pt x="1927860" y="2038350"/>
                </a:lnTo>
                <a:lnTo>
                  <a:pt x="1927860" y="2045018"/>
                </a:lnTo>
                <a:lnTo>
                  <a:pt x="1947863" y="2045018"/>
                </a:lnTo>
                <a:lnTo>
                  <a:pt x="1947863" y="2054543"/>
                </a:lnTo>
                <a:lnTo>
                  <a:pt x="1919288" y="2054543"/>
                </a:lnTo>
                <a:lnTo>
                  <a:pt x="1919288" y="2061210"/>
                </a:lnTo>
                <a:lnTo>
                  <a:pt x="1889760" y="2061210"/>
                </a:lnTo>
                <a:lnTo>
                  <a:pt x="1889760" y="2051685"/>
                </a:lnTo>
                <a:lnTo>
                  <a:pt x="1871663" y="2028825"/>
                </a:lnTo>
                <a:lnTo>
                  <a:pt x="1871663" y="2009775"/>
                </a:lnTo>
                <a:lnTo>
                  <a:pt x="1874520" y="2009775"/>
                </a:lnTo>
                <a:lnTo>
                  <a:pt x="1874520" y="2002155"/>
                </a:lnTo>
                <a:lnTo>
                  <a:pt x="1871663" y="2002155"/>
                </a:lnTo>
                <a:lnTo>
                  <a:pt x="1871663" y="1981200"/>
                </a:lnTo>
                <a:lnTo>
                  <a:pt x="1868805" y="1976438"/>
                </a:lnTo>
                <a:lnTo>
                  <a:pt x="1865948" y="1981200"/>
                </a:lnTo>
                <a:lnTo>
                  <a:pt x="1865948" y="2002155"/>
                </a:lnTo>
                <a:lnTo>
                  <a:pt x="1863090" y="2002155"/>
                </a:lnTo>
                <a:lnTo>
                  <a:pt x="1863090" y="2009775"/>
                </a:lnTo>
                <a:lnTo>
                  <a:pt x="1865948" y="2009775"/>
                </a:lnTo>
                <a:lnTo>
                  <a:pt x="1865948" y="2025968"/>
                </a:lnTo>
                <a:lnTo>
                  <a:pt x="1847850" y="2048828"/>
                </a:lnTo>
                <a:lnTo>
                  <a:pt x="1847850" y="2058353"/>
                </a:lnTo>
                <a:lnTo>
                  <a:pt x="1841183" y="2058353"/>
                </a:lnTo>
                <a:lnTo>
                  <a:pt x="1841183" y="2045970"/>
                </a:lnTo>
                <a:lnTo>
                  <a:pt x="1780223" y="2045970"/>
                </a:lnTo>
                <a:lnTo>
                  <a:pt x="1772603" y="2041208"/>
                </a:lnTo>
                <a:lnTo>
                  <a:pt x="1743075" y="2041208"/>
                </a:lnTo>
                <a:lnTo>
                  <a:pt x="1743075" y="2046923"/>
                </a:lnTo>
                <a:lnTo>
                  <a:pt x="1595438" y="2046923"/>
                </a:lnTo>
                <a:lnTo>
                  <a:pt x="1586865" y="2037398"/>
                </a:lnTo>
                <a:lnTo>
                  <a:pt x="1537335" y="2037398"/>
                </a:lnTo>
                <a:lnTo>
                  <a:pt x="1537335" y="2007870"/>
                </a:lnTo>
                <a:lnTo>
                  <a:pt x="1526858" y="2007870"/>
                </a:lnTo>
                <a:lnTo>
                  <a:pt x="1526858" y="2000250"/>
                </a:lnTo>
                <a:lnTo>
                  <a:pt x="1505903" y="2000250"/>
                </a:lnTo>
                <a:lnTo>
                  <a:pt x="1505903" y="1574483"/>
                </a:lnTo>
                <a:lnTo>
                  <a:pt x="1508760" y="1571625"/>
                </a:lnTo>
                <a:lnTo>
                  <a:pt x="1508760" y="1557338"/>
                </a:lnTo>
                <a:lnTo>
                  <a:pt x="1504950" y="1555433"/>
                </a:lnTo>
                <a:cubicBezTo>
                  <a:pt x="1504950" y="1555433"/>
                  <a:pt x="1504950" y="1543050"/>
                  <a:pt x="1504950" y="1533525"/>
                </a:cubicBezTo>
                <a:cubicBezTo>
                  <a:pt x="1504950" y="1524000"/>
                  <a:pt x="1514475" y="1512570"/>
                  <a:pt x="1514475" y="1512570"/>
                </a:cubicBezTo>
                <a:lnTo>
                  <a:pt x="1514475" y="1442085"/>
                </a:lnTo>
                <a:lnTo>
                  <a:pt x="1516380" y="1442085"/>
                </a:lnTo>
                <a:lnTo>
                  <a:pt x="1516380" y="1438275"/>
                </a:lnTo>
                <a:lnTo>
                  <a:pt x="1519238" y="1429703"/>
                </a:lnTo>
                <a:lnTo>
                  <a:pt x="1525905" y="1429703"/>
                </a:lnTo>
                <a:lnTo>
                  <a:pt x="1525905" y="1425893"/>
                </a:lnTo>
                <a:lnTo>
                  <a:pt x="1531620" y="1423035"/>
                </a:lnTo>
                <a:lnTo>
                  <a:pt x="1531620" y="1418273"/>
                </a:lnTo>
                <a:lnTo>
                  <a:pt x="1519238" y="1418273"/>
                </a:lnTo>
                <a:lnTo>
                  <a:pt x="1519238" y="1401128"/>
                </a:lnTo>
                <a:lnTo>
                  <a:pt x="1511618" y="1401128"/>
                </a:lnTo>
                <a:lnTo>
                  <a:pt x="1507808" y="1406843"/>
                </a:lnTo>
                <a:lnTo>
                  <a:pt x="1500188" y="1406843"/>
                </a:lnTo>
                <a:lnTo>
                  <a:pt x="1500188" y="1329690"/>
                </a:lnTo>
                <a:lnTo>
                  <a:pt x="1503045" y="1327785"/>
                </a:lnTo>
                <a:lnTo>
                  <a:pt x="1503045" y="1323023"/>
                </a:lnTo>
                <a:lnTo>
                  <a:pt x="1501140" y="1323023"/>
                </a:lnTo>
                <a:lnTo>
                  <a:pt x="1501140" y="1309688"/>
                </a:lnTo>
                <a:lnTo>
                  <a:pt x="1508760" y="1309688"/>
                </a:lnTo>
                <a:lnTo>
                  <a:pt x="1508760" y="1304925"/>
                </a:lnTo>
                <a:lnTo>
                  <a:pt x="1503045" y="1304925"/>
                </a:lnTo>
                <a:lnTo>
                  <a:pt x="1503045" y="1302068"/>
                </a:lnTo>
                <a:cubicBezTo>
                  <a:pt x="1503045" y="1302068"/>
                  <a:pt x="1508760" y="1294448"/>
                  <a:pt x="1508760" y="1288733"/>
                </a:cubicBezTo>
                <a:cubicBezTo>
                  <a:pt x="1508760" y="1283018"/>
                  <a:pt x="1507808" y="1277303"/>
                  <a:pt x="1495425" y="1263968"/>
                </a:cubicBezTo>
                <a:cubicBezTo>
                  <a:pt x="1482090" y="1250633"/>
                  <a:pt x="1461135" y="1238250"/>
                  <a:pt x="1461135" y="1238250"/>
                </a:cubicBezTo>
                <a:lnTo>
                  <a:pt x="1461135" y="1235393"/>
                </a:lnTo>
                <a:lnTo>
                  <a:pt x="1459230" y="1235393"/>
                </a:lnTo>
                <a:lnTo>
                  <a:pt x="1459230" y="1232535"/>
                </a:lnTo>
                <a:lnTo>
                  <a:pt x="1461135" y="1231583"/>
                </a:lnTo>
                <a:lnTo>
                  <a:pt x="1461135" y="1222058"/>
                </a:lnTo>
                <a:lnTo>
                  <a:pt x="1457325" y="1220153"/>
                </a:lnTo>
                <a:lnTo>
                  <a:pt x="1457325" y="1218248"/>
                </a:lnTo>
                <a:lnTo>
                  <a:pt x="1458278" y="1217295"/>
                </a:lnTo>
                <a:lnTo>
                  <a:pt x="1458278" y="1210628"/>
                </a:lnTo>
                <a:lnTo>
                  <a:pt x="1456373" y="1207770"/>
                </a:lnTo>
                <a:lnTo>
                  <a:pt x="1456373" y="1206818"/>
                </a:lnTo>
                <a:lnTo>
                  <a:pt x="1457325" y="1205865"/>
                </a:lnTo>
                <a:lnTo>
                  <a:pt x="1457325" y="1202055"/>
                </a:lnTo>
                <a:lnTo>
                  <a:pt x="1455420" y="1200150"/>
                </a:lnTo>
                <a:lnTo>
                  <a:pt x="1455420" y="1191578"/>
                </a:lnTo>
                <a:cubicBezTo>
                  <a:pt x="1465898" y="1190625"/>
                  <a:pt x="1474470" y="1182053"/>
                  <a:pt x="1474470" y="1170623"/>
                </a:cubicBezTo>
                <a:cubicBezTo>
                  <a:pt x="1474470" y="1163955"/>
                  <a:pt x="1470660" y="1157288"/>
                  <a:pt x="1465898" y="1153478"/>
                </a:cubicBezTo>
                <a:cubicBezTo>
                  <a:pt x="1468755" y="1157288"/>
                  <a:pt x="1469708" y="1161098"/>
                  <a:pt x="1469708" y="1165860"/>
                </a:cubicBezTo>
                <a:cubicBezTo>
                  <a:pt x="1469708" y="1177290"/>
                  <a:pt x="1460183" y="1186815"/>
                  <a:pt x="1448753" y="1186815"/>
                </a:cubicBezTo>
                <a:cubicBezTo>
                  <a:pt x="1443990" y="1186815"/>
                  <a:pt x="1440180" y="1185863"/>
                  <a:pt x="1436370" y="1183005"/>
                </a:cubicBezTo>
                <a:cubicBezTo>
                  <a:pt x="1440180" y="1187768"/>
                  <a:pt x="1444943" y="1190625"/>
                  <a:pt x="1451610" y="1191578"/>
                </a:cubicBezTo>
                <a:lnTo>
                  <a:pt x="1451610" y="1201103"/>
                </a:lnTo>
                <a:lnTo>
                  <a:pt x="1449705" y="1203008"/>
                </a:lnTo>
                <a:lnTo>
                  <a:pt x="1449705" y="1206818"/>
                </a:lnTo>
                <a:lnTo>
                  <a:pt x="1450658" y="1207770"/>
                </a:lnTo>
                <a:lnTo>
                  <a:pt x="1450658" y="1208723"/>
                </a:lnTo>
                <a:lnTo>
                  <a:pt x="1448753" y="1211580"/>
                </a:lnTo>
                <a:lnTo>
                  <a:pt x="1448753" y="1218248"/>
                </a:lnTo>
                <a:lnTo>
                  <a:pt x="1449705" y="1219200"/>
                </a:lnTo>
                <a:lnTo>
                  <a:pt x="1449705" y="1221105"/>
                </a:lnTo>
                <a:lnTo>
                  <a:pt x="1445895" y="1223010"/>
                </a:lnTo>
                <a:lnTo>
                  <a:pt x="1445895" y="1232535"/>
                </a:lnTo>
                <a:lnTo>
                  <a:pt x="1447800" y="1233488"/>
                </a:lnTo>
                <a:lnTo>
                  <a:pt x="1447800" y="1236345"/>
                </a:lnTo>
                <a:lnTo>
                  <a:pt x="1445895" y="1236345"/>
                </a:lnTo>
                <a:lnTo>
                  <a:pt x="1445895" y="1239203"/>
                </a:lnTo>
                <a:cubicBezTo>
                  <a:pt x="1445895" y="1239203"/>
                  <a:pt x="1424940" y="1251585"/>
                  <a:pt x="1411605" y="1264920"/>
                </a:cubicBezTo>
                <a:cubicBezTo>
                  <a:pt x="1398270" y="1278255"/>
                  <a:pt x="1398270" y="1283970"/>
                  <a:pt x="1398270" y="1289685"/>
                </a:cubicBezTo>
                <a:cubicBezTo>
                  <a:pt x="1398270" y="1295400"/>
                  <a:pt x="1403985" y="1303020"/>
                  <a:pt x="1403985" y="1303020"/>
                </a:cubicBezTo>
                <a:lnTo>
                  <a:pt x="1403985" y="1305878"/>
                </a:lnTo>
                <a:lnTo>
                  <a:pt x="1397318" y="1305878"/>
                </a:lnTo>
                <a:lnTo>
                  <a:pt x="1397318" y="1309688"/>
                </a:lnTo>
                <a:lnTo>
                  <a:pt x="1404938" y="1309688"/>
                </a:lnTo>
                <a:lnTo>
                  <a:pt x="1404938" y="1323023"/>
                </a:lnTo>
                <a:lnTo>
                  <a:pt x="1403033" y="1323023"/>
                </a:lnTo>
                <a:lnTo>
                  <a:pt x="1403033" y="1327785"/>
                </a:lnTo>
                <a:lnTo>
                  <a:pt x="1405890" y="1329690"/>
                </a:lnTo>
                <a:lnTo>
                  <a:pt x="1405890" y="1406843"/>
                </a:lnTo>
                <a:lnTo>
                  <a:pt x="1398270" y="1406843"/>
                </a:lnTo>
                <a:lnTo>
                  <a:pt x="1394460" y="1401128"/>
                </a:lnTo>
                <a:lnTo>
                  <a:pt x="1386840" y="1401128"/>
                </a:lnTo>
                <a:lnTo>
                  <a:pt x="1386840" y="1418273"/>
                </a:lnTo>
                <a:lnTo>
                  <a:pt x="1374458" y="1418273"/>
                </a:lnTo>
                <a:lnTo>
                  <a:pt x="1374458" y="1423035"/>
                </a:lnTo>
                <a:lnTo>
                  <a:pt x="1380173" y="1425893"/>
                </a:lnTo>
                <a:lnTo>
                  <a:pt x="1380173" y="1429703"/>
                </a:lnTo>
                <a:lnTo>
                  <a:pt x="1386840" y="1429703"/>
                </a:lnTo>
                <a:lnTo>
                  <a:pt x="1389698" y="1438275"/>
                </a:lnTo>
                <a:lnTo>
                  <a:pt x="1389698" y="1442085"/>
                </a:lnTo>
                <a:lnTo>
                  <a:pt x="1391603" y="1442085"/>
                </a:lnTo>
                <a:lnTo>
                  <a:pt x="1391603" y="1512570"/>
                </a:lnTo>
                <a:cubicBezTo>
                  <a:pt x="1391603" y="1512570"/>
                  <a:pt x="1401128" y="1524000"/>
                  <a:pt x="1401128" y="1533525"/>
                </a:cubicBezTo>
                <a:cubicBezTo>
                  <a:pt x="1401128" y="1543050"/>
                  <a:pt x="1401128" y="1555433"/>
                  <a:pt x="1401128" y="1555433"/>
                </a:cubicBezTo>
                <a:lnTo>
                  <a:pt x="1397318" y="1557338"/>
                </a:lnTo>
                <a:lnTo>
                  <a:pt x="1397318" y="1571625"/>
                </a:lnTo>
                <a:lnTo>
                  <a:pt x="1400175" y="1574483"/>
                </a:lnTo>
                <a:lnTo>
                  <a:pt x="1400175" y="2000250"/>
                </a:lnTo>
                <a:lnTo>
                  <a:pt x="1395413" y="2000250"/>
                </a:lnTo>
                <a:lnTo>
                  <a:pt x="1395413" y="2008823"/>
                </a:lnTo>
                <a:lnTo>
                  <a:pt x="1390650" y="2008823"/>
                </a:lnTo>
                <a:lnTo>
                  <a:pt x="1390650" y="2019300"/>
                </a:lnTo>
                <a:lnTo>
                  <a:pt x="1246823" y="2019300"/>
                </a:lnTo>
                <a:lnTo>
                  <a:pt x="1246823" y="2029778"/>
                </a:lnTo>
                <a:lnTo>
                  <a:pt x="1253490" y="2029778"/>
                </a:lnTo>
                <a:lnTo>
                  <a:pt x="1253490" y="2036445"/>
                </a:lnTo>
                <a:lnTo>
                  <a:pt x="1000125" y="2036445"/>
                </a:lnTo>
                <a:lnTo>
                  <a:pt x="1000125" y="2025015"/>
                </a:lnTo>
                <a:lnTo>
                  <a:pt x="1008698" y="2025015"/>
                </a:lnTo>
                <a:lnTo>
                  <a:pt x="1008698" y="2010728"/>
                </a:lnTo>
                <a:lnTo>
                  <a:pt x="860108" y="2010728"/>
                </a:lnTo>
                <a:lnTo>
                  <a:pt x="860108" y="2019300"/>
                </a:lnTo>
                <a:lnTo>
                  <a:pt x="842010" y="2019300"/>
                </a:lnTo>
                <a:lnTo>
                  <a:pt x="842010" y="2005965"/>
                </a:lnTo>
                <a:lnTo>
                  <a:pt x="843915" y="2005013"/>
                </a:lnTo>
                <a:lnTo>
                  <a:pt x="843915" y="1992630"/>
                </a:lnTo>
                <a:lnTo>
                  <a:pt x="840105" y="1990725"/>
                </a:lnTo>
                <a:lnTo>
                  <a:pt x="840105" y="1931670"/>
                </a:lnTo>
                <a:cubicBezTo>
                  <a:pt x="840105" y="1931670"/>
                  <a:pt x="869633" y="1893570"/>
                  <a:pt x="869633" y="1864995"/>
                </a:cubicBezTo>
                <a:cubicBezTo>
                  <a:pt x="869633" y="1836420"/>
                  <a:pt x="845820" y="1794510"/>
                  <a:pt x="787718" y="1750695"/>
                </a:cubicBezTo>
                <a:cubicBezTo>
                  <a:pt x="729615" y="1706880"/>
                  <a:pt x="693420" y="1691640"/>
                  <a:pt x="693420" y="1691640"/>
                </a:cubicBezTo>
                <a:lnTo>
                  <a:pt x="693420" y="1688783"/>
                </a:lnTo>
                <a:lnTo>
                  <a:pt x="691515" y="1688783"/>
                </a:lnTo>
                <a:lnTo>
                  <a:pt x="691515" y="1685925"/>
                </a:lnTo>
                <a:lnTo>
                  <a:pt x="693420" y="1684973"/>
                </a:lnTo>
                <a:lnTo>
                  <a:pt x="693420" y="1675448"/>
                </a:lnTo>
                <a:lnTo>
                  <a:pt x="689610" y="1673543"/>
                </a:lnTo>
                <a:lnTo>
                  <a:pt x="689610" y="1671638"/>
                </a:lnTo>
                <a:lnTo>
                  <a:pt x="690563" y="1670685"/>
                </a:lnTo>
                <a:lnTo>
                  <a:pt x="690563" y="1664018"/>
                </a:lnTo>
                <a:lnTo>
                  <a:pt x="688658" y="1661160"/>
                </a:lnTo>
                <a:lnTo>
                  <a:pt x="688658" y="1660208"/>
                </a:lnTo>
                <a:lnTo>
                  <a:pt x="689610" y="1658303"/>
                </a:lnTo>
                <a:lnTo>
                  <a:pt x="689610" y="1653540"/>
                </a:lnTo>
                <a:lnTo>
                  <a:pt x="687705" y="1651635"/>
                </a:lnTo>
                <a:lnTo>
                  <a:pt x="687705" y="1642110"/>
                </a:lnTo>
                <a:cubicBezTo>
                  <a:pt x="698183" y="1641158"/>
                  <a:pt x="706755" y="1632585"/>
                  <a:pt x="706755" y="1622108"/>
                </a:cubicBezTo>
                <a:cubicBezTo>
                  <a:pt x="706755" y="1615440"/>
                  <a:pt x="702945" y="1608773"/>
                  <a:pt x="698183" y="1604963"/>
                </a:cubicBezTo>
                <a:cubicBezTo>
                  <a:pt x="701040" y="1608773"/>
                  <a:pt x="701993" y="1612583"/>
                  <a:pt x="701993" y="1617345"/>
                </a:cubicBezTo>
                <a:cubicBezTo>
                  <a:pt x="701993" y="1628775"/>
                  <a:pt x="692468" y="1638300"/>
                  <a:pt x="681038" y="1638300"/>
                </a:cubicBezTo>
                <a:cubicBezTo>
                  <a:pt x="676275" y="1638300"/>
                  <a:pt x="672465" y="1637348"/>
                  <a:pt x="669608" y="1634490"/>
                </a:cubicBezTo>
                <a:cubicBezTo>
                  <a:pt x="673418" y="1639253"/>
                  <a:pt x="678180" y="1642110"/>
                  <a:pt x="684848" y="1643063"/>
                </a:cubicBezTo>
                <a:lnTo>
                  <a:pt x="684848" y="1652588"/>
                </a:lnTo>
                <a:lnTo>
                  <a:pt x="682943" y="1654493"/>
                </a:lnTo>
                <a:lnTo>
                  <a:pt x="682943" y="1659255"/>
                </a:lnTo>
                <a:lnTo>
                  <a:pt x="683895" y="1661160"/>
                </a:lnTo>
                <a:lnTo>
                  <a:pt x="683895" y="1662113"/>
                </a:lnTo>
                <a:lnTo>
                  <a:pt x="681990" y="1664970"/>
                </a:lnTo>
                <a:lnTo>
                  <a:pt x="681990" y="1671638"/>
                </a:lnTo>
                <a:lnTo>
                  <a:pt x="682943" y="1672590"/>
                </a:lnTo>
                <a:lnTo>
                  <a:pt x="682943" y="1674495"/>
                </a:lnTo>
                <a:lnTo>
                  <a:pt x="679133" y="1676400"/>
                </a:lnTo>
                <a:lnTo>
                  <a:pt x="679133" y="1685925"/>
                </a:lnTo>
                <a:lnTo>
                  <a:pt x="681038" y="1686878"/>
                </a:lnTo>
                <a:lnTo>
                  <a:pt x="681038" y="1689735"/>
                </a:lnTo>
                <a:lnTo>
                  <a:pt x="679133" y="1689735"/>
                </a:lnTo>
                <a:lnTo>
                  <a:pt x="679133" y="1692593"/>
                </a:lnTo>
                <a:cubicBezTo>
                  <a:pt x="679133" y="1692593"/>
                  <a:pt x="642938" y="1707833"/>
                  <a:pt x="584835" y="1751648"/>
                </a:cubicBezTo>
                <a:cubicBezTo>
                  <a:pt x="526733" y="1795463"/>
                  <a:pt x="502920" y="1837373"/>
                  <a:pt x="502920" y="1865948"/>
                </a:cubicBezTo>
                <a:cubicBezTo>
                  <a:pt x="502920" y="1894523"/>
                  <a:pt x="531495" y="1932623"/>
                  <a:pt x="531495" y="1932623"/>
                </a:cubicBezTo>
                <a:lnTo>
                  <a:pt x="531495" y="1991678"/>
                </a:lnTo>
                <a:lnTo>
                  <a:pt x="527685" y="1993583"/>
                </a:lnTo>
                <a:lnTo>
                  <a:pt x="527685" y="2005965"/>
                </a:lnTo>
                <a:lnTo>
                  <a:pt x="529590" y="2006918"/>
                </a:lnTo>
                <a:lnTo>
                  <a:pt x="529590" y="2020253"/>
                </a:lnTo>
                <a:lnTo>
                  <a:pt x="511493" y="2020253"/>
                </a:lnTo>
                <a:lnTo>
                  <a:pt x="511493" y="1982153"/>
                </a:lnTo>
                <a:lnTo>
                  <a:pt x="502920" y="1971675"/>
                </a:lnTo>
                <a:lnTo>
                  <a:pt x="369570" y="1971675"/>
                </a:lnTo>
                <a:lnTo>
                  <a:pt x="369570" y="2009775"/>
                </a:lnTo>
                <a:lnTo>
                  <a:pt x="313373" y="2009775"/>
                </a:lnTo>
                <a:lnTo>
                  <a:pt x="313373" y="2019300"/>
                </a:lnTo>
                <a:lnTo>
                  <a:pt x="318135" y="2019300"/>
                </a:lnTo>
                <a:lnTo>
                  <a:pt x="318135" y="2043113"/>
                </a:lnTo>
                <a:lnTo>
                  <a:pt x="143828" y="2043113"/>
                </a:lnTo>
                <a:lnTo>
                  <a:pt x="143828" y="2139315"/>
                </a:lnTo>
                <a:lnTo>
                  <a:pt x="78105" y="2139315"/>
                </a:lnTo>
                <a:lnTo>
                  <a:pt x="78105" y="2174558"/>
                </a:lnTo>
                <a:lnTo>
                  <a:pt x="41910" y="2174558"/>
                </a:lnTo>
                <a:lnTo>
                  <a:pt x="29528" y="2186940"/>
                </a:lnTo>
                <a:lnTo>
                  <a:pt x="10478" y="2186940"/>
                </a:lnTo>
                <a:lnTo>
                  <a:pt x="10478" y="2208848"/>
                </a:lnTo>
                <a:lnTo>
                  <a:pt x="15240" y="2208848"/>
                </a:lnTo>
                <a:lnTo>
                  <a:pt x="15240" y="2261235"/>
                </a:lnTo>
                <a:lnTo>
                  <a:pt x="7620" y="2273618"/>
                </a:lnTo>
                <a:lnTo>
                  <a:pt x="7620" y="2289810"/>
                </a:lnTo>
                <a:lnTo>
                  <a:pt x="15240" y="2289810"/>
                </a:lnTo>
                <a:lnTo>
                  <a:pt x="15240" y="2557463"/>
                </a:lnTo>
                <a:lnTo>
                  <a:pt x="8573" y="2564130"/>
                </a:lnTo>
                <a:lnTo>
                  <a:pt x="8573" y="2578418"/>
                </a:lnTo>
                <a:lnTo>
                  <a:pt x="0" y="2582228"/>
                </a:lnTo>
                <a:lnTo>
                  <a:pt x="0" y="2614613"/>
                </a:lnTo>
                <a:lnTo>
                  <a:pt x="3108960" y="2614613"/>
                </a:lnTo>
                <a:lnTo>
                  <a:pt x="3108960" y="2383155"/>
                </a:lnTo>
                <a:cubicBezTo>
                  <a:pt x="3108960" y="2383155"/>
                  <a:pt x="3107055" y="2294573"/>
                  <a:pt x="3197543" y="2294573"/>
                </a:cubicBezTo>
                <a:cubicBezTo>
                  <a:pt x="3287078" y="2294573"/>
                  <a:pt x="3285173" y="2383155"/>
                  <a:pt x="3285173" y="2383155"/>
                </a:cubicBezTo>
                <a:lnTo>
                  <a:pt x="3285173" y="2614613"/>
                </a:lnTo>
                <a:lnTo>
                  <a:pt x="8399145" y="2614613"/>
                </a:lnTo>
                <a:lnTo>
                  <a:pt x="8399145" y="2478405"/>
                </a:lnTo>
                <a:cubicBezTo>
                  <a:pt x="8399145" y="2478405"/>
                  <a:pt x="8399145" y="2471738"/>
                  <a:pt x="8405812" y="2465070"/>
                </a:cubicBezTo>
                <a:cubicBezTo>
                  <a:pt x="8412480" y="2458403"/>
                  <a:pt x="8434388" y="2445068"/>
                  <a:pt x="8437245" y="2445068"/>
                </a:cubicBezTo>
                <a:cubicBezTo>
                  <a:pt x="8440102" y="2445068"/>
                  <a:pt x="8461057" y="2458403"/>
                  <a:pt x="8468677" y="2465070"/>
                </a:cubicBezTo>
                <a:cubicBezTo>
                  <a:pt x="8476298" y="2471738"/>
                  <a:pt x="8475345" y="2478405"/>
                  <a:pt x="8475345" y="2478405"/>
                </a:cubicBezTo>
                <a:lnTo>
                  <a:pt x="8475345" y="2614613"/>
                </a:lnTo>
                <a:lnTo>
                  <a:pt x="8680132" y="2614613"/>
                </a:lnTo>
                <a:lnTo>
                  <a:pt x="8680132" y="2607945"/>
                </a:lnTo>
                <a:lnTo>
                  <a:pt x="8674418" y="2604135"/>
                </a:lnTo>
                <a:lnTo>
                  <a:pt x="8668702" y="2604135"/>
                </a:lnTo>
                <a:lnTo>
                  <a:pt x="8668702" y="2392680"/>
                </a:lnTo>
                <a:cubicBezTo>
                  <a:pt x="8668702" y="2369820"/>
                  <a:pt x="8670607" y="2350770"/>
                  <a:pt x="8727757" y="2320290"/>
                </a:cubicBezTo>
                <a:cubicBezTo>
                  <a:pt x="8795385" y="2284095"/>
                  <a:pt x="8852535" y="2267903"/>
                  <a:pt x="8866823" y="2267903"/>
                </a:cubicBezTo>
                <a:cubicBezTo>
                  <a:pt x="8881110" y="2267903"/>
                  <a:pt x="8937307" y="2284095"/>
                  <a:pt x="9004935" y="2320290"/>
                </a:cubicBezTo>
                <a:cubicBezTo>
                  <a:pt x="9062085" y="2350770"/>
                  <a:pt x="9063990" y="2370773"/>
                  <a:pt x="9063990" y="2392680"/>
                </a:cubicBezTo>
                <a:lnTo>
                  <a:pt x="9063990" y="2604135"/>
                </a:lnTo>
                <a:lnTo>
                  <a:pt x="9058275" y="2604135"/>
                </a:lnTo>
                <a:lnTo>
                  <a:pt x="9052560" y="2607945"/>
                </a:lnTo>
                <a:lnTo>
                  <a:pt x="9052560" y="2614613"/>
                </a:lnTo>
                <a:lnTo>
                  <a:pt x="9224962" y="2614613"/>
                </a:lnTo>
                <a:lnTo>
                  <a:pt x="9224962" y="2607945"/>
                </a:lnTo>
                <a:lnTo>
                  <a:pt x="9219248" y="2604135"/>
                </a:lnTo>
                <a:lnTo>
                  <a:pt x="9213532" y="2604135"/>
                </a:lnTo>
                <a:lnTo>
                  <a:pt x="9213532" y="2392680"/>
                </a:lnTo>
                <a:cubicBezTo>
                  <a:pt x="9213532" y="2369820"/>
                  <a:pt x="9215438" y="2350770"/>
                  <a:pt x="9272588" y="2320290"/>
                </a:cubicBezTo>
                <a:cubicBezTo>
                  <a:pt x="9340215" y="2284095"/>
                  <a:pt x="9396412" y="2267903"/>
                  <a:pt x="9410700" y="2267903"/>
                </a:cubicBezTo>
                <a:cubicBezTo>
                  <a:pt x="9424988" y="2267903"/>
                  <a:pt x="9481185" y="2284095"/>
                  <a:pt x="9548812" y="2320290"/>
                </a:cubicBezTo>
                <a:cubicBezTo>
                  <a:pt x="9605962" y="2350770"/>
                  <a:pt x="9607868" y="2370773"/>
                  <a:pt x="9607868" y="2392680"/>
                </a:cubicBezTo>
                <a:lnTo>
                  <a:pt x="9607868" y="2604135"/>
                </a:lnTo>
                <a:lnTo>
                  <a:pt x="9602152" y="2604135"/>
                </a:lnTo>
                <a:lnTo>
                  <a:pt x="9596438" y="2607945"/>
                </a:lnTo>
                <a:lnTo>
                  <a:pt x="9596438" y="2614613"/>
                </a:lnTo>
                <a:lnTo>
                  <a:pt x="9801225" y="2614613"/>
                </a:lnTo>
                <a:lnTo>
                  <a:pt x="9801225" y="2478405"/>
                </a:lnTo>
                <a:cubicBezTo>
                  <a:pt x="9801225" y="2478405"/>
                  <a:pt x="9801225" y="2471738"/>
                  <a:pt x="9807892" y="2465070"/>
                </a:cubicBezTo>
                <a:cubicBezTo>
                  <a:pt x="9815512" y="2458403"/>
                  <a:pt x="9836467" y="2445068"/>
                  <a:pt x="9839325" y="2445068"/>
                </a:cubicBezTo>
                <a:cubicBezTo>
                  <a:pt x="9842183" y="2445068"/>
                  <a:pt x="9863138" y="2458403"/>
                  <a:pt x="9870758" y="2465070"/>
                </a:cubicBezTo>
                <a:cubicBezTo>
                  <a:pt x="9878377" y="2471738"/>
                  <a:pt x="9877425" y="2478405"/>
                  <a:pt x="9877425" y="2478405"/>
                </a:cubicBezTo>
                <a:lnTo>
                  <a:pt x="9877425" y="2614613"/>
                </a:lnTo>
                <a:lnTo>
                  <a:pt x="11468100" y="2614613"/>
                </a:lnTo>
                <a:lnTo>
                  <a:pt x="11469052" y="2591753"/>
                </a:lnTo>
                <a:lnTo>
                  <a:pt x="11474767" y="2591753"/>
                </a:lnTo>
                <a:lnTo>
                  <a:pt x="11474767" y="2578418"/>
                </a:lnTo>
                <a:lnTo>
                  <a:pt x="11469052" y="2578418"/>
                </a:lnTo>
                <a:close/>
                <a:moveTo>
                  <a:pt x="11242358" y="2072640"/>
                </a:moveTo>
                <a:cubicBezTo>
                  <a:pt x="11255692" y="2094548"/>
                  <a:pt x="11260455" y="2141220"/>
                  <a:pt x="11260455" y="2141220"/>
                </a:cubicBezTo>
                <a:lnTo>
                  <a:pt x="11242358" y="2138363"/>
                </a:lnTo>
                <a:cubicBezTo>
                  <a:pt x="11239500" y="2100263"/>
                  <a:pt x="11242358" y="2072640"/>
                  <a:pt x="11242358" y="2072640"/>
                </a:cubicBezTo>
                <a:close/>
                <a:moveTo>
                  <a:pt x="11171873" y="2065020"/>
                </a:moveTo>
                <a:cubicBezTo>
                  <a:pt x="11184255" y="2065020"/>
                  <a:pt x="11217592" y="2072640"/>
                  <a:pt x="11221402" y="2138363"/>
                </a:cubicBezTo>
                <a:cubicBezTo>
                  <a:pt x="11221402" y="2138363"/>
                  <a:pt x="11161395" y="2135505"/>
                  <a:pt x="11124248" y="2134553"/>
                </a:cubicBezTo>
                <a:cubicBezTo>
                  <a:pt x="11124248" y="2133600"/>
                  <a:pt x="11126152" y="2065020"/>
                  <a:pt x="11171873" y="2065020"/>
                </a:cubicBezTo>
                <a:close/>
                <a:moveTo>
                  <a:pt x="10824210" y="2138363"/>
                </a:moveTo>
                <a:lnTo>
                  <a:pt x="10806112" y="2141220"/>
                </a:lnTo>
                <a:cubicBezTo>
                  <a:pt x="10806112" y="2141220"/>
                  <a:pt x="10810875" y="2095500"/>
                  <a:pt x="10824210" y="2072640"/>
                </a:cubicBezTo>
                <a:cubicBezTo>
                  <a:pt x="10824210" y="2072640"/>
                  <a:pt x="10827067" y="2100263"/>
                  <a:pt x="10824210" y="2138363"/>
                </a:cubicBezTo>
                <a:close/>
                <a:moveTo>
                  <a:pt x="10845165" y="2137410"/>
                </a:moveTo>
                <a:cubicBezTo>
                  <a:pt x="10848975" y="2072640"/>
                  <a:pt x="10882312" y="2064068"/>
                  <a:pt x="10894695" y="2064068"/>
                </a:cubicBezTo>
                <a:cubicBezTo>
                  <a:pt x="10940415" y="2065020"/>
                  <a:pt x="10942320" y="2132648"/>
                  <a:pt x="10942320" y="2132648"/>
                </a:cubicBezTo>
                <a:cubicBezTo>
                  <a:pt x="10905173" y="2134553"/>
                  <a:pt x="10845165" y="2137410"/>
                  <a:pt x="10845165" y="2137410"/>
                </a:cubicBezTo>
                <a:close/>
                <a:moveTo>
                  <a:pt x="1416368" y="1498283"/>
                </a:moveTo>
                <a:lnTo>
                  <a:pt x="1403033" y="1498283"/>
                </a:lnTo>
                <a:lnTo>
                  <a:pt x="1403033" y="1475423"/>
                </a:lnTo>
                <a:cubicBezTo>
                  <a:pt x="1403033" y="1471613"/>
                  <a:pt x="1405890" y="1468755"/>
                  <a:pt x="1409700" y="1468755"/>
                </a:cubicBezTo>
                <a:cubicBezTo>
                  <a:pt x="1413510" y="1468755"/>
                  <a:pt x="1416368" y="1471613"/>
                  <a:pt x="1416368" y="1475423"/>
                </a:cubicBezTo>
                <a:lnTo>
                  <a:pt x="1416368" y="1498283"/>
                </a:lnTo>
                <a:close/>
                <a:moveTo>
                  <a:pt x="1425893" y="1376363"/>
                </a:moveTo>
                <a:lnTo>
                  <a:pt x="1419225" y="1376363"/>
                </a:lnTo>
                <a:lnTo>
                  <a:pt x="1419225" y="1350645"/>
                </a:lnTo>
                <a:lnTo>
                  <a:pt x="1426845" y="1350645"/>
                </a:lnTo>
                <a:lnTo>
                  <a:pt x="1426845" y="1376363"/>
                </a:lnTo>
                <a:close/>
                <a:moveTo>
                  <a:pt x="1443038" y="1502093"/>
                </a:moveTo>
                <a:lnTo>
                  <a:pt x="1426845" y="1502093"/>
                </a:lnTo>
                <a:lnTo>
                  <a:pt x="1426845" y="1473518"/>
                </a:lnTo>
                <a:cubicBezTo>
                  <a:pt x="1426845" y="1468755"/>
                  <a:pt x="1430655" y="1464945"/>
                  <a:pt x="1435418" y="1464945"/>
                </a:cubicBezTo>
                <a:cubicBezTo>
                  <a:pt x="1440180" y="1464945"/>
                  <a:pt x="1443038" y="1468755"/>
                  <a:pt x="1443038" y="1473518"/>
                </a:cubicBezTo>
                <a:lnTo>
                  <a:pt x="1443038" y="1502093"/>
                </a:lnTo>
                <a:close/>
                <a:moveTo>
                  <a:pt x="1462088" y="1388745"/>
                </a:moveTo>
                <a:lnTo>
                  <a:pt x="1452563" y="1388745"/>
                </a:lnTo>
                <a:lnTo>
                  <a:pt x="1443038" y="1388745"/>
                </a:lnTo>
                <a:lnTo>
                  <a:pt x="1443038" y="1358265"/>
                </a:lnTo>
                <a:cubicBezTo>
                  <a:pt x="1443038" y="1358265"/>
                  <a:pt x="1443038" y="1345883"/>
                  <a:pt x="1452563" y="1345883"/>
                </a:cubicBezTo>
                <a:cubicBezTo>
                  <a:pt x="1462088" y="1345883"/>
                  <a:pt x="1462088" y="1358265"/>
                  <a:pt x="1462088" y="1358265"/>
                </a:cubicBezTo>
                <a:lnTo>
                  <a:pt x="1462088" y="1388745"/>
                </a:lnTo>
                <a:close/>
                <a:moveTo>
                  <a:pt x="1479233" y="1502093"/>
                </a:moveTo>
                <a:lnTo>
                  <a:pt x="1463040" y="1502093"/>
                </a:lnTo>
                <a:lnTo>
                  <a:pt x="1463040" y="1473518"/>
                </a:lnTo>
                <a:cubicBezTo>
                  <a:pt x="1463040" y="1468755"/>
                  <a:pt x="1466850" y="1464945"/>
                  <a:pt x="1470660" y="1464945"/>
                </a:cubicBezTo>
                <a:cubicBezTo>
                  <a:pt x="1475423" y="1464945"/>
                  <a:pt x="1479233" y="1468755"/>
                  <a:pt x="1479233" y="1473518"/>
                </a:cubicBezTo>
                <a:lnTo>
                  <a:pt x="1479233" y="1502093"/>
                </a:lnTo>
                <a:close/>
                <a:moveTo>
                  <a:pt x="1486853" y="1376363"/>
                </a:moveTo>
                <a:lnTo>
                  <a:pt x="1479233" y="1376363"/>
                </a:lnTo>
                <a:lnTo>
                  <a:pt x="1479233" y="1350645"/>
                </a:lnTo>
                <a:lnTo>
                  <a:pt x="1486853" y="1350645"/>
                </a:lnTo>
                <a:lnTo>
                  <a:pt x="1486853" y="1376363"/>
                </a:lnTo>
                <a:close/>
                <a:moveTo>
                  <a:pt x="1502093" y="1498283"/>
                </a:moveTo>
                <a:lnTo>
                  <a:pt x="1488758" y="1498283"/>
                </a:lnTo>
                <a:lnTo>
                  <a:pt x="1488758" y="1475423"/>
                </a:lnTo>
                <a:cubicBezTo>
                  <a:pt x="1488758" y="1471613"/>
                  <a:pt x="1491615" y="1468755"/>
                  <a:pt x="1495425" y="1468755"/>
                </a:cubicBezTo>
                <a:cubicBezTo>
                  <a:pt x="1499235" y="1468755"/>
                  <a:pt x="1502093" y="1471613"/>
                  <a:pt x="1502093" y="1475423"/>
                </a:cubicBezTo>
                <a:lnTo>
                  <a:pt x="1502093" y="1498283"/>
                </a:lnTo>
                <a:close/>
                <a:moveTo>
                  <a:pt x="7300913" y="2280285"/>
                </a:moveTo>
                <a:cubicBezTo>
                  <a:pt x="7301865" y="2216468"/>
                  <a:pt x="7348538" y="2196465"/>
                  <a:pt x="7348538" y="2196465"/>
                </a:cubicBezTo>
                <a:cubicBezTo>
                  <a:pt x="7348538" y="2196465"/>
                  <a:pt x="7394258" y="2216468"/>
                  <a:pt x="7395210" y="2280285"/>
                </a:cubicBezTo>
                <a:lnTo>
                  <a:pt x="7395210" y="2343150"/>
                </a:lnTo>
                <a:lnTo>
                  <a:pt x="7348538" y="2343150"/>
                </a:lnTo>
                <a:lnTo>
                  <a:pt x="7300913" y="2343150"/>
                </a:lnTo>
                <a:lnTo>
                  <a:pt x="7300913" y="2280285"/>
                </a:lnTo>
                <a:close/>
                <a:moveTo>
                  <a:pt x="7347585" y="2472690"/>
                </a:moveTo>
                <a:lnTo>
                  <a:pt x="7296150" y="2472690"/>
                </a:lnTo>
                <a:lnTo>
                  <a:pt x="7300913" y="2384108"/>
                </a:lnTo>
                <a:lnTo>
                  <a:pt x="7348538" y="2384108"/>
                </a:lnTo>
                <a:lnTo>
                  <a:pt x="7395210" y="2384108"/>
                </a:lnTo>
                <a:lnTo>
                  <a:pt x="7399973" y="2472690"/>
                </a:lnTo>
                <a:lnTo>
                  <a:pt x="7347585" y="2472690"/>
                </a:lnTo>
                <a:close/>
                <a:moveTo>
                  <a:pt x="7792403" y="2280285"/>
                </a:moveTo>
                <a:cubicBezTo>
                  <a:pt x="7793355" y="2216468"/>
                  <a:pt x="7840028" y="2196465"/>
                  <a:pt x="7840028" y="2196465"/>
                </a:cubicBezTo>
                <a:cubicBezTo>
                  <a:pt x="7840028" y="2196465"/>
                  <a:pt x="7885748" y="2216468"/>
                  <a:pt x="7887653" y="2280285"/>
                </a:cubicBezTo>
                <a:lnTo>
                  <a:pt x="7887653" y="2343150"/>
                </a:lnTo>
                <a:lnTo>
                  <a:pt x="7840028" y="2343150"/>
                </a:lnTo>
                <a:lnTo>
                  <a:pt x="7792403" y="2343150"/>
                </a:lnTo>
                <a:lnTo>
                  <a:pt x="7792403" y="2280285"/>
                </a:lnTo>
                <a:close/>
                <a:moveTo>
                  <a:pt x="7839075" y="2472690"/>
                </a:moveTo>
                <a:lnTo>
                  <a:pt x="7787640" y="2472690"/>
                </a:lnTo>
                <a:lnTo>
                  <a:pt x="7791450" y="2384108"/>
                </a:lnTo>
                <a:lnTo>
                  <a:pt x="7839075" y="2384108"/>
                </a:lnTo>
                <a:lnTo>
                  <a:pt x="7886700" y="2384108"/>
                </a:lnTo>
                <a:lnTo>
                  <a:pt x="7890510" y="2472690"/>
                </a:lnTo>
                <a:lnTo>
                  <a:pt x="7839075" y="2472690"/>
                </a:lnTo>
                <a:close/>
                <a:moveTo>
                  <a:pt x="8376285" y="1947863"/>
                </a:moveTo>
                <a:lnTo>
                  <a:pt x="8370570" y="1947863"/>
                </a:lnTo>
                <a:lnTo>
                  <a:pt x="8370570" y="1870710"/>
                </a:lnTo>
                <a:lnTo>
                  <a:pt x="8376285" y="1870710"/>
                </a:lnTo>
                <a:lnTo>
                  <a:pt x="8376285" y="1947863"/>
                </a:lnTo>
                <a:close/>
                <a:moveTo>
                  <a:pt x="8420100" y="1942148"/>
                </a:moveTo>
                <a:lnTo>
                  <a:pt x="8413432" y="1942148"/>
                </a:lnTo>
                <a:lnTo>
                  <a:pt x="8413432" y="1864995"/>
                </a:lnTo>
                <a:lnTo>
                  <a:pt x="8420100" y="1864995"/>
                </a:lnTo>
                <a:lnTo>
                  <a:pt x="8420100" y="1942148"/>
                </a:lnTo>
                <a:close/>
                <a:moveTo>
                  <a:pt x="8476298" y="1936433"/>
                </a:moveTo>
                <a:lnTo>
                  <a:pt x="8467725" y="1936433"/>
                </a:lnTo>
                <a:lnTo>
                  <a:pt x="8467725" y="1859280"/>
                </a:lnTo>
                <a:lnTo>
                  <a:pt x="8476298" y="1859280"/>
                </a:lnTo>
                <a:lnTo>
                  <a:pt x="8476298" y="1936433"/>
                </a:lnTo>
                <a:close/>
                <a:moveTo>
                  <a:pt x="8671560" y="2146935"/>
                </a:moveTo>
                <a:lnTo>
                  <a:pt x="8648700" y="2146935"/>
                </a:lnTo>
                <a:lnTo>
                  <a:pt x="8648700" y="2105025"/>
                </a:lnTo>
                <a:lnTo>
                  <a:pt x="8670607" y="2105025"/>
                </a:lnTo>
                <a:lnTo>
                  <a:pt x="8670607" y="2146935"/>
                </a:lnTo>
                <a:close/>
                <a:moveTo>
                  <a:pt x="8684895" y="1982153"/>
                </a:moveTo>
                <a:lnTo>
                  <a:pt x="8684895" y="2057400"/>
                </a:lnTo>
                <a:lnTo>
                  <a:pt x="8660130" y="2057400"/>
                </a:lnTo>
                <a:lnTo>
                  <a:pt x="8635365" y="2057400"/>
                </a:lnTo>
                <a:lnTo>
                  <a:pt x="8635365" y="1982153"/>
                </a:lnTo>
                <a:cubicBezTo>
                  <a:pt x="8635365" y="1982153"/>
                  <a:pt x="8634412" y="1975485"/>
                  <a:pt x="8642985" y="1967865"/>
                </a:cubicBezTo>
                <a:cubicBezTo>
                  <a:pt x="8651557" y="1960245"/>
                  <a:pt x="8658225" y="1956435"/>
                  <a:pt x="8660130" y="1956435"/>
                </a:cubicBezTo>
                <a:cubicBezTo>
                  <a:pt x="8662988" y="1956435"/>
                  <a:pt x="8669655" y="1960245"/>
                  <a:pt x="8678227" y="1967865"/>
                </a:cubicBezTo>
                <a:cubicBezTo>
                  <a:pt x="8685848" y="1975485"/>
                  <a:pt x="8684895" y="1982153"/>
                  <a:pt x="8684895" y="1982153"/>
                </a:cubicBezTo>
                <a:close/>
                <a:moveTo>
                  <a:pt x="8807768" y="2146935"/>
                </a:moveTo>
                <a:lnTo>
                  <a:pt x="8785860" y="2146935"/>
                </a:lnTo>
                <a:lnTo>
                  <a:pt x="8785860" y="2105025"/>
                </a:lnTo>
                <a:lnTo>
                  <a:pt x="8807768" y="2105025"/>
                </a:lnTo>
                <a:lnTo>
                  <a:pt x="8807768" y="2146935"/>
                </a:lnTo>
                <a:close/>
                <a:moveTo>
                  <a:pt x="8822055" y="1982153"/>
                </a:moveTo>
                <a:lnTo>
                  <a:pt x="8822055" y="2057400"/>
                </a:lnTo>
                <a:lnTo>
                  <a:pt x="8797290" y="2057400"/>
                </a:lnTo>
                <a:lnTo>
                  <a:pt x="8772525" y="2057400"/>
                </a:lnTo>
                <a:lnTo>
                  <a:pt x="8772525" y="1982153"/>
                </a:lnTo>
                <a:cubicBezTo>
                  <a:pt x="8772525" y="1982153"/>
                  <a:pt x="8771573" y="1975485"/>
                  <a:pt x="8780145" y="1967865"/>
                </a:cubicBezTo>
                <a:cubicBezTo>
                  <a:pt x="8787765" y="1960245"/>
                  <a:pt x="8795385" y="1956435"/>
                  <a:pt x="8797290" y="1956435"/>
                </a:cubicBezTo>
                <a:cubicBezTo>
                  <a:pt x="8800148" y="1956435"/>
                  <a:pt x="8806815" y="1960245"/>
                  <a:pt x="8815388" y="1967865"/>
                </a:cubicBezTo>
                <a:cubicBezTo>
                  <a:pt x="8823007" y="1975485"/>
                  <a:pt x="8822055" y="1982153"/>
                  <a:pt x="8822055" y="1982153"/>
                </a:cubicBezTo>
                <a:close/>
                <a:moveTo>
                  <a:pt x="8944927" y="2146935"/>
                </a:moveTo>
                <a:lnTo>
                  <a:pt x="8923020" y="2146935"/>
                </a:lnTo>
                <a:lnTo>
                  <a:pt x="8923020" y="2105025"/>
                </a:lnTo>
                <a:lnTo>
                  <a:pt x="8944927" y="2105025"/>
                </a:lnTo>
                <a:lnTo>
                  <a:pt x="8944927" y="2146935"/>
                </a:lnTo>
                <a:close/>
                <a:moveTo>
                  <a:pt x="8959215" y="1982153"/>
                </a:moveTo>
                <a:lnTo>
                  <a:pt x="8959215" y="2057400"/>
                </a:lnTo>
                <a:lnTo>
                  <a:pt x="8934450" y="2057400"/>
                </a:lnTo>
                <a:lnTo>
                  <a:pt x="8909685" y="2057400"/>
                </a:lnTo>
                <a:lnTo>
                  <a:pt x="8909685" y="1982153"/>
                </a:lnTo>
                <a:cubicBezTo>
                  <a:pt x="8909685" y="1982153"/>
                  <a:pt x="8908732" y="1975485"/>
                  <a:pt x="8917305" y="1967865"/>
                </a:cubicBezTo>
                <a:cubicBezTo>
                  <a:pt x="8924925" y="1960245"/>
                  <a:pt x="8932545" y="1956435"/>
                  <a:pt x="8934450" y="1956435"/>
                </a:cubicBezTo>
                <a:cubicBezTo>
                  <a:pt x="8937307" y="1956435"/>
                  <a:pt x="8943975" y="1960245"/>
                  <a:pt x="8951595" y="1967865"/>
                </a:cubicBezTo>
                <a:cubicBezTo>
                  <a:pt x="8960168" y="1975485"/>
                  <a:pt x="8959215" y="1982153"/>
                  <a:pt x="8959215" y="1982153"/>
                </a:cubicBezTo>
                <a:close/>
                <a:moveTo>
                  <a:pt x="9082088" y="2146935"/>
                </a:moveTo>
                <a:lnTo>
                  <a:pt x="9060180" y="2146935"/>
                </a:lnTo>
                <a:lnTo>
                  <a:pt x="9060180" y="2105025"/>
                </a:lnTo>
                <a:lnTo>
                  <a:pt x="9082088" y="2105025"/>
                </a:lnTo>
                <a:lnTo>
                  <a:pt x="9082088" y="2146935"/>
                </a:lnTo>
                <a:close/>
                <a:moveTo>
                  <a:pt x="9096375" y="1982153"/>
                </a:moveTo>
                <a:lnTo>
                  <a:pt x="9096375" y="2057400"/>
                </a:lnTo>
                <a:lnTo>
                  <a:pt x="9071610" y="2057400"/>
                </a:lnTo>
                <a:lnTo>
                  <a:pt x="9046845" y="2057400"/>
                </a:lnTo>
                <a:lnTo>
                  <a:pt x="9046845" y="1982153"/>
                </a:lnTo>
                <a:cubicBezTo>
                  <a:pt x="9046845" y="1982153"/>
                  <a:pt x="9045893" y="1975485"/>
                  <a:pt x="9054465" y="1967865"/>
                </a:cubicBezTo>
                <a:cubicBezTo>
                  <a:pt x="9062085" y="1960245"/>
                  <a:pt x="9069705" y="1956435"/>
                  <a:pt x="9072562" y="1956435"/>
                </a:cubicBezTo>
                <a:cubicBezTo>
                  <a:pt x="9075420" y="1956435"/>
                  <a:pt x="9082088" y="1960245"/>
                  <a:pt x="9089707" y="1967865"/>
                </a:cubicBezTo>
                <a:cubicBezTo>
                  <a:pt x="9096375" y="1975485"/>
                  <a:pt x="9096375" y="1982153"/>
                  <a:pt x="9096375" y="1982153"/>
                </a:cubicBezTo>
                <a:close/>
                <a:moveTo>
                  <a:pt x="9218295" y="2146935"/>
                </a:moveTo>
                <a:lnTo>
                  <a:pt x="9196388" y="2146935"/>
                </a:lnTo>
                <a:lnTo>
                  <a:pt x="9196388" y="2105025"/>
                </a:lnTo>
                <a:lnTo>
                  <a:pt x="9218295" y="2105025"/>
                </a:lnTo>
                <a:lnTo>
                  <a:pt x="9218295" y="2146935"/>
                </a:lnTo>
                <a:close/>
                <a:moveTo>
                  <a:pt x="9231630" y="1982153"/>
                </a:moveTo>
                <a:lnTo>
                  <a:pt x="9231630" y="2057400"/>
                </a:lnTo>
                <a:lnTo>
                  <a:pt x="9206865" y="2057400"/>
                </a:lnTo>
                <a:lnTo>
                  <a:pt x="9182100" y="2057400"/>
                </a:lnTo>
                <a:lnTo>
                  <a:pt x="9182100" y="1982153"/>
                </a:lnTo>
                <a:cubicBezTo>
                  <a:pt x="9182100" y="1982153"/>
                  <a:pt x="9181148" y="1975485"/>
                  <a:pt x="9189720" y="1967865"/>
                </a:cubicBezTo>
                <a:cubicBezTo>
                  <a:pt x="9197340" y="1960245"/>
                  <a:pt x="9204960" y="1956435"/>
                  <a:pt x="9206865" y="1956435"/>
                </a:cubicBezTo>
                <a:cubicBezTo>
                  <a:pt x="9209723" y="1956435"/>
                  <a:pt x="9216390" y="1960245"/>
                  <a:pt x="9224010" y="1967865"/>
                </a:cubicBezTo>
                <a:cubicBezTo>
                  <a:pt x="9232582" y="1975485"/>
                  <a:pt x="9231630" y="1982153"/>
                  <a:pt x="9231630" y="1982153"/>
                </a:cubicBezTo>
                <a:close/>
                <a:moveTo>
                  <a:pt x="9354502" y="2146935"/>
                </a:moveTo>
                <a:lnTo>
                  <a:pt x="9332595" y="2146935"/>
                </a:lnTo>
                <a:lnTo>
                  <a:pt x="9332595" y="2105025"/>
                </a:lnTo>
                <a:lnTo>
                  <a:pt x="9354502" y="2105025"/>
                </a:lnTo>
                <a:lnTo>
                  <a:pt x="9354502" y="2146935"/>
                </a:lnTo>
                <a:close/>
                <a:moveTo>
                  <a:pt x="9368790" y="1982153"/>
                </a:moveTo>
                <a:lnTo>
                  <a:pt x="9368790" y="2057400"/>
                </a:lnTo>
                <a:lnTo>
                  <a:pt x="9344025" y="2057400"/>
                </a:lnTo>
                <a:lnTo>
                  <a:pt x="9319260" y="2057400"/>
                </a:lnTo>
                <a:lnTo>
                  <a:pt x="9319260" y="1982153"/>
                </a:lnTo>
                <a:cubicBezTo>
                  <a:pt x="9319260" y="1982153"/>
                  <a:pt x="9318307" y="1975485"/>
                  <a:pt x="9326880" y="1967865"/>
                </a:cubicBezTo>
                <a:cubicBezTo>
                  <a:pt x="9334500" y="1960245"/>
                  <a:pt x="9342120" y="1956435"/>
                  <a:pt x="9344977" y="1956435"/>
                </a:cubicBezTo>
                <a:cubicBezTo>
                  <a:pt x="9347835" y="1956435"/>
                  <a:pt x="9354502" y="1960245"/>
                  <a:pt x="9362123" y="1967865"/>
                </a:cubicBezTo>
                <a:cubicBezTo>
                  <a:pt x="9369743" y="1975485"/>
                  <a:pt x="9368790" y="1982153"/>
                  <a:pt x="9368790" y="1982153"/>
                </a:cubicBezTo>
                <a:close/>
                <a:moveTo>
                  <a:pt x="9491662" y="2146935"/>
                </a:moveTo>
                <a:lnTo>
                  <a:pt x="9469755" y="2146935"/>
                </a:lnTo>
                <a:lnTo>
                  <a:pt x="9469755" y="2105025"/>
                </a:lnTo>
                <a:lnTo>
                  <a:pt x="9491662" y="2105025"/>
                </a:lnTo>
                <a:lnTo>
                  <a:pt x="9491662" y="2146935"/>
                </a:lnTo>
                <a:close/>
                <a:moveTo>
                  <a:pt x="9505950" y="1982153"/>
                </a:moveTo>
                <a:lnTo>
                  <a:pt x="9505950" y="2057400"/>
                </a:lnTo>
                <a:lnTo>
                  <a:pt x="9481185" y="2057400"/>
                </a:lnTo>
                <a:lnTo>
                  <a:pt x="9456420" y="2057400"/>
                </a:lnTo>
                <a:lnTo>
                  <a:pt x="9456420" y="1982153"/>
                </a:lnTo>
                <a:cubicBezTo>
                  <a:pt x="9456420" y="1982153"/>
                  <a:pt x="9455468" y="1975485"/>
                  <a:pt x="9464040" y="1967865"/>
                </a:cubicBezTo>
                <a:cubicBezTo>
                  <a:pt x="9471660" y="1960245"/>
                  <a:pt x="9479280" y="1956435"/>
                  <a:pt x="9482138" y="1956435"/>
                </a:cubicBezTo>
                <a:cubicBezTo>
                  <a:pt x="9484995" y="1956435"/>
                  <a:pt x="9491662" y="1960245"/>
                  <a:pt x="9500235" y="1967865"/>
                </a:cubicBezTo>
                <a:cubicBezTo>
                  <a:pt x="9506902" y="1975485"/>
                  <a:pt x="9505950" y="1982153"/>
                  <a:pt x="9505950" y="1982153"/>
                </a:cubicBezTo>
                <a:close/>
                <a:moveTo>
                  <a:pt x="9628823" y="2146935"/>
                </a:moveTo>
                <a:lnTo>
                  <a:pt x="9606915" y="2146935"/>
                </a:lnTo>
                <a:lnTo>
                  <a:pt x="9606915" y="2105025"/>
                </a:lnTo>
                <a:lnTo>
                  <a:pt x="9628823" y="2105025"/>
                </a:lnTo>
                <a:lnTo>
                  <a:pt x="9628823" y="2146935"/>
                </a:lnTo>
                <a:close/>
                <a:moveTo>
                  <a:pt x="9643110" y="1982153"/>
                </a:moveTo>
                <a:lnTo>
                  <a:pt x="9643110" y="2057400"/>
                </a:lnTo>
                <a:lnTo>
                  <a:pt x="9618345" y="2057400"/>
                </a:lnTo>
                <a:lnTo>
                  <a:pt x="9593580" y="2057400"/>
                </a:lnTo>
                <a:lnTo>
                  <a:pt x="9593580" y="1982153"/>
                </a:lnTo>
                <a:cubicBezTo>
                  <a:pt x="9593580" y="1982153"/>
                  <a:pt x="9592627" y="1975485"/>
                  <a:pt x="9600248" y="1967865"/>
                </a:cubicBezTo>
                <a:cubicBezTo>
                  <a:pt x="9608820" y="1960245"/>
                  <a:pt x="9615488" y="1956435"/>
                  <a:pt x="9618345" y="1956435"/>
                </a:cubicBezTo>
                <a:cubicBezTo>
                  <a:pt x="9621202" y="1956435"/>
                  <a:pt x="9627870" y="1960245"/>
                  <a:pt x="9635490" y="1967865"/>
                </a:cubicBezTo>
                <a:cubicBezTo>
                  <a:pt x="9643110" y="1975485"/>
                  <a:pt x="9643110" y="1982153"/>
                  <a:pt x="9643110" y="1982153"/>
                </a:cubicBezTo>
                <a:close/>
                <a:moveTo>
                  <a:pt x="9809798" y="1936433"/>
                </a:moveTo>
                <a:lnTo>
                  <a:pt x="9801225" y="1936433"/>
                </a:lnTo>
                <a:lnTo>
                  <a:pt x="9801225" y="1859280"/>
                </a:lnTo>
                <a:lnTo>
                  <a:pt x="9809798" y="1859280"/>
                </a:lnTo>
                <a:lnTo>
                  <a:pt x="9809798" y="1936433"/>
                </a:lnTo>
                <a:close/>
                <a:moveTo>
                  <a:pt x="9865042" y="1942148"/>
                </a:moveTo>
                <a:lnTo>
                  <a:pt x="9858375" y="1942148"/>
                </a:lnTo>
                <a:lnTo>
                  <a:pt x="9858375" y="1864995"/>
                </a:lnTo>
                <a:lnTo>
                  <a:pt x="9865042" y="1864995"/>
                </a:lnTo>
                <a:lnTo>
                  <a:pt x="9865042" y="1942148"/>
                </a:lnTo>
                <a:close/>
                <a:moveTo>
                  <a:pt x="9907905" y="1947863"/>
                </a:moveTo>
                <a:lnTo>
                  <a:pt x="9902190" y="1947863"/>
                </a:lnTo>
                <a:lnTo>
                  <a:pt x="9902190" y="1870710"/>
                </a:lnTo>
                <a:lnTo>
                  <a:pt x="9907905" y="1870710"/>
                </a:lnTo>
                <a:lnTo>
                  <a:pt x="9907905" y="1947863"/>
                </a:lnTo>
                <a:close/>
                <a:moveTo>
                  <a:pt x="10973752" y="2130743"/>
                </a:moveTo>
                <a:cubicBezTo>
                  <a:pt x="10973752" y="2130743"/>
                  <a:pt x="10974705" y="2058353"/>
                  <a:pt x="11032808" y="2058353"/>
                </a:cubicBezTo>
                <a:cubicBezTo>
                  <a:pt x="11091862" y="2058353"/>
                  <a:pt x="11092815" y="2130743"/>
                  <a:pt x="11092815" y="2130743"/>
                </a:cubicBezTo>
                <a:lnTo>
                  <a:pt x="11032808" y="2130743"/>
                </a:lnTo>
                <a:lnTo>
                  <a:pt x="10973752" y="2130743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16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伦敦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579436" y="32761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London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AEC5907-A551-4DBD-83E9-FADBAABDE7A2}"/>
              </a:ext>
            </a:extLst>
          </p:cNvPr>
          <p:cNvGrpSpPr/>
          <p:nvPr/>
        </p:nvGrpSpPr>
        <p:grpSpPr>
          <a:xfrm>
            <a:off x="2030741" y="3249551"/>
            <a:ext cx="8137498" cy="3108022"/>
            <a:chOff x="0" y="2420360"/>
            <a:chExt cx="12198979" cy="465925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2A931678-9728-476E-9786-55FE8A00E052}"/>
                </a:ext>
              </a:extLst>
            </p:cNvPr>
            <p:cNvSpPr/>
            <p:nvPr/>
          </p:nvSpPr>
          <p:spPr>
            <a:xfrm>
              <a:off x="832511" y="2947234"/>
              <a:ext cx="8518786" cy="3776191"/>
            </a:xfrm>
            <a:custGeom>
              <a:avLst/>
              <a:gdLst>
                <a:gd name="connsiteX0" fmla="*/ 4337722 w 8518786"/>
                <a:gd name="connsiteY0" fmla="*/ 344816 h 3776191"/>
                <a:gd name="connsiteX1" fmla="*/ 4328309 w 8518786"/>
                <a:gd name="connsiteY1" fmla="*/ 354228 h 3776191"/>
                <a:gd name="connsiteX2" fmla="*/ 4325171 w 8518786"/>
                <a:gd name="connsiteY2" fmla="*/ 379330 h 3776191"/>
                <a:gd name="connsiteX3" fmla="*/ 4325171 w 8518786"/>
                <a:gd name="connsiteY3" fmla="*/ 406000 h 3776191"/>
                <a:gd name="connsiteX4" fmla="*/ 4309483 w 8518786"/>
                <a:gd name="connsiteY4" fmla="*/ 421688 h 3776191"/>
                <a:gd name="connsiteX5" fmla="*/ 4301639 w 8518786"/>
                <a:gd name="connsiteY5" fmla="*/ 442084 h 3776191"/>
                <a:gd name="connsiteX6" fmla="*/ 4314189 w 8518786"/>
                <a:gd name="connsiteY6" fmla="*/ 445221 h 3776191"/>
                <a:gd name="connsiteX7" fmla="*/ 4326740 w 8518786"/>
                <a:gd name="connsiteY7" fmla="*/ 449928 h 3776191"/>
                <a:gd name="connsiteX8" fmla="*/ 4326740 w 8518786"/>
                <a:gd name="connsiteY8" fmla="*/ 459341 h 3776191"/>
                <a:gd name="connsiteX9" fmla="*/ 4315758 w 8518786"/>
                <a:gd name="connsiteY9" fmla="*/ 478167 h 3776191"/>
                <a:gd name="connsiteX10" fmla="*/ 4318896 w 8518786"/>
                <a:gd name="connsiteY10" fmla="*/ 531507 h 3776191"/>
                <a:gd name="connsiteX11" fmla="*/ 4249867 w 8518786"/>
                <a:gd name="connsiteY11" fmla="*/ 796641 h 3776191"/>
                <a:gd name="connsiteX12" fmla="*/ 4231041 w 8518786"/>
                <a:gd name="connsiteY12" fmla="*/ 835862 h 3776191"/>
                <a:gd name="connsiteX13" fmla="*/ 4223197 w 8518786"/>
                <a:gd name="connsiteY13" fmla="*/ 849981 h 3776191"/>
                <a:gd name="connsiteX14" fmla="*/ 4227903 w 8518786"/>
                <a:gd name="connsiteY14" fmla="*/ 865670 h 3776191"/>
                <a:gd name="connsiteX15" fmla="*/ 4240454 w 8518786"/>
                <a:gd name="connsiteY15" fmla="*/ 892339 h 3776191"/>
                <a:gd name="connsiteX16" fmla="*/ 4238885 w 8518786"/>
                <a:gd name="connsiteY16" fmla="*/ 920579 h 3776191"/>
                <a:gd name="connsiteX17" fmla="*/ 4237316 w 8518786"/>
                <a:gd name="connsiteY17" fmla="*/ 925285 h 3776191"/>
                <a:gd name="connsiteX18" fmla="*/ 4237316 w 8518786"/>
                <a:gd name="connsiteY18" fmla="*/ 929992 h 3776191"/>
                <a:gd name="connsiteX19" fmla="*/ 4242023 w 8518786"/>
                <a:gd name="connsiteY19" fmla="*/ 967644 h 3776191"/>
                <a:gd name="connsiteX20" fmla="*/ 4242023 w 8518786"/>
                <a:gd name="connsiteY20" fmla="*/ 1005296 h 3776191"/>
                <a:gd name="connsiteX21" fmla="*/ 4242023 w 8518786"/>
                <a:gd name="connsiteY21" fmla="*/ 1068049 h 3776191"/>
                <a:gd name="connsiteX22" fmla="*/ 4242023 w 8518786"/>
                <a:gd name="connsiteY22" fmla="*/ 1129234 h 3776191"/>
                <a:gd name="connsiteX23" fmla="*/ 4229472 w 8518786"/>
                <a:gd name="connsiteY23" fmla="*/ 1143353 h 3776191"/>
                <a:gd name="connsiteX24" fmla="*/ 4218490 w 8518786"/>
                <a:gd name="connsiteY24" fmla="*/ 1157473 h 3776191"/>
                <a:gd name="connsiteX25" fmla="*/ 4224765 w 8518786"/>
                <a:gd name="connsiteY25" fmla="*/ 1170024 h 3776191"/>
                <a:gd name="connsiteX26" fmla="*/ 4237316 w 8518786"/>
                <a:gd name="connsiteY26" fmla="*/ 1179437 h 3776191"/>
                <a:gd name="connsiteX27" fmla="*/ 4240454 w 8518786"/>
                <a:gd name="connsiteY27" fmla="*/ 1196694 h 3776191"/>
                <a:gd name="connsiteX28" fmla="*/ 4238885 w 8518786"/>
                <a:gd name="connsiteY28" fmla="*/ 1217089 h 3776191"/>
                <a:gd name="connsiteX29" fmla="*/ 4212215 w 8518786"/>
                <a:gd name="connsiteY29" fmla="*/ 1226502 h 3776191"/>
                <a:gd name="connsiteX30" fmla="*/ 4240454 w 8518786"/>
                <a:gd name="connsiteY30" fmla="*/ 1240621 h 3776191"/>
                <a:gd name="connsiteX31" fmla="*/ 4242023 w 8518786"/>
                <a:gd name="connsiteY31" fmla="*/ 1250035 h 3776191"/>
                <a:gd name="connsiteX32" fmla="*/ 4237316 w 8518786"/>
                <a:gd name="connsiteY32" fmla="*/ 1259448 h 3776191"/>
                <a:gd name="connsiteX33" fmla="*/ 4160443 w 8518786"/>
                <a:gd name="connsiteY33" fmla="*/ 1271998 h 3776191"/>
                <a:gd name="connsiteX34" fmla="*/ 4078863 w 8518786"/>
                <a:gd name="connsiteY34" fmla="*/ 1278274 h 3776191"/>
                <a:gd name="connsiteX35" fmla="*/ 4014541 w 8518786"/>
                <a:gd name="connsiteY35" fmla="*/ 1295531 h 3776191"/>
                <a:gd name="connsiteX36" fmla="*/ 3584680 w 8518786"/>
                <a:gd name="connsiteY36" fmla="*/ 1359854 h 3776191"/>
                <a:gd name="connsiteX37" fmla="*/ 3568991 w 8518786"/>
                <a:gd name="connsiteY37" fmla="*/ 1348872 h 3776191"/>
                <a:gd name="connsiteX38" fmla="*/ 3551734 w 8518786"/>
                <a:gd name="connsiteY38" fmla="*/ 1347302 h 3776191"/>
                <a:gd name="connsiteX39" fmla="*/ 3501532 w 8518786"/>
                <a:gd name="connsiteY39" fmla="*/ 1358284 h 3776191"/>
                <a:gd name="connsiteX40" fmla="*/ 3454466 w 8518786"/>
                <a:gd name="connsiteY40" fmla="*/ 1364560 h 3776191"/>
                <a:gd name="connsiteX41" fmla="*/ 3446622 w 8518786"/>
                <a:gd name="connsiteY41" fmla="*/ 1372404 h 3776191"/>
                <a:gd name="connsiteX42" fmla="*/ 3438778 w 8518786"/>
                <a:gd name="connsiteY42" fmla="*/ 1381817 h 3776191"/>
                <a:gd name="connsiteX43" fmla="*/ 3168938 w 8518786"/>
                <a:gd name="connsiteY43" fmla="*/ 1421038 h 3776191"/>
                <a:gd name="connsiteX44" fmla="*/ 3168938 w 8518786"/>
                <a:gd name="connsiteY44" fmla="*/ 1421038 h 3776191"/>
                <a:gd name="connsiteX45" fmla="*/ 2892822 w 8518786"/>
                <a:gd name="connsiteY45" fmla="*/ 1463397 h 3776191"/>
                <a:gd name="connsiteX46" fmla="*/ 2891254 w 8518786"/>
                <a:gd name="connsiteY46" fmla="*/ 1421038 h 3776191"/>
                <a:gd name="connsiteX47" fmla="*/ 2889685 w 8518786"/>
                <a:gd name="connsiteY47" fmla="*/ 1380248 h 3776191"/>
                <a:gd name="connsiteX48" fmla="*/ 2855170 w 8518786"/>
                <a:gd name="connsiteY48" fmla="*/ 1380248 h 3776191"/>
                <a:gd name="connsiteX49" fmla="*/ 2850464 w 8518786"/>
                <a:gd name="connsiteY49" fmla="*/ 1405349 h 3776191"/>
                <a:gd name="connsiteX50" fmla="*/ 2853601 w 8518786"/>
                <a:gd name="connsiteY50" fmla="*/ 1428882 h 3776191"/>
                <a:gd name="connsiteX51" fmla="*/ 2848895 w 8518786"/>
                <a:gd name="connsiteY51" fmla="*/ 1421038 h 3776191"/>
                <a:gd name="connsiteX52" fmla="*/ 2844189 w 8518786"/>
                <a:gd name="connsiteY52" fmla="*/ 1414763 h 3776191"/>
                <a:gd name="connsiteX53" fmla="*/ 2839482 w 8518786"/>
                <a:gd name="connsiteY53" fmla="*/ 1422607 h 3776191"/>
                <a:gd name="connsiteX54" fmla="*/ 2836344 w 8518786"/>
                <a:gd name="connsiteY54" fmla="*/ 1432020 h 3776191"/>
                <a:gd name="connsiteX55" fmla="*/ 2833207 w 8518786"/>
                <a:gd name="connsiteY55" fmla="*/ 1424176 h 3776191"/>
                <a:gd name="connsiteX56" fmla="*/ 2828500 w 8518786"/>
                <a:gd name="connsiteY56" fmla="*/ 1417900 h 3776191"/>
                <a:gd name="connsiteX57" fmla="*/ 2823794 w 8518786"/>
                <a:gd name="connsiteY57" fmla="*/ 1427313 h 3776191"/>
                <a:gd name="connsiteX58" fmla="*/ 2819087 w 8518786"/>
                <a:gd name="connsiteY58" fmla="*/ 1436726 h 3776191"/>
                <a:gd name="connsiteX59" fmla="*/ 2815949 w 8518786"/>
                <a:gd name="connsiteY59" fmla="*/ 1427313 h 3776191"/>
                <a:gd name="connsiteX60" fmla="*/ 2811243 w 8518786"/>
                <a:gd name="connsiteY60" fmla="*/ 1421038 h 3776191"/>
                <a:gd name="connsiteX61" fmla="*/ 2808105 w 8518786"/>
                <a:gd name="connsiteY61" fmla="*/ 1432020 h 3776191"/>
                <a:gd name="connsiteX62" fmla="*/ 2801830 w 8518786"/>
                <a:gd name="connsiteY62" fmla="*/ 1439864 h 3776191"/>
                <a:gd name="connsiteX63" fmla="*/ 2801830 w 8518786"/>
                <a:gd name="connsiteY63" fmla="*/ 1424176 h 3776191"/>
                <a:gd name="connsiteX64" fmla="*/ 2803399 w 8518786"/>
                <a:gd name="connsiteY64" fmla="*/ 1408487 h 3776191"/>
                <a:gd name="connsiteX65" fmla="*/ 2792417 w 8518786"/>
                <a:gd name="connsiteY65" fmla="*/ 1402211 h 3776191"/>
                <a:gd name="connsiteX66" fmla="*/ 2781435 w 8518786"/>
                <a:gd name="connsiteY66" fmla="*/ 1395937 h 3776191"/>
                <a:gd name="connsiteX67" fmla="*/ 2787710 w 8518786"/>
                <a:gd name="connsiteY67" fmla="*/ 1383386 h 3776191"/>
                <a:gd name="connsiteX68" fmla="*/ 2792417 w 8518786"/>
                <a:gd name="connsiteY68" fmla="*/ 1372404 h 3776191"/>
                <a:gd name="connsiteX69" fmla="*/ 2786142 w 8518786"/>
                <a:gd name="connsiteY69" fmla="*/ 1366128 h 3776191"/>
                <a:gd name="connsiteX70" fmla="*/ 2779866 w 8518786"/>
                <a:gd name="connsiteY70" fmla="*/ 1358284 h 3776191"/>
                <a:gd name="connsiteX71" fmla="*/ 2779866 w 8518786"/>
                <a:gd name="connsiteY71" fmla="*/ 1341027 h 3776191"/>
                <a:gd name="connsiteX72" fmla="*/ 2770453 w 8518786"/>
                <a:gd name="connsiteY72" fmla="*/ 1325339 h 3776191"/>
                <a:gd name="connsiteX73" fmla="*/ 2764178 w 8518786"/>
                <a:gd name="connsiteY73" fmla="*/ 1350440 h 3776191"/>
                <a:gd name="connsiteX74" fmla="*/ 2750058 w 8518786"/>
                <a:gd name="connsiteY74" fmla="*/ 1373973 h 3776191"/>
                <a:gd name="connsiteX75" fmla="*/ 2762609 w 8518786"/>
                <a:gd name="connsiteY75" fmla="*/ 1386523 h 3776191"/>
                <a:gd name="connsiteX76" fmla="*/ 2761040 w 8518786"/>
                <a:gd name="connsiteY76" fmla="*/ 1402211 h 3776191"/>
                <a:gd name="connsiteX77" fmla="*/ 2751627 w 8518786"/>
                <a:gd name="connsiteY77" fmla="*/ 1403781 h 3776191"/>
                <a:gd name="connsiteX78" fmla="*/ 2742214 w 8518786"/>
                <a:gd name="connsiteY78" fmla="*/ 1410056 h 3776191"/>
                <a:gd name="connsiteX79" fmla="*/ 2731232 w 8518786"/>
                <a:gd name="connsiteY79" fmla="*/ 1446140 h 3776191"/>
                <a:gd name="connsiteX80" fmla="*/ 2726526 w 8518786"/>
                <a:gd name="connsiteY80" fmla="*/ 1436726 h 3776191"/>
                <a:gd name="connsiteX81" fmla="*/ 2721819 w 8518786"/>
                <a:gd name="connsiteY81" fmla="*/ 1428882 h 3776191"/>
                <a:gd name="connsiteX82" fmla="*/ 2718682 w 8518786"/>
                <a:gd name="connsiteY82" fmla="*/ 1438295 h 3776191"/>
                <a:gd name="connsiteX83" fmla="*/ 2713975 w 8518786"/>
                <a:gd name="connsiteY83" fmla="*/ 1447708 h 3776191"/>
                <a:gd name="connsiteX84" fmla="*/ 2696718 w 8518786"/>
                <a:gd name="connsiteY84" fmla="*/ 1406919 h 3776191"/>
                <a:gd name="connsiteX85" fmla="*/ 2679461 w 8518786"/>
                <a:gd name="connsiteY85" fmla="*/ 1405349 h 3776191"/>
                <a:gd name="connsiteX86" fmla="*/ 2663772 w 8518786"/>
                <a:gd name="connsiteY86" fmla="*/ 1408487 h 3776191"/>
                <a:gd name="connsiteX87" fmla="*/ 2659066 w 8518786"/>
                <a:gd name="connsiteY87" fmla="*/ 1427313 h 3776191"/>
                <a:gd name="connsiteX88" fmla="*/ 2663772 w 8518786"/>
                <a:gd name="connsiteY88" fmla="*/ 1441432 h 3776191"/>
                <a:gd name="connsiteX89" fmla="*/ 2665341 w 8518786"/>
                <a:gd name="connsiteY89" fmla="*/ 1458690 h 3776191"/>
                <a:gd name="connsiteX90" fmla="*/ 2659066 w 8518786"/>
                <a:gd name="connsiteY90" fmla="*/ 1474379 h 3776191"/>
                <a:gd name="connsiteX91" fmla="*/ 2657497 w 8518786"/>
                <a:gd name="connsiteY91" fmla="*/ 1494773 h 3776191"/>
                <a:gd name="connsiteX92" fmla="*/ 2464530 w 8518786"/>
                <a:gd name="connsiteY92" fmla="*/ 1523012 h 3776191"/>
                <a:gd name="connsiteX93" fmla="*/ 2464530 w 8518786"/>
                <a:gd name="connsiteY93" fmla="*/ 1523012 h 3776191"/>
                <a:gd name="connsiteX94" fmla="*/ 2175864 w 8518786"/>
                <a:gd name="connsiteY94" fmla="*/ 1565371 h 3776191"/>
                <a:gd name="connsiteX95" fmla="*/ 2175864 w 8518786"/>
                <a:gd name="connsiteY95" fmla="*/ 1513599 h 3776191"/>
                <a:gd name="connsiteX96" fmla="*/ 2186846 w 8518786"/>
                <a:gd name="connsiteY96" fmla="*/ 1464965 h 3776191"/>
                <a:gd name="connsiteX97" fmla="*/ 2172726 w 8518786"/>
                <a:gd name="connsiteY97" fmla="*/ 1441432 h 3776191"/>
                <a:gd name="connsiteX98" fmla="*/ 2166451 w 8518786"/>
                <a:gd name="connsiteY98" fmla="*/ 1416331 h 3776191"/>
                <a:gd name="connsiteX99" fmla="*/ 2142918 w 8518786"/>
                <a:gd name="connsiteY99" fmla="*/ 1326907 h 3776191"/>
                <a:gd name="connsiteX100" fmla="*/ 2120954 w 8518786"/>
                <a:gd name="connsiteY100" fmla="*/ 1239053 h 3776191"/>
                <a:gd name="connsiteX101" fmla="*/ 2119386 w 8518786"/>
                <a:gd name="connsiteY101" fmla="*/ 1226502 h 3776191"/>
                <a:gd name="connsiteX102" fmla="*/ 2119386 w 8518786"/>
                <a:gd name="connsiteY102" fmla="*/ 1207676 h 3776191"/>
                <a:gd name="connsiteX103" fmla="*/ 2114679 w 8518786"/>
                <a:gd name="connsiteY103" fmla="*/ 1177868 h 3776191"/>
                <a:gd name="connsiteX104" fmla="*/ 2114679 w 8518786"/>
                <a:gd name="connsiteY104" fmla="*/ 1174730 h 3776191"/>
                <a:gd name="connsiteX105" fmla="*/ 2120954 w 8518786"/>
                <a:gd name="connsiteY105" fmla="*/ 1170024 h 3776191"/>
                <a:gd name="connsiteX106" fmla="*/ 2128799 w 8518786"/>
                <a:gd name="connsiteY106" fmla="*/ 1166886 h 3776191"/>
                <a:gd name="connsiteX107" fmla="*/ 2127230 w 8518786"/>
                <a:gd name="connsiteY107" fmla="*/ 1146491 h 3776191"/>
                <a:gd name="connsiteX108" fmla="*/ 2119386 w 8518786"/>
                <a:gd name="connsiteY108" fmla="*/ 1143353 h 3776191"/>
                <a:gd name="connsiteX109" fmla="*/ 2113110 w 8518786"/>
                <a:gd name="connsiteY109" fmla="*/ 1135509 h 3776191"/>
                <a:gd name="connsiteX110" fmla="*/ 2114679 w 8518786"/>
                <a:gd name="connsiteY110" fmla="*/ 1113546 h 3776191"/>
                <a:gd name="connsiteX111" fmla="*/ 2103697 w 8518786"/>
                <a:gd name="connsiteY111" fmla="*/ 1091582 h 3776191"/>
                <a:gd name="connsiteX112" fmla="*/ 2092715 w 8518786"/>
                <a:gd name="connsiteY112" fmla="*/ 1113546 h 3776191"/>
                <a:gd name="connsiteX113" fmla="*/ 2094284 w 8518786"/>
                <a:gd name="connsiteY113" fmla="*/ 1126096 h 3776191"/>
                <a:gd name="connsiteX114" fmla="*/ 2092715 w 8518786"/>
                <a:gd name="connsiteY114" fmla="*/ 1140216 h 3776191"/>
                <a:gd name="connsiteX115" fmla="*/ 2081733 w 8518786"/>
                <a:gd name="connsiteY115" fmla="*/ 1148061 h 3776191"/>
                <a:gd name="connsiteX116" fmla="*/ 2081733 w 8518786"/>
                <a:gd name="connsiteY116" fmla="*/ 1168455 h 3776191"/>
                <a:gd name="connsiteX117" fmla="*/ 2089578 w 8518786"/>
                <a:gd name="connsiteY117" fmla="*/ 1171593 h 3776191"/>
                <a:gd name="connsiteX118" fmla="*/ 2095853 w 8518786"/>
                <a:gd name="connsiteY118" fmla="*/ 1181006 h 3776191"/>
                <a:gd name="connsiteX119" fmla="*/ 2089578 w 8518786"/>
                <a:gd name="connsiteY119" fmla="*/ 1195126 h 3776191"/>
                <a:gd name="connsiteX120" fmla="*/ 2091147 w 8518786"/>
                <a:gd name="connsiteY120" fmla="*/ 1212383 h 3776191"/>
                <a:gd name="connsiteX121" fmla="*/ 2089578 w 8518786"/>
                <a:gd name="connsiteY121" fmla="*/ 1229639 h 3776191"/>
                <a:gd name="connsiteX122" fmla="*/ 2036237 w 8518786"/>
                <a:gd name="connsiteY122" fmla="*/ 1430451 h 3776191"/>
                <a:gd name="connsiteX123" fmla="*/ 2020549 w 8518786"/>
                <a:gd name="connsiteY123" fmla="*/ 1424176 h 3776191"/>
                <a:gd name="connsiteX124" fmla="*/ 2006429 w 8518786"/>
                <a:gd name="connsiteY124" fmla="*/ 1421038 h 3776191"/>
                <a:gd name="connsiteX125" fmla="*/ 1989172 w 8518786"/>
                <a:gd name="connsiteY125" fmla="*/ 1389661 h 3776191"/>
                <a:gd name="connsiteX126" fmla="*/ 1971915 w 8518786"/>
                <a:gd name="connsiteY126" fmla="*/ 1358284 h 3776191"/>
                <a:gd name="connsiteX127" fmla="*/ 1962502 w 8518786"/>
                <a:gd name="connsiteY127" fmla="*/ 1370835 h 3776191"/>
                <a:gd name="connsiteX128" fmla="*/ 1954658 w 8518786"/>
                <a:gd name="connsiteY128" fmla="*/ 1383386 h 3776191"/>
                <a:gd name="connsiteX129" fmla="*/ 1945245 w 8518786"/>
                <a:gd name="connsiteY129" fmla="*/ 1381817 h 3776191"/>
                <a:gd name="connsiteX130" fmla="*/ 1935832 w 8518786"/>
                <a:gd name="connsiteY130" fmla="*/ 1378679 h 3776191"/>
                <a:gd name="connsiteX131" fmla="*/ 1923281 w 8518786"/>
                <a:gd name="connsiteY131" fmla="*/ 1345734 h 3776191"/>
                <a:gd name="connsiteX132" fmla="*/ 1927987 w 8518786"/>
                <a:gd name="connsiteY132" fmla="*/ 1312789 h 3776191"/>
                <a:gd name="connsiteX133" fmla="*/ 1913868 w 8518786"/>
                <a:gd name="connsiteY133" fmla="*/ 1306513 h 3776191"/>
                <a:gd name="connsiteX134" fmla="*/ 1899748 w 8518786"/>
                <a:gd name="connsiteY134" fmla="*/ 1298669 h 3776191"/>
                <a:gd name="connsiteX135" fmla="*/ 1774242 w 8518786"/>
                <a:gd name="connsiteY135" fmla="*/ 1017846 h 3776191"/>
                <a:gd name="connsiteX136" fmla="*/ 1767966 w 8518786"/>
                <a:gd name="connsiteY136" fmla="*/ 994314 h 3776191"/>
                <a:gd name="connsiteX137" fmla="*/ 1777379 w 8518786"/>
                <a:gd name="connsiteY137" fmla="*/ 970781 h 3776191"/>
                <a:gd name="connsiteX138" fmla="*/ 1777379 w 8518786"/>
                <a:gd name="connsiteY138" fmla="*/ 966075 h 3776191"/>
                <a:gd name="connsiteX139" fmla="*/ 1767966 w 8518786"/>
                <a:gd name="connsiteY139" fmla="*/ 959800 h 3776191"/>
                <a:gd name="connsiteX140" fmla="*/ 1760122 w 8518786"/>
                <a:gd name="connsiteY140" fmla="*/ 951956 h 3776191"/>
                <a:gd name="connsiteX141" fmla="*/ 1749140 w 8518786"/>
                <a:gd name="connsiteY141" fmla="*/ 904891 h 3776191"/>
                <a:gd name="connsiteX142" fmla="*/ 1746002 w 8518786"/>
                <a:gd name="connsiteY142" fmla="*/ 854688 h 3776191"/>
                <a:gd name="connsiteX143" fmla="*/ 1735021 w 8518786"/>
                <a:gd name="connsiteY143" fmla="*/ 860963 h 3776191"/>
                <a:gd name="connsiteX144" fmla="*/ 1735021 w 8518786"/>
                <a:gd name="connsiteY144" fmla="*/ 868807 h 3776191"/>
                <a:gd name="connsiteX145" fmla="*/ 1736589 w 8518786"/>
                <a:gd name="connsiteY145" fmla="*/ 878220 h 3776191"/>
                <a:gd name="connsiteX146" fmla="*/ 1733452 w 8518786"/>
                <a:gd name="connsiteY146" fmla="*/ 886065 h 3776191"/>
                <a:gd name="connsiteX147" fmla="*/ 1730314 w 8518786"/>
                <a:gd name="connsiteY147" fmla="*/ 887633 h 3776191"/>
                <a:gd name="connsiteX148" fmla="*/ 1730314 w 8518786"/>
                <a:gd name="connsiteY148" fmla="*/ 879789 h 3776191"/>
                <a:gd name="connsiteX149" fmla="*/ 1728745 w 8518786"/>
                <a:gd name="connsiteY149" fmla="*/ 870376 h 3776191"/>
                <a:gd name="connsiteX150" fmla="*/ 1722470 w 8518786"/>
                <a:gd name="connsiteY150" fmla="*/ 867238 h 3776191"/>
                <a:gd name="connsiteX151" fmla="*/ 1716194 w 8518786"/>
                <a:gd name="connsiteY151" fmla="*/ 859394 h 3776191"/>
                <a:gd name="connsiteX152" fmla="*/ 1717763 w 8518786"/>
                <a:gd name="connsiteY152" fmla="*/ 853118 h 3776191"/>
                <a:gd name="connsiteX153" fmla="*/ 1717763 w 8518786"/>
                <a:gd name="connsiteY153" fmla="*/ 845274 h 3776191"/>
                <a:gd name="connsiteX154" fmla="*/ 1709919 w 8518786"/>
                <a:gd name="connsiteY154" fmla="*/ 840568 h 3776191"/>
                <a:gd name="connsiteX155" fmla="*/ 1703644 w 8518786"/>
                <a:gd name="connsiteY155" fmla="*/ 832724 h 3776191"/>
                <a:gd name="connsiteX156" fmla="*/ 1703644 w 8518786"/>
                <a:gd name="connsiteY156" fmla="*/ 824879 h 3776191"/>
                <a:gd name="connsiteX157" fmla="*/ 1697368 w 8518786"/>
                <a:gd name="connsiteY157" fmla="*/ 785659 h 3776191"/>
                <a:gd name="connsiteX158" fmla="*/ 1702075 w 8518786"/>
                <a:gd name="connsiteY158" fmla="*/ 748007 h 3776191"/>
                <a:gd name="connsiteX159" fmla="*/ 1689524 w 8518786"/>
                <a:gd name="connsiteY159" fmla="*/ 708786 h 3776191"/>
                <a:gd name="connsiteX160" fmla="*/ 1684818 w 8518786"/>
                <a:gd name="connsiteY160" fmla="*/ 729181 h 3776191"/>
                <a:gd name="connsiteX161" fmla="*/ 1675405 w 8518786"/>
                <a:gd name="connsiteY161" fmla="*/ 743300 h 3776191"/>
                <a:gd name="connsiteX162" fmla="*/ 1681680 w 8518786"/>
                <a:gd name="connsiteY162" fmla="*/ 787228 h 3776191"/>
                <a:gd name="connsiteX163" fmla="*/ 1672267 w 8518786"/>
                <a:gd name="connsiteY163" fmla="*/ 826449 h 3776191"/>
                <a:gd name="connsiteX164" fmla="*/ 1665992 w 8518786"/>
                <a:gd name="connsiteY164" fmla="*/ 826449 h 3776191"/>
                <a:gd name="connsiteX165" fmla="*/ 1659716 w 8518786"/>
                <a:gd name="connsiteY165" fmla="*/ 829586 h 3776191"/>
                <a:gd name="connsiteX166" fmla="*/ 1659716 w 8518786"/>
                <a:gd name="connsiteY166" fmla="*/ 837430 h 3776191"/>
                <a:gd name="connsiteX167" fmla="*/ 1659716 w 8518786"/>
                <a:gd name="connsiteY167" fmla="*/ 845274 h 3776191"/>
                <a:gd name="connsiteX168" fmla="*/ 1642459 w 8518786"/>
                <a:gd name="connsiteY168" fmla="*/ 845274 h 3776191"/>
                <a:gd name="connsiteX169" fmla="*/ 1642459 w 8518786"/>
                <a:gd name="connsiteY169" fmla="*/ 835862 h 3776191"/>
                <a:gd name="connsiteX170" fmla="*/ 1642459 w 8518786"/>
                <a:gd name="connsiteY170" fmla="*/ 826449 h 3776191"/>
                <a:gd name="connsiteX171" fmla="*/ 1637752 w 8518786"/>
                <a:gd name="connsiteY171" fmla="*/ 823311 h 3776191"/>
                <a:gd name="connsiteX172" fmla="*/ 1626771 w 8518786"/>
                <a:gd name="connsiteY172" fmla="*/ 821742 h 3776191"/>
                <a:gd name="connsiteX173" fmla="*/ 1625202 w 8518786"/>
                <a:gd name="connsiteY173" fmla="*/ 870376 h 3776191"/>
                <a:gd name="connsiteX174" fmla="*/ 1609514 w 8518786"/>
                <a:gd name="connsiteY174" fmla="*/ 917441 h 3776191"/>
                <a:gd name="connsiteX175" fmla="*/ 1600100 w 8518786"/>
                <a:gd name="connsiteY175" fmla="*/ 922148 h 3776191"/>
                <a:gd name="connsiteX176" fmla="*/ 1592256 w 8518786"/>
                <a:gd name="connsiteY176" fmla="*/ 931560 h 3776191"/>
                <a:gd name="connsiteX177" fmla="*/ 1584412 w 8518786"/>
                <a:gd name="connsiteY177" fmla="*/ 980195 h 3776191"/>
                <a:gd name="connsiteX178" fmla="*/ 1582843 w 8518786"/>
                <a:gd name="connsiteY178" fmla="*/ 951956 h 3776191"/>
                <a:gd name="connsiteX179" fmla="*/ 1568724 w 8518786"/>
                <a:gd name="connsiteY179" fmla="*/ 926854 h 3776191"/>
                <a:gd name="connsiteX180" fmla="*/ 1559311 w 8518786"/>
                <a:gd name="connsiteY180" fmla="*/ 950386 h 3776191"/>
                <a:gd name="connsiteX181" fmla="*/ 1560880 w 8518786"/>
                <a:gd name="connsiteY181" fmla="*/ 964506 h 3776191"/>
                <a:gd name="connsiteX182" fmla="*/ 1559311 w 8518786"/>
                <a:gd name="connsiteY182" fmla="*/ 977057 h 3776191"/>
                <a:gd name="connsiteX183" fmla="*/ 1551466 w 8518786"/>
                <a:gd name="connsiteY183" fmla="*/ 980195 h 3776191"/>
                <a:gd name="connsiteX184" fmla="*/ 1545191 w 8518786"/>
                <a:gd name="connsiteY184" fmla="*/ 983333 h 3776191"/>
                <a:gd name="connsiteX185" fmla="*/ 1545191 w 8518786"/>
                <a:gd name="connsiteY185" fmla="*/ 1003727 h 3776191"/>
                <a:gd name="connsiteX186" fmla="*/ 1553035 w 8518786"/>
                <a:gd name="connsiteY186" fmla="*/ 1008434 h 3776191"/>
                <a:gd name="connsiteX187" fmla="*/ 1560880 w 8518786"/>
                <a:gd name="connsiteY187" fmla="*/ 1014709 h 3776191"/>
                <a:gd name="connsiteX188" fmla="*/ 1557742 w 8518786"/>
                <a:gd name="connsiteY188" fmla="*/ 1025690 h 3776191"/>
                <a:gd name="connsiteX189" fmla="*/ 1551466 w 8518786"/>
                <a:gd name="connsiteY189" fmla="*/ 1035104 h 3776191"/>
                <a:gd name="connsiteX190" fmla="*/ 1554604 w 8518786"/>
                <a:gd name="connsiteY190" fmla="*/ 1053930 h 3776191"/>
                <a:gd name="connsiteX191" fmla="*/ 1548329 w 8518786"/>
                <a:gd name="connsiteY191" fmla="*/ 1071187 h 3776191"/>
                <a:gd name="connsiteX192" fmla="*/ 1466749 w 8518786"/>
                <a:gd name="connsiteY192" fmla="*/ 1232777 h 3776191"/>
                <a:gd name="connsiteX193" fmla="*/ 1462043 w 8518786"/>
                <a:gd name="connsiteY193" fmla="*/ 1242191 h 3776191"/>
                <a:gd name="connsiteX194" fmla="*/ 1452630 w 8518786"/>
                <a:gd name="connsiteY194" fmla="*/ 1251603 h 3776191"/>
                <a:gd name="connsiteX195" fmla="*/ 1429097 w 8518786"/>
                <a:gd name="connsiteY195" fmla="*/ 1245328 h 3776191"/>
                <a:gd name="connsiteX196" fmla="*/ 1405565 w 8518786"/>
                <a:gd name="connsiteY196" fmla="*/ 1235915 h 3776191"/>
                <a:gd name="connsiteX197" fmla="*/ 1394583 w 8518786"/>
                <a:gd name="connsiteY197" fmla="*/ 1217089 h 3776191"/>
                <a:gd name="connsiteX198" fmla="*/ 1380463 w 8518786"/>
                <a:gd name="connsiteY198" fmla="*/ 1199832 h 3776191"/>
                <a:gd name="connsiteX199" fmla="*/ 1361637 w 8518786"/>
                <a:gd name="connsiteY199" fmla="*/ 1240621 h 3776191"/>
                <a:gd name="connsiteX200" fmla="*/ 1344380 w 8518786"/>
                <a:gd name="connsiteY200" fmla="*/ 1279842 h 3776191"/>
                <a:gd name="connsiteX201" fmla="*/ 1331829 w 8518786"/>
                <a:gd name="connsiteY201" fmla="*/ 1282980 h 3776191"/>
                <a:gd name="connsiteX202" fmla="*/ 1320847 w 8518786"/>
                <a:gd name="connsiteY202" fmla="*/ 1287687 h 3776191"/>
                <a:gd name="connsiteX203" fmla="*/ 1323985 w 8518786"/>
                <a:gd name="connsiteY203" fmla="*/ 1303375 h 3776191"/>
                <a:gd name="connsiteX204" fmla="*/ 1320847 w 8518786"/>
                <a:gd name="connsiteY204" fmla="*/ 1323770 h 3776191"/>
                <a:gd name="connsiteX205" fmla="*/ 1273782 w 8518786"/>
                <a:gd name="connsiteY205" fmla="*/ 1140216 h 3776191"/>
                <a:gd name="connsiteX206" fmla="*/ 1275351 w 8518786"/>
                <a:gd name="connsiteY206" fmla="*/ 1099426 h 3776191"/>
                <a:gd name="connsiteX207" fmla="*/ 1270645 w 8518786"/>
                <a:gd name="connsiteY207" fmla="*/ 1088444 h 3776191"/>
                <a:gd name="connsiteX208" fmla="*/ 1269076 w 8518786"/>
                <a:gd name="connsiteY208" fmla="*/ 1082169 h 3776191"/>
                <a:gd name="connsiteX209" fmla="*/ 1272214 w 8518786"/>
                <a:gd name="connsiteY209" fmla="*/ 1074325 h 3776191"/>
                <a:gd name="connsiteX210" fmla="*/ 1278489 w 8518786"/>
                <a:gd name="connsiteY210" fmla="*/ 1072756 h 3776191"/>
                <a:gd name="connsiteX211" fmla="*/ 1283195 w 8518786"/>
                <a:gd name="connsiteY211" fmla="*/ 1072756 h 3776191"/>
                <a:gd name="connsiteX212" fmla="*/ 1287902 w 8518786"/>
                <a:gd name="connsiteY212" fmla="*/ 1057067 h 3776191"/>
                <a:gd name="connsiteX213" fmla="*/ 1284764 w 8518786"/>
                <a:gd name="connsiteY213" fmla="*/ 1044517 h 3776191"/>
                <a:gd name="connsiteX214" fmla="*/ 1276920 w 8518786"/>
                <a:gd name="connsiteY214" fmla="*/ 1042948 h 3776191"/>
                <a:gd name="connsiteX215" fmla="*/ 1270645 w 8518786"/>
                <a:gd name="connsiteY215" fmla="*/ 1038242 h 3776191"/>
                <a:gd name="connsiteX216" fmla="*/ 1270645 w 8518786"/>
                <a:gd name="connsiteY216" fmla="*/ 1013140 h 3776191"/>
                <a:gd name="connsiteX217" fmla="*/ 1258094 w 8518786"/>
                <a:gd name="connsiteY217" fmla="*/ 988039 h 3776191"/>
                <a:gd name="connsiteX218" fmla="*/ 1250250 w 8518786"/>
                <a:gd name="connsiteY218" fmla="*/ 1003727 h 3776191"/>
                <a:gd name="connsiteX219" fmla="*/ 1247112 w 8518786"/>
                <a:gd name="connsiteY219" fmla="*/ 1039810 h 3776191"/>
                <a:gd name="connsiteX220" fmla="*/ 1232993 w 8518786"/>
                <a:gd name="connsiteY220" fmla="*/ 1068049 h 3776191"/>
                <a:gd name="connsiteX221" fmla="*/ 1240837 w 8518786"/>
                <a:gd name="connsiteY221" fmla="*/ 1072756 h 3776191"/>
                <a:gd name="connsiteX222" fmla="*/ 1245543 w 8518786"/>
                <a:gd name="connsiteY222" fmla="*/ 1080600 h 3776191"/>
                <a:gd name="connsiteX223" fmla="*/ 1243974 w 8518786"/>
                <a:gd name="connsiteY223" fmla="*/ 1091582 h 3776191"/>
                <a:gd name="connsiteX224" fmla="*/ 1242406 w 8518786"/>
                <a:gd name="connsiteY224" fmla="*/ 1104132 h 3776191"/>
                <a:gd name="connsiteX225" fmla="*/ 1243974 w 8518786"/>
                <a:gd name="connsiteY225" fmla="*/ 1122959 h 3776191"/>
                <a:gd name="connsiteX226" fmla="*/ 1240837 w 8518786"/>
                <a:gd name="connsiteY226" fmla="*/ 1141785 h 3776191"/>
                <a:gd name="connsiteX227" fmla="*/ 1217304 w 8518786"/>
                <a:gd name="connsiteY227" fmla="*/ 1234347 h 3776191"/>
                <a:gd name="connsiteX228" fmla="*/ 1190634 w 8518786"/>
                <a:gd name="connsiteY228" fmla="*/ 1326907 h 3776191"/>
                <a:gd name="connsiteX229" fmla="*/ 1168670 w 8518786"/>
                <a:gd name="connsiteY229" fmla="*/ 1373973 h 3776191"/>
                <a:gd name="connsiteX230" fmla="*/ 1171808 w 8518786"/>
                <a:gd name="connsiteY230" fmla="*/ 1403781 h 3776191"/>
                <a:gd name="connsiteX231" fmla="*/ 1176514 w 8518786"/>
                <a:gd name="connsiteY231" fmla="*/ 1430451 h 3776191"/>
                <a:gd name="connsiteX232" fmla="*/ 1176514 w 8518786"/>
                <a:gd name="connsiteY232" fmla="*/ 1604592 h 3776191"/>
                <a:gd name="connsiteX233" fmla="*/ 1167101 w 8518786"/>
                <a:gd name="connsiteY233" fmla="*/ 1614005 h 3776191"/>
                <a:gd name="connsiteX234" fmla="*/ 1159257 w 8518786"/>
                <a:gd name="connsiteY234" fmla="*/ 1621849 h 3776191"/>
                <a:gd name="connsiteX235" fmla="*/ 1165533 w 8518786"/>
                <a:gd name="connsiteY235" fmla="*/ 1645381 h 3776191"/>
                <a:gd name="connsiteX236" fmla="*/ 1173377 w 8518786"/>
                <a:gd name="connsiteY236" fmla="*/ 1661070 h 3776191"/>
                <a:gd name="connsiteX237" fmla="*/ 1174945 w 8518786"/>
                <a:gd name="connsiteY237" fmla="*/ 1664207 h 3776191"/>
                <a:gd name="connsiteX238" fmla="*/ 1174945 w 8518786"/>
                <a:gd name="connsiteY238" fmla="*/ 1897965 h 3776191"/>
                <a:gd name="connsiteX239" fmla="*/ 1138862 w 8518786"/>
                <a:gd name="connsiteY239" fmla="*/ 1998370 h 3776191"/>
                <a:gd name="connsiteX240" fmla="*/ 1110623 w 8518786"/>
                <a:gd name="connsiteY240" fmla="*/ 2036022 h 3776191"/>
                <a:gd name="connsiteX241" fmla="*/ 737240 w 8518786"/>
                <a:gd name="connsiteY241" fmla="*/ 2495691 h 3776191"/>
                <a:gd name="connsiteX242" fmla="*/ 282277 w 8518786"/>
                <a:gd name="connsiteY242" fmla="*/ 2925553 h 3776191"/>
                <a:gd name="connsiteX243" fmla="*/ 4593 w 8518786"/>
                <a:gd name="connsiteY243" fmla="*/ 3109107 h 3776191"/>
                <a:gd name="connsiteX244" fmla="*/ 4593 w 8518786"/>
                <a:gd name="connsiteY244" fmla="*/ 3187549 h 3776191"/>
                <a:gd name="connsiteX245" fmla="*/ 4593 w 8518786"/>
                <a:gd name="connsiteY245" fmla="*/ 3187549 h 3776191"/>
                <a:gd name="connsiteX246" fmla="*/ 4593 w 8518786"/>
                <a:gd name="connsiteY246" fmla="*/ 3189118 h 3776191"/>
                <a:gd name="connsiteX247" fmla="*/ 4593 w 8518786"/>
                <a:gd name="connsiteY247" fmla="*/ 3267560 h 3776191"/>
                <a:gd name="connsiteX248" fmla="*/ 21850 w 8518786"/>
                <a:gd name="connsiteY248" fmla="*/ 3273835 h 3776191"/>
                <a:gd name="connsiteX249" fmla="*/ 21850 w 8518786"/>
                <a:gd name="connsiteY249" fmla="*/ 3287954 h 3776191"/>
                <a:gd name="connsiteX250" fmla="*/ 4593 w 8518786"/>
                <a:gd name="connsiteY250" fmla="*/ 3291092 h 3776191"/>
                <a:gd name="connsiteX251" fmla="*/ 4593 w 8518786"/>
                <a:gd name="connsiteY251" fmla="*/ 3421305 h 3776191"/>
                <a:gd name="connsiteX252" fmla="*/ 379545 w 8518786"/>
                <a:gd name="connsiteY252" fmla="*/ 3408755 h 3776191"/>
                <a:gd name="connsiteX253" fmla="*/ 414059 w 8518786"/>
                <a:gd name="connsiteY253" fmla="*/ 3404049 h 3776191"/>
                <a:gd name="connsiteX254" fmla="*/ 448574 w 8518786"/>
                <a:gd name="connsiteY254" fmla="*/ 3400911 h 3776191"/>
                <a:gd name="connsiteX255" fmla="*/ 500345 w 8518786"/>
                <a:gd name="connsiteY255" fmla="*/ 3400911 h 3776191"/>
                <a:gd name="connsiteX256" fmla="*/ 552117 w 8518786"/>
                <a:gd name="connsiteY256" fmla="*/ 3397773 h 3776191"/>
                <a:gd name="connsiteX257" fmla="*/ 589769 w 8518786"/>
                <a:gd name="connsiteY257" fmla="*/ 3394635 h 3776191"/>
                <a:gd name="connsiteX258" fmla="*/ 628990 w 8518786"/>
                <a:gd name="connsiteY258" fmla="*/ 3397773 h 3776191"/>
                <a:gd name="connsiteX259" fmla="*/ 668211 w 8518786"/>
                <a:gd name="connsiteY259" fmla="*/ 3396204 h 3776191"/>
                <a:gd name="connsiteX260" fmla="*/ 709001 w 8518786"/>
                <a:gd name="connsiteY260" fmla="*/ 3393066 h 3776191"/>
                <a:gd name="connsiteX261" fmla="*/ 759204 w 8518786"/>
                <a:gd name="connsiteY261" fmla="*/ 3389929 h 3776191"/>
                <a:gd name="connsiteX262" fmla="*/ 809406 w 8518786"/>
                <a:gd name="connsiteY262" fmla="*/ 3391498 h 3776191"/>
                <a:gd name="connsiteX263" fmla="*/ 815682 w 8518786"/>
                <a:gd name="connsiteY263" fmla="*/ 3391498 h 3776191"/>
                <a:gd name="connsiteX264" fmla="*/ 823526 w 8518786"/>
                <a:gd name="connsiteY264" fmla="*/ 3394635 h 3776191"/>
                <a:gd name="connsiteX265" fmla="*/ 823526 w 8518786"/>
                <a:gd name="connsiteY265" fmla="*/ 3482490 h 3776191"/>
                <a:gd name="connsiteX266" fmla="*/ 773323 w 8518786"/>
                <a:gd name="connsiteY266" fmla="*/ 3534262 h 3776191"/>
                <a:gd name="connsiteX267" fmla="*/ 735671 w 8518786"/>
                <a:gd name="connsiteY267" fmla="*/ 3592309 h 3776191"/>
                <a:gd name="connsiteX268" fmla="*/ 727827 w 8518786"/>
                <a:gd name="connsiteY268" fmla="*/ 3659769 h 3776191"/>
                <a:gd name="connsiteX269" fmla="*/ 727827 w 8518786"/>
                <a:gd name="connsiteY269" fmla="*/ 3688008 h 3776191"/>
                <a:gd name="connsiteX270" fmla="*/ 730965 w 8518786"/>
                <a:gd name="connsiteY270" fmla="*/ 3717816 h 3776191"/>
                <a:gd name="connsiteX271" fmla="*/ 745084 w 8518786"/>
                <a:gd name="connsiteY271" fmla="*/ 3720954 h 3776191"/>
                <a:gd name="connsiteX272" fmla="*/ 759204 w 8518786"/>
                <a:gd name="connsiteY272" fmla="*/ 3720954 h 3776191"/>
                <a:gd name="connsiteX273" fmla="*/ 1211029 w 8518786"/>
                <a:gd name="connsiteY273" fmla="*/ 3720954 h 3776191"/>
                <a:gd name="connsiteX274" fmla="*/ 1540485 w 8518786"/>
                <a:gd name="connsiteY274" fmla="*/ 3717816 h 3776191"/>
                <a:gd name="connsiteX275" fmla="*/ 1918574 w 8518786"/>
                <a:gd name="connsiteY275" fmla="*/ 3713110 h 3776191"/>
                <a:gd name="connsiteX276" fmla="*/ 2114679 w 8518786"/>
                <a:gd name="connsiteY276" fmla="*/ 3711540 h 3776191"/>
                <a:gd name="connsiteX277" fmla="*/ 2461392 w 8518786"/>
                <a:gd name="connsiteY277" fmla="*/ 3708402 h 3776191"/>
                <a:gd name="connsiteX278" fmla="*/ 2478649 w 8518786"/>
                <a:gd name="connsiteY278" fmla="*/ 3706834 h 3776191"/>
                <a:gd name="connsiteX279" fmla="*/ 2495907 w 8518786"/>
                <a:gd name="connsiteY279" fmla="*/ 3702128 h 3776191"/>
                <a:gd name="connsiteX280" fmla="*/ 2494338 w 8518786"/>
                <a:gd name="connsiteY280" fmla="*/ 3614272 h 3776191"/>
                <a:gd name="connsiteX281" fmla="*/ 2483356 w 8518786"/>
                <a:gd name="connsiteY281" fmla="*/ 3581327 h 3776191"/>
                <a:gd name="connsiteX282" fmla="*/ 2450410 w 8518786"/>
                <a:gd name="connsiteY282" fmla="*/ 3535830 h 3776191"/>
                <a:gd name="connsiteX283" fmla="*/ 2450410 w 8518786"/>
                <a:gd name="connsiteY283" fmla="*/ 3438563 h 3776191"/>
                <a:gd name="connsiteX284" fmla="*/ 2456686 w 8518786"/>
                <a:gd name="connsiteY284" fmla="*/ 3435425 h 3776191"/>
                <a:gd name="connsiteX285" fmla="*/ 2644946 w 8518786"/>
                <a:gd name="connsiteY285" fmla="*/ 3393066 h 3776191"/>
                <a:gd name="connsiteX286" fmla="*/ 2833207 w 8518786"/>
                <a:gd name="connsiteY286" fmla="*/ 3356983 h 3776191"/>
                <a:gd name="connsiteX287" fmla="*/ 2955576 w 8518786"/>
                <a:gd name="connsiteY287" fmla="*/ 3336589 h 3776191"/>
                <a:gd name="connsiteX288" fmla="*/ 3077945 w 8518786"/>
                <a:gd name="connsiteY288" fmla="*/ 3320900 h 3776191"/>
                <a:gd name="connsiteX289" fmla="*/ 3114029 w 8518786"/>
                <a:gd name="connsiteY289" fmla="*/ 3314625 h 3776191"/>
                <a:gd name="connsiteX290" fmla="*/ 3148543 w 8518786"/>
                <a:gd name="connsiteY290" fmla="*/ 3311487 h 3776191"/>
                <a:gd name="connsiteX291" fmla="*/ 3212865 w 8518786"/>
                <a:gd name="connsiteY291" fmla="*/ 3319331 h 3776191"/>
                <a:gd name="connsiteX292" fmla="*/ 3277188 w 8518786"/>
                <a:gd name="connsiteY292" fmla="*/ 3327175 h 3776191"/>
                <a:gd name="connsiteX293" fmla="*/ 3584680 w 8518786"/>
                <a:gd name="connsiteY293" fmla="*/ 3377378 h 3776191"/>
                <a:gd name="connsiteX294" fmla="*/ 3889034 w 8518786"/>
                <a:gd name="connsiteY294" fmla="*/ 3436994 h 3776191"/>
                <a:gd name="connsiteX295" fmla="*/ 3912567 w 8518786"/>
                <a:gd name="connsiteY295" fmla="*/ 3440132 h 3776191"/>
                <a:gd name="connsiteX296" fmla="*/ 3932962 w 8518786"/>
                <a:gd name="connsiteY296" fmla="*/ 3449544 h 3776191"/>
                <a:gd name="connsiteX297" fmla="*/ 3932962 w 8518786"/>
                <a:gd name="connsiteY297" fmla="*/ 3493472 h 3776191"/>
                <a:gd name="connsiteX298" fmla="*/ 3932962 w 8518786"/>
                <a:gd name="connsiteY298" fmla="*/ 3537400 h 3776191"/>
                <a:gd name="connsiteX299" fmla="*/ 3918842 w 8518786"/>
                <a:gd name="connsiteY299" fmla="*/ 3590740 h 3776191"/>
                <a:gd name="connsiteX300" fmla="*/ 3904722 w 8518786"/>
                <a:gd name="connsiteY300" fmla="*/ 3609566 h 3776191"/>
                <a:gd name="connsiteX301" fmla="*/ 3898447 w 8518786"/>
                <a:gd name="connsiteY301" fmla="*/ 3629961 h 3776191"/>
                <a:gd name="connsiteX302" fmla="*/ 3901585 w 8518786"/>
                <a:gd name="connsiteY302" fmla="*/ 3771156 h 3776191"/>
                <a:gd name="connsiteX303" fmla="*/ 3918842 w 8518786"/>
                <a:gd name="connsiteY303" fmla="*/ 3775863 h 3776191"/>
                <a:gd name="connsiteX304" fmla="*/ 3934530 w 8518786"/>
                <a:gd name="connsiteY304" fmla="*/ 3774294 h 3776191"/>
                <a:gd name="connsiteX305" fmla="*/ 4359685 w 8518786"/>
                <a:gd name="connsiteY305" fmla="*/ 3772725 h 3776191"/>
                <a:gd name="connsiteX306" fmla="*/ 4786409 w 8518786"/>
                <a:gd name="connsiteY306" fmla="*/ 3771156 h 3776191"/>
                <a:gd name="connsiteX307" fmla="*/ 5255492 w 8518786"/>
                <a:gd name="connsiteY307" fmla="*/ 3769587 h 3776191"/>
                <a:gd name="connsiteX308" fmla="*/ 5624168 w 8518786"/>
                <a:gd name="connsiteY308" fmla="*/ 3768019 h 3776191"/>
                <a:gd name="connsiteX309" fmla="*/ 5636719 w 8518786"/>
                <a:gd name="connsiteY309" fmla="*/ 3768019 h 3776191"/>
                <a:gd name="connsiteX310" fmla="*/ 5650839 w 8518786"/>
                <a:gd name="connsiteY310" fmla="*/ 3761743 h 3776191"/>
                <a:gd name="connsiteX311" fmla="*/ 5641426 w 8518786"/>
                <a:gd name="connsiteY311" fmla="*/ 3542106 h 3776191"/>
                <a:gd name="connsiteX312" fmla="*/ 5639857 w 8518786"/>
                <a:gd name="connsiteY312" fmla="*/ 3319331 h 3776191"/>
                <a:gd name="connsiteX313" fmla="*/ 8518673 w 8518786"/>
                <a:gd name="connsiteY313" fmla="*/ 3377378 h 3776191"/>
                <a:gd name="connsiteX314" fmla="*/ 8518673 w 8518786"/>
                <a:gd name="connsiteY314" fmla="*/ 2989875 h 3776191"/>
                <a:gd name="connsiteX315" fmla="*/ 8495140 w 8518786"/>
                <a:gd name="connsiteY315" fmla="*/ 2985169 h 3776191"/>
                <a:gd name="connsiteX316" fmla="*/ 8466902 w 8518786"/>
                <a:gd name="connsiteY316" fmla="*/ 2989875 h 3776191"/>
                <a:gd name="connsiteX317" fmla="*/ 8441800 w 8518786"/>
                <a:gd name="connsiteY317" fmla="*/ 2994581 h 3776191"/>
                <a:gd name="connsiteX318" fmla="*/ 8230007 w 8518786"/>
                <a:gd name="connsiteY318" fmla="*/ 3002426 h 3776191"/>
                <a:gd name="connsiteX319" fmla="*/ 7936635 w 8518786"/>
                <a:gd name="connsiteY319" fmla="*/ 2947516 h 3776191"/>
                <a:gd name="connsiteX320" fmla="*/ 7657381 w 8518786"/>
                <a:gd name="connsiteY320" fmla="*/ 2884763 h 3776191"/>
                <a:gd name="connsiteX321" fmla="*/ 7384404 w 8518786"/>
                <a:gd name="connsiteY321" fmla="*/ 2803184 h 3776191"/>
                <a:gd name="connsiteX322" fmla="*/ 6840017 w 8518786"/>
                <a:gd name="connsiteY322" fmla="*/ 2588253 h 3776191"/>
                <a:gd name="connsiteX323" fmla="*/ 6294062 w 8518786"/>
                <a:gd name="connsiteY323" fmla="*/ 2304293 h 3776191"/>
                <a:gd name="connsiteX324" fmla="*/ 6079131 w 8518786"/>
                <a:gd name="connsiteY324" fmla="*/ 2177218 h 3776191"/>
                <a:gd name="connsiteX325" fmla="*/ 5870476 w 8518786"/>
                <a:gd name="connsiteY325" fmla="*/ 2037591 h 3776191"/>
                <a:gd name="connsiteX326" fmla="*/ 5719868 w 8518786"/>
                <a:gd name="connsiteY326" fmla="*/ 1929341 h 3776191"/>
                <a:gd name="connsiteX327" fmla="*/ 5624168 w 8518786"/>
                <a:gd name="connsiteY327" fmla="*/ 1854037 h 3776191"/>
                <a:gd name="connsiteX328" fmla="*/ 5482973 w 8518786"/>
                <a:gd name="connsiteY328" fmla="*/ 1734805 h 3776191"/>
                <a:gd name="connsiteX329" fmla="*/ 5415513 w 8518786"/>
                <a:gd name="connsiteY329" fmla="*/ 1675190 h 3776191"/>
                <a:gd name="connsiteX330" fmla="*/ 5352760 w 8518786"/>
                <a:gd name="connsiteY330" fmla="*/ 1607730 h 3776191"/>
                <a:gd name="connsiteX331" fmla="*/ 5352760 w 8518786"/>
                <a:gd name="connsiteY331" fmla="*/ 1344165 h 3776191"/>
                <a:gd name="connsiteX332" fmla="*/ 5352760 w 8518786"/>
                <a:gd name="connsiteY332" fmla="*/ 1314357 h 3776191"/>
                <a:gd name="connsiteX333" fmla="*/ 5359035 w 8518786"/>
                <a:gd name="connsiteY333" fmla="*/ 1281412 h 3776191"/>
                <a:gd name="connsiteX334" fmla="*/ 5370017 w 8518786"/>
                <a:gd name="connsiteY334" fmla="*/ 1273568 h 3776191"/>
                <a:gd name="connsiteX335" fmla="*/ 5374723 w 8518786"/>
                <a:gd name="connsiteY335" fmla="*/ 1257879 h 3776191"/>
                <a:gd name="connsiteX336" fmla="*/ 5352760 w 8518786"/>
                <a:gd name="connsiteY336" fmla="*/ 1242191 h 3776191"/>
                <a:gd name="connsiteX337" fmla="*/ 5352760 w 8518786"/>
                <a:gd name="connsiteY337" fmla="*/ 1010002 h 3776191"/>
                <a:gd name="connsiteX338" fmla="*/ 5360604 w 8518786"/>
                <a:gd name="connsiteY338" fmla="*/ 986470 h 3776191"/>
                <a:gd name="connsiteX339" fmla="*/ 5366879 w 8518786"/>
                <a:gd name="connsiteY339" fmla="*/ 958231 h 3776191"/>
                <a:gd name="connsiteX340" fmla="*/ 5351191 w 8518786"/>
                <a:gd name="connsiteY340" fmla="*/ 939404 h 3776191"/>
                <a:gd name="connsiteX341" fmla="*/ 5343347 w 8518786"/>
                <a:gd name="connsiteY341" fmla="*/ 914303 h 3776191"/>
                <a:gd name="connsiteX342" fmla="*/ 5296281 w 8518786"/>
                <a:gd name="connsiteY342" fmla="*/ 752713 h 3776191"/>
                <a:gd name="connsiteX343" fmla="*/ 5277455 w 8518786"/>
                <a:gd name="connsiteY343" fmla="*/ 689960 h 3776191"/>
                <a:gd name="connsiteX344" fmla="*/ 5277455 w 8518786"/>
                <a:gd name="connsiteY344" fmla="*/ 624068 h 3776191"/>
                <a:gd name="connsiteX345" fmla="*/ 5271180 w 8518786"/>
                <a:gd name="connsiteY345" fmla="*/ 614656 h 3776191"/>
                <a:gd name="connsiteX346" fmla="*/ 5269611 w 8518786"/>
                <a:gd name="connsiteY346" fmla="*/ 602104 h 3776191"/>
                <a:gd name="connsiteX347" fmla="*/ 5294713 w 8518786"/>
                <a:gd name="connsiteY347" fmla="*/ 580141 h 3776191"/>
                <a:gd name="connsiteX348" fmla="*/ 5294713 w 8518786"/>
                <a:gd name="connsiteY348" fmla="*/ 572297 h 3776191"/>
                <a:gd name="connsiteX349" fmla="*/ 5291575 w 8518786"/>
                <a:gd name="connsiteY349" fmla="*/ 562883 h 3776191"/>
                <a:gd name="connsiteX350" fmla="*/ 5282162 w 8518786"/>
                <a:gd name="connsiteY350" fmla="*/ 561315 h 3776191"/>
                <a:gd name="connsiteX351" fmla="*/ 5269611 w 8518786"/>
                <a:gd name="connsiteY351" fmla="*/ 558177 h 3776191"/>
                <a:gd name="connsiteX352" fmla="*/ 5274318 w 8518786"/>
                <a:gd name="connsiteY352" fmla="*/ 520526 h 3776191"/>
                <a:gd name="connsiteX353" fmla="*/ 5268042 w 8518786"/>
                <a:gd name="connsiteY353" fmla="*/ 504837 h 3776191"/>
                <a:gd name="connsiteX354" fmla="*/ 5255492 w 8518786"/>
                <a:gd name="connsiteY354" fmla="*/ 495424 h 3776191"/>
                <a:gd name="connsiteX355" fmla="*/ 5247647 w 8518786"/>
                <a:gd name="connsiteY355" fmla="*/ 507974 h 3776191"/>
                <a:gd name="connsiteX356" fmla="*/ 5242941 w 8518786"/>
                <a:gd name="connsiteY356" fmla="*/ 520526 h 3776191"/>
                <a:gd name="connsiteX357" fmla="*/ 5246078 w 8518786"/>
                <a:gd name="connsiteY357" fmla="*/ 547195 h 3776191"/>
                <a:gd name="connsiteX358" fmla="*/ 5235097 w 8518786"/>
                <a:gd name="connsiteY358" fmla="*/ 564453 h 3776191"/>
                <a:gd name="connsiteX359" fmla="*/ 5225684 w 8518786"/>
                <a:gd name="connsiteY359" fmla="*/ 569159 h 3776191"/>
                <a:gd name="connsiteX360" fmla="*/ 5219409 w 8518786"/>
                <a:gd name="connsiteY360" fmla="*/ 573866 h 3776191"/>
                <a:gd name="connsiteX361" fmla="*/ 5219409 w 8518786"/>
                <a:gd name="connsiteY361" fmla="*/ 580141 h 3776191"/>
                <a:gd name="connsiteX362" fmla="*/ 5219409 w 8518786"/>
                <a:gd name="connsiteY362" fmla="*/ 587985 h 3776191"/>
                <a:gd name="connsiteX363" fmla="*/ 5230390 w 8518786"/>
                <a:gd name="connsiteY363" fmla="*/ 589554 h 3776191"/>
                <a:gd name="connsiteX364" fmla="*/ 5241372 w 8518786"/>
                <a:gd name="connsiteY364" fmla="*/ 592692 h 3776191"/>
                <a:gd name="connsiteX365" fmla="*/ 5242941 w 8518786"/>
                <a:gd name="connsiteY365" fmla="*/ 602104 h 3776191"/>
                <a:gd name="connsiteX366" fmla="*/ 5235097 w 8518786"/>
                <a:gd name="connsiteY366" fmla="*/ 624068 h 3776191"/>
                <a:gd name="connsiteX367" fmla="*/ 5235097 w 8518786"/>
                <a:gd name="connsiteY367" fmla="*/ 677409 h 3776191"/>
                <a:gd name="connsiteX368" fmla="*/ 5211564 w 8518786"/>
                <a:gd name="connsiteY368" fmla="*/ 765264 h 3776191"/>
                <a:gd name="connsiteX369" fmla="*/ 5164499 w 8518786"/>
                <a:gd name="connsiteY369" fmla="*/ 926854 h 3776191"/>
                <a:gd name="connsiteX370" fmla="*/ 5156655 w 8518786"/>
                <a:gd name="connsiteY370" fmla="*/ 947249 h 3776191"/>
                <a:gd name="connsiteX371" fmla="*/ 5139398 w 8518786"/>
                <a:gd name="connsiteY371" fmla="*/ 964506 h 3776191"/>
                <a:gd name="connsiteX372" fmla="*/ 5137829 w 8518786"/>
                <a:gd name="connsiteY372" fmla="*/ 807623 h 3776191"/>
                <a:gd name="connsiteX373" fmla="*/ 5137829 w 8518786"/>
                <a:gd name="connsiteY373" fmla="*/ 779384 h 3776191"/>
                <a:gd name="connsiteX374" fmla="*/ 5147242 w 8518786"/>
                <a:gd name="connsiteY374" fmla="*/ 751144 h 3776191"/>
                <a:gd name="connsiteX375" fmla="*/ 5125278 w 8518786"/>
                <a:gd name="connsiteY375" fmla="*/ 740163 h 3776191"/>
                <a:gd name="connsiteX376" fmla="*/ 5106452 w 8518786"/>
                <a:gd name="connsiteY376" fmla="*/ 729181 h 3776191"/>
                <a:gd name="connsiteX377" fmla="*/ 5092333 w 8518786"/>
                <a:gd name="connsiteY377" fmla="*/ 680546 h 3776191"/>
                <a:gd name="connsiteX378" fmla="*/ 5071937 w 8518786"/>
                <a:gd name="connsiteY378" fmla="*/ 631913 h 3776191"/>
                <a:gd name="connsiteX379" fmla="*/ 5051543 w 8518786"/>
                <a:gd name="connsiteY379" fmla="*/ 652307 h 3776191"/>
                <a:gd name="connsiteX380" fmla="*/ 5037423 w 8518786"/>
                <a:gd name="connsiteY380" fmla="*/ 677409 h 3776191"/>
                <a:gd name="connsiteX381" fmla="*/ 5006047 w 8518786"/>
                <a:gd name="connsiteY381" fmla="*/ 682116 h 3776191"/>
                <a:gd name="connsiteX382" fmla="*/ 4998202 w 8518786"/>
                <a:gd name="connsiteY382" fmla="*/ 669565 h 3776191"/>
                <a:gd name="connsiteX383" fmla="*/ 4993496 w 8518786"/>
                <a:gd name="connsiteY383" fmla="*/ 655445 h 3776191"/>
                <a:gd name="connsiteX384" fmla="*/ 4894659 w 8518786"/>
                <a:gd name="connsiteY384" fmla="*/ 395019 h 3776191"/>
                <a:gd name="connsiteX385" fmla="*/ 4888384 w 8518786"/>
                <a:gd name="connsiteY385" fmla="*/ 362072 h 3776191"/>
                <a:gd name="connsiteX386" fmla="*/ 4899365 w 8518786"/>
                <a:gd name="connsiteY386" fmla="*/ 329127 h 3776191"/>
                <a:gd name="connsiteX387" fmla="*/ 4891521 w 8518786"/>
                <a:gd name="connsiteY387" fmla="*/ 313439 h 3776191"/>
                <a:gd name="connsiteX388" fmla="*/ 4880540 w 8518786"/>
                <a:gd name="connsiteY388" fmla="*/ 297751 h 3776191"/>
                <a:gd name="connsiteX389" fmla="*/ 4864851 w 8518786"/>
                <a:gd name="connsiteY389" fmla="*/ 241272 h 3776191"/>
                <a:gd name="connsiteX390" fmla="*/ 4863282 w 8518786"/>
                <a:gd name="connsiteY390" fmla="*/ 217739 h 3776191"/>
                <a:gd name="connsiteX391" fmla="*/ 4867989 w 8518786"/>
                <a:gd name="connsiteY391" fmla="*/ 197345 h 3776191"/>
                <a:gd name="connsiteX392" fmla="*/ 4861713 w 8518786"/>
                <a:gd name="connsiteY392" fmla="*/ 191070 h 3776191"/>
                <a:gd name="connsiteX393" fmla="*/ 4855438 w 8518786"/>
                <a:gd name="connsiteY393" fmla="*/ 186362 h 3776191"/>
                <a:gd name="connsiteX394" fmla="*/ 4847594 w 8518786"/>
                <a:gd name="connsiteY394" fmla="*/ 192638 h 3776191"/>
                <a:gd name="connsiteX395" fmla="*/ 4839750 w 8518786"/>
                <a:gd name="connsiteY395" fmla="*/ 197345 h 3776191"/>
                <a:gd name="connsiteX396" fmla="*/ 4836612 w 8518786"/>
                <a:gd name="connsiteY396" fmla="*/ 184794 h 3776191"/>
                <a:gd name="connsiteX397" fmla="*/ 4838181 w 8518786"/>
                <a:gd name="connsiteY397" fmla="*/ 170674 h 3776191"/>
                <a:gd name="connsiteX398" fmla="*/ 4825630 w 8518786"/>
                <a:gd name="connsiteY398" fmla="*/ 156555 h 3776191"/>
                <a:gd name="connsiteX399" fmla="*/ 4825630 w 8518786"/>
                <a:gd name="connsiteY399" fmla="*/ 145573 h 3776191"/>
                <a:gd name="connsiteX400" fmla="*/ 4825630 w 8518786"/>
                <a:gd name="connsiteY400" fmla="*/ 144005 h 3776191"/>
                <a:gd name="connsiteX401" fmla="*/ 4825630 w 8518786"/>
                <a:gd name="connsiteY401" fmla="*/ 142435 h 3776191"/>
                <a:gd name="connsiteX402" fmla="*/ 4824061 w 8518786"/>
                <a:gd name="connsiteY402" fmla="*/ 120472 h 3776191"/>
                <a:gd name="connsiteX403" fmla="*/ 4824061 w 8518786"/>
                <a:gd name="connsiteY403" fmla="*/ 85957 h 3776191"/>
                <a:gd name="connsiteX404" fmla="*/ 4822492 w 8518786"/>
                <a:gd name="connsiteY404" fmla="*/ 59287 h 3776191"/>
                <a:gd name="connsiteX405" fmla="*/ 4828768 w 8518786"/>
                <a:gd name="connsiteY405" fmla="*/ 49874 h 3776191"/>
                <a:gd name="connsiteX406" fmla="*/ 4831906 w 8518786"/>
                <a:gd name="connsiteY406" fmla="*/ 40461 h 3776191"/>
                <a:gd name="connsiteX407" fmla="*/ 4828768 w 8518786"/>
                <a:gd name="connsiteY407" fmla="*/ 34186 h 3776191"/>
                <a:gd name="connsiteX408" fmla="*/ 4822492 w 8518786"/>
                <a:gd name="connsiteY408" fmla="*/ 27910 h 3776191"/>
                <a:gd name="connsiteX409" fmla="*/ 4822492 w 8518786"/>
                <a:gd name="connsiteY409" fmla="*/ 13790 h 3776191"/>
                <a:gd name="connsiteX410" fmla="*/ 4813079 w 8518786"/>
                <a:gd name="connsiteY410" fmla="*/ -329 h 3776191"/>
                <a:gd name="connsiteX411" fmla="*/ 4806804 w 8518786"/>
                <a:gd name="connsiteY411" fmla="*/ 12222 h 3776191"/>
                <a:gd name="connsiteX412" fmla="*/ 4808373 w 8518786"/>
                <a:gd name="connsiteY412" fmla="*/ 24772 h 3776191"/>
                <a:gd name="connsiteX413" fmla="*/ 4802098 w 8518786"/>
                <a:gd name="connsiteY413" fmla="*/ 35754 h 3776191"/>
                <a:gd name="connsiteX414" fmla="*/ 4795822 w 8518786"/>
                <a:gd name="connsiteY414" fmla="*/ 45167 h 3776191"/>
                <a:gd name="connsiteX415" fmla="*/ 4802098 w 8518786"/>
                <a:gd name="connsiteY415" fmla="*/ 53011 h 3776191"/>
                <a:gd name="connsiteX416" fmla="*/ 4805235 w 8518786"/>
                <a:gd name="connsiteY416" fmla="*/ 59287 h 3776191"/>
                <a:gd name="connsiteX417" fmla="*/ 4805235 w 8518786"/>
                <a:gd name="connsiteY417" fmla="*/ 145573 h 3776191"/>
                <a:gd name="connsiteX418" fmla="*/ 4797391 w 8518786"/>
                <a:gd name="connsiteY418" fmla="*/ 145573 h 3776191"/>
                <a:gd name="connsiteX419" fmla="*/ 4792685 w 8518786"/>
                <a:gd name="connsiteY419" fmla="*/ 151849 h 3776191"/>
                <a:gd name="connsiteX420" fmla="*/ 4794254 w 8518786"/>
                <a:gd name="connsiteY420" fmla="*/ 159693 h 3776191"/>
                <a:gd name="connsiteX421" fmla="*/ 4792685 w 8518786"/>
                <a:gd name="connsiteY421" fmla="*/ 167537 h 3776191"/>
                <a:gd name="connsiteX422" fmla="*/ 4786409 w 8518786"/>
                <a:gd name="connsiteY422" fmla="*/ 164399 h 3776191"/>
                <a:gd name="connsiteX423" fmla="*/ 4781703 w 8518786"/>
                <a:gd name="connsiteY423" fmla="*/ 159693 h 3776191"/>
                <a:gd name="connsiteX424" fmla="*/ 4781703 w 8518786"/>
                <a:gd name="connsiteY424" fmla="*/ 151849 h 3776191"/>
                <a:gd name="connsiteX425" fmla="*/ 4786409 w 8518786"/>
                <a:gd name="connsiteY425" fmla="*/ 144005 h 3776191"/>
                <a:gd name="connsiteX426" fmla="*/ 4781703 w 8518786"/>
                <a:gd name="connsiteY426" fmla="*/ 136160 h 3776191"/>
                <a:gd name="connsiteX427" fmla="*/ 4773858 w 8518786"/>
                <a:gd name="connsiteY427" fmla="*/ 131453 h 3776191"/>
                <a:gd name="connsiteX428" fmla="*/ 4767583 w 8518786"/>
                <a:gd name="connsiteY428" fmla="*/ 136160 h 3776191"/>
                <a:gd name="connsiteX429" fmla="*/ 4764446 w 8518786"/>
                <a:gd name="connsiteY429" fmla="*/ 142435 h 3776191"/>
                <a:gd name="connsiteX430" fmla="*/ 4767583 w 8518786"/>
                <a:gd name="connsiteY430" fmla="*/ 198914 h 3776191"/>
                <a:gd name="connsiteX431" fmla="*/ 4748757 w 8518786"/>
                <a:gd name="connsiteY431" fmla="*/ 255392 h 3776191"/>
                <a:gd name="connsiteX432" fmla="*/ 4740913 w 8518786"/>
                <a:gd name="connsiteY432" fmla="*/ 256960 h 3776191"/>
                <a:gd name="connsiteX433" fmla="*/ 4731500 w 8518786"/>
                <a:gd name="connsiteY433" fmla="*/ 266374 h 3776191"/>
                <a:gd name="connsiteX434" fmla="*/ 4742482 w 8518786"/>
                <a:gd name="connsiteY434" fmla="*/ 300888 h 3776191"/>
                <a:gd name="connsiteX435" fmla="*/ 4733069 w 8518786"/>
                <a:gd name="connsiteY435" fmla="*/ 330696 h 3776191"/>
                <a:gd name="connsiteX436" fmla="*/ 4609130 w 8518786"/>
                <a:gd name="connsiteY436" fmla="*/ 616224 h 3776191"/>
                <a:gd name="connsiteX437" fmla="*/ 4607562 w 8518786"/>
                <a:gd name="connsiteY437" fmla="*/ 624068 h 3776191"/>
                <a:gd name="connsiteX438" fmla="*/ 4602855 w 8518786"/>
                <a:gd name="connsiteY438" fmla="*/ 628775 h 3776191"/>
                <a:gd name="connsiteX439" fmla="*/ 4587167 w 8518786"/>
                <a:gd name="connsiteY439" fmla="*/ 608380 h 3776191"/>
                <a:gd name="connsiteX440" fmla="*/ 4569909 w 8518786"/>
                <a:gd name="connsiteY440" fmla="*/ 586416 h 3776191"/>
                <a:gd name="connsiteX441" fmla="*/ 4541671 w 8518786"/>
                <a:gd name="connsiteY441" fmla="*/ 641325 h 3776191"/>
                <a:gd name="connsiteX442" fmla="*/ 4515000 w 8518786"/>
                <a:gd name="connsiteY442" fmla="*/ 694666 h 3776191"/>
                <a:gd name="connsiteX443" fmla="*/ 4497743 w 8518786"/>
                <a:gd name="connsiteY443" fmla="*/ 694666 h 3776191"/>
                <a:gd name="connsiteX444" fmla="*/ 4488330 w 8518786"/>
                <a:gd name="connsiteY444" fmla="*/ 696235 h 3776191"/>
                <a:gd name="connsiteX445" fmla="*/ 4482055 w 8518786"/>
                <a:gd name="connsiteY445" fmla="*/ 702510 h 3776191"/>
                <a:gd name="connsiteX446" fmla="*/ 4485192 w 8518786"/>
                <a:gd name="connsiteY446" fmla="*/ 738593 h 3776191"/>
                <a:gd name="connsiteX447" fmla="*/ 4461660 w 8518786"/>
                <a:gd name="connsiteY447" fmla="*/ 815467 h 3776191"/>
                <a:gd name="connsiteX448" fmla="*/ 4445971 w 8518786"/>
                <a:gd name="connsiteY448" fmla="*/ 788796 h 3776191"/>
                <a:gd name="connsiteX449" fmla="*/ 4436558 w 8518786"/>
                <a:gd name="connsiteY449" fmla="*/ 760558 h 3776191"/>
                <a:gd name="connsiteX450" fmla="*/ 4369099 w 8518786"/>
                <a:gd name="connsiteY450" fmla="*/ 526800 h 3776191"/>
                <a:gd name="connsiteX451" fmla="*/ 4364392 w 8518786"/>
                <a:gd name="connsiteY451" fmla="*/ 498561 h 3776191"/>
                <a:gd name="connsiteX452" fmla="*/ 4372236 w 8518786"/>
                <a:gd name="connsiteY452" fmla="*/ 471891 h 3776191"/>
                <a:gd name="connsiteX453" fmla="*/ 4364392 w 8518786"/>
                <a:gd name="connsiteY453" fmla="*/ 459341 h 3776191"/>
                <a:gd name="connsiteX454" fmla="*/ 4362823 w 8518786"/>
                <a:gd name="connsiteY454" fmla="*/ 451496 h 3776191"/>
                <a:gd name="connsiteX455" fmla="*/ 4364392 w 8518786"/>
                <a:gd name="connsiteY455" fmla="*/ 443652 h 3776191"/>
                <a:gd name="connsiteX456" fmla="*/ 4386356 w 8518786"/>
                <a:gd name="connsiteY456" fmla="*/ 421688 h 3776191"/>
                <a:gd name="connsiteX457" fmla="*/ 4381649 w 8518786"/>
                <a:gd name="connsiteY457" fmla="*/ 404431 h 3776191"/>
                <a:gd name="connsiteX458" fmla="*/ 4372236 w 8518786"/>
                <a:gd name="connsiteY458" fmla="*/ 402863 h 3776191"/>
                <a:gd name="connsiteX459" fmla="*/ 4361254 w 8518786"/>
                <a:gd name="connsiteY459" fmla="*/ 401293 h 3776191"/>
                <a:gd name="connsiteX460" fmla="*/ 4359685 w 8518786"/>
                <a:gd name="connsiteY460" fmla="*/ 380899 h 3776191"/>
                <a:gd name="connsiteX461" fmla="*/ 4364392 w 8518786"/>
                <a:gd name="connsiteY461" fmla="*/ 360504 h 3776191"/>
                <a:gd name="connsiteX462" fmla="*/ 4358116 w 8518786"/>
                <a:gd name="connsiteY462" fmla="*/ 346384 h 3776191"/>
                <a:gd name="connsiteX463" fmla="*/ 4337722 w 8518786"/>
                <a:gd name="connsiteY463" fmla="*/ 344816 h 3776191"/>
                <a:gd name="connsiteX464" fmla="*/ 1640890 w 8518786"/>
                <a:gd name="connsiteY464" fmla="*/ 859394 h 3776191"/>
                <a:gd name="connsiteX465" fmla="*/ 1644028 w 8518786"/>
                <a:gd name="connsiteY465" fmla="*/ 864100 h 3776191"/>
                <a:gd name="connsiteX466" fmla="*/ 1637752 w 8518786"/>
                <a:gd name="connsiteY466" fmla="*/ 868807 h 3776191"/>
                <a:gd name="connsiteX467" fmla="*/ 1640890 w 8518786"/>
                <a:gd name="connsiteY467" fmla="*/ 859394 h 3776191"/>
                <a:gd name="connsiteX468" fmla="*/ 1151413 w 8518786"/>
                <a:gd name="connsiteY468" fmla="*/ 2084656 h 3776191"/>
                <a:gd name="connsiteX469" fmla="*/ 1167101 w 8518786"/>
                <a:gd name="connsiteY469" fmla="*/ 2059555 h 3776191"/>
                <a:gd name="connsiteX470" fmla="*/ 1184359 w 8518786"/>
                <a:gd name="connsiteY470" fmla="*/ 2174080 h 3776191"/>
                <a:gd name="connsiteX471" fmla="*/ 1179652 w 8518786"/>
                <a:gd name="connsiteY471" fmla="*/ 2287036 h 3776191"/>
                <a:gd name="connsiteX472" fmla="*/ 1184359 w 8518786"/>
                <a:gd name="connsiteY472" fmla="*/ 2340377 h 3776191"/>
                <a:gd name="connsiteX473" fmla="*/ 1182790 w 8518786"/>
                <a:gd name="connsiteY473" fmla="*/ 2367046 h 3776191"/>
                <a:gd name="connsiteX474" fmla="*/ 1182790 w 8518786"/>
                <a:gd name="connsiteY474" fmla="*/ 2393717 h 3776191"/>
                <a:gd name="connsiteX475" fmla="*/ 1182790 w 8518786"/>
                <a:gd name="connsiteY475" fmla="*/ 2619630 h 3776191"/>
                <a:gd name="connsiteX476" fmla="*/ 1178083 w 8518786"/>
                <a:gd name="connsiteY476" fmla="*/ 2644731 h 3776191"/>
                <a:gd name="connsiteX477" fmla="*/ 1178083 w 8518786"/>
                <a:gd name="connsiteY477" fmla="*/ 2669833 h 3776191"/>
                <a:gd name="connsiteX478" fmla="*/ 1091797 w 8518786"/>
                <a:gd name="connsiteY478" fmla="*/ 2751412 h 3776191"/>
                <a:gd name="connsiteX479" fmla="*/ 1000805 w 8518786"/>
                <a:gd name="connsiteY479" fmla="*/ 2831423 h 3776191"/>
                <a:gd name="connsiteX480" fmla="*/ 1000805 w 8518786"/>
                <a:gd name="connsiteY480" fmla="*/ 2390579 h 3776191"/>
                <a:gd name="connsiteX481" fmla="*/ 1025906 w 8518786"/>
                <a:gd name="connsiteY481" fmla="*/ 2298018 h 3776191"/>
                <a:gd name="connsiteX482" fmla="*/ 1088659 w 8518786"/>
                <a:gd name="connsiteY482" fmla="*/ 2191337 h 3776191"/>
                <a:gd name="connsiteX483" fmla="*/ 1151413 w 8518786"/>
                <a:gd name="connsiteY483" fmla="*/ 2084656 h 3776191"/>
                <a:gd name="connsiteX484" fmla="*/ 850196 w 8518786"/>
                <a:gd name="connsiteY484" fmla="*/ 2429800 h 3776191"/>
                <a:gd name="connsiteX485" fmla="*/ 862747 w 8518786"/>
                <a:gd name="connsiteY485" fmla="*/ 2407837 h 3776191"/>
                <a:gd name="connsiteX486" fmla="*/ 887848 w 8518786"/>
                <a:gd name="connsiteY486" fmla="*/ 2387442 h 3776191"/>
                <a:gd name="connsiteX487" fmla="*/ 916087 w 8518786"/>
                <a:gd name="connsiteY487" fmla="*/ 2368616 h 3776191"/>
                <a:gd name="connsiteX488" fmla="*/ 850196 w 8518786"/>
                <a:gd name="connsiteY488" fmla="*/ 2492553 h 3776191"/>
                <a:gd name="connsiteX489" fmla="*/ 850196 w 8518786"/>
                <a:gd name="connsiteY489" fmla="*/ 2429800 h 3776191"/>
                <a:gd name="connsiteX490" fmla="*/ 1063558 w 8518786"/>
                <a:gd name="connsiteY490" fmla="*/ 2161529 h 3776191"/>
                <a:gd name="connsiteX491" fmla="*/ 1063558 w 8518786"/>
                <a:gd name="connsiteY491" fmla="*/ 2161529 h 3776191"/>
                <a:gd name="connsiteX492" fmla="*/ 1063558 w 8518786"/>
                <a:gd name="connsiteY492" fmla="*/ 2161529 h 3776191"/>
                <a:gd name="connsiteX493" fmla="*/ 1063558 w 8518786"/>
                <a:gd name="connsiteY493" fmla="*/ 2161529 h 3776191"/>
                <a:gd name="connsiteX494" fmla="*/ 1022768 w 8518786"/>
                <a:gd name="connsiteY494" fmla="*/ 2210163 h 3776191"/>
                <a:gd name="connsiteX495" fmla="*/ 1051007 w 8518786"/>
                <a:gd name="connsiteY495" fmla="*/ 2178786 h 3776191"/>
                <a:gd name="connsiteX496" fmla="*/ 1032181 w 8518786"/>
                <a:gd name="connsiteY496" fmla="*/ 2214870 h 3776191"/>
                <a:gd name="connsiteX497" fmla="*/ 1008649 w 8518786"/>
                <a:gd name="connsiteY497" fmla="*/ 2250953 h 3776191"/>
                <a:gd name="connsiteX498" fmla="*/ 1022768 w 8518786"/>
                <a:gd name="connsiteY498" fmla="*/ 2210163 h 3776191"/>
                <a:gd name="connsiteX499" fmla="*/ 988254 w 8518786"/>
                <a:gd name="connsiteY499" fmla="*/ 2359202 h 3776191"/>
                <a:gd name="connsiteX500" fmla="*/ 994529 w 8518786"/>
                <a:gd name="connsiteY500" fmla="*/ 2357634 h 3776191"/>
                <a:gd name="connsiteX501" fmla="*/ 994529 w 8518786"/>
                <a:gd name="connsiteY501" fmla="*/ 2597666 h 3776191"/>
                <a:gd name="connsiteX502" fmla="*/ 991392 w 8518786"/>
                <a:gd name="connsiteY502" fmla="*/ 2839267 h 3776191"/>
                <a:gd name="connsiteX503" fmla="*/ 845490 w 8518786"/>
                <a:gd name="connsiteY503" fmla="*/ 2955360 h 3776191"/>
                <a:gd name="connsiteX504" fmla="*/ 845490 w 8518786"/>
                <a:gd name="connsiteY504" fmla="*/ 2870644 h 3776191"/>
                <a:gd name="connsiteX505" fmla="*/ 845490 w 8518786"/>
                <a:gd name="connsiteY505" fmla="*/ 2624336 h 3776191"/>
                <a:gd name="connsiteX506" fmla="*/ 848627 w 8518786"/>
                <a:gd name="connsiteY506" fmla="*/ 2586684 h 3776191"/>
                <a:gd name="connsiteX507" fmla="*/ 854903 w 8518786"/>
                <a:gd name="connsiteY507" fmla="*/ 2549032 h 3776191"/>
                <a:gd name="connsiteX508" fmla="*/ 862747 w 8518786"/>
                <a:gd name="connsiteY508" fmla="*/ 2533344 h 3776191"/>
                <a:gd name="connsiteX509" fmla="*/ 925500 w 8518786"/>
                <a:gd name="connsiteY509" fmla="*/ 2447058 h 3776191"/>
                <a:gd name="connsiteX510" fmla="*/ 985116 w 8518786"/>
                <a:gd name="connsiteY510" fmla="*/ 2359202 h 3776191"/>
                <a:gd name="connsiteX511" fmla="*/ 988254 w 8518786"/>
                <a:gd name="connsiteY511" fmla="*/ 2359202 h 3776191"/>
                <a:gd name="connsiteX512" fmla="*/ 956877 w 8518786"/>
                <a:gd name="connsiteY512" fmla="*/ 2326257 h 3776191"/>
                <a:gd name="connsiteX513" fmla="*/ 955308 w 8518786"/>
                <a:gd name="connsiteY513" fmla="*/ 2316844 h 3776191"/>
                <a:gd name="connsiteX514" fmla="*/ 958446 w 8518786"/>
                <a:gd name="connsiteY514" fmla="*/ 2309000 h 3776191"/>
                <a:gd name="connsiteX515" fmla="*/ 992960 w 8518786"/>
                <a:gd name="connsiteY515" fmla="*/ 2249384 h 3776191"/>
                <a:gd name="connsiteX516" fmla="*/ 985116 w 8518786"/>
                <a:gd name="connsiteY516" fmla="*/ 2294880 h 3776191"/>
                <a:gd name="connsiteX517" fmla="*/ 956877 w 8518786"/>
                <a:gd name="connsiteY517" fmla="*/ 2326257 h 3776191"/>
                <a:gd name="connsiteX518" fmla="*/ 923932 w 8518786"/>
                <a:gd name="connsiteY518" fmla="*/ 2330963 h 3776191"/>
                <a:gd name="connsiteX519" fmla="*/ 942758 w 8518786"/>
                <a:gd name="connsiteY519" fmla="*/ 2312137 h 3776191"/>
                <a:gd name="connsiteX520" fmla="*/ 928638 w 8518786"/>
                <a:gd name="connsiteY520" fmla="*/ 2335670 h 3776191"/>
                <a:gd name="connsiteX521" fmla="*/ 906674 w 8518786"/>
                <a:gd name="connsiteY521" fmla="*/ 2351358 h 3776191"/>
                <a:gd name="connsiteX522" fmla="*/ 923932 w 8518786"/>
                <a:gd name="connsiteY522" fmla="*/ 2330963 h 3776191"/>
                <a:gd name="connsiteX523" fmla="*/ 942758 w 8518786"/>
                <a:gd name="connsiteY523" fmla="*/ 2359202 h 3776191"/>
                <a:gd name="connsiteX524" fmla="*/ 939620 w 8518786"/>
                <a:gd name="connsiteY524" fmla="*/ 2363910 h 3776191"/>
                <a:gd name="connsiteX525" fmla="*/ 942758 w 8518786"/>
                <a:gd name="connsiteY525" fmla="*/ 2352928 h 3776191"/>
                <a:gd name="connsiteX526" fmla="*/ 942758 w 8518786"/>
                <a:gd name="connsiteY526" fmla="*/ 2359202 h 3776191"/>
                <a:gd name="connsiteX527" fmla="*/ 931776 w 8518786"/>
                <a:gd name="connsiteY527" fmla="*/ 2368616 h 3776191"/>
                <a:gd name="connsiteX528" fmla="*/ 931776 w 8518786"/>
                <a:gd name="connsiteY528" fmla="*/ 2368616 h 3776191"/>
                <a:gd name="connsiteX529" fmla="*/ 931776 w 8518786"/>
                <a:gd name="connsiteY529" fmla="*/ 2371754 h 3776191"/>
                <a:gd name="connsiteX530" fmla="*/ 931776 w 8518786"/>
                <a:gd name="connsiteY530" fmla="*/ 2374891 h 3776191"/>
                <a:gd name="connsiteX531" fmla="*/ 927069 w 8518786"/>
                <a:gd name="connsiteY531" fmla="*/ 2379598 h 3776191"/>
                <a:gd name="connsiteX532" fmla="*/ 927069 w 8518786"/>
                <a:gd name="connsiteY532" fmla="*/ 2381166 h 3776191"/>
                <a:gd name="connsiteX533" fmla="*/ 925500 w 8518786"/>
                <a:gd name="connsiteY533" fmla="*/ 2381166 h 3776191"/>
                <a:gd name="connsiteX534" fmla="*/ 927069 w 8518786"/>
                <a:gd name="connsiteY534" fmla="*/ 2379598 h 3776191"/>
                <a:gd name="connsiteX535" fmla="*/ 931776 w 8518786"/>
                <a:gd name="connsiteY535" fmla="*/ 2371754 h 3776191"/>
                <a:gd name="connsiteX536" fmla="*/ 931776 w 8518786"/>
                <a:gd name="connsiteY536" fmla="*/ 2368616 h 3776191"/>
                <a:gd name="connsiteX537" fmla="*/ 550548 w 8518786"/>
                <a:gd name="connsiteY537" fmla="*/ 2735723 h 3776191"/>
                <a:gd name="connsiteX538" fmla="*/ 575650 w 8518786"/>
                <a:gd name="connsiteY538" fmla="*/ 2731017 h 3776191"/>
                <a:gd name="connsiteX539" fmla="*/ 605458 w 8518786"/>
                <a:gd name="connsiteY539" fmla="*/ 2735723 h 3776191"/>
                <a:gd name="connsiteX540" fmla="*/ 578787 w 8518786"/>
                <a:gd name="connsiteY540" fmla="*/ 2800046 h 3776191"/>
                <a:gd name="connsiteX541" fmla="*/ 544273 w 8518786"/>
                <a:gd name="connsiteY541" fmla="*/ 2858093 h 3776191"/>
                <a:gd name="connsiteX542" fmla="*/ 542704 w 8518786"/>
                <a:gd name="connsiteY542" fmla="*/ 2796908 h 3776191"/>
                <a:gd name="connsiteX543" fmla="*/ 550548 w 8518786"/>
                <a:gd name="connsiteY543" fmla="*/ 2735723 h 3776191"/>
                <a:gd name="connsiteX544" fmla="*/ 503483 w 8518786"/>
                <a:gd name="connsiteY544" fmla="*/ 2776514 h 3776191"/>
                <a:gd name="connsiteX545" fmla="*/ 486226 w 8518786"/>
                <a:gd name="connsiteY545" fmla="*/ 2823579 h 3776191"/>
                <a:gd name="connsiteX546" fmla="*/ 462693 w 8518786"/>
                <a:gd name="connsiteY546" fmla="*/ 2867506 h 3776191"/>
                <a:gd name="connsiteX547" fmla="*/ 440730 w 8518786"/>
                <a:gd name="connsiteY547" fmla="*/ 2864368 h 3776191"/>
                <a:gd name="connsiteX548" fmla="*/ 417197 w 8518786"/>
                <a:gd name="connsiteY548" fmla="*/ 2854955 h 3776191"/>
                <a:gd name="connsiteX549" fmla="*/ 503483 w 8518786"/>
                <a:gd name="connsiteY549" fmla="*/ 2776514 h 3776191"/>
                <a:gd name="connsiteX550" fmla="*/ 530153 w 8518786"/>
                <a:gd name="connsiteY550" fmla="*/ 2763963 h 3776191"/>
                <a:gd name="connsiteX551" fmla="*/ 534860 w 8518786"/>
                <a:gd name="connsiteY551" fmla="*/ 2825147 h 3776191"/>
                <a:gd name="connsiteX552" fmla="*/ 528585 w 8518786"/>
                <a:gd name="connsiteY552" fmla="*/ 2887901 h 3776191"/>
                <a:gd name="connsiteX553" fmla="*/ 505052 w 8518786"/>
                <a:gd name="connsiteY553" fmla="*/ 2886332 h 3776191"/>
                <a:gd name="connsiteX554" fmla="*/ 483088 w 8518786"/>
                <a:gd name="connsiteY554" fmla="*/ 2876919 h 3776191"/>
                <a:gd name="connsiteX555" fmla="*/ 497208 w 8518786"/>
                <a:gd name="connsiteY555" fmla="*/ 2825147 h 3776191"/>
                <a:gd name="connsiteX556" fmla="*/ 530153 w 8518786"/>
                <a:gd name="connsiteY556" fmla="*/ 2763963 h 3776191"/>
                <a:gd name="connsiteX557" fmla="*/ 213248 w 8518786"/>
                <a:gd name="connsiteY557" fmla="*/ 3010270 h 3776191"/>
                <a:gd name="connsiteX558" fmla="*/ 216386 w 8518786"/>
                <a:gd name="connsiteY558" fmla="*/ 3014977 h 3776191"/>
                <a:gd name="connsiteX559" fmla="*/ 195991 w 8518786"/>
                <a:gd name="connsiteY559" fmla="*/ 3049491 h 3776191"/>
                <a:gd name="connsiteX560" fmla="*/ 172458 w 8518786"/>
                <a:gd name="connsiteY560" fmla="*/ 3084005 h 3776191"/>
                <a:gd name="connsiteX561" fmla="*/ 153632 w 8518786"/>
                <a:gd name="connsiteY561" fmla="*/ 3074593 h 3776191"/>
                <a:gd name="connsiteX562" fmla="*/ 136375 w 8518786"/>
                <a:gd name="connsiteY562" fmla="*/ 3062042 h 3776191"/>
                <a:gd name="connsiteX563" fmla="*/ 213248 w 8518786"/>
                <a:gd name="connsiteY563" fmla="*/ 3010270 h 3776191"/>
                <a:gd name="connsiteX564" fmla="*/ 257176 w 8518786"/>
                <a:gd name="connsiteY564" fmla="*/ 3036940 h 3776191"/>
                <a:gd name="connsiteX565" fmla="*/ 260313 w 8518786"/>
                <a:gd name="connsiteY565" fmla="*/ 2977325 h 3776191"/>
                <a:gd name="connsiteX566" fmla="*/ 308947 w 8518786"/>
                <a:gd name="connsiteY566" fmla="*/ 3000857 h 3776191"/>
                <a:gd name="connsiteX567" fmla="*/ 258745 w 8518786"/>
                <a:gd name="connsiteY567" fmla="*/ 3094987 h 3776191"/>
                <a:gd name="connsiteX568" fmla="*/ 257176 w 8518786"/>
                <a:gd name="connsiteY568" fmla="*/ 3036940 h 3776191"/>
                <a:gd name="connsiteX569" fmla="*/ 103430 w 8518786"/>
                <a:gd name="connsiteY569" fmla="*/ 3090281 h 3776191"/>
                <a:gd name="connsiteX570" fmla="*/ 106567 w 8518786"/>
                <a:gd name="connsiteY570" fmla="*/ 3142053 h 3776191"/>
                <a:gd name="connsiteX571" fmla="*/ 98723 w 8518786"/>
                <a:gd name="connsiteY571" fmla="*/ 3189118 h 3776191"/>
                <a:gd name="connsiteX572" fmla="*/ 48520 w 8518786"/>
                <a:gd name="connsiteY572" fmla="*/ 3162447 h 3776191"/>
                <a:gd name="connsiteX573" fmla="*/ 103430 w 8518786"/>
                <a:gd name="connsiteY573" fmla="*/ 3090281 h 3776191"/>
                <a:gd name="connsiteX574" fmla="*/ 67346 w 8518786"/>
                <a:gd name="connsiteY574" fmla="*/ 3104400 h 3776191"/>
                <a:gd name="connsiteX575" fmla="*/ 53227 w 8518786"/>
                <a:gd name="connsiteY575" fmla="*/ 3129502 h 3776191"/>
                <a:gd name="connsiteX576" fmla="*/ 31263 w 8518786"/>
                <a:gd name="connsiteY576" fmla="*/ 3153035 h 3776191"/>
                <a:gd name="connsiteX577" fmla="*/ 15575 w 8518786"/>
                <a:gd name="connsiteY577" fmla="*/ 3148328 h 3776191"/>
                <a:gd name="connsiteX578" fmla="*/ -114 w 8518786"/>
                <a:gd name="connsiteY578" fmla="*/ 3138915 h 3776191"/>
                <a:gd name="connsiteX579" fmla="*/ 67346 w 8518786"/>
                <a:gd name="connsiteY579" fmla="*/ 3104400 h 3776191"/>
                <a:gd name="connsiteX580" fmla="*/ 14006 w 8518786"/>
                <a:gd name="connsiteY580" fmla="*/ 3160879 h 3776191"/>
                <a:gd name="connsiteX581" fmla="*/ 9299 w 8518786"/>
                <a:gd name="connsiteY581" fmla="*/ 3162447 h 3776191"/>
                <a:gd name="connsiteX582" fmla="*/ 7731 w 8518786"/>
                <a:gd name="connsiteY582" fmla="*/ 3160879 h 3776191"/>
                <a:gd name="connsiteX583" fmla="*/ 7731 w 8518786"/>
                <a:gd name="connsiteY583" fmla="*/ 3159309 h 3776191"/>
                <a:gd name="connsiteX584" fmla="*/ 1455 w 8518786"/>
                <a:gd name="connsiteY584" fmla="*/ 3159309 h 3776191"/>
                <a:gd name="connsiteX585" fmla="*/ 7731 w 8518786"/>
                <a:gd name="connsiteY585" fmla="*/ 3159309 h 3776191"/>
                <a:gd name="connsiteX586" fmla="*/ 7731 w 8518786"/>
                <a:gd name="connsiteY586" fmla="*/ 3159309 h 3776191"/>
                <a:gd name="connsiteX587" fmla="*/ 7731 w 8518786"/>
                <a:gd name="connsiteY587" fmla="*/ 3160879 h 3776191"/>
                <a:gd name="connsiteX588" fmla="*/ 14006 w 8518786"/>
                <a:gd name="connsiteY588" fmla="*/ 3160879 h 3776191"/>
                <a:gd name="connsiteX589" fmla="*/ 24988 w 8518786"/>
                <a:gd name="connsiteY589" fmla="*/ 3206374 h 3776191"/>
                <a:gd name="connsiteX590" fmla="*/ 24988 w 8518786"/>
                <a:gd name="connsiteY590" fmla="*/ 3212650 h 3776191"/>
                <a:gd name="connsiteX591" fmla="*/ 7731 w 8518786"/>
                <a:gd name="connsiteY591" fmla="*/ 3218926 h 3776191"/>
                <a:gd name="connsiteX592" fmla="*/ 10868 w 8518786"/>
                <a:gd name="connsiteY592" fmla="*/ 3207944 h 3776191"/>
                <a:gd name="connsiteX593" fmla="*/ 18712 w 8518786"/>
                <a:gd name="connsiteY593" fmla="*/ 3200100 h 3776191"/>
                <a:gd name="connsiteX594" fmla="*/ 24988 w 8518786"/>
                <a:gd name="connsiteY594" fmla="*/ 3206374 h 3776191"/>
                <a:gd name="connsiteX595" fmla="*/ 65777 w 8518786"/>
                <a:gd name="connsiteY595" fmla="*/ 3248733 h 3776191"/>
                <a:gd name="connsiteX596" fmla="*/ 40676 w 8518786"/>
                <a:gd name="connsiteY596" fmla="*/ 3244027 h 3776191"/>
                <a:gd name="connsiteX597" fmla="*/ 62640 w 8518786"/>
                <a:gd name="connsiteY597" fmla="*/ 3233045 h 3776191"/>
                <a:gd name="connsiteX598" fmla="*/ 90879 w 8518786"/>
                <a:gd name="connsiteY598" fmla="*/ 3239321 h 3776191"/>
                <a:gd name="connsiteX599" fmla="*/ 65777 w 8518786"/>
                <a:gd name="connsiteY599" fmla="*/ 3248733 h 3776191"/>
                <a:gd name="connsiteX600" fmla="*/ 94017 w 8518786"/>
                <a:gd name="connsiteY600" fmla="*/ 3251871 h 3776191"/>
                <a:gd name="connsiteX601" fmla="*/ 108136 w 8518786"/>
                <a:gd name="connsiteY601" fmla="*/ 3253440 h 3776191"/>
                <a:gd name="connsiteX602" fmla="*/ 95585 w 8518786"/>
                <a:gd name="connsiteY602" fmla="*/ 3261284 h 3776191"/>
                <a:gd name="connsiteX603" fmla="*/ 81466 w 8518786"/>
                <a:gd name="connsiteY603" fmla="*/ 3256577 h 3776191"/>
                <a:gd name="connsiteX604" fmla="*/ 94017 w 8518786"/>
                <a:gd name="connsiteY604" fmla="*/ 3251871 h 3776191"/>
                <a:gd name="connsiteX605" fmla="*/ 202266 w 8518786"/>
                <a:gd name="connsiteY605" fmla="*/ 3113814 h 3776191"/>
                <a:gd name="connsiteX606" fmla="*/ 222661 w 8518786"/>
                <a:gd name="connsiteY606" fmla="*/ 3131070 h 3776191"/>
                <a:gd name="connsiteX607" fmla="*/ 141082 w 8518786"/>
                <a:gd name="connsiteY607" fmla="*/ 3173429 h 3776191"/>
                <a:gd name="connsiteX608" fmla="*/ 178734 w 8518786"/>
                <a:gd name="connsiteY608" fmla="*/ 3105969 h 3776191"/>
                <a:gd name="connsiteX609" fmla="*/ 202266 w 8518786"/>
                <a:gd name="connsiteY609" fmla="*/ 3113814 h 3776191"/>
                <a:gd name="connsiteX610" fmla="*/ 239919 w 8518786"/>
                <a:gd name="connsiteY610" fmla="*/ 3120088 h 3776191"/>
                <a:gd name="connsiteX611" fmla="*/ 211679 w 8518786"/>
                <a:gd name="connsiteY611" fmla="*/ 3107538 h 3776191"/>
                <a:gd name="connsiteX612" fmla="*/ 186578 w 8518786"/>
                <a:gd name="connsiteY612" fmla="*/ 3091850 h 3776191"/>
                <a:gd name="connsiteX613" fmla="*/ 244625 w 8518786"/>
                <a:gd name="connsiteY613" fmla="*/ 3000857 h 3776191"/>
                <a:gd name="connsiteX614" fmla="*/ 246194 w 8518786"/>
                <a:gd name="connsiteY614" fmla="*/ 3060473 h 3776191"/>
                <a:gd name="connsiteX615" fmla="*/ 239919 w 8518786"/>
                <a:gd name="connsiteY615" fmla="*/ 3120088 h 3776191"/>
                <a:gd name="connsiteX616" fmla="*/ 123825 w 8518786"/>
                <a:gd name="connsiteY616" fmla="*/ 3076161 h 3776191"/>
                <a:gd name="connsiteX617" fmla="*/ 144219 w 8518786"/>
                <a:gd name="connsiteY617" fmla="*/ 3082437 h 3776191"/>
                <a:gd name="connsiteX618" fmla="*/ 163045 w 8518786"/>
                <a:gd name="connsiteY618" fmla="*/ 3094987 h 3776191"/>
                <a:gd name="connsiteX619" fmla="*/ 147357 w 8518786"/>
                <a:gd name="connsiteY619" fmla="*/ 3132640 h 3776191"/>
                <a:gd name="connsiteX620" fmla="*/ 122256 w 8518786"/>
                <a:gd name="connsiteY620" fmla="*/ 3165585 h 3776191"/>
                <a:gd name="connsiteX621" fmla="*/ 123825 w 8518786"/>
                <a:gd name="connsiteY621" fmla="*/ 3076161 h 3776191"/>
                <a:gd name="connsiteX622" fmla="*/ 123825 w 8518786"/>
                <a:gd name="connsiteY622" fmla="*/ 3244027 h 3776191"/>
                <a:gd name="connsiteX623" fmla="*/ 141082 w 8518786"/>
                <a:gd name="connsiteY623" fmla="*/ 3237751 h 3776191"/>
                <a:gd name="connsiteX624" fmla="*/ 144219 w 8518786"/>
                <a:gd name="connsiteY624" fmla="*/ 3256577 h 3776191"/>
                <a:gd name="connsiteX625" fmla="*/ 133238 w 8518786"/>
                <a:gd name="connsiteY625" fmla="*/ 3253440 h 3776191"/>
                <a:gd name="connsiteX626" fmla="*/ 123825 w 8518786"/>
                <a:gd name="connsiteY626" fmla="*/ 3244027 h 3776191"/>
                <a:gd name="connsiteX627" fmla="*/ 144219 w 8518786"/>
                <a:gd name="connsiteY627" fmla="*/ 3206374 h 3776191"/>
                <a:gd name="connsiteX628" fmla="*/ 189716 w 8518786"/>
                <a:gd name="connsiteY628" fmla="*/ 3181273 h 3776191"/>
                <a:gd name="connsiteX629" fmla="*/ 235212 w 8518786"/>
                <a:gd name="connsiteY629" fmla="*/ 3164017 h 3776191"/>
                <a:gd name="connsiteX630" fmla="*/ 247763 w 8518786"/>
                <a:gd name="connsiteY630" fmla="*/ 3190686 h 3776191"/>
                <a:gd name="connsiteX631" fmla="*/ 244625 w 8518786"/>
                <a:gd name="connsiteY631" fmla="*/ 3231476 h 3776191"/>
                <a:gd name="connsiteX632" fmla="*/ 194422 w 8518786"/>
                <a:gd name="connsiteY632" fmla="*/ 3225201 h 3776191"/>
                <a:gd name="connsiteX633" fmla="*/ 144219 w 8518786"/>
                <a:gd name="connsiteY633" fmla="*/ 3206374 h 3776191"/>
                <a:gd name="connsiteX634" fmla="*/ 163045 w 8518786"/>
                <a:gd name="connsiteY634" fmla="*/ 3251871 h 3776191"/>
                <a:gd name="connsiteX635" fmla="*/ 166183 w 8518786"/>
                <a:gd name="connsiteY635" fmla="*/ 3242458 h 3776191"/>
                <a:gd name="connsiteX636" fmla="*/ 210111 w 8518786"/>
                <a:gd name="connsiteY636" fmla="*/ 3255009 h 3776191"/>
                <a:gd name="connsiteX637" fmla="*/ 188147 w 8518786"/>
                <a:gd name="connsiteY637" fmla="*/ 3261284 h 3776191"/>
                <a:gd name="connsiteX638" fmla="*/ 166183 w 8518786"/>
                <a:gd name="connsiteY638" fmla="*/ 3261284 h 3776191"/>
                <a:gd name="connsiteX639" fmla="*/ 163045 w 8518786"/>
                <a:gd name="connsiteY639" fmla="*/ 3251871 h 3776191"/>
                <a:gd name="connsiteX640" fmla="*/ 255607 w 8518786"/>
                <a:gd name="connsiteY640" fmla="*/ 3226770 h 3776191"/>
                <a:gd name="connsiteX641" fmla="*/ 254038 w 8518786"/>
                <a:gd name="connsiteY641" fmla="*/ 3184411 h 3776191"/>
                <a:gd name="connsiteX642" fmla="*/ 265020 w 8518786"/>
                <a:gd name="connsiteY642" fmla="*/ 3142053 h 3776191"/>
                <a:gd name="connsiteX643" fmla="*/ 377976 w 8518786"/>
                <a:gd name="connsiteY643" fmla="*/ 3065179 h 3776191"/>
                <a:gd name="connsiteX644" fmla="*/ 387389 w 8518786"/>
                <a:gd name="connsiteY644" fmla="*/ 3087143 h 3776191"/>
                <a:gd name="connsiteX645" fmla="*/ 387389 w 8518786"/>
                <a:gd name="connsiteY645" fmla="*/ 3209512 h 3776191"/>
                <a:gd name="connsiteX646" fmla="*/ 323067 w 8518786"/>
                <a:gd name="connsiteY646" fmla="*/ 3229907 h 3776191"/>
                <a:gd name="connsiteX647" fmla="*/ 290121 w 8518786"/>
                <a:gd name="connsiteY647" fmla="*/ 3226770 h 3776191"/>
                <a:gd name="connsiteX648" fmla="*/ 255607 w 8518786"/>
                <a:gd name="connsiteY648" fmla="*/ 3226770 h 3776191"/>
                <a:gd name="connsiteX649" fmla="*/ 467400 w 8518786"/>
                <a:gd name="connsiteY649" fmla="*/ 2889470 h 3776191"/>
                <a:gd name="connsiteX650" fmla="*/ 490932 w 8518786"/>
                <a:gd name="connsiteY650" fmla="*/ 2891039 h 3776191"/>
                <a:gd name="connsiteX651" fmla="*/ 514465 w 8518786"/>
                <a:gd name="connsiteY651" fmla="*/ 2902021 h 3776191"/>
                <a:gd name="connsiteX652" fmla="*/ 470538 w 8518786"/>
                <a:gd name="connsiteY652" fmla="*/ 2941242 h 3776191"/>
                <a:gd name="connsiteX653" fmla="*/ 428179 w 8518786"/>
                <a:gd name="connsiteY653" fmla="*/ 2975756 h 3776191"/>
                <a:gd name="connsiteX654" fmla="*/ 428179 w 8518786"/>
                <a:gd name="connsiteY654" fmla="*/ 2977325 h 3776191"/>
                <a:gd name="connsiteX655" fmla="*/ 426610 w 8518786"/>
                <a:gd name="connsiteY655" fmla="*/ 2977325 h 3776191"/>
                <a:gd name="connsiteX656" fmla="*/ 428179 w 8518786"/>
                <a:gd name="connsiteY656" fmla="*/ 2975756 h 3776191"/>
                <a:gd name="connsiteX657" fmla="*/ 445436 w 8518786"/>
                <a:gd name="connsiteY657" fmla="*/ 2931828 h 3776191"/>
                <a:gd name="connsiteX658" fmla="*/ 467400 w 8518786"/>
                <a:gd name="connsiteY658" fmla="*/ 2889470 h 3776191"/>
                <a:gd name="connsiteX659" fmla="*/ 431317 w 8518786"/>
                <a:gd name="connsiteY659" fmla="*/ 2870644 h 3776191"/>
                <a:gd name="connsiteX660" fmla="*/ 451712 w 8518786"/>
                <a:gd name="connsiteY660" fmla="*/ 2880056 h 3776191"/>
                <a:gd name="connsiteX661" fmla="*/ 434454 w 8518786"/>
                <a:gd name="connsiteY661" fmla="*/ 2934966 h 3776191"/>
                <a:gd name="connsiteX662" fmla="*/ 398371 w 8518786"/>
                <a:gd name="connsiteY662" fmla="*/ 2997719 h 3776191"/>
                <a:gd name="connsiteX663" fmla="*/ 398371 w 8518786"/>
                <a:gd name="connsiteY663" fmla="*/ 2931828 h 3776191"/>
                <a:gd name="connsiteX664" fmla="*/ 406215 w 8518786"/>
                <a:gd name="connsiteY664" fmla="*/ 2869074 h 3776191"/>
                <a:gd name="connsiteX665" fmla="*/ 431317 w 8518786"/>
                <a:gd name="connsiteY665" fmla="*/ 2870644 h 3776191"/>
                <a:gd name="connsiteX666" fmla="*/ 541135 w 8518786"/>
                <a:gd name="connsiteY666" fmla="*/ 3013408 h 3776191"/>
                <a:gd name="connsiteX667" fmla="*/ 541135 w 8518786"/>
                <a:gd name="connsiteY667" fmla="*/ 2963205 h 3776191"/>
                <a:gd name="connsiteX668" fmla="*/ 570943 w 8518786"/>
                <a:gd name="connsiteY668" fmla="*/ 2891039 h 3776191"/>
                <a:gd name="connsiteX669" fmla="*/ 613302 w 8518786"/>
                <a:gd name="connsiteY669" fmla="*/ 2843973 h 3776191"/>
                <a:gd name="connsiteX670" fmla="*/ 655660 w 8518786"/>
                <a:gd name="connsiteY670" fmla="*/ 2796908 h 3776191"/>
                <a:gd name="connsiteX671" fmla="*/ 665073 w 8518786"/>
                <a:gd name="connsiteY671" fmla="*/ 2785926 h 3776191"/>
                <a:gd name="connsiteX672" fmla="*/ 680762 w 8518786"/>
                <a:gd name="connsiteY672" fmla="*/ 2776514 h 3776191"/>
                <a:gd name="connsiteX673" fmla="*/ 680762 w 8518786"/>
                <a:gd name="connsiteY673" fmla="*/ 3063611 h 3776191"/>
                <a:gd name="connsiteX674" fmla="*/ 611733 w 8518786"/>
                <a:gd name="connsiteY674" fmla="*/ 3104400 h 3776191"/>
                <a:gd name="connsiteX675" fmla="*/ 539566 w 8518786"/>
                <a:gd name="connsiteY675" fmla="*/ 3143621 h 3776191"/>
                <a:gd name="connsiteX676" fmla="*/ 539566 w 8518786"/>
                <a:gd name="connsiteY676" fmla="*/ 3099694 h 3776191"/>
                <a:gd name="connsiteX677" fmla="*/ 539566 w 8518786"/>
                <a:gd name="connsiteY677" fmla="*/ 3060473 h 3776191"/>
                <a:gd name="connsiteX678" fmla="*/ 541135 w 8518786"/>
                <a:gd name="connsiteY678" fmla="*/ 3013408 h 3776191"/>
                <a:gd name="connsiteX679" fmla="*/ 530153 w 8518786"/>
                <a:gd name="connsiteY679" fmla="*/ 2933397 h 3776191"/>
                <a:gd name="connsiteX680" fmla="*/ 533291 w 8518786"/>
                <a:gd name="connsiteY680" fmla="*/ 3043216 h 3776191"/>
                <a:gd name="connsiteX681" fmla="*/ 531722 w 8518786"/>
                <a:gd name="connsiteY681" fmla="*/ 3148328 h 3776191"/>
                <a:gd name="connsiteX682" fmla="*/ 396802 w 8518786"/>
                <a:gd name="connsiteY682" fmla="*/ 3207944 h 3776191"/>
                <a:gd name="connsiteX683" fmla="*/ 396802 w 8518786"/>
                <a:gd name="connsiteY683" fmla="*/ 3123226 h 3776191"/>
                <a:gd name="connsiteX684" fmla="*/ 410922 w 8518786"/>
                <a:gd name="connsiteY684" fmla="*/ 3040078 h 3776191"/>
                <a:gd name="connsiteX685" fmla="*/ 530153 w 8518786"/>
                <a:gd name="connsiteY685" fmla="*/ 2933397 h 3776191"/>
                <a:gd name="connsiteX686" fmla="*/ 385820 w 8518786"/>
                <a:gd name="connsiteY686" fmla="*/ 2894176 h 3776191"/>
                <a:gd name="connsiteX687" fmla="*/ 387389 w 8518786"/>
                <a:gd name="connsiteY687" fmla="*/ 2956930 h 3776191"/>
                <a:gd name="connsiteX688" fmla="*/ 379545 w 8518786"/>
                <a:gd name="connsiteY688" fmla="*/ 3019683 h 3776191"/>
                <a:gd name="connsiteX689" fmla="*/ 327773 w 8518786"/>
                <a:gd name="connsiteY689" fmla="*/ 2994581 h 3776191"/>
                <a:gd name="connsiteX690" fmla="*/ 351306 w 8518786"/>
                <a:gd name="connsiteY690" fmla="*/ 2941242 h 3776191"/>
                <a:gd name="connsiteX691" fmla="*/ 385820 w 8518786"/>
                <a:gd name="connsiteY691" fmla="*/ 2894176 h 3776191"/>
                <a:gd name="connsiteX692" fmla="*/ 294828 w 8518786"/>
                <a:gd name="connsiteY692" fmla="*/ 2980462 h 3776191"/>
                <a:gd name="connsiteX693" fmla="*/ 274433 w 8518786"/>
                <a:gd name="connsiteY693" fmla="*/ 2966343 h 3776191"/>
                <a:gd name="connsiteX694" fmla="*/ 357581 w 8518786"/>
                <a:gd name="connsiteY694" fmla="*/ 2900451 h 3776191"/>
                <a:gd name="connsiteX695" fmla="*/ 316791 w 8518786"/>
                <a:gd name="connsiteY695" fmla="*/ 2986737 h 3776191"/>
                <a:gd name="connsiteX696" fmla="*/ 294828 w 8518786"/>
                <a:gd name="connsiteY696" fmla="*/ 2980462 h 3776191"/>
                <a:gd name="connsiteX697" fmla="*/ 301103 w 8518786"/>
                <a:gd name="connsiteY697" fmla="*/ 3046354 h 3776191"/>
                <a:gd name="connsiteX698" fmla="*/ 327773 w 8518786"/>
                <a:gd name="connsiteY698" fmla="*/ 3008701 h 3776191"/>
                <a:gd name="connsiteX699" fmla="*/ 370132 w 8518786"/>
                <a:gd name="connsiteY699" fmla="*/ 3030665 h 3776191"/>
                <a:gd name="connsiteX700" fmla="*/ 279139 w 8518786"/>
                <a:gd name="connsiteY700" fmla="*/ 3096556 h 3776191"/>
                <a:gd name="connsiteX701" fmla="*/ 301103 w 8518786"/>
                <a:gd name="connsiteY701" fmla="*/ 3046354 h 3776191"/>
                <a:gd name="connsiteX702" fmla="*/ 365426 w 8518786"/>
                <a:gd name="connsiteY702" fmla="*/ 3244027 h 3776191"/>
                <a:gd name="connsiteX703" fmla="*/ 382683 w 8518786"/>
                <a:gd name="connsiteY703" fmla="*/ 3237751 h 3776191"/>
                <a:gd name="connsiteX704" fmla="*/ 382683 w 8518786"/>
                <a:gd name="connsiteY704" fmla="*/ 3258147 h 3776191"/>
                <a:gd name="connsiteX705" fmla="*/ 365426 w 8518786"/>
                <a:gd name="connsiteY705" fmla="*/ 3258147 h 3776191"/>
                <a:gd name="connsiteX706" fmla="*/ 346599 w 8518786"/>
                <a:gd name="connsiteY706" fmla="*/ 3253440 h 3776191"/>
                <a:gd name="connsiteX707" fmla="*/ 365426 w 8518786"/>
                <a:gd name="connsiteY707" fmla="*/ 3244027 h 3776191"/>
                <a:gd name="connsiteX708" fmla="*/ 415628 w 8518786"/>
                <a:gd name="connsiteY708" fmla="*/ 3242458 h 3776191"/>
                <a:gd name="connsiteX709" fmla="*/ 418766 w 8518786"/>
                <a:gd name="connsiteY709" fmla="*/ 3233045 h 3776191"/>
                <a:gd name="connsiteX710" fmla="*/ 436023 w 8518786"/>
                <a:gd name="connsiteY710" fmla="*/ 3236183 h 3776191"/>
                <a:gd name="connsiteX711" fmla="*/ 429748 w 8518786"/>
                <a:gd name="connsiteY711" fmla="*/ 3245595 h 3776191"/>
                <a:gd name="connsiteX712" fmla="*/ 418766 w 8518786"/>
                <a:gd name="connsiteY712" fmla="*/ 3251871 h 3776191"/>
                <a:gd name="connsiteX713" fmla="*/ 415628 w 8518786"/>
                <a:gd name="connsiteY713" fmla="*/ 3242458 h 3776191"/>
                <a:gd name="connsiteX714" fmla="*/ 393665 w 8518786"/>
                <a:gd name="connsiteY714" fmla="*/ 3245595 h 3776191"/>
                <a:gd name="connsiteX715" fmla="*/ 398371 w 8518786"/>
                <a:gd name="connsiteY715" fmla="*/ 3237751 h 3776191"/>
                <a:gd name="connsiteX716" fmla="*/ 399940 w 8518786"/>
                <a:gd name="connsiteY716" fmla="*/ 3247165 h 3776191"/>
                <a:gd name="connsiteX717" fmla="*/ 395233 w 8518786"/>
                <a:gd name="connsiteY717" fmla="*/ 3255009 h 3776191"/>
                <a:gd name="connsiteX718" fmla="*/ 393665 w 8518786"/>
                <a:gd name="connsiteY718" fmla="*/ 3245595 h 3776191"/>
                <a:gd name="connsiteX719" fmla="*/ 457987 w 8518786"/>
                <a:gd name="connsiteY719" fmla="*/ 3220494 h 3776191"/>
                <a:gd name="connsiteX720" fmla="*/ 437592 w 8518786"/>
                <a:gd name="connsiteY720" fmla="*/ 3217357 h 3776191"/>
                <a:gd name="connsiteX721" fmla="*/ 476813 w 8518786"/>
                <a:gd name="connsiteY721" fmla="*/ 3200100 h 3776191"/>
                <a:gd name="connsiteX722" fmla="*/ 457987 w 8518786"/>
                <a:gd name="connsiteY722" fmla="*/ 3220494 h 3776191"/>
                <a:gd name="connsiteX723" fmla="*/ 498777 w 8518786"/>
                <a:gd name="connsiteY723" fmla="*/ 3242458 h 3776191"/>
                <a:gd name="connsiteX724" fmla="*/ 468969 w 8518786"/>
                <a:gd name="connsiteY724" fmla="*/ 3231476 h 3776191"/>
                <a:gd name="connsiteX725" fmla="*/ 497208 w 8518786"/>
                <a:gd name="connsiteY725" fmla="*/ 3206374 h 3776191"/>
                <a:gd name="connsiteX726" fmla="*/ 528585 w 8518786"/>
                <a:gd name="connsiteY726" fmla="*/ 3182842 h 3776191"/>
                <a:gd name="connsiteX727" fmla="*/ 528585 w 8518786"/>
                <a:gd name="connsiteY727" fmla="*/ 3247165 h 3776191"/>
                <a:gd name="connsiteX728" fmla="*/ 498777 w 8518786"/>
                <a:gd name="connsiteY728" fmla="*/ 3242458 h 3776191"/>
                <a:gd name="connsiteX729" fmla="*/ 575650 w 8518786"/>
                <a:gd name="connsiteY729" fmla="*/ 3173429 h 3776191"/>
                <a:gd name="connsiteX730" fmla="*/ 563099 w 8518786"/>
                <a:gd name="connsiteY730" fmla="*/ 3162447 h 3776191"/>
                <a:gd name="connsiteX731" fmla="*/ 627421 w 8518786"/>
                <a:gd name="connsiteY731" fmla="*/ 3129502 h 3776191"/>
                <a:gd name="connsiteX732" fmla="*/ 591338 w 8518786"/>
                <a:gd name="connsiteY732" fmla="*/ 3179705 h 3776191"/>
                <a:gd name="connsiteX733" fmla="*/ 575650 w 8518786"/>
                <a:gd name="connsiteY733" fmla="*/ 3173429 h 3776191"/>
                <a:gd name="connsiteX734" fmla="*/ 550548 w 8518786"/>
                <a:gd name="connsiteY734" fmla="*/ 3176567 h 3776191"/>
                <a:gd name="connsiteX735" fmla="*/ 583494 w 8518786"/>
                <a:gd name="connsiteY735" fmla="*/ 3192256 h 3776191"/>
                <a:gd name="connsiteX736" fmla="*/ 569374 w 8518786"/>
                <a:gd name="connsiteY736" fmla="*/ 3215788 h 3776191"/>
                <a:gd name="connsiteX737" fmla="*/ 545842 w 8518786"/>
                <a:gd name="connsiteY737" fmla="*/ 3234614 h 3776191"/>
                <a:gd name="connsiteX738" fmla="*/ 550548 w 8518786"/>
                <a:gd name="connsiteY738" fmla="*/ 3176567 h 3776191"/>
                <a:gd name="connsiteX739" fmla="*/ 569374 w 8518786"/>
                <a:gd name="connsiteY739" fmla="*/ 3240889 h 3776191"/>
                <a:gd name="connsiteX740" fmla="*/ 578787 w 8518786"/>
                <a:gd name="connsiteY740" fmla="*/ 3215788 h 3776191"/>
                <a:gd name="connsiteX741" fmla="*/ 599182 w 8518786"/>
                <a:gd name="connsiteY741" fmla="*/ 3196962 h 3776191"/>
                <a:gd name="connsiteX742" fmla="*/ 621146 w 8518786"/>
                <a:gd name="connsiteY742" fmla="*/ 3206374 h 3776191"/>
                <a:gd name="connsiteX743" fmla="*/ 639972 w 8518786"/>
                <a:gd name="connsiteY743" fmla="*/ 3218926 h 3776191"/>
                <a:gd name="connsiteX744" fmla="*/ 605458 w 8518786"/>
                <a:gd name="connsiteY744" fmla="*/ 3231476 h 3776191"/>
                <a:gd name="connsiteX745" fmla="*/ 569374 w 8518786"/>
                <a:gd name="connsiteY745" fmla="*/ 3240889 h 3776191"/>
                <a:gd name="connsiteX746" fmla="*/ 447005 w 8518786"/>
                <a:gd name="connsiteY746" fmla="*/ 3259715 h 3776191"/>
                <a:gd name="connsiteX747" fmla="*/ 442298 w 8518786"/>
                <a:gd name="connsiteY747" fmla="*/ 3258147 h 3776191"/>
                <a:gd name="connsiteX748" fmla="*/ 461125 w 8518786"/>
                <a:gd name="connsiteY748" fmla="*/ 3240889 h 3776191"/>
                <a:gd name="connsiteX749" fmla="*/ 487795 w 8518786"/>
                <a:gd name="connsiteY749" fmla="*/ 3255009 h 3776191"/>
                <a:gd name="connsiteX750" fmla="*/ 447005 w 8518786"/>
                <a:gd name="connsiteY750" fmla="*/ 3259715 h 3776191"/>
                <a:gd name="connsiteX751" fmla="*/ 100292 w 8518786"/>
                <a:gd name="connsiteY751" fmla="*/ 3283248 h 3776191"/>
                <a:gd name="connsiteX752" fmla="*/ 45383 w 8518786"/>
                <a:gd name="connsiteY752" fmla="*/ 3287954 h 3776191"/>
                <a:gd name="connsiteX753" fmla="*/ 65777 w 8518786"/>
                <a:gd name="connsiteY753" fmla="*/ 3278542 h 3776191"/>
                <a:gd name="connsiteX754" fmla="*/ 100292 w 8518786"/>
                <a:gd name="connsiteY754" fmla="*/ 3283248 h 3776191"/>
                <a:gd name="connsiteX755" fmla="*/ 1173377 w 8518786"/>
                <a:gd name="connsiteY755" fmla="*/ 2738861 h 3776191"/>
                <a:gd name="connsiteX756" fmla="*/ 1178083 w 8518786"/>
                <a:gd name="connsiteY756" fmla="*/ 2748275 h 3776191"/>
                <a:gd name="connsiteX757" fmla="*/ 1163964 w 8518786"/>
                <a:gd name="connsiteY757" fmla="*/ 2771807 h 3776191"/>
                <a:gd name="connsiteX758" fmla="*/ 1126312 w 8518786"/>
                <a:gd name="connsiteY758" fmla="*/ 2768669 h 3776191"/>
                <a:gd name="connsiteX759" fmla="*/ 1148275 w 8518786"/>
                <a:gd name="connsiteY759" fmla="*/ 2746705 h 3776191"/>
                <a:gd name="connsiteX760" fmla="*/ 1171808 w 8518786"/>
                <a:gd name="connsiteY760" fmla="*/ 2729448 h 3776191"/>
                <a:gd name="connsiteX761" fmla="*/ 1171808 w 8518786"/>
                <a:gd name="connsiteY761" fmla="*/ 2727879 h 3776191"/>
                <a:gd name="connsiteX762" fmla="*/ 1171808 w 8518786"/>
                <a:gd name="connsiteY762" fmla="*/ 2727879 h 3776191"/>
                <a:gd name="connsiteX763" fmla="*/ 1171808 w 8518786"/>
                <a:gd name="connsiteY763" fmla="*/ 2727879 h 3776191"/>
                <a:gd name="connsiteX764" fmla="*/ 1171808 w 8518786"/>
                <a:gd name="connsiteY764" fmla="*/ 2729448 h 3776191"/>
                <a:gd name="connsiteX765" fmla="*/ 1173377 w 8518786"/>
                <a:gd name="connsiteY765" fmla="*/ 2738861 h 3776191"/>
                <a:gd name="connsiteX766" fmla="*/ 1105917 w 8518786"/>
                <a:gd name="connsiteY766" fmla="*/ 2787496 h 3776191"/>
                <a:gd name="connsiteX767" fmla="*/ 1129449 w 8518786"/>
                <a:gd name="connsiteY767" fmla="*/ 2784358 h 3776191"/>
                <a:gd name="connsiteX768" fmla="*/ 1152982 w 8518786"/>
                <a:gd name="connsiteY768" fmla="*/ 2787496 h 3776191"/>
                <a:gd name="connsiteX769" fmla="*/ 1135725 w 8518786"/>
                <a:gd name="connsiteY769" fmla="*/ 2837698 h 3776191"/>
                <a:gd name="connsiteX770" fmla="*/ 1099641 w 8518786"/>
                <a:gd name="connsiteY770" fmla="*/ 2898883 h 3776191"/>
                <a:gd name="connsiteX771" fmla="*/ 1099641 w 8518786"/>
                <a:gd name="connsiteY771" fmla="*/ 2843973 h 3776191"/>
                <a:gd name="connsiteX772" fmla="*/ 1105917 w 8518786"/>
                <a:gd name="connsiteY772" fmla="*/ 2787496 h 3776191"/>
                <a:gd name="connsiteX773" fmla="*/ 1176514 w 8518786"/>
                <a:gd name="connsiteY773" fmla="*/ 2795340 h 3776191"/>
                <a:gd name="connsiteX774" fmla="*/ 1176514 w 8518786"/>
                <a:gd name="connsiteY774" fmla="*/ 2834561 h 3776191"/>
                <a:gd name="connsiteX775" fmla="*/ 1159257 w 8518786"/>
                <a:gd name="connsiteY775" fmla="*/ 2851818 h 3776191"/>
                <a:gd name="connsiteX776" fmla="*/ 1140431 w 8518786"/>
                <a:gd name="connsiteY776" fmla="*/ 2867506 h 3776191"/>
                <a:gd name="connsiteX777" fmla="*/ 1176514 w 8518786"/>
                <a:gd name="connsiteY777" fmla="*/ 2795340 h 3776191"/>
                <a:gd name="connsiteX778" fmla="*/ 1057283 w 8518786"/>
                <a:gd name="connsiteY778" fmla="*/ 2864368 h 3776191"/>
                <a:gd name="connsiteX779" fmla="*/ 1085522 w 8518786"/>
                <a:gd name="connsiteY779" fmla="*/ 2815735 h 3776191"/>
                <a:gd name="connsiteX780" fmla="*/ 1088659 w 8518786"/>
                <a:gd name="connsiteY780" fmla="*/ 2872212 h 3776191"/>
                <a:gd name="connsiteX781" fmla="*/ 1083953 w 8518786"/>
                <a:gd name="connsiteY781" fmla="*/ 2928691 h 3776191"/>
                <a:gd name="connsiteX782" fmla="*/ 1060421 w 8518786"/>
                <a:gd name="connsiteY782" fmla="*/ 2923984 h 3776191"/>
                <a:gd name="connsiteX783" fmla="*/ 1036888 w 8518786"/>
                <a:gd name="connsiteY783" fmla="*/ 2913003 h 3776191"/>
                <a:gd name="connsiteX784" fmla="*/ 1057283 w 8518786"/>
                <a:gd name="connsiteY784" fmla="*/ 2864368 h 3776191"/>
                <a:gd name="connsiteX785" fmla="*/ 767048 w 8518786"/>
                <a:gd name="connsiteY785" fmla="*/ 2545894 h 3776191"/>
                <a:gd name="connsiteX786" fmla="*/ 749791 w 8518786"/>
                <a:gd name="connsiteY786" fmla="*/ 2552170 h 3776191"/>
                <a:gd name="connsiteX787" fmla="*/ 732533 w 8518786"/>
                <a:gd name="connsiteY787" fmla="*/ 2555307 h 3776191"/>
                <a:gd name="connsiteX788" fmla="*/ 763910 w 8518786"/>
                <a:gd name="connsiteY788" fmla="*/ 2516086 h 3776191"/>
                <a:gd name="connsiteX789" fmla="*/ 796856 w 8518786"/>
                <a:gd name="connsiteY789" fmla="*/ 2481572 h 3776191"/>
                <a:gd name="connsiteX790" fmla="*/ 784305 w 8518786"/>
                <a:gd name="connsiteY790" fmla="*/ 2514518 h 3776191"/>
                <a:gd name="connsiteX791" fmla="*/ 767048 w 8518786"/>
                <a:gd name="connsiteY791" fmla="*/ 2545894 h 3776191"/>
                <a:gd name="connsiteX792" fmla="*/ 820388 w 8518786"/>
                <a:gd name="connsiteY792" fmla="*/ 2536482 h 3776191"/>
                <a:gd name="connsiteX793" fmla="*/ 785874 w 8518786"/>
                <a:gd name="connsiteY793" fmla="*/ 2544326 h 3776191"/>
                <a:gd name="connsiteX794" fmla="*/ 809406 w 8518786"/>
                <a:gd name="connsiteY794" fmla="*/ 2492553 h 3776191"/>
                <a:gd name="connsiteX795" fmla="*/ 836077 w 8518786"/>
                <a:gd name="connsiteY795" fmla="*/ 2440782 h 3776191"/>
                <a:gd name="connsiteX796" fmla="*/ 831370 w 8518786"/>
                <a:gd name="connsiteY796" fmla="*/ 2520793 h 3776191"/>
                <a:gd name="connsiteX797" fmla="*/ 820388 w 8518786"/>
                <a:gd name="connsiteY797" fmla="*/ 2536482 h 3776191"/>
                <a:gd name="connsiteX798" fmla="*/ 752928 w 8518786"/>
                <a:gd name="connsiteY798" fmla="*/ 2621198 h 3776191"/>
                <a:gd name="connsiteX799" fmla="*/ 767048 w 8518786"/>
                <a:gd name="connsiteY799" fmla="*/ 2588253 h 3776191"/>
                <a:gd name="connsiteX800" fmla="*/ 795287 w 8518786"/>
                <a:gd name="connsiteY800" fmla="*/ 2567858 h 3776191"/>
                <a:gd name="connsiteX801" fmla="*/ 752928 w 8518786"/>
                <a:gd name="connsiteY801" fmla="*/ 2621198 h 3776191"/>
                <a:gd name="connsiteX802" fmla="*/ 767048 w 8518786"/>
                <a:gd name="connsiteY802" fmla="*/ 2668263 h 3776191"/>
                <a:gd name="connsiteX803" fmla="*/ 812544 w 8518786"/>
                <a:gd name="connsiteY803" fmla="*/ 2610216 h 3776191"/>
                <a:gd name="connsiteX804" fmla="*/ 820388 w 8518786"/>
                <a:gd name="connsiteY804" fmla="*/ 2597666 h 3776191"/>
                <a:gd name="connsiteX805" fmla="*/ 834508 w 8518786"/>
                <a:gd name="connsiteY805" fmla="*/ 2586684 h 3776191"/>
                <a:gd name="connsiteX806" fmla="*/ 834508 w 8518786"/>
                <a:gd name="connsiteY806" fmla="*/ 2961636 h 3776191"/>
                <a:gd name="connsiteX807" fmla="*/ 763910 w 8518786"/>
                <a:gd name="connsiteY807" fmla="*/ 3013408 h 3776191"/>
                <a:gd name="connsiteX808" fmla="*/ 690175 w 8518786"/>
                <a:gd name="connsiteY808" fmla="*/ 3060473 h 3776191"/>
                <a:gd name="connsiteX809" fmla="*/ 690175 w 8518786"/>
                <a:gd name="connsiteY809" fmla="*/ 2928691 h 3776191"/>
                <a:gd name="connsiteX810" fmla="*/ 693312 w 8518786"/>
                <a:gd name="connsiteY810" fmla="*/ 2800046 h 3776191"/>
                <a:gd name="connsiteX811" fmla="*/ 719983 w 8518786"/>
                <a:gd name="connsiteY811" fmla="*/ 2726311 h 3776191"/>
                <a:gd name="connsiteX812" fmla="*/ 767048 w 8518786"/>
                <a:gd name="connsiteY812" fmla="*/ 2668263 h 3776191"/>
                <a:gd name="connsiteX813" fmla="*/ 674486 w 8518786"/>
                <a:gd name="connsiteY813" fmla="*/ 2636887 h 3776191"/>
                <a:gd name="connsiteX814" fmla="*/ 680762 w 8518786"/>
                <a:gd name="connsiteY814" fmla="*/ 2640025 h 3776191"/>
                <a:gd name="connsiteX815" fmla="*/ 682331 w 8518786"/>
                <a:gd name="connsiteY815" fmla="*/ 2682383 h 3776191"/>
                <a:gd name="connsiteX816" fmla="*/ 676055 w 8518786"/>
                <a:gd name="connsiteY816" fmla="*/ 2726311 h 3776191"/>
                <a:gd name="connsiteX817" fmla="*/ 654091 w 8518786"/>
                <a:gd name="connsiteY817" fmla="*/ 2731017 h 3776191"/>
                <a:gd name="connsiteX818" fmla="*/ 630559 w 8518786"/>
                <a:gd name="connsiteY818" fmla="*/ 2726311 h 3776191"/>
                <a:gd name="connsiteX819" fmla="*/ 630559 w 8518786"/>
                <a:gd name="connsiteY819" fmla="*/ 2716898 h 3776191"/>
                <a:gd name="connsiteX820" fmla="*/ 632128 w 8518786"/>
                <a:gd name="connsiteY820" fmla="*/ 2707484 h 3776191"/>
                <a:gd name="connsiteX821" fmla="*/ 663505 w 8518786"/>
                <a:gd name="connsiteY821" fmla="*/ 2638456 h 3776191"/>
                <a:gd name="connsiteX822" fmla="*/ 674486 w 8518786"/>
                <a:gd name="connsiteY822" fmla="*/ 2636887 h 3776191"/>
                <a:gd name="connsiteX823" fmla="*/ 694881 w 8518786"/>
                <a:gd name="connsiteY823" fmla="*/ 2657281 h 3776191"/>
                <a:gd name="connsiteX824" fmla="*/ 702726 w 8518786"/>
                <a:gd name="connsiteY824" fmla="*/ 2624336 h 3776191"/>
                <a:gd name="connsiteX825" fmla="*/ 701157 w 8518786"/>
                <a:gd name="connsiteY825" fmla="*/ 2583547 h 3776191"/>
                <a:gd name="connsiteX826" fmla="*/ 727827 w 8518786"/>
                <a:gd name="connsiteY826" fmla="*/ 2570995 h 3776191"/>
                <a:gd name="connsiteX827" fmla="*/ 760772 w 8518786"/>
                <a:gd name="connsiteY827" fmla="*/ 2563151 h 3776191"/>
                <a:gd name="connsiteX828" fmla="*/ 730965 w 8518786"/>
                <a:gd name="connsiteY828" fmla="*/ 2629043 h 3776191"/>
                <a:gd name="connsiteX829" fmla="*/ 696450 w 8518786"/>
                <a:gd name="connsiteY829" fmla="*/ 2688658 h 3776191"/>
                <a:gd name="connsiteX830" fmla="*/ 694881 w 8518786"/>
                <a:gd name="connsiteY830" fmla="*/ 2657281 h 3776191"/>
                <a:gd name="connsiteX831" fmla="*/ 641541 w 8518786"/>
                <a:gd name="connsiteY831" fmla="*/ 2738861 h 3776191"/>
                <a:gd name="connsiteX832" fmla="*/ 660367 w 8518786"/>
                <a:gd name="connsiteY832" fmla="*/ 2743567 h 3776191"/>
                <a:gd name="connsiteX833" fmla="*/ 581925 w 8518786"/>
                <a:gd name="connsiteY833" fmla="*/ 2829854 h 3776191"/>
                <a:gd name="connsiteX834" fmla="*/ 599182 w 8518786"/>
                <a:gd name="connsiteY834" fmla="*/ 2782788 h 3776191"/>
                <a:gd name="connsiteX835" fmla="*/ 621146 w 8518786"/>
                <a:gd name="connsiteY835" fmla="*/ 2740431 h 3776191"/>
                <a:gd name="connsiteX836" fmla="*/ 641541 w 8518786"/>
                <a:gd name="connsiteY836" fmla="*/ 2738861 h 3776191"/>
                <a:gd name="connsiteX837" fmla="*/ 635265 w 8518786"/>
                <a:gd name="connsiteY837" fmla="*/ 2677677 h 3776191"/>
                <a:gd name="connsiteX838" fmla="*/ 608595 w 8518786"/>
                <a:gd name="connsiteY838" fmla="*/ 2720035 h 3776191"/>
                <a:gd name="connsiteX839" fmla="*/ 567805 w 8518786"/>
                <a:gd name="connsiteY839" fmla="*/ 2716898 h 3776191"/>
                <a:gd name="connsiteX840" fmla="*/ 608595 w 8518786"/>
                <a:gd name="connsiteY840" fmla="*/ 2674539 h 3776191"/>
                <a:gd name="connsiteX841" fmla="*/ 649385 w 8518786"/>
                <a:gd name="connsiteY841" fmla="*/ 2630612 h 3776191"/>
                <a:gd name="connsiteX842" fmla="*/ 635265 w 8518786"/>
                <a:gd name="connsiteY842" fmla="*/ 2677677 h 3776191"/>
                <a:gd name="connsiteX843" fmla="*/ 771754 w 8518786"/>
                <a:gd name="connsiteY843" fmla="*/ 3041647 h 3776191"/>
                <a:gd name="connsiteX844" fmla="*/ 776461 w 8518786"/>
                <a:gd name="connsiteY844" fmla="*/ 3044784 h 3776191"/>
                <a:gd name="connsiteX845" fmla="*/ 734102 w 8518786"/>
                <a:gd name="connsiteY845" fmla="*/ 3109107 h 3776191"/>
                <a:gd name="connsiteX846" fmla="*/ 713707 w 8518786"/>
                <a:gd name="connsiteY846" fmla="*/ 3101263 h 3776191"/>
                <a:gd name="connsiteX847" fmla="*/ 693312 w 8518786"/>
                <a:gd name="connsiteY847" fmla="*/ 3088712 h 3776191"/>
                <a:gd name="connsiteX848" fmla="*/ 771754 w 8518786"/>
                <a:gd name="connsiteY848" fmla="*/ 3041647 h 3776191"/>
                <a:gd name="connsiteX849" fmla="*/ 842352 w 8518786"/>
                <a:gd name="connsiteY849" fmla="*/ 3025958 h 3776191"/>
                <a:gd name="connsiteX850" fmla="*/ 856472 w 8518786"/>
                <a:gd name="connsiteY850" fmla="*/ 3029096 h 3776191"/>
                <a:gd name="connsiteX851" fmla="*/ 865885 w 8518786"/>
                <a:gd name="connsiteY851" fmla="*/ 3036940 h 3776191"/>
                <a:gd name="connsiteX852" fmla="*/ 858040 w 8518786"/>
                <a:gd name="connsiteY852" fmla="*/ 3057335 h 3776191"/>
                <a:gd name="connsiteX853" fmla="*/ 847059 w 8518786"/>
                <a:gd name="connsiteY853" fmla="*/ 3076161 h 3776191"/>
                <a:gd name="connsiteX854" fmla="*/ 842352 w 8518786"/>
                <a:gd name="connsiteY854" fmla="*/ 3051060 h 3776191"/>
                <a:gd name="connsiteX855" fmla="*/ 842352 w 8518786"/>
                <a:gd name="connsiteY855" fmla="*/ 3025958 h 3776191"/>
                <a:gd name="connsiteX856" fmla="*/ 895692 w 8518786"/>
                <a:gd name="connsiteY856" fmla="*/ 2985169 h 3776191"/>
                <a:gd name="connsiteX857" fmla="*/ 872160 w 8518786"/>
                <a:gd name="connsiteY857" fmla="*/ 3024390 h 3776191"/>
                <a:gd name="connsiteX858" fmla="*/ 854903 w 8518786"/>
                <a:gd name="connsiteY858" fmla="*/ 3016546 h 3776191"/>
                <a:gd name="connsiteX859" fmla="*/ 840783 w 8518786"/>
                <a:gd name="connsiteY859" fmla="*/ 3007133 h 3776191"/>
                <a:gd name="connsiteX860" fmla="*/ 869022 w 8518786"/>
                <a:gd name="connsiteY860" fmla="*/ 2977325 h 3776191"/>
                <a:gd name="connsiteX861" fmla="*/ 919225 w 8518786"/>
                <a:gd name="connsiteY861" fmla="*/ 2945948 h 3776191"/>
                <a:gd name="connsiteX862" fmla="*/ 895692 w 8518786"/>
                <a:gd name="connsiteY862" fmla="*/ 2985169 h 3776191"/>
                <a:gd name="connsiteX863" fmla="*/ 821957 w 8518786"/>
                <a:gd name="connsiteY863" fmla="*/ 3016546 h 3776191"/>
                <a:gd name="connsiteX864" fmla="*/ 831370 w 8518786"/>
                <a:gd name="connsiteY864" fmla="*/ 3019683 h 3776191"/>
                <a:gd name="connsiteX865" fmla="*/ 834508 w 8518786"/>
                <a:gd name="connsiteY865" fmla="*/ 3080867 h 3776191"/>
                <a:gd name="connsiteX866" fmla="*/ 818819 w 8518786"/>
                <a:gd name="connsiteY866" fmla="*/ 3120088 h 3776191"/>
                <a:gd name="connsiteX867" fmla="*/ 817251 w 8518786"/>
                <a:gd name="connsiteY867" fmla="*/ 3069886 h 3776191"/>
                <a:gd name="connsiteX868" fmla="*/ 821957 w 8518786"/>
                <a:gd name="connsiteY868" fmla="*/ 3016546 h 3776191"/>
                <a:gd name="connsiteX869" fmla="*/ 680762 w 8518786"/>
                <a:gd name="connsiteY869" fmla="*/ 3131070 h 3776191"/>
                <a:gd name="connsiteX870" fmla="*/ 680762 w 8518786"/>
                <a:gd name="connsiteY870" fmla="*/ 3131070 h 3776191"/>
                <a:gd name="connsiteX871" fmla="*/ 680762 w 8518786"/>
                <a:gd name="connsiteY871" fmla="*/ 3185980 h 3776191"/>
                <a:gd name="connsiteX872" fmla="*/ 680762 w 8518786"/>
                <a:gd name="connsiteY872" fmla="*/ 3185980 h 3776191"/>
                <a:gd name="connsiteX873" fmla="*/ 680762 w 8518786"/>
                <a:gd name="connsiteY873" fmla="*/ 3131070 h 3776191"/>
                <a:gd name="connsiteX874" fmla="*/ 709001 w 8518786"/>
                <a:gd name="connsiteY874" fmla="*/ 3112244 h 3776191"/>
                <a:gd name="connsiteX875" fmla="*/ 724689 w 8518786"/>
                <a:gd name="connsiteY875" fmla="*/ 3123226 h 3776191"/>
                <a:gd name="connsiteX876" fmla="*/ 710570 w 8518786"/>
                <a:gd name="connsiteY876" fmla="*/ 3149897 h 3776191"/>
                <a:gd name="connsiteX877" fmla="*/ 691744 w 8518786"/>
                <a:gd name="connsiteY877" fmla="*/ 3174998 h 3776191"/>
                <a:gd name="connsiteX878" fmla="*/ 691744 w 8518786"/>
                <a:gd name="connsiteY878" fmla="*/ 3109107 h 3776191"/>
                <a:gd name="connsiteX879" fmla="*/ 709001 w 8518786"/>
                <a:gd name="connsiteY879" fmla="*/ 3112244 h 3776191"/>
                <a:gd name="connsiteX880" fmla="*/ 658798 w 8518786"/>
                <a:gd name="connsiteY880" fmla="*/ 3209512 h 3776191"/>
                <a:gd name="connsiteX881" fmla="*/ 608595 w 8518786"/>
                <a:gd name="connsiteY881" fmla="*/ 3185980 h 3776191"/>
                <a:gd name="connsiteX882" fmla="*/ 663505 w 8518786"/>
                <a:gd name="connsiteY882" fmla="*/ 3116952 h 3776191"/>
                <a:gd name="connsiteX883" fmla="*/ 666642 w 8518786"/>
                <a:gd name="connsiteY883" fmla="*/ 3170291 h 3776191"/>
                <a:gd name="connsiteX884" fmla="*/ 658798 w 8518786"/>
                <a:gd name="connsiteY884" fmla="*/ 3209512 h 3776191"/>
                <a:gd name="connsiteX885" fmla="*/ 674486 w 8518786"/>
                <a:gd name="connsiteY885" fmla="*/ 3236183 h 3776191"/>
                <a:gd name="connsiteX886" fmla="*/ 679193 w 8518786"/>
                <a:gd name="connsiteY886" fmla="*/ 3245595 h 3776191"/>
                <a:gd name="connsiteX887" fmla="*/ 677624 w 8518786"/>
                <a:gd name="connsiteY887" fmla="*/ 3256577 h 3776191"/>
                <a:gd name="connsiteX888" fmla="*/ 600751 w 8518786"/>
                <a:gd name="connsiteY888" fmla="*/ 3261284 h 3776191"/>
                <a:gd name="connsiteX889" fmla="*/ 638403 w 8518786"/>
                <a:gd name="connsiteY889" fmla="*/ 3247165 h 3776191"/>
                <a:gd name="connsiteX890" fmla="*/ 674486 w 8518786"/>
                <a:gd name="connsiteY890" fmla="*/ 3236183 h 3776191"/>
                <a:gd name="connsiteX891" fmla="*/ 688606 w 8518786"/>
                <a:gd name="connsiteY891" fmla="*/ 3244027 h 3776191"/>
                <a:gd name="connsiteX892" fmla="*/ 690175 w 8518786"/>
                <a:gd name="connsiteY892" fmla="*/ 3229907 h 3776191"/>
                <a:gd name="connsiteX893" fmla="*/ 793718 w 8518786"/>
                <a:gd name="connsiteY893" fmla="*/ 3182842 h 3776191"/>
                <a:gd name="connsiteX894" fmla="*/ 803131 w 8518786"/>
                <a:gd name="connsiteY894" fmla="*/ 3214219 h 3776191"/>
                <a:gd name="connsiteX895" fmla="*/ 801562 w 8518786"/>
                <a:gd name="connsiteY895" fmla="*/ 3248733 h 3776191"/>
                <a:gd name="connsiteX896" fmla="*/ 693312 w 8518786"/>
                <a:gd name="connsiteY896" fmla="*/ 3256577 h 3776191"/>
                <a:gd name="connsiteX897" fmla="*/ 688606 w 8518786"/>
                <a:gd name="connsiteY897" fmla="*/ 3244027 h 3776191"/>
                <a:gd name="connsiteX898" fmla="*/ 741946 w 8518786"/>
                <a:gd name="connsiteY898" fmla="*/ 3176567 h 3776191"/>
                <a:gd name="connsiteX899" fmla="*/ 699588 w 8518786"/>
                <a:gd name="connsiteY899" fmla="*/ 3195393 h 3776191"/>
                <a:gd name="connsiteX900" fmla="*/ 735671 w 8518786"/>
                <a:gd name="connsiteY900" fmla="*/ 3131070 h 3776191"/>
                <a:gd name="connsiteX901" fmla="*/ 779598 w 8518786"/>
                <a:gd name="connsiteY901" fmla="*/ 3154603 h 3776191"/>
                <a:gd name="connsiteX902" fmla="*/ 741946 w 8518786"/>
                <a:gd name="connsiteY902" fmla="*/ 3176567 h 3776191"/>
                <a:gd name="connsiteX903" fmla="*/ 884711 w 8518786"/>
                <a:gd name="connsiteY903" fmla="*/ 3090281 h 3776191"/>
                <a:gd name="connsiteX904" fmla="*/ 843921 w 8518786"/>
                <a:gd name="connsiteY904" fmla="*/ 3113814 h 3776191"/>
                <a:gd name="connsiteX905" fmla="*/ 881573 w 8518786"/>
                <a:gd name="connsiteY905" fmla="*/ 3041647 h 3776191"/>
                <a:gd name="connsiteX906" fmla="*/ 923932 w 8518786"/>
                <a:gd name="connsiteY906" fmla="*/ 3062042 h 3776191"/>
                <a:gd name="connsiteX907" fmla="*/ 884711 w 8518786"/>
                <a:gd name="connsiteY907" fmla="*/ 3090281 h 3776191"/>
                <a:gd name="connsiteX908" fmla="*/ 773323 w 8518786"/>
                <a:gd name="connsiteY908" fmla="*/ 3134208 h 3776191"/>
                <a:gd name="connsiteX909" fmla="*/ 748222 w 8518786"/>
                <a:gd name="connsiteY909" fmla="*/ 3118520 h 3776191"/>
                <a:gd name="connsiteX910" fmla="*/ 771754 w 8518786"/>
                <a:gd name="connsiteY910" fmla="*/ 3074593 h 3776191"/>
                <a:gd name="connsiteX911" fmla="*/ 804700 w 8518786"/>
                <a:gd name="connsiteY911" fmla="*/ 3033802 h 3776191"/>
                <a:gd name="connsiteX912" fmla="*/ 804700 w 8518786"/>
                <a:gd name="connsiteY912" fmla="*/ 3088712 h 3776191"/>
                <a:gd name="connsiteX913" fmla="*/ 799993 w 8518786"/>
                <a:gd name="connsiteY913" fmla="*/ 3142053 h 3776191"/>
                <a:gd name="connsiteX914" fmla="*/ 773323 w 8518786"/>
                <a:gd name="connsiteY914" fmla="*/ 3134208 h 3776191"/>
                <a:gd name="connsiteX915" fmla="*/ 821957 w 8518786"/>
                <a:gd name="connsiteY915" fmla="*/ 3223632 h 3776191"/>
                <a:gd name="connsiteX916" fmla="*/ 820388 w 8518786"/>
                <a:gd name="connsiteY916" fmla="*/ 3237751 h 3776191"/>
                <a:gd name="connsiteX917" fmla="*/ 815682 w 8518786"/>
                <a:gd name="connsiteY917" fmla="*/ 3251871 h 3776191"/>
                <a:gd name="connsiteX918" fmla="*/ 815682 w 8518786"/>
                <a:gd name="connsiteY918" fmla="*/ 3207944 h 3776191"/>
                <a:gd name="connsiteX919" fmla="*/ 832939 w 8518786"/>
                <a:gd name="connsiteY919" fmla="*/ 3168723 h 3776191"/>
                <a:gd name="connsiteX920" fmla="*/ 832939 w 8518786"/>
                <a:gd name="connsiteY920" fmla="*/ 3220494 h 3776191"/>
                <a:gd name="connsiteX921" fmla="*/ 828233 w 8518786"/>
                <a:gd name="connsiteY921" fmla="*/ 3222063 h 3776191"/>
                <a:gd name="connsiteX922" fmla="*/ 821957 w 8518786"/>
                <a:gd name="connsiteY922" fmla="*/ 3223632 h 3776191"/>
                <a:gd name="connsiteX923" fmla="*/ 840783 w 8518786"/>
                <a:gd name="connsiteY923" fmla="*/ 3187549 h 3776191"/>
                <a:gd name="connsiteX924" fmla="*/ 840783 w 8518786"/>
                <a:gd name="connsiteY924" fmla="*/ 3157741 h 3776191"/>
                <a:gd name="connsiteX925" fmla="*/ 939620 w 8518786"/>
                <a:gd name="connsiteY925" fmla="*/ 3091850 h 3776191"/>
                <a:gd name="connsiteX926" fmla="*/ 944326 w 8518786"/>
                <a:gd name="connsiteY926" fmla="*/ 3154603 h 3776191"/>
                <a:gd name="connsiteX927" fmla="*/ 942758 w 8518786"/>
                <a:gd name="connsiteY927" fmla="*/ 3214219 h 3776191"/>
                <a:gd name="connsiteX928" fmla="*/ 892555 w 8518786"/>
                <a:gd name="connsiteY928" fmla="*/ 3215788 h 3776191"/>
                <a:gd name="connsiteX929" fmla="*/ 842352 w 8518786"/>
                <a:gd name="connsiteY929" fmla="*/ 3217357 h 3776191"/>
                <a:gd name="connsiteX930" fmla="*/ 840783 w 8518786"/>
                <a:gd name="connsiteY930" fmla="*/ 3187549 h 3776191"/>
                <a:gd name="connsiteX931" fmla="*/ 1178083 w 8518786"/>
                <a:gd name="connsiteY931" fmla="*/ 2889470 h 3776191"/>
                <a:gd name="connsiteX932" fmla="*/ 1178083 w 8518786"/>
                <a:gd name="connsiteY932" fmla="*/ 2950654 h 3776191"/>
                <a:gd name="connsiteX933" fmla="*/ 1178083 w 8518786"/>
                <a:gd name="connsiteY933" fmla="*/ 2977325 h 3776191"/>
                <a:gd name="connsiteX934" fmla="*/ 1176514 w 8518786"/>
                <a:gd name="connsiteY934" fmla="*/ 3022821 h 3776191"/>
                <a:gd name="connsiteX935" fmla="*/ 1102779 w 8518786"/>
                <a:gd name="connsiteY935" fmla="*/ 3025958 h 3776191"/>
                <a:gd name="connsiteX936" fmla="*/ 1101210 w 8518786"/>
                <a:gd name="connsiteY936" fmla="*/ 2988307 h 3776191"/>
                <a:gd name="connsiteX937" fmla="*/ 1109054 w 8518786"/>
                <a:gd name="connsiteY937" fmla="*/ 2980462 h 3776191"/>
                <a:gd name="connsiteX938" fmla="*/ 1115330 w 8518786"/>
                <a:gd name="connsiteY938" fmla="*/ 2977325 h 3776191"/>
                <a:gd name="connsiteX939" fmla="*/ 1115330 w 8518786"/>
                <a:gd name="connsiteY939" fmla="*/ 2966343 h 3776191"/>
                <a:gd name="connsiteX940" fmla="*/ 1109054 w 8518786"/>
                <a:gd name="connsiteY940" fmla="*/ 2955360 h 3776191"/>
                <a:gd name="connsiteX941" fmla="*/ 1178083 w 8518786"/>
                <a:gd name="connsiteY941" fmla="*/ 2889470 h 3776191"/>
                <a:gd name="connsiteX942" fmla="*/ 1080815 w 8518786"/>
                <a:gd name="connsiteY942" fmla="*/ 2977325 h 3776191"/>
                <a:gd name="connsiteX943" fmla="*/ 1087091 w 8518786"/>
                <a:gd name="connsiteY943" fmla="*/ 3000857 h 3776191"/>
                <a:gd name="connsiteX944" fmla="*/ 1087091 w 8518786"/>
                <a:gd name="connsiteY944" fmla="*/ 3024390 h 3776191"/>
                <a:gd name="connsiteX945" fmla="*/ 1052576 w 8518786"/>
                <a:gd name="connsiteY945" fmla="*/ 3033802 h 3776191"/>
                <a:gd name="connsiteX946" fmla="*/ 1018062 w 8518786"/>
                <a:gd name="connsiteY946" fmla="*/ 3035372 h 3776191"/>
                <a:gd name="connsiteX947" fmla="*/ 1016493 w 8518786"/>
                <a:gd name="connsiteY947" fmla="*/ 3029096 h 3776191"/>
                <a:gd name="connsiteX948" fmla="*/ 1080815 w 8518786"/>
                <a:gd name="connsiteY948" fmla="*/ 2977325 h 3776191"/>
                <a:gd name="connsiteX949" fmla="*/ 986685 w 8518786"/>
                <a:gd name="connsiteY949" fmla="*/ 2887901 h 3776191"/>
                <a:gd name="connsiteX950" fmla="*/ 986685 w 8518786"/>
                <a:gd name="connsiteY950" fmla="*/ 2900451 h 3776191"/>
                <a:gd name="connsiteX951" fmla="*/ 980410 w 8518786"/>
                <a:gd name="connsiteY951" fmla="*/ 2894176 h 3776191"/>
                <a:gd name="connsiteX952" fmla="*/ 986685 w 8518786"/>
                <a:gd name="connsiteY952" fmla="*/ 2887901 h 3776191"/>
                <a:gd name="connsiteX953" fmla="*/ 1008649 w 8518786"/>
                <a:gd name="connsiteY953" fmla="*/ 2906727 h 3776191"/>
                <a:gd name="connsiteX954" fmla="*/ 1002373 w 8518786"/>
                <a:gd name="connsiteY954" fmla="*/ 2903589 h 3776191"/>
                <a:gd name="connsiteX955" fmla="*/ 1000805 w 8518786"/>
                <a:gd name="connsiteY955" fmla="*/ 2889470 h 3776191"/>
                <a:gd name="connsiteX956" fmla="*/ 1000805 w 8518786"/>
                <a:gd name="connsiteY956" fmla="*/ 2875350 h 3776191"/>
                <a:gd name="connsiteX957" fmla="*/ 1054145 w 8518786"/>
                <a:gd name="connsiteY957" fmla="*/ 2829854 h 3776191"/>
                <a:gd name="connsiteX958" fmla="*/ 1018062 w 8518786"/>
                <a:gd name="connsiteY958" fmla="*/ 2908295 h 3776191"/>
                <a:gd name="connsiteX959" fmla="*/ 1008649 w 8518786"/>
                <a:gd name="connsiteY959" fmla="*/ 2906727 h 3776191"/>
                <a:gd name="connsiteX960" fmla="*/ 1027475 w 8518786"/>
                <a:gd name="connsiteY960" fmla="*/ 2931828 h 3776191"/>
                <a:gd name="connsiteX961" fmla="*/ 1047870 w 8518786"/>
                <a:gd name="connsiteY961" fmla="*/ 2934966 h 3776191"/>
                <a:gd name="connsiteX962" fmla="*/ 1068265 w 8518786"/>
                <a:gd name="connsiteY962" fmla="*/ 2942810 h 3776191"/>
                <a:gd name="connsiteX963" fmla="*/ 999236 w 8518786"/>
                <a:gd name="connsiteY963" fmla="*/ 3000857 h 3776191"/>
                <a:gd name="connsiteX964" fmla="*/ 1005511 w 8518786"/>
                <a:gd name="connsiteY964" fmla="*/ 2961636 h 3776191"/>
                <a:gd name="connsiteX965" fmla="*/ 1027475 w 8518786"/>
                <a:gd name="connsiteY965" fmla="*/ 2931828 h 3776191"/>
                <a:gd name="connsiteX966" fmla="*/ 963153 w 8518786"/>
                <a:gd name="connsiteY966" fmla="*/ 2911433 h 3776191"/>
                <a:gd name="connsiteX967" fmla="*/ 977272 w 8518786"/>
                <a:gd name="connsiteY967" fmla="*/ 2911433 h 3776191"/>
                <a:gd name="connsiteX968" fmla="*/ 989823 w 8518786"/>
                <a:gd name="connsiteY968" fmla="*/ 2916140 h 3776191"/>
                <a:gd name="connsiteX969" fmla="*/ 988254 w 8518786"/>
                <a:gd name="connsiteY969" fmla="*/ 2974187 h 3776191"/>
                <a:gd name="connsiteX970" fmla="*/ 961584 w 8518786"/>
                <a:gd name="connsiteY970" fmla="*/ 3019683 h 3776191"/>
                <a:gd name="connsiteX971" fmla="*/ 958446 w 8518786"/>
                <a:gd name="connsiteY971" fmla="*/ 2964774 h 3776191"/>
                <a:gd name="connsiteX972" fmla="*/ 963153 w 8518786"/>
                <a:gd name="connsiteY972" fmla="*/ 2911433 h 3776191"/>
                <a:gd name="connsiteX973" fmla="*/ 944326 w 8518786"/>
                <a:gd name="connsiteY973" fmla="*/ 2993013 h 3776191"/>
                <a:gd name="connsiteX974" fmla="*/ 941189 w 8518786"/>
                <a:gd name="connsiteY974" fmla="*/ 3047922 h 3776191"/>
                <a:gd name="connsiteX975" fmla="*/ 912950 w 8518786"/>
                <a:gd name="connsiteY975" fmla="*/ 3043216 h 3776191"/>
                <a:gd name="connsiteX976" fmla="*/ 889417 w 8518786"/>
                <a:gd name="connsiteY976" fmla="*/ 3029096 h 3776191"/>
                <a:gd name="connsiteX977" fmla="*/ 941189 w 8518786"/>
                <a:gd name="connsiteY977" fmla="*/ 2938104 h 3776191"/>
                <a:gd name="connsiteX978" fmla="*/ 944326 w 8518786"/>
                <a:gd name="connsiteY978" fmla="*/ 2993013 h 3776191"/>
                <a:gd name="connsiteX979" fmla="*/ 960015 w 8518786"/>
                <a:gd name="connsiteY979" fmla="*/ 3088712 h 3776191"/>
                <a:gd name="connsiteX980" fmla="*/ 978841 w 8518786"/>
                <a:gd name="connsiteY980" fmla="*/ 3069886 h 3776191"/>
                <a:gd name="connsiteX981" fmla="*/ 978841 w 8518786"/>
                <a:gd name="connsiteY981" fmla="*/ 3209512 h 3776191"/>
                <a:gd name="connsiteX982" fmla="*/ 967859 w 8518786"/>
                <a:gd name="connsiteY982" fmla="*/ 3215788 h 3776191"/>
                <a:gd name="connsiteX983" fmla="*/ 953740 w 8518786"/>
                <a:gd name="connsiteY983" fmla="*/ 3212650 h 3776191"/>
                <a:gd name="connsiteX984" fmla="*/ 952171 w 8518786"/>
                <a:gd name="connsiteY984" fmla="*/ 3160879 h 3776191"/>
                <a:gd name="connsiteX985" fmla="*/ 955308 w 8518786"/>
                <a:gd name="connsiteY985" fmla="*/ 3109107 h 3776191"/>
                <a:gd name="connsiteX986" fmla="*/ 960015 w 8518786"/>
                <a:gd name="connsiteY986" fmla="*/ 3088712 h 3776191"/>
                <a:gd name="connsiteX987" fmla="*/ 4254574 w 8518786"/>
                <a:gd name="connsiteY987" fmla="*/ 1775596 h 3776191"/>
                <a:gd name="connsiteX988" fmla="*/ 4267124 w 8518786"/>
                <a:gd name="connsiteY988" fmla="*/ 1844624 h 3776191"/>
                <a:gd name="connsiteX989" fmla="*/ 4270262 w 8518786"/>
                <a:gd name="connsiteY989" fmla="*/ 1897965 h 3776191"/>
                <a:gd name="connsiteX990" fmla="*/ 4270262 w 8518786"/>
                <a:gd name="connsiteY990" fmla="*/ 1951305 h 3776191"/>
                <a:gd name="connsiteX991" fmla="*/ 4267124 w 8518786"/>
                <a:gd name="connsiteY991" fmla="*/ 1962287 h 3776191"/>
                <a:gd name="connsiteX992" fmla="*/ 4259280 w 8518786"/>
                <a:gd name="connsiteY992" fmla="*/ 1971700 h 3776191"/>
                <a:gd name="connsiteX993" fmla="*/ 4270262 w 8518786"/>
                <a:gd name="connsiteY993" fmla="*/ 2010921 h 3776191"/>
                <a:gd name="connsiteX994" fmla="*/ 4270262 w 8518786"/>
                <a:gd name="connsiteY994" fmla="*/ 2050142 h 3776191"/>
                <a:gd name="connsiteX995" fmla="*/ 4262418 w 8518786"/>
                <a:gd name="connsiteY995" fmla="*/ 2059555 h 3776191"/>
                <a:gd name="connsiteX996" fmla="*/ 4256142 w 8518786"/>
                <a:gd name="connsiteY996" fmla="*/ 2070537 h 3776191"/>
                <a:gd name="connsiteX997" fmla="*/ 4268693 w 8518786"/>
                <a:gd name="connsiteY997" fmla="*/ 2097207 h 3776191"/>
                <a:gd name="connsiteX998" fmla="*/ 4270262 w 8518786"/>
                <a:gd name="connsiteY998" fmla="*/ 2128584 h 3776191"/>
                <a:gd name="connsiteX999" fmla="*/ 4273399 w 8518786"/>
                <a:gd name="connsiteY999" fmla="*/ 2406267 h 3776191"/>
                <a:gd name="connsiteX1000" fmla="*/ 4273399 w 8518786"/>
                <a:gd name="connsiteY1000" fmla="*/ 2423525 h 3776191"/>
                <a:gd name="connsiteX1001" fmla="*/ 4262418 w 8518786"/>
                <a:gd name="connsiteY1001" fmla="*/ 2437644 h 3776191"/>
                <a:gd name="connsiteX1002" fmla="*/ 4274968 w 8518786"/>
                <a:gd name="connsiteY1002" fmla="*/ 2480003 h 3776191"/>
                <a:gd name="connsiteX1003" fmla="*/ 4274968 w 8518786"/>
                <a:gd name="connsiteY1003" fmla="*/ 2520793 h 3776191"/>
                <a:gd name="connsiteX1004" fmla="*/ 4267124 w 8518786"/>
                <a:gd name="connsiteY1004" fmla="*/ 2530206 h 3776191"/>
                <a:gd name="connsiteX1005" fmla="*/ 4260849 w 8518786"/>
                <a:gd name="connsiteY1005" fmla="*/ 2536482 h 3776191"/>
                <a:gd name="connsiteX1006" fmla="*/ 4260849 w 8518786"/>
                <a:gd name="connsiteY1006" fmla="*/ 2539619 h 3776191"/>
                <a:gd name="connsiteX1007" fmla="*/ 4260849 w 8518786"/>
                <a:gd name="connsiteY1007" fmla="*/ 2542756 h 3776191"/>
                <a:gd name="connsiteX1008" fmla="*/ 4274968 w 8518786"/>
                <a:gd name="connsiteY1008" fmla="*/ 2574133 h 3776191"/>
                <a:gd name="connsiteX1009" fmla="*/ 4274968 w 8518786"/>
                <a:gd name="connsiteY1009" fmla="*/ 2964774 h 3776191"/>
                <a:gd name="connsiteX1010" fmla="*/ 4273399 w 8518786"/>
                <a:gd name="connsiteY1010" fmla="*/ 2974187 h 3776191"/>
                <a:gd name="connsiteX1011" fmla="*/ 4016110 w 8518786"/>
                <a:gd name="connsiteY1011" fmla="*/ 2974187 h 3776191"/>
                <a:gd name="connsiteX1012" fmla="*/ 4011404 w 8518786"/>
                <a:gd name="connsiteY1012" fmla="*/ 3135777 h 3776191"/>
                <a:gd name="connsiteX1013" fmla="*/ 3936099 w 8518786"/>
                <a:gd name="connsiteY1013" fmla="*/ 3135777 h 3776191"/>
                <a:gd name="connsiteX1014" fmla="*/ 3934530 w 8518786"/>
                <a:gd name="connsiteY1014" fmla="*/ 3181273 h 3776191"/>
                <a:gd name="connsiteX1015" fmla="*/ 3183057 w 8518786"/>
                <a:gd name="connsiteY1015" fmla="*/ 3187549 h 3776191"/>
                <a:gd name="connsiteX1016" fmla="*/ 2433153 w 8518786"/>
                <a:gd name="connsiteY1016" fmla="*/ 3204806 h 3776191"/>
                <a:gd name="connsiteX1017" fmla="*/ 2430015 w 8518786"/>
                <a:gd name="connsiteY1017" fmla="*/ 3198530 h 3776191"/>
                <a:gd name="connsiteX1018" fmla="*/ 2430015 w 8518786"/>
                <a:gd name="connsiteY1018" fmla="*/ 3178136 h 3776191"/>
                <a:gd name="connsiteX1019" fmla="*/ 2431584 w 8518786"/>
                <a:gd name="connsiteY1019" fmla="*/ 3174998 h 3776191"/>
                <a:gd name="connsiteX1020" fmla="*/ 2437860 w 8518786"/>
                <a:gd name="connsiteY1020" fmla="*/ 3154603 h 3776191"/>
                <a:gd name="connsiteX1021" fmla="*/ 2175864 w 8518786"/>
                <a:gd name="connsiteY1021" fmla="*/ 3154603 h 3776191"/>
                <a:gd name="connsiteX1022" fmla="*/ 2174295 w 8518786"/>
                <a:gd name="connsiteY1022" fmla="*/ 3157741 h 3776191"/>
                <a:gd name="connsiteX1023" fmla="*/ 2177433 w 8518786"/>
                <a:gd name="connsiteY1023" fmla="*/ 3212650 h 3776191"/>
                <a:gd name="connsiteX1024" fmla="*/ 2164882 w 8518786"/>
                <a:gd name="connsiteY1024" fmla="*/ 3217357 h 3776191"/>
                <a:gd name="connsiteX1025" fmla="*/ 2150763 w 8518786"/>
                <a:gd name="connsiteY1025" fmla="*/ 3215788 h 3776191"/>
                <a:gd name="connsiteX1026" fmla="*/ 2146056 w 8518786"/>
                <a:gd name="connsiteY1026" fmla="*/ 3203238 h 3776191"/>
                <a:gd name="connsiteX1027" fmla="*/ 2147625 w 8518786"/>
                <a:gd name="connsiteY1027" fmla="*/ 3192256 h 3776191"/>
                <a:gd name="connsiteX1028" fmla="*/ 2150763 w 8518786"/>
                <a:gd name="connsiteY1028" fmla="*/ 2809459 h 3776191"/>
                <a:gd name="connsiteX1029" fmla="*/ 2150763 w 8518786"/>
                <a:gd name="connsiteY1029" fmla="*/ 2790633 h 3776191"/>
                <a:gd name="connsiteX1030" fmla="*/ 2157038 w 8518786"/>
                <a:gd name="connsiteY1030" fmla="*/ 2774944 h 3776191"/>
                <a:gd name="connsiteX1031" fmla="*/ 2147625 w 8518786"/>
                <a:gd name="connsiteY1031" fmla="*/ 2737293 h 3776191"/>
                <a:gd name="connsiteX1032" fmla="*/ 2152331 w 8518786"/>
                <a:gd name="connsiteY1032" fmla="*/ 2696502 h 3776191"/>
                <a:gd name="connsiteX1033" fmla="*/ 2149194 w 8518786"/>
                <a:gd name="connsiteY1033" fmla="*/ 2685521 h 3776191"/>
                <a:gd name="connsiteX1034" fmla="*/ 2149194 w 8518786"/>
                <a:gd name="connsiteY1034" fmla="*/ 2671401 h 3776191"/>
                <a:gd name="connsiteX1035" fmla="*/ 2150763 w 8518786"/>
                <a:gd name="connsiteY1035" fmla="*/ 2451764 h 3776191"/>
                <a:gd name="connsiteX1036" fmla="*/ 2160175 w 8518786"/>
                <a:gd name="connsiteY1036" fmla="*/ 2417249 h 3776191"/>
                <a:gd name="connsiteX1037" fmla="*/ 2149194 w 8518786"/>
                <a:gd name="connsiteY1037" fmla="*/ 2379598 h 3776191"/>
                <a:gd name="connsiteX1038" fmla="*/ 2153900 w 8518786"/>
                <a:gd name="connsiteY1038" fmla="*/ 2341945 h 3776191"/>
                <a:gd name="connsiteX1039" fmla="*/ 2150763 w 8518786"/>
                <a:gd name="connsiteY1039" fmla="*/ 2327826 h 3776191"/>
                <a:gd name="connsiteX1040" fmla="*/ 2149194 w 8518786"/>
                <a:gd name="connsiteY1040" fmla="*/ 2313707 h 3776191"/>
                <a:gd name="connsiteX1041" fmla="*/ 2150763 w 8518786"/>
                <a:gd name="connsiteY1041" fmla="*/ 2238403 h 3776191"/>
                <a:gd name="connsiteX1042" fmla="*/ 2163313 w 8518786"/>
                <a:gd name="connsiteY1042" fmla="*/ 2163098 h 3776191"/>
                <a:gd name="connsiteX1043" fmla="*/ 2166451 w 8518786"/>
                <a:gd name="connsiteY1043" fmla="*/ 2133290 h 3776191"/>
                <a:gd name="connsiteX1044" fmla="*/ 2168020 w 8518786"/>
                <a:gd name="connsiteY1044" fmla="*/ 2111326 h 3776191"/>
                <a:gd name="connsiteX1045" fmla="*/ 2177433 w 8518786"/>
                <a:gd name="connsiteY1045" fmla="*/ 2092500 h 3776191"/>
                <a:gd name="connsiteX1046" fmla="*/ 2174295 w 8518786"/>
                <a:gd name="connsiteY1046" fmla="*/ 2012490 h 3776191"/>
                <a:gd name="connsiteX1047" fmla="*/ 2166451 w 8518786"/>
                <a:gd name="connsiteY1047" fmla="*/ 1985819 h 3776191"/>
                <a:gd name="connsiteX1048" fmla="*/ 2166451 w 8518786"/>
                <a:gd name="connsiteY1048" fmla="*/ 1954442 h 3776191"/>
                <a:gd name="connsiteX1049" fmla="*/ 4240454 w 8518786"/>
                <a:gd name="connsiteY1049" fmla="*/ 1706566 h 3776191"/>
                <a:gd name="connsiteX1050" fmla="*/ 4254574 w 8518786"/>
                <a:gd name="connsiteY1050" fmla="*/ 1775596 h 3776191"/>
                <a:gd name="connsiteX1051" fmla="*/ 2743783 w 8518786"/>
                <a:gd name="connsiteY1051" fmla="*/ 1443002 h 3776191"/>
                <a:gd name="connsiteX1052" fmla="*/ 2743783 w 8518786"/>
                <a:gd name="connsiteY1052" fmla="*/ 1441432 h 3776191"/>
                <a:gd name="connsiteX1053" fmla="*/ 2743783 w 8518786"/>
                <a:gd name="connsiteY1053" fmla="*/ 1443002 h 3776191"/>
                <a:gd name="connsiteX1054" fmla="*/ 2743783 w 8518786"/>
                <a:gd name="connsiteY1054" fmla="*/ 1443002 h 3776191"/>
                <a:gd name="connsiteX1055" fmla="*/ 5755951 w 8518786"/>
                <a:gd name="connsiteY1055" fmla="*/ 2067399 h 3776191"/>
                <a:gd name="connsiteX1056" fmla="*/ 5766933 w 8518786"/>
                <a:gd name="connsiteY1056" fmla="*/ 2072105 h 3776191"/>
                <a:gd name="connsiteX1057" fmla="*/ 5781052 w 8518786"/>
                <a:gd name="connsiteY1057" fmla="*/ 2083087 h 3776191"/>
                <a:gd name="connsiteX1058" fmla="*/ 5763795 w 8518786"/>
                <a:gd name="connsiteY1058" fmla="*/ 2073675 h 3776191"/>
                <a:gd name="connsiteX1059" fmla="*/ 5757520 w 8518786"/>
                <a:gd name="connsiteY1059" fmla="*/ 2072105 h 3776191"/>
                <a:gd name="connsiteX1060" fmla="*/ 5755951 w 8518786"/>
                <a:gd name="connsiteY1060" fmla="*/ 2067399 h 3776191"/>
                <a:gd name="connsiteX1061" fmla="*/ 5754382 w 8518786"/>
                <a:gd name="connsiteY1061" fmla="*/ 2067399 h 3776191"/>
                <a:gd name="connsiteX1062" fmla="*/ 5748106 w 8518786"/>
                <a:gd name="connsiteY1062" fmla="*/ 2065830 h 3776191"/>
                <a:gd name="connsiteX1063" fmla="*/ 5754382 w 8518786"/>
                <a:gd name="connsiteY1063" fmla="*/ 2067399 h 3776191"/>
                <a:gd name="connsiteX1064" fmla="*/ 5754382 w 8518786"/>
                <a:gd name="connsiteY1064" fmla="*/ 2067399 h 3776191"/>
                <a:gd name="connsiteX1065" fmla="*/ 5810860 w 8518786"/>
                <a:gd name="connsiteY1065" fmla="*/ 2086225 h 3776191"/>
                <a:gd name="connsiteX1066" fmla="*/ 5815567 w 8518786"/>
                <a:gd name="connsiteY1066" fmla="*/ 2083087 h 3776191"/>
                <a:gd name="connsiteX1067" fmla="*/ 5915972 w 8518786"/>
                <a:gd name="connsiteY1067" fmla="*/ 2119170 h 3776191"/>
                <a:gd name="connsiteX1068" fmla="*/ 5941074 w 8518786"/>
                <a:gd name="connsiteY1068" fmla="*/ 2147409 h 3776191"/>
                <a:gd name="connsiteX1069" fmla="*/ 5945780 w 8518786"/>
                <a:gd name="connsiteY1069" fmla="*/ 2188200 h 3776191"/>
                <a:gd name="connsiteX1070" fmla="*/ 5843806 w 8518786"/>
                <a:gd name="connsiteY1070" fmla="*/ 2125446 h 3776191"/>
                <a:gd name="connsiteX1071" fmla="*/ 5810860 w 8518786"/>
                <a:gd name="connsiteY1071" fmla="*/ 2086225 h 3776191"/>
                <a:gd name="connsiteX1072" fmla="*/ 5757520 w 8518786"/>
                <a:gd name="connsiteY1072" fmla="*/ 2050142 h 3776191"/>
                <a:gd name="connsiteX1073" fmla="*/ 5686922 w 8518786"/>
                <a:gd name="connsiteY1073" fmla="*/ 2014058 h 3776191"/>
                <a:gd name="connsiteX1074" fmla="*/ 5680647 w 8518786"/>
                <a:gd name="connsiteY1074" fmla="*/ 1952874 h 3776191"/>
                <a:gd name="connsiteX1075" fmla="*/ 5723005 w 8518786"/>
                <a:gd name="connsiteY1075" fmla="*/ 1998370 h 3776191"/>
                <a:gd name="connsiteX1076" fmla="*/ 5757520 w 8518786"/>
                <a:gd name="connsiteY1076" fmla="*/ 2050142 h 3776191"/>
                <a:gd name="connsiteX1077" fmla="*/ 5795172 w 8518786"/>
                <a:gd name="connsiteY1077" fmla="*/ 2057986 h 3776191"/>
                <a:gd name="connsiteX1078" fmla="*/ 5738693 w 8518786"/>
                <a:gd name="connsiteY1078" fmla="*/ 1982681 h 3776191"/>
                <a:gd name="connsiteX1079" fmla="*/ 5873613 w 8518786"/>
                <a:gd name="connsiteY1079" fmla="*/ 2079949 h 3776191"/>
                <a:gd name="connsiteX1080" fmla="*/ 5795172 w 8518786"/>
                <a:gd name="connsiteY1080" fmla="*/ 2057986 h 3776191"/>
                <a:gd name="connsiteX1081" fmla="*/ 5964606 w 8518786"/>
                <a:gd name="connsiteY1081" fmla="*/ 2268210 h 3776191"/>
                <a:gd name="connsiteX1082" fmla="*/ 5964606 w 8518786"/>
                <a:gd name="connsiteY1082" fmla="*/ 2244677 h 3776191"/>
                <a:gd name="connsiteX1083" fmla="*/ 6038341 w 8518786"/>
                <a:gd name="connsiteY1083" fmla="*/ 2283898 h 3776191"/>
                <a:gd name="connsiteX1084" fmla="*/ 6032066 w 8518786"/>
                <a:gd name="connsiteY1084" fmla="*/ 2288605 h 3776191"/>
                <a:gd name="connsiteX1085" fmla="*/ 5978726 w 8518786"/>
                <a:gd name="connsiteY1085" fmla="*/ 2285468 h 3776191"/>
                <a:gd name="connsiteX1086" fmla="*/ 5964606 w 8518786"/>
                <a:gd name="connsiteY1086" fmla="*/ 2268210 h 3776191"/>
                <a:gd name="connsiteX1087" fmla="*/ 5963037 w 8518786"/>
                <a:gd name="connsiteY1087" fmla="*/ 2199182 h 3776191"/>
                <a:gd name="connsiteX1088" fmla="*/ 5963037 w 8518786"/>
                <a:gd name="connsiteY1088" fmla="*/ 2155253 h 3776191"/>
                <a:gd name="connsiteX1089" fmla="*/ 6024222 w 8518786"/>
                <a:gd name="connsiteY1089" fmla="*/ 2232127 h 3776191"/>
                <a:gd name="connsiteX1090" fmla="*/ 5991276 w 8518786"/>
                <a:gd name="connsiteY1090" fmla="*/ 2216438 h 3776191"/>
                <a:gd name="connsiteX1091" fmla="*/ 5963037 w 8518786"/>
                <a:gd name="connsiteY1091" fmla="*/ 2199182 h 3776191"/>
                <a:gd name="connsiteX1092" fmla="*/ 5675940 w 8518786"/>
                <a:gd name="connsiteY1092" fmla="*/ 2098776 h 3776191"/>
                <a:gd name="connsiteX1093" fmla="*/ 5677509 w 8518786"/>
                <a:gd name="connsiteY1093" fmla="*/ 2092500 h 3776191"/>
                <a:gd name="connsiteX1094" fmla="*/ 5688491 w 8518786"/>
                <a:gd name="connsiteY1094" fmla="*/ 2076812 h 3776191"/>
                <a:gd name="connsiteX1095" fmla="*/ 5790465 w 8518786"/>
                <a:gd name="connsiteY1095" fmla="*/ 2172511 h 3776191"/>
                <a:gd name="connsiteX1096" fmla="*/ 5718299 w 8518786"/>
                <a:gd name="connsiteY1096" fmla="*/ 2159961 h 3776191"/>
                <a:gd name="connsiteX1097" fmla="*/ 5675940 w 8518786"/>
                <a:gd name="connsiteY1097" fmla="*/ 2098776 h 3776191"/>
                <a:gd name="connsiteX1098" fmla="*/ 5679078 w 8518786"/>
                <a:gd name="connsiteY1098" fmla="*/ 2170942 h 3776191"/>
                <a:gd name="connsiteX1099" fmla="*/ 5675940 w 8518786"/>
                <a:gd name="connsiteY1099" fmla="*/ 2155253 h 3776191"/>
                <a:gd name="connsiteX1100" fmla="*/ 5675940 w 8518786"/>
                <a:gd name="connsiteY1100" fmla="*/ 2136428 h 3776191"/>
                <a:gd name="connsiteX1101" fmla="*/ 5688491 w 8518786"/>
                <a:gd name="connsiteY1101" fmla="*/ 2152117 h 3776191"/>
                <a:gd name="connsiteX1102" fmla="*/ 5697904 w 8518786"/>
                <a:gd name="connsiteY1102" fmla="*/ 2169373 h 3776191"/>
                <a:gd name="connsiteX1103" fmla="*/ 5686922 w 8518786"/>
                <a:gd name="connsiteY1103" fmla="*/ 2172511 h 3776191"/>
                <a:gd name="connsiteX1104" fmla="*/ 5679078 w 8518786"/>
                <a:gd name="connsiteY1104" fmla="*/ 2170942 h 3776191"/>
                <a:gd name="connsiteX1105" fmla="*/ 5675940 w 8518786"/>
                <a:gd name="connsiteY1105" fmla="*/ 2191337 h 3776191"/>
                <a:gd name="connsiteX1106" fmla="*/ 5721436 w 8518786"/>
                <a:gd name="connsiteY1106" fmla="*/ 2200750 h 3776191"/>
                <a:gd name="connsiteX1107" fmla="*/ 5813998 w 8518786"/>
                <a:gd name="connsiteY1107" fmla="*/ 2327826 h 3776191"/>
                <a:gd name="connsiteX1108" fmla="*/ 5817135 w 8518786"/>
                <a:gd name="connsiteY1108" fmla="*/ 2337239 h 3776191"/>
                <a:gd name="connsiteX1109" fmla="*/ 5677509 w 8518786"/>
                <a:gd name="connsiteY1109" fmla="*/ 2230558 h 3776191"/>
                <a:gd name="connsiteX1110" fmla="*/ 5675940 w 8518786"/>
                <a:gd name="connsiteY1110" fmla="*/ 2210163 h 3776191"/>
                <a:gd name="connsiteX1111" fmla="*/ 5675940 w 8518786"/>
                <a:gd name="connsiteY1111" fmla="*/ 2191337 h 3776191"/>
                <a:gd name="connsiteX1112" fmla="*/ 5776346 w 8518786"/>
                <a:gd name="connsiteY1112" fmla="*/ 2188200 h 3776191"/>
                <a:gd name="connsiteX1113" fmla="*/ 5809291 w 8518786"/>
                <a:gd name="connsiteY1113" fmla="*/ 2189768 h 3776191"/>
                <a:gd name="connsiteX1114" fmla="*/ 5884595 w 8518786"/>
                <a:gd name="connsiteY1114" fmla="*/ 2258797 h 3776191"/>
                <a:gd name="connsiteX1115" fmla="*/ 5884595 w 8518786"/>
                <a:gd name="connsiteY1115" fmla="*/ 2381166 h 3776191"/>
                <a:gd name="connsiteX1116" fmla="*/ 5743400 w 8518786"/>
                <a:gd name="connsiteY1116" fmla="*/ 2192906 h 3776191"/>
                <a:gd name="connsiteX1117" fmla="*/ 5776346 w 8518786"/>
                <a:gd name="connsiteY1117" fmla="*/ 2188200 h 3776191"/>
                <a:gd name="connsiteX1118" fmla="*/ 5729281 w 8518786"/>
                <a:gd name="connsiteY1118" fmla="*/ 2319981 h 3776191"/>
                <a:gd name="connsiteX1119" fmla="*/ 5776346 w 8518786"/>
                <a:gd name="connsiteY1119" fmla="*/ 2357634 h 3776191"/>
                <a:gd name="connsiteX1120" fmla="*/ 5854788 w 8518786"/>
                <a:gd name="connsiteY1120" fmla="*/ 2418819 h 3776191"/>
                <a:gd name="connsiteX1121" fmla="*/ 5875182 w 8518786"/>
                <a:gd name="connsiteY1121" fmla="*/ 2448626 h 3776191"/>
                <a:gd name="connsiteX1122" fmla="*/ 5889302 w 8518786"/>
                <a:gd name="connsiteY1122" fmla="*/ 2506673 h 3776191"/>
                <a:gd name="connsiteX1123" fmla="*/ 5890871 w 8518786"/>
                <a:gd name="connsiteY1123" fmla="*/ 2566289 h 3776191"/>
                <a:gd name="connsiteX1124" fmla="*/ 5894009 w 8518786"/>
                <a:gd name="connsiteY1124" fmla="*/ 2789064 h 3776191"/>
                <a:gd name="connsiteX1125" fmla="*/ 5895577 w 8518786"/>
                <a:gd name="connsiteY1125" fmla="*/ 3013408 h 3776191"/>
                <a:gd name="connsiteX1126" fmla="*/ 5895577 w 8518786"/>
                <a:gd name="connsiteY1126" fmla="*/ 3055766 h 3776191"/>
                <a:gd name="connsiteX1127" fmla="*/ 5894009 w 8518786"/>
                <a:gd name="connsiteY1127" fmla="*/ 3057335 h 3776191"/>
                <a:gd name="connsiteX1128" fmla="*/ 5894009 w 8518786"/>
                <a:gd name="connsiteY1128" fmla="*/ 3153035 h 3776191"/>
                <a:gd name="connsiteX1129" fmla="*/ 5890871 w 8518786"/>
                <a:gd name="connsiteY1129" fmla="*/ 3153035 h 3776191"/>
                <a:gd name="connsiteX1130" fmla="*/ 5890871 w 8518786"/>
                <a:gd name="connsiteY1130" fmla="*/ 3156172 h 3776191"/>
                <a:gd name="connsiteX1131" fmla="*/ 5685353 w 8518786"/>
                <a:gd name="connsiteY1131" fmla="*/ 3154603 h 3776191"/>
                <a:gd name="connsiteX1132" fmla="*/ 5683784 w 8518786"/>
                <a:gd name="connsiteY1132" fmla="*/ 3132640 h 3776191"/>
                <a:gd name="connsiteX1133" fmla="*/ 5683784 w 8518786"/>
                <a:gd name="connsiteY1133" fmla="*/ 3129502 h 3776191"/>
                <a:gd name="connsiteX1134" fmla="*/ 5680647 w 8518786"/>
                <a:gd name="connsiteY1134" fmla="*/ 3066749 h 3776191"/>
                <a:gd name="connsiteX1135" fmla="*/ 5680647 w 8518786"/>
                <a:gd name="connsiteY1135" fmla="*/ 2980462 h 3776191"/>
                <a:gd name="connsiteX1136" fmla="*/ 5679078 w 8518786"/>
                <a:gd name="connsiteY1136" fmla="*/ 2806321 h 3776191"/>
                <a:gd name="connsiteX1137" fmla="*/ 5677509 w 8518786"/>
                <a:gd name="connsiteY1137" fmla="*/ 2632180 h 3776191"/>
                <a:gd name="connsiteX1138" fmla="*/ 5675940 w 8518786"/>
                <a:gd name="connsiteY1138" fmla="*/ 2459608 h 3776191"/>
                <a:gd name="connsiteX1139" fmla="*/ 5674371 w 8518786"/>
                <a:gd name="connsiteY1139" fmla="*/ 2280760 h 3776191"/>
                <a:gd name="connsiteX1140" fmla="*/ 5729281 w 8518786"/>
                <a:gd name="connsiteY1140" fmla="*/ 2319981 h 3776191"/>
                <a:gd name="connsiteX1141" fmla="*/ 5958331 w 8518786"/>
                <a:gd name="connsiteY1141" fmla="*/ 2356065 h 3776191"/>
                <a:gd name="connsiteX1142" fmla="*/ 5970882 w 8518786"/>
                <a:gd name="connsiteY1142" fmla="*/ 2334101 h 3776191"/>
                <a:gd name="connsiteX1143" fmla="*/ 6003827 w 8518786"/>
                <a:gd name="connsiteY1143" fmla="*/ 2356065 h 3776191"/>
                <a:gd name="connsiteX1144" fmla="*/ 6025791 w 8518786"/>
                <a:gd name="connsiteY1144" fmla="*/ 2387442 h 3776191"/>
                <a:gd name="connsiteX1145" fmla="*/ 5994414 w 8518786"/>
                <a:gd name="connsiteY1145" fmla="*/ 2399993 h 3776191"/>
                <a:gd name="connsiteX1146" fmla="*/ 5961468 w 8518786"/>
                <a:gd name="connsiteY1146" fmla="*/ 2406267 h 3776191"/>
                <a:gd name="connsiteX1147" fmla="*/ 5958331 w 8518786"/>
                <a:gd name="connsiteY1147" fmla="*/ 2381166 h 3776191"/>
                <a:gd name="connsiteX1148" fmla="*/ 5958331 w 8518786"/>
                <a:gd name="connsiteY1148" fmla="*/ 2356065 h 3776191"/>
                <a:gd name="connsiteX1149" fmla="*/ 5948918 w 8518786"/>
                <a:gd name="connsiteY1149" fmla="*/ 2403131 h 3776191"/>
                <a:gd name="connsiteX1150" fmla="*/ 5911265 w 8518786"/>
                <a:gd name="connsiteY1150" fmla="*/ 2407837 h 3776191"/>
                <a:gd name="connsiteX1151" fmla="*/ 5900284 w 8518786"/>
                <a:gd name="connsiteY1151" fmla="*/ 2345083 h 3776191"/>
                <a:gd name="connsiteX1152" fmla="*/ 5903421 w 8518786"/>
                <a:gd name="connsiteY1152" fmla="*/ 2280760 h 3776191"/>
                <a:gd name="connsiteX1153" fmla="*/ 5941074 w 8518786"/>
                <a:gd name="connsiteY1153" fmla="*/ 2335670 h 3776191"/>
                <a:gd name="connsiteX1154" fmla="*/ 5948918 w 8518786"/>
                <a:gd name="connsiteY1154" fmla="*/ 2403131 h 3776191"/>
                <a:gd name="connsiteX1155" fmla="*/ 5961468 w 8518786"/>
                <a:gd name="connsiteY1155" fmla="*/ 2445488 h 3776191"/>
                <a:gd name="connsiteX1156" fmla="*/ 5959899 w 8518786"/>
                <a:gd name="connsiteY1156" fmla="*/ 2423525 h 3776191"/>
                <a:gd name="connsiteX1157" fmla="*/ 5966175 w 8518786"/>
                <a:gd name="connsiteY1157" fmla="*/ 2418819 h 3776191"/>
                <a:gd name="connsiteX1158" fmla="*/ 5994414 w 8518786"/>
                <a:gd name="connsiteY1158" fmla="*/ 2412543 h 3776191"/>
                <a:gd name="connsiteX1159" fmla="*/ 6024222 w 8518786"/>
                <a:gd name="connsiteY1159" fmla="*/ 2407837 h 3776191"/>
                <a:gd name="connsiteX1160" fmla="*/ 6047754 w 8518786"/>
                <a:gd name="connsiteY1160" fmla="*/ 2415681 h 3776191"/>
                <a:gd name="connsiteX1161" fmla="*/ 6152867 w 8518786"/>
                <a:gd name="connsiteY1161" fmla="*/ 2563151 h 3776191"/>
                <a:gd name="connsiteX1162" fmla="*/ 6055599 w 8518786"/>
                <a:gd name="connsiteY1162" fmla="*/ 2506673 h 3776191"/>
                <a:gd name="connsiteX1163" fmla="*/ 5961468 w 8518786"/>
                <a:gd name="connsiteY1163" fmla="*/ 2445488 h 3776191"/>
                <a:gd name="connsiteX1164" fmla="*/ 5915972 w 8518786"/>
                <a:gd name="connsiteY1164" fmla="*/ 2464315 h 3776191"/>
                <a:gd name="connsiteX1165" fmla="*/ 5933230 w 8518786"/>
                <a:gd name="connsiteY1165" fmla="*/ 2472159 h 3776191"/>
                <a:gd name="connsiteX1166" fmla="*/ 5950486 w 8518786"/>
                <a:gd name="connsiteY1166" fmla="*/ 2483141 h 3776191"/>
                <a:gd name="connsiteX1167" fmla="*/ 5958331 w 8518786"/>
                <a:gd name="connsiteY1167" fmla="*/ 3156172 h 3776191"/>
                <a:gd name="connsiteX1168" fmla="*/ 5928523 w 8518786"/>
                <a:gd name="connsiteY1168" fmla="*/ 3157741 h 3776191"/>
                <a:gd name="connsiteX1169" fmla="*/ 5914403 w 8518786"/>
                <a:gd name="connsiteY1169" fmla="*/ 3156172 h 3776191"/>
                <a:gd name="connsiteX1170" fmla="*/ 5911265 w 8518786"/>
                <a:gd name="connsiteY1170" fmla="*/ 3154603 h 3776191"/>
                <a:gd name="connsiteX1171" fmla="*/ 5908128 w 8518786"/>
                <a:gd name="connsiteY1171" fmla="*/ 3143621 h 3776191"/>
                <a:gd name="connsiteX1172" fmla="*/ 5909697 w 8518786"/>
                <a:gd name="connsiteY1172" fmla="*/ 3132640 h 3776191"/>
                <a:gd name="connsiteX1173" fmla="*/ 5908128 w 8518786"/>
                <a:gd name="connsiteY1173" fmla="*/ 2883194 h 3776191"/>
                <a:gd name="connsiteX1174" fmla="*/ 5904990 w 8518786"/>
                <a:gd name="connsiteY1174" fmla="*/ 2516086 h 3776191"/>
                <a:gd name="connsiteX1175" fmla="*/ 5915972 w 8518786"/>
                <a:gd name="connsiteY1175" fmla="*/ 2464315 h 3776191"/>
                <a:gd name="connsiteX1176" fmla="*/ 6044617 w 8518786"/>
                <a:gd name="connsiteY1176" fmla="*/ 2230558 h 3776191"/>
                <a:gd name="connsiteX1177" fmla="*/ 6008534 w 8518786"/>
                <a:gd name="connsiteY1177" fmla="*/ 2172511 h 3776191"/>
                <a:gd name="connsiteX1178" fmla="*/ 6192088 w 8518786"/>
                <a:gd name="connsiteY1178" fmla="*/ 2285468 h 3776191"/>
                <a:gd name="connsiteX1179" fmla="*/ 6141885 w 8518786"/>
                <a:gd name="connsiteY1179" fmla="*/ 2290174 h 3776191"/>
                <a:gd name="connsiteX1180" fmla="*/ 6096388 w 8518786"/>
                <a:gd name="connsiteY1180" fmla="*/ 2276054 h 3776191"/>
                <a:gd name="connsiteX1181" fmla="*/ 6044617 w 8518786"/>
                <a:gd name="connsiteY1181" fmla="*/ 2230558 h 3776191"/>
                <a:gd name="connsiteX1182" fmla="*/ 6123058 w 8518786"/>
                <a:gd name="connsiteY1182" fmla="*/ 2337239 h 3776191"/>
                <a:gd name="connsiteX1183" fmla="*/ 6126196 w 8518786"/>
                <a:gd name="connsiteY1183" fmla="*/ 2335670 h 3776191"/>
                <a:gd name="connsiteX1184" fmla="*/ 6171692 w 8518786"/>
                <a:gd name="connsiteY1184" fmla="*/ 2360772 h 3776191"/>
                <a:gd name="connsiteX1185" fmla="*/ 6146591 w 8518786"/>
                <a:gd name="connsiteY1185" fmla="*/ 2368616 h 3776191"/>
                <a:gd name="connsiteX1186" fmla="*/ 6123058 w 8518786"/>
                <a:gd name="connsiteY1186" fmla="*/ 2337239 h 3776191"/>
                <a:gd name="connsiteX1187" fmla="*/ 6077562 w 8518786"/>
                <a:gd name="connsiteY1187" fmla="*/ 2307431 h 3776191"/>
                <a:gd name="connsiteX1188" fmla="*/ 6105802 w 8518786"/>
                <a:gd name="connsiteY1188" fmla="*/ 2337239 h 3776191"/>
                <a:gd name="connsiteX1189" fmla="*/ 6129334 w 8518786"/>
                <a:gd name="connsiteY1189" fmla="*/ 2371754 h 3776191"/>
                <a:gd name="connsiteX1190" fmla="*/ 6091682 w 8518786"/>
                <a:gd name="connsiteY1190" fmla="*/ 2379598 h 3776191"/>
                <a:gd name="connsiteX1191" fmla="*/ 5997551 w 8518786"/>
                <a:gd name="connsiteY1191" fmla="*/ 2307431 h 3776191"/>
                <a:gd name="connsiteX1192" fmla="*/ 6039910 w 8518786"/>
                <a:gd name="connsiteY1192" fmla="*/ 2302725 h 3776191"/>
                <a:gd name="connsiteX1193" fmla="*/ 6077562 w 8518786"/>
                <a:gd name="connsiteY1193" fmla="*/ 2307431 h 3776191"/>
                <a:gd name="connsiteX1194" fmla="*/ 6143454 w 8518786"/>
                <a:gd name="connsiteY1194" fmla="*/ 2418819 h 3776191"/>
                <a:gd name="connsiteX1195" fmla="*/ 6108939 w 8518786"/>
                <a:gd name="connsiteY1195" fmla="*/ 2392148 h 3776191"/>
                <a:gd name="connsiteX1196" fmla="*/ 6138747 w 8518786"/>
                <a:gd name="connsiteY1196" fmla="*/ 2384304 h 3776191"/>
                <a:gd name="connsiteX1197" fmla="*/ 6179537 w 8518786"/>
                <a:gd name="connsiteY1197" fmla="*/ 2442351 h 3776191"/>
                <a:gd name="connsiteX1198" fmla="*/ 6143454 w 8518786"/>
                <a:gd name="connsiteY1198" fmla="*/ 2418819 h 3776191"/>
                <a:gd name="connsiteX1199" fmla="*/ 6075993 w 8518786"/>
                <a:gd name="connsiteY1199" fmla="*/ 2417249 h 3776191"/>
                <a:gd name="connsiteX1200" fmla="*/ 6085406 w 8518786"/>
                <a:gd name="connsiteY1200" fmla="*/ 2418819 h 3776191"/>
                <a:gd name="connsiteX1201" fmla="*/ 6210913 w 8518786"/>
                <a:gd name="connsiteY1201" fmla="*/ 2514518 h 3776191"/>
                <a:gd name="connsiteX1202" fmla="*/ 6209344 w 8518786"/>
                <a:gd name="connsiteY1202" fmla="*/ 2589822 h 3776191"/>
                <a:gd name="connsiteX1203" fmla="*/ 6138747 w 8518786"/>
                <a:gd name="connsiteY1203" fmla="*/ 2505105 h 3776191"/>
                <a:gd name="connsiteX1204" fmla="*/ 6075993 w 8518786"/>
                <a:gd name="connsiteY1204" fmla="*/ 2417249 h 3776191"/>
                <a:gd name="connsiteX1205" fmla="*/ 6256410 w 8518786"/>
                <a:gd name="connsiteY1205" fmla="*/ 2359202 h 3776191"/>
                <a:gd name="connsiteX1206" fmla="*/ 6262685 w 8518786"/>
                <a:gd name="connsiteY1206" fmla="*/ 2338808 h 3776191"/>
                <a:gd name="connsiteX1207" fmla="*/ 6279942 w 8518786"/>
                <a:gd name="connsiteY1207" fmla="*/ 2356065 h 3776191"/>
                <a:gd name="connsiteX1208" fmla="*/ 6298768 w 8518786"/>
                <a:gd name="connsiteY1208" fmla="*/ 2378029 h 3776191"/>
                <a:gd name="connsiteX1209" fmla="*/ 6275236 w 8518786"/>
                <a:gd name="connsiteY1209" fmla="*/ 2368616 h 3776191"/>
                <a:gd name="connsiteX1210" fmla="*/ 6256410 w 8518786"/>
                <a:gd name="connsiteY1210" fmla="*/ 2359202 h 3776191"/>
                <a:gd name="connsiteX1211" fmla="*/ 6231309 w 8518786"/>
                <a:gd name="connsiteY1211" fmla="*/ 2318413 h 3776191"/>
                <a:gd name="connsiteX1212" fmla="*/ 6236015 w 8518786"/>
                <a:gd name="connsiteY1212" fmla="*/ 2348221 h 3776191"/>
                <a:gd name="connsiteX1213" fmla="*/ 6157573 w 8518786"/>
                <a:gd name="connsiteY1213" fmla="*/ 2305862 h 3776191"/>
                <a:gd name="connsiteX1214" fmla="*/ 6159142 w 8518786"/>
                <a:gd name="connsiteY1214" fmla="*/ 2302725 h 3776191"/>
                <a:gd name="connsiteX1215" fmla="*/ 6212482 w 8518786"/>
                <a:gd name="connsiteY1215" fmla="*/ 2307431 h 3776191"/>
                <a:gd name="connsiteX1216" fmla="*/ 6231309 w 8518786"/>
                <a:gd name="connsiteY1216" fmla="*/ 2318413 h 3776191"/>
                <a:gd name="connsiteX1217" fmla="*/ 6209344 w 8518786"/>
                <a:gd name="connsiteY1217" fmla="*/ 2404699 h 3776191"/>
                <a:gd name="connsiteX1218" fmla="*/ 6210913 w 8518786"/>
                <a:gd name="connsiteY1218" fmla="*/ 2445488 h 3776191"/>
                <a:gd name="connsiteX1219" fmla="*/ 6185812 w 8518786"/>
                <a:gd name="connsiteY1219" fmla="*/ 2415681 h 3776191"/>
                <a:gd name="connsiteX1220" fmla="*/ 6160711 w 8518786"/>
                <a:gd name="connsiteY1220" fmla="*/ 2385873 h 3776191"/>
                <a:gd name="connsiteX1221" fmla="*/ 6196794 w 8518786"/>
                <a:gd name="connsiteY1221" fmla="*/ 2381166 h 3776191"/>
                <a:gd name="connsiteX1222" fmla="*/ 6209344 w 8518786"/>
                <a:gd name="connsiteY1222" fmla="*/ 2404699 h 3776191"/>
                <a:gd name="connsiteX1223" fmla="*/ 6257979 w 8518786"/>
                <a:gd name="connsiteY1223" fmla="*/ 2473728 h 3776191"/>
                <a:gd name="connsiteX1224" fmla="*/ 6259547 w 8518786"/>
                <a:gd name="connsiteY1224" fmla="*/ 2437644 h 3776191"/>
                <a:gd name="connsiteX1225" fmla="*/ 6287786 w 8518786"/>
                <a:gd name="connsiteY1225" fmla="*/ 2467452 h 3776191"/>
                <a:gd name="connsiteX1226" fmla="*/ 6314457 w 8518786"/>
                <a:gd name="connsiteY1226" fmla="*/ 2501967 h 3776191"/>
                <a:gd name="connsiteX1227" fmla="*/ 6268961 w 8518786"/>
                <a:gd name="connsiteY1227" fmla="*/ 2506673 h 3776191"/>
                <a:gd name="connsiteX1228" fmla="*/ 6257979 w 8518786"/>
                <a:gd name="connsiteY1228" fmla="*/ 2473728 h 3776191"/>
                <a:gd name="connsiteX1229" fmla="*/ 6237584 w 8518786"/>
                <a:gd name="connsiteY1229" fmla="*/ 2475297 h 3776191"/>
                <a:gd name="connsiteX1230" fmla="*/ 6228171 w 8518786"/>
                <a:gd name="connsiteY1230" fmla="*/ 2445488 h 3776191"/>
                <a:gd name="connsiteX1231" fmla="*/ 6236015 w 8518786"/>
                <a:gd name="connsiteY1231" fmla="*/ 2406267 h 3776191"/>
                <a:gd name="connsiteX1232" fmla="*/ 6237584 w 8518786"/>
                <a:gd name="connsiteY1232" fmla="*/ 2475297 h 3776191"/>
                <a:gd name="connsiteX1233" fmla="*/ 6474478 w 8518786"/>
                <a:gd name="connsiteY1233" fmla="*/ 2462746 h 3776191"/>
                <a:gd name="connsiteX1234" fmla="*/ 6339558 w 8518786"/>
                <a:gd name="connsiteY1234" fmla="*/ 2396855 h 3776191"/>
                <a:gd name="connsiteX1235" fmla="*/ 6317595 w 8518786"/>
                <a:gd name="connsiteY1235" fmla="*/ 2376460 h 3776191"/>
                <a:gd name="connsiteX1236" fmla="*/ 6306613 w 8518786"/>
                <a:gd name="connsiteY1236" fmla="*/ 2346652 h 3776191"/>
                <a:gd name="connsiteX1237" fmla="*/ 6508993 w 8518786"/>
                <a:gd name="connsiteY1237" fmla="*/ 2458040 h 3776191"/>
                <a:gd name="connsiteX1238" fmla="*/ 6490167 w 8518786"/>
                <a:gd name="connsiteY1238" fmla="*/ 2465884 h 3776191"/>
                <a:gd name="connsiteX1239" fmla="*/ 6474478 w 8518786"/>
                <a:gd name="connsiteY1239" fmla="*/ 2462746 h 3776191"/>
                <a:gd name="connsiteX1240" fmla="*/ 6385054 w 8518786"/>
                <a:gd name="connsiteY1240" fmla="*/ 2465884 h 3776191"/>
                <a:gd name="connsiteX1241" fmla="*/ 6402312 w 8518786"/>
                <a:gd name="connsiteY1241" fmla="*/ 2472159 h 3776191"/>
                <a:gd name="connsiteX1242" fmla="*/ 6418000 w 8518786"/>
                <a:gd name="connsiteY1242" fmla="*/ 2481572 h 3776191"/>
                <a:gd name="connsiteX1243" fmla="*/ 6399174 w 8518786"/>
                <a:gd name="connsiteY1243" fmla="*/ 2481572 h 3776191"/>
                <a:gd name="connsiteX1244" fmla="*/ 6385054 w 8518786"/>
                <a:gd name="connsiteY1244" fmla="*/ 2465884 h 3776191"/>
                <a:gd name="connsiteX1245" fmla="*/ 6273667 w 8518786"/>
                <a:gd name="connsiteY1245" fmla="*/ 2417249 h 3776191"/>
                <a:gd name="connsiteX1246" fmla="*/ 6333283 w 8518786"/>
                <a:gd name="connsiteY1246" fmla="*/ 2439214 h 3776191"/>
                <a:gd name="connsiteX1247" fmla="*/ 6372504 w 8518786"/>
                <a:gd name="connsiteY1247" fmla="*/ 2484709 h 3776191"/>
                <a:gd name="connsiteX1248" fmla="*/ 6356816 w 8518786"/>
                <a:gd name="connsiteY1248" fmla="*/ 2494123 h 3776191"/>
                <a:gd name="connsiteX1249" fmla="*/ 6333283 w 8518786"/>
                <a:gd name="connsiteY1249" fmla="*/ 2498829 h 3776191"/>
                <a:gd name="connsiteX1250" fmla="*/ 6273667 w 8518786"/>
                <a:gd name="connsiteY1250" fmla="*/ 2417249 h 3776191"/>
                <a:gd name="connsiteX1251" fmla="*/ 5145673 w 8518786"/>
                <a:gd name="connsiteY1251" fmla="*/ 1002158 h 3776191"/>
                <a:gd name="connsiteX1252" fmla="*/ 5145673 w 8518786"/>
                <a:gd name="connsiteY1252" fmla="*/ 1002158 h 3776191"/>
                <a:gd name="connsiteX1253" fmla="*/ 5145673 w 8518786"/>
                <a:gd name="connsiteY1253" fmla="*/ 1002158 h 3776191"/>
                <a:gd name="connsiteX1254" fmla="*/ 5145673 w 8518786"/>
                <a:gd name="connsiteY1254" fmla="*/ 1002158 h 3776191"/>
                <a:gd name="connsiteX1255" fmla="*/ 5437477 w 8518786"/>
                <a:gd name="connsiteY1255" fmla="*/ 1745787 h 3776191"/>
                <a:gd name="connsiteX1256" fmla="*/ 5437477 w 8518786"/>
                <a:gd name="connsiteY1256" fmla="*/ 1745787 h 3776191"/>
                <a:gd name="connsiteX1257" fmla="*/ 5437477 w 8518786"/>
                <a:gd name="connsiteY1257" fmla="*/ 1745787 h 3776191"/>
                <a:gd name="connsiteX1258" fmla="*/ 5437477 w 8518786"/>
                <a:gd name="connsiteY1258" fmla="*/ 1745787 h 3776191"/>
                <a:gd name="connsiteX1259" fmla="*/ 5437477 w 8518786"/>
                <a:gd name="connsiteY1259" fmla="*/ 1745787 h 3776191"/>
                <a:gd name="connsiteX1260" fmla="*/ 5442183 w 8518786"/>
                <a:gd name="connsiteY1260" fmla="*/ 1750494 h 3776191"/>
                <a:gd name="connsiteX1261" fmla="*/ 5454734 w 8518786"/>
                <a:gd name="connsiteY1261" fmla="*/ 1755200 h 3776191"/>
                <a:gd name="connsiteX1262" fmla="*/ 5464147 w 8518786"/>
                <a:gd name="connsiteY1262" fmla="*/ 1764613 h 3776191"/>
                <a:gd name="connsiteX1263" fmla="*/ 5544158 w 8518786"/>
                <a:gd name="connsiteY1263" fmla="*/ 1832073 h 3776191"/>
                <a:gd name="connsiteX1264" fmla="*/ 5625737 w 8518786"/>
                <a:gd name="connsiteY1264" fmla="*/ 1897965 h 3776191"/>
                <a:gd name="connsiteX1265" fmla="*/ 5655545 w 8518786"/>
                <a:gd name="connsiteY1265" fmla="*/ 1937186 h 3776191"/>
                <a:gd name="connsiteX1266" fmla="*/ 5658683 w 8518786"/>
                <a:gd name="connsiteY1266" fmla="*/ 1985819 h 3776191"/>
                <a:gd name="connsiteX1267" fmla="*/ 5652407 w 8518786"/>
                <a:gd name="connsiteY1267" fmla="*/ 1985819 h 3776191"/>
                <a:gd name="connsiteX1268" fmla="*/ 5649270 w 8518786"/>
                <a:gd name="connsiteY1268" fmla="*/ 1982681 h 3776191"/>
                <a:gd name="connsiteX1269" fmla="*/ 5450027 w 8518786"/>
                <a:gd name="connsiteY1269" fmla="*/ 1761476 h 3776191"/>
                <a:gd name="connsiteX1270" fmla="*/ 5445321 w 8518786"/>
                <a:gd name="connsiteY1270" fmla="*/ 1756769 h 3776191"/>
                <a:gd name="connsiteX1271" fmla="*/ 5442183 w 8518786"/>
                <a:gd name="connsiteY1271" fmla="*/ 1750494 h 3776191"/>
                <a:gd name="connsiteX1272" fmla="*/ 5365310 w 8518786"/>
                <a:gd name="connsiteY1272" fmla="*/ 1720686 h 3776191"/>
                <a:gd name="connsiteX1273" fmla="*/ 5370017 w 8518786"/>
                <a:gd name="connsiteY1273" fmla="*/ 1730099 h 3776191"/>
                <a:gd name="connsiteX1274" fmla="*/ 5360604 w 8518786"/>
                <a:gd name="connsiteY1274" fmla="*/ 1726961 h 3776191"/>
                <a:gd name="connsiteX1275" fmla="*/ 5355897 w 8518786"/>
                <a:gd name="connsiteY1275" fmla="*/ 1715979 h 3776191"/>
                <a:gd name="connsiteX1276" fmla="*/ 5365310 w 8518786"/>
                <a:gd name="connsiteY1276" fmla="*/ 1720686 h 3776191"/>
                <a:gd name="connsiteX1277" fmla="*/ 5368448 w 8518786"/>
                <a:gd name="connsiteY1277" fmla="*/ 1739511 h 3776191"/>
                <a:gd name="connsiteX1278" fmla="*/ 5370017 w 8518786"/>
                <a:gd name="connsiteY1278" fmla="*/ 1730099 h 3776191"/>
                <a:gd name="connsiteX1279" fmla="*/ 5406100 w 8518786"/>
                <a:gd name="connsiteY1279" fmla="*/ 1766182 h 3776191"/>
                <a:gd name="connsiteX1280" fmla="*/ 5439046 w 8518786"/>
                <a:gd name="connsiteY1280" fmla="*/ 1805403 h 3776191"/>
                <a:gd name="connsiteX1281" fmla="*/ 5564553 w 8518786"/>
                <a:gd name="connsiteY1281" fmla="*/ 1943460 h 3776191"/>
                <a:gd name="connsiteX1282" fmla="*/ 5476698 w 8518786"/>
                <a:gd name="connsiteY1282" fmla="*/ 1886983 h 3776191"/>
                <a:gd name="connsiteX1283" fmla="*/ 5355897 w 8518786"/>
                <a:gd name="connsiteY1283" fmla="*/ 1795990 h 3776191"/>
                <a:gd name="connsiteX1284" fmla="*/ 5355897 w 8518786"/>
                <a:gd name="connsiteY1284" fmla="*/ 1767751 h 3776191"/>
                <a:gd name="connsiteX1285" fmla="*/ 5368448 w 8518786"/>
                <a:gd name="connsiteY1285" fmla="*/ 1739511 h 3776191"/>
                <a:gd name="connsiteX1286" fmla="*/ 5493955 w 8518786"/>
                <a:gd name="connsiteY1286" fmla="*/ 2043866 h 3776191"/>
                <a:gd name="connsiteX1287" fmla="*/ 5431202 w 8518786"/>
                <a:gd name="connsiteY1287" fmla="*/ 1951305 h 3776191"/>
                <a:gd name="connsiteX1288" fmla="*/ 5542589 w 8518786"/>
                <a:gd name="connsiteY1288" fmla="*/ 1990525 h 3776191"/>
                <a:gd name="connsiteX1289" fmla="*/ 5569259 w 8518786"/>
                <a:gd name="connsiteY1289" fmla="*/ 2026609 h 3776191"/>
                <a:gd name="connsiteX1290" fmla="*/ 5572397 w 8518786"/>
                <a:gd name="connsiteY1290" fmla="*/ 2078381 h 3776191"/>
                <a:gd name="connsiteX1291" fmla="*/ 5569259 w 8518786"/>
                <a:gd name="connsiteY1291" fmla="*/ 2130152 h 3776191"/>
                <a:gd name="connsiteX1292" fmla="*/ 5493955 w 8518786"/>
                <a:gd name="connsiteY1292" fmla="*/ 2043866 h 3776191"/>
                <a:gd name="connsiteX1293" fmla="*/ 5492386 w 8518786"/>
                <a:gd name="connsiteY1293" fmla="*/ 1945030 h 3776191"/>
                <a:gd name="connsiteX1294" fmla="*/ 5406100 w 8518786"/>
                <a:gd name="connsiteY1294" fmla="*/ 1915221 h 3776191"/>
                <a:gd name="connsiteX1295" fmla="*/ 5354328 w 8518786"/>
                <a:gd name="connsiteY1295" fmla="*/ 1843055 h 3776191"/>
                <a:gd name="connsiteX1296" fmla="*/ 5492386 w 8518786"/>
                <a:gd name="connsiteY1296" fmla="*/ 1945030 h 3776191"/>
                <a:gd name="connsiteX1297" fmla="*/ 5376292 w 8518786"/>
                <a:gd name="connsiteY1297" fmla="*/ 1935616 h 3776191"/>
                <a:gd name="connsiteX1298" fmla="*/ 5406100 w 8518786"/>
                <a:gd name="connsiteY1298" fmla="*/ 1957580 h 3776191"/>
                <a:gd name="connsiteX1299" fmla="*/ 5468854 w 8518786"/>
                <a:gd name="connsiteY1299" fmla="*/ 2048573 h 3776191"/>
                <a:gd name="connsiteX1300" fmla="*/ 5337071 w 8518786"/>
                <a:gd name="connsiteY1300" fmla="*/ 1926204 h 3776191"/>
                <a:gd name="connsiteX1301" fmla="*/ 5376292 w 8518786"/>
                <a:gd name="connsiteY1301" fmla="*/ 1935616 h 3776191"/>
                <a:gd name="connsiteX1302" fmla="*/ 5653976 w 8518786"/>
                <a:gd name="connsiteY1302" fmla="*/ 2072105 h 3776191"/>
                <a:gd name="connsiteX1303" fmla="*/ 5644563 w 8518786"/>
                <a:gd name="connsiteY1303" fmla="*/ 2059555 h 3776191"/>
                <a:gd name="connsiteX1304" fmla="*/ 5642995 w 8518786"/>
                <a:gd name="connsiteY1304" fmla="*/ 2047004 h 3776191"/>
                <a:gd name="connsiteX1305" fmla="*/ 5653976 w 8518786"/>
                <a:gd name="connsiteY1305" fmla="*/ 2056417 h 3776191"/>
                <a:gd name="connsiteX1306" fmla="*/ 5653976 w 8518786"/>
                <a:gd name="connsiteY1306" fmla="*/ 2072105 h 3776191"/>
                <a:gd name="connsiteX1307" fmla="*/ 5589654 w 8518786"/>
                <a:gd name="connsiteY1307" fmla="*/ 2025040 h 3776191"/>
                <a:gd name="connsiteX1308" fmla="*/ 5630444 w 8518786"/>
                <a:gd name="connsiteY1308" fmla="*/ 2070537 h 3776191"/>
                <a:gd name="connsiteX1309" fmla="*/ 5663389 w 8518786"/>
                <a:gd name="connsiteY1309" fmla="*/ 2117602 h 3776191"/>
                <a:gd name="connsiteX1310" fmla="*/ 5663389 w 8518786"/>
                <a:gd name="connsiteY1310" fmla="*/ 2172511 h 3776191"/>
                <a:gd name="connsiteX1311" fmla="*/ 5605342 w 8518786"/>
                <a:gd name="connsiteY1311" fmla="*/ 2167805 h 3776191"/>
                <a:gd name="connsiteX1312" fmla="*/ 5591223 w 8518786"/>
                <a:gd name="connsiteY1312" fmla="*/ 2144272 h 3776191"/>
                <a:gd name="connsiteX1313" fmla="*/ 5588085 w 8518786"/>
                <a:gd name="connsiteY1313" fmla="*/ 2119170 h 3776191"/>
                <a:gd name="connsiteX1314" fmla="*/ 5588085 w 8518786"/>
                <a:gd name="connsiteY1314" fmla="*/ 2073675 h 3776191"/>
                <a:gd name="connsiteX1315" fmla="*/ 5589654 w 8518786"/>
                <a:gd name="connsiteY1315" fmla="*/ 2025040 h 3776191"/>
                <a:gd name="connsiteX1316" fmla="*/ 5337071 w 8518786"/>
                <a:gd name="connsiteY1316" fmla="*/ 1979544 h 3776191"/>
                <a:gd name="connsiteX1317" fmla="*/ 5343347 w 8518786"/>
                <a:gd name="connsiteY1317" fmla="*/ 1984251 h 3776191"/>
                <a:gd name="connsiteX1318" fmla="*/ 5539451 w 8518786"/>
                <a:gd name="connsiteY1318" fmla="*/ 2169373 h 3776191"/>
                <a:gd name="connsiteX1319" fmla="*/ 5558277 w 8518786"/>
                <a:gd name="connsiteY1319" fmla="*/ 2192906 h 3776191"/>
                <a:gd name="connsiteX1320" fmla="*/ 5561415 w 8518786"/>
                <a:gd name="connsiteY1320" fmla="*/ 2222714 h 3776191"/>
                <a:gd name="connsiteX1321" fmla="*/ 5575534 w 8518786"/>
                <a:gd name="connsiteY1321" fmla="*/ 2247815 h 3776191"/>
                <a:gd name="connsiteX1322" fmla="*/ 5578672 w 8518786"/>
                <a:gd name="connsiteY1322" fmla="*/ 2276054 h 3776191"/>
                <a:gd name="connsiteX1323" fmla="*/ 5580241 w 8518786"/>
                <a:gd name="connsiteY1323" fmla="*/ 2660419 h 3776191"/>
                <a:gd name="connsiteX1324" fmla="*/ 5583378 w 8518786"/>
                <a:gd name="connsiteY1324" fmla="*/ 3120088 h 3776191"/>
                <a:gd name="connsiteX1325" fmla="*/ 5583378 w 8518786"/>
                <a:gd name="connsiteY1325" fmla="*/ 3151465 h 3776191"/>
                <a:gd name="connsiteX1326" fmla="*/ 5343347 w 8518786"/>
                <a:gd name="connsiteY1326" fmla="*/ 3151465 h 3776191"/>
                <a:gd name="connsiteX1327" fmla="*/ 5338640 w 8518786"/>
                <a:gd name="connsiteY1327" fmla="*/ 3140484 h 3776191"/>
                <a:gd name="connsiteX1328" fmla="*/ 5338640 w 8518786"/>
                <a:gd name="connsiteY1328" fmla="*/ 3131070 h 3776191"/>
                <a:gd name="connsiteX1329" fmla="*/ 5333933 w 8518786"/>
                <a:gd name="connsiteY1329" fmla="*/ 2632180 h 3776191"/>
                <a:gd name="connsiteX1330" fmla="*/ 5335502 w 8518786"/>
                <a:gd name="connsiteY1330" fmla="*/ 2607079 h 3776191"/>
                <a:gd name="connsiteX1331" fmla="*/ 5348053 w 8518786"/>
                <a:gd name="connsiteY1331" fmla="*/ 2586684 h 3776191"/>
                <a:gd name="connsiteX1332" fmla="*/ 5341778 w 8518786"/>
                <a:gd name="connsiteY1332" fmla="*/ 2577271 h 3776191"/>
                <a:gd name="connsiteX1333" fmla="*/ 5335502 w 8518786"/>
                <a:gd name="connsiteY1333" fmla="*/ 2569427 h 3776191"/>
                <a:gd name="connsiteX1334" fmla="*/ 5335502 w 8518786"/>
                <a:gd name="connsiteY1334" fmla="*/ 2530206 h 3776191"/>
                <a:gd name="connsiteX1335" fmla="*/ 5344916 w 8518786"/>
                <a:gd name="connsiteY1335" fmla="*/ 2490985 h 3776191"/>
                <a:gd name="connsiteX1336" fmla="*/ 5335502 w 8518786"/>
                <a:gd name="connsiteY1336" fmla="*/ 2465884 h 3776191"/>
                <a:gd name="connsiteX1337" fmla="*/ 5333933 w 8518786"/>
                <a:gd name="connsiteY1337" fmla="*/ 2183493 h 3776191"/>
                <a:gd name="connsiteX1338" fmla="*/ 5346484 w 8518786"/>
                <a:gd name="connsiteY1338" fmla="*/ 2137997 h 3776191"/>
                <a:gd name="connsiteX1339" fmla="*/ 5340209 w 8518786"/>
                <a:gd name="connsiteY1339" fmla="*/ 2127015 h 3776191"/>
                <a:gd name="connsiteX1340" fmla="*/ 5332365 w 8518786"/>
                <a:gd name="connsiteY1340" fmla="*/ 2119170 h 3776191"/>
                <a:gd name="connsiteX1341" fmla="*/ 5330796 w 8518786"/>
                <a:gd name="connsiteY1341" fmla="*/ 2081519 h 3776191"/>
                <a:gd name="connsiteX1342" fmla="*/ 5341778 w 8518786"/>
                <a:gd name="connsiteY1342" fmla="*/ 2045435 h 3776191"/>
                <a:gd name="connsiteX1343" fmla="*/ 5330796 w 8518786"/>
                <a:gd name="connsiteY1343" fmla="*/ 2010921 h 3776191"/>
                <a:gd name="connsiteX1344" fmla="*/ 5330796 w 8518786"/>
                <a:gd name="connsiteY1344" fmla="*/ 1976407 h 3776191"/>
                <a:gd name="connsiteX1345" fmla="*/ 5337071 w 8518786"/>
                <a:gd name="connsiteY1345" fmla="*/ 1979544 h 3776191"/>
                <a:gd name="connsiteX1346" fmla="*/ 5340209 w 8518786"/>
                <a:gd name="connsiteY1346" fmla="*/ 1902671 h 3776191"/>
                <a:gd name="connsiteX1347" fmla="*/ 5346484 w 8518786"/>
                <a:gd name="connsiteY1347" fmla="*/ 1872863 h 3776191"/>
                <a:gd name="connsiteX1348" fmla="*/ 5374723 w 8518786"/>
                <a:gd name="connsiteY1348" fmla="*/ 1913653 h 3776191"/>
                <a:gd name="connsiteX1349" fmla="*/ 5340209 w 8518786"/>
                <a:gd name="connsiteY1349" fmla="*/ 1902671 h 3776191"/>
                <a:gd name="connsiteX1350" fmla="*/ 5647701 w 8518786"/>
                <a:gd name="connsiteY1350" fmla="*/ 2207026 h 3776191"/>
                <a:gd name="connsiteX1351" fmla="*/ 5630444 w 8518786"/>
                <a:gd name="connsiteY1351" fmla="*/ 2194474 h 3776191"/>
                <a:gd name="connsiteX1352" fmla="*/ 5647701 w 8518786"/>
                <a:gd name="connsiteY1352" fmla="*/ 2188200 h 3776191"/>
                <a:gd name="connsiteX1353" fmla="*/ 5663389 w 8518786"/>
                <a:gd name="connsiteY1353" fmla="*/ 2189768 h 3776191"/>
                <a:gd name="connsiteX1354" fmla="*/ 5664958 w 8518786"/>
                <a:gd name="connsiteY1354" fmla="*/ 2202319 h 3776191"/>
                <a:gd name="connsiteX1355" fmla="*/ 5664958 w 8518786"/>
                <a:gd name="connsiteY1355" fmla="*/ 2216438 h 3776191"/>
                <a:gd name="connsiteX1356" fmla="*/ 5647701 w 8518786"/>
                <a:gd name="connsiteY1356" fmla="*/ 2207026 h 3776191"/>
                <a:gd name="connsiteX1357" fmla="*/ 5633581 w 8518786"/>
                <a:gd name="connsiteY1357" fmla="*/ 2246247 h 3776191"/>
                <a:gd name="connsiteX1358" fmla="*/ 5664958 w 8518786"/>
                <a:gd name="connsiteY1358" fmla="*/ 2271348 h 3776191"/>
                <a:gd name="connsiteX1359" fmla="*/ 5671233 w 8518786"/>
                <a:gd name="connsiteY1359" fmla="*/ 3153035 h 3776191"/>
                <a:gd name="connsiteX1360" fmla="*/ 5597498 w 8518786"/>
                <a:gd name="connsiteY1360" fmla="*/ 3153035 h 3776191"/>
                <a:gd name="connsiteX1361" fmla="*/ 5592792 w 8518786"/>
                <a:gd name="connsiteY1361" fmla="*/ 3140484 h 3776191"/>
                <a:gd name="connsiteX1362" fmla="*/ 5592792 w 8518786"/>
                <a:gd name="connsiteY1362" fmla="*/ 3127933 h 3776191"/>
                <a:gd name="connsiteX1363" fmla="*/ 5591223 w 8518786"/>
                <a:gd name="connsiteY1363" fmla="*/ 2782788 h 3776191"/>
                <a:gd name="connsiteX1364" fmla="*/ 5586516 w 8518786"/>
                <a:gd name="connsiteY1364" fmla="*/ 2257228 h 3776191"/>
                <a:gd name="connsiteX1365" fmla="*/ 5600636 w 8518786"/>
                <a:gd name="connsiteY1365" fmla="*/ 2221145 h 3776191"/>
                <a:gd name="connsiteX1366" fmla="*/ 5633581 w 8518786"/>
                <a:gd name="connsiteY1366" fmla="*/ 2246247 h 3776191"/>
                <a:gd name="connsiteX1367" fmla="*/ 6700391 w 8518786"/>
                <a:gd name="connsiteY1367" fmla="*/ 2563151 h 3776191"/>
                <a:gd name="connsiteX1368" fmla="*/ 6626655 w 8518786"/>
                <a:gd name="connsiteY1368" fmla="*/ 2533344 h 3776191"/>
                <a:gd name="connsiteX1369" fmla="*/ 6614105 w 8518786"/>
                <a:gd name="connsiteY1369" fmla="*/ 2527068 h 3776191"/>
                <a:gd name="connsiteX1370" fmla="*/ 6607830 w 8518786"/>
                <a:gd name="connsiteY1370" fmla="*/ 2511380 h 3776191"/>
                <a:gd name="connsiteX1371" fmla="*/ 6625086 w 8518786"/>
                <a:gd name="connsiteY1371" fmla="*/ 2519224 h 3776191"/>
                <a:gd name="connsiteX1372" fmla="*/ 6642344 w 8518786"/>
                <a:gd name="connsiteY1372" fmla="*/ 2527068 h 3776191"/>
                <a:gd name="connsiteX1373" fmla="*/ 6692547 w 8518786"/>
                <a:gd name="connsiteY1373" fmla="*/ 2550601 h 3776191"/>
                <a:gd name="connsiteX1374" fmla="*/ 6741181 w 8518786"/>
                <a:gd name="connsiteY1374" fmla="*/ 2575703 h 3776191"/>
                <a:gd name="connsiteX1375" fmla="*/ 6722354 w 8518786"/>
                <a:gd name="connsiteY1375" fmla="*/ 2570995 h 3776191"/>
                <a:gd name="connsiteX1376" fmla="*/ 6700391 w 8518786"/>
                <a:gd name="connsiteY1376" fmla="*/ 2563151 h 3776191"/>
                <a:gd name="connsiteX1377" fmla="*/ 6642344 w 8518786"/>
                <a:gd name="connsiteY1377" fmla="*/ 2588253 h 3776191"/>
                <a:gd name="connsiteX1378" fmla="*/ 6659601 w 8518786"/>
                <a:gd name="connsiteY1378" fmla="*/ 2611786 h 3776191"/>
                <a:gd name="connsiteX1379" fmla="*/ 6689409 w 8518786"/>
                <a:gd name="connsiteY1379" fmla="*/ 2661989 h 3776191"/>
                <a:gd name="connsiteX1380" fmla="*/ 6612536 w 8518786"/>
                <a:gd name="connsiteY1380" fmla="*/ 2572565 h 3776191"/>
                <a:gd name="connsiteX1381" fmla="*/ 6642344 w 8518786"/>
                <a:gd name="connsiteY1381" fmla="*/ 2588253 h 3776191"/>
                <a:gd name="connsiteX1382" fmla="*/ 6755300 w 8518786"/>
                <a:gd name="connsiteY1382" fmla="*/ 2583547 h 3776191"/>
                <a:gd name="connsiteX1383" fmla="*/ 6755300 w 8518786"/>
                <a:gd name="connsiteY1383" fmla="*/ 2583547 h 3776191"/>
                <a:gd name="connsiteX1384" fmla="*/ 6758438 w 8518786"/>
                <a:gd name="connsiteY1384" fmla="*/ 2583547 h 3776191"/>
                <a:gd name="connsiteX1385" fmla="*/ 6755300 w 8518786"/>
                <a:gd name="connsiteY1385" fmla="*/ 2583547 h 3776191"/>
                <a:gd name="connsiteX1386" fmla="*/ 6742749 w 8518786"/>
                <a:gd name="connsiteY1386" fmla="*/ 2577271 h 3776191"/>
                <a:gd name="connsiteX1387" fmla="*/ 6742749 w 8518786"/>
                <a:gd name="connsiteY1387" fmla="*/ 2577271 h 3776191"/>
                <a:gd name="connsiteX1388" fmla="*/ 6742749 w 8518786"/>
                <a:gd name="connsiteY1388" fmla="*/ 2577271 h 3776191"/>
                <a:gd name="connsiteX1389" fmla="*/ 6742749 w 8518786"/>
                <a:gd name="connsiteY1389" fmla="*/ 2577271 h 3776191"/>
                <a:gd name="connsiteX1390" fmla="*/ 6749025 w 8518786"/>
                <a:gd name="connsiteY1390" fmla="*/ 2577271 h 3776191"/>
                <a:gd name="connsiteX1391" fmla="*/ 6752162 w 8518786"/>
                <a:gd name="connsiteY1391" fmla="*/ 2581977 h 3776191"/>
                <a:gd name="connsiteX1392" fmla="*/ 6747456 w 8518786"/>
                <a:gd name="connsiteY1392" fmla="*/ 2580409 h 3776191"/>
                <a:gd name="connsiteX1393" fmla="*/ 6742749 w 8518786"/>
                <a:gd name="connsiteY1393" fmla="*/ 2577271 h 3776191"/>
                <a:gd name="connsiteX1394" fmla="*/ 6780402 w 8518786"/>
                <a:gd name="connsiteY1394" fmla="*/ 2636887 h 3776191"/>
                <a:gd name="connsiteX1395" fmla="*/ 6749025 w 8518786"/>
                <a:gd name="connsiteY1395" fmla="*/ 2649437 h 3776191"/>
                <a:gd name="connsiteX1396" fmla="*/ 6719217 w 8518786"/>
                <a:gd name="connsiteY1396" fmla="*/ 2655713 h 3776191"/>
                <a:gd name="connsiteX1397" fmla="*/ 6667445 w 8518786"/>
                <a:gd name="connsiteY1397" fmla="*/ 2591391 h 3776191"/>
                <a:gd name="connsiteX1398" fmla="*/ 6780402 w 8518786"/>
                <a:gd name="connsiteY1398" fmla="*/ 2636887 h 3776191"/>
                <a:gd name="connsiteX1399" fmla="*/ 6705097 w 8518786"/>
                <a:gd name="connsiteY1399" fmla="*/ 2709054 h 3776191"/>
                <a:gd name="connsiteX1400" fmla="*/ 6722354 w 8518786"/>
                <a:gd name="connsiteY1400" fmla="*/ 2734155 h 3776191"/>
                <a:gd name="connsiteX1401" fmla="*/ 6678427 w 8518786"/>
                <a:gd name="connsiteY1401" fmla="*/ 2754550 h 3776191"/>
                <a:gd name="connsiteX1402" fmla="*/ 6636068 w 8518786"/>
                <a:gd name="connsiteY1402" fmla="*/ 2735723 h 3776191"/>
                <a:gd name="connsiteX1403" fmla="*/ 6593710 w 8518786"/>
                <a:gd name="connsiteY1403" fmla="*/ 2713760 h 3776191"/>
                <a:gd name="connsiteX1404" fmla="*/ 6683134 w 8518786"/>
                <a:gd name="connsiteY1404" fmla="*/ 2683952 h 3776191"/>
                <a:gd name="connsiteX1405" fmla="*/ 6705097 w 8518786"/>
                <a:gd name="connsiteY1405" fmla="*/ 2709054 h 3776191"/>
                <a:gd name="connsiteX1406" fmla="*/ 6766282 w 8518786"/>
                <a:gd name="connsiteY1406" fmla="*/ 2721604 h 3776191"/>
                <a:gd name="connsiteX1407" fmla="*/ 6747456 w 8518786"/>
                <a:gd name="connsiteY1407" fmla="*/ 2699640 h 3776191"/>
                <a:gd name="connsiteX1408" fmla="*/ 6730199 w 8518786"/>
                <a:gd name="connsiteY1408" fmla="*/ 2674539 h 3776191"/>
                <a:gd name="connsiteX1409" fmla="*/ 6767851 w 8518786"/>
                <a:gd name="connsiteY1409" fmla="*/ 2658851 h 3776191"/>
                <a:gd name="connsiteX1410" fmla="*/ 6805503 w 8518786"/>
                <a:gd name="connsiteY1410" fmla="*/ 2647869 h 3776191"/>
                <a:gd name="connsiteX1411" fmla="*/ 6869825 w 8518786"/>
                <a:gd name="connsiteY1411" fmla="*/ 2676108 h 3776191"/>
                <a:gd name="connsiteX1412" fmla="*/ 6818054 w 8518786"/>
                <a:gd name="connsiteY1412" fmla="*/ 2704347 h 3776191"/>
                <a:gd name="connsiteX1413" fmla="*/ 6766282 w 8518786"/>
                <a:gd name="connsiteY1413" fmla="*/ 2721604 h 3776191"/>
                <a:gd name="connsiteX1414" fmla="*/ 6719217 w 8518786"/>
                <a:gd name="connsiteY1414" fmla="*/ 2759256 h 3776191"/>
                <a:gd name="connsiteX1415" fmla="*/ 6736474 w 8518786"/>
                <a:gd name="connsiteY1415" fmla="*/ 2754550 h 3776191"/>
                <a:gd name="connsiteX1416" fmla="*/ 6789814 w 8518786"/>
                <a:gd name="connsiteY1416" fmla="*/ 2814165 h 3776191"/>
                <a:gd name="connsiteX1417" fmla="*/ 6698822 w 8518786"/>
                <a:gd name="connsiteY1417" fmla="*/ 2768669 h 3776191"/>
                <a:gd name="connsiteX1418" fmla="*/ 6719217 w 8518786"/>
                <a:gd name="connsiteY1418" fmla="*/ 2759256 h 3776191"/>
                <a:gd name="connsiteX1419" fmla="*/ 6672151 w 8518786"/>
                <a:gd name="connsiteY1419" fmla="*/ 2672970 h 3776191"/>
                <a:gd name="connsiteX1420" fmla="*/ 6621949 w 8518786"/>
                <a:gd name="connsiteY1420" fmla="*/ 2688658 h 3776191"/>
                <a:gd name="connsiteX1421" fmla="*/ 6570177 w 8518786"/>
                <a:gd name="connsiteY1421" fmla="*/ 2696502 h 3776191"/>
                <a:gd name="connsiteX1422" fmla="*/ 6570177 w 8518786"/>
                <a:gd name="connsiteY1422" fmla="*/ 2564721 h 3776191"/>
                <a:gd name="connsiteX1423" fmla="*/ 6672151 w 8518786"/>
                <a:gd name="connsiteY1423" fmla="*/ 2672970 h 3776191"/>
                <a:gd name="connsiteX1424" fmla="*/ 6629793 w 8518786"/>
                <a:gd name="connsiteY1424" fmla="*/ 2792202 h 3776191"/>
                <a:gd name="connsiteX1425" fmla="*/ 6651757 w 8518786"/>
                <a:gd name="connsiteY1425" fmla="*/ 2782788 h 3776191"/>
                <a:gd name="connsiteX1426" fmla="*/ 6844724 w 8518786"/>
                <a:gd name="connsiteY1426" fmla="*/ 2883194 h 3776191"/>
                <a:gd name="connsiteX1427" fmla="*/ 6850999 w 8518786"/>
                <a:gd name="connsiteY1427" fmla="*/ 2898883 h 3776191"/>
                <a:gd name="connsiteX1428" fmla="*/ 6609398 w 8518786"/>
                <a:gd name="connsiteY1428" fmla="*/ 2807890 h 3776191"/>
                <a:gd name="connsiteX1429" fmla="*/ 6629793 w 8518786"/>
                <a:gd name="connsiteY1429" fmla="*/ 2792202 h 3776191"/>
                <a:gd name="connsiteX1430" fmla="*/ 6893358 w 8518786"/>
                <a:gd name="connsiteY1430" fmla="*/ 2696502 h 3776191"/>
                <a:gd name="connsiteX1431" fmla="*/ 6901202 w 8518786"/>
                <a:gd name="connsiteY1431" fmla="*/ 2701210 h 3776191"/>
                <a:gd name="connsiteX1432" fmla="*/ 6909046 w 8518786"/>
                <a:gd name="connsiteY1432" fmla="*/ 2778082 h 3776191"/>
                <a:gd name="connsiteX1433" fmla="*/ 6907477 w 8518786"/>
                <a:gd name="connsiteY1433" fmla="*/ 2854955 h 3776191"/>
                <a:gd name="connsiteX1434" fmla="*/ 6898064 w 8518786"/>
                <a:gd name="connsiteY1434" fmla="*/ 2858093 h 3776191"/>
                <a:gd name="connsiteX1435" fmla="*/ 6888651 w 8518786"/>
                <a:gd name="connsiteY1435" fmla="*/ 2854955 h 3776191"/>
                <a:gd name="connsiteX1436" fmla="*/ 6882376 w 8518786"/>
                <a:gd name="connsiteY1436" fmla="*/ 2778082 h 3776191"/>
                <a:gd name="connsiteX1437" fmla="*/ 6882376 w 8518786"/>
                <a:gd name="connsiteY1437" fmla="*/ 2699640 h 3776191"/>
                <a:gd name="connsiteX1438" fmla="*/ 6893358 w 8518786"/>
                <a:gd name="connsiteY1438" fmla="*/ 2696502 h 3776191"/>
                <a:gd name="connsiteX1439" fmla="*/ 6794521 w 8518786"/>
                <a:gd name="connsiteY1439" fmla="*/ 2727879 h 3776191"/>
                <a:gd name="connsiteX1440" fmla="*/ 6810209 w 8518786"/>
                <a:gd name="connsiteY1440" fmla="*/ 2720035 h 3776191"/>
                <a:gd name="connsiteX1441" fmla="*/ 6836879 w 8518786"/>
                <a:gd name="connsiteY1441" fmla="*/ 2710622 h 3776191"/>
                <a:gd name="connsiteX1442" fmla="*/ 6865119 w 8518786"/>
                <a:gd name="connsiteY1442" fmla="*/ 2701210 h 3776191"/>
                <a:gd name="connsiteX1443" fmla="*/ 6865119 w 8518786"/>
                <a:gd name="connsiteY1443" fmla="*/ 2837698 h 3776191"/>
                <a:gd name="connsiteX1444" fmla="*/ 6816485 w 8518786"/>
                <a:gd name="connsiteY1444" fmla="*/ 2789064 h 3776191"/>
                <a:gd name="connsiteX1445" fmla="*/ 6775695 w 8518786"/>
                <a:gd name="connsiteY1445" fmla="*/ 2735723 h 3776191"/>
                <a:gd name="connsiteX1446" fmla="*/ 6794521 w 8518786"/>
                <a:gd name="connsiteY1446" fmla="*/ 2727879 h 3776191"/>
                <a:gd name="connsiteX1447" fmla="*/ 6931010 w 8518786"/>
                <a:gd name="connsiteY1447" fmla="*/ 2848680 h 3776191"/>
                <a:gd name="connsiteX1448" fmla="*/ 6926303 w 8518786"/>
                <a:gd name="connsiteY1448" fmla="*/ 2782788 h 3776191"/>
                <a:gd name="connsiteX1449" fmla="*/ 6931010 w 8518786"/>
                <a:gd name="connsiteY1449" fmla="*/ 2712191 h 3776191"/>
                <a:gd name="connsiteX1450" fmla="*/ 7025140 w 8518786"/>
                <a:gd name="connsiteY1450" fmla="*/ 2811028 h 3776191"/>
                <a:gd name="connsiteX1451" fmla="*/ 6931010 w 8518786"/>
                <a:gd name="connsiteY1451" fmla="*/ 2848680 h 3776191"/>
                <a:gd name="connsiteX1452" fmla="*/ 6521543 w 8518786"/>
                <a:gd name="connsiteY1452" fmla="*/ 2481572 h 3776191"/>
                <a:gd name="connsiteX1453" fmla="*/ 6534094 w 8518786"/>
                <a:gd name="connsiteY1453" fmla="*/ 2481572 h 3776191"/>
                <a:gd name="connsiteX1454" fmla="*/ 6543507 w 8518786"/>
                <a:gd name="connsiteY1454" fmla="*/ 2492553 h 3776191"/>
                <a:gd name="connsiteX1455" fmla="*/ 6529388 w 8518786"/>
                <a:gd name="connsiteY1455" fmla="*/ 2489417 h 3776191"/>
                <a:gd name="connsiteX1456" fmla="*/ 6521543 w 8518786"/>
                <a:gd name="connsiteY1456" fmla="*/ 2481572 h 3776191"/>
                <a:gd name="connsiteX1457" fmla="*/ 6498011 w 8518786"/>
                <a:gd name="connsiteY1457" fmla="*/ 2555307 h 3776191"/>
                <a:gd name="connsiteX1458" fmla="*/ 6537232 w 8518786"/>
                <a:gd name="connsiteY1458" fmla="*/ 2547463 h 3776191"/>
                <a:gd name="connsiteX1459" fmla="*/ 6548213 w 8518786"/>
                <a:gd name="connsiteY1459" fmla="*/ 2563151 h 3776191"/>
                <a:gd name="connsiteX1460" fmla="*/ 6549782 w 8518786"/>
                <a:gd name="connsiteY1460" fmla="*/ 2618060 h 3776191"/>
                <a:gd name="connsiteX1461" fmla="*/ 6548213 w 8518786"/>
                <a:gd name="connsiteY1461" fmla="*/ 2672970 h 3776191"/>
                <a:gd name="connsiteX1462" fmla="*/ 6504286 w 8518786"/>
                <a:gd name="connsiteY1462" fmla="*/ 2630612 h 3776191"/>
                <a:gd name="connsiteX1463" fmla="*/ 6458790 w 8518786"/>
                <a:gd name="connsiteY1463" fmla="*/ 2569427 h 3776191"/>
                <a:gd name="connsiteX1464" fmla="*/ 6498011 w 8518786"/>
                <a:gd name="connsiteY1464" fmla="*/ 2555307 h 3776191"/>
                <a:gd name="connsiteX1465" fmla="*/ 6476047 w 8518786"/>
                <a:gd name="connsiteY1465" fmla="*/ 2508242 h 3776191"/>
                <a:gd name="connsiteX1466" fmla="*/ 6507424 w 8518786"/>
                <a:gd name="connsiteY1466" fmla="*/ 2527068 h 3776191"/>
                <a:gd name="connsiteX1467" fmla="*/ 6479185 w 8518786"/>
                <a:gd name="connsiteY1467" fmla="*/ 2542756 h 3776191"/>
                <a:gd name="connsiteX1468" fmla="*/ 6447808 w 8518786"/>
                <a:gd name="connsiteY1468" fmla="*/ 2553739 h 3776191"/>
                <a:gd name="connsiteX1469" fmla="*/ 6411725 w 8518786"/>
                <a:gd name="connsiteY1469" fmla="*/ 2500398 h 3776191"/>
                <a:gd name="connsiteX1470" fmla="*/ 6428982 w 8518786"/>
                <a:gd name="connsiteY1470" fmla="*/ 2492553 h 3776191"/>
                <a:gd name="connsiteX1471" fmla="*/ 6444670 w 8518786"/>
                <a:gd name="connsiteY1471" fmla="*/ 2492553 h 3776191"/>
                <a:gd name="connsiteX1472" fmla="*/ 6476047 w 8518786"/>
                <a:gd name="connsiteY1472" fmla="*/ 2508242 h 3776191"/>
                <a:gd name="connsiteX1473" fmla="*/ 6469772 w 8518786"/>
                <a:gd name="connsiteY1473" fmla="*/ 2608648 h 3776191"/>
                <a:gd name="connsiteX1474" fmla="*/ 6491735 w 8518786"/>
                <a:gd name="connsiteY1474" fmla="*/ 2649437 h 3776191"/>
                <a:gd name="connsiteX1475" fmla="*/ 6441533 w 8518786"/>
                <a:gd name="connsiteY1475" fmla="*/ 2625905 h 3776191"/>
                <a:gd name="connsiteX1476" fmla="*/ 6408587 w 8518786"/>
                <a:gd name="connsiteY1476" fmla="*/ 2586684 h 3776191"/>
                <a:gd name="connsiteX1477" fmla="*/ 6421138 w 8518786"/>
                <a:gd name="connsiteY1477" fmla="*/ 2577271 h 3776191"/>
                <a:gd name="connsiteX1478" fmla="*/ 6438395 w 8518786"/>
                <a:gd name="connsiteY1478" fmla="*/ 2570995 h 3776191"/>
                <a:gd name="connsiteX1479" fmla="*/ 6469772 w 8518786"/>
                <a:gd name="connsiteY1479" fmla="*/ 2608648 h 3776191"/>
                <a:gd name="connsiteX1480" fmla="*/ 6414862 w 8518786"/>
                <a:gd name="connsiteY1480" fmla="*/ 2561583 h 3776191"/>
                <a:gd name="connsiteX1481" fmla="*/ 6397605 w 8518786"/>
                <a:gd name="connsiteY1481" fmla="*/ 2566289 h 3776191"/>
                <a:gd name="connsiteX1482" fmla="*/ 6367797 w 8518786"/>
                <a:gd name="connsiteY1482" fmla="*/ 2544326 h 3776191"/>
                <a:gd name="connsiteX1483" fmla="*/ 6342696 w 8518786"/>
                <a:gd name="connsiteY1483" fmla="*/ 2511380 h 3776191"/>
                <a:gd name="connsiteX1484" fmla="*/ 6381917 w 8518786"/>
                <a:gd name="connsiteY1484" fmla="*/ 2505105 h 3776191"/>
                <a:gd name="connsiteX1485" fmla="*/ 6408587 w 8518786"/>
                <a:gd name="connsiteY1485" fmla="*/ 2528638 h 3776191"/>
                <a:gd name="connsiteX1486" fmla="*/ 6428982 w 8518786"/>
                <a:gd name="connsiteY1486" fmla="*/ 2556876 h 3776191"/>
                <a:gd name="connsiteX1487" fmla="*/ 6414862 w 8518786"/>
                <a:gd name="connsiteY1487" fmla="*/ 2561583 h 3776191"/>
                <a:gd name="connsiteX1488" fmla="*/ 6306613 w 8518786"/>
                <a:gd name="connsiteY1488" fmla="*/ 2517655 h 3776191"/>
                <a:gd name="connsiteX1489" fmla="*/ 6323870 w 8518786"/>
                <a:gd name="connsiteY1489" fmla="*/ 2514518 h 3776191"/>
                <a:gd name="connsiteX1490" fmla="*/ 6345834 w 8518786"/>
                <a:gd name="connsiteY1490" fmla="*/ 2541188 h 3776191"/>
                <a:gd name="connsiteX1491" fmla="*/ 6361522 w 8518786"/>
                <a:gd name="connsiteY1491" fmla="*/ 2572565 h 3776191"/>
                <a:gd name="connsiteX1492" fmla="*/ 6292493 w 8518786"/>
                <a:gd name="connsiteY1492" fmla="*/ 2527068 h 3776191"/>
                <a:gd name="connsiteX1493" fmla="*/ 6306613 w 8518786"/>
                <a:gd name="connsiteY1493" fmla="*/ 2517655 h 3776191"/>
                <a:gd name="connsiteX1494" fmla="*/ 6305044 w 8518786"/>
                <a:gd name="connsiteY1494" fmla="*/ 2614924 h 3776191"/>
                <a:gd name="connsiteX1495" fmla="*/ 6345834 w 8518786"/>
                <a:gd name="connsiteY1495" fmla="*/ 2602372 h 3776191"/>
                <a:gd name="connsiteX1496" fmla="*/ 6391330 w 8518786"/>
                <a:gd name="connsiteY1496" fmla="*/ 2629043 h 3776191"/>
                <a:gd name="connsiteX1497" fmla="*/ 6435257 w 8518786"/>
                <a:gd name="connsiteY1497" fmla="*/ 2660419 h 3776191"/>
                <a:gd name="connsiteX1498" fmla="*/ 6504286 w 8518786"/>
                <a:gd name="connsiteY1498" fmla="*/ 2752981 h 3776191"/>
                <a:gd name="connsiteX1499" fmla="*/ 6496442 w 8518786"/>
                <a:gd name="connsiteY1499" fmla="*/ 2751412 h 3776191"/>
                <a:gd name="connsiteX1500" fmla="*/ 6281511 w 8518786"/>
                <a:gd name="connsiteY1500" fmla="*/ 2641593 h 3776191"/>
                <a:gd name="connsiteX1501" fmla="*/ 6267392 w 8518786"/>
                <a:gd name="connsiteY1501" fmla="*/ 2632180 h 3776191"/>
                <a:gd name="connsiteX1502" fmla="*/ 6305044 w 8518786"/>
                <a:gd name="connsiteY1502" fmla="*/ 2614924 h 3776191"/>
                <a:gd name="connsiteX1503" fmla="*/ 6487029 w 8518786"/>
                <a:gd name="connsiteY1503" fmla="*/ 2698072 h 3776191"/>
                <a:gd name="connsiteX1504" fmla="*/ 6487029 w 8518786"/>
                <a:gd name="connsiteY1504" fmla="*/ 2698072 h 3776191"/>
                <a:gd name="connsiteX1505" fmla="*/ 6487029 w 8518786"/>
                <a:gd name="connsiteY1505" fmla="*/ 2698072 h 3776191"/>
                <a:gd name="connsiteX1506" fmla="*/ 6524681 w 8518786"/>
                <a:gd name="connsiteY1506" fmla="*/ 2716898 h 3776191"/>
                <a:gd name="connsiteX1507" fmla="*/ 6541938 w 8518786"/>
                <a:gd name="connsiteY1507" fmla="*/ 2762394 h 3776191"/>
                <a:gd name="connsiteX1508" fmla="*/ 6512130 w 8518786"/>
                <a:gd name="connsiteY1508" fmla="*/ 2729448 h 3776191"/>
                <a:gd name="connsiteX1509" fmla="*/ 6487029 w 8518786"/>
                <a:gd name="connsiteY1509" fmla="*/ 2698072 h 3776191"/>
                <a:gd name="connsiteX1510" fmla="*/ 6487029 w 8518786"/>
                <a:gd name="connsiteY1510" fmla="*/ 2698072 h 3776191"/>
                <a:gd name="connsiteX1511" fmla="*/ 6604692 w 8518786"/>
                <a:gd name="connsiteY1511" fmla="*/ 2782788 h 3776191"/>
                <a:gd name="connsiteX1512" fmla="*/ 6581159 w 8518786"/>
                <a:gd name="connsiteY1512" fmla="*/ 2790633 h 3776191"/>
                <a:gd name="connsiteX1513" fmla="*/ 6571746 w 8518786"/>
                <a:gd name="connsiteY1513" fmla="*/ 2770238 h 3776191"/>
                <a:gd name="connsiteX1514" fmla="*/ 6578021 w 8518786"/>
                <a:gd name="connsiteY1514" fmla="*/ 2749843 h 3776191"/>
                <a:gd name="connsiteX1515" fmla="*/ 6628224 w 8518786"/>
                <a:gd name="connsiteY1515" fmla="*/ 2773376 h 3776191"/>
                <a:gd name="connsiteX1516" fmla="*/ 6604692 w 8518786"/>
                <a:gd name="connsiteY1516" fmla="*/ 2782788 h 3776191"/>
                <a:gd name="connsiteX1517" fmla="*/ 6534094 w 8518786"/>
                <a:gd name="connsiteY1517" fmla="*/ 2815735 h 3776191"/>
                <a:gd name="connsiteX1518" fmla="*/ 6548213 w 8518786"/>
                <a:gd name="connsiteY1518" fmla="*/ 2862800 h 3776191"/>
                <a:gd name="connsiteX1519" fmla="*/ 6556058 w 8518786"/>
                <a:gd name="connsiteY1519" fmla="*/ 2909865 h 3776191"/>
                <a:gd name="connsiteX1520" fmla="*/ 6560764 w 8518786"/>
                <a:gd name="connsiteY1520" fmla="*/ 3131070 h 3776191"/>
                <a:gd name="connsiteX1521" fmla="*/ 6560764 w 8518786"/>
                <a:gd name="connsiteY1521" fmla="*/ 3145190 h 3776191"/>
                <a:gd name="connsiteX1522" fmla="*/ 6557627 w 8518786"/>
                <a:gd name="connsiteY1522" fmla="*/ 3160879 h 3776191"/>
                <a:gd name="connsiteX1523" fmla="*/ 6265823 w 8518786"/>
                <a:gd name="connsiteY1523" fmla="*/ 3160879 h 3776191"/>
                <a:gd name="connsiteX1524" fmla="*/ 6261116 w 8518786"/>
                <a:gd name="connsiteY1524" fmla="*/ 2917709 h 3776191"/>
                <a:gd name="connsiteX1525" fmla="*/ 6257979 w 8518786"/>
                <a:gd name="connsiteY1525" fmla="*/ 2674539 h 3776191"/>
                <a:gd name="connsiteX1526" fmla="*/ 6534094 w 8518786"/>
                <a:gd name="connsiteY1526" fmla="*/ 2815735 h 3776191"/>
                <a:gd name="connsiteX1527" fmla="*/ 6568609 w 8518786"/>
                <a:gd name="connsiteY1527" fmla="*/ 2908295 h 3776191"/>
                <a:gd name="connsiteX1528" fmla="*/ 6571746 w 8518786"/>
                <a:gd name="connsiteY1528" fmla="*/ 2873782 h 3776191"/>
                <a:gd name="connsiteX1529" fmla="*/ 6590572 w 8518786"/>
                <a:gd name="connsiteY1529" fmla="*/ 2839267 h 3776191"/>
                <a:gd name="connsiteX1530" fmla="*/ 6871394 w 8518786"/>
                <a:gd name="connsiteY1530" fmla="*/ 2947516 h 3776191"/>
                <a:gd name="connsiteX1531" fmla="*/ 6876100 w 8518786"/>
                <a:gd name="connsiteY1531" fmla="*/ 3164017 h 3776191"/>
                <a:gd name="connsiteX1532" fmla="*/ 6579590 w 8518786"/>
                <a:gd name="connsiteY1532" fmla="*/ 3164017 h 3776191"/>
                <a:gd name="connsiteX1533" fmla="*/ 6573315 w 8518786"/>
                <a:gd name="connsiteY1533" fmla="*/ 3153035 h 3776191"/>
                <a:gd name="connsiteX1534" fmla="*/ 6573315 w 8518786"/>
                <a:gd name="connsiteY1534" fmla="*/ 3142053 h 3776191"/>
                <a:gd name="connsiteX1535" fmla="*/ 6568609 w 8518786"/>
                <a:gd name="connsiteY1535" fmla="*/ 2908295 h 3776191"/>
                <a:gd name="connsiteX1536" fmla="*/ 6909046 w 8518786"/>
                <a:gd name="connsiteY1536" fmla="*/ 3007133 h 3776191"/>
                <a:gd name="connsiteX1537" fmla="*/ 6915321 w 8518786"/>
                <a:gd name="connsiteY1537" fmla="*/ 3055766 h 3776191"/>
                <a:gd name="connsiteX1538" fmla="*/ 6913753 w 8518786"/>
                <a:gd name="connsiteY1538" fmla="*/ 3093419 h 3776191"/>
                <a:gd name="connsiteX1539" fmla="*/ 6916890 w 8518786"/>
                <a:gd name="connsiteY1539" fmla="*/ 3131070 h 3776191"/>
                <a:gd name="connsiteX1540" fmla="*/ 6915321 w 8518786"/>
                <a:gd name="connsiteY1540" fmla="*/ 3162447 h 3776191"/>
                <a:gd name="connsiteX1541" fmla="*/ 6899633 w 8518786"/>
                <a:gd name="connsiteY1541" fmla="*/ 3165585 h 3776191"/>
                <a:gd name="connsiteX1542" fmla="*/ 6883945 w 8518786"/>
                <a:gd name="connsiteY1542" fmla="*/ 3160879 h 3776191"/>
                <a:gd name="connsiteX1543" fmla="*/ 6883945 w 8518786"/>
                <a:gd name="connsiteY1543" fmla="*/ 2956930 h 3776191"/>
                <a:gd name="connsiteX1544" fmla="*/ 6891789 w 8518786"/>
                <a:gd name="connsiteY1544" fmla="*/ 2963205 h 3776191"/>
                <a:gd name="connsiteX1545" fmla="*/ 6909046 w 8518786"/>
                <a:gd name="connsiteY1545" fmla="*/ 3007133 h 3776191"/>
                <a:gd name="connsiteX1546" fmla="*/ 6927872 w 8518786"/>
                <a:gd name="connsiteY1546" fmla="*/ 3153035 h 3776191"/>
                <a:gd name="connsiteX1547" fmla="*/ 6927872 w 8518786"/>
                <a:gd name="connsiteY1547" fmla="*/ 3142053 h 3776191"/>
                <a:gd name="connsiteX1548" fmla="*/ 6929441 w 8518786"/>
                <a:gd name="connsiteY1548" fmla="*/ 3027528 h 3776191"/>
                <a:gd name="connsiteX1549" fmla="*/ 6949836 w 8518786"/>
                <a:gd name="connsiteY1549" fmla="*/ 2972618 h 3776191"/>
                <a:gd name="connsiteX1550" fmla="*/ 7186730 w 8518786"/>
                <a:gd name="connsiteY1550" fmla="*/ 3033802 h 3776191"/>
                <a:gd name="connsiteX1551" fmla="*/ 7203988 w 8518786"/>
                <a:gd name="connsiteY1551" fmla="*/ 3099694 h 3776191"/>
                <a:gd name="connsiteX1552" fmla="*/ 7200850 w 8518786"/>
                <a:gd name="connsiteY1552" fmla="*/ 3168723 h 3776191"/>
                <a:gd name="connsiteX1553" fmla="*/ 7065930 w 8518786"/>
                <a:gd name="connsiteY1553" fmla="*/ 3168723 h 3776191"/>
                <a:gd name="connsiteX1554" fmla="*/ 6932579 w 8518786"/>
                <a:gd name="connsiteY1554" fmla="*/ 3165585 h 3776191"/>
                <a:gd name="connsiteX1555" fmla="*/ 6927872 w 8518786"/>
                <a:gd name="connsiteY1555" fmla="*/ 3153035 h 3776191"/>
                <a:gd name="connsiteX1556" fmla="*/ 6262685 w 8518786"/>
                <a:gd name="connsiteY1556" fmla="*/ 2569427 h 3776191"/>
                <a:gd name="connsiteX1557" fmla="*/ 6268961 w 8518786"/>
                <a:gd name="connsiteY1557" fmla="*/ 2553739 h 3776191"/>
                <a:gd name="connsiteX1558" fmla="*/ 6327007 w 8518786"/>
                <a:gd name="connsiteY1558" fmla="*/ 2591391 h 3776191"/>
                <a:gd name="connsiteX1559" fmla="*/ 6290924 w 8518786"/>
                <a:gd name="connsiteY1559" fmla="*/ 2605510 h 3776191"/>
                <a:gd name="connsiteX1560" fmla="*/ 6256410 w 8518786"/>
                <a:gd name="connsiteY1560" fmla="*/ 2613354 h 3776191"/>
                <a:gd name="connsiteX1561" fmla="*/ 6253272 w 8518786"/>
                <a:gd name="connsiteY1561" fmla="*/ 2597666 h 3776191"/>
                <a:gd name="connsiteX1562" fmla="*/ 6253272 w 8518786"/>
                <a:gd name="connsiteY1562" fmla="*/ 2581977 h 3776191"/>
                <a:gd name="connsiteX1563" fmla="*/ 6262685 w 8518786"/>
                <a:gd name="connsiteY1563" fmla="*/ 2569427 h 3776191"/>
                <a:gd name="connsiteX1564" fmla="*/ 6243859 w 8518786"/>
                <a:gd name="connsiteY1564" fmla="*/ 2616492 h 3776191"/>
                <a:gd name="connsiteX1565" fmla="*/ 6232877 w 8518786"/>
                <a:gd name="connsiteY1565" fmla="*/ 2588253 h 3776191"/>
                <a:gd name="connsiteX1566" fmla="*/ 6232877 w 8518786"/>
                <a:gd name="connsiteY1566" fmla="*/ 2563151 h 3776191"/>
                <a:gd name="connsiteX1567" fmla="*/ 6243859 w 8518786"/>
                <a:gd name="connsiteY1567" fmla="*/ 2585115 h 3776191"/>
                <a:gd name="connsiteX1568" fmla="*/ 6243859 w 8518786"/>
                <a:gd name="connsiteY1568" fmla="*/ 2616492 h 3776191"/>
                <a:gd name="connsiteX1569" fmla="*/ 6218758 w 8518786"/>
                <a:gd name="connsiteY1569" fmla="*/ 2751412 h 3776191"/>
                <a:gd name="connsiteX1570" fmla="*/ 6217189 w 8518786"/>
                <a:gd name="connsiteY1570" fmla="*/ 2828285 h 3776191"/>
                <a:gd name="connsiteX1571" fmla="*/ 6220327 w 8518786"/>
                <a:gd name="connsiteY1571" fmla="*/ 2905158 h 3776191"/>
                <a:gd name="connsiteX1572" fmla="*/ 6221895 w 8518786"/>
                <a:gd name="connsiteY1572" fmla="*/ 3131070 h 3776191"/>
                <a:gd name="connsiteX1573" fmla="*/ 6223464 w 8518786"/>
                <a:gd name="connsiteY1573" fmla="*/ 3145190 h 3776191"/>
                <a:gd name="connsiteX1574" fmla="*/ 6217189 w 8518786"/>
                <a:gd name="connsiteY1574" fmla="*/ 3160879 h 3776191"/>
                <a:gd name="connsiteX1575" fmla="*/ 5969313 w 8518786"/>
                <a:gd name="connsiteY1575" fmla="*/ 3160879 h 3776191"/>
                <a:gd name="connsiteX1576" fmla="*/ 5963037 w 8518786"/>
                <a:gd name="connsiteY1576" fmla="*/ 2828285 h 3776191"/>
                <a:gd name="connsiteX1577" fmla="*/ 5958331 w 8518786"/>
                <a:gd name="connsiteY1577" fmla="*/ 2492553 h 3776191"/>
                <a:gd name="connsiteX1578" fmla="*/ 6195225 w 8518786"/>
                <a:gd name="connsiteY1578" fmla="*/ 2644731 h 3776191"/>
                <a:gd name="connsiteX1579" fmla="*/ 6209344 w 8518786"/>
                <a:gd name="connsiteY1579" fmla="*/ 2698072 h 3776191"/>
                <a:gd name="connsiteX1580" fmla="*/ 6218758 w 8518786"/>
                <a:gd name="connsiteY1580" fmla="*/ 2751412 h 3776191"/>
                <a:gd name="connsiteX1581" fmla="*/ 6228171 w 8518786"/>
                <a:gd name="connsiteY1581" fmla="*/ 2718466 h 3776191"/>
                <a:gd name="connsiteX1582" fmla="*/ 6246997 w 8518786"/>
                <a:gd name="connsiteY1582" fmla="*/ 2671401 h 3776191"/>
                <a:gd name="connsiteX1583" fmla="*/ 6253272 w 8518786"/>
                <a:gd name="connsiteY1583" fmla="*/ 3154603 h 3776191"/>
                <a:gd name="connsiteX1584" fmla="*/ 6243859 w 8518786"/>
                <a:gd name="connsiteY1584" fmla="*/ 3157741 h 3776191"/>
                <a:gd name="connsiteX1585" fmla="*/ 6237584 w 8518786"/>
                <a:gd name="connsiteY1585" fmla="*/ 3154603 h 3776191"/>
                <a:gd name="connsiteX1586" fmla="*/ 6234446 w 8518786"/>
                <a:gd name="connsiteY1586" fmla="*/ 3142053 h 3776191"/>
                <a:gd name="connsiteX1587" fmla="*/ 6236015 w 8518786"/>
                <a:gd name="connsiteY1587" fmla="*/ 3127933 h 3776191"/>
                <a:gd name="connsiteX1588" fmla="*/ 6236015 w 8518786"/>
                <a:gd name="connsiteY1588" fmla="*/ 3030665 h 3776191"/>
                <a:gd name="connsiteX1589" fmla="*/ 6234446 w 8518786"/>
                <a:gd name="connsiteY1589" fmla="*/ 2933397 h 3776191"/>
                <a:gd name="connsiteX1590" fmla="*/ 6231309 w 8518786"/>
                <a:gd name="connsiteY1590" fmla="*/ 2825147 h 3776191"/>
                <a:gd name="connsiteX1591" fmla="*/ 6228171 w 8518786"/>
                <a:gd name="connsiteY1591" fmla="*/ 2718466 h 3776191"/>
                <a:gd name="connsiteX1592" fmla="*/ 7762493 w 8518786"/>
                <a:gd name="connsiteY1592" fmla="*/ 3044784 h 3776191"/>
                <a:gd name="connsiteX1593" fmla="*/ 7775044 w 8518786"/>
                <a:gd name="connsiteY1593" fmla="*/ 3052629 h 3776191"/>
                <a:gd name="connsiteX1594" fmla="*/ 7729548 w 8518786"/>
                <a:gd name="connsiteY1594" fmla="*/ 3063611 h 3776191"/>
                <a:gd name="connsiteX1595" fmla="*/ 7691896 w 8518786"/>
                <a:gd name="connsiteY1595" fmla="*/ 3054198 h 3776191"/>
                <a:gd name="connsiteX1596" fmla="*/ 7746805 w 8518786"/>
                <a:gd name="connsiteY1596" fmla="*/ 3038510 h 3776191"/>
                <a:gd name="connsiteX1597" fmla="*/ 7762493 w 8518786"/>
                <a:gd name="connsiteY1597" fmla="*/ 3044784 h 3776191"/>
                <a:gd name="connsiteX1598" fmla="*/ 7801714 w 8518786"/>
                <a:gd name="connsiteY1598" fmla="*/ 3052629 h 3776191"/>
                <a:gd name="connsiteX1599" fmla="*/ 7778182 w 8518786"/>
                <a:gd name="connsiteY1599" fmla="*/ 3030665 h 3776191"/>
                <a:gd name="connsiteX1600" fmla="*/ 7839367 w 8518786"/>
                <a:gd name="connsiteY1600" fmla="*/ 3005563 h 3776191"/>
                <a:gd name="connsiteX1601" fmla="*/ 7895845 w 8518786"/>
                <a:gd name="connsiteY1601" fmla="*/ 3027528 h 3776191"/>
                <a:gd name="connsiteX1602" fmla="*/ 7848779 w 8518786"/>
                <a:gd name="connsiteY1602" fmla="*/ 3044784 h 3776191"/>
                <a:gd name="connsiteX1603" fmla="*/ 7801714 w 8518786"/>
                <a:gd name="connsiteY1603" fmla="*/ 3052629 h 3776191"/>
                <a:gd name="connsiteX1604" fmla="*/ 7790732 w 8518786"/>
                <a:gd name="connsiteY1604" fmla="*/ 3005563 h 3776191"/>
                <a:gd name="connsiteX1605" fmla="*/ 7757787 w 8518786"/>
                <a:gd name="connsiteY1605" fmla="*/ 3013408 h 3776191"/>
                <a:gd name="connsiteX1606" fmla="*/ 7721704 w 8518786"/>
                <a:gd name="connsiteY1606" fmla="*/ 2993013 h 3776191"/>
                <a:gd name="connsiteX1607" fmla="*/ 7688758 w 8518786"/>
                <a:gd name="connsiteY1607" fmla="*/ 2969480 h 3776191"/>
                <a:gd name="connsiteX1608" fmla="*/ 7690327 w 8518786"/>
                <a:gd name="connsiteY1608" fmla="*/ 2955360 h 3776191"/>
                <a:gd name="connsiteX1609" fmla="*/ 7701309 w 8518786"/>
                <a:gd name="connsiteY1609" fmla="*/ 2944379 h 3776191"/>
                <a:gd name="connsiteX1610" fmla="*/ 7760925 w 8518786"/>
                <a:gd name="connsiteY1610" fmla="*/ 2966343 h 3776191"/>
                <a:gd name="connsiteX1611" fmla="*/ 7825247 w 8518786"/>
                <a:gd name="connsiteY1611" fmla="*/ 2993013 h 3776191"/>
                <a:gd name="connsiteX1612" fmla="*/ 7790732 w 8518786"/>
                <a:gd name="connsiteY1612" fmla="*/ 3005563 h 3776191"/>
                <a:gd name="connsiteX1613" fmla="*/ 7888000 w 8518786"/>
                <a:gd name="connsiteY1613" fmla="*/ 2994581 h 3776191"/>
                <a:gd name="connsiteX1614" fmla="*/ 7891138 w 8518786"/>
                <a:gd name="connsiteY1614" fmla="*/ 2997719 h 3776191"/>
                <a:gd name="connsiteX1615" fmla="*/ 7884863 w 8518786"/>
                <a:gd name="connsiteY1615" fmla="*/ 2997719 h 3776191"/>
                <a:gd name="connsiteX1616" fmla="*/ 7888000 w 8518786"/>
                <a:gd name="connsiteY1616" fmla="*/ 2994581 h 3776191"/>
                <a:gd name="connsiteX1617" fmla="*/ 7847211 w 8518786"/>
                <a:gd name="connsiteY1617" fmla="*/ 2977325 h 3776191"/>
                <a:gd name="connsiteX1618" fmla="*/ 7851917 w 8518786"/>
                <a:gd name="connsiteY1618" fmla="*/ 2978893 h 3776191"/>
                <a:gd name="connsiteX1619" fmla="*/ 7847211 w 8518786"/>
                <a:gd name="connsiteY1619" fmla="*/ 2980462 h 3776191"/>
                <a:gd name="connsiteX1620" fmla="*/ 7844073 w 8518786"/>
                <a:gd name="connsiteY1620" fmla="*/ 2977325 h 3776191"/>
                <a:gd name="connsiteX1621" fmla="*/ 7847211 w 8518786"/>
                <a:gd name="connsiteY1621" fmla="*/ 2977325 h 3776191"/>
                <a:gd name="connsiteX1622" fmla="*/ 7657381 w 8518786"/>
                <a:gd name="connsiteY1622" fmla="*/ 2934966 h 3776191"/>
                <a:gd name="connsiteX1623" fmla="*/ 7662088 w 8518786"/>
                <a:gd name="connsiteY1623" fmla="*/ 2945948 h 3776191"/>
                <a:gd name="connsiteX1624" fmla="*/ 7646400 w 8518786"/>
                <a:gd name="connsiteY1624" fmla="*/ 2931828 h 3776191"/>
                <a:gd name="connsiteX1625" fmla="*/ 7657381 w 8518786"/>
                <a:gd name="connsiteY1625" fmla="*/ 2934966 h 3776191"/>
                <a:gd name="connsiteX1626" fmla="*/ 7594628 w 8518786"/>
                <a:gd name="connsiteY1626" fmla="*/ 2923984 h 3776191"/>
                <a:gd name="connsiteX1627" fmla="*/ 7577371 w 8518786"/>
                <a:gd name="connsiteY1627" fmla="*/ 2933397 h 3776191"/>
                <a:gd name="connsiteX1628" fmla="*/ 7560114 w 8518786"/>
                <a:gd name="connsiteY1628" fmla="*/ 2939672 h 3776191"/>
                <a:gd name="connsiteX1629" fmla="*/ 7556976 w 8518786"/>
                <a:gd name="connsiteY1629" fmla="*/ 2920847 h 3776191"/>
                <a:gd name="connsiteX1630" fmla="*/ 7564820 w 8518786"/>
                <a:gd name="connsiteY1630" fmla="*/ 2905158 h 3776191"/>
                <a:gd name="connsiteX1631" fmla="*/ 7594628 w 8518786"/>
                <a:gd name="connsiteY1631" fmla="*/ 2923984 h 3776191"/>
                <a:gd name="connsiteX1632" fmla="*/ 7589921 w 8518786"/>
                <a:gd name="connsiteY1632" fmla="*/ 2945948 h 3776191"/>
                <a:gd name="connsiteX1633" fmla="*/ 7619730 w 8518786"/>
                <a:gd name="connsiteY1633" fmla="*/ 2939672 h 3776191"/>
                <a:gd name="connsiteX1634" fmla="*/ 7665225 w 8518786"/>
                <a:gd name="connsiteY1634" fmla="*/ 2969480 h 3776191"/>
                <a:gd name="connsiteX1635" fmla="*/ 7665225 w 8518786"/>
                <a:gd name="connsiteY1635" fmla="*/ 3044784 h 3776191"/>
                <a:gd name="connsiteX1636" fmla="*/ 7643262 w 8518786"/>
                <a:gd name="connsiteY1636" fmla="*/ 3052629 h 3776191"/>
                <a:gd name="connsiteX1637" fmla="*/ 7560114 w 8518786"/>
                <a:gd name="connsiteY1637" fmla="*/ 2991445 h 3776191"/>
                <a:gd name="connsiteX1638" fmla="*/ 7558545 w 8518786"/>
                <a:gd name="connsiteY1638" fmla="*/ 2972618 h 3776191"/>
                <a:gd name="connsiteX1639" fmla="*/ 7560114 w 8518786"/>
                <a:gd name="connsiteY1639" fmla="*/ 2956930 h 3776191"/>
                <a:gd name="connsiteX1640" fmla="*/ 7589921 w 8518786"/>
                <a:gd name="connsiteY1640" fmla="*/ 2945948 h 3776191"/>
                <a:gd name="connsiteX1641" fmla="*/ 7586783 w 8518786"/>
                <a:gd name="connsiteY1641" fmla="*/ 3035372 h 3776191"/>
                <a:gd name="connsiteX1642" fmla="*/ 7610316 w 8518786"/>
                <a:gd name="connsiteY1642" fmla="*/ 3058904 h 3776191"/>
                <a:gd name="connsiteX1643" fmla="*/ 7566389 w 8518786"/>
                <a:gd name="connsiteY1643" fmla="*/ 3055766 h 3776191"/>
                <a:gd name="connsiteX1644" fmla="*/ 7561682 w 8518786"/>
                <a:gd name="connsiteY1644" fmla="*/ 3036940 h 3776191"/>
                <a:gd name="connsiteX1645" fmla="*/ 7558545 w 8518786"/>
                <a:gd name="connsiteY1645" fmla="*/ 3014977 h 3776191"/>
                <a:gd name="connsiteX1646" fmla="*/ 7586783 w 8518786"/>
                <a:gd name="connsiteY1646" fmla="*/ 3035372 h 3776191"/>
                <a:gd name="connsiteX1647" fmla="*/ 7691896 w 8518786"/>
                <a:gd name="connsiteY1647" fmla="*/ 3038510 h 3776191"/>
                <a:gd name="connsiteX1648" fmla="*/ 7687189 w 8518786"/>
                <a:gd name="connsiteY1648" fmla="*/ 3013408 h 3776191"/>
                <a:gd name="connsiteX1649" fmla="*/ 7687189 w 8518786"/>
                <a:gd name="connsiteY1649" fmla="*/ 2986737 h 3776191"/>
                <a:gd name="connsiteX1650" fmla="*/ 7709154 w 8518786"/>
                <a:gd name="connsiteY1650" fmla="*/ 3003995 h 3776191"/>
                <a:gd name="connsiteX1651" fmla="*/ 7727979 w 8518786"/>
                <a:gd name="connsiteY1651" fmla="*/ 3021252 h 3776191"/>
                <a:gd name="connsiteX1652" fmla="*/ 7710722 w 8518786"/>
                <a:gd name="connsiteY1652" fmla="*/ 3032234 h 3776191"/>
                <a:gd name="connsiteX1653" fmla="*/ 7691896 w 8518786"/>
                <a:gd name="connsiteY1653" fmla="*/ 3038510 h 3776191"/>
                <a:gd name="connsiteX1654" fmla="*/ 7695034 w 8518786"/>
                <a:gd name="connsiteY1654" fmla="*/ 3149897 h 3776191"/>
                <a:gd name="connsiteX1655" fmla="*/ 7706016 w 8518786"/>
                <a:gd name="connsiteY1655" fmla="*/ 3131070 h 3776191"/>
                <a:gd name="connsiteX1656" fmla="*/ 7888000 w 8518786"/>
                <a:gd name="connsiteY1656" fmla="*/ 3154603 h 3776191"/>
                <a:gd name="connsiteX1657" fmla="*/ 8069986 w 8518786"/>
                <a:gd name="connsiteY1657" fmla="*/ 3165585 h 3776191"/>
                <a:gd name="connsiteX1658" fmla="*/ 8073123 w 8518786"/>
                <a:gd name="connsiteY1658" fmla="*/ 3171861 h 3776191"/>
                <a:gd name="connsiteX1659" fmla="*/ 7889570 w 8518786"/>
                <a:gd name="connsiteY1659" fmla="*/ 3174998 h 3776191"/>
                <a:gd name="connsiteX1660" fmla="*/ 7688758 w 8518786"/>
                <a:gd name="connsiteY1660" fmla="*/ 3170291 h 3776191"/>
                <a:gd name="connsiteX1661" fmla="*/ 7695034 w 8518786"/>
                <a:gd name="connsiteY1661" fmla="*/ 3149897 h 3776191"/>
                <a:gd name="connsiteX1662" fmla="*/ 7580509 w 8518786"/>
                <a:gd name="connsiteY1662" fmla="*/ 3118520 h 3776191"/>
                <a:gd name="connsiteX1663" fmla="*/ 7615023 w 8518786"/>
                <a:gd name="connsiteY1663" fmla="*/ 3118520 h 3776191"/>
                <a:gd name="connsiteX1664" fmla="*/ 7649537 w 8518786"/>
                <a:gd name="connsiteY1664" fmla="*/ 3124796 h 3776191"/>
                <a:gd name="connsiteX1665" fmla="*/ 7660519 w 8518786"/>
                <a:gd name="connsiteY1665" fmla="*/ 3143621 h 3776191"/>
                <a:gd name="connsiteX1666" fmla="*/ 7669933 w 8518786"/>
                <a:gd name="connsiteY1666" fmla="*/ 3164017 h 3776191"/>
                <a:gd name="connsiteX1667" fmla="*/ 7622867 w 8518786"/>
                <a:gd name="connsiteY1667" fmla="*/ 3170291 h 3776191"/>
                <a:gd name="connsiteX1668" fmla="*/ 7560114 w 8518786"/>
                <a:gd name="connsiteY1668" fmla="*/ 3167154 h 3776191"/>
                <a:gd name="connsiteX1669" fmla="*/ 7564820 w 8518786"/>
                <a:gd name="connsiteY1669" fmla="*/ 3140484 h 3776191"/>
                <a:gd name="connsiteX1670" fmla="*/ 7580509 w 8518786"/>
                <a:gd name="connsiteY1670" fmla="*/ 3118520 h 3776191"/>
                <a:gd name="connsiteX1671" fmla="*/ 7862899 w 8518786"/>
                <a:gd name="connsiteY1671" fmla="*/ 3079299 h 3776191"/>
                <a:gd name="connsiteX1672" fmla="*/ 7823678 w 8518786"/>
                <a:gd name="connsiteY1672" fmla="*/ 3073023 h 3776191"/>
                <a:gd name="connsiteX1673" fmla="*/ 7839367 w 8518786"/>
                <a:gd name="connsiteY1673" fmla="*/ 3065179 h 3776191"/>
                <a:gd name="connsiteX1674" fmla="*/ 7853486 w 8518786"/>
                <a:gd name="connsiteY1674" fmla="*/ 3060473 h 3776191"/>
                <a:gd name="connsiteX1675" fmla="*/ 7897414 w 8518786"/>
                <a:gd name="connsiteY1675" fmla="*/ 3051060 h 3776191"/>
                <a:gd name="connsiteX1676" fmla="*/ 7902120 w 8518786"/>
                <a:gd name="connsiteY1676" fmla="*/ 3063611 h 3776191"/>
                <a:gd name="connsiteX1677" fmla="*/ 7898982 w 8518786"/>
                <a:gd name="connsiteY1677" fmla="*/ 3076161 h 3776191"/>
                <a:gd name="connsiteX1678" fmla="*/ 7862899 w 8518786"/>
                <a:gd name="connsiteY1678" fmla="*/ 3079299 h 3776191"/>
                <a:gd name="connsiteX1679" fmla="*/ 8069986 w 8518786"/>
                <a:gd name="connsiteY1679" fmla="*/ 3040078 h 3776191"/>
                <a:gd name="connsiteX1680" fmla="*/ 8052728 w 8518786"/>
                <a:gd name="connsiteY1680" fmla="*/ 3032234 h 3776191"/>
                <a:gd name="connsiteX1681" fmla="*/ 8035472 w 8518786"/>
                <a:gd name="connsiteY1681" fmla="*/ 3021252 h 3776191"/>
                <a:gd name="connsiteX1682" fmla="*/ 8052728 w 8518786"/>
                <a:gd name="connsiteY1682" fmla="*/ 3021252 h 3776191"/>
                <a:gd name="connsiteX1683" fmla="*/ 8065279 w 8518786"/>
                <a:gd name="connsiteY1683" fmla="*/ 3024390 h 3776191"/>
                <a:gd name="connsiteX1684" fmla="*/ 8069986 w 8518786"/>
                <a:gd name="connsiteY1684" fmla="*/ 3040078 h 3776191"/>
                <a:gd name="connsiteX1685" fmla="*/ 8099793 w 8518786"/>
                <a:gd name="connsiteY1685" fmla="*/ 3033802 h 3776191"/>
                <a:gd name="connsiteX1686" fmla="*/ 8154703 w 8518786"/>
                <a:gd name="connsiteY1686" fmla="*/ 3044784 h 3776191"/>
                <a:gd name="connsiteX1687" fmla="*/ 8212750 w 8518786"/>
                <a:gd name="connsiteY1687" fmla="*/ 3058904 h 3776191"/>
                <a:gd name="connsiteX1688" fmla="*/ 8151565 w 8518786"/>
                <a:gd name="connsiteY1688" fmla="*/ 3073023 h 3776191"/>
                <a:gd name="connsiteX1689" fmla="*/ 8095087 w 8518786"/>
                <a:gd name="connsiteY1689" fmla="*/ 3055766 h 3776191"/>
                <a:gd name="connsiteX1690" fmla="*/ 8099793 w 8518786"/>
                <a:gd name="connsiteY1690" fmla="*/ 3033802 h 3776191"/>
                <a:gd name="connsiteX1691" fmla="*/ 7919377 w 8518786"/>
                <a:gd name="connsiteY1691" fmla="*/ 3046354 h 3776191"/>
                <a:gd name="connsiteX1692" fmla="*/ 7961736 w 8518786"/>
                <a:gd name="connsiteY1692" fmla="*/ 3055766 h 3776191"/>
                <a:gd name="connsiteX1693" fmla="*/ 7999388 w 8518786"/>
                <a:gd name="connsiteY1693" fmla="*/ 3077731 h 3776191"/>
                <a:gd name="connsiteX1694" fmla="*/ 7917809 w 8518786"/>
                <a:gd name="connsiteY1694" fmla="*/ 3077731 h 3776191"/>
                <a:gd name="connsiteX1695" fmla="*/ 7919377 w 8518786"/>
                <a:gd name="connsiteY1695" fmla="*/ 3046354 h 3776191"/>
                <a:gd name="connsiteX1696" fmla="*/ 7955460 w 8518786"/>
                <a:gd name="connsiteY1696" fmla="*/ 3010270 h 3776191"/>
                <a:gd name="connsiteX1697" fmla="*/ 7938203 w 8518786"/>
                <a:gd name="connsiteY1697" fmla="*/ 3014977 h 3776191"/>
                <a:gd name="connsiteX1698" fmla="*/ 7920947 w 8518786"/>
                <a:gd name="connsiteY1698" fmla="*/ 3011839 h 3776191"/>
                <a:gd name="connsiteX1699" fmla="*/ 7938203 w 8518786"/>
                <a:gd name="connsiteY1699" fmla="*/ 3007133 h 3776191"/>
                <a:gd name="connsiteX1700" fmla="*/ 7955460 w 8518786"/>
                <a:gd name="connsiteY1700" fmla="*/ 3010270 h 3776191"/>
                <a:gd name="connsiteX1701" fmla="*/ 8013507 w 8518786"/>
                <a:gd name="connsiteY1701" fmla="*/ 3058904 h 3776191"/>
                <a:gd name="connsiteX1702" fmla="*/ 7972718 w 8518786"/>
                <a:gd name="connsiteY1702" fmla="*/ 3038510 h 3776191"/>
                <a:gd name="connsiteX1703" fmla="*/ 8010370 w 8518786"/>
                <a:gd name="connsiteY1703" fmla="*/ 3032234 h 3776191"/>
                <a:gd name="connsiteX1704" fmla="*/ 8069986 w 8518786"/>
                <a:gd name="connsiteY1704" fmla="*/ 3060473 h 3776191"/>
                <a:gd name="connsiteX1705" fmla="*/ 8065279 w 8518786"/>
                <a:gd name="connsiteY1705" fmla="*/ 3071455 h 3776191"/>
                <a:gd name="connsiteX1706" fmla="*/ 8057435 w 8518786"/>
                <a:gd name="connsiteY1706" fmla="*/ 3073023 h 3776191"/>
                <a:gd name="connsiteX1707" fmla="*/ 8013507 w 8518786"/>
                <a:gd name="connsiteY1707" fmla="*/ 3058904 h 3776191"/>
                <a:gd name="connsiteX1708" fmla="*/ 8049590 w 8518786"/>
                <a:gd name="connsiteY1708" fmla="*/ 3124796 h 3776191"/>
                <a:gd name="connsiteX1709" fmla="*/ 8040178 w 8518786"/>
                <a:gd name="connsiteY1709" fmla="*/ 3129502 h 3776191"/>
                <a:gd name="connsiteX1710" fmla="*/ 8029196 w 8518786"/>
                <a:gd name="connsiteY1710" fmla="*/ 3126364 h 3776191"/>
                <a:gd name="connsiteX1711" fmla="*/ 8049590 w 8518786"/>
                <a:gd name="connsiteY1711" fmla="*/ 3124796 h 3776191"/>
                <a:gd name="connsiteX1712" fmla="*/ 8123326 w 8518786"/>
                <a:gd name="connsiteY1712" fmla="*/ 3176567 h 3776191"/>
                <a:gd name="connsiteX1713" fmla="*/ 8096656 w 8518786"/>
                <a:gd name="connsiteY1713" fmla="*/ 3171861 h 3776191"/>
                <a:gd name="connsiteX1714" fmla="*/ 8162547 w 8518786"/>
                <a:gd name="connsiteY1714" fmla="*/ 3164017 h 3776191"/>
                <a:gd name="connsiteX1715" fmla="*/ 8262953 w 8518786"/>
                <a:gd name="connsiteY1715" fmla="*/ 3168723 h 3776191"/>
                <a:gd name="connsiteX1716" fmla="*/ 8259815 w 8518786"/>
                <a:gd name="connsiteY1716" fmla="*/ 3178136 h 3776191"/>
                <a:gd name="connsiteX1717" fmla="*/ 8250402 w 8518786"/>
                <a:gd name="connsiteY1717" fmla="*/ 3179705 h 3776191"/>
                <a:gd name="connsiteX1718" fmla="*/ 8162547 w 8518786"/>
                <a:gd name="connsiteY1718" fmla="*/ 3178136 h 3776191"/>
                <a:gd name="connsiteX1719" fmla="*/ 8123326 w 8518786"/>
                <a:gd name="connsiteY1719" fmla="*/ 3176567 h 3776191"/>
                <a:gd name="connsiteX1720" fmla="*/ 8115482 w 8518786"/>
                <a:gd name="connsiteY1720" fmla="*/ 3129502 h 3776191"/>
                <a:gd name="connsiteX1721" fmla="*/ 8159409 w 8518786"/>
                <a:gd name="connsiteY1721" fmla="*/ 3113814 h 3776191"/>
                <a:gd name="connsiteX1722" fmla="*/ 8212750 w 8518786"/>
                <a:gd name="connsiteY1722" fmla="*/ 3129502 h 3776191"/>
                <a:gd name="connsiteX1723" fmla="*/ 8115482 w 8518786"/>
                <a:gd name="connsiteY1723" fmla="*/ 3129502 h 3776191"/>
                <a:gd name="connsiteX1724" fmla="*/ 7273016 w 8518786"/>
                <a:gd name="connsiteY1724" fmla="*/ 2834561 h 3776191"/>
                <a:gd name="connsiteX1725" fmla="*/ 7277723 w 8518786"/>
                <a:gd name="connsiteY1725" fmla="*/ 2850249 h 3776191"/>
                <a:gd name="connsiteX1726" fmla="*/ 7280860 w 8518786"/>
                <a:gd name="connsiteY1726" fmla="*/ 2906727 h 3776191"/>
                <a:gd name="connsiteX1727" fmla="*/ 7280860 w 8518786"/>
                <a:gd name="connsiteY1727" fmla="*/ 2963205 h 3776191"/>
                <a:gd name="connsiteX1728" fmla="*/ 7263603 w 8518786"/>
                <a:gd name="connsiteY1728" fmla="*/ 2971049 h 3776191"/>
                <a:gd name="connsiteX1729" fmla="*/ 7246347 w 8518786"/>
                <a:gd name="connsiteY1729" fmla="*/ 2975756 h 3776191"/>
                <a:gd name="connsiteX1730" fmla="*/ 7218107 w 8518786"/>
                <a:gd name="connsiteY1730" fmla="*/ 2953792 h 3776191"/>
                <a:gd name="connsiteX1731" fmla="*/ 7218107 w 8518786"/>
                <a:gd name="connsiteY1731" fmla="*/ 2839267 h 3776191"/>
                <a:gd name="connsiteX1732" fmla="*/ 7238502 w 8518786"/>
                <a:gd name="connsiteY1732" fmla="*/ 2829854 h 3776191"/>
                <a:gd name="connsiteX1733" fmla="*/ 7262035 w 8518786"/>
                <a:gd name="connsiteY1733" fmla="*/ 2823579 h 3776191"/>
                <a:gd name="connsiteX1734" fmla="*/ 7273016 w 8518786"/>
                <a:gd name="connsiteY1734" fmla="*/ 2834561 h 3776191"/>
                <a:gd name="connsiteX1735" fmla="*/ 7095738 w 8518786"/>
                <a:gd name="connsiteY1735" fmla="*/ 2785926 h 3776191"/>
                <a:gd name="connsiteX1736" fmla="*/ 7054948 w 8518786"/>
                <a:gd name="connsiteY1736" fmla="*/ 2800046 h 3776191"/>
                <a:gd name="connsiteX1737" fmla="*/ 6981213 w 8518786"/>
                <a:gd name="connsiteY1737" fmla="*/ 2721604 h 3776191"/>
                <a:gd name="connsiteX1738" fmla="*/ 7058086 w 8518786"/>
                <a:gd name="connsiteY1738" fmla="*/ 2741999 h 3776191"/>
                <a:gd name="connsiteX1739" fmla="*/ 7136528 w 8518786"/>
                <a:gd name="connsiteY1739" fmla="*/ 2768669 h 3776191"/>
                <a:gd name="connsiteX1740" fmla="*/ 7095738 w 8518786"/>
                <a:gd name="connsiteY1740" fmla="*/ 2785926 h 3776191"/>
                <a:gd name="connsiteX1741" fmla="*/ 7095738 w 8518786"/>
                <a:gd name="connsiteY1741" fmla="*/ 2836129 h 3776191"/>
                <a:gd name="connsiteX1742" fmla="*/ 7073774 w 8518786"/>
                <a:gd name="connsiteY1742" fmla="*/ 2814165 h 3776191"/>
                <a:gd name="connsiteX1743" fmla="*/ 7120840 w 8518786"/>
                <a:gd name="connsiteY1743" fmla="*/ 2795340 h 3776191"/>
                <a:gd name="connsiteX1744" fmla="*/ 7166335 w 8518786"/>
                <a:gd name="connsiteY1744" fmla="*/ 2779651 h 3776191"/>
                <a:gd name="connsiteX1745" fmla="*/ 7182024 w 8518786"/>
                <a:gd name="connsiteY1745" fmla="*/ 2782788 h 3776191"/>
                <a:gd name="connsiteX1746" fmla="*/ 7196144 w 8518786"/>
                <a:gd name="connsiteY1746" fmla="*/ 2789064 h 3776191"/>
                <a:gd name="connsiteX1747" fmla="*/ 7200850 w 8518786"/>
                <a:gd name="connsiteY1747" fmla="*/ 2825147 h 3776191"/>
                <a:gd name="connsiteX1748" fmla="*/ 7123976 w 8518786"/>
                <a:gd name="connsiteY1748" fmla="*/ 2853386 h 3776191"/>
                <a:gd name="connsiteX1749" fmla="*/ 7095738 w 8518786"/>
                <a:gd name="connsiteY1749" fmla="*/ 2836129 h 3776191"/>
                <a:gd name="connsiteX1750" fmla="*/ 6981213 w 8518786"/>
                <a:gd name="connsiteY1750" fmla="*/ 2845542 h 3776191"/>
                <a:gd name="connsiteX1751" fmla="*/ 7039260 w 8518786"/>
                <a:gd name="connsiteY1751" fmla="*/ 2828285 h 3776191"/>
                <a:gd name="connsiteX1752" fmla="*/ 7080049 w 8518786"/>
                <a:gd name="connsiteY1752" fmla="*/ 2867506 h 3776191"/>
                <a:gd name="connsiteX1753" fmla="*/ 6993763 w 8518786"/>
                <a:gd name="connsiteY1753" fmla="*/ 2906727 h 3776191"/>
                <a:gd name="connsiteX1754" fmla="*/ 6957680 w 8518786"/>
                <a:gd name="connsiteY1754" fmla="*/ 2892607 h 3776191"/>
                <a:gd name="connsiteX1755" fmla="*/ 6920028 w 8518786"/>
                <a:gd name="connsiteY1755" fmla="*/ 2869074 h 3776191"/>
                <a:gd name="connsiteX1756" fmla="*/ 6981213 w 8518786"/>
                <a:gd name="connsiteY1756" fmla="*/ 2845542 h 3776191"/>
                <a:gd name="connsiteX1757" fmla="*/ 7233795 w 8518786"/>
                <a:gd name="connsiteY1757" fmla="*/ 2803184 h 3776191"/>
                <a:gd name="connsiteX1758" fmla="*/ 7227520 w 8518786"/>
                <a:gd name="connsiteY1758" fmla="*/ 2811028 h 3776191"/>
                <a:gd name="connsiteX1759" fmla="*/ 7218107 w 8518786"/>
                <a:gd name="connsiteY1759" fmla="*/ 2815735 h 3776191"/>
                <a:gd name="connsiteX1760" fmla="*/ 7213400 w 8518786"/>
                <a:gd name="connsiteY1760" fmla="*/ 2806321 h 3776191"/>
                <a:gd name="connsiteX1761" fmla="*/ 7214970 w 8518786"/>
                <a:gd name="connsiteY1761" fmla="*/ 2796908 h 3776191"/>
                <a:gd name="connsiteX1762" fmla="*/ 7233795 w 8518786"/>
                <a:gd name="connsiteY1762" fmla="*/ 2803184 h 3776191"/>
                <a:gd name="connsiteX1763" fmla="*/ 7116132 w 8518786"/>
                <a:gd name="connsiteY1763" fmla="*/ 2894176 h 3776191"/>
                <a:gd name="connsiteX1764" fmla="*/ 7120840 w 8518786"/>
                <a:gd name="connsiteY1764" fmla="*/ 2889470 h 3776191"/>
                <a:gd name="connsiteX1765" fmla="*/ 7158491 w 8518786"/>
                <a:gd name="connsiteY1765" fmla="*/ 2925553 h 3776191"/>
                <a:gd name="connsiteX1766" fmla="*/ 7194574 w 8518786"/>
                <a:gd name="connsiteY1766" fmla="*/ 2964774 h 3776191"/>
                <a:gd name="connsiteX1767" fmla="*/ 7174179 w 8518786"/>
                <a:gd name="connsiteY1767" fmla="*/ 2949086 h 3776191"/>
                <a:gd name="connsiteX1768" fmla="*/ 7155353 w 8518786"/>
                <a:gd name="connsiteY1768" fmla="*/ 2931828 h 3776191"/>
                <a:gd name="connsiteX1769" fmla="*/ 7116132 w 8518786"/>
                <a:gd name="connsiteY1769" fmla="*/ 2894176 h 3776191"/>
                <a:gd name="connsiteX1770" fmla="*/ 7125546 w 8518786"/>
                <a:gd name="connsiteY1770" fmla="*/ 2922415 h 3776191"/>
                <a:gd name="connsiteX1771" fmla="*/ 7150647 w 8518786"/>
                <a:gd name="connsiteY1771" fmla="*/ 2961636 h 3776191"/>
                <a:gd name="connsiteX1772" fmla="*/ 7084756 w 8518786"/>
                <a:gd name="connsiteY1772" fmla="*/ 2939672 h 3776191"/>
                <a:gd name="connsiteX1773" fmla="*/ 7017296 w 8518786"/>
                <a:gd name="connsiteY1773" fmla="*/ 2914571 h 3776191"/>
                <a:gd name="connsiteX1774" fmla="*/ 7089463 w 8518786"/>
                <a:gd name="connsiteY1774" fmla="*/ 2886332 h 3776191"/>
                <a:gd name="connsiteX1775" fmla="*/ 7125546 w 8518786"/>
                <a:gd name="connsiteY1775" fmla="*/ 2922415 h 3776191"/>
                <a:gd name="connsiteX1776" fmla="*/ 7164767 w 8518786"/>
                <a:gd name="connsiteY1776" fmla="*/ 2905158 h 3776191"/>
                <a:gd name="connsiteX1777" fmla="*/ 7133390 w 8518786"/>
                <a:gd name="connsiteY1777" fmla="*/ 2872212 h 3776191"/>
                <a:gd name="connsiteX1778" fmla="*/ 7196144 w 8518786"/>
                <a:gd name="connsiteY1778" fmla="*/ 2845542 h 3776191"/>
                <a:gd name="connsiteX1779" fmla="*/ 7196144 w 8518786"/>
                <a:gd name="connsiteY1779" fmla="*/ 2934966 h 3776191"/>
                <a:gd name="connsiteX1780" fmla="*/ 7164767 w 8518786"/>
                <a:gd name="connsiteY1780" fmla="*/ 2905158 h 3776191"/>
                <a:gd name="connsiteX1781" fmla="*/ 7224382 w 8518786"/>
                <a:gd name="connsiteY1781" fmla="*/ 3047922 h 3776191"/>
                <a:gd name="connsiteX1782" fmla="*/ 7243209 w 8518786"/>
                <a:gd name="connsiteY1782" fmla="*/ 3047922 h 3776191"/>
                <a:gd name="connsiteX1783" fmla="*/ 7258897 w 8518786"/>
                <a:gd name="connsiteY1783" fmla="*/ 3052629 h 3776191"/>
                <a:gd name="connsiteX1784" fmla="*/ 7280860 w 8518786"/>
                <a:gd name="connsiteY1784" fmla="*/ 3107538 h 3776191"/>
                <a:gd name="connsiteX1785" fmla="*/ 7282430 w 8518786"/>
                <a:gd name="connsiteY1785" fmla="*/ 3167154 h 3776191"/>
                <a:gd name="connsiteX1786" fmla="*/ 7249483 w 8518786"/>
                <a:gd name="connsiteY1786" fmla="*/ 3168723 h 3776191"/>
                <a:gd name="connsiteX1787" fmla="*/ 7214970 w 8518786"/>
                <a:gd name="connsiteY1787" fmla="*/ 3167154 h 3776191"/>
                <a:gd name="connsiteX1788" fmla="*/ 7213400 w 8518786"/>
                <a:gd name="connsiteY1788" fmla="*/ 3105969 h 3776191"/>
                <a:gd name="connsiteX1789" fmla="*/ 7224382 w 8518786"/>
                <a:gd name="connsiteY1789" fmla="*/ 3047922 h 3776191"/>
                <a:gd name="connsiteX1790" fmla="*/ 6979644 w 8518786"/>
                <a:gd name="connsiteY1790" fmla="*/ 2938104 h 3776191"/>
                <a:gd name="connsiteX1791" fmla="*/ 7001607 w 8518786"/>
                <a:gd name="connsiteY1791" fmla="*/ 2941242 h 3776191"/>
                <a:gd name="connsiteX1792" fmla="*/ 7022003 w 8518786"/>
                <a:gd name="connsiteY1792" fmla="*/ 2950654 h 3776191"/>
                <a:gd name="connsiteX1793" fmla="*/ 7000039 w 8518786"/>
                <a:gd name="connsiteY1793" fmla="*/ 2949086 h 3776191"/>
                <a:gd name="connsiteX1794" fmla="*/ 6979644 w 8518786"/>
                <a:gd name="connsiteY1794" fmla="*/ 2938104 h 3776191"/>
                <a:gd name="connsiteX1795" fmla="*/ 7525599 w 8518786"/>
                <a:gd name="connsiteY1795" fmla="*/ 2949086 h 3776191"/>
                <a:gd name="connsiteX1796" fmla="*/ 7509911 w 8518786"/>
                <a:gd name="connsiteY1796" fmla="*/ 2950654 h 3776191"/>
                <a:gd name="connsiteX1797" fmla="*/ 7484809 w 8518786"/>
                <a:gd name="connsiteY1797" fmla="*/ 2934966 h 3776191"/>
                <a:gd name="connsiteX1798" fmla="*/ 7459708 w 8518786"/>
                <a:gd name="connsiteY1798" fmla="*/ 2916140 h 3776191"/>
                <a:gd name="connsiteX1799" fmla="*/ 7530306 w 8518786"/>
                <a:gd name="connsiteY1799" fmla="*/ 2894176 h 3776191"/>
                <a:gd name="connsiteX1800" fmla="*/ 7539718 w 8518786"/>
                <a:gd name="connsiteY1800" fmla="*/ 2917709 h 3776191"/>
                <a:gd name="connsiteX1801" fmla="*/ 7541288 w 8518786"/>
                <a:gd name="connsiteY1801" fmla="*/ 2942810 h 3776191"/>
                <a:gd name="connsiteX1802" fmla="*/ 7525599 w 8518786"/>
                <a:gd name="connsiteY1802" fmla="*/ 2949086 h 3776191"/>
                <a:gd name="connsiteX1803" fmla="*/ 7439313 w 8518786"/>
                <a:gd name="connsiteY1803" fmla="*/ 2923984 h 3776191"/>
                <a:gd name="connsiteX1804" fmla="*/ 7483241 w 8518786"/>
                <a:gd name="connsiteY1804" fmla="*/ 2960068 h 3776191"/>
                <a:gd name="connsiteX1805" fmla="*/ 7447158 w 8518786"/>
                <a:gd name="connsiteY1805" fmla="*/ 2977325 h 3776191"/>
                <a:gd name="connsiteX1806" fmla="*/ 7428331 w 8518786"/>
                <a:gd name="connsiteY1806" fmla="*/ 2960068 h 3776191"/>
                <a:gd name="connsiteX1807" fmla="*/ 7411074 w 8518786"/>
                <a:gd name="connsiteY1807" fmla="*/ 2941242 h 3776191"/>
                <a:gd name="connsiteX1808" fmla="*/ 7425193 w 8518786"/>
                <a:gd name="connsiteY1808" fmla="*/ 2930259 h 3776191"/>
                <a:gd name="connsiteX1809" fmla="*/ 7439313 w 8518786"/>
                <a:gd name="connsiteY1809" fmla="*/ 2923984 h 3776191"/>
                <a:gd name="connsiteX1810" fmla="*/ 7484809 w 8518786"/>
                <a:gd name="connsiteY1810" fmla="*/ 3044784 h 3776191"/>
                <a:gd name="connsiteX1811" fmla="*/ 7484809 w 8518786"/>
                <a:gd name="connsiteY1811" fmla="*/ 3044784 h 3776191"/>
                <a:gd name="connsiteX1812" fmla="*/ 7484809 w 8518786"/>
                <a:gd name="connsiteY1812" fmla="*/ 3044784 h 3776191"/>
                <a:gd name="connsiteX1813" fmla="*/ 7484809 w 8518786"/>
                <a:gd name="connsiteY1813" fmla="*/ 3044784 h 3776191"/>
                <a:gd name="connsiteX1814" fmla="*/ 7364009 w 8518786"/>
                <a:gd name="connsiteY1814" fmla="*/ 3029096 h 3776191"/>
                <a:gd name="connsiteX1815" fmla="*/ 7442451 w 8518786"/>
                <a:gd name="connsiteY1815" fmla="*/ 2997719 h 3776191"/>
                <a:gd name="connsiteX1816" fmla="*/ 7465984 w 8518786"/>
                <a:gd name="connsiteY1816" fmla="*/ 3019683 h 3776191"/>
                <a:gd name="connsiteX1817" fmla="*/ 7484809 w 8518786"/>
                <a:gd name="connsiteY1817" fmla="*/ 3044784 h 3776191"/>
                <a:gd name="connsiteX1818" fmla="*/ 7542856 w 8518786"/>
                <a:gd name="connsiteY1818" fmla="*/ 3014977 h 3776191"/>
                <a:gd name="connsiteX1819" fmla="*/ 7541288 w 8518786"/>
                <a:gd name="connsiteY1819" fmla="*/ 3025958 h 3776191"/>
                <a:gd name="connsiteX1820" fmla="*/ 7541288 w 8518786"/>
                <a:gd name="connsiteY1820" fmla="*/ 3040078 h 3776191"/>
                <a:gd name="connsiteX1821" fmla="*/ 7539718 w 8518786"/>
                <a:gd name="connsiteY1821" fmla="*/ 3052629 h 3776191"/>
                <a:gd name="connsiteX1822" fmla="*/ 7503635 w 8518786"/>
                <a:gd name="connsiteY1822" fmla="*/ 3035372 h 3776191"/>
                <a:gd name="connsiteX1823" fmla="*/ 7464414 w 8518786"/>
                <a:gd name="connsiteY1823" fmla="*/ 2994581 h 3776191"/>
                <a:gd name="connsiteX1824" fmla="*/ 7503635 w 8518786"/>
                <a:gd name="connsiteY1824" fmla="*/ 2982031 h 3776191"/>
                <a:gd name="connsiteX1825" fmla="*/ 7539718 w 8518786"/>
                <a:gd name="connsiteY1825" fmla="*/ 3003995 h 3776191"/>
                <a:gd name="connsiteX1826" fmla="*/ 7542856 w 8518786"/>
                <a:gd name="connsiteY1826" fmla="*/ 3014977 h 3776191"/>
                <a:gd name="connsiteX1827" fmla="*/ 7498929 w 8518786"/>
                <a:gd name="connsiteY1827" fmla="*/ 2880056 h 3776191"/>
                <a:gd name="connsiteX1828" fmla="*/ 7447158 w 8518786"/>
                <a:gd name="connsiteY1828" fmla="*/ 2905158 h 3776191"/>
                <a:gd name="connsiteX1829" fmla="*/ 7367146 w 8518786"/>
                <a:gd name="connsiteY1829" fmla="*/ 2842405 h 3776191"/>
                <a:gd name="connsiteX1830" fmla="*/ 7498929 w 8518786"/>
                <a:gd name="connsiteY1830" fmla="*/ 2880056 h 3776191"/>
                <a:gd name="connsiteX1831" fmla="*/ 7370284 w 8518786"/>
                <a:gd name="connsiteY1831" fmla="*/ 2930259 h 3776191"/>
                <a:gd name="connsiteX1832" fmla="*/ 7337339 w 8518786"/>
                <a:gd name="connsiteY1832" fmla="*/ 2945948 h 3776191"/>
                <a:gd name="connsiteX1833" fmla="*/ 7301256 w 8518786"/>
                <a:gd name="connsiteY1833" fmla="*/ 2958498 h 3776191"/>
                <a:gd name="connsiteX1834" fmla="*/ 7298118 w 8518786"/>
                <a:gd name="connsiteY1834" fmla="*/ 2944379 h 3776191"/>
                <a:gd name="connsiteX1835" fmla="*/ 7298118 w 8518786"/>
                <a:gd name="connsiteY1835" fmla="*/ 2933397 h 3776191"/>
                <a:gd name="connsiteX1836" fmla="*/ 7298118 w 8518786"/>
                <a:gd name="connsiteY1836" fmla="*/ 2859662 h 3776191"/>
                <a:gd name="connsiteX1837" fmla="*/ 7370284 w 8518786"/>
                <a:gd name="connsiteY1837" fmla="*/ 2930259 h 3776191"/>
                <a:gd name="connsiteX1838" fmla="*/ 7304393 w 8518786"/>
                <a:gd name="connsiteY1838" fmla="*/ 3002426 h 3776191"/>
                <a:gd name="connsiteX1839" fmla="*/ 7302824 w 8518786"/>
                <a:gd name="connsiteY1839" fmla="*/ 2975756 h 3776191"/>
                <a:gd name="connsiteX1840" fmla="*/ 7384404 w 8518786"/>
                <a:gd name="connsiteY1840" fmla="*/ 2949086 h 3776191"/>
                <a:gd name="connsiteX1841" fmla="*/ 7428331 w 8518786"/>
                <a:gd name="connsiteY1841" fmla="*/ 2985169 h 3776191"/>
                <a:gd name="connsiteX1842" fmla="*/ 7371854 w 8518786"/>
                <a:gd name="connsiteY1842" fmla="*/ 3002426 h 3776191"/>
                <a:gd name="connsiteX1843" fmla="*/ 7316944 w 8518786"/>
                <a:gd name="connsiteY1843" fmla="*/ 3018114 h 3776191"/>
                <a:gd name="connsiteX1844" fmla="*/ 7304393 w 8518786"/>
                <a:gd name="connsiteY1844" fmla="*/ 3002426 h 3776191"/>
                <a:gd name="connsiteX1845" fmla="*/ 7276154 w 8518786"/>
                <a:gd name="connsiteY1845" fmla="*/ 2988307 h 3776191"/>
                <a:gd name="connsiteX1846" fmla="*/ 7276154 w 8518786"/>
                <a:gd name="connsiteY1846" fmla="*/ 3002426 h 3776191"/>
                <a:gd name="connsiteX1847" fmla="*/ 7268310 w 8518786"/>
                <a:gd name="connsiteY1847" fmla="*/ 2996151 h 3776191"/>
                <a:gd name="connsiteX1848" fmla="*/ 7276154 w 8518786"/>
                <a:gd name="connsiteY1848" fmla="*/ 2988307 h 3776191"/>
                <a:gd name="connsiteX1849" fmla="*/ 7302824 w 8518786"/>
                <a:gd name="connsiteY1849" fmla="*/ 3168723 h 3776191"/>
                <a:gd name="connsiteX1850" fmla="*/ 7301256 w 8518786"/>
                <a:gd name="connsiteY1850" fmla="*/ 3115382 h 3776191"/>
                <a:gd name="connsiteX1851" fmla="*/ 7324788 w 8518786"/>
                <a:gd name="connsiteY1851" fmla="*/ 3065179 h 3776191"/>
                <a:gd name="connsiteX1852" fmla="*/ 7423625 w 8518786"/>
                <a:gd name="connsiteY1852" fmla="*/ 3077731 h 3776191"/>
                <a:gd name="connsiteX1853" fmla="*/ 7522462 w 8518786"/>
                <a:gd name="connsiteY1853" fmla="*/ 3104400 h 3776191"/>
                <a:gd name="connsiteX1854" fmla="*/ 7549132 w 8518786"/>
                <a:gd name="connsiteY1854" fmla="*/ 3167154 h 3776191"/>
                <a:gd name="connsiteX1855" fmla="*/ 7302824 w 8518786"/>
                <a:gd name="connsiteY1855" fmla="*/ 3167154 h 3776191"/>
                <a:gd name="connsiteX1856" fmla="*/ 7423625 w 8518786"/>
                <a:gd name="connsiteY1856" fmla="*/ 2911433 h 3776191"/>
                <a:gd name="connsiteX1857" fmla="*/ 7390679 w 8518786"/>
                <a:gd name="connsiteY1857" fmla="*/ 2920847 h 3776191"/>
                <a:gd name="connsiteX1858" fmla="*/ 7305962 w 8518786"/>
                <a:gd name="connsiteY1858" fmla="*/ 2839267 h 3776191"/>
                <a:gd name="connsiteX1859" fmla="*/ 7423625 w 8518786"/>
                <a:gd name="connsiteY1859" fmla="*/ 2911433 h 3776191"/>
                <a:gd name="connsiteX1860" fmla="*/ 8316293 w 8518786"/>
                <a:gd name="connsiteY1860" fmla="*/ 3129502 h 3776191"/>
                <a:gd name="connsiteX1861" fmla="*/ 8299036 w 8518786"/>
                <a:gd name="connsiteY1861" fmla="*/ 3126364 h 3776191"/>
                <a:gd name="connsiteX1862" fmla="*/ 8289623 w 8518786"/>
                <a:gd name="connsiteY1862" fmla="*/ 3107538 h 3776191"/>
                <a:gd name="connsiteX1863" fmla="*/ 8399442 w 8518786"/>
                <a:gd name="connsiteY1863" fmla="*/ 3121658 h 3776191"/>
                <a:gd name="connsiteX1864" fmla="*/ 8358652 w 8518786"/>
                <a:gd name="connsiteY1864" fmla="*/ 3126364 h 3776191"/>
                <a:gd name="connsiteX1865" fmla="*/ 8316293 w 8518786"/>
                <a:gd name="connsiteY1865" fmla="*/ 3129502 h 3776191"/>
                <a:gd name="connsiteX1866" fmla="*/ 8258247 w 8518786"/>
                <a:gd name="connsiteY1866" fmla="*/ 3121658 h 3776191"/>
                <a:gd name="connsiteX1867" fmla="*/ 8228438 w 8518786"/>
                <a:gd name="connsiteY1867" fmla="*/ 3110676 h 3776191"/>
                <a:gd name="connsiteX1868" fmla="*/ 8269228 w 8518786"/>
                <a:gd name="connsiteY1868" fmla="*/ 3109107 h 3776191"/>
                <a:gd name="connsiteX1869" fmla="*/ 8258247 w 8518786"/>
                <a:gd name="connsiteY1869" fmla="*/ 3121658 h 3776191"/>
                <a:gd name="connsiteX1870" fmla="*/ 8341395 w 8518786"/>
                <a:gd name="connsiteY1870" fmla="*/ 3174998 h 3776191"/>
                <a:gd name="connsiteX1871" fmla="*/ 8289623 w 8518786"/>
                <a:gd name="connsiteY1871" fmla="*/ 3167154 h 3776191"/>
                <a:gd name="connsiteX1872" fmla="*/ 8410423 w 8518786"/>
                <a:gd name="connsiteY1872" fmla="*/ 3156172 h 3776191"/>
                <a:gd name="connsiteX1873" fmla="*/ 8341395 w 8518786"/>
                <a:gd name="connsiteY1873" fmla="*/ 3174998 h 3776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</a:cxnLst>
              <a:rect l="l" t="t" r="r" b="b"/>
              <a:pathLst>
                <a:path w="8518786" h="3776191">
                  <a:moveTo>
                    <a:pt x="4337722" y="344816"/>
                  </a:moveTo>
                  <a:cubicBezTo>
                    <a:pt x="4333015" y="346384"/>
                    <a:pt x="4329878" y="349522"/>
                    <a:pt x="4328309" y="354228"/>
                  </a:cubicBezTo>
                  <a:cubicBezTo>
                    <a:pt x="4325171" y="360504"/>
                    <a:pt x="4323602" y="368348"/>
                    <a:pt x="4325171" y="379330"/>
                  </a:cubicBezTo>
                  <a:cubicBezTo>
                    <a:pt x="4326740" y="391881"/>
                    <a:pt x="4325171" y="399725"/>
                    <a:pt x="4325171" y="406000"/>
                  </a:cubicBezTo>
                  <a:cubicBezTo>
                    <a:pt x="4323602" y="409138"/>
                    <a:pt x="4318896" y="413844"/>
                    <a:pt x="4309483" y="421688"/>
                  </a:cubicBezTo>
                  <a:cubicBezTo>
                    <a:pt x="4303207" y="427964"/>
                    <a:pt x="4300070" y="434240"/>
                    <a:pt x="4301639" y="442084"/>
                  </a:cubicBezTo>
                  <a:cubicBezTo>
                    <a:pt x="4303207" y="443652"/>
                    <a:pt x="4307914" y="445221"/>
                    <a:pt x="4314189" y="445221"/>
                  </a:cubicBezTo>
                  <a:cubicBezTo>
                    <a:pt x="4320464" y="445221"/>
                    <a:pt x="4323602" y="446790"/>
                    <a:pt x="4326740" y="449928"/>
                  </a:cubicBezTo>
                  <a:cubicBezTo>
                    <a:pt x="4326740" y="453065"/>
                    <a:pt x="4328309" y="456203"/>
                    <a:pt x="4326740" y="459341"/>
                  </a:cubicBezTo>
                  <a:cubicBezTo>
                    <a:pt x="4326740" y="467185"/>
                    <a:pt x="4323602" y="473460"/>
                    <a:pt x="4315758" y="478167"/>
                  </a:cubicBezTo>
                  <a:cubicBezTo>
                    <a:pt x="4322033" y="495424"/>
                    <a:pt x="4323602" y="512681"/>
                    <a:pt x="4318896" y="531507"/>
                  </a:cubicBezTo>
                  <a:cubicBezTo>
                    <a:pt x="4303207" y="591123"/>
                    <a:pt x="4281244" y="678978"/>
                    <a:pt x="4249867" y="796641"/>
                  </a:cubicBezTo>
                  <a:cubicBezTo>
                    <a:pt x="4245160" y="813897"/>
                    <a:pt x="4238885" y="826449"/>
                    <a:pt x="4231041" y="835862"/>
                  </a:cubicBezTo>
                  <a:cubicBezTo>
                    <a:pt x="4226334" y="840568"/>
                    <a:pt x="4223197" y="845274"/>
                    <a:pt x="4223197" y="849981"/>
                  </a:cubicBezTo>
                  <a:cubicBezTo>
                    <a:pt x="4223197" y="856256"/>
                    <a:pt x="4224765" y="860963"/>
                    <a:pt x="4227903" y="865670"/>
                  </a:cubicBezTo>
                  <a:cubicBezTo>
                    <a:pt x="4234178" y="873514"/>
                    <a:pt x="4238885" y="882927"/>
                    <a:pt x="4240454" y="892339"/>
                  </a:cubicBezTo>
                  <a:cubicBezTo>
                    <a:pt x="4242023" y="900183"/>
                    <a:pt x="4240454" y="909597"/>
                    <a:pt x="4238885" y="920579"/>
                  </a:cubicBezTo>
                  <a:cubicBezTo>
                    <a:pt x="4238885" y="922148"/>
                    <a:pt x="4238885" y="923716"/>
                    <a:pt x="4237316" y="925285"/>
                  </a:cubicBezTo>
                  <a:cubicBezTo>
                    <a:pt x="4237316" y="926854"/>
                    <a:pt x="4237316" y="928423"/>
                    <a:pt x="4237316" y="929992"/>
                  </a:cubicBezTo>
                  <a:cubicBezTo>
                    <a:pt x="4240454" y="939404"/>
                    <a:pt x="4242023" y="951956"/>
                    <a:pt x="4242023" y="967644"/>
                  </a:cubicBezTo>
                  <a:cubicBezTo>
                    <a:pt x="4242023" y="975488"/>
                    <a:pt x="4242023" y="988039"/>
                    <a:pt x="4242023" y="1005296"/>
                  </a:cubicBezTo>
                  <a:cubicBezTo>
                    <a:pt x="4242023" y="1022554"/>
                    <a:pt x="4242023" y="1042948"/>
                    <a:pt x="4242023" y="1068049"/>
                  </a:cubicBezTo>
                  <a:cubicBezTo>
                    <a:pt x="4242023" y="1082169"/>
                    <a:pt x="4242023" y="1102564"/>
                    <a:pt x="4242023" y="1129234"/>
                  </a:cubicBezTo>
                  <a:cubicBezTo>
                    <a:pt x="4240454" y="1132372"/>
                    <a:pt x="4235747" y="1137079"/>
                    <a:pt x="4229472" y="1143353"/>
                  </a:cubicBezTo>
                  <a:cubicBezTo>
                    <a:pt x="4224765" y="1148061"/>
                    <a:pt x="4220059" y="1152767"/>
                    <a:pt x="4218490" y="1157473"/>
                  </a:cubicBezTo>
                  <a:cubicBezTo>
                    <a:pt x="4218490" y="1162180"/>
                    <a:pt x="4221628" y="1166886"/>
                    <a:pt x="4224765" y="1170024"/>
                  </a:cubicBezTo>
                  <a:cubicBezTo>
                    <a:pt x="4227903" y="1173162"/>
                    <a:pt x="4231041" y="1176299"/>
                    <a:pt x="4237316" y="1179437"/>
                  </a:cubicBezTo>
                  <a:cubicBezTo>
                    <a:pt x="4237316" y="1182574"/>
                    <a:pt x="4237316" y="1188850"/>
                    <a:pt x="4240454" y="1196694"/>
                  </a:cubicBezTo>
                  <a:cubicBezTo>
                    <a:pt x="4243592" y="1204538"/>
                    <a:pt x="4242023" y="1210814"/>
                    <a:pt x="4238885" y="1217089"/>
                  </a:cubicBezTo>
                  <a:cubicBezTo>
                    <a:pt x="4227903" y="1215520"/>
                    <a:pt x="4218490" y="1218658"/>
                    <a:pt x="4212215" y="1226502"/>
                  </a:cubicBezTo>
                  <a:lnTo>
                    <a:pt x="4240454" y="1240621"/>
                  </a:lnTo>
                  <a:cubicBezTo>
                    <a:pt x="4242023" y="1245328"/>
                    <a:pt x="4242023" y="1248466"/>
                    <a:pt x="4242023" y="1250035"/>
                  </a:cubicBezTo>
                  <a:cubicBezTo>
                    <a:pt x="4242023" y="1253172"/>
                    <a:pt x="4240454" y="1256310"/>
                    <a:pt x="4237316" y="1259448"/>
                  </a:cubicBezTo>
                  <a:cubicBezTo>
                    <a:pt x="4201233" y="1265723"/>
                    <a:pt x="4176132" y="1268860"/>
                    <a:pt x="4160443" y="1271998"/>
                  </a:cubicBezTo>
                  <a:cubicBezTo>
                    <a:pt x="4130635" y="1275136"/>
                    <a:pt x="4103965" y="1278274"/>
                    <a:pt x="4078863" y="1278274"/>
                  </a:cubicBezTo>
                  <a:cubicBezTo>
                    <a:pt x="4061606" y="1286118"/>
                    <a:pt x="4041211" y="1292393"/>
                    <a:pt x="4014541" y="1295531"/>
                  </a:cubicBezTo>
                  <a:lnTo>
                    <a:pt x="3584680" y="1359854"/>
                  </a:lnTo>
                  <a:cubicBezTo>
                    <a:pt x="3578404" y="1355146"/>
                    <a:pt x="3572129" y="1350440"/>
                    <a:pt x="3568991" y="1348872"/>
                  </a:cubicBezTo>
                  <a:cubicBezTo>
                    <a:pt x="3562716" y="1345734"/>
                    <a:pt x="3558009" y="1345734"/>
                    <a:pt x="3551734" y="1347302"/>
                  </a:cubicBezTo>
                  <a:cubicBezTo>
                    <a:pt x="3537615" y="1352009"/>
                    <a:pt x="3520357" y="1355146"/>
                    <a:pt x="3501532" y="1358284"/>
                  </a:cubicBezTo>
                  <a:cubicBezTo>
                    <a:pt x="3498394" y="1358284"/>
                    <a:pt x="3482705" y="1361422"/>
                    <a:pt x="3454466" y="1364560"/>
                  </a:cubicBezTo>
                  <a:cubicBezTo>
                    <a:pt x="3451329" y="1366128"/>
                    <a:pt x="3448191" y="1367698"/>
                    <a:pt x="3446622" y="1372404"/>
                  </a:cubicBezTo>
                  <a:cubicBezTo>
                    <a:pt x="3443484" y="1377110"/>
                    <a:pt x="3441915" y="1380248"/>
                    <a:pt x="3438778" y="1381817"/>
                  </a:cubicBezTo>
                  <a:lnTo>
                    <a:pt x="3168938" y="1421038"/>
                  </a:lnTo>
                  <a:lnTo>
                    <a:pt x="3168938" y="1421038"/>
                  </a:lnTo>
                  <a:lnTo>
                    <a:pt x="2892822" y="1463397"/>
                  </a:lnTo>
                  <a:cubicBezTo>
                    <a:pt x="2888116" y="1453984"/>
                    <a:pt x="2888116" y="1439864"/>
                    <a:pt x="2891254" y="1421038"/>
                  </a:cubicBezTo>
                  <a:cubicBezTo>
                    <a:pt x="2894391" y="1402211"/>
                    <a:pt x="2894391" y="1389661"/>
                    <a:pt x="2889685" y="1380248"/>
                  </a:cubicBezTo>
                  <a:cubicBezTo>
                    <a:pt x="2875565" y="1377110"/>
                    <a:pt x="2864583" y="1377110"/>
                    <a:pt x="2855170" y="1380248"/>
                  </a:cubicBezTo>
                  <a:cubicBezTo>
                    <a:pt x="2850464" y="1386523"/>
                    <a:pt x="2848895" y="1394367"/>
                    <a:pt x="2850464" y="1405349"/>
                  </a:cubicBezTo>
                  <a:cubicBezTo>
                    <a:pt x="2853601" y="1417900"/>
                    <a:pt x="2853601" y="1425744"/>
                    <a:pt x="2853601" y="1428882"/>
                  </a:cubicBezTo>
                  <a:cubicBezTo>
                    <a:pt x="2850464" y="1428882"/>
                    <a:pt x="2848895" y="1425744"/>
                    <a:pt x="2848895" y="1421038"/>
                  </a:cubicBezTo>
                  <a:cubicBezTo>
                    <a:pt x="2848895" y="1416331"/>
                    <a:pt x="2847326" y="1414763"/>
                    <a:pt x="2844189" y="1414763"/>
                  </a:cubicBezTo>
                  <a:cubicBezTo>
                    <a:pt x="2841051" y="1414763"/>
                    <a:pt x="2839482" y="1417900"/>
                    <a:pt x="2839482" y="1422607"/>
                  </a:cubicBezTo>
                  <a:cubicBezTo>
                    <a:pt x="2839482" y="1427313"/>
                    <a:pt x="2837913" y="1430451"/>
                    <a:pt x="2836344" y="1432020"/>
                  </a:cubicBezTo>
                  <a:cubicBezTo>
                    <a:pt x="2834775" y="1430451"/>
                    <a:pt x="2833207" y="1428882"/>
                    <a:pt x="2833207" y="1424176"/>
                  </a:cubicBezTo>
                  <a:cubicBezTo>
                    <a:pt x="2833207" y="1419469"/>
                    <a:pt x="2831638" y="1417900"/>
                    <a:pt x="2828500" y="1417900"/>
                  </a:cubicBezTo>
                  <a:cubicBezTo>
                    <a:pt x="2825363" y="1417900"/>
                    <a:pt x="2823794" y="1421038"/>
                    <a:pt x="2823794" y="1427313"/>
                  </a:cubicBezTo>
                  <a:cubicBezTo>
                    <a:pt x="2823794" y="1432020"/>
                    <a:pt x="2822225" y="1435158"/>
                    <a:pt x="2819087" y="1436726"/>
                  </a:cubicBezTo>
                  <a:cubicBezTo>
                    <a:pt x="2815949" y="1436726"/>
                    <a:pt x="2815949" y="1433588"/>
                    <a:pt x="2815949" y="1427313"/>
                  </a:cubicBezTo>
                  <a:cubicBezTo>
                    <a:pt x="2815949" y="1422607"/>
                    <a:pt x="2814381" y="1421038"/>
                    <a:pt x="2811243" y="1421038"/>
                  </a:cubicBezTo>
                  <a:cubicBezTo>
                    <a:pt x="2809674" y="1422607"/>
                    <a:pt x="2808105" y="1425744"/>
                    <a:pt x="2808105" y="1432020"/>
                  </a:cubicBezTo>
                  <a:cubicBezTo>
                    <a:pt x="2808105" y="1436726"/>
                    <a:pt x="2806536" y="1439864"/>
                    <a:pt x="2801830" y="1439864"/>
                  </a:cubicBezTo>
                  <a:cubicBezTo>
                    <a:pt x="2800261" y="1436726"/>
                    <a:pt x="2800261" y="1432020"/>
                    <a:pt x="2801830" y="1424176"/>
                  </a:cubicBezTo>
                  <a:cubicBezTo>
                    <a:pt x="2803399" y="1417900"/>
                    <a:pt x="2804968" y="1411625"/>
                    <a:pt x="2803399" y="1408487"/>
                  </a:cubicBezTo>
                  <a:cubicBezTo>
                    <a:pt x="2801830" y="1405349"/>
                    <a:pt x="2798692" y="1402211"/>
                    <a:pt x="2792417" y="1402211"/>
                  </a:cubicBezTo>
                  <a:cubicBezTo>
                    <a:pt x="2786142" y="1400643"/>
                    <a:pt x="2783004" y="1399075"/>
                    <a:pt x="2781435" y="1395937"/>
                  </a:cubicBezTo>
                  <a:cubicBezTo>
                    <a:pt x="2779866" y="1391230"/>
                    <a:pt x="2781435" y="1388093"/>
                    <a:pt x="2787710" y="1383386"/>
                  </a:cubicBezTo>
                  <a:cubicBezTo>
                    <a:pt x="2792417" y="1380248"/>
                    <a:pt x="2793986" y="1375542"/>
                    <a:pt x="2792417" y="1372404"/>
                  </a:cubicBezTo>
                  <a:cubicBezTo>
                    <a:pt x="2792417" y="1370835"/>
                    <a:pt x="2789279" y="1367698"/>
                    <a:pt x="2786142" y="1366128"/>
                  </a:cubicBezTo>
                  <a:cubicBezTo>
                    <a:pt x="2783004" y="1364560"/>
                    <a:pt x="2781435" y="1361422"/>
                    <a:pt x="2779866" y="1358284"/>
                  </a:cubicBezTo>
                  <a:lnTo>
                    <a:pt x="2779866" y="1341027"/>
                  </a:lnTo>
                  <a:cubicBezTo>
                    <a:pt x="2779866" y="1333183"/>
                    <a:pt x="2776729" y="1328477"/>
                    <a:pt x="2770453" y="1325339"/>
                  </a:cubicBezTo>
                  <a:cubicBezTo>
                    <a:pt x="2767315" y="1328477"/>
                    <a:pt x="2765747" y="1337890"/>
                    <a:pt x="2764178" y="1350440"/>
                  </a:cubicBezTo>
                  <a:cubicBezTo>
                    <a:pt x="2762609" y="1361422"/>
                    <a:pt x="2757903" y="1369266"/>
                    <a:pt x="2750058" y="1373973"/>
                  </a:cubicBezTo>
                  <a:cubicBezTo>
                    <a:pt x="2756334" y="1377110"/>
                    <a:pt x="2761040" y="1381817"/>
                    <a:pt x="2762609" y="1386523"/>
                  </a:cubicBezTo>
                  <a:cubicBezTo>
                    <a:pt x="2764178" y="1391230"/>
                    <a:pt x="2764178" y="1397505"/>
                    <a:pt x="2761040" y="1402211"/>
                  </a:cubicBezTo>
                  <a:cubicBezTo>
                    <a:pt x="2756334" y="1402211"/>
                    <a:pt x="2753196" y="1403781"/>
                    <a:pt x="2751627" y="1403781"/>
                  </a:cubicBezTo>
                  <a:cubicBezTo>
                    <a:pt x="2748489" y="1403781"/>
                    <a:pt x="2745352" y="1406919"/>
                    <a:pt x="2742214" y="1410056"/>
                  </a:cubicBezTo>
                  <a:lnTo>
                    <a:pt x="2731232" y="1446140"/>
                  </a:lnTo>
                  <a:cubicBezTo>
                    <a:pt x="2728094" y="1446140"/>
                    <a:pt x="2726526" y="1443002"/>
                    <a:pt x="2726526" y="1436726"/>
                  </a:cubicBezTo>
                  <a:cubicBezTo>
                    <a:pt x="2726526" y="1432020"/>
                    <a:pt x="2724957" y="1428882"/>
                    <a:pt x="2721819" y="1428882"/>
                  </a:cubicBezTo>
                  <a:cubicBezTo>
                    <a:pt x="2718682" y="1430451"/>
                    <a:pt x="2718682" y="1433588"/>
                    <a:pt x="2718682" y="1438295"/>
                  </a:cubicBezTo>
                  <a:cubicBezTo>
                    <a:pt x="2718682" y="1443002"/>
                    <a:pt x="2717113" y="1446140"/>
                    <a:pt x="2713975" y="1447708"/>
                  </a:cubicBezTo>
                  <a:lnTo>
                    <a:pt x="2696718" y="1406919"/>
                  </a:lnTo>
                  <a:cubicBezTo>
                    <a:pt x="2688874" y="1405349"/>
                    <a:pt x="2684167" y="1405349"/>
                    <a:pt x="2679461" y="1405349"/>
                  </a:cubicBezTo>
                  <a:cubicBezTo>
                    <a:pt x="2673185" y="1405349"/>
                    <a:pt x="2668479" y="1406919"/>
                    <a:pt x="2663772" y="1408487"/>
                  </a:cubicBezTo>
                  <a:lnTo>
                    <a:pt x="2659066" y="1427313"/>
                  </a:lnTo>
                  <a:cubicBezTo>
                    <a:pt x="2662203" y="1435158"/>
                    <a:pt x="2663772" y="1439864"/>
                    <a:pt x="2663772" y="1441432"/>
                  </a:cubicBezTo>
                  <a:cubicBezTo>
                    <a:pt x="2665341" y="1447708"/>
                    <a:pt x="2665341" y="1452414"/>
                    <a:pt x="2665341" y="1458690"/>
                  </a:cubicBezTo>
                  <a:cubicBezTo>
                    <a:pt x="2662203" y="1461828"/>
                    <a:pt x="2660635" y="1468103"/>
                    <a:pt x="2659066" y="1474379"/>
                  </a:cubicBezTo>
                  <a:cubicBezTo>
                    <a:pt x="2659066" y="1477516"/>
                    <a:pt x="2657497" y="1485361"/>
                    <a:pt x="2657497" y="1494773"/>
                  </a:cubicBezTo>
                  <a:lnTo>
                    <a:pt x="2464530" y="1523012"/>
                  </a:lnTo>
                  <a:lnTo>
                    <a:pt x="2464530" y="1523012"/>
                  </a:lnTo>
                  <a:lnTo>
                    <a:pt x="2175864" y="1565371"/>
                  </a:lnTo>
                  <a:cubicBezTo>
                    <a:pt x="2174295" y="1543407"/>
                    <a:pt x="2175864" y="1526150"/>
                    <a:pt x="2175864" y="1513599"/>
                  </a:cubicBezTo>
                  <a:cubicBezTo>
                    <a:pt x="2177433" y="1496342"/>
                    <a:pt x="2180570" y="1479085"/>
                    <a:pt x="2186846" y="1464965"/>
                  </a:cubicBezTo>
                  <a:cubicBezTo>
                    <a:pt x="2180570" y="1458690"/>
                    <a:pt x="2175864" y="1450846"/>
                    <a:pt x="2172726" y="1441432"/>
                  </a:cubicBezTo>
                  <a:cubicBezTo>
                    <a:pt x="2171157" y="1436726"/>
                    <a:pt x="2168020" y="1427313"/>
                    <a:pt x="2166451" y="1416331"/>
                  </a:cubicBezTo>
                  <a:lnTo>
                    <a:pt x="2142918" y="1326907"/>
                  </a:lnTo>
                  <a:cubicBezTo>
                    <a:pt x="2133505" y="1290824"/>
                    <a:pt x="2125661" y="1261016"/>
                    <a:pt x="2120954" y="1239053"/>
                  </a:cubicBezTo>
                  <a:cubicBezTo>
                    <a:pt x="2119386" y="1235915"/>
                    <a:pt x="2119386" y="1232777"/>
                    <a:pt x="2119386" y="1226502"/>
                  </a:cubicBezTo>
                  <a:cubicBezTo>
                    <a:pt x="2119386" y="1221795"/>
                    <a:pt x="2119386" y="1215520"/>
                    <a:pt x="2119386" y="1207676"/>
                  </a:cubicBezTo>
                  <a:cubicBezTo>
                    <a:pt x="2119386" y="1195126"/>
                    <a:pt x="2117817" y="1184144"/>
                    <a:pt x="2114679" y="1177868"/>
                  </a:cubicBezTo>
                  <a:cubicBezTo>
                    <a:pt x="2114679" y="1177868"/>
                    <a:pt x="2114679" y="1176299"/>
                    <a:pt x="2114679" y="1174730"/>
                  </a:cubicBezTo>
                  <a:cubicBezTo>
                    <a:pt x="2116248" y="1171593"/>
                    <a:pt x="2117817" y="1170024"/>
                    <a:pt x="2120954" y="1170024"/>
                  </a:cubicBezTo>
                  <a:cubicBezTo>
                    <a:pt x="2125661" y="1168455"/>
                    <a:pt x="2127230" y="1168455"/>
                    <a:pt x="2128799" y="1166886"/>
                  </a:cubicBezTo>
                  <a:cubicBezTo>
                    <a:pt x="2131936" y="1159042"/>
                    <a:pt x="2131936" y="1152767"/>
                    <a:pt x="2127230" y="1146491"/>
                  </a:cubicBezTo>
                  <a:cubicBezTo>
                    <a:pt x="2124092" y="1144923"/>
                    <a:pt x="2120954" y="1144923"/>
                    <a:pt x="2119386" y="1143353"/>
                  </a:cubicBezTo>
                  <a:cubicBezTo>
                    <a:pt x="2116248" y="1141785"/>
                    <a:pt x="2113110" y="1140216"/>
                    <a:pt x="2113110" y="1135509"/>
                  </a:cubicBezTo>
                  <a:cubicBezTo>
                    <a:pt x="2114679" y="1126096"/>
                    <a:pt x="2114679" y="1118252"/>
                    <a:pt x="2114679" y="1113546"/>
                  </a:cubicBezTo>
                  <a:cubicBezTo>
                    <a:pt x="2114679" y="1104132"/>
                    <a:pt x="2111542" y="1096288"/>
                    <a:pt x="2103697" y="1091582"/>
                  </a:cubicBezTo>
                  <a:cubicBezTo>
                    <a:pt x="2095853" y="1096288"/>
                    <a:pt x="2092715" y="1102564"/>
                    <a:pt x="2092715" y="1113546"/>
                  </a:cubicBezTo>
                  <a:cubicBezTo>
                    <a:pt x="2092715" y="1116684"/>
                    <a:pt x="2092715" y="1121390"/>
                    <a:pt x="2094284" y="1126096"/>
                  </a:cubicBezTo>
                  <a:cubicBezTo>
                    <a:pt x="2094284" y="1130803"/>
                    <a:pt x="2094284" y="1135509"/>
                    <a:pt x="2092715" y="1140216"/>
                  </a:cubicBezTo>
                  <a:lnTo>
                    <a:pt x="2081733" y="1148061"/>
                  </a:lnTo>
                  <a:cubicBezTo>
                    <a:pt x="2078596" y="1157473"/>
                    <a:pt x="2078596" y="1163749"/>
                    <a:pt x="2081733" y="1168455"/>
                  </a:cubicBezTo>
                  <a:cubicBezTo>
                    <a:pt x="2083302" y="1170024"/>
                    <a:pt x="2084871" y="1170024"/>
                    <a:pt x="2089578" y="1171593"/>
                  </a:cubicBezTo>
                  <a:cubicBezTo>
                    <a:pt x="2092715" y="1173162"/>
                    <a:pt x="2094284" y="1176299"/>
                    <a:pt x="2095853" y="1181006"/>
                  </a:cubicBezTo>
                  <a:cubicBezTo>
                    <a:pt x="2092715" y="1184144"/>
                    <a:pt x="2089578" y="1188850"/>
                    <a:pt x="2089578" y="1195126"/>
                  </a:cubicBezTo>
                  <a:cubicBezTo>
                    <a:pt x="2089578" y="1198263"/>
                    <a:pt x="2089578" y="1204538"/>
                    <a:pt x="2091147" y="1212383"/>
                  </a:cubicBezTo>
                  <a:cubicBezTo>
                    <a:pt x="2091147" y="1218658"/>
                    <a:pt x="2091147" y="1224933"/>
                    <a:pt x="2089578" y="1229639"/>
                  </a:cubicBezTo>
                  <a:lnTo>
                    <a:pt x="2036237" y="1430451"/>
                  </a:lnTo>
                  <a:cubicBezTo>
                    <a:pt x="2033100" y="1427313"/>
                    <a:pt x="2028393" y="1425744"/>
                    <a:pt x="2020549" y="1424176"/>
                  </a:cubicBezTo>
                  <a:cubicBezTo>
                    <a:pt x="2014273" y="1422607"/>
                    <a:pt x="2009567" y="1422607"/>
                    <a:pt x="2006429" y="1421038"/>
                  </a:cubicBezTo>
                  <a:cubicBezTo>
                    <a:pt x="2001723" y="1414763"/>
                    <a:pt x="1997016" y="1405349"/>
                    <a:pt x="1989172" y="1389661"/>
                  </a:cubicBezTo>
                  <a:cubicBezTo>
                    <a:pt x="1982897" y="1375542"/>
                    <a:pt x="1978190" y="1366128"/>
                    <a:pt x="1971915" y="1358284"/>
                  </a:cubicBezTo>
                  <a:cubicBezTo>
                    <a:pt x="1968777" y="1359854"/>
                    <a:pt x="1965640" y="1364560"/>
                    <a:pt x="1962502" y="1370835"/>
                  </a:cubicBezTo>
                  <a:cubicBezTo>
                    <a:pt x="1959364" y="1377110"/>
                    <a:pt x="1957795" y="1381817"/>
                    <a:pt x="1954658" y="1383386"/>
                  </a:cubicBezTo>
                  <a:cubicBezTo>
                    <a:pt x="1954658" y="1383386"/>
                    <a:pt x="1951520" y="1383386"/>
                    <a:pt x="1945245" y="1381817"/>
                  </a:cubicBezTo>
                  <a:cubicBezTo>
                    <a:pt x="1940538" y="1381817"/>
                    <a:pt x="1937400" y="1380248"/>
                    <a:pt x="1935832" y="1378679"/>
                  </a:cubicBezTo>
                  <a:cubicBezTo>
                    <a:pt x="1927987" y="1367698"/>
                    <a:pt x="1923281" y="1356716"/>
                    <a:pt x="1923281" y="1345734"/>
                  </a:cubicBezTo>
                  <a:cubicBezTo>
                    <a:pt x="1923281" y="1336321"/>
                    <a:pt x="1924850" y="1325339"/>
                    <a:pt x="1927987" y="1312789"/>
                  </a:cubicBezTo>
                  <a:cubicBezTo>
                    <a:pt x="1926419" y="1311219"/>
                    <a:pt x="1921712" y="1309651"/>
                    <a:pt x="1913868" y="1306513"/>
                  </a:cubicBezTo>
                  <a:cubicBezTo>
                    <a:pt x="1907593" y="1304944"/>
                    <a:pt x="1902886" y="1303375"/>
                    <a:pt x="1899748" y="1298669"/>
                  </a:cubicBezTo>
                  <a:lnTo>
                    <a:pt x="1774242" y="1017846"/>
                  </a:lnTo>
                  <a:cubicBezTo>
                    <a:pt x="1769535" y="1008434"/>
                    <a:pt x="1767966" y="999021"/>
                    <a:pt x="1767966" y="994314"/>
                  </a:cubicBezTo>
                  <a:cubicBezTo>
                    <a:pt x="1767966" y="984901"/>
                    <a:pt x="1771104" y="977057"/>
                    <a:pt x="1777379" y="970781"/>
                  </a:cubicBezTo>
                  <a:cubicBezTo>
                    <a:pt x="1777379" y="970781"/>
                    <a:pt x="1777379" y="969213"/>
                    <a:pt x="1777379" y="966075"/>
                  </a:cubicBezTo>
                  <a:cubicBezTo>
                    <a:pt x="1775810" y="962937"/>
                    <a:pt x="1772673" y="961369"/>
                    <a:pt x="1767966" y="959800"/>
                  </a:cubicBezTo>
                  <a:cubicBezTo>
                    <a:pt x="1763259" y="958231"/>
                    <a:pt x="1761691" y="955093"/>
                    <a:pt x="1760122" y="951956"/>
                  </a:cubicBezTo>
                  <a:cubicBezTo>
                    <a:pt x="1752278" y="940974"/>
                    <a:pt x="1747571" y="925285"/>
                    <a:pt x="1749140" y="904891"/>
                  </a:cubicBezTo>
                  <a:cubicBezTo>
                    <a:pt x="1749140" y="879789"/>
                    <a:pt x="1749140" y="862532"/>
                    <a:pt x="1746002" y="854688"/>
                  </a:cubicBezTo>
                  <a:cubicBezTo>
                    <a:pt x="1739727" y="856256"/>
                    <a:pt x="1736589" y="859394"/>
                    <a:pt x="1735021" y="860963"/>
                  </a:cubicBezTo>
                  <a:cubicBezTo>
                    <a:pt x="1731883" y="862532"/>
                    <a:pt x="1731883" y="865670"/>
                    <a:pt x="1735021" y="868807"/>
                  </a:cubicBezTo>
                  <a:cubicBezTo>
                    <a:pt x="1736589" y="871945"/>
                    <a:pt x="1736589" y="875082"/>
                    <a:pt x="1736589" y="878220"/>
                  </a:cubicBezTo>
                  <a:cubicBezTo>
                    <a:pt x="1736589" y="879789"/>
                    <a:pt x="1735021" y="882927"/>
                    <a:pt x="1733452" y="886065"/>
                  </a:cubicBezTo>
                  <a:cubicBezTo>
                    <a:pt x="1731883" y="887633"/>
                    <a:pt x="1731883" y="889202"/>
                    <a:pt x="1730314" y="887633"/>
                  </a:cubicBezTo>
                  <a:cubicBezTo>
                    <a:pt x="1728745" y="886065"/>
                    <a:pt x="1728745" y="882927"/>
                    <a:pt x="1730314" y="879789"/>
                  </a:cubicBezTo>
                  <a:cubicBezTo>
                    <a:pt x="1730314" y="876651"/>
                    <a:pt x="1730314" y="873514"/>
                    <a:pt x="1728745" y="870376"/>
                  </a:cubicBezTo>
                  <a:cubicBezTo>
                    <a:pt x="1725607" y="868807"/>
                    <a:pt x="1724039" y="868807"/>
                    <a:pt x="1722470" y="867238"/>
                  </a:cubicBezTo>
                  <a:cubicBezTo>
                    <a:pt x="1719332" y="865670"/>
                    <a:pt x="1716194" y="862532"/>
                    <a:pt x="1716194" y="859394"/>
                  </a:cubicBezTo>
                  <a:cubicBezTo>
                    <a:pt x="1716194" y="859394"/>
                    <a:pt x="1716194" y="856256"/>
                    <a:pt x="1717763" y="853118"/>
                  </a:cubicBezTo>
                  <a:cubicBezTo>
                    <a:pt x="1719332" y="849981"/>
                    <a:pt x="1719332" y="848412"/>
                    <a:pt x="1717763" y="845274"/>
                  </a:cubicBezTo>
                  <a:cubicBezTo>
                    <a:pt x="1717763" y="843706"/>
                    <a:pt x="1714626" y="842137"/>
                    <a:pt x="1709919" y="840568"/>
                  </a:cubicBezTo>
                  <a:cubicBezTo>
                    <a:pt x="1706781" y="838999"/>
                    <a:pt x="1703644" y="835862"/>
                    <a:pt x="1703644" y="832724"/>
                  </a:cubicBezTo>
                  <a:cubicBezTo>
                    <a:pt x="1705213" y="829586"/>
                    <a:pt x="1705213" y="826449"/>
                    <a:pt x="1703644" y="824879"/>
                  </a:cubicBezTo>
                  <a:cubicBezTo>
                    <a:pt x="1698937" y="813897"/>
                    <a:pt x="1697368" y="801347"/>
                    <a:pt x="1697368" y="785659"/>
                  </a:cubicBezTo>
                  <a:cubicBezTo>
                    <a:pt x="1697368" y="774676"/>
                    <a:pt x="1698937" y="762126"/>
                    <a:pt x="1702075" y="748007"/>
                  </a:cubicBezTo>
                  <a:cubicBezTo>
                    <a:pt x="1703644" y="737025"/>
                    <a:pt x="1700506" y="722905"/>
                    <a:pt x="1689524" y="708786"/>
                  </a:cubicBezTo>
                  <a:cubicBezTo>
                    <a:pt x="1689524" y="710355"/>
                    <a:pt x="1687955" y="716630"/>
                    <a:pt x="1684818" y="729181"/>
                  </a:cubicBezTo>
                  <a:cubicBezTo>
                    <a:pt x="1683249" y="735456"/>
                    <a:pt x="1680111" y="740163"/>
                    <a:pt x="1675405" y="743300"/>
                  </a:cubicBezTo>
                  <a:cubicBezTo>
                    <a:pt x="1681680" y="755851"/>
                    <a:pt x="1683249" y="769970"/>
                    <a:pt x="1681680" y="787228"/>
                  </a:cubicBezTo>
                  <a:cubicBezTo>
                    <a:pt x="1681680" y="788796"/>
                    <a:pt x="1678542" y="802916"/>
                    <a:pt x="1672267" y="826449"/>
                  </a:cubicBezTo>
                  <a:cubicBezTo>
                    <a:pt x="1670698" y="828017"/>
                    <a:pt x="1669129" y="828017"/>
                    <a:pt x="1665992" y="826449"/>
                  </a:cubicBezTo>
                  <a:cubicBezTo>
                    <a:pt x="1664423" y="826449"/>
                    <a:pt x="1661285" y="826449"/>
                    <a:pt x="1659716" y="829586"/>
                  </a:cubicBezTo>
                  <a:cubicBezTo>
                    <a:pt x="1658147" y="831155"/>
                    <a:pt x="1659716" y="834293"/>
                    <a:pt x="1659716" y="837430"/>
                  </a:cubicBezTo>
                  <a:cubicBezTo>
                    <a:pt x="1661285" y="840568"/>
                    <a:pt x="1659716" y="843706"/>
                    <a:pt x="1659716" y="845274"/>
                  </a:cubicBezTo>
                  <a:lnTo>
                    <a:pt x="1642459" y="845274"/>
                  </a:lnTo>
                  <a:cubicBezTo>
                    <a:pt x="1640890" y="843706"/>
                    <a:pt x="1640890" y="840568"/>
                    <a:pt x="1642459" y="835862"/>
                  </a:cubicBezTo>
                  <a:cubicBezTo>
                    <a:pt x="1644028" y="831155"/>
                    <a:pt x="1644028" y="828017"/>
                    <a:pt x="1642459" y="826449"/>
                  </a:cubicBezTo>
                  <a:cubicBezTo>
                    <a:pt x="1640890" y="824879"/>
                    <a:pt x="1639321" y="823311"/>
                    <a:pt x="1637752" y="823311"/>
                  </a:cubicBezTo>
                  <a:cubicBezTo>
                    <a:pt x="1634615" y="821742"/>
                    <a:pt x="1631477" y="821742"/>
                    <a:pt x="1626771" y="821742"/>
                  </a:cubicBezTo>
                  <a:cubicBezTo>
                    <a:pt x="1625202" y="828017"/>
                    <a:pt x="1623633" y="843706"/>
                    <a:pt x="1625202" y="870376"/>
                  </a:cubicBezTo>
                  <a:cubicBezTo>
                    <a:pt x="1625202" y="890771"/>
                    <a:pt x="1620495" y="906459"/>
                    <a:pt x="1609514" y="917441"/>
                  </a:cubicBezTo>
                  <a:cubicBezTo>
                    <a:pt x="1607945" y="919010"/>
                    <a:pt x="1604807" y="920579"/>
                    <a:pt x="1600100" y="922148"/>
                  </a:cubicBezTo>
                  <a:cubicBezTo>
                    <a:pt x="1596963" y="923716"/>
                    <a:pt x="1593825" y="926854"/>
                    <a:pt x="1592256" y="931560"/>
                  </a:cubicBezTo>
                  <a:cubicBezTo>
                    <a:pt x="1607945" y="956662"/>
                    <a:pt x="1604807" y="973919"/>
                    <a:pt x="1584412" y="980195"/>
                  </a:cubicBezTo>
                  <a:cubicBezTo>
                    <a:pt x="1581274" y="975488"/>
                    <a:pt x="1581274" y="966075"/>
                    <a:pt x="1582843" y="951956"/>
                  </a:cubicBezTo>
                  <a:cubicBezTo>
                    <a:pt x="1582843" y="939404"/>
                    <a:pt x="1579706" y="929992"/>
                    <a:pt x="1568724" y="926854"/>
                  </a:cubicBezTo>
                  <a:cubicBezTo>
                    <a:pt x="1560880" y="931560"/>
                    <a:pt x="1557742" y="939404"/>
                    <a:pt x="1559311" y="950386"/>
                  </a:cubicBezTo>
                  <a:cubicBezTo>
                    <a:pt x="1559311" y="953524"/>
                    <a:pt x="1560880" y="958231"/>
                    <a:pt x="1560880" y="964506"/>
                  </a:cubicBezTo>
                  <a:cubicBezTo>
                    <a:pt x="1560880" y="969213"/>
                    <a:pt x="1560880" y="973919"/>
                    <a:pt x="1559311" y="977057"/>
                  </a:cubicBezTo>
                  <a:cubicBezTo>
                    <a:pt x="1557742" y="978625"/>
                    <a:pt x="1556173" y="980195"/>
                    <a:pt x="1551466" y="980195"/>
                  </a:cubicBezTo>
                  <a:cubicBezTo>
                    <a:pt x="1548329" y="980195"/>
                    <a:pt x="1546760" y="981763"/>
                    <a:pt x="1545191" y="983333"/>
                  </a:cubicBezTo>
                  <a:cubicBezTo>
                    <a:pt x="1540485" y="989607"/>
                    <a:pt x="1540485" y="995883"/>
                    <a:pt x="1545191" y="1003727"/>
                  </a:cubicBezTo>
                  <a:cubicBezTo>
                    <a:pt x="1546760" y="1005296"/>
                    <a:pt x="1548329" y="1006865"/>
                    <a:pt x="1553035" y="1008434"/>
                  </a:cubicBezTo>
                  <a:cubicBezTo>
                    <a:pt x="1557742" y="1010002"/>
                    <a:pt x="1559311" y="1011572"/>
                    <a:pt x="1560880" y="1014709"/>
                  </a:cubicBezTo>
                  <a:cubicBezTo>
                    <a:pt x="1562448" y="1017846"/>
                    <a:pt x="1560880" y="1020984"/>
                    <a:pt x="1557742" y="1025690"/>
                  </a:cubicBezTo>
                  <a:cubicBezTo>
                    <a:pt x="1554604" y="1030398"/>
                    <a:pt x="1551466" y="1033535"/>
                    <a:pt x="1551466" y="1035104"/>
                  </a:cubicBezTo>
                  <a:cubicBezTo>
                    <a:pt x="1554604" y="1041379"/>
                    <a:pt x="1556173" y="1047655"/>
                    <a:pt x="1554604" y="1053930"/>
                  </a:cubicBezTo>
                  <a:cubicBezTo>
                    <a:pt x="1554604" y="1058637"/>
                    <a:pt x="1551466" y="1064911"/>
                    <a:pt x="1548329" y="1071187"/>
                  </a:cubicBezTo>
                  <a:lnTo>
                    <a:pt x="1466749" y="1232777"/>
                  </a:lnTo>
                  <a:cubicBezTo>
                    <a:pt x="1465180" y="1234347"/>
                    <a:pt x="1463612" y="1237484"/>
                    <a:pt x="1462043" y="1242191"/>
                  </a:cubicBezTo>
                  <a:cubicBezTo>
                    <a:pt x="1460474" y="1245328"/>
                    <a:pt x="1457336" y="1248466"/>
                    <a:pt x="1452630" y="1251603"/>
                  </a:cubicBezTo>
                  <a:cubicBezTo>
                    <a:pt x="1440079" y="1248466"/>
                    <a:pt x="1432235" y="1246897"/>
                    <a:pt x="1429097" y="1245328"/>
                  </a:cubicBezTo>
                  <a:cubicBezTo>
                    <a:pt x="1419684" y="1242191"/>
                    <a:pt x="1411840" y="1239053"/>
                    <a:pt x="1405565" y="1235915"/>
                  </a:cubicBezTo>
                  <a:cubicBezTo>
                    <a:pt x="1402427" y="1232777"/>
                    <a:pt x="1399289" y="1226502"/>
                    <a:pt x="1394583" y="1217089"/>
                  </a:cubicBezTo>
                  <a:cubicBezTo>
                    <a:pt x="1391445" y="1209245"/>
                    <a:pt x="1386738" y="1202970"/>
                    <a:pt x="1380463" y="1199832"/>
                  </a:cubicBezTo>
                  <a:cubicBezTo>
                    <a:pt x="1374188" y="1209245"/>
                    <a:pt x="1367912" y="1221795"/>
                    <a:pt x="1361637" y="1240621"/>
                  </a:cubicBezTo>
                  <a:cubicBezTo>
                    <a:pt x="1353793" y="1259448"/>
                    <a:pt x="1349086" y="1273568"/>
                    <a:pt x="1344380" y="1279842"/>
                  </a:cubicBezTo>
                  <a:cubicBezTo>
                    <a:pt x="1341242" y="1281412"/>
                    <a:pt x="1338105" y="1282980"/>
                    <a:pt x="1331829" y="1282980"/>
                  </a:cubicBezTo>
                  <a:cubicBezTo>
                    <a:pt x="1327123" y="1282980"/>
                    <a:pt x="1322416" y="1284549"/>
                    <a:pt x="1320847" y="1287687"/>
                  </a:cubicBezTo>
                  <a:cubicBezTo>
                    <a:pt x="1322416" y="1297100"/>
                    <a:pt x="1323985" y="1303375"/>
                    <a:pt x="1323985" y="1303375"/>
                  </a:cubicBezTo>
                  <a:cubicBezTo>
                    <a:pt x="1323985" y="1311219"/>
                    <a:pt x="1323985" y="1317495"/>
                    <a:pt x="1320847" y="1323770"/>
                  </a:cubicBezTo>
                  <a:cubicBezTo>
                    <a:pt x="1292608" y="1209245"/>
                    <a:pt x="1276920" y="1148061"/>
                    <a:pt x="1273782" y="1140216"/>
                  </a:cubicBezTo>
                  <a:cubicBezTo>
                    <a:pt x="1270645" y="1124528"/>
                    <a:pt x="1270645" y="1111977"/>
                    <a:pt x="1275351" y="1099426"/>
                  </a:cubicBezTo>
                  <a:cubicBezTo>
                    <a:pt x="1272214" y="1094720"/>
                    <a:pt x="1270645" y="1091582"/>
                    <a:pt x="1270645" y="1088444"/>
                  </a:cubicBezTo>
                  <a:cubicBezTo>
                    <a:pt x="1269076" y="1086876"/>
                    <a:pt x="1269076" y="1083738"/>
                    <a:pt x="1269076" y="1082169"/>
                  </a:cubicBezTo>
                  <a:cubicBezTo>
                    <a:pt x="1269076" y="1079031"/>
                    <a:pt x="1270645" y="1077463"/>
                    <a:pt x="1272214" y="1074325"/>
                  </a:cubicBezTo>
                  <a:cubicBezTo>
                    <a:pt x="1272214" y="1072756"/>
                    <a:pt x="1275351" y="1072756"/>
                    <a:pt x="1278489" y="1072756"/>
                  </a:cubicBezTo>
                  <a:cubicBezTo>
                    <a:pt x="1281626" y="1072756"/>
                    <a:pt x="1283195" y="1072756"/>
                    <a:pt x="1283195" y="1072756"/>
                  </a:cubicBezTo>
                  <a:cubicBezTo>
                    <a:pt x="1286333" y="1066481"/>
                    <a:pt x="1287902" y="1061775"/>
                    <a:pt x="1287902" y="1057067"/>
                  </a:cubicBezTo>
                  <a:cubicBezTo>
                    <a:pt x="1287902" y="1052361"/>
                    <a:pt x="1286333" y="1049223"/>
                    <a:pt x="1284764" y="1044517"/>
                  </a:cubicBezTo>
                  <a:cubicBezTo>
                    <a:pt x="1283195" y="1044517"/>
                    <a:pt x="1281626" y="1042948"/>
                    <a:pt x="1276920" y="1042948"/>
                  </a:cubicBezTo>
                  <a:cubicBezTo>
                    <a:pt x="1273782" y="1042948"/>
                    <a:pt x="1272214" y="1041379"/>
                    <a:pt x="1270645" y="1038242"/>
                  </a:cubicBezTo>
                  <a:cubicBezTo>
                    <a:pt x="1270645" y="1036673"/>
                    <a:pt x="1270645" y="1027260"/>
                    <a:pt x="1270645" y="1013140"/>
                  </a:cubicBezTo>
                  <a:cubicBezTo>
                    <a:pt x="1270645" y="1002158"/>
                    <a:pt x="1267507" y="994314"/>
                    <a:pt x="1258094" y="988039"/>
                  </a:cubicBezTo>
                  <a:cubicBezTo>
                    <a:pt x="1253387" y="994314"/>
                    <a:pt x="1251819" y="999021"/>
                    <a:pt x="1250250" y="1003727"/>
                  </a:cubicBezTo>
                  <a:cubicBezTo>
                    <a:pt x="1250250" y="1008434"/>
                    <a:pt x="1248681" y="1019416"/>
                    <a:pt x="1247112" y="1039810"/>
                  </a:cubicBezTo>
                  <a:cubicBezTo>
                    <a:pt x="1231424" y="1044517"/>
                    <a:pt x="1226717" y="1053930"/>
                    <a:pt x="1232993" y="1068049"/>
                  </a:cubicBezTo>
                  <a:cubicBezTo>
                    <a:pt x="1232993" y="1069619"/>
                    <a:pt x="1236130" y="1071187"/>
                    <a:pt x="1240837" y="1072756"/>
                  </a:cubicBezTo>
                  <a:cubicBezTo>
                    <a:pt x="1243974" y="1074325"/>
                    <a:pt x="1245543" y="1075893"/>
                    <a:pt x="1245543" y="1080600"/>
                  </a:cubicBezTo>
                  <a:cubicBezTo>
                    <a:pt x="1247112" y="1082169"/>
                    <a:pt x="1247112" y="1086876"/>
                    <a:pt x="1243974" y="1091582"/>
                  </a:cubicBezTo>
                  <a:cubicBezTo>
                    <a:pt x="1240837" y="1096288"/>
                    <a:pt x="1240837" y="1100995"/>
                    <a:pt x="1242406" y="1104132"/>
                  </a:cubicBezTo>
                  <a:cubicBezTo>
                    <a:pt x="1243974" y="1108840"/>
                    <a:pt x="1245543" y="1115114"/>
                    <a:pt x="1243974" y="1122959"/>
                  </a:cubicBezTo>
                  <a:cubicBezTo>
                    <a:pt x="1243974" y="1126096"/>
                    <a:pt x="1242406" y="1133941"/>
                    <a:pt x="1240837" y="1141785"/>
                  </a:cubicBezTo>
                  <a:cubicBezTo>
                    <a:pt x="1236130" y="1165317"/>
                    <a:pt x="1226717" y="1196694"/>
                    <a:pt x="1217304" y="1234347"/>
                  </a:cubicBezTo>
                  <a:cubicBezTo>
                    <a:pt x="1204754" y="1279842"/>
                    <a:pt x="1195340" y="1311219"/>
                    <a:pt x="1190634" y="1326907"/>
                  </a:cubicBezTo>
                  <a:cubicBezTo>
                    <a:pt x="1185928" y="1348872"/>
                    <a:pt x="1178083" y="1364560"/>
                    <a:pt x="1168670" y="1373973"/>
                  </a:cubicBezTo>
                  <a:cubicBezTo>
                    <a:pt x="1165533" y="1381817"/>
                    <a:pt x="1167101" y="1392799"/>
                    <a:pt x="1171808" y="1403781"/>
                  </a:cubicBezTo>
                  <a:cubicBezTo>
                    <a:pt x="1176514" y="1416331"/>
                    <a:pt x="1178083" y="1425744"/>
                    <a:pt x="1176514" y="1430451"/>
                  </a:cubicBezTo>
                  <a:lnTo>
                    <a:pt x="1176514" y="1604592"/>
                  </a:lnTo>
                  <a:cubicBezTo>
                    <a:pt x="1174945" y="1609298"/>
                    <a:pt x="1171808" y="1612436"/>
                    <a:pt x="1167101" y="1614005"/>
                  </a:cubicBezTo>
                  <a:cubicBezTo>
                    <a:pt x="1162395" y="1617142"/>
                    <a:pt x="1159257" y="1618712"/>
                    <a:pt x="1159257" y="1621849"/>
                  </a:cubicBezTo>
                  <a:cubicBezTo>
                    <a:pt x="1159257" y="1629693"/>
                    <a:pt x="1160826" y="1637537"/>
                    <a:pt x="1165533" y="1645381"/>
                  </a:cubicBezTo>
                  <a:cubicBezTo>
                    <a:pt x="1167101" y="1650089"/>
                    <a:pt x="1170239" y="1654795"/>
                    <a:pt x="1173377" y="1661070"/>
                  </a:cubicBezTo>
                  <a:cubicBezTo>
                    <a:pt x="1173377" y="1661070"/>
                    <a:pt x="1174945" y="1662639"/>
                    <a:pt x="1174945" y="1664207"/>
                  </a:cubicBezTo>
                  <a:lnTo>
                    <a:pt x="1174945" y="1897965"/>
                  </a:lnTo>
                  <a:cubicBezTo>
                    <a:pt x="1174945" y="1935616"/>
                    <a:pt x="1163964" y="1968562"/>
                    <a:pt x="1138862" y="1998370"/>
                  </a:cubicBezTo>
                  <a:cubicBezTo>
                    <a:pt x="1129449" y="2009352"/>
                    <a:pt x="1120036" y="2021902"/>
                    <a:pt x="1110623" y="2036022"/>
                  </a:cubicBezTo>
                  <a:cubicBezTo>
                    <a:pt x="994529" y="2194474"/>
                    <a:pt x="870591" y="2348221"/>
                    <a:pt x="737240" y="2495691"/>
                  </a:cubicBezTo>
                  <a:cubicBezTo>
                    <a:pt x="585063" y="2665126"/>
                    <a:pt x="434454" y="2807890"/>
                    <a:pt x="282277" y="2925553"/>
                  </a:cubicBezTo>
                  <a:cubicBezTo>
                    <a:pt x="192853" y="2994581"/>
                    <a:pt x="100292" y="3055766"/>
                    <a:pt x="4593" y="3109107"/>
                  </a:cubicBezTo>
                  <a:lnTo>
                    <a:pt x="4593" y="3187549"/>
                  </a:lnTo>
                  <a:lnTo>
                    <a:pt x="4593" y="3187549"/>
                  </a:lnTo>
                  <a:cubicBezTo>
                    <a:pt x="4593" y="3187549"/>
                    <a:pt x="4593" y="3189118"/>
                    <a:pt x="4593" y="3189118"/>
                  </a:cubicBezTo>
                  <a:lnTo>
                    <a:pt x="4593" y="3267560"/>
                  </a:lnTo>
                  <a:cubicBezTo>
                    <a:pt x="12437" y="3269128"/>
                    <a:pt x="18712" y="3272266"/>
                    <a:pt x="21850" y="3273835"/>
                  </a:cubicBezTo>
                  <a:cubicBezTo>
                    <a:pt x="24988" y="3276972"/>
                    <a:pt x="24988" y="3281679"/>
                    <a:pt x="21850" y="3287954"/>
                  </a:cubicBezTo>
                  <a:cubicBezTo>
                    <a:pt x="17144" y="3289524"/>
                    <a:pt x="10868" y="3291092"/>
                    <a:pt x="4593" y="3291092"/>
                  </a:cubicBezTo>
                  <a:lnTo>
                    <a:pt x="4593" y="3421305"/>
                  </a:lnTo>
                  <a:cubicBezTo>
                    <a:pt x="130100" y="3418168"/>
                    <a:pt x="255607" y="3415031"/>
                    <a:pt x="379545" y="3408755"/>
                  </a:cubicBezTo>
                  <a:cubicBezTo>
                    <a:pt x="387389" y="3408755"/>
                    <a:pt x="399940" y="3407186"/>
                    <a:pt x="414059" y="3404049"/>
                  </a:cubicBezTo>
                  <a:cubicBezTo>
                    <a:pt x="429748" y="3402479"/>
                    <a:pt x="442298" y="3400911"/>
                    <a:pt x="448574" y="3400911"/>
                  </a:cubicBezTo>
                  <a:cubicBezTo>
                    <a:pt x="454849" y="3400911"/>
                    <a:pt x="472106" y="3400911"/>
                    <a:pt x="500345" y="3400911"/>
                  </a:cubicBezTo>
                  <a:cubicBezTo>
                    <a:pt x="520740" y="3400911"/>
                    <a:pt x="537998" y="3400911"/>
                    <a:pt x="552117" y="3397773"/>
                  </a:cubicBezTo>
                  <a:cubicBezTo>
                    <a:pt x="563099" y="3394635"/>
                    <a:pt x="575650" y="3394635"/>
                    <a:pt x="589769" y="3394635"/>
                  </a:cubicBezTo>
                  <a:cubicBezTo>
                    <a:pt x="607026" y="3396204"/>
                    <a:pt x="619577" y="3397773"/>
                    <a:pt x="628990" y="3397773"/>
                  </a:cubicBezTo>
                  <a:cubicBezTo>
                    <a:pt x="639972" y="3397773"/>
                    <a:pt x="654091" y="3397773"/>
                    <a:pt x="668211" y="3396204"/>
                  </a:cubicBezTo>
                  <a:cubicBezTo>
                    <a:pt x="671349" y="3396204"/>
                    <a:pt x="685468" y="3394635"/>
                    <a:pt x="709001" y="3393066"/>
                  </a:cubicBezTo>
                  <a:cubicBezTo>
                    <a:pt x="721552" y="3391498"/>
                    <a:pt x="738809" y="3389929"/>
                    <a:pt x="759204" y="3389929"/>
                  </a:cubicBezTo>
                  <a:lnTo>
                    <a:pt x="809406" y="3391498"/>
                  </a:lnTo>
                  <a:cubicBezTo>
                    <a:pt x="812544" y="3391498"/>
                    <a:pt x="815682" y="3391498"/>
                    <a:pt x="815682" y="3391498"/>
                  </a:cubicBezTo>
                  <a:cubicBezTo>
                    <a:pt x="818819" y="3391498"/>
                    <a:pt x="820388" y="3393066"/>
                    <a:pt x="823526" y="3394635"/>
                  </a:cubicBezTo>
                  <a:cubicBezTo>
                    <a:pt x="825095" y="3416599"/>
                    <a:pt x="825095" y="3446407"/>
                    <a:pt x="823526" y="3482490"/>
                  </a:cubicBezTo>
                  <a:cubicBezTo>
                    <a:pt x="803131" y="3499747"/>
                    <a:pt x="787443" y="3517005"/>
                    <a:pt x="773323" y="3534262"/>
                  </a:cubicBezTo>
                  <a:cubicBezTo>
                    <a:pt x="756066" y="3554657"/>
                    <a:pt x="743515" y="3575051"/>
                    <a:pt x="735671" y="3592309"/>
                  </a:cubicBezTo>
                  <a:cubicBezTo>
                    <a:pt x="726258" y="3614272"/>
                    <a:pt x="723120" y="3636236"/>
                    <a:pt x="727827" y="3659769"/>
                  </a:cubicBezTo>
                  <a:cubicBezTo>
                    <a:pt x="727827" y="3666045"/>
                    <a:pt x="727827" y="3675457"/>
                    <a:pt x="727827" y="3688008"/>
                  </a:cubicBezTo>
                  <a:cubicBezTo>
                    <a:pt x="727827" y="3700558"/>
                    <a:pt x="727827" y="3711540"/>
                    <a:pt x="730965" y="3717816"/>
                  </a:cubicBezTo>
                  <a:cubicBezTo>
                    <a:pt x="735671" y="3719384"/>
                    <a:pt x="740378" y="3720954"/>
                    <a:pt x="745084" y="3720954"/>
                  </a:cubicBezTo>
                  <a:cubicBezTo>
                    <a:pt x="751359" y="3720954"/>
                    <a:pt x="756066" y="3720954"/>
                    <a:pt x="759204" y="3720954"/>
                  </a:cubicBezTo>
                  <a:lnTo>
                    <a:pt x="1211029" y="3720954"/>
                  </a:lnTo>
                  <a:cubicBezTo>
                    <a:pt x="1358500" y="3720954"/>
                    <a:pt x="1468318" y="3719384"/>
                    <a:pt x="1540485" y="3717816"/>
                  </a:cubicBezTo>
                  <a:cubicBezTo>
                    <a:pt x="1604807" y="3716247"/>
                    <a:pt x="1731883" y="3716247"/>
                    <a:pt x="1918574" y="3713110"/>
                  </a:cubicBezTo>
                  <a:cubicBezTo>
                    <a:pt x="1978190" y="3713110"/>
                    <a:pt x="2042513" y="3711540"/>
                    <a:pt x="2114679" y="3711540"/>
                  </a:cubicBezTo>
                  <a:cubicBezTo>
                    <a:pt x="2191552" y="3709972"/>
                    <a:pt x="2307646" y="3709972"/>
                    <a:pt x="2461392" y="3708402"/>
                  </a:cubicBezTo>
                  <a:cubicBezTo>
                    <a:pt x="2469236" y="3708402"/>
                    <a:pt x="2473943" y="3708402"/>
                    <a:pt x="2478649" y="3706834"/>
                  </a:cubicBezTo>
                  <a:cubicBezTo>
                    <a:pt x="2484925" y="3706834"/>
                    <a:pt x="2489631" y="3705266"/>
                    <a:pt x="2495907" y="3702128"/>
                  </a:cubicBezTo>
                  <a:cubicBezTo>
                    <a:pt x="2497475" y="3675457"/>
                    <a:pt x="2497475" y="3645649"/>
                    <a:pt x="2494338" y="3614272"/>
                  </a:cubicBezTo>
                  <a:cubicBezTo>
                    <a:pt x="2494338" y="3601722"/>
                    <a:pt x="2489631" y="3590740"/>
                    <a:pt x="2483356" y="3581327"/>
                  </a:cubicBezTo>
                  <a:lnTo>
                    <a:pt x="2450410" y="3535830"/>
                  </a:lnTo>
                  <a:lnTo>
                    <a:pt x="2450410" y="3438563"/>
                  </a:lnTo>
                  <a:lnTo>
                    <a:pt x="2456686" y="3435425"/>
                  </a:lnTo>
                  <a:cubicBezTo>
                    <a:pt x="2508457" y="3422875"/>
                    <a:pt x="2571211" y="3408755"/>
                    <a:pt x="2644946" y="3393066"/>
                  </a:cubicBezTo>
                  <a:cubicBezTo>
                    <a:pt x="2687305" y="3385222"/>
                    <a:pt x="2750058" y="3372672"/>
                    <a:pt x="2833207" y="3356983"/>
                  </a:cubicBezTo>
                  <a:cubicBezTo>
                    <a:pt x="2867721" y="3350708"/>
                    <a:pt x="2908511" y="3342864"/>
                    <a:pt x="2955576" y="3336589"/>
                  </a:cubicBezTo>
                  <a:cubicBezTo>
                    <a:pt x="2983815" y="3333451"/>
                    <a:pt x="3024605" y="3327175"/>
                    <a:pt x="3077945" y="3320900"/>
                  </a:cubicBezTo>
                  <a:cubicBezTo>
                    <a:pt x="3085790" y="3319331"/>
                    <a:pt x="3096771" y="3317762"/>
                    <a:pt x="3114029" y="3314625"/>
                  </a:cubicBezTo>
                  <a:cubicBezTo>
                    <a:pt x="3128148" y="3311487"/>
                    <a:pt x="3139130" y="3311487"/>
                    <a:pt x="3148543" y="3311487"/>
                  </a:cubicBezTo>
                  <a:cubicBezTo>
                    <a:pt x="3162663" y="3313056"/>
                    <a:pt x="3184626" y="3316193"/>
                    <a:pt x="3212865" y="3319331"/>
                  </a:cubicBezTo>
                  <a:cubicBezTo>
                    <a:pt x="3242673" y="3322469"/>
                    <a:pt x="3263068" y="3325607"/>
                    <a:pt x="3277188" y="3327175"/>
                  </a:cubicBezTo>
                  <a:cubicBezTo>
                    <a:pt x="3371318" y="3339726"/>
                    <a:pt x="3474861" y="3356983"/>
                    <a:pt x="3584680" y="3377378"/>
                  </a:cubicBezTo>
                  <a:cubicBezTo>
                    <a:pt x="3672535" y="3393066"/>
                    <a:pt x="3772940" y="3413461"/>
                    <a:pt x="3889034" y="3436994"/>
                  </a:cubicBezTo>
                  <a:cubicBezTo>
                    <a:pt x="3893741" y="3438563"/>
                    <a:pt x="3901585" y="3438563"/>
                    <a:pt x="3912567" y="3440132"/>
                  </a:cubicBezTo>
                  <a:cubicBezTo>
                    <a:pt x="3921980" y="3441700"/>
                    <a:pt x="3928255" y="3444838"/>
                    <a:pt x="3932962" y="3449544"/>
                  </a:cubicBezTo>
                  <a:cubicBezTo>
                    <a:pt x="3932962" y="3458958"/>
                    <a:pt x="3932962" y="3474646"/>
                    <a:pt x="3932962" y="3493472"/>
                  </a:cubicBezTo>
                  <a:cubicBezTo>
                    <a:pt x="3932962" y="3510729"/>
                    <a:pt x="3932962" y="3524849"/>
                    <a:pt x="3932962" y="3537400"/>
                  </a:cubicBezTo>
                  <a:cubicBezTo>
                    <a:pt x="3932962" y="3556226"/>
                    <a:pt x="3928255" y="3575051"/>
                    <a:pt x="3918842" y="3590740"/>
                  </a:cubicBezTo>
                  <a:cubicBezTo>
                    <a:pt x="3915704" y="3595447"/>
                    <a:pt x="3912567" y="3601722"/>
                    <a:pt x="3904722" y="3609566"/>
                  </a:cubicBezTo>
                  <a:cubicBezTo>
                    <a:pt x="3900016" y="3617410"/>
                    <a:pt x="3898447" y="3625254"/>
                    <a:pt x="3898447" y="3629961"/>
                  </a:cubicBezTo>
                  <a:cubicBezTo>
                    <a:pt x="3896878" y="3686439"/>
                    <a:pt x="3898447" y="3733504"/>
                    <a:pt x="3901585" y="3771156"/>
                  </a:cubicBezTo>
                  <a:cubicBezTo>
                    <a:pt x="3906291" y="3772725"/>
                    <a:pt x="3912567" y="3774294"/>
                    <a:pt x="3918842" y="3775863"/>
                  </a:cubicBezTo>
                  <a:cubicBezTo>
                    <a:pt x="3921980" y="3775863"/>
                    <a:pt x="3928255" y="3775863"/>
                    <a:pt x="3934530" y="3774294"/>
                  </a:cubicBezTo>
                  <a:cubicBezTo>
                    <a:pt x="3953356" y="3774294"/>
                    <a:pt x="4094552" y="3774294"/>
                    <a:pt x="4359685" y="3772725"/>
                  </a:cubicBezTo>
                  <a:cubicBezTo>
                    <a:pt x="4530689" y="3772725"/>
                    <a:pt x="4673453" y="3772725"/>
                    <a:pt x="4786409" y="3771156"/>
                  </a:cubicBezTo>
                  <a:cubicBezTo>
                    <a:pt x="4891521" y="3769587"/>
                    <a:pt x="5046836" y="3769587"/>
                    <a:pt x="5255492" y="3769587"/>
                  </a:cubicBezTo>
                  <a:lnTo>
                    <a:pt x="5624168" y="3768019"/>
                  </a:lnTo>
                  <a:cubicBezTo>
                    <a:pt x="5627306" y="3768019"/>
                    <a:pt x="5630444" y="3768019"/>
                    <a:pt x="5636719" y="3768019"/>
                  </a:cubicBezTo>
                  <a:cubicBezTo>
                    <a:pt x="5641426" y="3768019"/>
                    <a:pt x="5646132" y="3764881"/>
                    <a:pt x="5650839" y="3761743"/>
                  </a:cubicBezTo>
                  <a:cubicBezTo>
                    <a:pt x="5646132" y="3664475"/>
                    <a:pt x="5642995" y="3592309"/>
                    <a:pt x="5641426" y="3542106"/>
                  </a:cubicBezTo>
                  <a:cubicBezTo>
                    <a:pt x="5638288" y="3454252"/>
                    <a:pt x="5636719" y="3380516"/>
                    <a:pt x="5639857" y="3319331"/>
                  </a:cubicBezTo>
                  <a:lnTo>
                    <a:pt x="8518673" y="3377378"/>
                  </a:lnTo>
                  <a:lnTo>
                    <a:pt x="8518673" y="2989875"/>
                  </a:lnTo>
                  <a:cubicBezTo>
                    <a:pt x="8510829" y="2985169"/>
                    <a:pt x="8502985" y="2983600"/>
                    <a:pt x="8495140" y="2985169"/>
                  </a:cubicBezTo>
                  <a:cubicBezTo>
                    <a:pt x="8482590" y="2986737"/>
                    <a:pt x="8474746" y="2988307"/>
                    <a:pt x="8466902" y="2989875"/>
                  </a:cubicBezTo>
                  <a:cubicBezTo>
                    <a:pt x="8455919" y="2991445"/>
                    <a:pt x="8448075" y="2993013"/>
                    <a:pt x="8441800" y="2994581"/>
                  </a:cubicBezTo>
                  <a:cubicBezTo>
                    <a:pt x="8377478" y="3010270"/>
                    <a:pt x="8306880" y="3013408"/>
                    <a:pt x="8230007" y="3002426"/>
                  </a:cubicBezTo>
                  <a:cubicBezTo>
                    <a:pt x="8145290" y="2989875"/>
                    <a:pt x="8048022" y="2971049"/>
                    <a:pt x="7936635" y="2947516"/>
                  </a:cubicBezTo>
                  <a:cubicBezTo>
                    <a:pt x="7820541" y="2922415"/>
                    <a:pt x="7726410" y="2900451"/>
                    <a:pt x="7657381" y="2884763"/>
                  </a:cubicBezTo>
                  <a:cubicBezTo>
                    <a:pt x="7556976" y="2859662"/>
                    <a:pt x="7465984" y="2831423"/>
                    <a:pt x="7384404" y="2803184"/>
                  </a:cubicBezTo>
                  <a:cubicBezTo>
                    <a:pt x="7175749" y="2729448"/>
                    <a:pt x="6993763" y="2657281"/>
                    <a:pt x="6840017" y="2588253"/>
                  </a:cubicBezTo>
                  <a:cubicBezTo>
                    <a:pt x="6664307" y="2509811"/>
                    <a:pt x="6482323" y="2414112"/>
                    <a:pt x="6294062" y="2304293"/>
                  </a:cubicBezTo>
                  <a:cubicBezTo>
                    <a:pt x="6203069" y="2252522"/>
                    <a:pt x="6130903" y="2210163"/>
                    <a:pt x="6079131" y="2177218"/>
                  </a:cubicBezTo>
                  <a:cubicBezTo>
                    <a:pt x="6000689" y="2128584"/>
                    <a:pt x="5931661" y="2083087"/>
                    <a:pt x="5870476" y="2037591"/>
                  </a:cubicBezTo>
                  <a:cubicBezTo>
                    <a:pt x="5832824" y="2009352"/>
                    <a:pt x="5782621" y="1973269"/>
                    <a:pt x="5719868" y="1929341"/>
                  </a:cubicBezTo>
                  <a:cubicBezTo>
                    <a:pt x="5690060" y="1908947"/>
                    <a:pt x="5658683" y="1883845"/>
                    <a:pt x="5624168" y="1854037"/>
                  </a:cubicBezTo>
                  <a:cubicBezTo>
                    <a:pt x="5561415" y="1802265"/>
                    <a:pt x="5514350" y="1763044"/>
                    <a:pt x="5482973" y="1734805"/>
                  </a:cubicBezTo>
                  <a:cubicBezTo>
                    <a:pt x="5454734" y="1711273"/>
                    <a:pt x="5432770" y="1692446"/>
                    <a:pt x="5415513" y="1675190"/>
                  </a:cubicBezTo>
                  <a:cubicBezTo>
                    <a:pt x="5391981" y="1653225"/>
                    <a:pt x="5371585" y="1629693"/>
                    <a:pt x="5352760" y="1607730"/>
                  </a:cubicBezTo>
                  <a:lnTo>
                    <a:pt x="5352760" y="1344165"/>
                  </a:lnTo>
                  <a:cubicBezTo>
                    <a:pt x="5352760" y="1331614"/>
                    <a:pt x="5352760" y="1320633"/>
                    <a:pt x="5352760" y="1314357"/>
                  </a:cubicBezTo>
                  <a:cubicBezTo>
                    <a:pt x="5352760" y="1301806"/>
                    <a:pt x="5355897" y="1292393"/>
                    <a:pt x="5359035" y="1281412"/>
                  </a:cubicBezTo>
                  <a:cubicBezTo>
                    <a:pt x="5365310" y="1276704"/>
                    <a:pt x="5368448" y="1275136"/>
                    <a:pt x="5370017" y="1273568"/>
                  </a:cubicBezTo>
                  <a:cubicBezTo>
                    <a:pt x="5373154" y="1268860"/>
                    <a:pt x="5374723" y="1264154"/>
                    <a:pt x="5374723" y="1257879"/>
                  </a:cubicBezTo>
                  <a:lnTo>
                    <a:pt x="5352760" y="1242191"/>
                  </a:lnTo>
                  <a:lnTo>
                    <a:pt x="5352760" y="1010002"/>
                  </a:lnTo>
                  <a:cubicBezTo>
                    <a:pt x="5352760" y="1000589"/>
                    <a:pt x="5354328" y="992745"/>
                    <a:pt x="5360604" y="986470"/>
                  </a:cubicBezTo>
                  <a:cubicBezTo>
                    <a:pt x="5368448" y="978625"/>
                    <a:pt x="5370017" y="969213"/>
                    <a:pt x="5366879" y="958231"/>
                  </a:cubicBezTo>
                  <a:cubicBezTo>
                    <a:pt x="5360604" y="953524"/>
                    <a:pt x="5354328" y="947249"/>
                    <a:pt x="5351191" y="939404"/>
                  </a:cubicBezTo>
                  <a:cubicBezTo>
                    <a:pt x="5349622" y="936268"/>
                    <a:pt x="5348053" y="926854"/>
                    <a:pt x="5343347" y="914303"/>
                  </a:cubicBezTo>
                  <a:cubicBezTo>
                    <a:pt x="5321383" y="843706"/>
                    <a:pt x="5305695" y="790365"/>
                    <a:pt x="5296281" y="752713"/>
                  </a:cubicBezTo>
                  <a:cubicBezTo>
                    <a:pt x="5286868" y="724474"/>
                    <a:pt x="5280593" y="704079"/>
                    <a:pt x="5277455" y="689960"/>
                  </a:cubicBezTo>
                  <a:cubicBezTo>
                    <a:pt x="5271180" y="664858"/>
                    <a:pt x="5271180" y="642895"/>
                    <a:pt x="5277455" y="624068"/>
                  </a:cubicBezTo>
                  <a:cubicBezTo>
                    <a:pt x="5272749" y="617793"/>
                    <a:pt x="5271180" y="614656"/>
                    <a:pt x="5271180" y="614656"/>
                  </a:cubicBezTo>
                  <a:cubicBezTo>
                    <a:pt x="5269611" y="611518"/>
                    <a:pt x="5268042" y="606812"/>
                    <a:pt x="5269611" y="602104"/>
                  </a:cubicBezTo>
                  <a:cubicBezTo>
                    <a:pt x="5277455" y="591123"/>
                    <a:pt x="5285299" y="583279"/>
                    <a:pt x="5294713" y="580141"/>
                  </a:cubicBezTo>
                  <a:cubicBezTo>
                    <a:pt x="5294713" y="577003"/>
                    <a:pt x="5294713" y="573866"/>
                    <a:pt x="5294713" y="572297"/>
                  </a:cubicBezTo>
                  <a:cubicBezTo>
                    <a:pt x="5294713" y="569159"/>
                    <a:pt x="5293144" y="566021"/>
                    <a:pt x="5291575" y="562883"/>
                  </a:cubicBezTo>
                  <a:cubicBezTo>
                    <a:pt x="5290006" y="561315"/>
                    <a:pt x="5286868" y="561315"/>
                    <a:pt x="5282162" y="561315"/>
                  </a:cubicBezTo>
                  <a:cubicBezTo>
                    <a:pt x="5277455" y="561315"/>
                    <a:pt x="5272749" y="561315"/>
                    <a:pt x="5269611" y="558177"/>
                  </a:cubicBezTo>
                  <a:cubicBezTo>
                    <a:pt x="5266474" y="545627"/>
                    <a:pt x="5268042" y="533076"/>
                    <a:pt x="5274318" y="520526"/>
                  </a:cubicBezTo>
                  <a:cubicBezTo>
                    <a:pt x="5274318" y="518956"/>
                    <a:pt x="5271180" y="514250"/>
                    <a:pt x="5268042" y="504837"/>
                  </a:cubicBezTo>
                  <a:cubicBezTo>
                    <a:pt x="5266474" y="498561"/>
                    <a:pt x="5261767" y="495424"/>
                    <a:pt x="5255492" y="495424"/>
                  </a:cubicBezTo>
                  <a:cubicBezTo>
                    <a:pt x="5252354" y="498561"/>
                    <a:pt x="5249216" y="501699"/>
                    <a:pt x="5247647" y="507974"/>
                  </a:cubicBezTo>
                  <a:cubicBezTo>
                    <a:pt x="5246078" y="511112"/>
                    <a:pt x="5244510" y="514250"/>
                    <a:pt x="5242941" y="520526"/>
                  </a:cubicBezTo>
                  <a:lnTo>
                    <a:pt x="5246078" y="547195"/>
                  </a:lnTo>
                  <a:lnTo>
                    <a:pt x="5235097" y="564453"/>
                  </a:lnTo>
                  <a:cubicBezTo>
                    <a:pt x="5233528" y="566021"/>
                    <a:pt x="5230390" y="567591"/>
                    <a:pt x="5225684" y="569159"/>
                  </a:cubicBezTo>
                  <a:cubicBezTo>
                    <a:pt x="5222546" y="569159"/>
                    <a:pt x="5219409" y="570728"/>
                    <a:pt x="5219409" y="573866"/>
                  </a:cubicBezTo>
                  <a:cubicBezTo>
                    <a:pt x="5219409" y="575435"/>
                    <a:pt x="5219409" y="577003"/>
                    <a:pt x="5219409" y="580141"/>
                  </a:cubicBezTo>
                  <a:cubicBezTo>
                    <a:pt x="5219409" y="583279"/>
                    <a:pt x="5219409" y="586416"/>
                    <a:pt x="5219409" y="587985"/>
                  </a:cubicBezTo>
                  <a:cubicBezTo>
                    <a:pt x="5220977" y="589554"/>
                    <a:pt x="5225684" y="589554"/>
                    <a:pt x="5230390" y="589554"/>
                  </a:cubicBezTo>
                  <a:cubicBezTo>
                    <a:pt x="5235097" y="589554"/>
                    <a:pt x="5239803" y="591123"/>
                    <a:pt x="5241372" y="592692"/>
                  </a:cubicBezTo>
                  <a:cubicBezTo>
                    <a:pt x="5242941" y="595830"/>
                    <a:pt x="5242941" y="598967"/>
                    <a:pt x="5242941" y="602104"/>
                  </a:cubicBezTo>
                  <a:cubicBezTo>
                    <a:pt x="5242941" y="609949"/>
                    <a:pt x="5241372" y="616224"/>
                    <a:pt x="5235097" y="624068"/>
                  </a:cubicBezTo>
                  <a:cubicBezTo>
                    <a:pt x="5241372" y="639757"/>
                    <a:pt x="5241372" y="658583"/>
                    <a:pt x="5235097" y="677409"/>
                  </a:cubicBezTo>
                  <a:cubicBezTo>
                    <a:pt x="5225684" y="713492"/>
                    <a:pt x="5217840" y="743300"/>
                    <a:pt x="5211564" y="765264"/>
                  </a:cubicBezTo>
                  <a:cubicBezTo>
                    <a:pt x="5192738" y="829586"/>
                    <a:pt x="5177050" y="882927"/>
                    <a:pt x="5164499" y="926854"/>
                  </a:cubicBezTo>
                  <a:cubicBezTo>
                    <a:pt x="5161361" y="937836"/>
                    <a:pt x="5158223" y="945680"/>
                    <a:pt x="5156655" y="947249"/>
                  </a:cubicBezTo>
                  <a:cubicBezTo>
                    <a:pt x="5153517" y="955093"/>
                    <a:pt x="5147242" y="961369"/>
                    <a:pt x="5139398" y="964506"/>
                  </a:cubicBezTo>
                  <a:lnTo>
                    <a:pt x="5137829" y="807623"/>
                  </a:lnTo>
                  <a:cubicBezTo>
                    <a:pt x="5137829" y="790365"/>
                    <a:pt x="5137829" y="780952"/>
                    <a:pt x="5137829" y="779384"/>
                  </a:cubicBezTo>
                  <a:cubicBezTo>
                    <a:pt x="5137829" y="768402"/>
                    <a:pt x="5140967" y="758988"/>
                    <a:pt x="5147242" y="751144"/>
                  </a:cubicBezTo>
                  <a:cubicBezTo>
                    <a:pt x="5144104" y="748007"/>
                    <a:pt x="5136260" y="744869"/>
                    <a:pt x="5125278" y="740163"/>
                  </a:cubicBezTo>
                  <a:cubicBezTo>
                    <a:pt x="5115865" y="737025"/>
                    <a:pt x="5109590" y="733887"/>
                    <a:pt x="5106452" y="729181"/>
                  </a:cubicBezTo>
                  <a:cubicBezTo>
                    <a:pt x="5103314" y="722905"/>
                    <a:pt x="5098608" y="705648"/>
                    <a:pt x="5092333" y="680546"/>
                  </a:cubicBezTo>
                  <a:cubicBezTo>
                    <a:pt x="5087626" y="658583"/>
                    <a:pt x="5081351" y="642895"/>
                    <a:pt x="5071937" y="631913"/>
                  </a:cubicBezTo>
                  <a:cubicBezTo>
                    <a:pt x="5062525" y="635051"/>
                    <a:pt x="5056249" y="642895"/>
                    <a:pt x="5051543" y="652307"/>
                  </a:cubicBezTo>
                  <a:cubicBezTo>
                    <a:pt x="5045267" y="666427"/>
                    <a:pt x="5042130" y="674271"/>
                    <a:pt x="5037423" y="677409"/>
                  </a:cubicBezTo>
                  <a:lnTo>
                    <a:pt x="5006047" y="682116"/>
                  </a:lnTo>
                  <a:cubicBezTo>
                    <a:pt x="5002909" y="678978"/>
                    <a:pt x="4999771" y="674271"/>
                    <a:pt x="4998202" y="669565"/>
                  </a:cubicBezTo>
                  <a:cubicBezTo>
                    <a:pt x="4996633" y="663289"/>
                    <a:pt x="4995065" y="658583"/>
                    <a:pt x="4993496" y="655445"/>
                  </a:cubicBezTo>
                  <a:cubicBezTo>
                    <a:pt x="4949568" y="539351"/>
                    <a:pt x="4916623" y="453065"/>
                    <a:pt x="4894659" y="395019"/>
                  </a:cubicBezTo>
                  <a:cubicBezTo>
                    <a:pt x="4889953" y="382467"/>
                    <a:pt x="4888384" y="371486"/>
                    <a:pt x="4888384" y="362072"/>
                  </a:cubicBezTo>
                  <a:cubicBezTo>
                    <a:pt x="4888384" y="351090"/>
                    <a:pt x="4891521" y="340109"/>
                    <a:pt x="4899365" y="329127"/>
                  </a:cubicBezTo>
                  <a:cubicBezTo>
                    <a:pt x="4896228" y="321283"/>
                    <a:pt x="4893090" y="315007"/>
                    <a:pt x="4891521" y="313439"/>
                  </a:cubicBezTo>
                  <a:cubicBezTo>
                    <a:pt x="4888384" y="307163"/>
                    <a:pt x="4885246" y="300888"/>
                    <a:pt x="4880540" y="297751"/>
                  </a:cubicBezTo>
                  <a:cubicBezTo>
                    <a:pt x="4864851" y="282062"/>
                    <a:pt x="4858576" y="263236"/>
                    <a:pt x="4864851" y="241272"/>
                  </a:cubicBezTo>
                  <a:cubicBezTo>
                    <a:pt x="4866420" y="238135"/>
                    <a:pt x="4864851" y="230291"/>
                    <a:pt x="4863282" y="217739"/>
                  </a:cubicBezTo>
                  <a:cubicBezTo>
                    <a:pt x="4861713" y="208327"/>
                    <a:pt x="4863282" y="202051"/>
                    <a:pt x="4867989" y="197345"/>
                  </a:cubicBezTo>
                  <a:cubicBezTo>
                    <a:pt x="4866420" y="195776"/>
                    <a:pt x="4864851" y="194207"/>
                    <a:pt x="4861713" y="191070"/>
                  </a:cubicBezTo>
                  <a:cubicBezTo>
                    <a:pt x="4858576" y="189500"/>
                    <a:pt x="4857007" y="187932"/>
                    <a:pt x="4855438" y="186362"/>
                  </a:cubicBezTo>
                  <a:cubicBezTo>
                    <a:pt x="4853869" y="186362"/>
                    <a:pt x="4850732" y="189500"/>
                    <a:pt x="4847594" y="192638"/>
                  </a:cubicBezTo>
                  <a:cubicBezTo>
                    <a:pt x="4844456" y="195776"/>
                    <a:pt x="4841319" y="197345"/>
                    <a:pt x="4839750" y="197345"/>
                  </a:cubicBezTo>
                  <a:cubicBezTo>
                    <a:pt x="4836612" y="194207"/>
                    <a:pt x="4835043" y="189500"/>
                    <a:pt x="4836612" y="184794"/>
                  </a:cubicBezTo>
                  <a:cubicBezTo>
                    <a:pt x="4838181" y="175381"/>
                    <a:pt x="4838181" y="170674"/>
                    <a:pt x="4838181" y="170674"/>
                  </a:cubicBezTo>
                  <a:cubicBezTo>
                    <a:pt x="4830337" y="165968"/>
                    <a:pt x="4825630" y="161261"/>
                    <a:pt x="4825630" y="156555"/>
                  </a:cubicBezTo>
                  <a:cubicBezTo>
                    <a:pt x="4825630" y="153417"/>
                    <a:pt x="4825630" y="150279"/>
                    <a:pt x="4825630" y="145573"/>
                  </a:cubicBezTo>
                  <a:lnTo>
                    <a:pt x="4825630" y="144005"/>
                  </a:lnTo>
                  <a:cubicBezTo>
                    <a:pt x="4825630" y="144005"/>
                    <a:pt x="4825630" y="142435"/>
                    <a:pt x="4825630" y="142435"/>
                  </a:cubicBezTo>
                  <a:cubicBezTo>
                    <a:pt x="4825630" y="136160"/>
                    <a:pt x="4824061" y="129885"/>
                    <a:pt x="4824061" y="120472"/>
                  </a:cubicBezTo>
                  <a:cubicBezTo>
                    <a:pt x="4822492" y="106352"/>
                    <a:pt x="4822492" y="93802"/>
                    <a:pt x="4824061" y="85957"/>
                  </a:cubicBezTo>
                  <a:cubicBezTo>
                    <a:pt x="4825630" y="76544"/>
                    <a:pt x="4825630" y="68700"/>
                    <a:pt x="4822492" y="59287"/>
                  </a:cubicBezTo>
                  <a:cubicBezTo>
                    <a:pt x="4822492" y="56149"/>
                    <a:pt x="4825630" y="53011"/>
                    <a:pt x="4828768" y="49874"/>
                  </a:cubicBezTo>
                  <a:cubicBezTo>
                    <a:pt x="4831906" y="46737"/>
                    <a:pt x="4831906" y="43599"/>
                    <a:pt x="4831906" y="40461"/>
                  </a:cubicBezTo>
                  <a:cubicBezTo>
                    <a:pt x="4831906" y="37323"/>
                    <a:pt x="4831906" y="35754"/>
                    <a:pt x="4828768" y="34186"/>
                  </a:cubicBezTo>
                  <a:cubicBezTo>
                    <a:pt x="4825630" y="32617"/>
                    <a:pt x="4822492" y="29479"/>
                    <a:pt x="4822492" y="27910"/>
                  </a:cubicBezTo>
                  <a:lnTo>
                    <a:pt x="4822492" y="13790"/>
                  </a:lnTo>
                  <a:cubicBezTo>
                    <a:pt x="4822492" y="7516"/>
                    <a:pt x="4819355" y="2809"/>
                    <a:pt x="4813079" y="-329"/>
                  </a:cubicBezTo>
                  <a:cubicBezTo>
                    <a:pt x="4809942" y="2809"/>
                    <a:pt x="4806804" y="7516"/>
                    <a:pt x="4806804" y="12222"/>
                  </a:cubicBezTo>
                  <a:cubicBezTo>
                    <a:pt x="4806804" y="13790"/>
                    <a:pt x="4806804" y="18498"/>
                    <a:pt x="4808373" y="24772"/>
                  </a:cubicBezTo>
                  <a:cubicBezTo>
                    <a:pt x="4806804" y="27910"/>
                    <a:pt x="4805235" y="31048"/>
                    <a:pt x="4802098" y="35754"/>
                  </a:cubicBezTo>
                  <a:cubicBezTo>
                    <a:pt x="4798960" y="40461"/>
                    <a:pt x="4797391" y="43599"/>
                    <a:pt x="4795822" y="45167"/>
                  </a:cubicBezTo>
                  <a:cubicBezTo>
                    <a:pt x="4795822" y="48305"/>
                    <a:pt x="4797391" y="49874"/>
                    <a:pt x="4802098" y="53011"/>
                  </a:cubicBezTo>
                  <a:cubicBezTo>
                    <a:pt x="4805235" y="54581"/>
                    <a:pt x="4805235" y="56149"/>
                    <a:pt x="4805235" y="59287"/>
                  </a:cubicBezTo>
                  <a:lnTo>
                    <a:pt x="4805235" y="145573"/>
                  </a:lnTo>
                  <a:cubicBezTo>
                    <a:pt x="4802098" y="145573"/>
                    <a:pt x="4800529" y="145573"/>
                    <a:pt x="4797391" y="145573"/>
                  </a:cubicBezTo>
                  <a:cubicBezTo>
                    <a:pt x="4794254" y="145573"/>
                    <a:pt x="4792685" y="148711"/>
                    <a:pt x="4792685" y="151849"/>
                  </a:cubicBezTo>
                  <a:cubicBezTo>
                    <a:pt x="4792685" y="153417"/>
                    <a:pt x="4792685" y="154986"/>
                    <a:pt x="4794254" y="159693"/>
                  </a:cubicBezTo>
                  <a:cubicBezTo>
                    <a:pt x="4795822" y="162830"/>
                    <a:pt x="4794254" y="165968"/>
                    <a:pt x="4792685" y="167537"/>
                  </a:cubicBezTo>
                  <a:cubicBezTo>
                    <a:pt x="4789547" y="165968"/>
                    <a:pt x="4787978" y="165968"/>
                    <a:pt x="4786409" y="164399"/>
                  </a:cubicBezTo>
                  <a:cubicBezTo>
                    <a:pt x="4783271" y="162830"/>
                    <a:pt x="4781703" y="161261"/>
                    <a:pt x="4781703" y="159693"/>
                  </a:cubicBezTo>
                  <a:cubicBezTo>
                    <a:pt x="4780134" y="158124"/>
                    <a:pt x="4781703" y="154986"/>
                    <a:pt x="4781703" y="151849"/>
                  </a:cubicBezTo>
                  <a:cubicBezTo>
                    <a:pt x="4783271" y="148711"/>
                    <a:pt x="4784840" y="145573"/>
                    <a:pt x="4786409" y="144005"/>
                  </a:cubicBezTo>
                  <a:cubicBezTo>
                    <a:pt x="4783271" y="139297"/>
                    <a:pt x="4781703" y="136160"/>
                    <a:pt x="4781703" y="136160"/>
                  </a:cubicBezTo>
                  <a:cubicBezTo>
                    <a:pt x="4780134" y="133023"/>
                    <a:pt x="4776996" y="131453"/>
                    <a:pt x="4773858" y="131453"/>
                  </a:cubicBezTo>
                  <a:cubicBezTo>
                    <a:pt x="4770721" y="133023"/>
                    <a:pt x="4769152" y="134591"/>
                    <a:pt x="4767583" y="136160"/>
                  </a:cubicBezTo>
                  <a:cubicBezTo>
                    <a:pt x="4767583" y="137729"/>
                    <a:pt x="4766014" y="139297"/>
                    <a:pt x="4764446" y="142435"/>
                  </a:cubicBezTo>
                  <a:cubicBezTo>
                    <a:pt x="4764446" y="154986"/>
                    <a:pt x="4766014" y="173812"/>
                    <a:pt x="4767583" y="198914"/>
                  </a:cubicBezTo>
                  <a:cubicBezTo>
                    <a:pt x="4767583" y="220877"/>
                    <a:pt x="4761308" y="239703"/>
                    <a:pt x="4748757" y="255392"/>
                  </a:cubicBezTo>
                  <a:cubicBezTo>
                    <a:pt x="4745619" y="255392"/>
                    <a:pt x="4742482" y="256960"/>
                    <a:pt x="4740913" y="256960"/>
                  </a:cubicBezTo>
                  <a:cubicBezTo>
                    <a:pt x="4736206" y="258530"/>
                    <a:pt x="4733069" y="261667"/>
                    <a:pt x="4731500" y="266374"/>
                  </a:cubicBezTo>
                  <a:cubicBezTo>
                    <a:pt x="4737775" y="280493"/>
                    <a:pt x="4742482" y="293044"/>
                    <a:pt x="4742482" y="300888"/>
                  </a:cubicBezTo>
                  <a:cubicBezTo>
                    <a:pt x="4742482" y="310301"/>
                    <a:pt x="4739344" y="319714"/>
                    <a:pt x="4733069" y="330696"/>
                  </a:cubicBezTo>
                  <a:lnTo>
                    <a:pt x="4609130" y="616224"/>
                  </a:lnTo>
                  <a:cubicBezTo>
                    <a:pt x="4609130" y="617793"/>
                    <a:pt x="4607562" y="620931"/>
                    <a:pt x="4607562" y="624068"/>
                  </a:cubicBezTo>
                  <a:cubicBezTo>
                    <a:pt x="4605993" y="627206"/>
                    <a:pt x="4604424" y="628775"/>
                    <a:pt x="4602855" y="628775"/>
                  </a:cubicBezTo>
                  <a:cubicBezTo>
                    <a:pt x="4598149" y="625637"/>
                    <a:pt x="4593442" y="617793"/>
                    <a:pt x="4587167" y="608380"/>
                  </a:cubicBezTo>
                  <a:cubicBezTo>
                    <a:pt x="4580892" y="597398"/>
                    <a:pt x="4574616" y="591123"/>
                    <a:pt x="4569909" y="586416"/>
                  </a:cubicBezTo>
                  <a:cubicBezTo>
                    <a:pt x="4563634" y="598967"/>
                    <a:pt x="4554221" y="616224"/>
                    <a:pt x="4541671" y="641325"/>
                  </a:cubicBezTo>
                  <a:cubicBezTo>
                    <a:pt x="4530689" y="664858"/>
                    <a:pt x="4521276" y="682116"/>
                    <a:pt x="4515000" y="694666"/>
                  </a:cubicBezTo>
                  <a:lnTo>
                    <a:pt x="4497743" y="694666"/>
                  </a:lnTo>
                  <a:cubicBezTo>
                    <a:pt x="4493037" y="694666"/>
                    <a:pt x="4489899" y="696235"/>
                    <a:pt x="4488330" y="696235"/>
                  </a:cubicBezTo>
                  <a:cubicBezTo>
                    <a:pt x="4485192" y="696235"/>
                    <a:pt x="4483623" y="699372"/>
                    <a:pt x="4482055" y="702510"/>
                  </a:cubicBezTo>
                  <a:cubicBezTo>
                    <a:pt x="4485192" y="718199"/>
                    <a:pt x="4486761" y="730749"/>
                    <a:pt x="4485192" y="738593"/>
                  </a:cubicBezTo>
                  <a:cubicBezTo>
                    <a:pt x="4483623" y="752713"/>
                    <a:pt x="4475779" y="779384"/>
                    <a:pt x="4461660" y="815467"/>
                  </a:cubicBezTo>
                  <a:cubicBezTo>
                    <a:pt x="4455385" y="807623"/>
                    <a:pt x="4450678" y="799778"/>
                    <a:pt x="4445971" y="788796"/>
                  </a:cubicBezTo>
                  <a:cubicBezTo>
                    <a:pt x="4442834" y="782521"/>
                    <a:pt x="4439696" y="773108"/>
                    <a:pt x="4436558" y="760558"/>
                  </a:cubicBezTo>
                  <a:cubicBezTo>
                    <a:pt x="4406751" y="657014"/>
                    <a:pt x="4384787" y="578572"/>
                    <a:pt x="4369099" y="526800"/>
                  </a:cubicBezTo>
                  <a:cubicBezTo>
                    <a:pt x="4365961" y="515818"/>
                    <a:pt x="4364392" y="506406"/>
                    <a:pt x="4364392" y="498561"/>
                  </a:cubicBezTo>
                  <a:cubicBezTo>
                    <a:pt x="4364392" y="489149"/>
                    <a:pt x="4367530" y="479735"/>
                    <a:pt x="4372236" y="471891"/>
                  </a:cubicBezTo>
                  <a:cubicBezTo>
                    <a:pt x="4369099" y="467185"/>
                    <a:pt x="4365961" y="462478"/>
                    <a:pt x="4364392" y="459341"/>
                  </a:cubicBezTo>
                  <a:cubicBezTo>
                    <a:pt x="4362823" y="456203"/>
                    <a:pt x="4362823" y="454634"/>
                    <a:pt x="4362823" y="451496"/>
                  </a:cubicBezTo>
                  <a:cubicBezTo>
                    <a:pt x="4362823" y="449928"/>
                    <a:pt x="4362823" y="446790"/>
                    <a:pt x="4364392" y="443652"/>
                  </a:cubicBezTo>
                  <a:cubicBezTo>
                    <a:pt x="4376943" y="434240"/>
                    <a:pt x="4383218" y="426395"/>
                    <a:pt x="4386356" y="421688"/>
                  </a:cubicBezTo>
                  <a:cubicBezTo>
                    <a:pt x="4389493" y="415413"/>
                    <a:pt x="4387925" y="409138"/>
                    <a:pt x="4381649" y="404431"/>
                  </a:cubicBezTo>
                  <a:cubicBezTo>
                    <a:pt x="4380081" y="402863"/>
                    <a:pt x="4376943" y="402863"/>
                    <a:pt x="4372236" y="402863"/>
                  </a:cubicBezTo>
                  <a:cubicBezTo>
                    <a:pt x="4367530" y="404431"/>
                    <a:pt x="4364392" y="402863"/>
                    <a:pt x="4361254" y="401293"/>
                  </a:cubicBezTo>
                  <a:cubicBezTo>
                    <a:pt x="4359685" y="395019"/>
                    <a:pt x="4358116" y="388743"/>
                    <a:pt x="4359685" y="380899"/>
                  </a:cubicBezTo>
                  <a:cubicBezTo>
                    <a:pt x="4361254" y="376192"/>
                    <a:pt x="4362823" y="369917"/>
                    <a:pt x="4364392" y="360504"/>
                  </a:cubicBezTo>
                  <a:cubicBezTo>
                    <a:pt x="4362823" y="358935"/>
                    <a:pt x="4361254" y="354228"/>
                    <a:pt x="4358116" y="346384"/>
                  </a:cubicBezTo>
                  <a:cubicBezTo>
                    <a:pt x="4345566" y="349522"/>
                    <a:pt x="4342428" y="344816"/>
                    <a:pt x="4337722" y="344816"/>
                  </a:cubicBezTo>
                  <a:moveTo>
                    <a:pt x="1640890" y="859394"/>
                  </a:moveTo>
                  <a:cubicBezTo>
                    <a:pt x="1644028" y="860963"/>
                    <a:pt x="1645597" y="862532"/>
                    <a:pt x="1644028" y="864100"/>
                  </a:cubicBezTo>
                  <a:cubicBezTo>
                    <a:pt x="1644028" y="865670"/>
                    <a:pt x="1640890" y="867238"/>
                    <a:pt x="1637752" y="868807"/>
                  </a:cubicBezTo>
                  <a:cubicBezTo>
                    <a:pt x="1636184" y="864100"/>
                    <a:pt x="1637752" y="860963"/>
                    <a:pt x="1640890" y="859394"/>
                  </a:cubicBezTo>
                  <a:moveTo>
                    <a:pt x="1151413" y="2084656"/>
                  </a:moveTo>
                  <a:lnTo>
                    <a:pt x="1167101" y="2059555"/>
                  </a:lnTo>
                  <a:cubicBezTo>
                    <a:pt x="1179652" y="2134859"/>
                    <a:pt x="1184359" y="2172511"/>
                    <a:pt x="1184359" y="2174080"/>
                  </a:cubicBezTo>
                  <a:cubicBezTo>
                    <a:pt x="1189065" y="2216438"/>
                    <a:pt x="1187496" y="2254091"/>
                    <a:pt x="1179652" y="2287036"/>
                  </a:cubicBezTo>
                  <a:cubicBezTo>
                    <a:pt x="1187496" y="2301156"/>
                    <a:pt x="1189065" y="2318413"/>
                    <a:pt x="1184359" y="2340377"/>
                  </a:cubicBezTo>
                  <a:cubicBezTo>
                    <a:pt x="1182790" y="2348221"/>
                    <a:pt x="1182790" y="2356065"/>
                    <a:pt x="1182790" y="2367046"/>
                  </a:cubicBezTo>
                  <a:cubicBezTo>
                    <a:pt x="1182790" y="2373322"/>
                    <a:pt x="1182790" y="2382735"/>
                    <a:pt x="1182790" y="2393717"/>
                  </a:cubicBezTo>
                  <a:cubicBezTo>
                    <a:pt x="1182790" y="2500398"/>
                    <a:pt x="1182790" y="2575703"/>
                    <a:pt x="1182790" y="2619630"/>
                  </a:cubicBezTo>
                  <a:cubicBezTo>
                    <a:pt x="1182790" y="2622768"/>
                    <a:pt x="1181221" y="2632180"/>
                    <a:pt x="1178083" y="2644731"/>
                  </a:cubicBezTo>
                  <a:cubicBezTo>
                    <a:pt x="1174945" y="2654144"/>
                    <a:pt x="1176514" y="2663557"/>
                    <a:pt x="1178083" y="2669833"/>
                  </a:cubicBezTo>
                  <a:cubicBezTo>
                    <a:pt x="1137293" y="2709054"/>
                    <a:pt x="1107486" y="2735723"/>
                    <a:pt x="1091797" y="2751412"/>
                  </a:cubicBezTo>
                  <a:cubicBezTo>
                    <a:pt x="1058852" y="2781220"/>
                    <a:pt x="1029044" y="2807890"/>
                    <a:pt x="1000805" y="2831423"/>
                  </a:cubicBezTo>
                  <a:lnTo>
                    <a:pt x="1000805" y="2390579"/>
                  </a:lnTo>
                  <a:cubicBezTo>
                    <a:pt x="1000805" y="2357634"/>
                    <a:pt x="1008649" y="2327826"/>
                    <a:pt x="1025906" y="2298018"/>
                  </a:cubicBezTo>
                  <a:cubicBezTo>
                    <a:pt x="1041594" y="2271348"/>
                    <a:pt x="1061989" y="2235265"/>
                    <a:pt x="1088659" y="2191337"/>
                  </a:cubicBezTo>
                  <a:cubicBezTo>
                    <a:pt x="1120036" y="2136428"/>
                    <a:pt x="1142000" y="2101914"/>
                    <a:pt x="1151413" y="2084656"/>
                  </a:cubicBezTo>
                  <a:moveTo>
                    <a:pt x="850196" y="2429800"/>
                  </a:moveTo>
                  <a:cubicBezTo>
                    <a:pt x="850196" y="2421956"/>
                    <a:pt x="853334" y="2415681"/>
                    <a:pt x="862747" y="2407837"/>
                  </a:cubicBezTo>
                  <a:cubicBezTo>
                    <a:pt x="869022" y="2399993"/>
                    <a:pt x="878435" y="2393717"/>
                    <a:pt x="887848" y="2387442"/>
                  </a:cubicBezTo>
                  <a:cubicBezTo>
                    <a:pt x="894124" y="2382735"/>
                    <a:pt x="903537" y="2376460"/>
                    <a:pt x="916087" y="2368616"/>
                  </a:cubicBezTo>
                  <a:cubicBezTo>
                    <a:pt x="903537" y="2404699"/>
                    <a:pt x="881573" y="2447058"/>
                    <a:pt x="850196" y="2492553"/>
                  </a:cubicBezTo>
                  <a:lnTo>
                    <a:pt x="850196" y="2429800"/>
                  </a:lnTo>
                  <a:moveTo>
                    <a:pt x="1063558" y="2161529"/>
                  </a:moveTo>
                  <a:lnTo>
                    <a:pt x="1063558" y="2161529"/>
                  </a:lnTo>
                  <a:lnTo>
                    <a:pt x="1063558" y="2161529"/>
                  </a:lnTo>
                  <a:cubicBezTo>
                    <a:pt x="1061989" y="2159961"/>
                    <a:pt x="1061989" y="2159961"/>
                    <a:pt x="1063558" y="2161529"/>
                  </a:cubicBezTo>
                  <a:moveTo>
                    <a:pt x="1022768" y="2210163"/>
                  </a:moveTo>
                  <a:cubicBezTo>
                    <a:pt x="1029044" y="2202319"/>
                    <a:pt x="1038457" y="2191337"/>
                    <a:pt x="1051007" y="2178786"/>
                  </a:cubicBezTo>
                  <a:cubicBezTo>
                    <a:pt x="1046301" y="2189768"/>
                    <a:pt x="1040026" y="2202319"/>
                    <a:pt x="1032181" y="2214870"/>
                  </a:cubicBezTo>
                  <a:cubicBezTo>
                    <a:pt x="1027475" y="2222714"/>
                    <a:pt x="1019631" y="2235265"/>
                    <a:pt x="1008649" y="2250953"/>
                  </a:cubicBezTo>
                  <a:cubicBezTo>
                    <a:pt x="1008649" y="2236833"/>
                    <a:pt x="1013355" y="2222714"/>
                    <a:pt x="1022768" y="2210163"/>
                  </a:cubicBezTo>
                  <a:moveTo>
                    <a:pt x="988254" y="2359202"/>
                  </a:moveTo>
                  <a:cubicBezTo>
                    <a:pt x="989823" y="2357634"/>
                    <a:pt x="991392" y="2357634"/>
                    <a:pt x="994529" y="2357634"/>
                  </a:cubicBezTo>
                  <a:cubicBezTo>
                    <a:pt x="994529" y="2410975"/>
                    <a:pt x="994529" y="2490985"/>
                    <a:pt x="994529" y="2597666"/>
                  </a:cubicBezTo>
                  <a:cubicBezTo>
                    <a:pt x="994529" y="2691796"/>
                    <a:pt x="992960" y="2771807"/>
                    <a:pt x="991392" y="2839267"/>
                  </a:cubicBezTo>
                  <a:cubicBezTo>
                    <a:pt x="947464" y="2878488"/>
                    <a:pt x="898830" y="2917709"/>
                    <a:pt x="845490" y="2955360"/>
                  </a:cubicBezTo>
                  <a:lnTo>
                    <a:pt x="845490" y="2870644"/>
                  </a:lnTo>
                  <a:cubicBezTo>
                    <a:pt x="847059" y="2760825"/>
                    <a:pt x="847059" y="2679246"/>
                    <a:pt x="845490" y="2624336"/>
                  </a:cubicBezTo>
                  <a:cubicBezTo>
                    <a:pt x="845490" y="2613354"/>
                    <a:pt x="847059" y="2600804"/>
                    <a:pt x="848627" y="2586684"/>
                  </a:cubicBezTo>
                  <a:cubicBezTo>
                    <a:pt x="851765" y="2570995"/>
                    <a:pt x="854903" y="2558445"/>
                    <a:pt x="854903" y="2549032"/>
                  </a:cubicBezTo>
                  <a:cubicBezTo>
                    <a:pt x="854903" y="2544326"/>
                    <a:pt x="858040" y="2538050"/>
                    <a:pt x="862747" y="2533344"/>
                  </a:cubicBezTo>
                  <a:cubicBezTo>
                    <a:pt x="881573" y="2509811"/>
                    <a:pt x="903537" y="2481572"/>
                    <a:pt x="925500" y="2447058"/>
                  </a:cubicBezTo>
                  <a:cubicBezTo>
                    <a:pt x="952171" y="2407837"/>
                    <a:pt x="972566" y="2378029"/>
                    <a:pt x="985116" y="2359202"/>
                  </a:cubicBezTo>
                  <a:cubicBezTo>
                    <a:pt x="986685" y="2360772"/>
                    <a:pt x="988254" y="2359202"/>
                    <a:pt x="988254" y="2359202"/>
                  </a:cubicBezTo>
                  <a:moveTo>
                    <a:pt x="956877" y="2326257"/>
                  </a:moveTo>
                  <a:cubicBezTo>
                    <a:pt x="955308" y="2323119"/>
                    <a:pt x="953740" y="2319981"/>
                    <a:pt x="955308" y="2316844"/>
                  </a:cubicBezTo>
                  <a:cubicBezTo>
                    <a:pt x="955308" y="2315275"/>
                    <a:pt x="956877" y="2313707"/>
                    <a:pt x="958446" y="2309000"/>
                  </a:cubicBezTo>
                  <a:cubicBezTo>
                    <a:pt x="963153" y="2301156"/>
                    <a:pt x="975703" y="2280760"/>
                    <a:pt x="992960" y="2249384"/>
                  </a:cubicBezTo>
                  <a:cubicBezTo>
                    <a:pt x="992960" y="2268210"/>
                    <a:pt x="989823" y="2282330"/>
                    <a:pt x="985116" y="2294880"/>
                  </a:cubicBezTo>
                  <a:cubicBezTo>
                    <a:pt x="978841" y="2307431"/>
                    <a:pt x="969428" y="2316844"/>
                    <a:pt x="956877" y="2326257"/>
                  </a:cubicBezTo>
                  <a:moveTo>
                    <a:pt x="923932" y="2330963"/>
                  </a:moveTo>
                  <a:cubicBezTo>
                    <a:pt x="930207" y="2323119"/>
                    <a:pt x="936482" y="2316844"/>
                    <a:pt x="942758" y="2312137"/>
                  </a:cubicBezTo>
                  <a:cubicBezTo>
                    <a:pt x="938051" y="2323119"/>
                    <a:pt x="934913" y="2330963"/>
                    <a:pt x="928638" y="2335670"/>
                  </a:cubicBezTo>
                  <a:cubicBezTo>
                    <a:pt x="922363" y="2343514"/>
                    <a:pt x="916087" y="2348221"/>
                    <a:pt x="906674" y="2351358"/>
                  </a:cubicBezTo>
                  <a:cubicBezTo>
                    <a:pt x="914519" y="2341945"/>
                    <a:pt x="919225" y="2335670"/>
                    <a:pt x="923932" y="2330963"/>
                  </a:cubicBezTo>
                  <a:moveTo>
                    <a:pt x="942758" y="2359202"/>
                  </a:moveTo>
                  <a:cubicBezTo>
                    <a:pt x="942758" y="2360772"/>
                    <a:pt x="941189" y="2362340"/>
                    <a:pt x="939620" y="2363910"/>
                  </a:cubicBezTo>
                  <a:cubicBezTo>
                    <a:pt x="939620" y="2360772"/>
                    <a:pt x="941189" y="2357634"/>
                    <a:pt x="942758" y="2352928"/>
                  </a:cubicBezTo>
                  <a:cubicBezTo>
                    <a:pt x="942758" y="2356065"/>
                    <a:pt x="942758" y="2357634"/>
                    <a:pt x="942758" y="2359202"/>
                  </a:cubicBezTo>
                  <a:moveTo>
                    <a:pt x="931776" y="2368616"/>
                  </a:moveTo>
                  <a:lnTo>
                    <a:pt x="931776" y="2368616"/>
                  </a:lnTo>
                  <a:lnTo>
                    <a:pt x="931776" y="2371754"/>
                  </a:lnTo>
                  <a:cubicBezTo>
                    <a:pt x="931776" y="2373322"/>
                    <a:pt x="931776" y="2373322"/>
                    <a:pt x="931776" y="2374891"/>
                  </a:cubicBezTo>
                  <a:cubicBezTo>
                    <a:pt x="931776" y="2378029"/>
                    <a:pt x="930207" y="2379598"/>
                    <a:pt x="927069" y="2379598"/>
                  </a:cubicBezTo>
                  <a:lnTo>
                    <a:pt x="927069" y="2381166"/>
                  </a:lnTo>
                  <a:cubicBezTo>
                    <a:pt x="927069" y="2382735"/>
                    <a:pt x="927069" y="2382735"/>
                    <a:pt x="925500" y="2381166"/>
                  </a:cubicBezTo>
                  <a:lnTo>
                    <a:pt x="927069" y="2379598"/>
                  </a:lnTo>
                  <a:lnTo>
                    <a:pt x="931776" y="2371754"/>
                  </a:lnTo>
                  <a:cubicBezTo>
                    <a:pt x="931776" y="2370184"/>
                    <a:pt x="931776" y="2368616"/>
                    <a:pt x="931776" y="2368616"/>
                  </a:cubicBezTo>
                  <a:moveTo>
                    <a:pt x="550548" y="2735723"/>
                  </a:moveTo>
                  <a:cubicBezTo>
                    <a:pt x="556824" y="2731017"/>
                    <a:pt x="566237" y="2729448"/>
                    <a:pt x="575650" y="2731017"/>
                  </a:cubicBezTo>
                  <a:cubicBezTo>
                    <a:pt x="588200" y="2734155"/>
                    <a:pt x="599182" y="2735723"/>
                    <a:pt x="605458" y="2735723"/>
                  </a:cubicBezTo>
                  <a:cubicBezTo>
                    <a:pt x="588200" y="2776514"/>
                    <a:pt x="580356" y="2798477"/>
                    <a:pt x="578787" y="2800046"/>
                  </a:cubicBezTo>
                  <a:cubicBezTo>
                    <a:pt x="567805" y="2823579"/>
                    <a:pt x="556824" y="2843973"/>
                    <a:pt x="544273" y="2858093"/>
                  </a:cubicBezTo>
                  <a:cubicBezTo>
                    <a:pt x="542704" y="2831423"/>
                    <a:pt x="542704" y="2811028"/>
                    <a:pt x="542704" y="2796908"/>
                  </a:cubicBezTo>
                  <a:cubicBezTo>
                    <a:pt x="544273" y="2773376"/>
                    <a:pt x="545842" y="2752981"/>
                    <a:pt x="550548" y="2735723"/>
                  </a:cubicBezTo>
                  <a:moveTo>
                    <a:pt x="503483" y="2776514"/>
                  </a:moveTo>
                  <a:cubicBezTo>
                    <a:pt x="495639" y="2798477"/>
                    <a:pt x="489364" y="2814165"/>
                    <a:pt x="486226" y="2823579"/>
                  </a:cubicBezTo>
                  <a:cubicBezTo>
                    <a:pt x="478382" y="2840836"/>
                    <a:pt x="470538" y="2854955"/>
                    <a:pt x="462693" y="2867506"/>
                  </a:cubicBezTo>
                  <a:cubicBezTo>
                    <a:pt x="456418" y="2869074"/>
                    <a:pt x="448574" y="2867506"/>
                    <a:pt x="440730" y="2864368"/>
                  </a:cubicBezTo>
                  <a:cubicBezTo>
                    <a:pt x="426610" y="2859662"/>
                    <a:pt x="418766" y="2856524"/>
                    <a:pt x="417197" y="2854955"/>
                  </a:cubicBezTo>
                  <a:lnTo>
                    <a:pt x="503483" y="2776514"/>
                  </a:lnTo>
                  <a:moveTo>
                    <a:pt x="530153" y="2763963"/>
                  </a:moveTo>
                  <a:cubicBezTo>
                    <a:pt x="533291" y="2776514"/>
                    <a:pt x="534860" y="2796908"/>
                    <a:pt x="534860" y="2825147"/>
                  </a:cubicBezTo>
                  <a:cubicBezTo>
                    <a:pt x="534860" y="2853386"/>
                    <a:pt x="531722" y="2873782"/>
                    <a:pt x="528585" y="2887901"/>
                  </a:cubicBezTo>
                  <a:cubicBezTo>
                    <a:pt x="520740" y="2889470"/>
                    <a:pt x="512896" y="2889470"/>
                    <a:pt x="505052" y="2886332"/>
                  </a:cubicBezTo>
                  <a:cubicBezTo>
                    <a:pt x="501914" y="2884763"/>
                    <a:pt x="495639" y="2881626"/>
                    <a:pt x="483088" y="2876919"/>
                  </a:cubicBezTo>
                  <a:cubicBezTo>
                    <a:pt x="483088" y="2865938"/>
                    <a:pt x="487795" y="2848680"/>
                    <a:pt x="497208" y="2825147"/>
                  </a:cubicBezTo>
                  <a:cubicBezTo>
                    <a:pt x="505052" y="2801615"/>
                    <a:pt x="517603" y="2781220"/>
                    <a:pt x="530153" y="2763963"/>
                  </a:cubicBezTo>
                  <a:moveTo>
                    <a:pt x="213248" y="3010270"/>
                  </a:moveTo>
                  <a:lnTo>
                    <a:pt x="216386" y="3014977"/>
                  </a:lnTo>
                  <a:cubicBezTo>
                    <a:pt x="211679" y="3022821"/>
                    <a:pt x="205404" y="3033802"/>
                    <a:pt x="195991" y="3049491"/>
                  </a:cubicBezTo>
                  <a:cubicBezTo>
                    <a:pt x="188147" y="3063611"/>
                    <a:pt x="180303" y="3074593"/>
                    <a:pt x="172458" y="3084005"/>
                  </a:cubicBezTo>
                  <a:cubicBezTo>
                    <a:pt x="166183" y="3082437"/>
                    <a:pt x="159908" y="3079299"/>
                    <a:pt x="153632" y="3074593"/>
                  </a:cubicBezTo>
                  <a:cubicBezTo>
                    <a:pt x="148926" y="3071455"/>
                    <a:pt x="144219" y="3068317"/>
                    <a:pt x="136375" y="3062042"/>
                  </a:cubicBezTo>
                  <a:lnTo>
                    <a:pt x="213248" y="3010270"/>
                  </a:lnTo>
                  <a:moveTo>
                    <a:pt x="257176" y="3036940"/>
                  </a:moveTo>
                  <a:cubicBezTo>
                    <a:pt x="257176" y="3014977"/>
                    <a:pt x="257176" y="2994581"/>
                    <a:pt x="260313" y="2977325"/>
                  </a:cubicBezTo>
                  <a:cubicBezTo>
                    <a:pt x="277571" y="2982031"/>
                    <a:pt x="294828" y="2989875"/>
                    <a:pt x="308947" y="3000857"/>
                  </a:cubicBezTo>
                  <a:cubicBezTo>
                    <a:pt x="299534" y="3029096"/>
                    <a:pt x="283846" y="3060473"/>
                    <a:pt x="258745" y="3094987"/>
                  </a:cubicBezTo>
                  <a:cubicBezTo>
                    <a:pt x="258745" y="3069886"/>
                    <a:pt x="257176" y="3051060"/>
                    <a:pt x="257176" y="3036940"/>
                  </a:cubicBezTo>
                  <a:moveTo>
                    <a:pt x="103430" y="3090281"/>
                  </a:moveTo>
                  <a:cubicBezTo>
                    <a:pt x="106567" y="3102832"/>
                    <a:pt x="108136" y="3120088"/>
                    <a:pt x="106567" y="3142053"/>
                  </a:cubicBezTo>
                  <a:cubicBezTo>
                    <a:pt x="106567" y="3164017"/>
                    <a:pt x="103430" y="3179705"/>
                    <a:pt x="98723" y="3189118"/>
                  </a:cubicBezTo>
                  <a:cubicBezTo>
                    <a:pt x="81466" y="3184411"/>
                    <a:pt x="65777" y="3174998"/>
                    <a:pt x="48520" y="3162447"/>
                  </a:cubicBezTo>
                  <a:cubicBezTo>
                    <a:pt x="61071" y="3137346"/>
                    <a:pt x="78328" y="3113814"/>
                    <a:pt x="103430" y="3090281"/>
                  </a:cubicBezTo>
                  <a:moveTo>
                    <a:pt x="67346" y="3104400"/>
                  </a:moveTo>
                  <a:cubicBezTo>
                    <a:pt x="64209" y="3113814"/>
                    <a:pt x="59502" y="3121658"/>
                    <a:pt x="53227" y="3129502"/>
                  </a:cubicBezTo>
                  <a:cubicBezTo>
                    <a:pt x="48520" y="3135777"/>
                    <a:pt x="40676" y="3143621"/>
                    <a:pt x="31263" y="3153035"/>
                  </a:cubicBezTo>
                  <a:cubicBezTo>
                    <a:pt x="26557" y="3153035"/>
                    <a:pt x="21850" y="3151465"/>
                    <a:pt x="15575" y="3148328"/>
                  </a:cubicBezTo>
                  <a:cubicBezTo>
                    <a:pt x="12437" y="3146759"/>
                    <a:pt x="7731" y="3143621"/>
                    <a:pt x="-114" y="3138915"/>
                  </a:cubicBezTo>
                  <a:lnTo>
                    <a:pt x="67346" y="3104400"/>
                  </a:lnTo>
                  <a:moveTo>
                    <a:pt x="14006" y="3160879"/>
                  </a:moveTo>
                  <a:cubicBezTo>
                    <a:pt x="12437" y="3162447"/>
                    <a:pt x="10868" y="3162447"/>
                    <a:pt x="9299" y="3162447"/>
                  </a:cubicBezTo>
                  <a:cubicBezTo>
                    <a:pt x="9299" y="3162447"/>
                    <a:pt x="7731" y="3160879"/>
                    <a:pt x="7731" y="3160879"/>
                  </a:cubicBezTo>
                  <a:lnTo>
                    <a:pt x="7731" y="3159309"/>
                  </a:lnTo>
                  <a:lnTo>
                    <a:pt x="1455" y="3159309"/>
                  </a:lnTo>
                  <a:cubicBezTo>
                    <a:pt x="4593" y="3154603"/>
                    <a:pt x="7731" y="3154603"/>
                    <a:pt x="7731" y="3159309"/>
                  </a:cubicBezTo>
                  <a:lnTo>
                    <a:pt x="7731" y="3159309"/>
                  </a:lnTo>
                  <a:lnTo>
                    <a:pt x="7731" y="3160879"/>
                  </a:lnTo>
                  <a:lnTo>
                    <a:pt x="14006" y="3160879"/>
                  </a:lnTo>
                  <a:moveTo>
                    <a:pt x="24988" y="3206374"/>
                  </a:moveTo>
                  <a:lnTo>
                    <a:pt x="24988" y="3212650"/>
                  </a:lnTo>
                  <a:cubicBezTo>
                    <a:pt x="20281" y="3218926"/>
                    <a:pt x="14006" y="3222063"/>
                    <a:pt x="7731" y="3218926"/>
                  </a:cubicBezTo>
                  <a:cubicBezTo>
                    <a:pt x="7731" y="3215788"/>
                    <a:pt x="9299" y="3211082"/>
                    <a:pt x="10868" y="3207944"/>
                  </a:cubicBezTo>
                  <a:cubicBezTo>
                    <a:pt x="12437" y="3206374"/>
                    <a:pt x="15575" y="3203238"/>
                    <a:pt x="18712" y="3200100"/>
                  </a:cubicBezTo>
                  <a:cubicBezTo>
                    <a:pt x="23419" y="3201668"/>
                    <a:pt x="24988" y="3204806"/>
                    <a:pt x="24988" y="3206374"/>
                  </a:cubicBezTo>
                  <a:moveTo>
                    <a:pt x="65777" y="3248733"/>
                  </a:moveTo>
                  <a:cubicBezTo>
                    <a:pt x="56364" y="3250303"/>
                    <a:pt x="48520" y="3248733"/>
                    <a:pt x="40676" y="3244027"/>
                  </a:cubicBezTo>
                  <a:cubicBezTo>
                    <a:pt x="51658" y="3237751"/>
                    <a:pt x="57933" y="3234614"/>
                    <a:pt x="62640" y="3233045"/>
                  </a:cubicBezTo>
                  <a:cubicBezTo>
                    <a:pt x="72053" y="3229907"/>
                    <a:pt x="79897" y="3233045"/>
                    <a:pt x="90879" y="3239321"/>
                  </a:cubicBezTo>
                  <a:cubicBezTo>
                    <a:pt x="78328" y="3244027"/>
                    <a:pt x="70484" y="3247165"/>
                    <a:pt x="65777" y="3248733"/>
                  </a:cubicBezTo>
                  <a:moveTo>
                    <a:pt x="94017" y="3251871"/>
                  </a:moveTo>
                  <a:cubicBezTo>
                    <a:pt x="98723" y="3250303"/>
                    <a:pt x="103430" y="3251871"/>
                    <a:pt x="108136" y="3253440"/>
                  </a:cubicBezTo>
                  <a:cubicBezTo>
                    <a:pt x="104998" y="3258147"/>
                    <a:pt x="101861" y="3261284"/>
                    <a:pt x="95585" y="3261284"/>
                  </a:cubicBezTo>
                  <a:cubicBezTo>
                    <a:pt x="94017" y="3261284"/>
                    <a:pt x="89310" y="3259715"/>
                    <a:pt x="81466" y="3256577"/>
                  </a:cubicBezTo>
                  <a:cubicBezTo>
                    <a:pt x="87741" y="3255009"/>
                    <a:pt x="90879" y="3253440"/>
                    <a:pt x="94017" y="3251871"/>
                  </a:cubicBezTo>
                  <a:moveTo>
                    <a:pt x="202266" y="3113814"/>
                  </a:moveTo>
                  <a:cubicBezTo>
                    <a:pt x="206973" y="3116952"/>
                    <a:pt x="213248" y="3123226"/>
                    <a:pt x="222661" y="3131070"/>
                  </a:cubicBezTo>
                  <a:lnTo>
                    <a:pt x="141082" y="3173429"/>
                  </a:lnTo>
                  <a:cubicBezTo>
                    <a:pt x="145788" y="3151465"/>
                    <a:pt x="158339" y="3129502"/>
                    <a:pt x="178734" y="3105969"/>
                  </a:cubicBezTo>
                  <a:cubicBezTo>
                    <a:pt x="191284" y="3107538"/>
                    <a:pt x="197560" y="3110676"/>
                    <a:pt x="202266" y="3113814"/>
                  </a:cubicBezTo>
                  <a:moveTo>
                    <a:pt x="239919" y="3120088"/>
                  </a:moveTo>
                  <a:cubicBezTo>
                    <a:pt x="232074" y="3118520"/>
                    <a:pt x="222661" y="3113814"/>
                    <a:pt x="211679" y="3107538"/>
                  </a:cubicBezTo>
                  <a:cubicBezTo>
                    <a:pt x="195991" y="3098125"/>
                    <a:pt x="186578" y="3093419"/>
                    <a:pt x="186578" y="3091850"/>
                  </a:cubicBezTo>
                  <a:cubicBezTo>
                    <a:pt x="197560" y="3062042"/>
                    <a:pt x="216386" y="3030665"/>
                    <a:pt x="244625" y="3000857"/>
                  </a:cubicBezTo>
                  <a:cubicBezTo>
                    <a:pt x="244625" y="3014977"/>
                    <a:pt x="244625" y="3033802"/>
                    <a:pt x="246194" y="3060473"/>
                  </a:cubicBezTo>
                  <a:cubicBezTo>
                    <a:pt x="246194" y="3084005"/>
                    <a:pt x="244625" y="3104400"/>
                    <a:pt x="239919" y="3120088"/>
                  </a:cubicBezTo>
                  <a:moveTo>
                    <a:pt x="123825" y="3076161"/>
                  </a:moveTo>
                  <a:cubicBezTo>
                    <a:pt x="130100" y="3076161"/>
                    <a:pt x="137944" y="3077731"/>
                    <a:pt x="144219" y="3082437"/>
                  </a:cubicBezTo>
                  <a:cubicBezTo>
                    <a:pt x="145788" y="3084005"/>
                    <a:pt x="153632" y="3087143"/>
                    <a:pt x="163045" y="3094987"/>
                  </a:cubicBezTo>
                  <a:cubicBezTo>
                    <a:pt x="161477" y="3107538"/>
                    <a:pt x="156770" y="3120088"/>
                    <a:pt x="147357" y="3132640"/>
                  </a:cubicBezTo>
                  <a:cubicBezTo>
                    <a:pt x="145788" y="3135777"/>
                    <a:pt x="137944" y="3146759"/>
                    <a:pt x="122256" y="3165585"/>
                  </a:cubicBezTo>
                  <a:cubicBezTo>
                    <a:pt x="120687" y="3140484"/>
                    <a:pt x="120687" y="3112244"/>
                    <a:pt x="123825" y="3076161"/>
                  </a:cubicBezTo>
                  <a:moveTo>
                    <a:pt x="123825" y="3244027"/>
                  </a:moveTo>
                  <a:cubicBezTo>
                    <a:pt x="128531" y="3239321"/>
                    <a:pt x="133238" y="3237751"/>
                    <a:pt x="141082" y="3237751"/>
                  </a:cubicBezTo>
                  <a:cubicBezTo>
                    <a:pt x="147357" y="3242458"/>
                    <a:pt x="148926" y="3248733"/>
                    <a:pt x="144219" y="3256577"/>
                  </a:cubicBezTo>
                  <a:cubicBezTo>
                    <a:pt x="139513" y="3256577"/>
                    <a:pt x="136375" y="3256577"/>
                    <a:pt x="133238" y="3253440"/>
                  </a:cubicBezTo>
                  <a:cubicBezTo>
                    <a:pt x="130100" y="3251871"/>
                    <a:pt x="126962" y="3248733"/>
                    <a:pt x="123825" y="3244027"/>
                  </a:cubicBezTo>
                  <a:moveTo>
                    <a:pt x="144219" y="3206374"/>
                  </a:moveTo>
                  <a:cubicBezTo>
                    <a:pt x="164614" y="3195393"/>
                    <a:pt x="178734" y="3187549"/>
                    <a:pt x="189716" y="3181273"/>
                  </a:cubicBezTo>
                  <a:cubicBezTo>
                    <a:pt x="206973" y="3171861"/>
                    <a:pt x="222661" y="3165585"/>
                    <a:pt x="235212" y="3164017"/>
                  </a:cubicBezTo>
                  <a:cubicBezTo>
                    <a:pt x="241487" y="3173429"/>
                    <a:pt x="246194" y="3182842"/>
                    <a:pt x="247763" y="3190686"/>
                  </a:cubicBezTo>
                  <a:cubicBezTo>
                    <a:pt x="247763" y="3200100"/>
                    <a:pt x="247763" y="3212650"/>
                    <a:pt x="244625" y="3231476"/>
                  </a:cubicBezTo>
                  <a:cubicBezTo>
                    <a:pt x="230505" y="3234614"/>
                    <a:pt x="213248" y="3231476"/>
                    <a:pt x="194422" y="3225201"/>
                  </a:cubicBezTo>
                  <a:cubicBezTo>
                    <a:pt x="180303" y="3220494"/>
                    <a:pt x="164614" y="3214219"/>
                    <a:pt x="144219" y="3206374"/>
                  </a:cubicBezTo>
                  <a:moveTo>
                    <a:pt x="163045" y="3251871"/>
                  </a:moveTo>
                  <a:cubicBezTo>
                    <a:pt x="163045" y="3248733"/>
                    <a:pt x="163045" y="3245595"/>
                    <a:pt x="166183" y="3242458"/>
                  </a:cubicBezTo>
                  <a:cubicBezTo>
                    <a:pt x="181871" y="3242458"/>
                    <a:pt x="195991" y="3247165"/>
                    <a:pt x="210111" y="3255009"/>
                  </a:cubicBezTo>
                  <a:cubicBezTo>
                    <a:pt x="200698" y="3258147"/>
                    <a:pt x="194422" y="3259715"/>
                    <a:pt x="188147" y="3261284"/>
                  </a:cubicBezTo>
                  <a:cubicBezTo>
                    <a:pt x="180303" y="3262853"/>
                    <a:pt x="172458" y="3262853"/>
                    <a:pt x="166183" y="3261284"/>
                  </a:cubicBezTo>
                  <a:cubicBezTo>
                    <a:pt x="164614" y="3258147"/>
                    <a:pt x="163045" y="3255009"/>
                    <a:pt x="163045" y="3251871"/>
                  </a:cubicBezTo>
                  <a:moveTo>
                    <a:pt x="255607" y="3226770"/>
                  </a:moveTo>
                  <a:cubicBezTo>
                    <a:pt x="252469" y="3214219"/>
                    <a:pt x="250900" y="3200100"/>
                    <a:pt x="254038" y="3184411"/>
                  </a:cubicBezTo>
                  <a:cubicBezTo>
                    <a:pt x="255607" y="3176567"/>
                    <a:pt x="258745" y="3162447"/>
                    <a:pt x="265020" y="3142053"/>
                  </a:cubicBezTo>
                  <a:lnTo>
                    <a:pt x="377976" y="3065179"/>
                  </a:lnTo>
                  <a:cubicBezTo>
                    <a:pt x="384252" y="3069886"/>
                    <a:pt x="387389" y="3077731"/>
                    <a:pt x="387389" y="3087143"/>
                  </a:cubicBezTo>
                  <a:lnTo>
                    <a:pt x="387389" y="3209512"/>
                  </a:lnTo>
                  <a:cubicBezTo>
                    <a:pt x="371701" y="3218926"/>
                    <a:pt x="349737" y="3225201"/>
                    <a:pt x="323067" y="3229907"/>
                  </a:cubicBezTo>
                  <a:cubicBezTo>
                    <a:pt x="316791" y="3231476"/>
                    <a:pt x="305810" y="3229907"/>
                    <a:pt x="290121" y="3226770"/>
                  </a:cubicBezTo>
                  <a:cubicBezTo>
                    <a:pt x="276002" y="3223632"/>
                    <a:pt x="263451" y="3223632"/>
                    <a:pt x="255607" y="3226770"/>
                  </a:cubicBezTo>
                  <a:moveTo>
                    <a:pt x="467400" y="2889470"/>
                  </a:moveTo>
                  <a:cubicBezTo>
                    <a:pt x="475244" y="2887901"/>
                    <a:pt x="484657" y="2889470"/>
                    <a:pt x="490932" y="2891039"/>
                  </a:cubicBezTo>
                  <a:cubicBezTo>
                    <a:pt x="497208" y="2892607"/>
                    <a:pt x="505052" y="2895745"/>
                    <a:pt x="514465" y="2902021"/>
                  </a:cubicBezTo>
                  <a:cubicBezTo>
                    <a:pt x="505052" y="2908295"/>
                    <a:pt x="490932" y="2920847"/>
                    <a:pt x="470538" y="2941242"/>
                  </a:cubicBezTo>
                  <a:cubicBezTo>
                    <a:pt x="453280" y="2956930"/>
                    <a:pt x="439161" y="2969480"/>
                    <a:pt x="428179" y="2975756"/>
                  </a:cubicBezTo>
                  <a:lnTo>
                    <a:pt x="428179" y="2977325"/>
                  </a:lnTo>
                  <a:lnTo>
                    <a:pt x="426610" y="2977325"/>
                  </a:lnTo>
                  <a:cubicBezTo>
                    <a:pt x="426610" y="2977325"/>
                    <a:pt x="426610" y="2975756"/>
                    <a:pt x="428179" y="2975756"/>
                  </a:cubicBezTo>
                  <a:cubicBezTo>
                    <a:pt x="429748" y="2963205"/>
                    <a:pt x="436023" y="2949086"/>
                    <a:pt x="445436" y="2931828"/>
                  </a:cubicBezTo>
                  <a:cubicBezTo>
                    <a:pt x="457987" y="2908295"/>
                    <a:pt x="465831" y="2894176"/>
                    <a:pt x="467400" y="2889470"/>
                  </a:cubicBezTo>
                  <a:moveTo>
                    <a:pt x="431317" y="2870644"/>
                  </a:moveTo>
                  <a:cubicBezTo>
                    <a:pt x="436023" y="2872212"/>
                    <a:pt x="442298" y="2875350"/>
                    <a:pt x="451712" y="2880056"/>
                  </a:cubicBezTo>
                  <a:cubicBezTo>
                    <a:pt x="451712" y="2889470"/>
                    <a:pt x="445436" y="2908295"/>
                    <a:pt x="434454" y="2934966"/>
                  </a:cubicBezTo>
                  <a:cubicBezTo>
                    <a:pt x="421904" y="2961636"/>
                    <a:pt x="410922" y="2982031"/>
                    <a:pt x="398371" y="2997719"/>
                  </a:cubicBezTo>
                  <a:cubicBezTo>
                    <a:pt x="398371" y="2967912"/>
                    <a:pt x="398371" y="2945948"/>
                    <a:pt x="398371" y="2931828"/>
                  </a:cubicBezTo>
                  <a:cubicBezTo>
                    <a:pt x="398371" y="2906727"/>
                    <a:pt x="401509" y="2886332"/>
                    <a:pt x="406215" y="2869074"/>
                  </a:cubicBezTo>
                  <a:cubicBezTo>
                    <a:pt x="414059" y="2867506"/>
                    <a:pt x="421904" y="2869074"/>
                    <a:pt x="431317" y="2870644"/>
                  </a:cubicBezTo>
                  <a:moveTo>
                    <a:pt x="541135" y="3013408"/>
                  </a:moveTo>
                  <a:cubicBezTo>
                    <a:pt x="541135" y="2988307"/>
                    <a:pt x="541135" y="2972618"/>
                    <a:pt x="541135" y="2963205"/>
                  </a:cubicBezTo>
                  <a:cubicBezTo>
                    <a:pt x="542704" y="2933397"/>
                    <a:pt x="552117" y="2909865"/>
                    <a:pt x="570943" y="2891039"/>
                  </a:cubicBezTo>
                  <a:cubicBezTo>
                    <a:pt x="581925" y="2880056"/>
                    <a:pt x="596045" y="2864368"/>
                    <a:pt x="613302" y="2843973"/>
                  </a:cubicBezTo>
                  <a:cubicBezTo>
                    <a:pt x="638403" y="2815735"/>
                    <a:pt x="652523" y="2800046"/>
                    <a:pt x="655660" y="2796908"/>
                  </a:cubicBezTo>
                  <a:cubicBezTo>
                    <a:pt x="660367" y="2792202"/>
                    <a:pt x="663505" y="2789064"/>
                    <a:pt x="665073" y="2785926"/>
                  </a:cubicBezTo>
                  <a:cubicBezTo>
                    <a:pt x="669780" y="2781220"/>
                    <a:pt x="674486" y="2778082"/>
                    <a:pt x="680762" y="2776514"/>
                  </a:cubicBezTo>
                  <a:lnTo>
                    <a:pt x="680762" y="3063611"/>
                  </a:lnTo>
                  <a:cubicBezTo>
                    <a:pt x="663505" y="3076161"/>
                    <a:pt x="639972" y="3088712"/>
                    <a:pt x="611733" y="3104400"/>
                  </a:cubicBezTo>
                  <a:cubicBezTo>
                    <a:pt x="567805" y="3127933"/>
                    <a:pt x="542704" y="3140484"/>
                    <a:pt x="539566" y="3143621"/>
                  </a:cubicBezTo>
                  <a:cubicBezTo>
                    <a:pt x="539566" y="3123226"/>
                    <a:pt x="539566" y="3109107"/>
                    <a:pt x="539566" y="3099694"/>
                  </a:cubicBezTo>
                  <a:cubicBezTo>
                    <a:pt x="539566" y="3084005"/>
                    <a:pt x="539566" y="3069886"/>
                    <a:pt x="539566" y="3060473"/>
                  </a:cubicBezTo>
                  <a:cubicBezTo>
                    <a:pt x="539566" y="3049491"/>
                    <a:pt x="541135" y="3033802"/>
                    <a:pt x="541135" y="3013408"/>
                  </a:cubicBezTo>
                  <a:moveTo>
                    <a:pt x="530153" y="2933397"/>
                  </a:moveTo>
                  <a:cubicBezTo>
                    <a:pt x="531722" y="2963205"/>
                    <a:pt x="533291" y="2999289"/>
                    <a:pt x="533291" y="3043216"/>
                  </a:cubicBezTo>
                  <a:cubicBezTo>
                    <a:pt x="533291" y="3102832"/>
                    <a:pt x="531722" y="3138915"/>
                    <a:pt x="531722" y="3148328"/>
                  </a:cubicBezTo>
                  <a:cubicBezTo>
                    <a:pt x="494070" y="3167154"/>
                    <a:pt x="450143" y="3185980"/>
                    <a:pt x="396802" y="3207944"/>
                  </a:cubicBezTo>
                  <a:cubicBezTo>
                    <a:pt x="396802" y="3170291"/>
                    <a:pt x="396802" y="3142053"/>
                    <a:pt x="396802" y="3123226"/>
                  </a:cubicBezTo>
                  <a:cubicBezTo>
                    <a:pt x="396802" y="3090281"/>
                    <a:pt x="401509" y="3063611"/>
                    <a:pt x="410922" y="3040078"/>
                  </a:cubicBezTo>
                  <a:lnTo>
                    <a:pt x="530153" y="2933397"/>
                  </a:lnTo>
                  <a:moveTo>
                    <a:pt x="385820" y="2894176"/>
                  </a:moveTo>
                  <a:cubicBezTo>
                    <a:pt x="385820" y="2908295"/>
                    <a:pt x="385820" y="2928691"/>
                    <a:pt x="387389" y="2956930"/>
                  </a:cubicBezTo>
                  <a:cubicBezTo>
                    <a:pt x="387389" y="2982031"/>
                    <a:pt x="385820" y="3002426"/>
                    <a:pt x="379545" y="3019683"/>
                  </a:cubicBezTo>
                  <a:cubicBezTo>
                    <a:pt x="359150" y="3013408"/>
                    <a:pt x="343462" y="3005563"/>
                    <a:pt x="327773" y="2994581"/>
                  </a:cubicBezTo>
                  <a:cubicBezTo>
                    <a:pt x="340324" y="2967912"/>
                    <a:pt x="348168" y="2950654"/>
                    <a:pt x="351306" y="2941242"/>
                  </a:cubicBezTo>
                  <a:cubicBezTo>
                    <a:pt x="363857" y="2922415"/>
                    <a:pt x="374839" y="2906727"/>
                    <a:pt x="385820" y="2894176"/>
                  </a:cubicBezTo>
                  <a:moveTo>
                    <a:pt x="294828" y="2980462"/>
                  </a:moveTo>
                  <a:cubicBezTo>
                    <a:pt x="288552" y="2977325"/>
                    <a:pt x="282277" y="2972618"/>
                    <a:pt x="274433" y="2966343"/>
                  </a:cubicBezTo>
                  <a:lnTo>
                    <a:pt x="357581" y="2900451"/>
                  </a:lnTo>
                  <a:cubicBezTo>
                    <a:pt x="346599" y="2933397"/>
                    <a:pt x="332480" y="2961636"/>
                    <a:pt x="316791" y="2986737"/>
                  </a:cubicBezTo>
                  <a:cubicBezTo>
                    <a:pt x="308947" y="2986737"/>
                    <a:pt x="302672" y="2985169"/>
                    <a:pt x="294828" y="2980462"/>
                  </a:cubicBezTo>
                  <a:moveTo>
                    <a:pt x="301103" y="3046354"/>
                  </a:moveTo>
                  <a:cubicBezTo>
                    <a:pt x="310516" y="3029096"/>
                    <a:pt x="318360" y="3016546"/>
                    <a:pt x="327773" y="3008701"/>
                  </a:cubicBezTo>
                  <a:cubicBezTo>
                    <a:pt x="346599" y="3016546"/>
                    <a:pt x="360719" y="3024390"/>
                    <a:pt x="370132" y="3030665"/>
                  </a:cubicBezTo>
                  <a:lnTo>
                    <a:pt x="279139" y="3096556"/>
                  </a:lnTo>
                  <a:cubicBezTo>
                    <a:pt x="282277" y="3080867"/>
                    <a:pt x="290121" y="3063611"/>
                    <a:pt x="301103" y="3046354"/>
                  </a:cubicBezTo>
                  <a:moveTo>
                    <a:pt x="365426" y="3244027"/>
                  </a:moveTo>
                  <a:cubicBezTo>
                    <a:pt x="373270" y="3242458"/>
                    <a:pt x="379545" y="3239321"/>
                    <a:pt x="382683" y="3237751"/>
                  </a:cubicBezTo>
                  <a:cubicBezTo>
                    <a:pt x="385820" y="3245595"/>
                    <a:pt x="385820" y="3251871"/>
                    <a:pt x="382683" y="3258147"/>
                  </a:cubicBezTo>
                  <a:cubicBezTo>
                    <a:pt x="377976" y="3259715"/>
                    <a:pt x="371701" y="3259715"/>
                    <a:pt x="365426" y="3258147"/>
                  </a:cubicBezTo>
                  <a:cubicBezTo>
                    <a:pt x="360719" y="3258147"/>
                    <a:pt x="354444" y="3256577"/>
                    <a:pt x="346599" y="3253440"/>
                  </a:cubicBezTo>
                  <a:cubicBezTo>
                    <a:pt x="352875" y="3250303"/>
                    <a:pt x="357581" y="3247165"/>
                    <a:pt x="365426" y="3244027"/>
                  </a:cubicBezTo>
                  <a:moveTo>
                    <a:pt x="415628" y="3242458"/>
                  </a:moveTo>
                  <a:cubicBezTo>
                    <a:pt x="415628" y="3240889"/>
                    <a:pt x="417197" y="3237751"/>
                    <a:pt x="418766" y="3233045"/>
                  </a:cubicBezTo>
                  <a:cubicBezTo>
                    <a:pt x="426610" y="3229907"/>
                    <a:pt x="431317" y="3229907"/>
                    <a:pt x="436023" y="3236183"/>
                  </a:cubicBezTo>
                  <a:cubicBezTo>
                    <a:pt x="434454" y="3239321"/>
                    <a:pt x="432885" y="3242458"/>
                    <a:pt x="429748" y="3245595"/>
                  </a:cubicBezTo>
                  <a:cubicBezTo>
                    <a:pt x="428179" y="3247165"/>
                    <a:pt x="425041" y="3248733"/>
                    <a:pt x="418766" y="3251871"/>
                  </a:cubicBezTo>
                  <a:cubicBezTo>
                    <a:pt x="415628" y="3248733"/>
                    <a:pt x="414059" y="3245595"/>
                    <a:pt x="415628" y="3242458"/>
                  </a:cubicBezTo>
                  <a:moveTo>
                    <a:pt x="393665" y="3245595"/>
                  </a:moveTo>
                  <a:cubicBezTo>
                    <a:pt x="393665" y="3242458"/>
                    <a:pt x="395233" y="3239321"/>
                    <a:pt x="398371" y="3237751"/>
                  </a:cubicBezTo>
                  <a:cubicBezTo>
                    <a:pt x="399940" y="3240889"/>
                    <a:pt x="401509" y="3244027"/>
                    <a:pt x="399940" y="3247165"/>
                  </a:cubicBezTo>
                  <a:cubicBezTo>
                    <a:pt x="399940" y="3250303"/>
                    <a:pt x="398371" y="3251871"/>
                    <a:pt x="395233" y="3255009"/>
                  </a:cubicBezTo>
                  <a:cubicBezTo>
                    <a:pt x="395233" y="3251871"/>
                    <a:pt x="393665" y="3248733"/>
                    <a:pt x="393665" y="3245595"/>
                  </a:cubicBezTo>
                  <a:moveTo>
                    <a:pt x="457987" y="3220494"/>
                  </a:moveTo>
                  <a:cubicBezTo>
                    <a:pt x="453280" y="3222063"/>
                    <a:pt x="447005" y="3222063"/>
                    <a:pt x="437592" y="3217357"/>
                  </a:cubicBezTo>
                  <a:lnTo>
                    <a:pt x="476813" y="3200100"/>
                  </a:lnTo>
                  <a:cubicBezTo>
                    <a:pt x="468969" y="3211082"/>
                    <a:pt x="462693" y="3217357"/>
                    <a:pt x="457987" y="3220494"/>
                  </a:cubicBezTo>
                  <a:moveTo>
                    <a:pt x="498777" y="3242458"/>
                  </a:moveTo>
                  <a:cubicBezTo>
                    <a:pt x="490932" y="3240889"/>
                    <a:pt x="481519" y="3236183"/>
                    <a:pt x="468969" y="3231476"/>
                  </a:cubicBezTo>
                  <a:cubicBezTo>
                    <a:pt x="475244" y="3223632"/>
                    <a:pt x="484657" y="3214219"/>
                    <a:pt x="497208" y="3206374"/>
                  </a:cubicBezTo>
                  <a:cubicBezTo>
                    <a:pt x="514465" y="3193824"/>
                    <a:pt x="525447" y="3185980"/>
                    <a:pt x="528585" y="3182842"/>
                  </a:cubicBezTo>
                  <a:cubicBezTo>
                    <a:pt x="533291" y="3204806"/>
                    <a:pt x="534860" y="3226770"/>
                    <a:pt x="528585" y="3247165"/>
                  </a:cubicBezTo>
                  <a:cubicBezTo>
                    <a:pt x="519171" y="3247165"/>
                    <a:pt x="509758" y="3245595"/>
                    <a:pt x="498777" y="3242458"/>
                  </a:cubicBezTo>
                  <a:moveTo>
                    <a:pt x="575650" y="3173429"/>
                  </a:moveTo>
                  <a:cubicBezTo>
                    <a:pt x="570943" y="3170291"/>
                    <a:pt x="566237" y="3167154"/>
                    <a:pt x="563099" y="3162447"/>
                  </a:cubicBezTo>
                  <a:lnTo>
                    <a:pt x="627421" y="3129502"/>
                  </a:lnTo>
                  <a:cubicBezTo>
                    <a:pt x="621146" y="3146759"/>
                    <a:pt x="610164" y="3162447"/>
                    <a:pt x="591338" y="3179705"/>
                  </a:cubicBezTo>
                  <a:cubicBezTo>
                    <a:pt x="585063" y="3176567"/>
                    <a:pt x="580356" y="3174998"/>
                    <a:pt x="575650" y="3173429"/>
                  </a:cubicBezTo>
                  <a:moveTo>
                    <a:pt x="550548" y="3176567"/>
                  </a:moveTo>
                  <a:cubicBezTo>
                    <a:pt x="563099" y="3176567"/>
                    <a:pt x="574081" y="3181273"/>
                    <a:pt x="583494" y="3192256"/>
                  </a:cubicBezTo>
                  <a:cubicBezTo>
                    <a:pt x="578787" y="3201668"/>
                    <a:pt x="574081" y="3209512"/>
                    <a:pt x="569374" y="3215788"/>
                  </a:cubicBezTo>
                  <a:cubicBezTo>
                    <a:pt x="563099" y="3223632"/>
                    <a:pt x="555255" y="3229907"/>
                    <a:pt x="545842" y="3234614"/>
                  </a:cubicBezTo>
                  <a:cubicBezTo>
                    <a:pt x="542704" y="3215788"/>
                    <a:pt x="544273" y="3195393"/>
                    <a:pt x="550548" y="3176567"/>
                  </a:cubicBezTo>
                  <a:moveTo>
                    <a:pt x="569374" y="3240889"/>
                  </a:moveTo>
                  <a:cubicBezTo>
                    <a:pt x="570943" y="3231476"/>
                    <a:pt x="574081" y="3222063"/>
                    <a:pt x="578787" y="3215788"/>
                  </a:cubicBezTo>
                  <a:cubicBezTo>
                    <a:pt x="583494" y="3211082"/>
                    <a:pt x="589769" y="3204806"/>
                    <a:pt x="599182" y="3196962"/>
                  </a:cubicBezTo>
                  <a:cubicBezTo>
                    <a:pt x="613302" y="3203238"/>
                    <a:pt x="619577" y="3206374"/>
                    <a:pt x="621146" y="3206374"/>
                  </a:cubicBezTo>
                  <a:cubicBezTo>
                    <a:pt x="628990" y="3211082"/>
                    <a:pt x="635265" y="3214219"/>
                    <a:pt x="639972" y="3218926"/>
                  </a:cubicBezTo>
                  <a:cubicBezTo>
                    <a:pt x="630559" y="3223632"/>
                    <a:pt x="619577" y="3226770"/>
                    <a:pt x="605458" y="3231476"/>
                  </a:cubicBezTo>
                  <a:cubicBezTo>
                    <a:pt x="581925" y="3237751"/>
                    <a:pt x="569374" y="3240889"/>
                    <a:pt x="569374" y="3240889"/>
                  </a:cubicBezTo>
                  <a:moveTo>
                    <a:pt x="447005" y="3259715"/>
                  </a:moveTo>
                  <a:cubicBezTo>
                    <a:pt x="447005" y="3259715"/>
                    <a:pt x="445436" y="3259715"/>
                    <a:pt x="442298" y="3258147"/>
                  </a:cubicBezTo>
                  <a:cubicBezTo>
                    <a:pt x="448574" y="3247165"/>
                    <a:pt x="454849" y="3242458"/>
                    <a:pt x="461125" y="3240889"/>
                  </a:cubicBezTo>
                  <a:cubicBezTo>
                    <a:pt x="467400" y="3240889"/>
                    <a:pt x="475244" y="3245595"/>
                    <a:pt x="487795" y="3255009"/>
                  </a:cubicBezTo>
                  <a:lnTo>
                    <a:pt x="447005" y="3259715"/>
                  </a:lnTo>
                  <a:moveTo>
                    <a:pt x="100292" y="3283248"/>
                  </a:moveTo>
                  <a:lnTo>
                    <a:pt x="45383" y="3287954"/>
                  </a:lnTo>
                  <a:cubicBezTo>
                    <a:pt x="51658" y="3281679"/>
                    <a:pt x="59502" y="3278542"/>
                    <a:pt x="65777" y="3278542"/>
                  </a:cubicBezTo>
                  <a:cubicBezTo>
                    <a:pt x="72053" y="3276972"/>
                    <a:pt x="83035" y="3280110"/>
                    <a:pt x="100292" y="3283248"/>
                  </a:cubicBezTo>
                  <a:moveTo>
                    <a:pt x="1173377" y="2738861"/>
                  </a:moveTo>
                  <a:cubicBezTo>
                    <a:pt x="1176514" y="2743567"/>
                    <a:pt x="1178083" y="2746705"/>
                    <a:pt x="1178083" y="2748275"/>
                  </a:cubicBezTo>
                  <a:cubicBezTo>
                    <a:pt x="1176514" y="2756119"/>
                    <a:pt x="1171808" y="2763963"/>
                    <a:pt x="1163964" y="2771807"/>
                  </a:cubicBezTo>
                  <a:cubicBezTo>
                    <a:pt x="1151413" y="2774944"/>
                    <a:pt x="1138862" y="2773376"/>
                    <a:pt x="1126312" y="2768669"/>
                  </a:cubicBezTo>
                  <a:cubicBezTo>
                    <a:pt x="1135725" y="2757687"/>
                    <a:pt x="1143569" y="2751412"/>
                    <a:pt x="1148275" y="2746705"/>
                  </a:cubicBezTo>
                  <a:cubicBezTo>
                    <a:pt x="1156119" y="2738861"/>
                    <a:pt x="1163964" y="2732586"/>
                    <a:pt x="1171808" y="2729448"/>
                  </a:cubicBezTo>
                  <a:cubicBezTo>
                    <a:pt x="1171808" y="2729448"/>
                    <a:pt x="1171808" y="2727879"/>
                    <a:pt x="1171808" y="2727879"/>
                  </a:cubicBezTo>
                  <a:lnTo>
                    <a:pt x="1171808" y="2727879"/>
                  </a:lnTo>
                  <a:lnTo>
                    <a:pt x="1171808" y="2727879"/>
                  </a:lnTo>
                  <a:lnTo>
                    <a:pt x="1171808" y="2729448"/>
                  </a:lnTo>
                  <a:cubicBezTo>
                    <a:pt x="1170239" y="2731017"/>
                    <a:pt x="1170239" y="2734155"/>
                    <a:pt x="1173377" y="2738861"/>
                  </a:cubicBezTo>
                  <a:moveTo>
                    <a:pt x="1105917" y="2787496"/>
                  </a:moveTo>
                  <a:cubicBezTo>
                    <a:pt x="1113761" y="2784358"/>
                    <a:pt x="1121605" y="2784358"/>
                    <a:pt x="1129449" y="2784358"/>
                  </a:cubicBezTo>
                  <a:cubicBezTo>
                    <a:pt x="1135725" y="2784358"/>
                    <a:pt x="1143569" y="2785926"/>
                    <a:pt x="1152982" y="2787496"/>
                  </a:cubicBezTo>
                  <a:cubicBezTo>
                    <a:pt x="1152982" y="2796908"/>
                    <a:pt x="1148275" y="2814165"/>
                    <a:pt x="1135725" y="2837698"/>
                  </a:cubicBezTo>
                  <a:cubicBezTo>
                    <a:pt x="1124743" y="2861230"/>
                    <a:pt x="1112192" y="2881626"/>
                    <a:pt x="1099641" y="2898883"/>
                  </a:cubicBezTo>
                  <a:cubicBezTo>
                    <a:pt x="1099641" y="2895745"/>
                    <a:pt x="1099641" y="2876919"/>
                    <a:pt x="1099641" y="2843973"/>
                  </a:cubicBezTo>
                  <a:cubicBezTo>
                    <a:pt x="1099641" y="2820441"/>
                    <a:pt x="1101210" y="2801615"/>
                    <a:pt x="1105917" y="2787496"/>
                  </a:cubicBezTo>
                  <a:moveTo>
                    <a:pt x="1176514" y="2795340"/>
                  </a:moveTo>
                  <a:lnTo>
                    <a:pt x="1176514" y="2834561"/>
                  </a:lnTo>
                  <a:cubicBezTo>
                    <a:pt x="1174945" y="2836129"/>
                    <a:pt x="1168670" y="2840836"/>
                    <a:pt x="1159257" y="2851818"/>
                  </a:cubicBezTo>
                  <a:cubicBezTo>
                    <a:pt x="1152982" y="2859662"/>
                    <a:pt x="1146707" y="2864368"/>
                    <a:pt x="1140431" y="2867506"/>
                  </a:cubicBezTo>
                  <a:cubicBezTo>
                    <a:pt x="1149844" y="2840836"/>
                    <a:pt x="1160826" y="2817303"/>
                    <a:pt x="1176514" y="2795340"/>
                  </a:cubicBezTo>
                  <a:moveTo>
                    <a:pt x="1057283" y="2864368"/>
                  </a:moveTo>
                  <a:cubicBezTo>
                    <a:pt x="1063558" y="2851818"/>
                    <a:pt x="1072971" y="2836129"/>
                    <a:pt x="1085522" y="2815735"/>
                  </a:cubicBezTo>
                  <a:cubicBezTo>
                    <a:pt x="1087091" y="2840836"/>
                    <a:pt x="1088659" y="2859662"/>
                    <a:pt x="1088659" y="2872212"/>
                  </a:cubicBezTo>
                  <a:cubicBezTo>
                    <a:pt x="1088659" y="2892607"/>
                    <a:pt x="1087091" y="2911433"/>
                    <a:pt x="1083953" y="2928691"/>
                  </a:cubicBezTo>
                  <a:cubicBezTo>
                    <a:pt x="1076109" y="2928691"/>
                    <a:pt x="1068265" y="2927122"/>
                    <a:pt x="1060421" y="2923984"/>
                  </a:cubicBezTo>
                  <a:cubicBezTo>
                    <a:pt x="1054145" y="2922415"/>
                    <a:pt x="1044732" y="2917709"/>
                    <a:pt x="1036888" y="2913003"/>
                  </a:cubicBezTo>
                  <a:cubicBezTo>
                    <a:pt x="1040026" y="2898883"/>
                    <a:pt x="1047870" y="2883194"/>
                    <a:pt x="1057283" y="2864368"/>
                  </a:cubicBezTo>
                  <a:moveTo>
                    <a:pt x="767048" y="2545894"/>
                  </a:moveTo>
                  <a:cubicBezTo>
                    <a:pt x="759204" y="2549032"/>
                    <a:pt x="752928" y="2550601"/>
                    <a:pt x="749791" y="2552170"/>
                  </a:cubicBezTo>
                  <a:cubicBezTo>
                    <a:pt x="743515" y="2553739"/>
                    <a:pt x="737240" y="2555307"/>
                    <a:pt x="732533" y="2555307"/>
                  </a:cubicBezTo>
                  <a:cubicBezTo>
                    <a:pt x="738809" y="2544326"/>
                    <a:pt x="749791" y="2531774"/>
                    <a:pt x="763910" y="2516086"/>
                  </a:cubicBezTo>
                  <a:cubicBezTo>
                    <a:pt x="782736" y="2497261"/>
                    <a:pt x="793718" y="2484709"/>
                    <a:pt x="796856" y="2481572"/>
                  </a:cubicBezTo>
                  <a:cubicBezTo>
                    <a:pt x="793718" y="2492553"/>
                    <a:pt x="790580" y="2503536"/>
                    <a:pt x="784305" y="2514518"/>
                  </a:cubicBezTo>
                  <a:cubicBezTo>
                    <a:pt x="779598" y="2522362"/>
                    <a:pt x="773323" y="2533344"/>
                    <a:pt x="767048" y="2545894"/>
                  </a:cubicBezTo>
                  <a:moveTo>
                    <a:pt x="820388" y="2536482"/>
                  </a:moveTo>
                  <a:cubicBezTo>
                    <a:pt x="814113" y="2539619"/>
                    <a:pt x="803131" y="2542756"/>
                    <a:pt x="785874" y="2544326"/>
                  </a:cubicBezTo>
                  <a:cubicBezTo>
                    <a:pt x="796856" y="2520793"/>
                    <a:pt x="804700" y="2503536"/>
                    <a:pt x="809406" y="2492553"/>
                  </a:cubicBezTo>
                  <a:cubicBezTo>
                    <a:pt x="818819" y="2472159"/>
                    <a:pt x="826664" y="2454902"/>
                    <a:pt x="836077" y="2440782"/>
                  </a:cubicBezTo>
                  <a:cubicBezTo>
                    <a:pt x="837646" y="2464315"/>
                    <a:pt x="836077" y="2490985"/>
                    <a:pt x="831370" y="2520793"/>
                  </a:cubicBezTo>
                  <a:cubicBezTo>
                    <a:pt x="829801" y="2528638"/>
                    <a:pt x="826664" y="2533344"/>
                    <a:pt x="820388" y="2536482"/>
                  </a:cubicBezTo>
                  <a:moveTo>
                    <a:pt x="752928" y="2621198"/>
                  </a:moveTo>
                  <a:cubicBezTo>
                    <a:pt x="759204" y="2607079"/>
                    <a:pt x="763910" y="2596097"/>
                    <a:pt x="767048" y="2588253"/>
                  </a:cubicBezTo>
                  <a:cubicBezTo>
                    <a:pt x="773323" y="2575703"/>
                    <a:pt x="782736" y="2569427"/>
                    <a:pt x="795287" y="2567858"/>
                  </a:cubicBezTo>
                  <a:cubicBezTo>
                    <a:pt x="782736" y="2588253"/>
                    <a:pt x="768617" y="2607079"/>
                    <a:pt x="752928" y="2621198"/>
                  </a:cubicBezTo>
                  <a:moveTo>
                    <a:pt x="767048" y="2668263"/>
                  </a:moveTo>
                  <a:cubicBezTo>
                    <a:pt x="795287" y="2632180"/>
                    <a:pt x="810975" y="2611786"/>
                    <a:pt x="812544" y="2610216"/>
                  </a:cubicBezTo>
                  <a:cubicBezTo>
                    <a:pt x="815682" y="2605510"/>
                    <a:pt x="818819" y="2600804"/>
                    <a:pt x="820388" y="2597666"/>
                  </a:cubicBezTo>
                  <a:cubicBezTo>
                    <a:pt x="825095" y="2592959"/>
                    <a:pt x="829801" y="2589822"/>
                    <a:pt x="834508" y="2586684"/>
                  </a:cubicBezTo>
                  <a:lnTo>
                    <a:pt x="834508" y="2961636"/>
                  </a:lnTo>
                  <a:cubicBezTo>
                    <a:pt x="814113" y="2978893"/>
                    <a:pt x="790580" y="2994581"/>
                    <a:pt x="763910" y="3013408"/>
                  </a:cubicBezTo>
                  <a:cubicBezTo>
                    <a:pt x="748222" y="3024390"/>
                    <a:pt x="723120" y="3040078"/>
                    <a:pt x="690175" y="3060473"/>
                  </a:cubicBezTo>
                  <a:cubicBezTo>
                    <a:pt x="688606" y="3021252"/>
                    <a:pt x="688606" y="2977325"/>
                    <a:pt x="690175" y="2928691"/>
                  </a:cubicBezTo>
                  <a:cubicBezTo>
                    <a:pt x="690175" y="2909865"/>
                    <a:pt x="691744" y="2867506"/>
                    <a:pt x="693312" y="2800046"/>
                  </a:cubicBezTo>
                  <a:cubicBezTo>
                    <a:pt x="693312" y="2771807"/>
                    <a:pt x="702726" y="2748275"/>
                    <a:pt x="719983" y="2726311"/>
                  </a:cubicBezTo>
                  <a:cubicBezTo>
                    <a:pt x="732533" y="2710622"/>
                    <a:pt x="748222" y="2691796"/>
                    <a:pt x="767048" y="2668263"/>
                  </a:cubicBezTo>
                  <a:moveTo>
                    <a:pt x="674486" y="2636887"/>
                  </a:moveTo>
                  <a:cubicBezTo>
                    <a:pt x="676055" y="2636887"/>
                    <a:pt x="677624" y="2638456"/>
                    <a:pt x="680762" y="2640025"/>
                  </a:cubicBezTo>
                  <a:cubicBezTo>
                    <a:pt x="682331" y="2663557"/>
                    <a:pt x="682331" y="2677677"/>
                    <a:pt x="682331" y="2682383"/>
                  </a:cubicBezTo>
                  <a:cubicBezTo>
                    <a:pt x="682331" y="2698072"/>
                    <a:pt x="679193" y="2713760"/>
                    <a:pt x="676055" y="2726311"/>
                  </a:cubicBezTo>
                  <a:cubicBezTo>
                    <a:pt x="665073" y="2729448"/>
                    <a:pt x="657229" y="2731017"/>
                    <a:pt x="654091" y="2731017"/>
                  </a:cubicBezTo>
                  <a:cubicBezTo>
                    <a:pt x="650954" y="2731017"/>
                    <a:pt x="643110" y="2729448"/>
                    <a:pt x="630559" y="2726311"/>
                  </a:cubicBezTo>
                  <a:cubicBezTo>
                    <a:pt x="630559" y="2723173"/>
                    <a:pt x="630559" y="2720035"/>
                    <a:pt x="630559" y="2716898"/>
                  </a:cubicBezTo>
                  <a:cubicBezTo>
                    <a:pt x="632128" y="2713760"/>
                    <a:pt x="632128" y="2710622"/>
                    <a:pt x="632128" y="2707484"/>
                  </a:cubicBezTo>
                  <a:cubicBezTo>
                    <a:pt x="638403" y="2688658"/>
                    <a:pt x="649385" y="2666695"/>
                    <a:pt x="663505" y="2638456"/>
                  </a:cubicBezTo>
                  <a:cubicBezTo>
                    <a:pt x="668211" y="2635318"/>
                    <a:pt x="671349" y="2635318"/>
                    <a:pt x="674486" y="2636887"/>
                  </a:cubicBezTo>
                  <a:moveTo>
                    <a:pt x="694881" y="2657281"/>
                  </a:moveTo>
                  <a:cubicBezTo>
                    <a:pt x="694881" y="2644731"/>
                    <a:pt x="696450" y="2633749"/>
                    <a:pt x="702726" y="2624336"/>
                  </a:cubicBezTo>
                  <a:cubicBezTo>
                    <a:pt x="698019" y="2608648"/>
                    <a:pt x="698019" y="2596097"/>
                    <a:pt x="701157" y="2583547"/>
                  </a:cubicBezTo>
                  <a:cubicBezTo>
                    <a:pt x="707432" y="2577271"/>
                    <a:pt x="715276" y="2574133"/>
                    <a:pt x="727827" y="2570995"/>
                  </a:cubicBezTo>
                  <a:cubicBezTo>
                    <a:pt x="748222" y="2566289"/>
                    <a:pt x="759204" y="2564721"/>
                    <a:pt x="760772" y="2563151"/>
                  </a:cubicBezTo>
                  <a:cubicBezTo>
                    <a:pt x="754497" y="2578840"/>
                    <a:pt x="743515" y="2600804"/>
                    <a:pt x="730965" y="2629043"/>
                  </a:cubicBezTo>
                  <a:cubicBezTo>
                    <a:pt x="719983" y="2652575"/>
                    <a:pt x="709001" y="2672970"/>
                    <a:pt x="696450" y="2688658"/>
                  </a:cubicBezTo>
                  <a:cubicBezTo>
                    <a:pt x="694881" y="2676108"/>
                    <a:pt x="694881" y="2665126"/>
                    <a:pt x="694881" y="2657281"/>
                  </a:cubicBezTo>
                  <a:moveTo>
                    <a:pt x="641541" y="2738861"/>
                  </a:moveTo>
                  <a:cubicBezTo>
                    <a:pt x="647816" y="2738861"/>
                    <a:pt x="654091" y="2740431"/>
                    <a:pt x="660367" y="2743567"/>
                  </a:cubicBezTo>
                  <a:lnTo>
                    <a:pt x="581925" y="2829854"/>
                  </a:lnTo>
                  <a:cubicBezTo>
                    <a:pt x="586632" y="2815735"/>
                    <a:pt x="591338" y="2800046"/>
                    <a:pt x="599182" y="2782788"/>
                  </a:cubicBezTo>
                  <a:cubicBezTo>
                    <a:pt x="602320" y="2774944"/>
                    <a:pt x="610164" y="2762394"/>
                    <a:pt x="621146" y="2740431"/>
                  </a:cubicBezTo>
                  <a:cubicBezTo>
                    <a:pt x="627421" y="2738861"/>
                    <a:pt x="635265" y="2738861"/>
                    <a:pt x="641541" y="2738861"/>
                  </a:cubicBezTo>
                  <a:moveTo>
                    <a:pt x="635265" y="2677677"/>
                  </a:moveTo>
                  <a:cubicBezTo>
                    <a:pt x="627421" y="2694934"/>
                    <a:pt x="618008" y="2709054"/>
                    <a:pt x="608595" y="2720035"/>
                  </a:cubicBezTo>
                  <a:cubicBezTo>
                    <a:pt x="594476" y="2721604"/>
                    <a:pt x="580356" y="2720035"/>
                    <a:pt x="567805" y="2716898"/>
                  </a:cubicBezTo>
                  <a:cubicBezTo>
                    <a:pt x="592907" y="2691796"/>
                    <a:pt x="607026" y="2677677"/>
                    <a:pt x="608595" y="2674539"/>
                  </a:cubicBezTo>
                  <a:cubicBezTo>
                    <a:pt x="610164" y="2672970"/>
                    <a:pt x="624284" y="2658851"/>
                    <a:pt x="649385" y="2630612"/>
                  </a:cubicBezTo>
                  <a:cubicBezTo>
                    <a:pt x="649385" y="2644731"/>
                    <a:pt x="643110" y="2660419"/>
                    <a:pt x="635265" y="2677677"/>
                  </a:cubicBezTo>
                  <a:moveTo>
                    <a:pt x="771754" y="3041647"/>
                  </a:moveTo>
                  <a:lnTo>
                    <a:pt x="776461" y="3044784"/>
                  </a:lnTo>
                  <a:cubicBezTo>
                    <a:pt x="767048" y="3062042"/>
                    <a:pt x="752928" y="3084005"/>
                    <a:pt x="734102" y="3109107"/>
                  </a:cubicBezTo>
                  <a:cubicBezTo>
                    <a:pt x="727827" y="3107538"/>
                    <a:pt x="719983" y="3105969"/>
                    <a:pt x="713707" y="3101263"/>
                  </a:cubicBezTo>
                  <a:cubicBezTo>
                    <a:pt x="710570" y="3099694"/>
                    <a:pt x="704294" y="3094987"/>
                    <a:pt x="693312" y="3088712"/>
                  </a:cubicBezTo>
                  <a:lnTo>
                    <a:pt x="771754" y="3041647"/>
                  </a:lnTo>
                  <a:moveTo>
                    <a:pt x="842352" y="3025958"/>
                  </a:moveTo>
                  <a:cubicBezTo>
                    <a:pt x="847059" y="3025958"/>
                    <a:pt x="851765" y="3027528"/>
                    <a:pt x="856472" y="3029096"/>
                  </a:cubicBezTo>
                  <a:cubicBezTo>
                    <a:pt x="859609" y="3030665"/>
                    <a:pt x="862747" y="3033802"/>
                    <a:pt x="865885" y="3036940"/>
                  </a:cubicBezTo>
                  <a:cubicBezTo>
                    <a:pt x="864316" y="3043216"/>
                    <a:pt x="862747" y="3051060"/>
                    <a:pt x="858040" y="3057335"/>
                  </a:cubicBezTo>
                  <a:cubicBezTo>
                    <a:pt x="854903" y="3062042"/>
                    <a:pt x="851765" y="3068317"/>
                    <a:pt x="847059" y="3076161"/>
                  </a:cubicBezTo>
                  <a:cubicBezTo>
                    <a:pt x="843921" y="3069886"/>
                    <a:pt x="842352" y="3060473"/>
                    <a:pt x="842352" y="3051060"/>
                  </a:cubicBezTo>
                  <a:cubicBezTo>
                    <a:pt x="840783" y="3040078"/>
                    <a:pt x="842352" y="3030665"/>
                    <a:pt x="842352" y="3025958"/>
                  </a:cubicBezTo>
                  <a:moveTo>
                    <a:pt x="895692" y="2985169"/>
                  </a:moveTo>
                  <a:cubicBezTo>
                    <a:pt x="887848" y="3000857"/>
                    <a:pt x="880004" y="3013408"/>
                    <a:pt x="872160" y="3024390"/>
                  </a:cubicBezTo>
                  <a:cubicBezTo>
                    <a:pt x="867453" y="3022821"/>
                    <a:pt x="862747" y="3019683"/>
                    <a:pt x="854903" y="3016546"/>
                  </a:cubicBezTo>
                  <a:cubicBezTo>
                    <a:pt x="848627" y="3013408"/>
                    <a:pt x="843921" y="3010270"/>
                    <a:pt x="840783" y="3007133"/>
                  </a:cubicBezTo>
                  <a:cubicBezTo>
                    <a:pt x="845490" y="2999289"/>
                    <a:pt x="854903" y="2989875"/>
                    <a:pt x="869022" y="2977325"/>
                  </a:cubicBezTo>
                  <a:cubicBezTo>
                    <a:pt x="883142" y="2966343"/>
                    <a:pt x="898830" y="2956930"/>
                    <a:pt x="919225" y="2945948"/>
                  </a:cubicBezTo>
                  <a:cubicBezTo>
                    <a:pt x="917656" y="2944379"/>
                    <a:pt x="909812" y="2958498"/>
                    <a:pt x="895692" y="2985169"/>
                  </a:cubicBezTo>
                  <a:moveTo>
                    <a:pt x="821957" y="3016546"/>
                  </a:moveTo>
                  <a:cubicBezTo>
                    <a:pt x="825095" y="3016546"/>
                    <a:pt x="828233" y="3016546"/>
                    <a:pt x="831370" y="3019683"/>
                  </a:cubicBezTo>
                  <a:cubicBezTo>
                    <a:pt x="836077" y="3044784"/>
                    <a:pt x="836077" y="3065179"/>
                    <a:pt x="834508" y="3080867"/>
                  </a:cubicBezTo>
                  <a:cubicBezTo>
                    <a:pt x="832939" y="3096556"/>
                    <a:pt x="828233" y="3110676"/>
                    <a:pt x="818819" y="3120088"/>
                  </a:cubicBezTo>
                  <a:cubicBezTo>
                    <a:pt x="817251" y="3112244"/>
                    <a:pt x="815682" y="3096556"/>
                    <a:pt x="817251" y="3069886"/>
                  </a:cubicBezTo>
                  <a:cubicBezTo>
                    <a:pt x="817251" y="3046354"/>
                    <a:pt x="818819" y="3027528"/>
                    <a:pt x="821957" y="3016546"/>
                  </a:cubicBezTo>
                  <a:moveTo>
                    <a:pt x="680762" y="3131070"/>
                  </a:moveTo>
                  <a:lnTo>
                    <a:pt x="680762" y="3131070"/>
                  </a:lnTo>
                  <a:lnTo>
                    <a:pt x="680762" y="3185980"/>
                  </a:lnTo>
                  <a:lnTo>
                    <a:pt x="680762" y="3185980"/>
                  </a:lnTo>
                  <a:lnTo>
                    <a:pt x="680762" y="3131070"/>
                  </a:lnTo>
                  <a:moveTo>
                    <a:pt x="709001" y="3112244"/>
                  </a:moveTo>
                  <a:cubicBezTo>
                    <a:pt x="712139" y="3113814"/>
                    <a:pt x="716845" y="3118520"/>
                    <a:pt x="724689" y="3123226"/>
                  </a:cubicBezTo>
                  <a:cubicBezTo>
                    <a:pt x="721552" y="3132640"/>
                    <a:pt x="716845" y="3142053"/>
                    <a:pt x="710570" y="3149897"/>
                  </a:cubicBezTo>
                  <a:cubicBezTo>
                    <a:pt x="707432" y="3154603"/>
                    <a:pt x="701157" y="3162447"/>
                    <a:pt x="691744" y="3174998"/>
                  </a:cubicBezTo>
                  <a:lnTo>
                    <a:pt x="691744" y="3109107"/>
                  </a:lnTo>
                  <a:cubicBezTo>
                    <a:pt x="696450" y="3107538"/>
                    <a:pt x="702726" y="3107538"/>
                    <a:pt x="709001" y="3112244"/>
                  </a:cubicBezTo>
                  <a:moveTo>
                    <a:pt x="658798" y="3209512"/>
                  </a:moveTo>
                  <a:cubicBezTo>
                    <a:pt x="641541" y="3203238"/>
                    <a:pt x="624284" y="3195393"/>
                    <a:pt x="608595" y="3185980"/>
                  </a:cubicBezTo>
                  <a:cubicBezTo>
                    <a:pt x="622715" y="3159309"/>
                    <a:pt x="639972" y="3137346"/>
                    <a:pt x="663505" y="3116952"/>
                  </a:cubicBezTo>
                  <a:cubicBezTo>
                    <a:pt x="666642" y="3135777"/>
                    <a:pt x="668211" y="3153035"/>
                    <a:pt x="666642" y="3170291"/>
                  </a:cubicBezTo>
                  <a:cubicBezTo>
                    <a:pt x="666642" y="3185980"/>
                    <a:pt x="663505" y="3200100"/>
                    <a:pt x="658798" y="3209512"/>
                  </a:cubicBezTo>
                  <a:moveTo>
                    <a:pt x="674486" y="3236183"/>
                  </a:moveTo>
                  <a:cubicBezTo>
                    <a:pt x="677624" y="3237751"/>
                    <a:pt x="679193" y="3240889"/>
                    <a:pt x="679193" y="3245595"/>
                  </a:cubicBezTo>
                  <a:cubicBezTo>
                    <a:pt x="679193" y="3247165"/>
                    <a:pt x="679193" y="3250303"/>
                    <a:pt x="677624" y="3256577"/>
                  </a:cubicBezTo>
                  <a:lnTo>
                    <a:pt x="600751" y="3261284"/>
                  </a:lnTo>
                  <a:cubicBezTo>
                    <a:pt x="610164" y="3256577"/>
                    <a:pt x="622715" y="3251871"/>
                    <a:pt x="638403" y="3247165"/>
                  </a:cubicBezTo>
                  <a:cubicBezTo>
                    <a:pt x="657229" y="3242458"/>
                    <a:pt x="668211" y="3239321"/>
                    <a:pt x="674486" y="3236183"/>
                  </a:cubicBezTo>
                  <a:moveTo>
                    <a:pt x="688606" y="3244027"/>
                  </a:moveTo>
                  <a:cubicBezTo>
                    <a:pt x="688606" y="3240889"/>
                    <a:pt x="688606" y="3236183"/>
                    <a:pt x="690175" y="3229907"/>
                  </a:cubicBezTo>
                  <a:lnTo>
                    <a:pt x="793718" y="3182842"/>
                  </a:lnTo>
                  <a:cubicBezTo>
                    <a:pt x="799993" y="3192256"/>
                    <a:pt x="803131" y="3201668"/>
                    <a:pt x="803131" y="3214219"/>
                  </a:cubicBezTo>
                  <a:cubicBezTo>
                    <a:pt x="803131" y="3222063"/>
                    <a:pt x="803131" y="3233045"/>
                    <a:pt x="801562" y="3248733"/>
                  </a:cubicBezTo>
                  <a:cubicBezTo>
                    <a:pt x="776461" y="3250303"/>
                    <a:pt x="740378" y="3253440"/>
                    <a:pt x="693312" y="3256577"/>
                  </a:cubicBezTo>
                  <a:cubicBezTo>
                    <a:pt x="690175" y="3253440"/>
                    <a:pt x="688606" y="3248733"/>
                    <a:pt x="688606" y="3244027"/>
                  </a:cubicBezTo>
                  <a:moveTo>
                    <a:pt x="741946" y="3176567"/>
                  </a:moveTo>
                  <a:cubicBezTo>
                    <a:pt x="734102" y="3181273"/>
                    <a:pt x="719983" y="3187549"/>
                    <a:pt x="699588" y="3195393"/>
                  </a:cubicBezTo>
                  <a:cubicBezTo>
                    <a:pt x="707432" y="3171861"/>
                    <a:pt x="718414" y="3149897"/>
                    <a:pt x="735671" y="3131070"/>
                  </a:cubicBezTo>
                  <a:cubicBezTo>
                    <a:pt x="752928" y="3135777"/>
                    <a:pt x="767048" y="3143621"/>
                    <a:pt x="779598" y="3154603"/>
                  </a:cubicBezTo>
                  <a:cubicBezTo>
                    <a:pt x="771754" y="3162447"/>
                    <a:pt x="757635" y="3170291"/>
                    <a:pt x="741946" y="3176567"/>
                  </a:cubicBezTo>
                  <a:moveTo>
                    <a:pt x="884711" y="3090281"/>
                  </a:moveTo>
                  <a:cubicBezTo>
                    <a:pt x="875298" y="3096556"/>
                    <a:pt x="862747" y="3104400"/>
                    <a:pt x="843921" y="3113814"/>
                  </a:cubicBezTo>
                  <a:cubicBezTo>
                    <a:pt x="854903" y="3085575"/>
                    <a:pt x="867453" y="3060473"/>
                    <a:pt x="881573" y="3041647"/>
                  </a:cubicBezTo>
                  <a:cubicBezTo>
                    <a:pt x="895692" y="3046354"/>
                    <a:pt x="909812" y="3052629"/>
                    <a:pt x="923932" y="3062042"/>
                  </a:cubicBezTo>
                  <a:cubicBezTo>
                    <a:pt x="914519" y="3073023"/>
                    <a:pt x="900399" y="3082437"/>
                    <a:pt x="884711" y="3090281"/>
                  </a:cubicBezTo>
                  <a:moveTo>
                    <a:pt x="773323" y="3134208"/>
                  </a:moveTo>
                  <a:cubicBezTo>
                    <a:pt x="768617" y="3132640"/>
                    <a:pt x="760772" y="3126364"/>
                    <a:pt x="748222" y="3118520"/>
                  </a:cubicBezTo>
                  <a:cubicBezTo>
                    <a:pt x="763910" y="3090281"/>
                    <a:pt x="771754" y="3074593"/>
                    <a:pt x="771754" y="3074593"/>
                  </a:cubicBezTo>
                  <a:cubicBezTo>
                    <a:pt x="781167" y="3058904"/>
                    <a:pt x="792149" y="3044784"/>
                    <a:pt x="804700" y="3033802"/>
                  </a:cubicBezTo>
                  <a:cubicBezTo>
                    <a:pt x="804700" y="3041647"/>
                    <a:pt x="804700" y="3058904"/>
                    <a:pt x="804700" y="3088712"/>
                  </a:cubicBezTo>
                  <a:cubicBezTo>
                    <a:pt x="804700" y="3110676"/>
                    <a:pt x="803131" y="3127933"/>
                    <a:pt x="799993" y="3142053"/>
                  </a:cubicBezTo>
                  <a:cubicBezTo>
                    <a:pt x="790580" y="3142053"/>
                    <a:pt x="781167" y="3138915"/>
                    <a:pt x="773323" y="3134208"/>
                  </a:cubicBezTo>
                  <a:moveTo>
                    <a:pt x="821957" y="3223632"/>
                  </a:moveTo>
                  <a:cubicBezTo>
                    <a:pt x="820388" y="3225201"/>
                    <a:pt x="820388" y="3229907"/>
                    <a:pt x="820388" y="3237751"/>
                  </a:cubicBezTo>
                  <a:cubicBezTo>
                    <a:pt x="820388" y="3244027"/>
                    <a:pt x="818819" y="3248733"/>
                    <a:pt x="815682" y="3251871"/>
                  </a:cubicBezTo>
                  <a:cubicBezTo>
                    <a:pt x="814113" y="3236183"/>
                    <a:pt x="814113" y="3220494"/>
                    <a:pt x="815682" y="3207944"/>
                  </a:cubicBezTo>
                  <a:cubicBezTo>
                    <a:pt x="818819" y="3193824"/>
                    <a:pt x="823526" y="3181273"/>
                    <a:pt x="832939" y="3168723"/>
                  </a:cubicBezTo>
                  <a:lnTo>
                    <a:pt x="832939" y="3220494"/>
                  </a:lnTo>
                  <a:cubicBezTo>
                    <a:pt x="832939" y="3220494"/>
                    <a:pt x="831370" y="3222063"/>
                    <a:pt x="828233" y="3222063"/>
                  </a:cubicBezTo>
                  <a:cubicBezTo>
                    <a:pt x="823526" y="3222063"/>
                    <a:pt x="821957" y="3222063"/>
                    <a:pt x="821957" y="3223632"/>
                  </a:cubicBezTo>
                  <a:moveTo>
                    <a:pt x="840783" y="3187549"/>
                  </a:moveTo>
                  <a:cubicBezTo>
                    <a:pt x="840783" y="3174998"/>
                    <a:pt x="840783" y="3164017"/>
                    <a:pt x="840783" y="3157741"/>
                  </a:cubicBezTo>
                  <a:lnTo>
                    <a:pt x="939620" y="3091850"/>
                  </a:lnTo>
                  <a:cubicBezTo>
                    <a:pt x="942758" y="3109107"/>
                    <a:pt x="944326" y="3129502"/>
                    <a:pt x="944326" y="3154603"/>
                  </a:cubicBezTo>
                  <a:cubicBezTo>
                    <a:pt x="944326" y="3167154"/>
                    <a:pt x="942758" y="3187549"/>
                    <a:pt x="942758" y="3214219"/>
                  </a:cubicBezTo>
                  <a:cubicBezTo>
                    <a:pt x="928638" y="3215788"/>
                    <a:pt x="911381" y="3215788"/>
                    <a:pt x="892555" y="3215788"/>
                  </a:cubicBezTo>
                  <a:cubicBezTo>
                    <a:pt x="881573" y="3215788"/>
                    <a:pt x="865885" y="3217357"/>
                    <a:pt x="842352" y="3217357"/>
                  </a:cubicBezTo>
                  <a:cubicBezTo>
                    <a:pt x="840783" y="3207944"/>
                    <a:pt x="839214" y="3198530"/>
                    <a:pt x="840783" y="3187549"/>
                  </a:cubicBezTo>
                  <a:moveTo>
                    <a:pt x="1178083" y="2889470"/>
                  </a:moveTo>
                  <a:cubicBezTo>
                    <a:pt x="1178083" y="2898883"/>
                    <a:pt x="1178083" y="2919277"/>
                    <a:pt x="1178083" y="2950654"/>
                  </a:cubicBezTo>
                  <a:cubicBezTo>
                    <a:pt x="1178083" y="2960068"/>
                    <a:pt x="1178083" y="2969480"/>
                    <a:pt x="1178083" y="2977325"/>
                  </a:cubicBezTo>
                  <a:lnTo>
                    <a:pt x="1176514" y="3022821"/>
                  </a:lnTo>
                  <a:lnTo>
                    <a:pt x="1102779" y="3025958"/>
                  </a:lnTo>
                  <a:lnTo>
                    <a:pt x="1101210" y="2988307"/>
                  </a:lnTo>
                  <a:cubicBezTo>
                    <a:pt x="1102779" y="2985169"/>
                    <a:pt x="1104348" y="2982031"/>
                    <a:pt x="1109054" y="2980462"/>
                  </a:cubicBezTo>
                  <a:cubicBezTo>
                    <a:pt x="1112192" y="2978893"/>
                    <a:pt x="1115330" y="2977325"/>
                    <a:pt x="1115330" y="2977325"/>
                  </a:cubicBezTo>
                  <a:cubicBezTo>
                    <a:pt x="1116899" y="2974187"/>
                    <a:pt x="1116899" y="2969480"/>
                    <a:pt x="1115330" y="2966343"/>
                  </a:cubicBezTo>
                  <a:cubicBezTo>
                    <a:pt x="1110623" y="2960068"/>
                    <a:pt x="1109054" y="2956930"/>
                    <a:pt x="1109054" y="2955360"/>
                  </a:cubicBezTo>
                  <a:lnTo>
                    <a:pt x="1178083" y="2889470"/>
                  </a:lnTo>
                  <a:moveTo>
                    <a:pt x="1080815" y="2977325"/>
                  </a:moveTo>
                  <a:cubicBezTo>
                    <a:pt x="1085522" y="2983600"/>
                    <a:pt x="1087091" y="2991445"/>
                    <a:pt x="1087091" y="3000857"/>
                  </a:cubicBezTo>
                  <a:cubicBezTo>
                    <a:pt x="1087091" y="3013408"/>
                    <a:pt x="1087091" y="3021252"/>
                    <a:pt x="1087091" y="3024390"/>
                  </a:cubicBezTo>
                  <a:cubicBezTo>
                    <a:pt x="1077678" y="3029096"/>
                    <a:pt x="1066696" y="3032234"/>
                    <a:pt x="1052576" y="3033802"/>
                  </a:cubicBezTo>
                  <a:cubicBezTo>
                    <a:pt x="1044732" y="3033802"/>
                    <a:pt x="1033750" y="3035372"/>
                    <a:pt x="1018062" y="3035372"/>
                  </a:cubicBezTo>
                  <a:lnTo>
                    <a:pt x="1016493" y="3029096"/>
                  </a:lnTo>
                  <a:lnTo>
                    <a:pt x="1080815" y="2977325"/>
                  </a:lnTo>
                  <a:moveTo>
                    <a:pt x="986685" y="2887901"/>
                  </a:moveTo>
                  <a:cubicBezTo>
                    <a:pt x="991392" y="2892607"/>
                    <a:pt x="991392" y="2895745"/>
                    <a:pt x="986685" y="2900451"/>
                  </a:cubicBezTo>
                  <a:cubicBezTo>
                    <a:pt x="981979" y="2898883"/>
                    <a:pt x="980410" y="2895745"/>
                    <a:pt x="980410" y="2894176"/>
                  </a:cubicBezTo>
                  <a:cubicBezTo>
                    <a:pt x="980410" y="2892607"/>
                    <a:pt x="983547" y="2889470"/>
                    <a:pt x="986685" y="2887901"/>
                  </a:cubicBezTo>
                  <a:moveTo>
                    <a:pt x="1008649" y="2906727"/>
                  </a:moveTo>
                  <a:cubicBezTo>
                    <a:pt x="1007080" y="2906727"/>
                    <a:pt x="1003942" y="2905158"/>
                    <a:pt x="1002373" y="2903589"/>
                  </a:cubicBezTo>
                  <a:cubicBezTo>
                    <a:pt x="1000805" y="2900451"/>
                    <a:pt x="1000805" y="2895745"/>
                    <a:pt x="1000805" y="2889470"/>
                  </a:cubicBezTo>
                  <a:cubicBezTo>
                    <a:pt x="1000805" y="2883194"/>
                    <a:pt x="1000805" y="2878488"/>
                    <a:pt x="1000805" y="2875350"/>
                  </a:cubicBezTo>
                  <a:lnTo>
                    <a:pt x="1054145" y="2829854"/>
                  </a:lnTo>
                  <a:cubicBezTo>
                    <a:pt x="1044732" y="2861230"/>
                    <a:pt x="1032181" y="2886332"/>
                    <a:pt x="1018062" y="2908295"/>
                  </a:cubicBezTo>
                  <a:cubicBezTo>
                    <a:pt x="1013355" y="2908295"/>
                    <a:pt x="1010218" y="2908295"/>
                    <a:pt x="1008649" y="2906727"/>
                  </a:cubicBezTo>
                  <a:moveTo>
                    <a:pt x="1027475" y="2931828"/>
                  </a:moveTo>
                  <a:cubicBezTo>
                    <a:pt x="1033750" y="2931828"/>
                    <a:pt x="1041594" y="2931828"/>
                    <a:pt x="1047870" y="2934966"/>
                  </a:cubicBezTo>
                  <a:cubicBezTo>
                    <a:pt x="1057283" y="2938104"/>
                    <a:pt x="1063558" y="2941242"/>
                    <a:pt x="1068265" y="2942810"/>
                  </a:cubicBezTo>
                  <a:lnTo>
                    <a:pt x="999236" y="3000857"/>
                  </a:lnTo>
                  <a:cubicBezTo>
                    <a:pt x="997667" y="2986737"/>
                    <a:pt x="999236" y="2974187"/>
                    <a:pt x="1005511" y="2961636"/>
                  </a:cubicBezTo>
                  <a:cubicBezTo>
                    <a:pt x="1016493" y="2947516"/>
                    <a:pt x="1022768" y="2938104"/>
                    <a:pt x="1027475" y="2931828"/>
                  </a:cubicBezTo>
                  <a:moveTo>
                    <a:pt x="963153" y="2911433"/>
                  </a:moveTo>
                  <a:cubicBezTo>
                    <a:pt x="969428" y="2911433"/>
                    <a:pt x="974134" y="2911433"/>
                    <a:pt x="977272" y="2911433"/>
                  </a:cubicBezTo>
                  <a:cubicBezTo>
                    <a:pt x="978841" y="2911433"/>
                    <a:pt x="983547" y="2913003"/>
                    <a:pt x="989823" y="2916140"/>
                  </a:cubicBezTo>
                  <a:cubicBezTo>
                    <a:pt x="992960" y="2939672"/>
                    <a:pt x="992960" y="2958498"/>
                    <a:pt x="988254" y="2974187"/>
                  </a:cubicBezTo>
                  <a:cubicBezTo>
                    <a:pt x="985116" y="2989875"/>
                    <a:pt x="975703" y="3005563"/>
                    <a:pt x="961584" y="3019683"/>
                  </a:cubicBezTo>
                  <a:cubicBezTo>
                    <a:pt x="958446" y="3005563"/>
                    <a:pt x="956877" y="2986737"/>
                    <a:pt x="958446" y="2964774"/>
                  </a:cubicBezTo>
                  <a:cubicBezTo>
                    <a:pt x="956877" y="2939672"/>
                    <a:pt x="960015" y="2922415"/>
                    <a:pt x="963153" y="2911433"/>
                  </a:cubicBezTo>
                  <a:moveTo>
                    <a:pt x="944326" y="2993013"/>
                  </a:moveTo>
                  <a:cubicBezTo>
                    <a:pt x="944326" y="3013408"/>
                    <a:pt x="942758" y="3032234"/>
                    <a:pt x="941189" y="3047922"/>
                  </a:cubicBezTo>
                  <a:cubicBezTo>
                    <a:pt x="931776" y="3047922"/>
                    <a:pt x="922363" y="3046354"/>
                    <a:pt x="912950" y="3043216"/>
                  </a:cubicBezTo>
                  <a:cubicBezTo>
                    <a:pt x="903537" y="3036940"/>
                    <a:pt x="895692" y="3032234"/>
                    <a:pt x="889417" y="3029096"/>
                  </a:cubicBezTo>
                  <a:cubicBezTo>
                    <a:pt x="901968" y="2997719"/>
                    <a:pt x="919225" y="2967912"/>
                    <a:pt x="941189" y="2938104"/>
                  </a:cubicBezTo>
                  <a:cubicBezTo>
                    <a:pt x="942758" y="2967912"/>
                    <a:pt x="944326" y="2985169"/>
                    <a:pt x="944326" y="2993013"/>
                  </a:cubicBezTo>
                  <a:moveTo>
                    <a:pt x="960015" y="3088712"/>
                  </a:moveTo>
                  <a:cubicBezTo>
                    <a:pt x="963153" y="3079299"/>
                    <a:pt x="969428" y="3073023"/>
                    <a:pt x="978841" y="3069886"/>
                  </a:cubicBezTo>
                  <a:lnTo>
                    <a:pt x="978841" y="3209512"/>
                  </a:lnTo>
                  <a:cubicBezTo>
                    <a:pt x="975703" y="3212650"/>
                    <a:pt x="970997" y="3215788"/>
                    <a:pt x="967859" y="3215788"/>
                  </a:cubicBezTo>
                  <a:cubicBezTo>
                    <a:pt x="964721" y="3215788"/>
                    <a:pt x="960015" y="3214219"/>
                    <a:pt x="953740" y="3212650"/>
                  </a:cubicBezTo>
                  <a:cubicBezTo>
                    <a:pt x="952171" y="3190686"/>
                    <a:pt x="952171" y="3173429"/>
                    <a:pt x="952171" y="3160879"/>
                  </a:cubicBezTo>
                  <a:cubicBezTo>
                    <a:pt x="952171" y="3140484"/>
                    <a:pt x="953740" y="3124796"/>
                    <a:pt x="955308" y="3109107"/>
                  </a:cubicBezTo>
                  <a:cubicBezTo>
                    <a:pt x="956877" y="3096556"/>
                    <a:pt x="958446" y="3088712"/>
                    <a:pt x="960015" y="3088712"/>
                  </a:cubicBezTo>
                  <a:moveTo>
                    <a:pt x="4254574" y="1775596"/>
                  </a:moveTo>
                  <a:cubicBezTo>
                    <a:pt x="4259280" y="1802265"/>
                    <a:pt x="4263986" y="1825798"/>
                    <a:pt x="4267124" y="1844624"/>
                  </a:cubicBezTo>
                  <a:cubicBezTo>
                    <a:pt x="4270262" y="1858744"/>
                    <a:pt x="4270262" y="1877570"/>
                    <a:pt x="4270262" y="1897965"/>
                  </a:cubicBezTo>
                  <a:cubicBezTo>
                    <a:pt x="4270262" y="1910515"/>
                    <a:pt x="4270262" y="1927772"/>
                    <a:pt x="4270262" y="1951305"/>
                  </a:cubicBezTo>
                  <a:cubicBezTo>
                    <a:pt x="4270262" y="1954442"/>
                    <a:pt x="4270262" y="1959149"/>
                    <a:pt x="4267124" y="1962287"/>
                  </a:cubicBezTo>
                  <a:cubicBezTo>
                    <a:pt x="4265555" y="1963856"/>
                    <a:pt x="4263986" y="1966993"/>
                    <a:pt x="4259280" y="1971700"/>
                  </a:cubicBezTo>
                  <a:cubicBezTo>
                    <a:pt x="4265555" y="1982681"/>
                    <a:pt x="4270262" y="1995233"/>
                    <a:pt x="4270262" y="2010921"/>
                  </a:cubicBezTo>
                  <a:cubicBezTo>
                    <a:pt x="4270262" y="2020334"/>
                    <a:pt x="4270262" y="2032884"/>
                    <a:pt x="4270262" y="2050142"/>
                  </a:cubicBezTo>
                  <a:cubicBezTo>
                    <a:pt x="4270262" y="2053279"/>
                    <a:pt x="4267124" y="2056417"/>
                    <a:pt x="4262418" y="2059555"/>
                  </a:cubicBezTo>
                  <a:cubicBezTo>
                    <a:pt x="4259280" y="2062693"/>
                    <a:pt x="4256142" y="2065830"/>
                    <a:pt x="4256142" y="2070537"/>
                  </a:cubicBezTo>
                  <a:cubicBezTo>
                    <a:pt x="4262418" y="2076812"/>
                    <a:pt x="4267124" y="2086225"/>
                    <a:pt x="4268693" y="2097207"/>
                  </a:cubicBezTo>
                  <a:cubicBezTo>
                    <a:pt x="4270262" y="2103482"/>
                    <a:pt x="4270262" y="2114464"/>
                    <a:pt x="4270262" y="2128584"/>
                  </a:cubicBezTo>
                  <a:cubicBezTo>
                    <a:pt x="4270262" y="2159961"/>
                    <a:pt x="4270262" y="2252522"/>
                    <a:pt x="4273399" y="2406267"/>
                  </a:cubicBezTo>
                  <a:cubicBezTo>
                    <a:pt x="4273399" y="2417249"/>
                    <a:pt x="4273399" y="2423525"/>
                    <a:pt x="4273399" y="2423525"/>
                  </a:cubicBezTo>
                  <a:cubicBezTo>
                    <a:pt x="4271830" y="2429800"/>
                    <a:pt x="4268693" y="2434507"/>
                    <a:pt x="4262418" y="2437644"/>
                  </a:cubicBezTo>
                  <a:cubicBezTo>
                    <a:pt x="4270262" y="2448626"/>
                    <a:pt x="4274968" y="2462746"/>
                    <a:pt x="4274968" y="2480003"/>
                  </a:cubicBezTo>
                  <a:lnTo>
                    <a:pt x="4274968" y="2520793"/>
                  </a:lnTo>
                  <a:cubicBezTo>
                    <a:pt x="4273399" y="2523930"/>
                    <a:pt x="4271830" y="2527068"/>
                    <a:pt x="4267124" y="2530206"/>
                  </a:cubicBezTo>
                  <a:cubicBezTo>
                    <a:pt x="4262418" y="2531774"/>
                    <a:pt x="4260849" y="2534912"/>
                    <a:pt x="4260849" y="2536482"/>
                  </a:cubicBezTo>
                  <a:cubicBezTo>
                    <a:pt x="4260849" y="2536482"/>
                    <a:pt x="4260849" y="2538050"/>
                    <a:pt x="4260849" y="2539619"/>
                  </a:cubicBezTo>
                  <a:cubicBezTo>
                    <a:pt x="4260849" y="2541188"/>
                    <a:pt x="4260849" y="2542756"/>
                    <a:pt x="4260849" y="2542756"/>
                  </a:cubicBezTo>
                  <a:cubicBezTo>
                    <a:pt x="4270262" y="2549032"/>
                    <a:pt x="4274968" y="2560014"/>
                    <a:pt x="4274968" y="2574133"/>
                  </a:cubicBezTo>
                  <a:lnTo>
                    <a:pt x="4274968" y="2964774"/>
                  </a:lnTo>
                  <a:cubicBezTo>
                    <a:pt x="4274968" y="2966343"/>
                    <a:pt x="4274968" y="2969480"/>
                    <a:pt x="4273399" y="2974187"/>
                  </a:cubicBezTo>
                  <a:lnTo>
                    <a:pt x="4016110" y="2974187"/>
                  </a:lnTo>
                  <a:lnTo>
                    <a:pt x="4011404" y="3135777"/>
                  </a:lnTo>
                  <a:lnTo>
                    <a:pt x="3936099" y="3135777"/>
                  </a:lnTo>
                  <a:lnTo>
                    <a:pt x="3934530" y="3181273"/>
                  </a:lnTo>
                  <a:cubicBezTo>
                    <a:pt x="3832556" y="3184411"/>
                    <a:pt x="3581542" y="3185980"/>
                    <a:pt x="3183057" y="3187549"/>
                  </a:cubicBezTo>
                  <a:cubicBezTo>
                    <a:pt x="2875565" y="3189118"/>
                    <a:pt x="2624551" y="3195393"/>
                    <a:pt x="2433153" y="3204806"/>
                  </a:cubicBezTo>
                  <a:cubicBezTo>
                    <a:pt x="2431584" y="3203238"/>
                    <a:pt x="2431584" y="3200100"/>
                    <a:pt x="2430015" y="3198530"/>
                  </a:cubicBezTo>
                  <a:cubicBezTo>
                    <a:pt x="2426878" y="3192256"/>
                    <a:pt x="2426878" y="3185980"/>
                    <a:pt x="2430015" y="3178136"/>
                  </a:cubicBezTo>
                  <a:cubicBezTo>
                    <a:pt x="2430015" y="3176567"/>
                    <a:pt x="2431584" y="3176567"/>
                    <a:pt x="2431584" y="3174998"/>
                  </a:cubicBezTo>
                  <a:cubicBezTo>
                    <a:pt x="2434722" y="3165585"/>
                    <a:pt x="2437860" y="3159309"/>
                    <a:pt x="2437860" y="3154603"/>
                  </a:cubicBezTo>
                  <a:lnTo>
                    <a:pt x="2175864" y="3154603"/>
                  </a:lnTo>
                  <a:cubicBezTo>
                    <a:pt x="2175864" y="3156172"/>
                    <a:pt x="2174295" y="3156172"/>
                    <a:pt x="2174295" y="3157741"/>
                  </a:cubicBezTo>
                  <a:cubicBezTo>
                    <a:pt x="2180570" y="3171861"/>
                    <a:pt x="2182139" y="3190686"/>
                    <a:pt x="2177433" y="3212650"/>
                  </a:cubicBezTo>
                  <a:cubicBezTo>
                    <a:pt x="2174295" y="3215788"/>
                    <a:pt x="2169589" y="3217357"/>
                    <a:pt x="2164882" y="3217357"/>
                  </a:cubicBezTo>
                  <a:cubicBezTo>
                    <a:pt x="2163313" y="3217357"/>
                    <a:pt x="2158607" y="3217357"/>
                    <a:pt x="2150763" y="3215788"/>
                  </a:cubicBezTo>
                  <a:cubicBezTo>
                    <a:pt x="2149194" y="3212650"/>
                    <a:pt x="2147625" y="3207944"/>
                    <a:pt x="2146056" y="3203238"/>
                  </a:cubicBezTo>
                  <a:cubicBezTo>
                    <a:pt x="2146056" y="3198530"/>
                    <a:pt x="2147625" y="3193824"/>
                    <a:pt x="2147625" y="3192256"/>
                  </a:cubicBezTo>
                  <a:lnTo>
                    <a:pt x="2150763" y="2809459"/>
                  </a:lnTo>
                  <a:cubicBezTo>
                    <a:pt x="2150763" y="2800046"/>
                    <a:pt x="2150763" y="2793770"/>
                    <a:pt x="2150763" y="2790633"/>
                  </a:cubicBezTo>
                  <a:cubicBezTo>
                    <a:pt x="2152331" y="2784358"/>
                    <a:pt x="2153900" y="2778082"/>
                    <a:pt x="2157038" y="2774944"/>
                  </a:cubicBezTo>
                  <a:cubicBezTo>
                    <a:pt x="2150763" y="2763963"/>
                    <a:pt x="2147625" y="2751412"/>
                    <a:pt x="2147625" y="2737293"/>
                  </a:cubicBezTo>
                  <a:cubicBezTo>
                    <a:pt x="2147625" y="2729448"/>
                    <a:pt x="2149194" y="2716898"/>
                    <a:pt x="2152331" y="2696502"/>
                  </a:cubicBezTo>
                  <a:cubicBezTo>
                    <a:pt x="2150763" y="2693365"/>
                    <a:pt x="2149194" y="2690228"/>
                    <a:pt x="2149194" y="2685521"/>
                  </a:cubicBezTo>
                  <a:cubicBezTo>
                    <a:pt x="2149194" y="2682383"/>
                    <a:pt x="2149194" y="2677677"/>
                    <a:pt x="2149194" y="2671401"/>
                  </a:cubicBezTo>
                  <a:lnTo>
                    <a:pt x="2150763" y="2451764"/>
                  </a:lnTo>
                  <a:cubicBezTo>
                    <a:pt x="2150763" y="2436076"/>
                    <a:pt x="2153900" y="2423525"/>
                    <a:pt x="2160175" y="2417249"/>
                  </a:cubicBezTo>
                  <a:cubicBezTo>
                    <a:pt x="2152331" y="2406267"/>
                    <a:pt x="2149194" y="2393717"/>
                    <a:pt x="2149194" y="2379598"/>
                  </a:cubicBezTo>
                  <a:cubicBezTo>
                    <a:pt x="2149194" y="2376460"/>
                    <a:pt x="2150763" y="2363910"/>
                    <a:pt x="2153900" y="2341945"/>
                  </a:cubicBezTo>
                  <a:cubicBezTo>
                    <a:pt x="2152331" y="2335670"/>
                    <a:pt x="2152331" y="2330963"/>
                    <a:pt x="2150763" y="2327826"/>
                  </a:cubicBezTo>
                  <a:cubicBezTo>
                    <a:pt x="2149194" y="2323119"/>
                    <a:pt x="2149194" y="2318413"/>
                    <a:pt x="2149194" y="2313707"/>
                  </a:cubicBezTo>
                  <a:cubicBezTo>
                    <a:pt x="2149194" y="2282330"/>
                    <a:pt x="2149194" y="2257228"/>
                    <a:pt x="2150763" y="2238403"/>
                  </a:cubicBezTo>
                  <a:cubicBezTo>
                    <a:pt x="2152331" y="2210163"/>
                    <a:pt x="2157038" y="2186630"/>
                    <a:pt x="2163313" y="2163098"/>
                  </a:cubicBezTo>
                  <a:cubicBezTo>
                    <a:pt x="2166451" y="2153685"/>
                    <a:pt x="2166451" y="2144272"/>
                    <a:pt x="2166451" y="2133290"/>
                  </a:cubicBezTo>
                  <a:cubicBezTo>
                    <a:pt x="2166451" y="2123877"/>
                    <a:pt x="2166451" y="2117602"/>
                    <a:pt x="2168020" y="2111326"/>
                  </a:cubicBezTo>
                  <a:cubicBezTo>
                    <a:pt x="2169589" y="2103482"/>
                    <a:pt x="2172726" y="2097207"/>
                    <a:pt x="2177433" y="2092500"/>
                  </a:cubicBezTo>
                  <a:cubicBezTo>
                    <a:pt x="2164882" y="2067399"/>
                    <a:pt x="2163313" y="2040728"/>
                    <a:pt x="2174295" y="2012490"/>
                  </a:cubicBezTo>
                  <a:cubicBezTo>
                    <a:pt x="2169589" y="2006214"/>
                    <a:pt x="2166451" y="1996801"/>
                    <a:pt x="2166451" y="1985819"/>
                  </a:cubicBezTo>
                  <a:cubicBezTo>
                    <a:pt x="2166451" y="1971700"/>
                    <a:pt x="2166451" y="1962287"/>
                    <a:pt x="2166451" y="1954442"/>
                  </a:cubicBezTo>
                  <a:lnTo>
                    <a:pt x="4240454" y="1706566"/>
                  </a:lnTo>
                  <a:cubicBezTo>
                    <a:pt x="4242023" y="1720686"/>
                    <a:pt x="4246729" y="1744219"/>
                    <a:pt x="4254574" y="1775596"/>
                  </a:cubicBezTo>
                  <a:moveTo>
                    <a:pt x="2743783" y="1443002"/>
                  </a:moveTo>
                  <a:lnTo>
                    <a:pt x="2743783" y="1441432"/>
                  </a:lnTo>
                  <a:lnTo>
                    <a:pt x="2743783" y="1443002"/>
                  </a:lnTo>
                  <a:lnTo>
                    <a:pt x="2743783" y="1443002"/>
                  </a:lnTo>
                  <a:moveTo>
                    <a:pt x="5755951" y="2067399"/>
                  </a:moveTo>
                  <a:cubicBezTo>
                    <a:pt x="5760657" y="2067399"/>
                    <a:pt x="5765364" y="2068967"/>
                    <a:pt x="5766933" y="2072105"/>
                  </a:cubicBezTo>
                  <a:cubicBezTo>
                    <a:pt x="5771639" y="2073675"/>
                    <a:pt x="5776346" y="2078381"/>
                    <a:pt x="5781052" y="2083087"/>
                  </a:cubicBezTo>
                  <a:cubicBezTo>
                    <a:pt x="5774777" y="2083087"/>
                    <a:pt x="5770070" y="2079949"/>
                    <a:pt x="5763795" y="2073675"/>
                  </a:cubicBezTo>
                  <a:cubicBezTo>
                    <a:pt x="5760657" y="2073675"/>
                    <a:pt x="5759088" y="2072105"/>
                    <a:pt x="5757520" y="2072105"/>
                  </a:cubicBezTo>
                  <a:cubicBezTo>
                    <a:pt x="5755951" y="2072105"/>
                    <a:pt x="5755951" y="2070537"/>
                    <a:pt x="5755951" y="2067399"/>
                  </a:cubicBezTo>
                  <a:moveTo>
                    <a:pt x="5754382" y="2067399"/>
                  </a:moveTo>
                  <a:lnTo>
                    <a:pt x="5748106" y="2065830"/>
                  </a:lnTo>
                  <a:cubicBezTo>
                    <a:pt x="5751244" y="2065830"/>
                    <a:pt x="5751244" y="2064261"/>
                    <a:pt x="5754382" y="2067399"/>
                  </a:cubicBezTo>
                  <a:cubicBezTo>
                    <a:pt x="5752813" y="2065830"/>
                    <a:pt x="5752813" y="2065830"/>
                    <a:pt x="5754382" y="2067399"/>
                  </a:cubicBezTo>
                  <a:moveTo>
                    <a:pt x="5810860" y="2086225"/>
                  </a:moveTo>
                  <a:cubicBezTo>
                    <a:pt x="5812429" y="2084656"/>
                    <a:pt x="5813998" y="2083087"/>
                    <a:pt x="5815567" y="2083087"/>
                  </a:cubicBezTo>
                  <a:cubicBezTo>
                    <a:pt x="5851650" y="2090931"/>
                    <a:pt x="5886164" y="2103482"/>
                    <a:pt x="5915972" y="2119170"/>
                  </a:cubicBezTo>
                  <a:cubicBezTo>
                    <a:pt x="5928523" y="2125446"/>
                    <a:pt x="5936367" y="2134859"/>
                    <a:pt x="5941074" y="2147409"/>
                  </a:cubicBezTo>
                  <a:cubicBezTo>
                    <a:pt x="5944211" y="2156823"/>
                    <a:pt x="5945780" y="2170942"/>
                    <a:pt x="5945780" y="2188200"/>
                  </a:cubicBezTo>
                  <a:cubicBezTo>
                    <a:pt x="5897146" y="2158391"/>
                    <a:pt x="5862632" y="2137997"/>
                    <a:pt x="5843806" y="2125446"/>
                  </a:cubicBezTo>
                  <a:cubicBezTo>
                    <a:pt x="5826548" y="2116033"/>
                    <a:pt x="5815567" y="2103482"/>
                    <a:pt x="5810860" y="2086225"/>
                  </a:cubicBezTo>
                  <a:moveTo>
                    <a:pt x="5757520" y="2050142"/>
                  </a:moveTo>
                  <a:cubicBezTo>
                    <a:pt x="5721436" y="2039160"/>
                    <a:pt x="5697904" y="2028178"/>
                    <a:pt x="5686922" y="2014058"/>
                  </a:cubicBezTo>
                  <a:cubicBezTo>
                    <a:pt x="5677509" y="2001508"/>
                    <a:pt x="5674371" y="1981113"/>
                    <a:pt x="5680647" y="1952874"/>
                  </a:cubicBezTo>
                  <a:cubicBezTo>
                    <a:pt x="5691628" y="1962287"/>
                    <a:pt x="5705748" y="1976407"/>
                    <a:pt x="5723005" y="1998370"/>
                  </a:cubicBezTo>
                  <a:cubicBezTo>
                    <a:pt x="5738693" y="2018765"/>
                    <a:pt x="5749675" y="2037591"/>
                    <a:pt x="5757520" y="2050142"/>
                  </a:cubicBezTo>
                  <a:moveTo>
                    <a:pt x="5795172" y="2057986"/>
                  </a:moveTo>
                  <a:cubicBezTo>
                    <a:pt x="5776346" y="2045435"/>
                    <a:pt x="5757520" y="2020334"/>
                    <a:pt x="5738693" y="1982681"/>
                  </a:cubicBezTo>
                  <a:lnTo>
                    <a:pt x="5873613" y="2079949"/>
                  </a:lnTo>
                  <a:cubicBezTo>
                    <a:pt x="5837530" y="2078381"/>
                    <a:pt x="5812429" y="2070537"/>
                    <a:pt x="5795172" y="2057986"/>
                  </a:cubicBezTo>
                  <a:moveTo>
                    <a:pt x="5964606" y="2268210"/>
                  </a:moveTo>
                  <a:cubicBezTo>
                    <a:pt x="5961468" y="2261935"/>
                    <a:pt x="5961468" y="2254091"/>
                    <a:pt x="5964606" y="2244677"/>
                  </a:cubicBezTo>
                  <a:lnTo>
                    <a:pt x="6038341" y="2283898"/>
                  </a:lnTo>
                  <a:cubicBezTo>
                    <a:pt x="6035204" y="2287036"/>
                    <a:pt x="6033635" y="2288605"/>
                    <a:pt x="6032066" y="2288605"/>
                  </a:cubicBezTo>
                  <a:cubicBezTo>
                    <a:pt x="6008534" y="2287036"/>
                    <a:pt x="5989707" y="2287036"/>
                    <a:pt x="5978726" y="2285468"/>
                  </a:cubicBezTo>
                  <a:cubicBezTo>
                    <a:pt x="5970882" y="2277624"/>
                    <a:pt x="5966175" y="2272916"/>
                    <a:pt x="5964606" y="2268210"/>
                  </a:cubicBezTo>
                  <a:moveTo>
                    <a:pt x="5963037" y="2199182"/>
                  </a:moveTo>
                  <a:lnTo>
                    <a:pt x="5963037" y="2155253"/>
                  </a:lnTo>
                  <a:cubicBezTo>
                    <a:pt x="5986570" y="2180355"/>
                    <a:pt x="6006965" y="2205456"/>
                    <a:pt x="6024222" y="2232127"/>
                  </a:cubicBezTo>
                  <a:cubicBezTo>
                    <a:pt x="6014809" y="2228989"/>
                    <a:pt x="6003827" y="2222714"/>
                    <a:pt x="5991276" y="2216438"/>
                  </a:cubicBezTo>
                  <a:cubicBezTo>
                    <a:pt x="5978726" y="2208594"/>
                    <a:pt x="5969313" y="2202319"/>
                    <a:pt x="5963037" y="2199182"/>
                  </a:cubicBezTo>
                  <a:moveTo>
                    <a:pt x="5675940" y="2098776"/>
                  </a:moveTo>
                  <a:cubicBezTo>
                    <a:pt x="5675940" y="2095638"/>
                    <a:pt x="5677509" y="2092500"/>
                    <a:pt x="5677509" y="2092500"/>
                  </a:cubicBezTo>
                  <a:cubicBezTo>
                    <a:pt x="5679078" y="2089363"/>
                    <a:pt x="5683784" y="2084656"/>
                    <a:pt x="5688491" y="2076812"/>
                  </a:cubicBezTo>
                  <a:lnTo>
                    <a:pt x="5790465" y="2172511"/>
                  </a:lnTo>
                  <a:cubicBezTo>
                    <a:pt x="5760657" y="2175649"/>
                    <a:pt x="5737125" y="2170942"/>
                    <a:pt x="5718299" y="2159961"/>
                  </a:cubicBezTo>
                  <a:cubicBezTo>
                    <a:pt x="5701041" y="2147409"/>
                    <a:pt x="5686922" y="2127015"/>
                    <a:pt x="5675940" y="2098776"/>
                  </a:cubicBezTo>
                  <a:moveTo>
                    <a:pt x="5679078" y="2170942"/>
                  </a:moveTo>
                  <a:cubicBezTo>
                    <a:pt x="5675940" y="2167805"/>
                    <a:pt x="5675940" y="2161529"/>
                    <a:pt x="5675940" y="2155253"/>
                  </a:cubicBezTo>
                  <a:cubicBezTo>
                    <a:pt x="5675940" y="2144272"/>
                    <a:pt x="5675940" y="2137997"/>
                    <a:pt x="5675940" y="2136428"/>
                  </a:cubicBezTo>
                  <a:cubicBezTo>
                    <a:pt x="5682216" y="2141134"/>
                    <a:pt x="5685353" y="2145841"/>
                    <a:pt x="5688491" y="2152117"/>
                  </a:cubicBezTo>
                  <a:cubicBezTo>
                    <a:pt x="5688491" y="2152117"/>
                    <a:pt x="5691628" y="2158391"/>
                    <a:pt x="5697904" y="2169373"/>
                  </a:cubicBezTo>
                  <a:cubicBezTo>
                    <a:pt x="5694766" y="2170942"/>
                    <a:pt x="5690060" y="2172511"/>
                    <a:pt x="5686922" y="2172511"/>
                  </a:cubicBezTo>
                  <a:cubicBezTo>
                    <a:pt x="5685353" y="2172511"/>
                    <a:pt x="5682216" y="2170942"/>
                    <a:pt x="5679078" y="2170942"/>
                  </a:cubicBezTo>
                  <a:moveTo>
                    <a:pt x="5675940" y="2191337"/>
                  </a:moveTo>
                  <a:cubicBezTo>
                    <a:pt x="5694766" y="2185062"/>
                    <a:pt x="5710454" y="2188200"/>
                    <a:pt x="5721436" y="2200750"/>
                  </a:cubicBezTo>
                  <a:cubicBezTo>
                    <a:pt x="5751244" y="2233695"/>
                    <a:pt x="5781052" y="2277624"/>
                    <a:pt x="5813998" y="2327826"/>
                  </a:cubicBezTo>
                  <a:cubicBezTo>
                    <a:pt x="5815567" y="2330963"/>
                    <a:pt x="5817135" y="2334101"/>
                    <a:pt x="5817135" y="2337239"/>
                  </a:cubicBezTo>
                  <a:lnTo>
                    <a:pt x="5677509" y="2230558"/>
                  </a:lnTo>
                  <a:cubicBezTo>
                    <a:pt x="5675940" y="2224283"/>
                    <a:pt x="5675940" y="2218007"/>
                    <a:pt x="5675940" y="2210163"/>
                  </a:cubicBezTo>
                  <a:cubicBezTo>
                    <a:pt x="5675940" y="2207026"/>
                    <a:pt x="5675940" y="2200750"/>
                    <a:pt x="5675940" y="2191337"/>
                  </a:cubicBezTo>
                  <a:moveTo>
                    <a:pt x="5776346" y="2188200"/>
                  </a:moveTo>
                  <a:cubicBezTo>
                    <a:pt x="5784190" y="2188200"/>
                    <a:pt x="5795172" y="2188200"/>
                    <a:pt x="5809291" y="2189768"/>
                  </a:cubicBezTo>
                  <a:lnTo>
                    <a:pt x="5884595" y="2258797"/>
                  </a:lnTo>
                  <a:lnTo>
                    <a:pt x="5884595" y="2381166"/>
                  </a:lnTo>
                  <a:cubicBezTo>
                    <a:pt x="5839099" y="2330963"/>
                    <a:pt x="5792034" y="2268210"/>
                    <a:pt x="5743400" y="2192906"/>
                  </a:cubicBezTo>
                  <a:cubicBezTo>
                    <a:pt x="5752813" y="2189768"/>
                    <a:pt x="5763795" y="2188200"/>
                    <a:pt x="5776346" y="2188200"/>
                  </a:cubicBezTo>
                  <a:moveTo>
                    <a:pt x="5729281" y="2319981"/>
                  </a:moveTo>
                  <a:cubicBezTo>
                    <a:pt x="5740262" y="2327826"/>
                    <a:pt x="5755951" y="2340377"/>
                    <a:pt x="5776346" y="2357634"/>
                  </a:cubicBezTo>
                  <a:cubicBezTo>
                    <a:pt x="5793603" y="2370184"/>
                    <a:pt x="5820273" y="2390579"/>
                    <a:pt x="5854788" y="2418819"/>
                  </a:cubicBezTo>
                  <a:cubicBezTo>
                    <a:pt x="5862632" y="2425094"/>
                    <a:pt x="5870476" y="2434507"/>
                    <a:pt x="5875182" y="2448626"/>
                  </a:cubicBezTo>
                  <a:cubicBezTo>
                    <a:pt x="5881458" y="2465884"/>
                    <a:pt x="5886164" y="2484709"/>
                    <a:pt x="5889302" y="2506673"/>
                  </a:cubicBezTo>
                  <a:cubicBezTo>
                    <a:pt x="5890871" y="2522362"/>
                    <a:pt x="5890871" y="2541188"/>
                    <a:pt x="5890871" y="2566289"/>
                  </a:cubicBezTo>
                  <a:cubicBezTo>
                    <a:pt x="5890871" y="2614924"/>
                    <a:pt x="5892440" y="2690228"/>
                    <a:pt x="5894009" y="2789064"/>
                  </a:cubicBezTo>
                  <a:cubicBezTo>
                    <a:pt x="5894009" y="2789064"/>
                    <a:pt x="5894009" y="2864368"/>
                    <a:pt x="5895577" y="3013408"/>
                  </a:cubicBezTo>
                  <a:lnTo>
                    <a:pt x="5895577" y="3055766"/>
                  </a:lnTo>
                  <a:cubicBezTo>
                    <a:pt x="5895577" y="3055766"/>
                    <a:pt x="5895577" y="3057335"/>
                    <a:pt x="5894009" y="3057335"/>
                  </a:cubicBezTo>
                  <a:lnTo>
                    <a:pt x="5894009" y="3153035"/>
                  </a:lnTo>
                  <a:lnTo>
                    <a:pt x="5890871" y="3153035"/>
                  </a:lnTo>
                  <a:cubicBezTo>
                    <a:pt x="5890871" y="3154603"/>
                    <a:pt x="5890871" y="3154603"/>
                    <a:pt x="5890871" y="3156172"/>
                  </a:cubicBezTo>
                  <a:cubicBezTo>
                    <a:pt x="5889302" y="3156172"/>
                    <a:pt x="5820273" y="3156172"/>
                    <a:pt x="5685353" y="3154603"/>
                  </a:cubicBezTo>
                  <a:lnTo>
                    <a:pt x="5683784" y="3132640"/>
                  </a:lnTo>
                  <a:lnTo>
                    <a:pt x="5683784" y="3129502"/>
                  </a:lnTo>
                  <a:cubicBezTo>
                    <a:pt x="5682216" y="3110676"/>
                    <a:pt x="5680647" y="3090281"/>
                    <a:pt x="5680647" y="3066749"/>
                  </a:cubicBezTo>
                  <a:cubicBezTo>
                    <a:pt x="5680647" y="3029096"/>
                    <a:pt x="5680647" y="3000857"/>
                    <a:pt x="5680647" y="2980462"/>
                  </a:cubicBezTo>
                  <a:cubicBezTo>
                    <a:pt x="5680647" y="2903589"/>
                    <a:pt x="5679078" y="2845542"/>
                    <a:pt x="5679078" y="2806321"/>
                  </a:cubicBezTo>
                  <a:cubicBezTo>
                    <a:pt x="5679078" y="2743567"/>
                    <a:pt x="5679078" y="2685521"/>
                    <a:pt x="5677509" y="2632180"/>
                  </a:cubicBezTo>
                  <a:cubicBezTo>
                    <a:pt x="5677509" y="2555307"/>
                    <a:pt x="5675940" y="2497261"/>
                    <a:pt x="5675940" y="2459608"/>
                  </a:cubicBezTo>
                  <a:cubicBezTo>
                    <a:pt x="5675940" y="2447058"/>
                    <a:pt x="5674371" y="2387442"/>
                    <a:pt x="5674371" y="2280760"/>
                  </a:cubicBezTo>
                  <a:cubicBezTo>
                    <a:pt x="5691628" y="2291742"/>
                    <a:pt x="5708885" y="2304293"/>
                    <a:pt x="5729281" y="2319981"/>
                  </a:cubicBezTo>
                  <a:moveTo>
                    <a:pt x="5958331" y="2356065"/>
                  </a:moveTo>
                  <a:lnTo>
                    <a:pt x="5970882" y="2334101"/>
                  </a:lnTo>
                  <a:cubicBezTo>
                    <a:pt x="5977157" y="2340377"/>
                    <a:pt x="5988139" y="2348221"/>
                    <a:pt x="6003827" y="2356065"/>
                  </a:cubicBezTo>
                  <a:cubicBezTo>
                    <a:pt x="6014809" y="2365478"/>
                    <a:pt x="6022653" y="2376460"/>
                    <a:pt x="6025791" y="2387442"/>
                  </a:cubicBezTo>
                  <a:cubicBezTo>
                    <a:pt x="6017947" y="2392148"/>
                    <a:pt x="6006965" y="2396855"/>
                    <a:pt x="5994414" y="2399993"/>
                  </a:cubicBezTo>
                  <a:cubicBezTo>
                    <a:pt x="5980295" y="2403131"/>
                    <a:pt x="5969313" y="2404699"/>
                    <a:pt x="5961468" y="2406267"/>
                  </a:cubicBezTo>
                  <a:cubicBezTo>
                    <a:pt x="5959899" y="2398423"/>
                    <a:pt x="5958331" y="2390579"/>
                    <a:pt x="5958331" y="2381166"/>
                  </a:cubicBezTo>
                  <a:lnTo>
                    <a:pt x="5958331" y="2356065"/>
                  </a:lnTo>
                  <a:moveTo>
                    <a:pt x="5948918" y="2403131"/>
                  </a:moveTo>
                  <a:cubicBezTo>
                    <a:pt x="5936367" y="2407837"/>
                    <a:pt x="5923816" y="2409405"/>
                    <a:pt x="5911265" y="2407837"/>
                  </a:cubicBezTo>
                  <a:cubicBezTo>
                    <a:pt x="5904990" y="2390579"/>
                    <a:pt x="5901853" y="2368616"/>
                    <a:pt x="5900284" y="2345083"/>
                  </a:cubicBezTo>
                  <a:cubicBezTo>
                    <a:pt x="5901853" y="2316844"/>
                    <a:pt x="5901853" y="2294880"/>
                    <a:pt x="5903421" y="2280760"/>
                  </a:cubicBezTo>
                  <a:cubicBezTo>
                    <a:pt x="5922247" y="2296449"/>
                    <a:pt x="5934798" y="2313707"/>
                    <a:pt x="5941074" y="2335670"/>
                  </a:cubicBezTo>
                  <a:cubicBezTo>
                    <a:pt x="5947349" y="2354496"/>
                    <a:pt x="5950486" y="2376460"/>
                    <a:pt x="5948918" y="2403131"/>
                  </a:cubicBezTo>
                  <a:moveTo>
                    <a:pt x="5961468" y="2445488"/>
                  </a:moveTo>
                  <a:cubicBezTo>
                    <a:pt x="5958331" y="2437644"/>
                    <a:pt x="5956762" y="2431369"/>
                    <a:pt x="5959899" y="2423525"/>
                  </a:cubicBezTo>
                  <a:cubicBezTo>
                    <a:pt x="5961468" y="2421956"/>
                    <a:pt x="5963037" y="2420387"/>
                    <a:pt x="5966175" y="2418819"/>
                  </a:cubicBezTo>
                  <a:cubicBezTo>
                    <a:pt x="5974019" y="2415681"/>
                    <a:pt x="5983432" y="2414112"/>
                    <a:pt x="5994414" y="2412543"/>
                  </a:cubicBezTo>
                  <a:cubicBezTo>
                    <a:pt x="6000689" y="2410975"/>
                    <a:pt x="6010102" y="2410975"/>
                    <a:pt x="6024222" y="2407837"/>
                  </a:cubicBezTo>
                  <a:cubicBezTo>
                    <a:pt x="6035204" y="2406267"/>
                    <a:pt x="6043048" y="2409405"/>
                    <a:pt x="6047754" y="2415681"/>
                  </a:cubicBezTo>
                  <a:cubicBezTo>
                    <a:pt x="6085406" y="2458040"/>
                    <a:pt x="6119921" y="2506673"/>
                    <a:pt x="6152867" y="2563151"/>
                  </a:cubicBezTo>
                  <a:cubicBezTo>
                    <a:pt x="6124627" y="2549032"/>
                    <a:pt x="6093251" y="2528638"/>
                    <a:pt x="6055599" y="2506673"/>
                  </a:cubicBezTo>
                  <a:cubicBezTo>
                    <a:pt x="6013240" y="2478435"/>
                    <a:pt x="5981863" y="2458040"/>
                    <a:pt x="5961468" y="2445488"/>
                  </a:cubicBezTo>
                  <a:moveTo>
                    <a:pt x="5915972" y="2464315"/>
                  </a:moveTo>
                  <a:cubicBezTo>
                    <a:pt x="5920679" y="2465884"/>
                    <a:pt x="5926954" y="2469021"/>
                    <a:pt x="5933230" y="2472159"/>
                  </a:cubicBezTo>
                  <a:cubicBezTo>
                    <a:pt x="5934798" y="2472159"/>
                    <a:pt x="5939505" y="2476865"/>
                    <a:pt x="5950486" y="2483141"/>
                  </a:cubicBezTo>
                  <a:lnTo>
                    <a:pt x="5958331" y="3156172"/>
                  </a:lnTo>
                  <a:cubicBezTo>
                    <a:pt x="5945780" y="3157741"/>
                    <a:pt x="5936367" y="3157741"/>
                    <a:pt x="5928523" y="3157741"/>
                  </a:cubicBezTo>
                  <a:cubicBezTo>
                    <a:pt x="5920679" y="3157741"/>
                    <a:pt x="5917541" y="3157741"/>
                    <a:pt x="5914403" y="3156172"/>
                  </a:cubicBezTo>
                  <a:cubicBezTo>
                    <a:pt x="5912834" y="3156172"/>
                    <a:pt x="5911265" y="3154603"/>
                    <a:pt x="5911265" y="3154603"/>
                  </a:cubicBezTo>
                  <a:cubicBezTo>
                    <a:pt x="5909697" y="3151465"/>
                    <a:pt x="5908128" y="3148328"/>
                    <a:pt x="5908128" y="3143621"/>
                  </a:cubicBezTo>
                  <a:cubicBezTo>
                    <a:pt x="5908128" y="3138915"/>
                    <a:pt x="5909697" y="3134208"/>
                    <a:pt x="5909697" y="3132640"/>
                  </a:cubicBezTo>
                  <a:lnTo>
                    <a:pt x="5908128" y="2883194"/>
                  </a:lnTo>
                  <a:cubicBezTo>
                    <a:pt x="5906559" y="2746705"/>
                    <a:pt x="5906559" y="2624336"/>
                    <a:pt x="5904990" y="2516086"/>
                  </a:cubicBezTo>
                  <a:cubicBezTo>
                    <a:pt x="5900284" y="2494123"/>
                    <a:pt x="5904990" y="2478435"/>
                    <a:pt x="5915972" y="2464315"/>
                  </a:cubicBezTo>
                  <a:moveTo>
                    <a:pt x="6044617" y="2230558"/>
                  </a:moveTo>
                  <a:cubicBezTo>
                    <a:pt x="6033635" y="2216438"/>
                    <a:pt x="6022653" y="2197612"/>
                    <a:pt x="6008534" y="2172511"/>
                  </a:cubicBezTo>
                  <a:lnTo>
                    <a:pt x="6192088" y="2285468"/>
                  </a:lnTo>
                  <a:cubicBezTo>
                    <a:pt x="6173261" y="2288605"/>
                    <a:pt x="6156004" y="2290174"/>
                    <a:pt x="6141885" y="2290174"/>
                  </a:cubicBezTo>
                  <a:cubicBezTo>
                    <a:pt x="6126196" y="2288605"/>
                    <a:pt x="6112077" y="2283898"/>
                    <a:pt x="6096388" y="2276054"/>
                  </a:cubicBezTo>
                  <a:cubicBezTo>
                    <a:pt x="6077562" y="2265072"/>
                    <a:pt x="6060305" y="2250953"/>
                    <a:pt x="6044617" y="2230558"/>
                  </a:cubicBezTo>
                  <a:moveTo>
                    <a:pt x="6123058" y="2337239"/>
                  </a:moveTo>
                  <a:lnTo>
                    <a:pt x="6126196" y="2335670"/>
                  </a:lnTo>
                  <a:lnTo>
                    <a:pt x="6171692" y="2360772"/>
                  </a:lnTo>
                  <a:lnTo>
                    <a:pt x="6146591" y="2368616"/>
                  </a:lnTo>
                  <a:lnTo>
                    <a:pt x="6123058" y="2337239"/>
                  </a:lnTo>
                  <a:moveTo>
                    <a:pt x="6077562" y="2307431"/>
                  </a:moveTo>
                  <a:cubicBezTo>
                    <a:pt x="6091682" y="2321551"/>
                    <a:pt x="6101095" y="2332533"/>
                    <a:pt x="6105802" y="2337239"/>
                  </a:cubicBezTo>
                  <a:cubicBezTo>
                    <a:pt x="6115214" y="2349790"/>
                    <a:pt x="6123058" y="2360772"/>
                    <a:pt x="6129334" y="2371754"/>
                  </a:cubicBezTo>
                  <a:cubicBezTo>
                    <a:pt x="6113646" y="2376460"/>
                    <a:pt x="6101095" y="2379598"/>
                    <a:pt x="6091682" y="2379598"/>
                  </a:cubicBezTo>
                  <a:lnTo>
                    <a:pt x="5997551" y="2307431"/>
                  </a:lnTo>
                  <a:cubicBezTo>
                    <a:pt x="6011671" y="2304293"/>
                    <a:pt x="6025791" y="2302725"/>
                    <a:pt x="6039910" y="2302725"/>
                  </a:cubicBezTo>
                  <a:cubicBezTo>
                    <a:pt x="6046186" y="2302725"/>
                    <a:pt x="6060305" y="2304293"/>
                    <a:pt x="6077562" y="2307431"/>
                  </a:cubicBezTo>
                  <a:moveTo>
                    <a:pt x="6143454" y="2418819"/>
                  </a:moveTo>
                  <a:cubicBezTo>
                    <a:pt x="6129334" y="2407837"/>
                    <a:pt x="6116783" y="2398423"/>
                    <a:pt x="6108939" y="2392148"/>
                  </a:cubicBezTo>
                  <a:lnTo>
                    <a:pt x="6138747" y="2384304"/>
                  </a:lnTo>
                  <a:cubicBezTo>
                    <a:pt x="6152867" y="2398423"/>
                    <a:pt x="6165417" y="2418819"/>
                    <a:pt x="6179537" y="2442351"/>
                  </a:cubicBezTo>
                  <a:cubicBezTo>
                    <a:pt x="6168555" y="2436076"/>
                    <a:pt x="6156004" y="2428232"/>
                    <a:pt x="6143454" y="2418819"/>
                  </a:cubicBezTo>
                  <a:moveTo>
                    <a:pt x="6075993" y="2417249"/>
                  </a:moveTo>
                  <a:cubicBezTo>
                    <a:pt x="6079131" y="2415681"/>
                    <a:pt x="6082269" y="2417249"/>
                    <a:pt x="6085406" y="2418819"/>
                  </a:cubicBezTo>
                  <a:lnTo>
                    <a:pt x="6210913" y="2514518"/>
                  </a:lnTo>
                  <a:cubicBezTo>
                    <a:pt x="6212482" y="2541188"/>
                    <a:pt x="6212482" y="2566289"/>
                    <a:pt x="6209344" y="2589822"/>
                  </a:cubicBezTo>
                  <a:cubicBezTo>
                    <a:pt x="6185812" y="2566289"/>
                    <a:pt x="6162279" y="2538050"/>
                    <a:pt x="6138747" y="2505105"/>
                  </a:cubicBezTo>
                  <a:cubicBezTo>
                    <a:pt x="6127765" y="2490985"/>
                    <a:pt x="6107370" y="2461177"/>
                    <a:pt x="6075993" y="2417249"/>
                  </a:cubicBezTo>
                  <a:moveTo>
                    <a:pt x="6256410" y="2359202"/>
                  </a:moveTo>
                  <a:cubicBezTo>
                    <a:pt x="6254841" y="2349790"/>
                    <a:pt x="6256410" y="2343514"/>
                    <a:pt x="6262685" y="2338808"/>
                  </a:cubicBezTo>
                  <a:cubicBezTo>
                    <a:pt x="6267392" y="2341945"/>
                    <a:pt x="6273667" y="2348221"/>
                    <a:pt x="6279942" y="2356065"/>
                  </a:cubicBezTo>
                  <a:cubicBezTo>
                    <a:pt x="6289355" y="2367046"/>
                    <a:pt x="6297199" y="2374891"/>
                    <a:pt x="6298768" y="2378029"/>
                  </a:cubicBezTo>
                  <a:cubicBezTo>
                    <a:pt x="6290924" y="2376460"/>
                    <a:pt x="6283080" y="2373322"/>
                    <a:pt x="6275236" y="2368616"/>
                  </a:cubicBezTo>
                  <a:cubicBezTo>
                    <a:pt x="6265823" y="2363910"/>
                    <a:pt x="6259547" y="2360772"/>
                    <a:pt x="6256410" y="2359202"/>
                  </a:cubicBezTo>
                  <a:moveTo>
                    <a:pt x="6231309" y="2318413"/>
                  </a:moveTo>
                  <a:cubicBezTo>
                    <a:pt x="6234446" y="2324689"/>
                    <a:pt x="6236015" y="2334101"/>
                    <a:pt x="6236015" y="2348221"/>
                  </a:cubicBezTo>
                  <a:lnTo>
                    <a:pt x="6157573" y="2305862"/>
                  </a:lnTo>
                  <a:lnTo>
                    <a:pt x="6159142" y="2302725"/>
                  </a:lnTo>
                  <a:lnTo>
                    <a:pt x="6212482" y="2307431"/>
                  </a:lnTo>
                  <a:cubicBezTo>
                    <a:pt x="6221895" y="2309000"/>
                    <a:pt x="6228171" y="2312137"/>
                    <a:pt x="6231309" y="2318413"/>
                  </a:cubicBezTo>
                  <a:moveTo>
                    <a:pt x="6209344" y="2404699"/>
                  </a:moveTo>
                  <a:cubicBezTo>
                    <a:pt x="6210913" y="2412543"/>
                    <a:pt x="6210913" y="2426663"/>
                    <a:pt x="6210913" y="2445488"/>
                  </a:cubicBezTo>
                  <a:cubicBezTo>
                    <a:pt x="6203069" y="2437644"/>
                    <a:pt x="6195225" y="2428232"/>
                    <a:pt x="6185812" y="2415681"/>
                  </a:cubicBezTo>
                  <a:cubicBezTo>
                    <a:pt x="6171692" y="2398423"/>
                    <a:pt x="6162279" y="2387442"/>
                    <a:pt x="6160711" y="2385873"/>
                  </a:cubicBezTo>
                  <a:cubicBezTo>
                    <a:pt x="6173261" y="2381166"/>
                    <a:pt x="6184243" y="2379598"/>
                    <a:pt x="6196794" y="2381166"/>
                  </a:cubicBezTo>
                  <a:cubicBezTo>
                    <a:pt x="6201500" y="2389011"/>
                    <a:pt x="6206207" y="2396855"/>
                    <a:pt x="6209344" y="2404699"/>
                  </a:cubicBezTo>
                  <a:moveTo>
                    <a:pt x="6257979" y="2473728"/>
                  </a:moveTo>
                  <a:cubicBezTo>
                    <a:pt x="6261116" y="2458040"/>
                    <a:pt x="6261116" y="2447058"/>
                    <a:pt x="6259547" y="2437644"/>
                  </a:cubicBezTo>
                  <a:cubicBezTo>
                    <a:pt x="6268961" y="2445488"/>
                    <a:pt x="6278374" y="2454902"/>
                    <a:pt x="6287786" y="2467452"/>
                  </a:cubicBezTo>
                  <a:cubicBezTo>
                    <a:pt x="6294062" y="2475297"/>
                    <a:pt x="6301906" y="2486279"/>
                    <a:pt x="6314457" y="2501967"/>
                  </a:cubicBezTo>
                  <a:lnTo>
                    <a:pt x="6268961" y="2506673"/>
                  </a:lnTo>
                  <a:cubicBezTo>
                    <a:pt x="6261116" y="2498829"/>
                    <a:pt x="6257979" y="2487847"/>
                    <a:pt x="6257979" y="2473728"/>
                  </a:cubicBezTo>
                  <a:moveTo>
                    <a:pt x="6237584" y="2475297"/>
                  </a:moveTo>
                  <a:cubicBezTo>
                    <a:pt x="6231309" y="2467452"/>
                    <a:pt x="6228171" y="2458040"/>
                    <a:pt x="6228171" y="2445488"/>
                  </a:cubicBezTo>
                  <a:cubicBezTo>
                    <a:pt x="6228171" y="2432938"/>
                    <a:pt x="6229740" y="2420387"/>
                    <a:pt x="6236015" y="2406267"/>
                  </a:cubicBezTo>
                  <a:cubicBezTo>
                    <a:pt x="6242290" y="2428232"/>
                    <a:pt x="6243859" y="2451764"/>
                    <a:pt x="6237584" y="2475297"/>
                  </a:cubicBezTo>
                  <a:moveTo>
                    <a:pt x="6474478" y="2462746"/>
                  </a:moveTo>
                  <a:cubicBezTo>
                    <a:pt x="6422706" y="2437644"/>
                    <a:pt x="6378779" y="2415681"/>
                    <a:pt x="6339558" y="2396855"/>
                  </a:cubicBezTo>
                  <a:cubicBezTo>
                    <a:pt x="6330145" y="2392148"/>
                    <a:pt x="6322301" y="2385873"/>
                    <a:pt x="6317595" y="2376460"/>
                  </a:cubicBezTo>
                  <a:cubicBezTo>
                    <a:pt x="6314457" y="2370184"/>
                    <a:pt x="6309750" y="2360772"/>
                    <a:pt x="6306613" y="2346652"/>
                  </a:cubicBezTo>
                  <a:lnTo>
                    <a:pt x="6508993" y="2458040"/>
                  </a:lnTo>
                  <a:cubicBezTo>
                    <a:pt x="6502717" y="2462746"/>
                    <a:pt x="6496442" y="2465884"/>
                    <a:pt x="6490167" y="2465884"/>
                  </a:cubicBezTo>
                  <a:cubicBezTo>
                    <a:pt x="6485460" y="2467452"/>
                    <a:pt x="6479185" y="2465884"/>
                    <a:pt x="6474478" y="2462746"/>
                  </a:cubicBezTo>
                  <a:moveTo>
                    <a:pt x="6385054" y="2465884"/>
                  </a:moveTo>
                  <a:cubicBezTo>
                    <a:pt x="6391330" y="2467452"/>
                    <a:pt x="6396037" y="2469021"/>
                    <a:pt x="6402312" y="2472159"/>
                  </a:cubicBezTo>
                  <a:cubicBezTo>
                    <a:pt x="6405449" y="2473728"/>
                    <a:pt x="6410156" y="2476865"/>
                    <a:pt x="6418000" y="2481572"/>
                  </a:cubicBezTo>
                  <a:cubicBezTo>
                    <a:pt x="6410156" y="2484709"/>
                    <a:pt x="6403881" y="2484709"/>
                    <a:pt x="6399174" y="2481572"/>
                  </a:cubicBezTo>
                  <a:cubicBezTo>
                    <a:pt x="6392899" y="2478435"/>
                    <a:pt x="6389761" y="2473728"/>
                    <a:pt x="6385054" y="2465884"/>
                  </a:cubicBezTo>
                  <a:moveTo>
                    <a:pt x="6273667" y="2417249"/>
                  </a:moveTo>
                  <a:cubicBezTo>
                    <a:pt x="6295631" y="2420387"/>
                    <a:pt x="6314457" y="2426663"/>
                    <a:pt x="6333283" y="2439214"/>
                  </a:cubicBezTo>
                  <a:cubicBezTo>
                    <a:pt x="6350540" y="2451764"/>
                    <a:pt x="6364660" y="2465884"/>
                    <a:pt x="6372504" y="2484709"/>
                  </a:cubicBezTo>
                  <a:cubicBezTo>
                    <a:pt x="6366228" y="2489417"/>
                    <a:pt x="6359953" y="2492553"/>
                    <a:pt x="6356816" y="2494123"/>
                  </a:cubicBezTo>
                  <a:cubicBezTo>
                    <a:pt x="6353678" y="2495691"/>
                    <a:pt x="6345834" y="2495691"/>
                    <a:pt x="6333283" y="2498829"/>
                  </a:cubicBezTo>
                  <a:cubicBezTo>
                    <a:pt x="6319163" y="2481572"/>
                    <a:pt x="6300337" y="2453333"/>
                    <a:pt x="6273667" y="2417249"/>
                  </a:cubicBezTo>
                  <a:moveTo>
                    <a:pt x="5145673" y="1002158"/>
                  </a:moveTo>
                  <a:lnTo>
                    <a:pt x="5145673" y="1002158"/>
                  </a:lnTo>
                  <a:cubicBezTo>
                    <a:pt x="5145673" y="1000589"/>
                    <a:pt x="5145673" y="1000589"/>
                    <a:pt x="5145673" y="1002158"/>
                  </a:cubicBezTo>
                  <a:cubicBezTo>
                    <a:pt x="5145673" y="1002158"/>
                    <a:pt x="5145673" y="1002158"/>
                    <a:pt x="5145673" y="1002158"/>
                  </a:cubicBezTo>
                  <a:moveTo>
                    <a:pt x="5437477" y="1745787"/>
                  </a:moveTo>
                  <a:lnTo>
                    <a:pt x="5437477" y="1745787"/>
                  </a:lnTo>
                  <a:lnTo>
                    <a:pt x="5437477" y="1745787"/>
                  </a:lnTo>
                  <a:lnTo>
                    <a:pt x="5437477" y="1745787"/>
                  </a:lnTo>
                  <a:lnTo>
                    <a:pt x="5437477" y="1745787"/>
                  </a:lnTo>
                  <a:moveTo>
                    <a:pt x="5442183" y="1750494"/>
                  </a:moveTo>
                  <a:cubicBezTo>
                    <a:pt x="5446890" y="1750494"/>
                    <a:pt x="5450027" y="1752063"/>
                    <a:pt x="5454734" y="1755200"/>
                  </a:cubicBezTo>
                  <a:cubicBezTo>
                    <a:pt x="5457872" y="1756769"/>
                    <a:pt x="5461009" y="1759907"/>
                    <a:pt x="5464147" y="1764613"/>
                  </a:cubicBezTo>
                  <a:cubicBezTo>
                    <a:pt x="5465716" y="1766182"/>
                    <a:pt x="5492386" y="1788146"/>
                    <a:pt x="5544158" y="1832073"/>
                  </a:cubicBezTo>
                  <a:cubicBezTo>
                    <a:pt x="5577103" y="1858744"/>
                    <a:pt x="5603774" y="1880707"/>
                    <a:pt x="5625737" y="1897965"/>
                  </a:cubicBezTo>
                  <a:cubicBezTo>
                    <a:pt x="5641426" y="1908947"/>
                    <a:pt x="5650839" y="1923066"/>
                    <a:pt x="5655545" y="1937186"/>
                  </a:cubicBezTo>
                  <a:cubicBezTo>
                    <a:pt x="5660251" y="1949736"/>
                    <a:pt x="5661820" y="1966993"/>
                    <a:pt x="5658683" y="1985819"/>
                  </a:cubicBezTo>
                  <a:cubicBezTo>
                    <a:pt x="5657114" y="1987389"/>
                    <a:pt x="5653976" y="1987389"/>
                    <a:pt x="5652407" y="1985819"/>
                  </a:cubicBezTo>
                  <a:cubicBezTo>
                    <a:pt x="5652407" y="1985819"/>
                    <a:pt x="5650839" y="1984251"/>
                    <a:pt x="5649270" y="1982681"/>
                  </a:cubicBezTo>
                  <a:cubicBezTo>
                    <a:pt x="5586516" y="1915221"/>
                    <a:pt x="5520625" y="1841486"/>
                    <a:pt x="5450027" y="1761476"/>
                  </a:cubicBezTo>
                  <a:cubicBezTo>
                    <a:pt x="5446890" y="1758338"/>
                    <a:pt x="5445321" y="1756769"/>
                    <a:pt x="5445321" y="1756769"/>
                  </a:cubicBezTo>
                  <a:cubicBezTo>
                    <a:pt x="5443752" y="1753631"/>
                    <a:pt x="5442183" y="1752063"/>
                    <a:pt x="5442183" y="1750494"/>
                  </a:cubicBezTo>
                  <a:moveTo>
                    <a:pt x="5365310" y="1720686"/>
                  </a:moveTo>
                  <a:cubicBezTo>
                    <a:pt x="5366879" y="1722255"/>
                    <a:pt x="5368448" y="1725393"/>
                    <a:pt x="5370017" y="1730099"/>
                  </a:cubicBezTo>
                  <a:cubicBezTo>
                    <a:pt x="5365310" y="1730099"/>
                    <a:pt x="5362172" y="1728530"/>
                    <a:pt x="5360604" y="1726961"/>
                  </a:cubicBezTo>
                  <a:cubicBezTo>
                    <a:pt x="5357466" y="1725393"/>
                    <a:pt x="5355897" y="1720686"/>
                    <a:pt x="5355897" y="1715979"/>
                  </a:cubicBezTo>
                  <a:cubicBezTo>
                    <a:pt x="5359035" y="1717548"/>
                    <a:pt x="5362172" y="1719117"/>
                    <a:pt x="5365310" y="1720686"/>
                  </a:cubicBezTo>
                  <a:moveTo>
                    <a:pt x="5368448" y="1739511"/>
                  </a:moveTo>
                  <a:cubicBezTo>
                    <a:pt x="5370017" y="1737943"/>
                    <a:pt x="5370017" y="1734805"/>
                    <a:pt x="5370017" y="1730099"/>
                  </a:cubicBezTo>
                  <a:cubicBezTo>
                    <a:pt x="5380999" y="1739511"/>
                    <a:pt x="5393549" y="1750494"/>
                    <a:pt x="5406100" y="1766182"/>
                  </a:cubicBezTo>
                  <a:cubicBezTo>
                    <a:pt x="5413944" y="1775596"/>
                    <a:pt x="5424926" y="1788146"/>
                    <a:pt x="5439046" y="1805403"/>
                  </a:cubicBezTo>
                  <a:cubicBezTo>
                    <a:pt x="5454734" y="1822661"/>
                    <a:pt x="5495524" y="1868156"/>
                    <a:pt x="5564553" y="1943460"/>
                  </a:cubicBezTo>
                  <a:cubicBezTo>
                    <a:pt x="5555140" y="1940323"/>
                    <a:pt x="5525332" y="1921497"/>
                    <a:pt x="5476698" y="1886983"/>
                  </a:cubicBezTo>
                  <a:cubicBezTo>
                    <a:pt x="5428064" y="1852468"/>
                    <a:pt x="5387274" y="1821091"/>
                    <a:pt x="5355897" y="1795990"/>
                  </a:cubicBezTo>
                  <a:cubicBezTo>
                    <a:pt x="5355897" y="1781870"/>
                    <a:pt x="5355897" y="1772458"/>
                    <a:pt x="5355897" y="1767751"/>
                  </a:cubicBezTo>
                  <a:cubicBezTo>
                    <a:pt x="5357466" y="1756769"/>
                    <a:pt x="5362172" y="1747356"/>
                    <a:pt x="5368448" y="1739511"/>
                  </a:cubicBezTo>
                  <a:moveTo>
                    <a:pt x="5493955" y="2043866"/>
                  </a:moveTo>
                  <a:cubicBezTo>
                    <a:pt x="5467285" y="2010921"/>
                    <a:pt x="5445321" y="1981113"/>
                    <a:pt x="5431202" y="1951305"/>
                  </a:cubicBezTo>
                  <a:cubicBezTo>
                    <a:pt x="5475129" y="1960718"/>
                    <a:pt x="5511212" y="1973269"/>
                    <a:pt x="5542589" y="1990525"/>
                  </a:cubicBezTo>
                  <a:cubicBezTo>
                    <a:pt x="5556709" y="1998370"/>
                    <a:pt x="5566121" y="2009352"/>
                    <a:pt x="5569259" y="2026609"/>
                  </a:cubicBezTo>
                  <a:cubicBezTo>
                    <a:pt x="5572397" y="2040728"/>
                    <a:pt x="5573965" y="2057986"/>
                    <a:pt x="5572397" y="2078381"/>
                  </a:cubicBezTo>
                  <a:cubicBezTo>
                    <a:pt x="5572397" y="2081519"/>
                    <a:pt x="5570828" y="2098776"/>
                    <a:pt x="5569259" y="2130152"/>
                  </a:cubicBezTo>
                  <a:cubicBezTo>
                    <a:pt x="5525332" y="2079949"/>
                    <a:pt x="5500230" y="2051711"/>
                    <a:pt x="5493955" y="2043866"/>
                  </a:cubicBezTo>
                  <a:moveTo>
                    <a:pt x="5492386" y="1945030"/>
                  </a:moveTo>
                  <a:cubicBezTo>
                    <a:pt x="5457872" y="1943460"/>
                    <a:pt x="5429633" y="1934048"/>
                    <a:pt x="5406100" y="1915221"/>
                  </a:cubicBezTo>
                  <a:cubicBezTo>
                    <a:pt x="5385705" y="1899533"/>
                    <a:pt x="5366879" y="1874432"/>
                    <a:pt x="5354328" y="1843055"/>
                  </a:cubicBezTo>
                  <a:lnTo>
                    <a:pt x="5492386" y="1945030"/>
                  </a:lnTo>
                  <a:moveTo>
                    <a:pt x="5376292" y="1935616"/>
                  </a:moveTo>
                  <a:cubicBezTo>
                    <a:pt x="5387274" y="1940323"/>
                    <a:pt x="5396687" y="1948168"/>
                    <a:pt x="5406100" y="1957580"/>
                  </a:cubicBezTo>
                  <a:cubicBezTo>
                    <a:pt x="5431202" y="1985819"/>
                    <a:pt x="5453165" y="2017196"/>
                    <a:pt x="5468854" y="2048573"/>
                  </a:cubicBezTo>
                  <a:lnTo>
                    <a:pt x="5337071" y="1926204"/>
                  </a:lnTo>
                  <a:cubicBezTo>
                    <a:pt x="5352760" y="1926204"/>
                    <a:pt x="5365310" y="1929341"/>
                    <a:pt x="5376292" y="1935616"/>
                  </a:cubicBezTo>
                  <a:moveTo>
                    <a:pt x="5653976" y="2072105"/>
                  </a:moveTo>
                  <a:cubicBezTo>
                    <a:pt x="5647701" y="2064261"/>
                    <a:pt x="5644563" y="2061123"/>
                    <a:pt x="5644563" y="2059555"/>
                  </a:cubicBezTo>
                  <a:cubicBezTo>
                    <a:pt x="5642995" y="2054848"/>
                    <a:pt x="5641426" y="2051711"/>
                    <a:pt x="5642995" y="2047004"/>
                  </a:cubicBezTo>
                  <a:cubicBezTo>
                    <a:pt x="5647701" y="2050142"/>
                    <a:pt x="5650839" y="2053279"/>
                    <a:pt x="5653976" y="2056417"/>
                  </a:cubicBezTo>
                  <a:cubicBezTo>
                    <a:pt x="5653976" y="2059555"/>
                    <a:pt x="5655545" y="2064261"/>
                    <a:pt x="5653976" y="2072105"/>
                  </a:cubicBezTo>
                  <a:moveTo>
                    <a:pt x="5589654" y="2025040"/>
                  </a:moveTo>
                  <a:cubicBezTo>
                    <a:pt x="5606911" y="2042298"/>
                    <a:pt x="5619462" y="2057986"/>
                    <a:pt x="5630444" y="2070537"/>
                  </a:cubicBezTo>
                  <a:cubicBezTo>
                    <a:pt x="5642995" y="2086225"/>
                    <a:pt x="5653976" y="2101914"/>
                    <a:pt x="5663389" y="2117602"/>
                  </a:cubicBezTo>
                  <a:lnTo>
                    <a:pt x="5663389" y="2172511"/>
                  </a:lnTo>
                  <a:cubicBezTo>
                    <a:pt x="5646132" y="2174080"/>
                    <a:pt x="5627306" y="2172511"/>
                    <a:pt x="5605342" y="2167805"/>
                  </a:cubicBezTo>
                  <a:cubicBezTo>
                    <a:pt x="5597498" y="2161529"/>
                    <a:pt x="5592792" y="2153685"/>
                    <a:pt x="5591223" y="2144272"/>
                  </a:cubicBezTo>
                  <a:cubicBezTo>
                    <a:pt x="5589654" y="2133290"/>
                    <a:pt x="5589654" y="2123877"/>
                    <a:pt x="5588085" y="2119170"/>
                  </a:cubicBezTo>
                  <a:cubicBezTo>
                    <a:pt x="5588085" y="2106620"/>
                    <a:pt x="5588085" y="2092500"/>
                    <a:pt x="5588085" y="2073675"/>
                  </a:cubicBezTo>
                  <a:cubicBezTo>
                    <a:pt x="5589654" y="2051711"/>
                    <a:pt x="5589654" y="2036022"/>
                    <a:pt x="5589654" y="2025040"/>
                  </a:cubicBezTo>
                  <a:moveTo>
                    <a:pt x="5337071" y="1979544"/>
                  </a:moveTo>
                  <a:cubicBezTo>
                    <a:pt x="5338640" y="1981113"/>
                    <a:pt x="5340209" y="1982681"/>
                    <a:pt x="5343347" y="1984251"/>
                  </a:cubicBezTo>
                  <a:lnTo>
                    <a:pt x="5539451" y="2169373"/>
                  </a:lnTo>
                  <a:cubicBezTo>
                    <a:pt x="5548864" y="2177218"/>
                    <a:pt x="5555140" y="2185062"/>
                    <a:pt x="5558277" y="2192906"/>
                  </a:cubicBezTo>
                  <a:cubicBezTo>
                    <a:pt x="5562984" y="2202319"/>
                    <a:pt x="5562984" y="2211732"/>
                    <a:pt x="5561415" y="2222714"/>
                  </a:cubicBezTo>
                  <a:cubicBezTo>
                    <a:pt x="5567690" y="2228989"/>
                    <a:pt x="5572397" y="2238403"/>
                    <a:pt x="5575534" y="2247815"/>
                  </a:cubicBezTo>
                  <a:cubicBezTo>
                    <a:pt x="5577103" y="2254091"/>
                    <a:pt x="5578672" y="2265072"/>
                    <a:pt x="5578672" y="2276054"/>
                  </a:cubicBezTo>
                  <a:cubicBezTo>
                    <a:pt x="5578672" y="2475297"/>
                    <a:pt x="5578672" y="2603942"/>
                    <a:pt x="5580241" y="2660419"/>
                  </a:cubicBezTo>
                  <a:cubicBezTo>
                    <a:pt x="5581810" y="2812597"/>
                    <a:pt x="5583378" y="2966343"/>
                    <a:pt x="5583378" y="3120088"/>
                  </a:cubicBezTo>
                  <a:lnTo>
                    <a:pt x="5583378" y="3151465"/>
                  </a:lnTo>
                  <a:lnTo>
                    <a:pt x="5343347" y="3151465"/>
                  </a:lnTo>
                  <a:cubicBezTo>
                    <a:pt x="5341778" y="3148328"/>
                    <a:pt x="5340209" y="3145190"/>
                    <a:pt x="5338640" y="3140484"/>
                  </a:cubicBezTo>
                  <a:cubicBezTo>
                    <a:pt x="5338640" y="3137346"/>
                    <a:pt x="5338640" y="3134208"/>
                    <a:pt x="5338640" y="3131070"/>
                  </a:cubicBezTo>
                  <a:lnTo>
                    <a:pt x="5333933" y="2632180"/>
                  </a:lnTo>
                  <a:cubicBezTo>
                    <a:pt x="5333933" y="2621198"/>
                    <a:pt x="5333933" y="2611786"/>
                    <a:pt x="5335502" y="2607079"/>
                  </a:cubicBezTo>
                  <a:cubicBezTo>
                    <a:pt x="5337071" y="2597666"/>
                    <a:pt x="5341778" y="2591391"/>
                    <a:pt x="5348053" y="2586684"/>
                  </a:cubicBezTo>
                  <a:cubicBezTo>
                    <a:pt x="5348053" y="2583547"/>
                    <a:pt x="5344916" y="2580409"/>
                    <a:pt x="5341778" y="2577271"/>
                  </a:cubicBezTo>
                  <a:cubicBezTo>
                    <a:pt x="5338640" y="2574133"/>
                    <a:pt x="5335502" y="2572565"/>
                    <a:pt x="5335502" y="2569427"/>
                  </a:cubicBezTo>
                  <a:cubicBezTo>
                    <a:pt x="5335502" y="2552170"/>
                    <a:pt x="5335502" y="2539619"/>
                    <a:pt x="5335502" y="2530206"/>
                  </a:cubicBezTo>
                  <a:cubicBezTo>
                    <a:pt x="5335502" y="2514518"/>
                    <a:pt x="5338640" y="2501967"/>
                    <a:pt x="5344916" y="2490985"/>
                  </a:cubicBezTo>
                  <a:cubicBezTo>
                    <a:pt x="5338640" y="2486279"/>
                    <a:pt x="5335502" y="2476865"/>
                    <a:pt x="5335502" y="2465884"/>
                  </a:cubicBezTo>
                  <a:cubicBezTo>
                    <a:pt x="5335502" y="2360772"/>
                    <a:pt x="5335502" y="2266641"/>
                    <a:pt x="5333933" y="2183493"/>
                  </a:cubicBezTo>
                  <a:cubicBezTo>
                    <a:pt x="5333933" y="2164667"/>
                    <a:pt x="5338640" y="2150547"/>
                    <a:pt x="5346484" y="2137997"/>
                  </a:cubicBezTo>
                  <a:cubicBezTo>
                    <a:pt x="5346484" y="2133290"/>
                    <a:pt x="5344916" y="2130152"/>
                    <a:pt x="5340209" y="2127015"/>
                  </a:cubicBezTo>
                  <a:cubicBezTo>
                    <a:pt x="5335502" y="2123877"/>
                    <a:pt x="5333933" y="2120740"/>
                    <a:pt x="5332365" y="2119170"/>
                  </a:cubicBezTo>
                  <a:cubicBezTo>
                    <a:pt x="5330796" y="2101914"/>
                    <a:pt x="5330796" y="2089363"/>
                    <a:pt x="5330796" y="2081519"/>
                  </a:cubicBezTo>
                  <a:cubicBezTo>
                    <a:pt x="5330796" y="2067399"/>
                    <a:pt x="5333933" y="2054848"/>
                    <a:pt x="5341778" y="2045435"/>
                  </a:cubicBezTo>
                  <a:cubicBezTo>
                    <a:pt x="5333933" y="2037591"/>
                    <a:pt x="5330796" y="2025040"/>
                    <a:pt x="5330796" y="2010921"/>
                  </a:cubicBezTo>
                  <a:cubicBezTo>
                    <a:pt x="5330796" y="1992095"/>
                    <a:pt x="5330796" y="1979544"/>
                    <a:pt x="5330796" y="1976407"/>
                  </a:cubicBezTo>
                  <a:cubicBezTo>
                    <a:pt x="5330796" y="1977975"/>
                    <a:pt x="5333933" y="1977975"/>
                    <a:pt x="5337071" y="1979544"/>
                  </a:cubicBezTo>
                  <a:moveTo>
                    <a:pt x="5340209" y="1902671"/>
                  </a:moveTo>
                  <a:cubicBezTo>
                    <a:pt x="5338640" y="1891689"/>
                    <a:pt x="5340209" y="1882276"/>
                    <a:pt x="5346484" y="1872863"/>
                  </a:cubicBezTo>
                  <a:cubicBezTo>
                    <a:pt x="5355897" y="1882276"/>
                    <a:pt x="5365310" y="1896395"/>
                    <a:pt x="5374723" y="1913653"/>
                  </a:cubicBezTo>
                  <a:cubicBezTo>
                    <a:pt x="5360604" y="1912084"/>
                    <a:pt x="5349622" y="1908947"/>
                    <a:pt x="5340209" y="1902671"/>
                  </a:cubicBezTo>
                  <a:moveTo>
                    <a:pt x="5647701" y="2207026"/>
                  </a:moveTo>
                  <a:cubicBezTo>
                    <a:pt x="5638288" y="2199182"/>
                    <a:pt x="5632013" y="2196044"/>
                    <a:pt x="5630444" y="2194474"/>
                  </a:cubicBezTo>
                  <a:cubicBezTo>
                    <a:pt x="5638288" y="2191337"/>
                    <a:pt x="5644563" y="2189768"/>
                    <a:pt x="5647701" y="2188200"/>
                  </a:cubicBezTo>
                  <a:cubicBezTo>
                    <a:pt x="5653976" y="2186630"/>
                    <a:pt x="5658683" y="2188200"/>
                    <a:pt x="5663389" y="2189768"/>
                  </a:cubicBezTo>
                  <a:cubicBezTo>
                    <a:pt x="5664958" y="2192906"/>
                    <a:pt x="5666527" y="2197612"/>
                    <a:pt x="5664958" y="2202319"/>
                  </a:cubicBezTo>
                  <a:cubicBezTo>
                    <a:pt x="5664958" y="2203888"/>
                    <a:pt x="5664958" y="2208594"/>
                    <a:pt x="5664958" y="2216438"/>
                  </a:cubicBezTo>
                  <a:cubicBezTo>
                    <a:pt x="5658683" y="2214870"/>
                    <a:pt x="5653976" y="2211732"/>
                    <a:pt x="5647701" y="2207026"/>
                  </a:cubicBezTo>
                  <a:moveTo>
                    <a:pt x="5633581" y="2246247"/>
                  </a:moveTo>
                  <a:lnTo>
                    <a:pt x="5664958" y="2271348"/>
                  </a:lnTo>
                  <a:lnTo>
                    <a:pt x="5671233" y="3153035"/>
                  </a:lnTo>
                  <a:lnTo>
                    <a:pt x="5597498" y="3153035"/>
                  </a:lnTo>
                  <a:cubicBezTo>
                    <a:pt x="5594361" y="3149897"/>
                    <a:pt x="5592792" y="3145190"/>
                    <a:pt x="5592792" y="3140484"/>
                  </a:cubicBezTo>
                  <a:cubicBezTo>
                    <a:pt x="5592792" y="3135777"/>
                    <a:pt x="5592792" y="3131070"/>
                    <a:pt x="5592792" y="3127933"/>
                  </a:cubicBezTo>
                  <a:lnTo>
                    <a:pt x="5591223" y="2782788"/>
                  </a:lnTo>
                  <a:cubicBezTo>
                    <a:pt x="5588085" y="2432938"/>
                    <a:pt x="5586516" y="2257228"/>
                    <a:pt x="5586516" y="2257228"/>
                  </a:cubicBezTo>
                  <a:cubicBezTo>
                    <a:pt x="5586516" y="2246247"/>
                    <a:pt x="5591223" y="2233695"/>
                    <a:pt x="5600636" y="2221145"/>
                  </a:cubicBezTo>
                  <a:cubicBezTo>
                    <a:pt x="5610049" y="2228989"/>
                    <a:pt x="5621030" y="2236833"/>
                    <a:pt x="5633581" y="2246247"/>
                  </a:cubicBezTo>
                  <a:moveTo>
                    <a:pt x="6700391" y="2563151"/>
                  </a:moveTo>
                  <a:cubicBezTo>
                    <a:pt x="6678427" y="2553739"/>
                    <a:pt x="6653326" y="2544326"/>
                    <a:pt x="6626655" y="2533344"/>
                  </a:cubicBezTo>
                  <a:cubicBezTo>
                    <a:pt x="6620380" y="2530206"/>
                    <a:pt x="6615674" y="2528638"/>
                    <a:pt x="6614105" y="2527068"/>
                  </a:cubicBezTo>
                  <a:cubicBezTo>
                    <a:pt x="6609398" y="2523930"/>
                    <a:pt x="6607830" y="2517655"/>
                    <a:pt x="6607830" y="2511380"/>
                  </a:cubicBezTo>
                  <a:cubicBezTo>
                    <a:pt x="6612536" y="2512949"/>
                    <a:pt x="6618811" y="2516086"/>
                    <a:pt x="6625086" y="2519224"/>
                  </a:cubicBezTo>
                  <a:cubicBezTo>
                    <a:pt x="6632931" y="2522362"/>
                    <a:pt x="6637637" y="2523930"/>
                    <a:pt x="6642344" y="2527068"/>
                  </a:cubicBezTo>
                  <a:cubicBezTo>
                    <a:pt x="6648619" y="2530206"/>
                    <a:pt x="6664307" y="2538050"/>
                    <a:pt x="6692547" y="2550601"/>
                  </a:cubicBezTo>
                  <a:cubicBezTo>
                    <a:pt x="6712941" y="2560014"/>
                    <a:pt x="6728630" y="2567858"/>
                    <a:pt x="6741181" y="2575703"/>
                  </a:cubicBezTo>
                  <a:cubicBezTo>
                    <a:pt x="6734905" y="2575703"/>
                    <a:pt x="6728630" y="2574133"/>
                    <a:pt x="6722354" y="2570995"/>
                  </a:cubicBezTo>
                  <a:cubicBezTo>
                    <a:pt x="6711372" y="2567858"/>
                    <a:pt x="6705097" y="2564721"/>
                    <a:pt x="6700391" y="2563151"/>
                  </a:cubicBezTo>
                  <a:moveTo>
                    <a:pt x="6642344" y="2588253"/>
                  </a:moveTo>
                  <a:cubicBezTo>
                    <a:pt x="6647050" y="2592959"/>
                    <a:pt x="6653326" y="2600804"/>
                    <a:pt x="6659601" y="2611786"/>
                  </a:cubicBezTo>
                  <a:cubicBezTo>
                    <a:pt x="6673720" y="2629043"/>
                    <a:pt x="6684702" y="2644731"/>
                    <a:pt x="6689409" y="2661989"/>
                  </a:cubicBezTo>
                  <a:cubicBezTo>
                    <a:pt x="6664307" y="2640025"/>
                    <a:pt x="6639206" y="2610216"/>
                    <a:pt x="6612536" y="2572565"/>
                  </a:cubicBezTo>
                  <a:cubicBezTo>
                    <a:pt x="6625086" y="2574133"/>
                    <a:pt x="6634499" y="2580409"/>
                    <a:pt x="6642344" y="2588253"/>
                  </a:cubicBezTo>
                  <a:moveTo>
                    <a:pt x="6755300" y="2583547"/>
                  </a:moveTo>
                  <a:cubicBezTo>
                    <a:pt x="6753731" y="2583547"/>
                    <a:pt x="6753731" y="2583547"/>
                    <a:pt x="6755300" y="2583547"/>
                  </a:cubicBezTo>
                  <a:lnTo>
                    <a:pt x="6758438" y="2583547"/>
                  </a:lnTo>
                  <a:cubicBezTo>
                    <a:pt x="6756869" y="2585115"/>
                    <a:pt x="6755300" y="2585115"/>
                    <a:pt x="6755300" y="2583547"/>
                  </a:cubicBezTo>
                  <a:moveTo>
                    <a:pt x="6742749" y="2577271"/>
                  </a:moveTo>
                  <a:lnTo>
                    <a:pt x="6742749" y="2577271"/>
                  </a:lnTo>
                  <a:lnTo>
                    <a:pt x="6742749" y="2577271"/>
                  </a:lnTo>
                  <a:lnTo>
                    <a:pt x="6742749" y="2577271"/>
                  </a:lnTo>
                  <a:cubicBezTo>
                    <a:pt x="6744318" y="2577271"/>
                    <a:pt x="6745887" y="2577271"/>
                    <a:pt x="6749025" y="2577271"/>
                  </a:cubicBezTo>
                  <a:cubicBezTo>
                    <a:pt x="6750593" y="2578840"/>
                    <a:pt x="6752162" y="2580409"/>
                    <a:pt x="6752162" y="2581977"/>
                  </a:cubicBezTo>
                  <a:cubicBezTo>
                    <a:pt x="6750593" y="2581977"/>
                    <a:pt x="6749025" y="2580409"/>
                    <a:pt x="6747456" y="2580409"/>
                  </a:cubicBezTo>
                  <a:cubicBezTo>
                    <a:pt x="6744318" y="2580409"/>
                    <a:pt x="6742749" y="2578840"/>
                    <a:pt x="6742749" y="2577271"/>
                  </a:cubicBezTo>
                  <a:moveTo>
                    <a:pt x="6780402" y="2636887"/>
                  </a:moveTo>
                  <a:cubicBezTo>
                    <a:pt x="6770989" y="2643162"/>
                    <a:pt x="6761575" y="2646300"/>
                    <a:pt x="6749025" y="2649437"/>
                  </a:cubicBezTo>
                  <a:cubicBezTo>
                    <a:pt x="6747456" y="2649437"/>
                    <a:pt x="6738043" y="2652575"/>
                    <a:pt x="6719217" y="2655713"/>
                  </a:cubicBezTo>
                  <a:cubicBezTo>
                    <a:pt x="6698822" y="2640025"/>
                    <a:pt x="6683134" y="2618060"/>
                    <a:pt x="6667445" y="2591391"/>
                  </a:cubicBezTo>
                  <a:lnTo>
                    <a:pt x="6780402" y="2636887"/>
                  </a:lnTo>
                  <a:moveTo>
                    <a:pt x="6705097" y="2709054"/>
                  </a:moveTo>
                  <a:cubicBezTo>
                    <a:pt x="6708235" y="2713760"/>
                    <a:pt x="6714510" y="2723173"/>
                    <a:pt x="6722354" y="2734155"/>
                  </a:cubicBezTo>
                  <a:cubicBezTo>
                    <a:pt x="6709804" y="2741999"/>
                    <a:pt x="6695684" y="2749843"/>
                    <a:pt x="6678427" y="2754550"/>
                  </a:cubicBezTo>
                  <a:cubicBezTo>
                    <a:pt x="6667445" y="2751412"/>
                    <a:pt x="6653326" y="2745137"/>
                    <a:pt x="6636068" y="2735723"/>
                  </a:cubicBezTo>
                  <a:cubicBezTo>
                    <a:pt x="6617242" y="2726311"/>
                    <a:pt x="6603123" y="2718466"/>
                    <a:pt x="6593710" y="2713760"/>
                  </a:cubicBezTo>
                  <a:cubicBezTo>
                    <a:pt x="6618811" y="2699640"/>
                    <a:pt x="6648619" y="2690228"/>
                    <a:pt x="6683134" y="2683952"/>
                  </a:cubicBezTo>
                  <a:cubicBezTo>
                    <a:pt x="6690978" y="2690228"/>
                    <a:pt x="6697253" y="2698072"/>
                    <a:pt x="6705097" y="2709054"/>
                  </a:cubicBezTo>
                  <a:moveTo>
                    <a:pt x="6766282" y="2721604"/>
                  </a:moveTo>
                  <a:cubicBezTo>
                    <a:pt x="6760006" y="2716898"/>
                    <a:pt x="6752162" y="2709054"/>
                    <a:pt x="6747456" y="2699640"/>
                  </a:cubicBezTo>
                  <a:cubicBezTo>
                    <a:pt x="6739612" y="2688658"/>
                    <a:pt x="6734905" y="2679246"/>
                    <a:pt x="6730199" y="2674539"/>
                  </a:cubicBezTo>
                  <a:cubicBezTo>
                    <a:pt x="6741181" y="2668263"/>
                    <a:pt x="6753731" y="2663557"/>
                    <a:pt x="6767851" y="2658851"/>
                  </a:cubicBezTo>
                  <a:cubicBezTo>
                    <a:pt x="6774126" y="2657281"/>
                    <a:pt x="6786677" y="2654144"/>
                    <a:pt x="6805503" y="2647869"/>
                  </a:cubicBezTo>
                  <a:lnTo>
                    <a:pt x="6869825" y="2676108"/>
                  </a:lnTo>
                  <a:cubicBezTo>
                    <a:pt x="6855706" y="2687090"/>
                    <a:pt x="6838448" y="2696502"/>
                    <a:pt x="6818054" y="2704347"/>
                  </a:cubicBezTo>
                  <a:cubicBezTo>
                    <a:pt x="6805503" y="2707484"/>
                    <a:pt x="6789814" y="2713760"/>
                    <a:pt x="6766282" y="2721604"/>
                  </a:cubicBezTo>
                  <a:moveTo>
                    <a:pt x="6719217" y="2759256"/>
                  </a:moveTo>
                  <a:cubicBezTo>
                    <a:pt x="6722354" y="2757687"/>
                    <a:pt x="6728630" y="2756119"/>
                    <a:pt x="6736474" y="2754550"/>
                  </a:cubicBezTo>
                  <a:cubicBezTo>
                    <a:pt x="6756869" y="2768669"/>
                    <a:pt x="6774126" y="2789064"/>
                    <a:pt x="6789814" y="2814165"/>
                  </a:cubicBezTo>
                  <a:lnTo>
                    <a:pt x="6698822" y="2768669"/>
                  </a:lnTo>
                  <a:cubicBezTo>
                    <a:pt x="6705097" y="2763963"/>
                    <a:pt x="6711372" y="2760825"/>
                    <a:pt x="6719217" y="2759256"/>
                  </a:cubicBezTo>
                  <a:moveTo>
                    <a:pt x="6672151" y="2672970"/>
                  </a:moveTo>
                  <a:cubicBezTo>
                    <a:pt x="6650188" y="2680814"/>
                    <a:pt x="6632931" y="2685521"/>
                    <a:pt x="6621949" y="2688658"/>
                  </a:cubicBezTo>
                  <a:cubicBezTo>
                    <a:pt x="6604692" y="2693365"/>
                    <a:pt x="6587434" y="2696502"/>
                    <a:pt x="6570177" y="2696502"/>
                  </a:cubicBezTo>
                  <a:lnTo>
                    <a:pt x="6570177" y="2564721"/>
                  </a:lnTo>
                  <a:cubicBezTo>
                    <a:pt x="6607830" y="2597666"/>
                    <a:pt x="6642344" y="2633749"/>
                    <a:pt x="6672151" y="2672970"/>
                  </a:cubicBezTo>
                  <a:moveTo>
                    <a:pt x="6629793" y="2792202"/>
                  </a:moveTo>
                  <a:cubicBezTo>
                    <a:pt x="6634499" y="2789064"/>
                    <a:pt x="6642344" y="2785926"/>
                    <a:pt x="6651757" y="2782788"/>
                  </a:cubicBezTo>
                  <a:cubicBezTo>
                    <a:pt x="6750593" y="2832991"/>
                    <a:pt x="6814916" y="2867506"/>
                    <a:pt x="6844724" y="2883194"/>
                  </a:cubicBezTo>
                  <a:cubicBezTo>
                    <a:pt x="6849430" y="2886332"/>
                    <a:pt x="6852568" y="2891039"/>
                    <a:pt x="6850999" y="2898883"/>
                  </a:cubicBezTo>
                  <a:lnTo>
                    <a:pt x="6609398" y="2807890"/>
                  </a:lnTo>
                  <a:cubicBezTo>
                    <a:pt x="6615674" y="2800046"/>
                    <a:pt x="6621949" y="2795340"/>
                    <a:pt x="6629793" y="2792202"/>
                  </a:cubicBezTo>
                  <a:moveTo>
                    <a:pt x="6893358" y="2696502"/>
                  </a:moveTo>
                  <a:cubicBezTo>
                    <a:pt x="6896496" y="2696502"/>
                    <a:pt x="6898064" y="2698072"/>
                    <a:pt x="6901202" y="2701210"/>
                  </a:cubicBezTo>
                  <a:cubicBezTo>
                    <a:pt x="6905909" y="2721604"/>
                    <a:pt x="6909046" y="2746705"/>
                    <a:pt x="6909046" y="2778082"/>
                  </a:cubicBezTo>
                  <a:cubicBezTo>
                    <a:pt x="6909046" y="2795340"/>
                    <a:pt x="6909046" y="2820441"/>
                    <a:pt x="6907477" y="2854955"/>
                  </a:cubicBezTo>
                  <a:cubicBezTo>
                    <a:pt x="6901202" y="2856524"/>
                    <a:pt x="6898064" y="2858093"/>
                    <a:pt x="6898064" y="2858093"/>
                  </a:cubicBezTo>
                  <a:cubicBezTo>
                    <a:pt x="6898064" y="2858093"/>
                    <a:pt x="6894927" y="2856524"/>
                    <a:pt x="6888651" y="2854955"/>
                  </a:cubicBezTo>
                  <a:cubicBezTo>
                    <a:pt x="6883945" y="2834561"/>
                    <a:pt x="6882376" y="2807890"/>
                    <a:pt x="6882376" y="2778082"/>
                  </a:cubicBezTo>
                  <a:cubicBezTo>
                    <a:pt x="6882376" y="2731017"/>
                    <a:pt x="6882376" y="2704347"/>
                    <a:pt x="6882376" y="2699640"/>
                  </a:cubicBezTo>
                  <a:cubicBezTo>
                    <a:pt x="6887082" y="2696502"/>
                    <a:pt x="6890220" y="2696502"/>
                    <a:pt x="6893358" y="2696502"/>
                  </a:cubicBezTo>
                  <a:moveTo>
                    <a:pt x="6794521" y="2727879"/>
                  </a:moveTo>
                  <a:cubicBezTo>
                    <a:pt x="6794521" y="2727879"/>
                    <a:pt x="6800796" y="2724742"/>
                    <a:pt x="6810209" y="2720035"/>
                  </a:cubicBezTo>
                  <a:cubicBezTo>
                    <a:pt x="6824329" y="2713760"/>
                    <a:pt x="6833742" y="2710622"/>
                    <a:pt x="6836879" y="2710622"/>
                  </a:cubicBezTo>
                  <a:cubicBezTo>
                    <a:pt x="6847861" y="2707484"/>
                    <a:pt x="6857275" y="2704347"/>
                    <a:pt x="6865119" y="2701210"/>
                  </a:cubicBezTo>
                  <a:lnTo>
                    <a:pt x="6865119" y="2837698"/>
                  </a:lnTo>
                  <a:cubicBezTo>
                    <a:pt x="6849430" y="2823579"/>
                    <a:pt x="6833742" y="2807890"/>
                    <a:pt x="6816485" y="2789064"/>
                  </a:cubicBezTo>
                  <a:cubicBezTo>
                    <a:pt x="6805503" y="2776514"/>
                    <a:pt x="6792952" y="2759256"/>
                    <a:pt x="6775695" y="2735723"/>
                  </a:cubicBezTo>
                  <a:cubicBezTo>
                    <a:pt x="6781970" y="2734155"/>
                    <a:pt x="6788246" y="2731017"/>
                    <a:pt x="6794521" y="2727879"/>
                  </a:cubicBezTo>
                  <a:moveTo>
                    <a:pt x="6931010" y="2848680"/>
                  </a:moveTo>
                  <a:cubicBezTo>
                    <a:pt x="6927872" y="2839267"/>
                    <a:pt x="6926303" y="2817303"/>
                    <a:pt x="6926303" y="2782788"/>
                  </a:cubicBezTo>
                  <a:cubicBezTo>
                    <a:pt x="6926303" y="2746705"/>
                    <a:pt x="6927872" y="2723173"/>
                    <a:pt x="6931010" y="2712191"/>
                  </a:cubicBezTo>
                  <a:cubicBezTo>
                    <a:pt x="6960818" y="2727879"/>
                    <a:pt x="6992195" y="2762394"/>
                    <a:pt x="7025140" y="2811028"/>
                  </a:cubicBezTo>
                  <a:cubicBezTo>
                    <a:pt x="6996901" y="2826717"/>
                    <a:pt x="6965524" y="2839267"/>
                    <a:pt x="6931010" y="2848680"/>
                  </a:cubicBezTo>
                  <a:moveTo>
                    <a:pt x="6521543" y="2481572"/>
                  </a:moveTo>
                  <a:cubicBezTo>
                    <a:pt x="6526250" y="2480003"/>
                    <a:pt x="6530956" y="2480003"/>
                    <a:pt x="6534094" y="2481572"/>
                  </a:cubicBezTo>
                  <a:cubicBezTo>
                    <a:pt x="6537232" y="2483141"/>
                    <a:pt x="6540369" y="2486279"/>
                    <a:pt x="6543507" y="2492553"/>
                  </a:cubicBezTo>
                  <a:cubicBezTo>
                    <a:pt x="6537232" y="2492553"/>
                    <a:pt x="6532525" y="2490985"/>
                    <a:pt x="6529388" y="2489417"/>
                  </a:cubicBezTo>
                  <a:cubicBezTo>
                    <a:pt x="6526250" y="2487847"/>
                    <a:pt x="6523112" y="2486279"/>
                    <a:pt x="6521543" y="2481572"/>
                  </a:cubicBezTo>
                  <a:moveTo>
                    <a:pt x="6498011" y="2555307"/>
                  </a:moveTo>
                  <a:cubicBezTo>
                    <a:pt x="6502717" y="2553739"/>
                    <a:pt x="6515268" y="2552170"/>
                    <a:pt x="6537232" y="2547463"/>
                  </a:cubicBezTo>
                  <a:cubicBezTo>
                    <a:pt x="6545076" y="2550601"/>
                    <a:pt x="6548213" y="2555307"/>
                    <a:pt x="6548213" y="2563151"/>
                  </a:cubicBezTo>
                  <a:cubicBezTo>
                    <a:pt x="6549782" y="2591391"/>
                    <a:pt x="6549782" y="2610216"/>
                    <a:pt x="6549782" y="2618060"/>
                  </a:cubicBezTo>
                  <a:cubicBezTo>
                    <a:pt x="6549782" y="2638456"/>
                    <a:pt x="6549782" y="2657281"/>
                    <a:pt x="6548213" y="2672970"/>
                  </a:cubicBezTo>
                  <a:cubicBezTo>
                    <a:pt x="6537232" y="2666695"/>
                    <a:pt x="6523112" y="2652575"/>
                    <a:pt x="6504286" y="2630612"/>
                  </a:cubicBezTo>
                  <a:cubicBezTo>
                    <a:pt x="6487029" y="2610216"/>
                    <a:pt x="6472909" y="2589822"/>
                    <a:pt x="6458790" y="2569427"/>
                  </a:cubicBezTo>
                  <a:cubicBezTo>
                    <a:pt x="6469772" y="2563151"/>
                    <a:pt x="6482323" y="2558445"/>
                    <a:pt x="6498011" y="2555307"/>
                  </a:cubicBezTo>
                  <a:moveTo>
                    <a:pt x="6476047" y="2508242"/>
                  </a:moveTo>
                  <a:cubicBezTo>
                    <a:pt x="6490167" y="2514518"/>
                    <a:pt x="6499579" y="2520793"/>
                    <a:pt x="6507424" y="2527068"/>
                  </a:cubicBezTo>
                  <a:cubicBezTo>
                    <a:pt x="6501148" y="2533344"/>
                    <a:pt x="6491735" y="2539619"/>
                    <a:pt x="6479185" y="2542756"/>
                  </a:cubicBezTo>
                  <a:cubicBezTo>
                    <a:pt x="6465065" y="2547463"/>
                    <a:pt x="6455652" y="2550601"/>
                    <a:pt x="6447808" y="2553739"/>
                  </a:cubicBezTo>
                  <a:cubicBezTo>
                    <a:pt x="6432120" y="2539619"/>
                    <a:pt x="6421138" y="2522362"/>
                    <a:pt x="6411725" y="2500398"/>
                  </a:cubicBezTo>
                  <a:cubicBezTo>
                    <a:pt x="6416431" y="2497261"/>
                    <a:pt x="6422706" y="2494123"/>
                    <a:pt x="6428982" y="2492553"/>
                  </a:cubicBezTo>
                  <a:cubicBezTo>
                    <a:pt x="6432120" y="2492553"/>
                    <a:pt x="6436826" y="2492553"/>
                    <a:pt x="6444670" y="2492553"/>
                  </a:cubicBezTo>
                  <a:cubicBezTo>
                    <a:pt x="6449377" y="2495691"/>
                    <a:pt x="6460358" y="2501967"/>
                    <a:pt x="6476047" y="2508242"/>
                  </a:cubicBezTo>
                  <a:moveTo>
                    <a:pt x="6469772" y="2608648"/>
                  </a:moveTo>
                  <a:cubicBezTo>
                    <a:pt x="6480754" y="2622768"/>
                    <a:pt x="6488598" y="2636887"/>
                    <a:pt x="6491735" y="2649437"/>
                  </a:cubicBezTo>
                  <a:cubicBezTo>
                    <a:pt x="6476047" y="2646300"/>
                    <a:pt x="6460358" y="2636887"/>
                    <a:pt x="6441533" y="2625905"/>
                  </a:cubicBezTo>
                  <a:cubicBezTo>
                    <a:pt x="6424275" y="2613354"/>
                    <a:pt x="6413293" y="2599235"/>
                    <a:pt x="6408587" y="2586684"/>
                  </a:cubicBezTo>
                  <a:cubicBezTo>
                    <a:pt x="6411725" y="2583547"/>
                    <a:pt x="6414862" y="2580409"/>
                    <a:pt x="6421138" y="2577271"/>
                  </a:cubicBezTo>
                  <a:cubicBezTo>
                    <a:pt x="6424275" y="2575703"/>
                    <a:pt x="6430551" y="2574133"/>
                    <a:pt x="6438395" y="2570995"/>
                  </a:cubicBezTo>
                  <a:cubicBezTo>
                    <a:pt x="6441533" y="2574133"/>
                    <a:pt x="6450946" y="2586684"/>
                    <a:pt x="6469772" y="2608648"/>
                  </a:cubicBezTo>
                  <a:moveTo>
                    <a:pt x="6414862" y="2561583"/>
                  </a:moveTo>
                  <a:cubicBezTo>
                    <a:pt x="6403881" y="2564721"/>
                    <a:pt x="6399174" y="2566289"/>
                    <a:pt x="6397605" y="2566289"/>
                  </a:cubicBezTo>
                  <a:cubicBezTo>
                    <a:pt x="6386623" y="2563151"/>
                    <a:pt x="6377210" y="2555307"/>
                    <a:pt x="6367797" y="2544326"/>
                  </a:cubicBezTo>
                  <a:cubicBezTo>
                    <a:pt x="6356816" y="2530206"/>
                    <a:pt x="6348971" y="2519224"/>
                    <a:pt x="6342696" y="2511380"/>
                  </a:cubicBezTo>
                  <a:lnTo>
                    <a:pt x="6381917" y="2505105"/>
                  </a:lnTo>
                  <a:cubicBezTo>
                    <a:pt x="6391330" y="2511380"/>
                    <a:pt x="6400743" y="2519224"/>
                    <a:pt x="6408587" y="2528638"/>
                  </a:cubicBezTo>
                  <a:cubicBezTo>
                    <a:pt x="6413293" y="2533344"/>
                    <a:pt x="6421138" y="2542756"/>
                    <a:pt x="6428982" y="2556876"/>
                  </a:cubicBezTo>
                  <a:cubicBezTo>
                    <a:pt x="6425844" y="2558445"/>
                    <a:pt x="6421138" y="2561583"/>
                    <a:pt x="6414862" y="2561583"/>
                  </a:cubicBezTo>
                  <a:moveTo>
                    <a:pt x="6306613" y="2517655"/>
                  </a:moveTo>
                  <a:cubicBezTo>
                    <a:pt x="6309750" y="2516086"/>
                    <a:pt x="6316026" y="2516086"/>
                    <a:pt x="6323870" y="2514518"/>
                  </a:cubicBezTo>
                  <a:cubicBezTo>
                    <a:pt x="6328576" y="2520793"/>
                    <a:pt x="6334851" y="2530206"/>
                    <a:pt x="6345834" y="2541188"/>
                  </a:cubicBezTo>
                  <a:cubicBezTo>
                    <a:pt x="6353678" y="2552170"/>
                    <a:pt x="6359953" y="2561583"/>
                    <a:pt x="6361522" y="2572565"/>
                  </a:cubicBezTo>
                  <a:cubicBezTo>
                    <a:pt x="6339558" y="2560014"/>
                    <a:pt x="6316026" y="2545894"/>
                    <a:pt x="6292493" y="2527068"/>
                  </a:cubicBezTo>
                  <a:cubicBezTo>
                    <a:pt x="6295631" y="2522362"/>
                    <a:pt x="6300337" y="2519224"/>
                    <a:pt x="6306613" y="2517655"/>
                  </a:cubicBezTo>
                  <a:moveTo>
                    <a:pt x="6305044" y="2614924"/>
                  </a:moveTo>
                  <a:cubicBezTo>
                    <a:pt x="6314457" y="2611786"/>
                    <a:pt x="6327007" y="2607079"/>
                    <a:pt x="6345834" y="2602372"/>
                  </a:cubicBezTo>
                  <a:cubicBezTo>
                    <a:pt x="6355247" y="2608648"/>
                    <a:pt x="6370935" y="2618060"/>
                    <a:pt x="6391330" y="2629043"/>
                  </a:cubicBezTo>
                  <a:cubicBezTo>
                    <a:pt x="6408587" y="2640025"/>
                    <a:pt x="6424275" y="2649437"/>
                    <a:pt x="6435257" y="2660419"/>
                  </a:cubicBezTo>
                  <a:cubicBezTo>
                    <a:pt x="6465065" y="2688658"/>
                    <a:pt x="6488598" y="2718466"/>
                    <a:pt x="6504286" y="2752981"/>
                  </a:cubicBezTo>
                  <a:cubicBezTo>
                    <a:pt x="6501148" y="2752981"/>
                    <a:pt x="6499579" y="2752981"/>
                    <a:pt x="6496442" y="2751412"/>
                  </a:cubicBezTo>
                  <a:lnTo>
                    <a:pt x="6281511" y="2641593"/>
                  </a:lnTo>
                  <a:cubicBezTo>
                    <a:pt x="6279942" y="2641593"/>
                    <a:pt x="6275236" y="2638456"/>
                    <a:pt x="6267392" y="2632180"/>
                  </a:cubicBezTo>
                  <a:cubicBezTo>
                    <a:pt x="6276805" y="2625905"/>
                    <a:pt x="6289355" y="2621198"/>
                    <a:pt x="6305044" y="2614924"/>
                  </a:cubicBezTo>
                  <a:moveTo>
                    <a:pt x="6487029" y="2698072"/>
                  </a:moveTo>
                  <a:lnTo>
                    <a:pt x="6487029" y="2698072"/>
                  </a:lnTo>
                  <a:lnTo>
                    <a:pt x="6487029" y="2698072"/>
                  </a:lnTo>
                  <a:cubicBezTo>
                    <a:pt x="6504286" y="2702778"/>
                    <a:pt x="6516837" y="2709054"/>
                    <a:pt x="6524681" y="2716898"/>
                  </a:cubicBezTo>
                  <a:cubicBezTo>
                    <a:pt x="6535663" y="2727879"/>
                    <a:pt x="6540369" y="2743567"/>
                    <a:pt x="6541938" y="2762394"/>
                  </a:cubicBezTo>
                  <a:cubicBezTo>
                    <a:pt x="6527819" y="2746705"/>
                    <a:pt x="6518406" y="2735723"/>
                    <a:pt x="6512130" y="2729448"/>
                  </a:cubicBezTo>
                  <a:cubicBezTo>
                    <a:pt x="6501148" y="2718466"/>
                    <a:pt x="6493304" y="2707484"/>
                    <a:pt x="6487029" y="2698072"/>
                  </a:cubicBezTo>
                  <a:lnTo>
                    <a:pt x="6487029" y="2698072"/>
                  </a:lnTo>
                  <a:moveTo>
                    <a:pt x="6604692" y="2782788"/>
                  </a:moveTo>
                  <a:cubicBezTo>
                    <a:pt x="6593710" y="2785926"/>
                    <a:pt x="6585865" y="2787496"/>
                    <a:pt x="6581159" y="2790633"/>
                  </a:cubicBezTo>
                  <a:cubicBezTo>
                    <a:pt x="6574884" y="2784358"/>
                    <a:pt x="6571746" y="2778082"/>
                    <a:pt x="6571746" y="2770238"/>
                  </a:cubicBezTo>
                  <a:cubicBezTo>
                    <a:pt x="6571746" y="2763963"/>
                    <a:pt x="6573315" y="2757687"/>
                    <a:pt x="6578021" y="2749843"/>
                  </a:cubicBezTo>
                  <a:cubicBezTo>
                    <a:pt x="6592141" y="2752981"/>
                    <a:pt x="6609398" y="2760825"/>
                    <a:pt x="6628224" y="2773376"/>
                  </a:cubicBezTo>
                  <a:cubicBezTo>
                    <a:pt x="6621949" y="2776514"/>
                    <a:pt x="6614105" y="2779651"/>
                    <a:pt x="6604692" y="2782788"/>
                  </a:cubicBezTo>
                  <a:moveTo>
                    <a:pt x="6534094" y="2815735"/>
                  </a:moveTo>
                  <a:cubicBezTo>
                    <a:pt x="6537232" y="2826717"/>
                    <a:pt x="6541938" y="2840836"/>
                    <a:pt x="6548213" y="2862800"/>
                  </a:cubicBezTo>
                  <a:cubicBezTo>
                    <a:pt x="6552920" y="2880056"/>
                    <a:pt x="6556058" y="2895745"/>
                    <a:pt x="6556058" y="2909865"/>
                  </a:cubicBezTo>
                  <a:cubicBezTo>
                    <a:pt x="6554489" y="2986737"/>
                    <a:pt x="6556058" y="3060473"/>
                    <a:pt x="6560764" y="3131070"/>
                  </a:cubicBezTo>
                  <a:cubicBezTo>
                    <a:pt x="6560764" y="3134208"/>
                    <a:pt x="6560764" y="3138915"/>
                    <a:pt x="6560764" y="3145190"/>
                  </a:cubicBezTo>
                  <a:cubicBezTo>
                    <a:pt x="6560764" y="3151465"/>
                    <a:pt x="6559195" y="3156172"/>
                    <a:pt x="6557627" y="3160879"/>
                  </a:cubicBezTo>
                  <a:lnTo>
                    <a:pt x="6265823" y="3160879"/>
                  </a:lnTo>
                  <a:cubicBezTo>
                    <a:pt x="6264254" y="3104400"/>
                    <a:pt x="6262685" y="3022821"/>
                    <a:pt x="6261116" y="2917709"/>
                  </a:cubicBezTo>
                  <a:cubicBezTo>
                    <a:pt x="6259547" y="2807890"/>
                    <a:pt x="6259547" y="2726311"/>
                    <a:pt x="6257979" y="2674539"/>
                  </a:cubicBezTo>
                  <a:lnTo>
                    <a:pt x="6534094" y="2815735"/>
                  </a:lnTo>
                  <a:moveTo>
                    <a:pt x="6568609" y="2908295"/>
                  </a:moveTo>
                  <a:cubicBezTo>
                    <a:pt x="6568609" y="2894176"/>
                    <a:pt x="6568609" y="2883194"/>
                    <a:pt x="6571746" y="2873782"/>
                  </a:cubicBezTo>
                  <a:cubicBezTo>
                    <a:pt x="6574884" y="2861230"/>
                    <a:pt x="6581159" y="2850249"/>
                    <a:pt x="6590572" y="2839267"/>
                  </a:cubicBezTo>
                  <a:lnTo>
                    <a:pt x="6871394" y="2947516"/>
                  </a:lnTo>
                  <a:lnTo>
                    <a:pt x="6876100" y="3164017"/>
                  </a:lnTo>
                  <a:lnTo>
                    <a:pt x="6579590" y="3164017"/>
                  </a:lnTo>
                  <a:cubicBezTo>
                    <a:pt x="6576453" y="3160879"/>
                    <a:pt x="6573315" y="3157741"/>
                    <a:pt x="6573315" y="3153035"/>
                  </a:cubicBezTo>
                  <a:cubicBezTo>
                    <a:pt x="6573315" y="3151465"/>
                    <a:pt x="6573315" y="3146759"/>
                    <a:pt x="6573315" y="3142053"/>
                  </a:cubicBezTo>
                  <a:lnTo>
                    <a:pt x="6568609" y="2908295"/>
                  </a:lnTo>
                  <a:moveTo>
                    <a:pt x="6909046" y="3007133"/>
                  </a:moveTo>
                  <a:cubicBezTo>
                    <a:pt x="6913753" y="3024390"/>
                    <a:pt x="6916890" y="3041647"/>
                    <a:pt x="6915321" y="3055766"/>
                  </a:cubicBezTo>
                  <a:cubicBezTo>
                    <a:pt x="6913753" y="3071455"/>
                    <a:pt x="6913753" y="3084005"/>
                    <a:pt x="6913753" y="3093419"/>
                  </a:cubicBezTo>
                  <a:cubicBezTo>
                    <a:pt x="6913753" y="3107538"/>
                    <a:pt x="6915321" y="3120088"/>
                    <a:pt x="6916890" y="3131070"/>
                  </a:cubicBezTo>
                  <a:cubicBezTo>
                    <a:pt x="6918459" y="3142053"/>
                    <a:pt x="6918459" y="3153035"/>
                    <a:pt x="6915321" y="3162447"/>
                  </a:cubicBezTo>
                  <a:cubicBezTo>
                    <a:pt x="6909046" y="3164017"/>
                    <a:pt x="6904340" y="3165585"/>
                    <a:pt x="6899633" y="3165585"/>
                  </a:cubicBezTo>
                  <a:cubicBezTo>
                    <a:pt x="6894927" y="3165585"/>
                    <a:pt x="6888651" y="3164017"/>
                    <a:pt x="6883945" y="3160879"/>
                  </a:cubicBezTo>
                  <a:lnTo>
                    <a:pt x="6883945" y="2956930"/>
                  </a:lnTo>
                  <a:cubicBezTo>
                    <a:pt x="6888651" y="2956930"/>
                    <a:pt x="6890220" y="2958498"/>
                    <a:pt x="6891789" y="2963205"/>
                  </a:cubicBezTo>
                  <a:cubicBezTo>
                    <a:pt x="6896496" y="2972618"/>
                    <a:pt x="6901202" y="2986737"/>
                    <a:pt x="6909046" y="3007133"/>
                  </a:cubicBezTo>
                  <a:moveTo>
                    <a:pt x="6927872" y="3153035"/>
                  </a:moveTo>
                  <a:lnTo>
                    <a:pt x="6927872" y="3142053"/>
                  </a:lnTo>
                  <a:cubicBezTo>
                    <a:pt x="6927872" y="3091850"/>
                    <a:pt x="6927872" y="3052629"/>
                    <a:pt x="6929441" y="3027528"/>
                  </a:cubicBezTo>
                  <a:cubicBezTo>
                    <a:pt x="6929441" y="3010270"/>
                    <a:pt x="6935716" y="2991445"/>
                    <a:pt x="6949836" y="2972618"/>
                  </a:cubicBezTo>
                  <a:cubicBezTo>
                    <a:pt x="7018865" y="2988307"/>
                    <a:pt x="7097307" y="3008701"/>
                    <a:pt x="7186730" y="3033802"/>
                  </a:cubicBezTo>
                  <a:cubicBezTo>
                    <a:pt x="7197712" y="3052629"/>
                    <a:pt x="7203988" y="3074593"/>
                    <a:pt x="7203988" y="3099694"/>
                  </a:cubicBezTo>
                  <a:cubicBezTo>
                    <a:pt x="7203988" y="3113814"/>
                    <a:pt x="7202418" y="3137346"/>
                    <a:pt x="7200850" y="3168723"/>
                  </a:cubicBezTo>
                  <a:cubicBezTo>
                    <a:pt x="7166335" y="3170291"/>
                    <a:pt x="7122408" y="3170291"/>
                    <a:pt x="7065930" y="3168723"/>
                  </a:cubicBezTo>
                  <a:cubicBezTo>
                    <a:pt x="6996901" y="3167154"/>
                    <a:pt x="6952974" y="3165585"/>
                    <a:pt x="6932579" y="3165585"/>
                  </a:cubicBezTo>
                  <a:cubicBezTo>
                    <a:pt x="6931010" y="3160879"/>
                    <a:pt x="6927872" y="3157741"/>
                    <a:pt x="6927872" y="3153035"/>
                  </a:cubicBezTo>
                  <a:moveTo>
                    <a:pt x="6262685" y="2569427"/>
                  </a:moveTo>
                  <a:cubicBezTo>
                    <a:pt x="6267392" y="2564721"/>
                    <a:pt x="6268961" y="2558445"/>
                    <a:pt x="6268961" y="2553739"/>
                  </a:cubicBezTo>
                  <a:lnTo>
                    <a:pt x="6327007" y="2591391"/>
                  </a:lnTo>
                  <a:cubicBezTo>
                    <a:pt x="6316026" y="2596097"/>
                    <a:pt x="6305044" y="2600804"/>
                    <a:pt x="6290924" y="2605510"/>
                  </a:cubicBezTo>
                  <a:cubicBezTo>
                    <a:pt x="6283080" y="2607079"/>
                    <a:pt x="6272098" y="2610216"/>
                    <a:pt x="6256410" y="2613354"/>
                  </a:cubicBezTo>
                  <a:cubicBezTo>
                    <a:pt x="6254841" y="2608648"/>
                    <a:pt x="6253272" y="2603942"/>
                    <a:pt x="6253272" y="2597666"/>
                  </a:cubicBezTo>
                  <a:cubicBezTo>
                    <a:pt x="6253272" y="2591391"/>
                    <a:pt x="6253272" y="2586684"/>
                    <a:pt x="6253272" y="2581977"/>
                  </a:cubicBezTo>
                  <a:lnTo>
                    <a:pt x="6262685" y="2569427"/>
                  </a:lnTo>
                  <a:moveTo>
                    <a:pt x="6243859" y="2616492"/>
                  </a:moveTo>
                  <a:cubicBezTo>
                    <a:pt x="6237584" y="2608648"/>
                    <a:pt x="6232877" y="2599235"/>
                    <a:pt x="6232877" y="2588253"/>
                  </a:cubicBezTo>
                  <a:lnTo>
                    <a:pt x="6232877" y="2563151"/>
                  </a:lnTo>
                  <a:cubicBezTo>
                    <a:pt x="6239153" y="2574133"/>
                    <a:pt x="6242290" y="2580409"/>
                    <a:pt x="6243859" y="2585115"/>
                  </a:cubicBezTo>
                  <a:cubicBezTo>
                    <a:pt x="6243859" y="2588253"/>
                    <a:pt x="6243859" y="2599235"/>
                    <a:pt x="6243859" y="2616492"/>
                  </a:cubicBezTo>
                  <a:moveTo>
                    <a:pt x="6218758" y="2751412"/>
                  </a:moveTo>
                  <a:cubicBezTo>
                    <a:pt x="6217189" y="2771807"/>
                    <a:pt x="6217189" y="2796908"/>
                    <a:pt x="6217189" y="2828285"/>
                  </a:cubicBezTo>
                  <a:cubicBezTo>
                    <a:pt x="6217189" y="2845542"/>
                    <a:pt x="6218758" y="2870644"/>
                    <a:pt x="6220327" y="2905158"/>
                  </a:cubicBezTo>
                  <a:lnTo>
                    <a:pt x="6221895" y="3131070"/>
                  </a:lnTo>
                  <a:cubicBezTo>
                    <a:pt x="6221895" y="3138915"/>
                    <a:pt x="6223464" y="3143621"/>
                    <a:pt x="6223464" y="3145190"/>
                  </a:cubicBezTo>
                  <a:cubicBezTo>
                    <a:pt x="6223464" y="3151465"/>
                    <a:pt x="6220327" y="3156172"/>
                    <a:pt x="6217189" y="3160879"/>
                  </a:cubicBezTo>
                  <a:lnTo>
                    <a:pt x="5969313" y="3160879"/>
                  </a:lnTo>
                  <a:cubicBezTo>
                    <a:pt x="5966175" y="3080867"/>
                    <a:pt x="5964606" y="2969480"/>
                    <a:pt x="5963037" y="2828285"/>
                  </a:cubicBezTo>
                  <a:cubicBezTo>
                    <a:pt x="5961468" y="2669833"/>
                    <a:pt x="5959899" y="2556876"/>
                    <a:pt x="5958331" y="2492553"/>
                  </a:cubicBezTo>
                  <a:lnTo>
                    <a:pt x="6195225" y="2644731"/>
                  </a:lnTo>
                  <a:cubicBezTo>
                    <a:pt x="6196794" y="2651007"/>
                    <a:pt x="6201500" y="2668263"/>
                    <a:pt x="6209344" y="2698072"/>
                  </a:cubicBezTo>
                  <a:cubicBezTo>
                    <a:pt x="6215620" y="2716898"/>
                    <a:pt x="6218758" y="2735723"/>
                    <a:pt x="6218758" y="2751412"/>
                  </a:cubicBezTo>
                  <a:moveTo>
                    <a:pt x="6228171" y="2718466"/>
                  </a:moveTo>
                  <a:cubicBezTo>
                    <a:pt x="6228171" y="2701210"/>
                    <a:pt x="6234446" y="2685521"/>
                    <a:pt x="6246997" y="2671401"/>
                  </a:cubicBezTo>
                  <a:lnTo>
                    <a:pt x="6253272" y="3154603"/>
                  </a:lnTo>
                  <a:cubicBezTo>
                    <a:pt x="6250134" y="3156172"/>
                    <a:pt x="6246997" y="3157741"/>
                    <a:pt x="6243859" y="3157741"/>
                  </a:cubicBezTo>
                  <a:cubicBezTo>
                    <a:pt x="6240721" y="3157741"/>
                    <a:pt x="6239153" y="3157741"/>
                    <a:pt x="6237584" y="3154603"/>
                  </a:cubicBezTo>
                  <a:cubicBezTo>
                    <a:pt x="6236015" y="3151465"/>
                    <a:pt x="6234446" y="3146759"/>
                    <a:pt x="6234446" y="3142053"/>
                  </a:cubicBezTo>
                  <a:cubicBezTo>
                    <a:pt x="6234446" y="3135777"/>
                    <a:pt x="6236015" y="3131070"/>
                    <a:pt x="6236015" y="3127933"/>
                  </a:cubicBezTo>
                  <a:cubicBezTo>
                    <a:pt x="6236015" y="3085575"/>
                    <a:pt x="6236015" y="3052629"/>
                    <a:pt x="6236015" y="3030665"/>
                  </a:cubicBezTo>
                  <a:cubicBezTo>
                    <a:pt x="6236015" y="2991445"/>
                    <a:pt x="6236015" y="2960068"/>
                    <a:pt x="6234446" y="2933397"/>
                  </a:cubicBezTo>
                  <a:cubicBezTo>
                    <a:pt x="6232877" y="2906727"/>
                    <a:pt x="6231309" y="2870644"/>
                    <a:pt x="6231309" y="2825147"/>
                  </a:cubicBezTo>
                  <a:cubicBezTo>
                    <a:pt x="6228171" y="2773376"/>
                    <a:pt x="6228171" y="2737293"/>
                    <a:pt x="6228171" y="2718466"/>
                  </a:cubicBezTo>
                  <a:moveTo>
                    <a:pt x="7762493" y="3044784"/>
                  </a:moveTo>
                  <a:cubicBezTo>
                    <a:pt x="7765631" y="3046354"/>
                    <a:pt x="7770338" y="3049491"/>
                    <a:pt x="7775044" y="3052629"/>
                  </a:cubicBezTo>
                  <a:cubicBezTo>
                    <a:pt x="7760925" y="3060473"/>
                    <a:pt x="7746805" y="3063611"/>
                    <a:pt x="7729548" y="3063611"/>
                  </a:cubicBezTo>
                  <a:cubicBezTo>
                    <a:pt x="7713860" y="3063611"/>
                    <a:pt x="7701309" y="3060473"/>
                    <a:pt x="7691896" y="3054198"/>
                  </a:cubicBezTo>
                  <a:cubicBezTo>
                    <a:pt x="7712290" y="3046354"/>
                    <a:pt x="7731117" y="3041647"/>
                    <a:pt x="7746805" y="3038510"/>
                  </a:cubicBezTo>
                  <a:cubicBezTo>
                    <a:pt x="7753081" y="3040078"/>
                    <a:pt x="7757787" y="3041647"/>
                    <a:pt x="7762493" y="3044784"/>
                  </a:cubicBezTo>
                  <a:moveTo>
                    <a:pt x="7801714" y="3052629"/>
                  </a:moveTo>
                  <a:lnTo>
                    <a:pt x="7778182" y="3030665"/>
                  </a:lnTo>
                  <a:cubicBezTo>
                    <a:pt x="7801714" y="3014977"/>
                    <a:pt x="7822109" y="3005563"/>
                    <a:pt x="7839367" y="3005563"/>
                  </a:cubicBezTo>
                  <a:cubicBezTo>
                    <a:pt x="7856624" y="3005563"/>
                    <a:pt x="7875450" y="3011839"/>
                    <a:pt x="7895845" y="3027528"/>
                  </a:cubicBezTo>
                  <a:cubicBezTo>
                    <a:pt x="7883294" y="3035372"/>
                    <a:pt x="7867606" y="3041647"/>
                    <a:pt x="7848779" y="3044784"/>
                  </a:cubicBezTo>
                  <a:cubicBezTo>
                    <a:pt x="7828385" y="3047922"/>
                    <a:pt x="7812696" y="3049491"/>
                    <a:pt x="7801714" y="3052629"/>
                  </a:cubicBezTo>
                  <a:moveTo>
                    <a:pt x="7790732" y="3005563"/>
                  </a:moveTo>
                  <a:cubicBezTo>
                    <a:pt x="7776613" y="3008701"/>
                    <a:pt x="7765631" y="3011839"/>
                    <a:pt x="7757787" y="3013408"/>
                  </a:cubicBezTo>
                  <a:cubicBezTo>
                    <a:pt x="7746805" y="3008701"/>
                    <a:pt x="7734255" y="3002426"/>
                    <a:pt x="7721704" y="2993013"/>
                  </a:cubicBezTo>
                  <a:cubicBezTo>
                    <a:pt x="7707584" y="2982031"/>
                    <a:pt x="7696602" y="2974187"/>
                    <a:pt x="7688758" y="2969480"/>
                  </a:cubicBezTo>
                  <a:cubicBezTo>
                    <a:pt x="7687189" y="2964774"/>
                    <a:pt x="7688758" y="2960068"/>
                    <a:pt x="7690327" y="2955360"/>
                  </a:cubicBezTo>
                  <a:cubicBezTo>
                    <a:pt x="7691896" y="2952224"/>
                    <a:pt x="7696602" y="2949086"/>
                    <a:pt x="7701309" y="2944379"/>
                  </a:cubicBezTo>
                  <a:cubicBezTo>
                    <a:pt x="7716998" y="2947516"/>
                    <a:pt x="7735823" y="2955360"/>
                    <a:pt x="7760925" y="2966343"/>
                  </a:cubicBezTo>
                  <a:cubicBezTo>
                    <a:pt x="7793870" y="2980462"/>
                    <a:pt x="7814265" y="2989875"/>
                    <a:pt x="7825247" y="2993013"/>
                  </a:cubicBezTo>
                  <a:cubicBezTo>
                    <a:pt x="7815834" y="2996151"/>
                    <a:pt x="7804852" y="3000857"/>
                    <a:pt x="7790732" y="3005563"/>
                  </a:cubicBezTo>
                  <a:moveTo>
                    <a:pt x="7888000" y="2994581"/>
                  </a:moveTo>
                  <a:cubicBezTo>
                    <a:pt x="7888000" y="2994581"/>
                    <a:pt x="7889570" y="2996151"/>
                    <a:pt x="7891138" y="2997719"/>
                  </a:cubicBezTo>
                  <a:cubicBezTo>
                    <a:pt x="7889570" y="2999289"/>
                    <a:pt x="7886432" y="2999289"/>
                    <a:pt x="7884863" y="2997719"/>
                  </a:cubicBezTo>
                  <a:cubicBezTo>
                    <a:pt x="7884863" y="2994581"/>
                    <a:pt x="7886432" y="2993013"/>
                    <a:pt x="7888000" y="2994581"/>
                  </a:cubicBezTo>
                  <a:moveTo>
                    <a:pt x="7847211" y="2977325"/>
                  </a:moveTo>
                  <a:cubicBezTo>
                    <a:pt x="7848779" y="2977325"/>
                    <a:pt x="7850349" y="2977325"/>
                    <a:pt x="7851917" y="2978893"/>
                  </a:cubicBezTo>
                  <a:cubicBezTo>
                    <a:pt x="7850349" y="2980462"/>
                    <a:pt x="7848779" y="2980462"/>
                    <a:pt x="7847211" y="2980462"/>
                  </a:cubicBezTo>
                  <a:cubicBezTo>
                    <a:pt x="7845642" y="2978893"/>
                    <a:pt x="7845642" y="2978893"/>
                    <a:pt x="7844073" y="2977325"/>
                  </a:cubicBezTo>
                  <a:cubicBezTo>
                    <a:pt x="7844073" y="2977325"/>
                    <a:pt x="7845642" y="2977325"/>
                    <a:pt x="7847211" y="2977325"/>
                  </a:cubicBezTo>
                  <a:moveTo>
                    <a:pt x="7657381" y="2934966"/>
                  </a:moveTo>
                  <a:cubicBezTo>
                    <a:pt x="7658951" y="2936535"/>
                    <a:pt x="7660519" y="2941242"/>
                    <a:pt x="7662088" y="2945948"/>
                  </a:cubicBezTo>
                  <a:cubicBezTo>
                    <a:pt x="7655813" y="2945948"/>
                    <a:pt x="7649537" y="2941242"/>
                    <a:pt x="7646400" y="2931828"/>
                  </a:cubicBezTo>
                  <a:cubicBezTo>
                    <a:pt x="7651106" y="2931828"/>
                    <a:pt x="7655813" y="2933397"/>
                    <a:pt x="7657381" y="2934966"/>
                  </a:cubicBezTo>
                  <a:moveTo>
                    <a:pt x="7594628" y="2923984"/>
                  </a:moveTo>
                  <a:cubicBezTo>
                    <a:pt x="7589921" y="2927122"/>
                    <a:pt x="7585215" y="2930259"/>
                    <a:pt x="7577371" y="2933397"/>
                  </a:cubicBezTo>
                  <a:cubicBezTo>
                    <a:pt x="7569527" y="2936535"/>
                    <a:pt x="7564820" y="2938104"/>
                    <a:pt x="7560114" y="2939672"/>
                  </a:cubicBezTo>
                  <a:cubicBezTo>
                    <a:pt x="7558545" y="2931828"/>
                    <a:pt x="7556976" y="2925553"/>
                    <a:pt x="7556976" y="2920847"/>
                  </a:cubicBezTo>
                  <a:cubicBezTo>
                    <a:pt x="7556976" y="2914571"/>
                    <a:pt x="7560114" y="2909865"/>
                    <a:pt x="7564820" y="2905158"/>
                  </a:cubicBezTo>
                  <a:cubicBezTo>
                    <a:pt x="7574233" y="2908295"/>
                    <a:pt x="7583647" y="2913003"/>
                    <a:pt x="7594628" y="2923984"/>
                  </a:cubicBezTo>
                  <a:moveTo>
                    <a:pt x="7589921" y="2945948"/>
                  </a:moveTo>
                  <a:cubicBezTo>
                    <a:pt x="7597766" y="2944379"/>
                    <a:pt x="7607179" y="2941242"/>
                    <a:pt x="7619730" y="2939672"/>
                  </a:cubicBezTo>
                  <a:cubicBezTo>
                    <a:pt x="7638556" y="2950654"/>
                    <a:pt x="7654244" y="2960068"/>
                    <a:pt x="7665225" y="2969480"/>
                  </a:cubicBezTo>
                  <a:cubicBezTo>
                    <a:pt x="7668363" y="2991445"/>
                    <a:pt x="7668363" y="3016546"/>
                    <a:pt x="7665225" y="3044784"/>
                  </a:cubicBezTo>
                  <a:cubicBezTo>
                    <a:pt x="7660519" y="3049491"/>
                    <a:pt x="7652675" y="3052629"/>
                    <a:pt x="7643262" y="3052629"/>
                  </a:cubicBezTo>
                  <a:lnTo>
                    <a:pt x="7560114" y="2991445"/>
                  </a:lnTo>
                  <a:cubicBezTo>
                    <a:pt x="7558545" y="2982031"/>
                    <a:pt x="7558545" y="2975756"/>
                    <a:pt x="7558545" y="2972618"/>
                  </a:cubicBezTo>
                  <a:cubicBezTo>
                    <a:pt x="7558545" y="2966343"/>
                    <a:pt x="7558545" y="2961636"/>
                    <a:pt x="7560114" y="2956930"/>
                  </a:cubicBezTo>
                  <a:cubicBezTo>
                    <a:pt x="7569527" y="2952224"/>
                    <a:pt x="7578939" y="2949086"/>
                    <a:pt x="7589921" y="2945948"/>
                  </a:cubicBezTo>
                  <a:moveTo>
                    <a:pt x="7586783" y="3035372"/>
                  </a:moveTo>
                  <a:cubicBezTo>
                    <a:pt x="7594628" y="3041647"/>
                    <a:pt x="7602472" y="3049491"/>
                    <a:pt x="7610316" y="3058904"/>
                  </a:cubicBezTo>
                  <a:cubicBezTo>
                    <a:pt x="7593059" y="3060473"/>
                    <a:pt x="7578939" y="3058904"/>
                    <a:pt x="7566389" y="3055766"/>
                  </a:cubicBezTo>
                  <a:cubicBezTo>
                    <a:pt x="7564820" y="3051060"/>
                    <a:pt x="7563251" y="3044784"/>
                    <a:pt x="7561682" y="3036940"/>
                  </a:cubicBezTo>
                  <a:cubicBezTo>
                    <a:pt x="7561682" y="3027528"/>
                    <a:pt x="7560114" y="3019683"/>
                    <a:pt x="7558545" y="3014977"/>
                  </a:cubicBezTo>
                  <a:cubicBezTo>
                    <a:pt x="7567958" y="3021252"/>
                    <a:pt x="7577371" y="3029096"/>
                    <a:pt x="7586783" y="3035372"/>
                  </a:cubicBezTo>
                  <a:moveTo>
                    <a:pt x="7691896" y="3038510"/>
                  </a:moveTo>
                  <a:cubicBezTo>
                    <a:pt x="7688758" y="3032234"/>
                    <a:pt x="7687189" y="3022821"/>
                    <a:pt x="7687189" y="3013408"/>
                  </a:cubicBezTo>
                  <a:cubicBezTo>
                    <a:pt x="7687189" y="3002426"/>
                    <a:pt x="7687189" y="2993013"/>
                    <a:pt x="7687189" y="2986737"/>
                  </a:cubicBezTo>
                  <a:cubicBezTo>
                    <a:pt x="7695034" y="2991445"/>
                    <a:pt x="7701309" y="2996151"/>
                    <a:pt x="7709154" y="3003995"/>
                  </a:cubicBezTo>
                  <a:cubicBezTo>
                    <a:pt x="7710722" y="3005563"/>
                    <a:pt x="7716998" y="3010270"/>
                    <a:pt x="7727979" y="3021252"/>
                  </a:cubicBezTo>
                  <a:cubicBezTo>
                    <a:pt x="7723272" y="3025958"/>
                    <a:pt x="7716998" y="3029096"/>
                    <a:pt x="7710722" y="3032234"/>
                  </a:cubicBezTo>
                  <a:cubicBezTo>
                    <a:pt x="7702878" y="3035372"/>
                    <a:pt x="7696602" y="3036940"/>
                    <a:pt x="7691896" y="3038510"/>
                  </a:cubicBezTo>
                  <a:moveTo>
                    <a:pt x="7695034" y="3149897"/>
                  </a:moveTo>
                  <a:cubicBezTo>
                    <a:pt x="7699740" y="3142053"/>
                    <a:pt x="7704446" y="3135777"/>
                    <a:pt x="7706016" y="3131070"/>
                  </a:cubicBezTo>
                  <a:cubicBezTo>
                    <a:pt x="7760925" y="3140484"/>
                    <a:pt x="7822109" y="3148328"/>
                    <a:pt x="7888000" y="3154603"/>
                  </a:cubicBezTo>
                  <a:cubicBezTo>
                    <a:pt x="7938203" y="3159309"/>
                    <a:pt x="7999388" y="3162447"/>
                    <a:pt x="8069986" y="3165585"/>
                  </a:cubicBezTo>
                  <a:cubicBezTo>
                    <a:pt x="8073123" y="3165585"/>
                    <a:pt x="8073123" y="3167154"/>
                    <a:pt x="8073123" y="3171861"/>
                  </a:cubicBezTo>
                  <a:cubicBezTo>
                    <a:pt x="8065279" y="3174998"/>
                    <a:pt x="8004095" y="3174998"/>
                    <a:pt x="7889570" y="3174998"/>
                  </a:cubicBezTo>
                  <a:cubicBezTo>
                    <a:pt x="7775044" y="3174998"/>
                    <a:pt x="7707584" y="3173429"/>
                    <a:pt x="7688758" y="3170291"/>
                  </a:cubicBezTo>
                  <a:cubicBezTo>
                    <a:pt x="7688758" y="3164017"/>
                    <a:pt x="7690327" y="3156172"/>
                    <a:pt x="7695034" y="3149897"/>
                  </a:cubicBezTo>
                  <a:moveTo>
                    <a:pt x="7580509" y="3118520"/>
                  </a:moveTo>
                  <a:cubicBezTo>
                    <a:pt x="7589921" y="3116952"/>
                    <a:pt x="7602472" y="3116952"/>
                    <a:pt x="7615023" y="3118520"/>
                  </a:cubicBezTo>
                  <a:cubicBezTo>
                    <a:pt x="7622867" y="3120088"/>
                    <a:pt x="7633849" y="3121658"/>
                    <a:pt x="7649537" y="3124796"/>
                  </a:cubicBezTo>
                  <a:cubicBezTo>
                    <a:pt x="7652675" y="3129502"/>
                    <a:pt x="7657381" y="3135777"/>
                    <a:pt x="7660519" y="3143621"/>
                  </a:cubicBezTo>
                  <a:cubicBezTo>
                    <a:pt x="7665225" y="3154603"/>
                    <a:pt x="7668363" y="3160879"/>
                    <a:pt x="7669933" y="3164017"/>
                  </a:cubicBezTo>
                  <a:cubicBezTo>
                    <a:pt x="7662088" y="3167154"/>
                    <a:pt x="7646400" y="3170291"/>
                    <a:pt x="7622867" y="3170291"/>
                  </a:cubicBezTo>
                  <a:cubicBezTo>
                    <a:pt x="7599335" y="3171861"/>
                    <a:pt x="7578939" y="3170291"/>
                    <a:pt x="7560114" y="3167154"/>
                  </a:cubicBezTo>
                  <a:cubicBezTo>
                    <a:pt x="7560114" y="3157741"/>
                    <a:pt x="7561682" y="3148328"/>
                    <a:pt x="7564820" y="3140484"/>
                  </a:cubicBezTo>
                  <a:cubicBezTo>
                    <a:pt x="7569527" y="3135777"/>
                    <a:pt x="7574233" y="3127933"/>
                    <a:pt x="7580509" y="3118520"/>
                  </a:cubicBezTo>
                  <a:moveTo>
                    <a:pt x="7862899" y="3079299"/>
                  </a:moveTo>
                  <a:cubicBezTo>
                    <a:pt x="7848779" y="3079299"/>
                    <a:pt x="7836229" y="3076161"/>
                    <a:pt x="7823678" y="3073023"/>
                  </a:cubicBezTo>
                  <a:cubicBezTo>
                    <a:pt x="7828385" y="3069886"/>
                    <a:pt x="7833091" y="3066749"/>
                    <a:pt x="7839367" y="3065179"/>
                  </a:cubicBezTo>
                  <a:cubicBezTo>
                    <a:pt x="7839367" y="3065179"/>
                    <a:pt x="7844073" y="3063611"/>
                    <a:pt x="7853486" y="3060473"/>
                  </a:cubicBezTo>
                  <a:cubicBezTo>
                    <a:pt x="7870744" y="3055766"/>
                    <a:pt x="7884863" y="3052629"/>
                    <a:pt x="7897414" y="3051060"/>
                  </a:cubicBezTo>
                  <a:cubicBezTo>
                    <a:pt x="7900551" y="3054198"/>
                    <a:pt x="7902120" y="3058904"/>
                    <a:pt x="7902120" y="3063611"/>
                  </a:cubicBezTo>
                  <a:cubicBezTo>
                    <a:pt x="7902120" y="3066749"/>
                    <a:pt x="7900551" y="3069886"/>
                    <a:pt x="7898982" y="3076161"/>
                  </a:cubicBezTo>
                  <a:cubicBezTo>
                    <a:pt x="7888000" y="3077731"/>
                    <a:pt x="7875450" y="3079299"/>
                    <a:pt x="7862899" y="3079299"/>
                  </a:cubicBezTo>
                  <a:moveTo>
                    <a:pt x="8069986" y="3040078"/>
                  </a:moveTo>
                  <a:cubicBezTo>
                    <a:pt x="8065279" y="3038510"/>
                    <a:pt x="8059004" y="3035372"/>
                    <a:pt x="8052728" y="3032234"/>
                  </a:cubicBezTo>
                  <a:cubicBezTo>
                    <a:pt x="8044884" y="3027528"/>
                    <a:pt x="8038609" y="3024390"/>
                    <a:pt x="8035472" y="3021252"/>
                  </a:cubicBezTo>
                  <a:cubicBezTo>
                    <a:pt x="8041746" y="3021252"/>
                    <a:pt x="8046454" y="3021252"/>
                    <a:pt x="8052728" y="3021252"/>
                  </a:cubicBezTo>
                  <a:cubicBezTo>
                    <a:pt x="8055866" y="3021252"/>
                    <a:pt x="8060573" y="3022821"/>
                    <a:pt x="8065279" y="3024390"/>
                  </a:cubicBezTo>
                  <a:cubicBezTo>
                    <a:pt x="8066848" y="3030665"/>
                    <a:pt x="8069986" y="3035372"/>
                    <a:pt x="8069986" y="3040078"/>
                  </a:cubicBezTo>
                  <a:moveTo>
                    <a:pt x="8099793" y="3033802"/>
                  </a:moveTo>
                  <a:cubicBezTo>
                    <a:pt x="8113913" y="3035372"/>
                    <a:pt x="8131170" y="3038510"/>
                    <a:pt x="8154703" y="3044784"/>
                  </a:cubicBezTo>
                  <a:cubicBezTo>
                    <a:pt x="8182942" y="3051060"/>
                    <a:pt x="8201768" y="3055766"/>
                    <a:pt x="8212750" y="3058904"/>
                  </a:cubicBezTo>
                  <a:cubicBezTo>
                    <a:pt x="8192355" y="3068317"/>
                    <a:pt x="8171961" y="3073023"/>
                    <a:pt x="8151565" y="3073023"/>
                  </a:cubicBezTo>
                  <a:cubicBezTo>
                    <a:pt x="8132740" y="3073023"/>
                    <a:pt x="8113913" y="3066749"/>
                    <a:pt x="8095087" y="3055766"/>
                  </a:cubicBezTo>
                  <a:cubicBezTo>
                    <a:pt x="8090381" y="3047922"/>
                    <a:pt x="8091949" y="3041647"/>
                    <a:pt x="8099793" y="3033802"/>
                  </a:cubicBezTo>
                  <a:moveTo>
                    <a:pt x="7919377" y="3046354"/>
                  </a:moveTo>
                  <a:cubicBezTo>
                    <a:pt x="7933497" y="3044784"/>
                    <a:pt x="7947616" y="3047922"/>
                    <a:pt x="7961736" y="3055766"/>
                  </a:cubicBezTo>
                  <a:cubicBezTo>
                    <a:pt x="7964874" y="3057335"/>
                    <a:pt x="7978993" y="3065179"/>
                    <a:pt x="7999388" y="3077731"/>
                  </a:cubicBezTo>
                  <a:cubicBezTo>
                    <a:pt x="7966442" y="3080867"/>
                    <a:pt x="7939772" y="3080867"/>
                    <a:pt x="7917809" y="3077731"/>
                  </a:cubicBezTo>
                  <a:cubicBezTo>
                    <a:pt x="7916239" y="3066749"/>
                    <a:pt x="7916239" y="3055766"/>
                    <a:pt x="7919377" y="3046354"/>
                  </a:cubicBezTo>
                  <a:moveTo>
                    <a:pt x="7955460" y="3010270"/>
                  </a:moveTo>
                  <a:cubicBezTo>
                    <a:pt x="7946048" y="3013408"/>
                    <a:pt x="7941341" y="3014977"/>
                    <a:pt x="7938203" y="3014977"/>
                  </a:cubicBezTo>
                  <a:cubicBezTo>
                    <a:pt x="7935066" y="3014977"/>
                    <a:pt x="7928791" y="3013408"/>
                    <a:pt x="7920947" y="3011839"/>
                  </a:cubicBezTo>
                  <a:cubicBezTo>
                    <a:pt x="7925653" y="3007133"/>
                    <a:pt x="7931928" y="3005563"/>
                    <a:pt x="7938203" y="3007133"/>
                  </a:cubicBezTo>
                  <a:cubicBezTo>
                    <a:pt x="7941341" y="3007133"/>
                    <a:pt x="7947616" y="3008701"/>
                    <a:pt x="7955460" y="3010270"/>
                  </a:cubicBezTo>
                  <a:moveTo>
                    <a:pt x="8013507" y="3058904"/>
                  </a:moveTo>
                  <a:cubicBezTo>
                    <a:pt x="7996251" y="3052629"/>
                    <a:pt x="7983700" y="3046354"/>
                    <a:pt x="7972718" y="3038510"/>
                  </a:cubicBezTo>
                  <a:cubicBezTo>
                    <a:pt x="7982131" y="3030665"/>
                    <a:pt x="7994681" y="3029096"/>
                    <a:pt x="8010370" y="3032234"/>
                  </a:cubicBezTo>
                  <a:cubicBezTo>
                    <a:pt x="8024489" y="3035372"/>
                    <a:pt x="8044884" y="3044784"/>
                    <a:pt x="8069986" y="3060473"/>
                  </a:cubicBezTo>
                  <a:cubicBezTo>
                    <a:pt x="8068417" y="3065179"/>
                    <a:pt x="8066848" y="3068317"/>
                    <a:pt x="8065279" y="3071455"/>
                  </a:cubicBezTo>
                  <a:cubicBezTo>
                    <a:pt x="8062142" y="3073023"/>
                    <a:pt x="8060573" y="3074593"/>
                    <a:pt x="8057435" y="3073023"/>
                  </a:cubicBezTo>
                  <a:cubicBezTo>
                    <a:pt x="8037040" y="3066749"/>
                    <a:pt x="8022921" y="3062042"/>
                    <a:pt x="8013507" y="3058904"/>
                  </a:cubicBezTo>
                  <a:moveTo>
                    <a:pt x="8049590" y="3124796"/>
                  </a:moveTo>
                  <a:cubicBezTo>
                    <a:pt x="8046454" y="3127933"/>
                    <a:pt x="8043316" y="3129502"/>
                    <a:pt x="8040178" y="3129502"/>
                  </a:cubicBezTo>
                  <a:cubicBezTo>
                    <a:pt x="8037040" y="3129502"/>
                    <a:pt x="8033902" y="3127933"/>
                    <a:pt x="8029196" y="3126364"/>
                  </a:cubicBezTo>
                  <a:cubicBezTo>
                    <a:pt x="8035472" y="3121658"/>
                    <a:pt x="8043316" y="3121658"/>
                    <a:pt x="8049590" y="3124796"/>
                  </a:cubicBezTo>
                  <a:moveTo>
                    <a:pt x="8123326" y="3176567"/>
                  </a:moveTo>
                  <a:cubicBezTo>
                    <a:pt x="8112344" y="3176567"/>
                    <a:pt x="8104500" y="3174998"/>
                    <a:pt x="8096656" y="3171861"/>
                  </a:cubicBezTo>
                  <a:cubicBezTo>
                    <a:pt x="8104500" y="3167154"/>
                    <a:pt x="8126464" y="3164017"/>
                    <a:pt x="8162547" y="3164017"/>
                  </a:cubicBezTo>
                  <a:cubicBezTo>
                    <a:pt x="8197062" y="3164017"/>
                    <a:pt x="8231576" y="3165585"/>
                    <a:pt x="8262953" y="3168723"/>
                  </a:cubicBezTo>
                  <a:cubicBezTo>
                    <a:pt x="8264521" y="3173429"/>
                    <a:pt x="8262953" y="3176567"/>
                    <a:pt x="8259815" y="3178136"/>
                  </a:cubicBezTo>
                  <a:cubicBezTo>
                    <a:pt x="8258247" y="3179705"/>
                    <a:pt x="8255109" y="3179705"/>
                    <a:pt x="8250402" y="3179705"/>
                  </a:cubicBezTo>
                  <a:cubicBezTo>
                    <a:pt x="8211181" y="3179705"/>
                    <a:pt x="8182942" y="3178136"/>
                    <a:pt x="8162547" y="3178136"/>
                  </a:cubicBezTo>
                  <a:cubicBezTo>
                    <a:pt x="8145290" y="3176567"/>
                    <a:pt x="8131170" y="3176567"/>
                    <a:pt x="8123326" y="3176567"/>
                  </a:cubicBezTo>
                  <a:moveTo>
                    <a:pt x="8115482" y="3129502"/>
                  </a:moveTo>
                  <a:cubicBezTo>
                    <a:pt x="8124895" y="3120088"/>
                    <a:pt x="8139014" y="3113814"/>
                    <a:pt x="8159409" y="3113814"/>
                  </a:cubicBezTo>
                  <a:cubicBezTo>
                    <a:pt x="8179805" y="3113814"/>
                    <a:pt x="8197062" y="3118520"/>
                    <a:pt x="8212750" y="3129502"/>
                  </a:cubicBezTo>
                  <a:lnTo>
                    <a:pt x="8115482" y="3129502"/>
                  </a:lnTo>
                  <a:moveTo>
                    <a:pt x="7273016" y="2834561"/>
                  </a:moveTo>
                  <a:cubicBezTo>
                    <a:pt x="7276154" y="2837698"/>
                    <a:pt x="7277723" y="2843973"/>
                    <a:pt x="7277723" y="2850249"/>
                  </a:cubicBezTo>
                  <a:cubicBezTo>
                    <a:pt x="7279292" y="2865938"/>
                    <a:pt x="7279292" y="2886332"/>
                    <a:pt x="7280860" y="2906727"/>
                  </a:cubicBezTo>
                  <a:cubicBezTo>
                    <a:pt x="7280860" y="2919277"/>
                    <a:pt x="7280860" y="2938104"/>
                    <a:pt x="7280860" y="2963205"/>
                  </a:cubicBezTo>
                  <a:cubicBezTo>
                    <a:pt x="7276154" y="2967912"/>
                    <a:pt x="7269879" y="2969480"/>
                    <a:pt x="7263603" y="2971049"/>
                  </a:cubicBezTo>
                  <a:cubicBezTo>
                    <a:pt x="7254191" y="2972618"/>
                    <a:pt x="7247915" y="2974187"/>
                    <a:pt x="7246347" y="2975756"/>
                  </a:cubicBezTo>
                  <a:cubicBezTo>
                    <a:pt x="7235364" y="2971049"/>
                    <a:pt x="7225951" y="2963205"/>
                    <a:pt x="7218107" y="2953792"/>
                  </a:cubicBezTo>
                  <a:lnTo>
                    <a:pt x="7218107" y="2839267"/>
                  </a:lnTo>
                  <a:cubicBezTo>
                    <a:pt x="7222814" y="2836129"/>
                    <a:pt x="7229089" y="2832991"/>
                    <a:pt x="7238502" y="2829854"/>
                  </a:cubicBezTo>
                  <a:cubicBezTo>
                    <a:pt x="7252621" y="2826717"/>
                    <a:pt x="7258897" y="2823579"/>
                    <a:pt x="7262035" y="2823579"/>
                  </a:cubicBezTo>
                  <a:cubicBezTo>
                    <a:pt x="7265172" y="2826717"/>
                    <a:pt x="7269879" y="2829854"/>
                    <a:pt x="7273016" y="2834561"/>
                  </a:cubicBezTo>
                  <a:moveTo>
                    <a:pt x="7095738" y="2785926"/>
                  </a:moveTo>
                  <a:cubicBezTo>
                    <a:pt x="7078481" y="2792202"/>
                    <a:pt x="7064361" y="2796908"/>
                    <a:pt x="7054948" y="2800046"/>
                  </a:cubicBezTo>
                  <a:lnTo>
                    <a:pt x="6981213" y="2721604"/>
                  </a:lnTo>
                  <a:cubicBezTo>
                    <a:pt x="7003176" y="2726311"/>
                    <a:pt x="7029847" y="2732586"/>
                    <a:pt x="7058086" y="2741999"/>
                  </a:cubicBezTo>
                  <a:cubicBezTo>
                    <a:pt x="7075343" y="2748275"/>
                    <a:pt x="7100444" y="2756119"/>
                    <a:pt x="7136528" y="2768669"/>
                  </a:cubicBezTo>
                  <a:cubicBezTo>
                    <a:pt x="7125546" y="2774944"/>
                    <a:pt x="7111426" y="2781220"/>
                    <a:pt x="7095738" y="2785926"/>
                  </a:cubicBezTo>
                  <a:moveTo>
                    <a:pt x="7095738" y="2836129"/>
                  </a:moveTo>
                  <a:cubicBezTo>
                    <a:pt x="7086325" y="2826717"/>
                    <a:pt x="7078481" y="2818872"/>
                    <a:pt x="7073774" y="2814165"/>
                  </a:cubicBezTo>
                  <a:cubicBezTo>
                    <a:pt x="7086325" y="2806321"/>
                    <a:pt x="7102013" y="2800046"/>
                    <a:pt x="7120840" y="2795340"/>
                  </a:cubicBezTo>
                  <a:cubicBezTo>
                    <a:pt x="7122408" y="2793770"/>
                    <a:pt x="7138096" y="2789064"/>
                    <a:pt x="7166335" y="2779651"/>
                  </a:cubicBezTo>
                  <a:cubicBezTo>
                    <a:pt x="7171042" y="2779651"/>
                    <a:pt x="7175749" y="2781220"/>
                    <a:pt x="7182024" y="2782788"/>
                  </a:cubicBezTo>
                  <a:cubicBezTo>
                    <a:pt x="7191437" y="2785926"/>
                    <a:pt x="7196144" y="2789064"/>
                    <a:pt x="7196144" y="2789064"/>
                  </a:cubicBezTo>
                  <a:lnTo>
                    <a:pt x="7200850" y="2825147"/>
                  </a:lnTo>
                  <a:cubicBezTo>
                    <a:pt x="7175749" y="2837698"/>
                    <a:pt x="7149078" y="2847111"/>
                    <a:pt x="7123976" y="2853386"/>
                  </a:cubicBezTo>
                  <a:cubicBezTo>
                    <a:pt x="7112995" y="2848680"/>
                    <a:pt x="7103582" y="2843973"/>
                    <a:pt x="7095738" y="2836129"/>
                  </a:cubicBezTo>
                  <a:moveTo>
                    <a:pt x="6981213" y="2845542"/>
                  </a:moveTo>
                  <a:cubicBezTo>
                    <a:pt x="7001607" y="2837698"/>
                    <a:pt x="7022003" y="2832991"/>
                    <a:pt x="7039260" y="2828285"/>
                  </a:cubicBezTo>
                  <a:cubicBezTo>
                    <a:pt x="7053379" y="2839267"/>
                    <a:pt x="7067499" y="2853386"/>
                    <a:pt x="7080049" y="2867506"/>
                  </a:cubicBezTo>
                  <a:cubicBezTo>
                    <a:pt x="7064361" y="2881626"/>
                    <a:pt x="7036122" y="2894176"/>
                    <a:pt x="6993763" y="2906727"/>
                  </a:cubicBezTo>
                  <a:cubicBezTo>
                    <a:pt x="6978075" y="2900451"/>
                    <a:pt x="6965524" y="2895745"/>
                    <a:pt x="6957680" y="2892607"/>
                  </a:cubicBezTo>
                  <a:cubicBezTo>
                    <a:pt x="6943561" y="2886332"/>
                    <a:pt x="6931010" y="2878488"/>
                    <a:pt x="6920028" y="2869074"/>
                  </a:cubicBezTo>
                  <a:cubicBezTo>
                    <a:pt x="6945130" y="2859662"/>
                    <a:pt x="6963955" y="2850249"/>
                    <a:pt x="6981213" y="2845542"/>
                  </a:cubicBezTo>
                  <a:moveTo>
                    <a:pt x="7233795" y="2803184"/>
                  </a:moveTo>
                  <a:cubicBezTo>
                    <a:pt x="7232227" y="2806321"/>
                    <a:pt x="7230658" y="2809459"/>
                    <a:pt x="7227520" y="2811028"/>
                  </a:cubicBezTo>
                  <a:cubicBezTo>
                    <a:pt x="7222814" y="2812597"/>
                    <a:pt x="7219676" y="2814165"/>
                    <a:pt x="7218107" y="2815735"/>
                  </a:cubicBezTo>
                  <a:cubicBezTo>
                    <a:pt x="7214970" y="2812597"/>
                    <a:pt x="7213400" y="2809459"/>
                    <a:pt x="7213400" y="2806321"/>
                  </a:cubicBezTo>
                  <a:cubicBezTo>
                    <a:pt x="7213400" y="2803184"/>
                    <a:pt x="7214970" y="2800046"/>
                    <a:pt x="7214970" y="2796908"/>
                  </a:cubicBezTo>
                  <a:cubicBezTo>
                    <a:pt x="7222814" y="2798477"/>
                    <a:pt x="7229089" y="2800046"/>
                    <a:pt x="7233795" y="2803184"/>
                  </a:cubicBezTo>
                  <a:moveTo>
                    <a:pt x="7116132" y="2894176"/>
                  </a:moveTo>
                  <a:lnTo>
                    <a:pt x="7120840" y="2889470"/>
                  </a:lnTo>
                  <a:cubicBezTo>
                    <a:pt x="7139665" y="2906727"/>
                    <a:pt x="7152216" y="2919277"/>
                    <a:pt x="7158491" y="2925553"/>
                  </a:cubicBezTo>
                  <a:cubicBezTo>
                    <a:pt x="7172611" y="2939672"/>
                    <a:pt x="7183593" y="2952224"/>
                    <a:pt x="7194574" y="2964774"/>
                  </a:cubicBezTo>
                  <a:cubicBezTo>
                    <a:pt x="7188299" y="2961636"/>
                    <a:pt x="7182024" y="2956930"/>
                    <a:pt x="7174179" y="2949086"/>
                  </a:cubicBezTo>
                  <a:cubicBezTo>
                    <a:pt x="7166335" y="2941242"/>
                    <a:pt x="7160060" y="2934966"/>
                    <a:pt x="7155353" y="2931828"/>
                  </a:cubicBezTo>
                  <a:lnTo>
                    <a:pt x="7116132" y="2894176"/>
                  </a:lnTo>
                  <a:moveTo>
                    <a:pt x="7125546" y="2922415"/>
                  </a:moveTo>
                  <a:cubicBezTo>
                    <a:pt x="7138096" y="2936535"/>
                    <a:pt x="7145941" y="2950654"/>
                    <a:pt x="7150647" y="2961636"/>
                  </a:cubicBezTo>
                  <a:cubicBezTo>
                    <a:pt x="7131821" y="2956930"/>
                    <a:pt x="7109857" y="2949086"/>
                    <a:pt x="7084756" y="2939672"/>
                  </a:cubicBezTo>
                  <a:cubicBezTo>
                    <a:pt x="7054948" y="2928691"/>
                    <a:pt x="7031416" y="2920847"/>
                    <a:pt x="7017296" y="2914571"/>
                  </a:cubicBezTo>
                  <a:cubicBezTo>
                    <a:pt x="7039260" y="2903589"/>
                    <a:pt x="7062792" y="2894176"/>
                    <a:pt x="7089463" y="2886332"/>
                  </a:cubicBezTo>
                  <a:cubicBezTo>
                    <a:pt x="7102013" y="2897314"/>
                    <a:pt x="7114564" y="2908295"/>
                    <a:pt x="7125546" y="2922415"/>
                  </a:cubicBezTo>
                  <a:moveTo>
                    <a:pt x="7164767" y="2905158"/>
                  </a:moveTo>
                  <a:cubicBezTo>
                    <a:pt x="7150647" y="2891039"/>
                    <a:pt x="7141234" y="2880056"/>
                    <a:pt x="7133390" y="2872212"/>
                  </a:cubicBezTo>
                  <a:cubicBezTo>
                    <a:pt x="7156923" y="2859662"/>
                    <a:pt x="7178886" y="2850249"/>
                    <a:pt x="7196144" y="2845542"/>
                  </a:cubicBezTo>
                  <a:lnTo>
                    <a:pt x="7196144" y="2934966"/>
                  </a:lnTo>
                  <a:cubicBezTo>
                    <a:pt x="7186730" y="2927122"/>
                    <a:pt x="7175749" y="2917709"/>
                    <a:pt x="7164767" y="2905158"/>
                  </a:cubicBezTo>
                  <a:moveTo>
                    <a:pt x="7224382" y="3047922"/>
                  </a:moveTo>
                  <a:cubicBezTo>
                    <a:pt x="7230658" y="3046354"/>
                    <a:pt x="7236933" y="3046354"/>
                    <a:pt x="7243209" y="3047922"/>
                  </a:cubicBezTo>
                  <a:cubicBezTo>
                    <a:pt x="7252621" y="3051060"/>
                    <a:pt x="7257328" y="3052629"/>
                    <a:pt x="7258897" y="3052629"/>
                  </a:cubicBezTo>
                  <a:cubicBezTo>
                    <a:pt x="7271448" y="3077731"/>
                    <a:pt x="7277723" y="3094987"/>
                    <a:pt x="7280860" y="3107538"/>
                  </a:cubicBezTo>
                  <a:cubicBezTo>
                    <a:pt x="7287136" y="3127933"/>
                    <a:pt x="7287136" y="3148328"/>
                    <a:pt x="7282430" y="3167154"/>
                  </a:cubicBezTo>
                  <a:cubicBezTo>
                    <a:pt x="7273016" y="3168723"/>
                    <a:pt x="7263603" y="3168723"/>
                    <a:pt x="7249483" y="3168723"/>
                  </a:cubicBezTo>
                  <a:cubicBezTo>
                    <a:pt x="7233795" y="3168723"/>
                    <a:pt x="7222814" y="3167154"/>
                    <a:pt x="7214970" y="3167154"/>
                  </a:cubicBezTo>
                  <a:cubicBezTo>
                    <a:pt x="7214970" y="3164017"/>
                    <a:pt x="7214970" y="3143621"/>
                    <a:pt x="7213400" y="3105969"/>
                  </a:cubicBezTo>
                  <a:cubicBezTo>
                    <a:pt x="7213400" y="3082437"/>
                    <a:pt x="7216538" y="3062042"/>
                    <a:pt x="7224382" y="3047922"/>
                  </a:cubicBezTo>
                  <a:moveTo>
                    <a:pt x="6979644" y="2938104"/>
                  </a:moveTo>
                  <a:cubicBezTo>
                    <a:pt x="6985919" y="2938104"/>
                    <a:pt x="6993763" y="2938104"/>
                    <a:pt x="7001607" y="2941242"/>
                  </a:cubicBezTo>
                  <a:cubicBezTo>
                    <a:pt x="7006314" y="2942810"/>
                    <a:pt x="7014158" y="2945948"/>
                    <a:pt x="7022003" y="2950654"/>
                  </a:cubicBezTo>
                  <a:cubicBezTo>
                    <a:pt x="7015727" y="2952224"/>
                    <a:pt x="7007883" y="2950654"/>
                    <a:pt x="7000039" y="2949086"/>
                  </a:cubicBezTo>
                  <a:cubicBezTo>
                    <a:pt x="6990626" y="2944379"/>
                    <a:pt x="6984351" y="2941242"/>
                    <a:pt x="6979644" y="2938104"/>
                  </a:cubicBezTo>
                  <a:moveTo>
                    <a:pt x="7525599" y="2949086"/>
                  </a:moveTo>
                  <a:cubicBezTo>
                    <a:pt x="7520893" y="2950654"/>
                    <a:pt x="7514617" y="2950654"/>
                    <a:pt x="7509911" y="2950654"/>
                  </a:cubicBezTo>
                  <a:cubicBezTo>
                    <a:pt x="7502067" y="2947516"/>
                    <a:pt x="7494223" y="2942810"/>
                    <a:pt x="7484809" y="2934966"/>
                  </a:cubicBezTo>
                  <a:cubicBezTo>
                    <a:pt x="7473828" y="2927122"/>
                    <a:pt x="7465984" y="2920847"/>
                    <a:pt x="7459708" y="2916140"/>
                  </a:cubicBezTo>
                  <a:cubicBezTo>
                    <a:pt x="7486378" y="2905158"/>
                    <a:pt x="7509911" y="2897314"/>
                    <a:pt x="7530306" y="2894176"/>
                  </a:cubicBezTo>
                  <a:cubicBezTo>
                    <a:pt x="7535012" y="2900451"/>
                    <a:pt x="7538150" y="2908295"/>
                    <a:pt x="7539718" y="2917709"/>
                  </a:cubicBezTo>
                  <a:cubicBezTo>
                    <a:pt x="7541288" y="2922415"/>
                    <a:pt x="7541288" y="2931828"/>
                    <a:pt x="7541288" y="2942810"/>
                  </a:cubicBezTo>
                  <a:cubicBezTo>
                    <a:pt x="7533444" y="2945948"/>
                    <a:pt x="7528737" y="2947516"/>
                    <a:pt x="7525599" y="2949086"/>
                  </a:cubicBezTo>
                  <a:moveTo>
                    <a:pt x="7439313" y="2923984"/>
                  </a:moveTo>
                  <a:cubicBezTo>
                    <a:pt x="7455002" y="2933397"/>
                    <a:pt x="7470690" y="2945948"/>
                    <a:pt x="7483241" y="2960068"/>
                  </a:cubicBezTo>
                  <a:cubicBezTo>
                    <a:pt x="7473828" y="2967912"/>
                    <a:pt x="7462846" y="2972618"/>
                    <a:pt x="7447158" y="2977325"/>
                  </a:cubicBezTo>
                  <a:cubicBezTo>
                    <a:pt x="7440882" y="2972618"/>
                    <a:pt x="7434607" y="2966343"/>
                    <a:pt x="7428331" y="2960068"/>
                  </a:cubicBezTo>
                  <a:cubicBezTo>
                    <a:pt x="7426763" y="2958498"/>
                    <a:pt x="7422056" y="2952224"/>
                    <a:pt x="7411074" y="2941242"/>
                  </a:cubicBezTo>
                  <a:cubicBezTo>
                    <a:pt x="7414211" y="2936535"/>
                    <a:pt x="7418919" y="2931828"/>
                    <a:pt x="7425193" y="2930259"/>
                  </a:cubicBezTo>
                  <a:cubicBezTo>
                    <a:pt x="7426763" y="2928691"/>
                    <a:pt x="7431469" y="2927122"/>
                    <a:pt x="7439313" y="2923984"/>
                  </a:cubicBezTo>
                  <a:moveTo>
                    <a:pt x="7484809" y="3044784"/>
                  </a:moveTo>
                  <a:lnTo>
                    <a:pt x="7484809" y="3044784"/>
                  </a:lnTo>
                  <a:lnTo>
                    <a:pt x="7484809" y="3044784"/>
                  </a:lnTo>
                  <a:lnTo>
                    <a:pt x="7484809" y="3044784"/>
                  </a:lnTo>
                  <a:cubicBezTo>
                    <a:pt x="7453432" y="3044784"/>
                    <a:pt x="7412643" y="3038510"/>
                    <a:pt x="7364009" y="3029096"/>
                  </a:cubicBezTo>
                  <a:cubicBezTo>
                    <a:pt x="7387542" y="3016546"/>
                    <a:pt x="7414211" y="3005563"/>
                    <a:pt x="7442451" y="2997719"/>
                  </a:cubicBezTo>
                  <a:cubicBezTo>
                    <a:pt x="7447158" y="3002426"/>
                    <a:pt x="7455002" y="3010270"/>
                    <a:pt x="7465984" y="3019683"/>
                  </a:cubicBezTo>
                  <a:cubicBezTo>
                    <a:pt x="7475396" y="3027528"/>
                    <a:pt x="7481672" y="3035372"/>
                    <a:pt x="7484809" y="3044784"/>
                  </a:cubicBezTo>
                  <a:moveTo>
                    <a:pt x="7542856" y="3014977"/>
                  </a:moveTo>
                  <a:cubicBezTo>
                    <a:pt x="7542856" y="3016546"/>
                    <a:pt x="7542856" y="3019683"/>
                    <a:pt x="7541288" y="3025958"/>
                  </a:cubicBezTo>
                  <a:cubicBezTo>
                    <a:pt x="7541288" y="3029096"/>
                    <a:pt x="7541288" y="3033802"/>
                    <a:pt x="7541288" y="3040078"/>
                  </a:cubicBezTo>
                  <a:cubicBezTo>
                    <a:pt x="7541288" y="3044784"/>
                    <a:pt x="7541288" y="3049491"/>
                    <a:pt x="7539718" y="3052629"/>
                  </a:cubicBezTo>
                  <a:cubicBezTo>
                    <a:pt x="7530306" y="3052629"/>
                    <a:pt x="7519324" y="3046354"/>
                    <a:pt x="7503635" y="3035372"/>
                  </a:cubicBezTo>
                  <a:cubicBezTo>
                    <a:pt x="7487947" y="3022821"/>
                    <a:pt x="7475396" y="3010270"/>
                    <a:pt x="7464414" y="2994581"/>
                  </a:cubicBezTo>
                  <a:cubicBezTo>
                    <a:pt x="7483241" y="2985169"/>
                    <a:pt x="7495791" y="2982031"/>
                    <a:pt x="7503635" y="2982031"/>
                  </a:cubicBezTo>
                  <a:cubicBezTo>
                    <a:pt x="7511479" y="2983600"/>
                    <a:pt x="7524030" y="2989875"/>
                    <a:pt x="7539718" y="3003995"/>
                  </a:cubicBezTo>
                  <a:cubicBezTo>
                    <a:pt x="7542856" y="3005563"/>
                    <a:pt x="7542856" y="3010270"/>
                    <a:pt x="7542856" y="3014977"/>
                  </a:cubicBezTo>
                  <a:moveTo>
                    <a:pt x="7498929" y="2880056"/>
                  </a:moveTo>
                  <a:cubicBezTo>
                    <a:pt x="7483241" y="2891039"/>
                    <a:pt x="7465984" y="2898883"/>
                    <a:pt x="7447158" y="2905158"/>
                  </a:cubicBezTo>
                  <a:cubicBezTo>
                    <a:pt x="7417349" y="2884763"/>
                    <a:pt x="7390679" y="2864368"/>
                    <a:pt x="7367146" y="2842405"/>
                  </a:cubicBezTo>
                  <a:cubicBezTo>
                    <a:pt x="7420487" y="2856524"/>
                    <a:pt x="7465984" y="2869074"/>
                    <a:pt x="7498929" y="2880056"/>
                  </a:cubicBezTo>
                  <a:moveTo>
                    <a:pt x="7370284" y="2930259"/>
                  </a:moveTo>
                  <a:cubicBezTo>
                    <a:pt x="7360871" y="2936535"/>
                    <a:pt x="7349889" y="2941242"/>
                    <a:pt x="7337339" y="2945948"/>
                  </a:cubicBezTo>
                  <a:cubicBezTo>
                    <a:pt x="7321651" y="2950654"/>
                    <a:pt x="7310668" y="2955360"/>
                    <a:pt x="7301256" y="2958498"/>
                  </a:cubicBezTo>
                  <a:cubicBezTo>
                    <a:pt x="7299686" y="2953792"/>
                    <a:pt x="7298118" y="2949086"/>
                    <a:pt x="7298118" y="2944379"/>
                  </a:cubicBezTo>
                  <a:cubicBezTo>
                    <a:pt x="7298118" y="2939672"/>
                    <a:pt x="7298118" y="2934966"/>
                    <a:pt x="7298118" y="2933397"/>
                  </a:cubicBezTo>
                  <a:lnTo>
                    <a:pt x="7298118" y="2859662"/>
                  </a:lnTo>
                  <a:cubicBezTo>
                    <a:pt x="7318513" y="2873782"/>
                    <a:pt x="7343614" y="2898883"/>
                    <a:pt x="7370284" y="2930259"/>
                  </a:cubicBezTo>
                  <a:moveTo>
                    <a:pt x="7304393" y="3002426"/>
                  </a:moveTo>
                  <a:cubicBezTo>
                    <a:pt x="7302824" y="2999289"/>
                    <a:pt x="7302824" y="2989875"/>
                    <a:pt x="7302824" y="2975756"/>
                  </a:cubicBezTo>
                  <a:cubicBezTo>
                    <a:pt x="7331063" y="2963205"/>
                    <a:pt x="7359302" y="2953792"/>
                    <a:pt x="7384404" y="2949086"/>
                  </a:cubicBezTo>
                  <a:cubicBezTo>
                    <a:pt x="7400092" y="2956930"/>
                    <a:pt x="7414211" y="2969480"/>
                    <a:pt x="7428331" y="2985169"/>
                  </a:cubicBezTo>
                  <a:cubicBezTo>
                    <a:pt x="7412643" y="2991445"/>
                    <a:pt x="7393817" y="2997719"/>
                    <a:pt x="7371854" y="3002426"/>
                  </a:cubicBezTo>
                  <a:cubicBezTo>
                    <a:pt x="7335769" y="3011839"/>
                    <a:pt x="7318513" y="3016546"/>
                    <a:pt x="7316944" y="3018114"/>
                  </a:cubicBezTo>
                  <a:cubicBezTo>
                    <a:pt x="7309100" y="3010270"/>
                    <a:pt x="7305962" y="3005563"/>
                    <a:pt x="7304393" y="3002426"/>
                  </a:cubicBezTo>
                  <a:moveTo>
                    <a:pt x="7276154" y="2988307"/>
                  </a:moveTo>
                  <a:cubicBezTo>
                    <a:pt x="7279292" y="2993013"/>
                    <a:pt x="7279292" y="2997719"/>
                    <a:pt x="7276154" y="3002426"/>
                  </a:cubicBezTo>
                  <a:cubicBezTo>
                    <a:pt x="7271448" y="2999289"/>
                    <a:pt x="7268310" y="2997719"/>
                    <a:pt x="7268310" y="2996151"/>
                  </a:cubicBezTo>
                  <a:cubicBezTo>
                    <a:pt x="7268310" y="2994581"/>
                    <a:pt x="7269879" y="2993013"/>
                    <a:pt x="7276154" y="2988307"/>
                  </a:cubicBezTo>
                  <a:moveTo>
                    <a:pt x="7302824" y="3168723"/>
                  </a:moveTo>
                  <a:cubicBezTo>
                    <a:pt x="7299686" y="3146759"/>
                    <a:pt x="7298118" y="3129502"/>
                    <a:pt x="7301256" y="3115382"/>
                  </a:cubicBezTo>
                  <a:cubicBezTo>
                    <a:pt x="7304393" y="3096556"/>
                    <a:pt x="7312237" y="3080867"/>
                    <a:pt x="7324788" y="3065179"/>
                  </a:cubicBezTo>
                  <a:cubicBezTo>
                    <a:pt x="7354596" y="3065179"/>
                    <a:pt x="7387542" y="3069886"/>
                    <a:pt x="7423625" y="3077731"/>
                  </a:cubicBezTo>
                  <a:cubicBezTo>
                    <a:pt x="7450295" y="3084005"/>
                    <a:pt x="7483241" y="3091850"/>
                    <a:pt x="7522462" y="3104400"/>
                  </a:cubicBezTo>
                  <a:lnTo>
                    <a:pt x="7549132" y="3167154"/>
                  </a:lnTo>
                  <a:lnTo>
                    <a:pt x="7302824" y="3167154"/>
                  </a:lnTo>
                  <a:moveTo>
                    <a:pt x="7423625" y="2911433"/>
                  </a:moveTo>
                  <a:cubicBezTo>
                    <a:pt x="7414211" y="2919277"/>
                    <a:pt x="7403230" y="2922415"/>
                    <a:pt x="7390679" y="2920847"/>
                  </a:cubicBezTo>
                  <a:cubicBezTo>
                    <a:pt x="7365578" y="2902021"/>
                    <a:pt x="7338907" y="2875350"/>
                    <a:pt x="7305962" y="2839267"/>
                  </a:cubicBezTo>
                  <a:cubicBezTo>
                    <a:pt x="7343614" y="2854955"/>
                    <a:pt x="7382835" y="2880056"/>
                    <a:pt x="7423625" y="2911433"/>
                  </a:cubicBezTo>
                  <a:moveTo>
                    <a:pt x="8316293" y="3129502"/>
                  </a:moveTo>
                  <a:cubicBezTo>
                    <a:pt x="8306880" y="3129502"/>
                    <a:pt x="8300604" y="3129502"/>
                    <a:pt x="8299036" y="3126364"/>
                  </a:cubicBezTo>
                  <a:cubicBezTo>
                    <a:pt x="8295898" y="3123226"/>
                    <a:pt x="8292760" y="3116952"/>
                    <a:pt x="8289623" y="3107538"/>
                  </a:cubicBezTo>
                  <a:cubicBezTo>
                    <a:pt x="8328844" y="3105969"/>
                    <a:pt x="8366496" y="3110676"/>
                    <a:pt x="8399442" y="3121658"/>
                  </a:cubicBezTo>
                  <a:lnTo>
                    <a:pt x="8358652" y="3126364"/>
                  </a:lnTo>
                  <a:cubicBezTo>
                    <a:pt x="8341395" y="3127933"/>
                    <a:pt x="8327275" y="3127933"/>
                    <a:pt x="8316293" y="3129502"/>
                  </a:cubicBezTo>
                  <a:moveTo>
                    <a:pt x="8258247" y="3121658"/>
                  </a:moveTo>
                  <a:cubicBezTo>
                    <a:pt x="8255109" y="3121658"/>
                    <a:pt x="8245695" y="3118520"/>
                    <a:pt x="8228438" y="3110676"/>
                  </a:cubicBezTo>
                  <a:cubicBezTo>
                    <a:pt x="8242558" y="3107538"/>
                    <a:pt x="8255109" y="3105969"/>
                    <a:pt x="8269228" y="3109107"/>
                  </a:cubicBezTo>
                  <a:cubicBezTo>
                    <a:pt x="8264521" y="3116952"/>
                    <a:pt x="8261384" y="3121658"/>
                    <a:pt x="8258247" y="3121658"/>
                  </a:cubicBezTo>
                  <a:moveTo>
                    <a:pt x="8341395" y="3174998"/>
                  </a:moveTo>
                  <a:cubicBezTo>
                    <a:pt x="8317862" y="3178136"/>
                    <a:pt x="8300604" y="3174998"/>
                    <a:pt x="8289623" y="3167154"/>
                  </a:cubicBezTo>
                  <a:lnTo>
                    <a:pt x="8410423" y="3156172"/>
                  </a:lnTo>
                  <a:cubicBezTo>
                    <a:pt x="8386890" y="3165585"/>
                    <a:pt x="8364927" y="3171861"/>
                    <a:pt x="8341395" y="3174998"/>
                  </a:cubicBez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F5C395B7-F73A-4EB2-B851-B067004CA741}"/>
                </a:ext>
              </a:extLst>
            </p:cNvPr>
            <p:cNvSpPr/>
            <p:nvPr/>
          </p:nvSpPr>
          <p:spPr>
            <a:xfrm>
              <a:off x="8610230" y="3536440"/>
              <a:ext cx="2982964" cy="2982355"/>
            </a:xfrm>
            <a:custGeom>
              <a:avLst/>
              <a:gdLst>
                <a:gd name="connsiteX0" fmla="*/ 2778588 w 2982964"/>
                <a:gd name="connsiteY0" fmla="*/ 1061260 h 2982355"/>
                <a:gd name="connsiteX1" fmla="*/ 2784676 w 2982964"/>
                <a:gd name="connsiteY1" fmla="*/ 1069174 h 2982355"/>
                <a:gd name="connsiteX2" fmla="*/ 2891819 w 2982964"/>
                <a:gd name="connsiteY2" fmla="*/ 981512 h 2982355"/>
                <a:gd name="connsiteX3" fmla="*/ 2885731 w 2982964"/>
                <a:gd name="connsiteY3" fmla="*/ 974206 h 2982355"/>
                <a:gd name="connsiteX4" fmla="*/ 2778588 w 2982964"/>
                <a:gd name="connsiteY4" fmla="*/ 1061260 h 2982355"/>
                <a:gd name="connsiteX5" fmla="*/ 2743279 w 2982964"/>
                <a:gd name="connsiteY5" fmla="*/ 957770 h 2982355"/>
                <a:gd name="connsiteX6" fmla="*/ 2843117 w 2982964"/>
                <a:gd name="connsiteY6" fmla="*/ 860976 h 2982355"/>
                <a:gd name="connsiteX7" fmla="*/ 2836421 w 2982964"/>
                <a:gd name="connsiteY7" fmla="*/ 854279 h 2982355"/>
                <a:gd name="connsiteX8" fmla="*/ 2736583 w 2982964"/>
                <a:gd name="connsiteY8" fmla="*/ 950464 h 2982355"/>
                <a:gd name="connsiteX9" fmla="*/ 2743279 w 2982964"/>
                <a:gd name="connsiteY9" fmla="*/ 957770 h 2982355"/>
                <a:gd name="connsiteX10" fmla="*/ 2695187 w 2982964"/>
                <a:gd name="connsiteY10" fmla="*/ 856714 h 2982355"/>
                <a:gd name="connsiteX11" fmla="*/ 2695795 w 2982964"/>
                <a:gd name="connsiteY11" fmla="*/ 866454 h 2982355"/>
                <a:gd name="connsiteX12" fmla="*/ 2833377 w 2982964"/>
                <a:gd name="connsiteY12" fmla="*/ 850018 h 2982355"/>
                <a:gd name="connsiteX13" fmla="*/ 2832159 w 2982964"/>
                <a:gd name="connsiteY13" fmla="*/ 840277 h 2982355"/>
                <a:gd name="connsiteX14" fmla="*/ 2695187 w 2982964"/>
                <a:gd name="connsiteY14" fmla="*/ 856714 h 2982355"/>
                <a:gd name="connsiteX15" fmla="*/ 2772501 w 2982964"/>
                <a:gd name="connsiteY15" fmla="*/ 734961 h 2982355"/>
                <a:gd name="connsiteX16" fmla="*/ 2770065 w 2982964"/>
                <a:gd name="connsiteY16" fmla="*/ 725829 h 2982355"/>
                <a:gd name="connsiteX17" fmla="*/ 2634918 w 2982964"/>
                <a:gd name="connsiteY17" fmla="*/ 754441 h 2982355"/>
                <a:gd name="connsiteX18" fmla="*/ 2636745 w 2982964"/>
                <a:gd name="connsiteY18" fmla="*/ 763573 h 2982355"/>
                <a:gd name="connsiteX19" fmla="*/ 2772501 w 2982964"/>
                <a:gd name="connsiteY19" fmla="*/ 734961 h 2982355"/>
                <a:gd name="connsiteX20" fmla="*/ 2782241 w 2982964"/>
                <a:gd name="connsiteY20" fmla="*/ 745918 h 2982355"/>
                <a:gd name="connsiteX21" fmla="*/ 2774935 w 2982964"/>
                <a:gd name="connsiteY21" fmla="*/ 739831 h 2982355"/>
                <a:gd name="connsiteX22" fmla="*/ 2684229 w 2982964"/>
                <a:gd name="connsiteY22" fmla="*/ 844539 h 2982355"/>
                <a:gd name="connsiteX23" fmla="*/ 2691534 w 2982964"/>
                <a:gd name="connsiteY23" fmla="*/ 850627 h 2982355"/>
                <a:gd name="connsiteX24" fmla="*/ 2782241 w 2982964"/>
                <a:gd name="connsiteY24" fmla="*/ 745918 h 2982355"/>
                <a:gd name="connsiteX25" fmla="*/ 2545430 w 2982964"/>
                <a:gd name="connsiteY25" fmla="*/ 437273 h 2982355"/>
                <a:gd name="connsiteX26" fmla="*/ 2536907 w 2982964"/>
                <a:gd name="connsiteY26" fmla="*/ 433012 h 2982355"/>
                <a:gd name="connsiteX27" fmla="*/ 2476030 w 2982964"/>
                <a:gd name="connsiteY27" fmla="*/ 557809 h 2982355"/>
                <a:gd name="connsiteX28" fmla="*/ 2485162 w 2982964"/>
                <a:gd name="connsiteY28" fmla="*/ 562070 h 2982355"/>
                <a:gd name="connsiteX29" fmla="*/ 2545430 w 2982964"/>
                <a:gd name="connsiteY29" fmla="*/ 437273 h 2982355"/>
                <a:gd name="connsiteX30" fmla="*/ 2533254 w 2982964"/>
                <a:gd name="connsiteY30" fmla="*/ 429359 h 2982355"/>
                <a:gd name="connsiteX31" fmla="*/ 2528993 w 2982964"/>
                <a:gd name="connsiteY31" fmla="*/ 420836 h 2982355"/>
                <a:gd name="connsiteX32" fmla="*/ 2405413 w 2982964"/>
                <a:gd name="connsiteY32" fmla="*/ 482931 h 2982355"/>
                <a:gd name="connsiteX33" fmla="*/ 2409675 w 2982964"/>
                <a:gd name="connsiteY33" fmla="*/ 492062 h 2982355"/>
                <a:gd name="connsiteX34" fmla="*/ 2533254 w 2982964"/>
                <a:gd name="connsiteY34" fmla="*/ 429359 h 2982355"/>
                <a:gd name="connsiteX35" fmla="*/ 2633092 w 2982964"/>
                <a:gd name="connsiteY35" fmla="*/ 532850 h 2982355"/>
                <a:gd name="connsiteX36" fmla="*/ 2625178 w 2982964"/>
                <a:gd name="connsiteY36" fmla="*/ 527979 h 2982355"/>
                <a:gd name="connsiteX37" fmla="*/ 2553953 w 2982964"/>
                <a:gd name="connsiteY37" fmla="*/ 647298 h 2982355"/>
                <a:gd name="connsiteX38" fmla="*/ 2562476 w 2982964"/>
                <a:gd name="connsiteY38" fmla="*/ 652168 h 2982355"/>
                <a:gd name="connsiteX39" fmla="*/ 2633092 w 2982964"/>
                <a:gd name="connsiteY39" fmla="*/ 532850 h 2982355"/>
                <a:gd name="connsiteX40" fmla="*/ 2622134 w 2982964"/>
                <a:gd name="connsiteY40" fmla="*/ 524327 h 2982355"/>
                <a:gd name="connsiteX41" fmla="*/ 2618482 w 2982964"/>
                <a:gd name="connsiteY41" fmla="*/ 515195 h 2982355"/>
                <a:gd name="connsiteX42" fmla="*/ 2490032 w 2982964"/>
                <a:gd name="connsiteY42" fmla="*/ 566941 h 2982355"/>
                <a:gd name="connsiteX43" fmla="*/ 2493684 w 2982964"/>
                <a:gd name="connsiteY43" fmla="*/ 576072 h 2982355"/>
                <a:gd name="connsiteX44" fmla="*/ 2622134 w 2982964"/>
                <a:gd name="connsiteY44" fmla="*/ 524327 h 2982355"/>
                <a:gd name="connsiteX45" fmla="*/ 2712841 w 2982964"/>
                <a:gd name="connsiteY45" fmla="*/ 636340 h 2982355"/>
                <a:gd name="connsiteX46" fmla="*/ 2704927 w 2982964"/>
                <a:gd name="connsiteY46" fmla="*/ 630252 h 2982355"/>
                <a:gd name="connsiteX47" fmla="*/ 2623961 w 2982964"/>
                <a:gd name="connsiteY47" fmla="*/ 742266 h 2982355"/>
                <a:gd name="connsiteX48" fmla="*/ 2631875 w 2982964"/>
                <a:gd name="connsiteY48" fmla="*/ 748353 h 2982355"/>
                <a:gd name="connsiteX49" fmla="*/ 2712841 w 2982964"/>
                <a:gd name="connsiteY49" fmla="*/ 636340 h 2982355"/>
                <a:gd name="connsiteX50" fmla="*/ 2701883 w 2982964"/>
                <a:gd name="connsiteY50" fmla="*/ 626600 h 2982355"/>
                <a:gd name="connsiteX51" fmla="*/ 2698839 w 2982964"/>
                <a:gd name="connsiteY51" fmla="*/ 617468 h 2982355"/>
                <a:gd name="connsiteX52" fmla="*/ 2566128 w 2982964"/>
                <a:gd name="connsiteY52" fmla="*/ 657647 h 2982355"/>
                <a:gd name="connsiteX53" fmla="*/ 2569172 w 2982964"/>
                <a:gd name="connsiteY53" fmla="*/ 666779 h 2982355"/>
                <a:gd name="connsiteX54" fmla="*/ 2701883 w 2982964"/>
                <a:gd name="connsiteY54" fmla="*/ 626600 h 2982355"/>
                <a:gd name="connsiteX55" fmla="*/ 2884513 w 2982964"/>
                <a:gd name="connsiteY55" fmla="*/ 969336 h 2982355"/>
                <a:gd name="connsiteX56" fmla="*/ 2883905 w 2982964"/>
                <a:gd name="connsiteY56" fmla="*/ 959596 h 2982355"/>
                <a:gd name="connsiteX57" fmla="*/ 2745106 w 2982964"/>
                <a:gd name="connsiteY57" fmla="*/ 964466 h 2982355"/>
                <a:gd name="connsiteX58" fmla="*/ 2745106 w 2982964"/>
                <a:gd name="connsiteY58" fmla="*/ 974206 h 2982355"/>
                <a:gd name="connsiteX59" fmla="*/ 2884513 w 2982964"/>
                <a:gd name="connsiteY59" fmla="*/ 969336 h 2982355"/>
                <a:gd name="connsiteX60" fmla="*/ 2449853 w 2982964"/>
                <a:gd name="connsiteY60" fmla="*/ 349002 h 2982355"/>
                <a:gd name="connsiteX61" fmla="*/ 2440722 w 2982964"/>
                <a:gd name="connsiteY61" fmla="*/ 345958 h 2982355"/>
                <a:gd name="connsiteX62" fmla="*/ 2390802 w 2982964"/>
                <a:gd name="connsiteY62" fmla="*/ 475017 h 2982355"/>
                <a:gd name="connsiteX63" fmla="*/ 2399934 w 2982964"/>
                <a:gd name="connsiteY63" fmla="*/ 478669 h 2982355"/>
                <a:gd name="connsiteX64" fmla="*/ 2449853 w 2982964"/>
                <a:gd name="connsiteY64" fmla="*/ 349002 h 2982355"/>
                <a:gd name="connsiteX65" fmla="*/ 2436460 w 2982964"/>
                <a:gd name="connsiteY65" fmla="*/ 342305 h 2982355"/>
                <a:gd name="connsiteX66" fmla="*/ 2431590 w 2982964"/>
                <a:gd name="connsiteY66" fmla="*/ 333782 h 2982355"/>
                <a:gd name="connsiteX67" fmla="*/ 2313489 w 2982964"/>
                <a:gd name="connsiteY67" fmla="*/ 406835 h 2982355"/>
                <a:gd name="connsiteX68" fmla="*/ 2318359 w 2982964"/>
                <a:gd name="connsiteY68" fmla="*/ 415357 h 2982355"/>
                <a:gd name="connsiteX69" fmla="*/ 2436460 w 2982964"/>
                <a:gd name="connsiteY69" fmla="*/ 342305 h 2982355"/>
                <a:gd name="connsiteX70" fmla="*/ 2346362 w 2982964"/>
                <a:gd name="connsiteY70" fmla="*/ 269862 h 2982355"/>
                <a:gd name="connsiteX71" fmla="*/ 2337231 w 2982964"/>
                <a:gd name="connsiteY71" fmla="*/ 267427 h 2982355"/>
                <a:gd name="connsiteX72" fmla="*/ 2299487 w 2982964"/>
                <a:gd name="connsiteY72" fmla="*/ 400747 h 2982355"/>
                <a:gd name="connsiteX73" fmla="*/ 2308619 w 2982964"/>
                <a:gd name="connsiteY73" fmla="*/ 403791 h 2982355"/>
                <a:gd name="connsiteX74" fmla="*/ 2346362 w 2982964"/>
                <a:gd name="connsiteY74" fmla="*/ 269862 h 2982355"/>
                <a:gd name="connsiteX75" fmla="*/ 2216086 w 2982964"/>
                <a:gd name="connsiteY75" fmla="*/ 339870 h 2982355"/>
                <a:gd name="connsiteX76" fmla="*/ 2221565 w 2982964"/>
                <a:gd name="connsiteY76" fmla="*/ 347784 h 2982355"/>
                <a:gd name="connsiteX77" fmla="*/ 2332970 w 2982964"/>
                <a:gd name="connsiteY77" fmla="*/ 264992 h 2982355"/>
                <a:gd name="connsiteX78" fmla="*/ 2326882 w 2982964"/>
                <a:gd name="connsiteY78" fmla="*/ 257078 h 2982355"/>
                <a:gd name="connsiteX79" fmla="*/ 2216086 w 2982964"/>
                <a:gd name="connsiteY79" fmla="*/ 339870 h 2982355"/>
                <a:gd name="connsiteX80" fmla="*/ 2236784 w 2982964"/>
                <a:gd name="connsiteY80" fmla="*/ 199853 h 2982355"/>
                <a:gd name="connsiteX81" fmla="*/ 2227653 w 2982964"/>
                <a:gd name="connsiteY81" fmla="*/ 198027 h 2982355"/>
                <a:gd name="connsiteX82" fmla="*/ 2201476 w 2982964"/>
                <a:gd name="connsiteY82" fmla="*/ 333782 h 2982355"/>
                <a:gd name="connsiteX83" fmla="*/ 2210607 w 2982964"/>
                <a:gd name="connsiteY83" fmla="*/ 335609 h 2982355"/>
                <a:gd name="connsiteX84" fmla="*/ 2236784 w 2982964"/>
                <a:gd name="connsiteY84" fmla="*/ 199853 h 2982355"/>
                <a:gd name="connsiteX85" fmla="*/ 1998756 w 2982964"/>
                <a:gd name="connsiteY85" fmla="*/ 229074 h 2982355"/>
                <a:gd name="connsiteX86" fmla="*/ 2001191 w 2982964"/>
                <a:gd name="connsiteY86" fmla="*/ 90275 h 2982355"/>
                <a:gd name="connsiteX87" fmla="*/ 1991451 w 2982964"/>
                <a:gd name="connsiteY87" fmla="*/ 90275 h 2982355"/>
                <a:gd name="connsiteX88" fmla="*/ 1989015 w 2982964"/>
                <a:gd name="connsiteY88" fmla="*/ 228466 h 2982355"/>
                <a:gd name="connsiteX89" fmla="*/ 1998756 w 2982964"/>
                <a:gd name="connsiteY89" fmla="*/ 229074 h 2982355"/>
                <a:gd name="connsiteX90" fmla="*/ 2097377 w 2982964"/>
                <a:gd name="connsiteY90" fmla="*/ 277167 h 2982355"/>
                <a:gd name="connsiteX91" fmla="*/ 2107117 w 2982964"/>
                <a:gd name="connsiteY91" fmla="*/ 278384 h 2982355"/>
                <a:gd name="connsiteX92" fmla="*/ 2121118 w 2982964"/>
                <a:gd name="connsiteY92" fmla="*/ 140194 h 2982355"/>
                <a:gd name="connsiteX93" fmla="*/ 2111378 w 2982964"/>
                <a:gd name="connsiteY93" fmla="*/ 139585 h 2982355"/>
                <a:gd name="connsiteX94" fmla="*/ 2097377 w 2982964"/>
                <a:gd name="connsiteY94" fmla="*/ 277167 h 2982355"/>
                <a:gd name="connsiteX95" fmla="*/ 2113204 w 2982964"/>
                <a:gd name="connsiteY95" fmla="*/ 280820 h 2982355"/>
                <a:gd name="connsiteX96" fmla="*/ 2119292 w 2982964"/>
                <a:gd name="connsiteY96" fmla="*/ 288125 h 2982355"/>
                <a:gd name="connsiteX97" fmla="*/ 2222783 w 2982964"/>
                <a:gd name="connsiteY97" fmla="*/ 196201 h 2982355"/>
                <a:gd name="connsiteX98" fmla="*/ 2216086 w 2982964"/>
                <a:gd name="connsiteY98" fmla="*/ 188896 h 2982355"/>
                <a:gd name="connsiteX99" fmla="*/ 2113204 w 2982964"/>
                <a:gd name="connsiteY99" fmla="*/ 280820 h 2982355"/>
                <a:gd name="connsiteX100" fmla="*/ 1979275 w 2982964"/>
                <a:gd name="connsiteY100" fmla="*/ 82361 h 2982355"/>
                <a:gd name="connsiteX101" fmla="*/ 1893439 w 2982964"/>
                <a:gd name="connsiteY101" fmla="*/ 191331 h 2982355"/>
                <a:gd name="connsiteX102" fmla="*/ 1900744 w 2982964"/>
                <a:gd name="connsiteY102" fmla="*/ 197418 h 2982355"/>
                <a:gd name="connsiteX103" fmla="*/ 1986581 w 2982964"/>
                <a:gd name="connsiteY103" fmla="*/ 88449 h 2982355"/>
                <a:gd name="connsiteX104" fmla="*/ 1979275 w 2982964"/>
                <a:gd name="connsiteY104" fmla="*/ 82361 h 2982355"/>
                <a:gd name="connsiteX105" fmla="*/ 1877002 w 2982964"/>
                <a:gd name="connsiteY105" fmla="*/ 190113 h 2982355"/>
                <a:gd name="connsiteX106" fmla="*/ 1886743 w 2982964"/>
                <a:gd name="connsiteY106" fmla="*/ 189504 h 2982355"/>
                <a:gd name="connsiteX107" fmla="*/ 1877002 w 2982964"/>
                <a:gd name="connsiteY107" fmla="*/ 51314 h 2982355"/>
                <a:gd name="connsiteX108" fmla="*/ 1867262 w 2982964"/>
                <a:gd name="connsiteY108" fmla="*/ 51923 h 2982355"/>
                <a:gd name="connsiteX109" fmla="*/ 1877002 w 2982964"/>
                <a:gd name="connsiteY109" fmla="*/ 190113 h 2982355"/>
                <a:gd name="connsiteX110" fmla="*/ 2107117 w 2982964"/>
                <a:gd name="connsiteY110" fmla="*/ 137150 h 2982355"/>
                <a:gd name="connsiteX111" fmla="*/ 2099811 w 2982964"/>
                <a:gd name="connsiteY111" fmla="*/ 130454 h 2982355"/>
                <a:gd name="connsiteX112" fmla="*/ 2004844 w 2982964"/>
                <a:gd name="connsiteY112" fmla="*/ 231509 h 2982355"/>
                <a:gd name="connsiteX113" fmla="*/ 2012149 w 2982964"/>
                <a:gd name="connsiteY113" fmla="*/ 238206 h 2982355"/>
                <a:gd name="connsiteX114" fmla="*/ 2107117 w 2982964"/>
                <a:gd name="connsiteY114" fmla="*/ 137150 h 2982355"/>
                <a:gd name="connsiteX115" fmla="*/ 1491043 w 2982964"/>
                <a:gd name="connsiteY115" fmla="*/ 177 h 2982355"/>
                <a:gd name="connsiteX116" fmla="*/ 1481912 w 2982964"/>
                <a:gd name="connsiteY116" fmla="*/ 3221 h 2982355"/>
                <a:gd name="connsiteX117" fmla="*/ 1527569 w 2982964"/>
                <a:gd name="connsiteY117" fmla="*/ 134715 h 2982355"/>
                <a:gd name="connsiteX118" fmla="*/ 1536701 w 2982964"/>
                <a:gd name="connsiteY118" fmla="*/ 131671 h 2982355"/>
                <a:gd name="connsiteX119" fmla="*/ 1491043 w 2982964"/>
                <a:gd name="connsiteY119" fmla="*/ 177 h 2982355"/>
                <a:gd name="connsiteX120" fmla="*/ 1477042 w 2982964"/>
                <a:gd name="connsiteY120" fmla="*/ 3221 h 2982355"/>
                <a:gd name="connsiteX121" fmla="*/ 1467910 w 2982964"/>
                <a:gd name="connsiteY121" fmla="*/ 177 h 2982355"/>
                <a:gd name="connsiteX122" fmla="*/ 1424079 w 2982964"/>
                <a:gd name="connsiteY122" fmla="*/ 132280 h 2982355"/>
                <a:gd name="connsiteX123" fmla="*/ 1433210 w 2982964"/>
                <a:gd name="connsiteY123" fmla="*/ 135324 h 2982355"/>
                <a:gd name="connsiteX124" fmla="*/ 1477042 w 2982964"/>
                <a:gd name="connsiteY124" fmla="*/ 3221 h 2982355"/>
                <a:gd name="connsiteX125" fmla="*/ 1621320 w 2982964"/>
                <a:gd name="connsiteY125" fmla="*/ 5656 h 2982355"/>
                <a:gd name="connsiteX126" fmla="*/ 1612188 w 2982964"/>
                <a:gd name="connsiteY126" fmla="*/ 8091 h 2982355"/>
                <a:gd name="connsiteX127" fmla="*/ 1645671 w 2982964"/>
                <a:gd name="connsiteY127" fmla="*/ 142629 h 2982355"/>
                <a:gd name="connsiteX128" fmla="*/ 1655411 w 2982964"/>
                <a:gd name="connsiteY128" fmla="*/ 140194 h 2982355"/>
                <a:gd name="connsiteX129" fmla="*/ 1621320 w 2982964"/>
                <a:gd name="connsiteY129" fmla="*/ 5656 h 2982355"/>
                <a:gd name="connsiteX130" fmla="*/ 1606709 w 2982964"/>
                <a:gd name="connsiteY130" fmla="*/ 8091 h 2982355"/>
                <a:gd name="connsiteX131" fmla="*/ 1598187 w 2982964"/>
                <a:gd name="connsiteY131" fmla="*/ 4439 h 2982355"/>
                <a:gd name="connsiteX132" fmla="*/ 1543398 w 2982964"/>
                <a:gd name="connsiteY132" fmla="*/ 131671 h 2982355"/>
                <a:gd name="connsiteX133" fmla="*/ 1552529 w 2982964"/>
                <a:gd name="connsiteY133" fmla="*/ 135324 h 2982355"/>
                <a:gd name="connsiteX134" fmla="*/ 1606709 w 2982964"/>
                <a:gd name="connsiteY134" fmla="*/ 8091 h 2982355"/>
                <a:gd name="connsiteX135" fmla="*/ 1749770 w 2982964"/>
                <a:gd name="connsiteY135" fmla="*/ 22702 h 2982355"/>
                <a:gd name="connsiteX136" fmla="*/ 1740638 w 2982964"/>
                <a:gd name="connsiteY136" fmla="*/ 23919 h 2982355"/>
                <a:gd name="connsiteX137" fmla="*/ 1762554 w 2982964"/>
                <a:gd name="connsiteY137" fmla="*/ 160892 h 2982355"/>
                <a:gd name="connsiteX138" fmla="*/ 1772294 w 2982964"/>
                <a:gd name="connsiteY138" fmla="*/ 159675 h 2982355"/>
                <a:gd name="connsiteX139" fmla="*/ 1749770 w 2982964"/>
                <a:gd name="connsiteY139" fmla="*/ 22702 h 2982355"/>
                <a:gd name="connsiteX140" fmla="*/ 1735768 w 2982964"/>
                <a:gd name="connsiteY140" fmla="*/ 23311 h 2982355"/>
                <a:gd name="connsiteX141" fmla="*/ 1727245 w 2982964"/>
                <a:gd name="connsiteY141" fmla="*/ 18441 h 2982355"/>
                <a:gd name="connsiteX142" fmla="*/ 1661498 w 2982964"/>
                <a:gd name="connsiteY142" fmla="*/ 140803 h 2982355"/>
                <a:gd name="connsiteX143" fmla="*/ 1670021 w 2982964"/>
                <a:gd name="connsiteY143" fmla="*/ 145673 h 2982355"/>
                <a:gd name="connsiteX144" fmla="*/ 1735768 w 2982964"/>
                <a:gd name="connsiteY144" fmla="*/ 23311 h 2982355"/>
                <a:gd name="connsiteX145" fmla="*/ 1862392 w 2982964"/>
                <a:gd name="connsiteY145" fmla="*/ 50705 h 2982355"/>
                <a:gd name="connsiteX146" fmla="*/ 1853869 w 2982964"/>
                <a:gd name="connsiteY146" fmla="*/ 45226 h 2982355"/>
                <a:gd name="connsiteX147" fmla="*/ 1777773 w 2982964"/>
                <a:gd name="connsiteY147" fmla="*/ 160892 h 2982355"/>
                <a:gd name="connsiteX148" fmla="*/ 1786296 w 2982964"/>
                <a:gd name="connsiteY148" fmla="*/ 166371 h 2982355"/>
                <a:gd name="connsiteX149" fmla="*/ 1862392 w 2982964"/>
                <a:gd name="connsiteY149" fmla="*/ 50705 h 2982355"/>
                <a:gd name="connsiteX150" fmla="*/ 1877002 w 2982964"/>
                <a:gd name="connsiteY150" fmla="*/ 2932005 h 2982355"/>
                <a:gd name="connsiteX151" fmla="*/ 1885525 w 2982964"/>
                <a:gd name="connsiteY151" fmla="*/ 2926526 h 2982355"/>
                <a:gd name="connsiteX152" fmla="*/ 1808212 w 2982964"/>
                <a:gd name="connsiteY152" fmla="*/ 2812078 h 2982355"/>
                <a:gd name="connsiteX153" fmla="*/ 1799689 w 2982964"/>
                <a:gd name="connsiteY153" fmla="*/ 2817556 h 2982355"/>
                <a:gd name="connsiteX154" fmla="*/ 1877002 w 2982964"/>
                <a:gd name="connsiteY154" fmla="*/ 2932005 h 2982355"/>
                <a:gd name="connsiteX155" fmla="*/ 1899527 w 2982964"/>
                <a:gd name="connsiteY155" fmla="*/ 2925917 h 2982355"/>
                <a:gd name="connsiteX156" fmla="*/ 1907441 w 2982964"/>
                <a:gd name="connsiteY156" fmla="*/ 2787727 h 2982355"/>
                <a:gd name="connsiteX157" fmla="*/ 1897700 w 2982964"/>
                <a:gd name="connsiteY157" fmla="*/ 2787118 h 2982355"/>
                <a:gd name="connsiteX158" fmla="*/ 1889786 w 2982964"/>
                <a:gd name="connsiteY158" fmla="*/ 2925308 h 2982355"/>
                <a:gd name="connsiteX159" fmla="*/ 1899527 w 2982964"/>
                <a:gd name="connsiteY159" fmla="*/ 2925917 h 2982355"/>
                <a:gd name="connsiteX160" fmla="*/ 2125988 w 2982964"/>
                <a:gd name="connsiteY160" fmla="*/ 2695194 h 2982355"/>
                <a:gd name="connsiteX161" fmla="*/ 2116857 w 2982964"/>
                <a:gd name="connsiteY161" fmla="*/ 2696412 h 2982355"/>
                <a:gd name="connsiteX162" fmla="*/ 2133294 w 2982964"/>
                <a:gd name="connsiteY162" fmla="*/ 2833993 h 2982355"/>
                <a:gd name="connsiteX163" fmla="*/ 2143034 w 2982964"/>
                <a:gd name="connsiteY163" fmla="*/ 2832776 h 2982355"/>
                <a:gd name="connsiteX164" fmla="*/ 2125988 w 2982964"/>
                <a:gd name="connsiteY164" fmla="*/ 2695194 h 2982355"/>
                <a:gd name="connsiteX165" fmla="*/ 2236784 w 2982964"/>
                <a:gd name="connsiteY165" fmla="*/ 2782857 h 2982355"/>
                <a:gd name="connsiteX166" fmla="*/ 2243481 w 2982964"/>
                <a:gd name="connsiteY166" fmla="*/ 2775551 h 2982355"/>
                <a:gd name="connsiteX167" fmla="*/ 2138773 w 2982964"/>
                <a:gd name="connsiteY167" fmla="*/ 2684236 h 2982355"/>
                <a:gd name="connsiteX168" fmla="*/ 2132685 w 2982964"/>
                <a:gd name="connsiteY168" fmla="*/ 2692150 h 2982355"/>
                <a:gd name="connsiteX169" fmla="*/ 2236784 w 2982964"/>
                <a:gd name="connsiteY169" fmla="*/ 2782857 h 2982355"/>
                <a:gd name="connsiteX170" fmla="*/ 2228262 w 2982964"/>
                <a:gd name="connsiteY170" fmla="*/ 2635535 h 2982355"/>
                <a:gd name="connsiteX171" fmla="*/ 2218521 w 2982964"/>
                <a:gd name="connsiteY171" fmla="*/ 2637970 h 2982355"/>
                <a:gd name="connsiteX172" fmla="*/ 2247133 w 2982964"/>
                <a:gd name="connsiteY172" fmla="*/ 2773116 h 2982355"/>
                <a:gd name="connsiteX173" fmla="*/ 2256874 w 2982964"/>
                <a:gd name="connsiteY173" fmla="*/ 2771290 h 2982355"/>
                <a:gd name="connsiteX174" fmla="*/ 2228262 w 2982964"/>
                <a:gd name="connsiteY174" fmla="*/ 2635535 h 2982355"/>
                <a:gd name="connsiteX175" fmla="*/ 2239828 w 2982964"/>
                <a:gd name="connsiteY175" fmla="*/ 2623968 h 2982355"/>
                <a:gd name="connsiteX176" fmla="*/ 2234349 w 2982964"/>
                <a:gd name="connsiteY176" fmla="*/ 2631882 h 2982355"/>
                <a:gd name="connsiteX177" fmla="*/ 2346362 w 2982964"/>
                <a:gd name="connsiteY177" fmla="*/ 2712848 h 2982355"/>
                <a:gd name="connsiteX178" fmla="*/ 2351842 w 2982964"/>
                <a:gd name="connsiteY178" fmla="*/ 2704934 h 2982355"/>
                <a:gd name="connsiteX179" fmla="*/ 2239828 w 2982964"/>
                <a:gd name="connsiteY179" fmla="*/ 2623968 h 2982355"/>
                <a:gd name="connsiteX180" fmla="*/ 2325665 w 2982964"/>
                <a:gd name="connsiteY180" fmla="*/ 2566744 h 2982355"/>
                <a:gd name="connsiteX181" fmla="*/ 2316533 w 2982964"/>
                <a:gd name="connsiteY181" fmla="*/ 2569788 h 2982355"/>
                <a:gd name="connsiteX182" fmla="*/ 2356712 w 2982964"/>
                <a:gd name="connsiteY182" fmla="*/ 2702499 h 2982355"/>
                <a:gd name="connsiteX183" fmla="*/ 2365843 w 2982964"/>
                <a:gd name="connsiteY183" fmla="*/ 2700064 h 2982355"/>
                <a:gd name="connsiteX184" fmla="*/ 2325665 w 2982964"/>
                <a:gd name="connsiteY184" fmla="*/ 2566744 h 2982355"/>
                <a:gd name="connsiteX185" fmla="*/ 2031629 w 2982964"/>
                <a:gd name="connsiteY185" fmla="*/ 2736590 h 2982355"/>
                <a:gd name="connsiteX186" fmla="*/ 2024933 w 2982964"/>
                <a:gd name="connsiteY186" fmla="*/ 2743287 h 2982355"/>
                <a:gd name="connsiteX187" fmla="*/ 2121118 w 2982964"/>
                <a:gd name="connsiteY187" fmla="*/ 2842516 h 2982355"/>
                <a:gd name="connsiteX188" fmla="*/ 2127815 w 2982964"/>
                <a:gd name="connsiteY188" fmla="*/ 2835819 h 2982355"/>
                <a:gd name="connsiteX189" fmla="*/ 2031629 w 2982964"/>
                <a:gd name="connsiteY189" fmla="*/ 2736590 h 2982355"/>
                <a:gd name="connsiteX190" fmla="*/ 1921442 w 2982964"/>
                <a:gd name="connsiteY190" fmla="*/ 2779204 h 2982355"/>
                <a:gd name="connsiteX191" fmla="*/ 1913528 w 2982964"/>
                <a:gd name="connsiteY191" fmla="*/ 2785292 h 2982355"/>
                <a:gd name="connsiteX192" fmla="*/ 2001191 w 2982964"/>
                <a:gd name="connsiteY192" fmla="*/ 2893044 h 2982355"/>
                <a:gd name="connsiteX193" fmla="*/ 2009105 w 2982964"/>
                <a:gd name="connsiteY193" fmla="*/ 2886956 h 2982355"/>
                <a:gd name="connsiteX194" fmla="*/ 1921442 w 2982964"/>
                <a:gd name="connsiteY194" fmla="*/ 2779204 h 2982355"/>
                <a:gd name="connsiteX195" fmla="*/ 2018845 w 2982964"/>
                <a:gd name="connsiteY195" fmla="*/ 2746330 h 2982355"/>
                <a:gd name="connsiteX196" fmla="*/ 2009105 w 2982964"/>
                <a:gd name="connsiteY196" fmla="*/ 2746939 h 2982355"/>
                <a:gd name="connsiteX197" fmla="*/ 2013366 w 2982964"/>
                <a:gd name="connsiteY197" fmla="*/ 2885130 h 2982355"/>
                <a:gd name="connsiteX198" fmla="*/ 2023107 w 2982964"/>
                <a:gd name="connsiteY198" fmla="*/ 2885130 h 2982355"/>
                <a:gd name="connsiteX199" fmla="*/ 2018845 w 2982964"/>
                <a:gd name="connsiteY199" fmla="*/ 2746330 h 2982355"/>
                <a:gd name="connsiteX200" fmla="*/ 2545430 w 2982964"/>
                <a:gd name="connsiteY200" fmla="*/ 2546046 h 2982355"/>
                <a:gd name="connsiteX201" fmla="*/ 2549691 w 2982964"/>
                <a:gd name="connsiteY201" fmla="*/ 2536914 h 2982355"/>
                <a:gd name="connsiteX202" fmla="*/ 2424893 w 2982964"/>
                <a:gd name="connsiteY202" fmla="*/ 2476646 h 2982355"/>
                <a:gd name="connsiteX203" fmla="*/ 2420632 w 2982964"/>
                <a:gd name="connsiteY203" fmla="*/ 2485169 h 2982355"/>
                <a:gd name="connsiteX204" fmla="*/ 2545430 w 2982964"/>
                <a:gd name="connsiteY204" fmla="*/ 2546046 h 2982355"/>
                <a:gd name="connsiteX205" fmla="*/ 2449853 w 2982964"/>
                <a:gd name="connsiteY205" fmla="*/ 2633708 h 2982355"/>
                <a:gd name="connsiteX206" fmla="*/ 2454723 w 2982964"/>
                <a:gd name="connsiteY206" fmla="*/ 2625794 h 2982355"/>
                <a:gd name="connsiteX207" fmla="*/ 2335405 w 2982964"/>
                <a:gd name="connsiteY207" fmla="*/ 2554569 h 2982355"/>
                <a:gd name="connsiteX208" fmla="*/ 2330535 w 2982964"/>
                <a:gd name="connsiteY208" fmla="*/ 2563091 h 2982355"/>
                <a:gd name="connsiteX209" fmla="*/ 2449853 w 2982964"/>
                <a:gd name="connsiteY209" fmla="*/ 2633708 h 2982355"/>
                <a:gd name="connsiteX210" fmla="*/ 2458376 w 2982964"/>
                <a:gd name="connsiteY210" fmla="*/ 2622142 h 2982355"/>
                <a:gd name="connsiteX211" fmla="*/ 2467507 w 2982964"/>
                <a:gd name="connsiteY211" fmla="*/ 2618489 h 2982355"/>
                <a:gd name="connsiteX212" fmla="*/ 2415762 w 2982964"/>
                <a:gd name="connsiteY212" fmla="*/ 2490039 h 2982355"/>
                <a:gd name="connsiteX213" fmla="*/ 2406631 w 2982964"/>
                <a:gd name="connsiteY213" fmla="*/ 2493692 h 2982355"/>
                <a:gd name="connsiteX214" fmla="*/ 2458376 w 2982964"/>
                <a:gd name="connsiteY214" fmla="*/ 2622142 h 2982355"/>
                <a:gd name="connsiteX215" fmla="*/ 2499164 w 2982964"/>
                <a:gd name="connsiteY215" fmla="*/ 2405420 h 2982355"/>
                <a:gd name="connsiteX216" fmla="*/ 2490641 w 2982964"/>
                <a:gd name="connsiteY216" fmla="*/ 2409682 h 2982355"/>
                <a:gd name="connsiteX217" fmla="*/ 2552735 w 2982964"/>
                <a:gd name="connsiteY217" fmla="*/ 2533262 h 2982355"/>
                <a:gd name="connsiteX218" fmla="*/ 2561866 w 2982964"/>
                <a:gd name="connsiteY218" fmla="*/ 2529000 h 2982355"/>
                <a:gd name="connsiteX219" fmla="*/ 2499164 w 2982964"/>
                <a:gd name="connsiteY219" fmla="*/ 2405420 h 2982355"/>
                <a:gd name="connsiteX220" fmla="*/ 2633092 w 2982964"/>
                <a:gd name="connsiteY220" fmla="*/ 2449861 h 2982355"/>
                <a:gd name="connsiteX221" fmla="*/ 2636745 w 2982964"/>
                <a:gd name="connsiteY221" fmla="*/ 2440729 h 2982355"/>
                <a:gd name="connsiteX222" fmla="*/ 2507077 w 2982964"/>
                <a:gd name="connsiteY222" fmla="*/ 2391419 h 2982355"/>
                <a:gd name="connsiteX223" fmla="*/ 2504033 w 2982964"/>
                <a:gd name="connsiteY223" fmla="*/ 2400550 h 2982355"/>
                <a:gd name="connsiteX224" fmla="*/ 2633092 w 2982964"/>
                <a:gd name="connsiteY224" fmla="*/ 2449861 h 2982355"/>
                <a:gd name="connsiteX225" fmla="*/ 2639789 w 2982964"/>
                <a:gd name="connsiteY225" fmla="*/ 2437076 h 2982355"/>
                <a:gd name="connsiteX226" fmla="*/ 2648312 w 2982964"/>
                <a:gd name="connsiteY226" fmla="*/ 2432206 h 2982355"/>
                <a:gd name="connsiteX227" fmla="*/ 2575260 w 2982964"/>
                <a:gd name="connsiteY227" fmla="*/ 2314105 h 2982355"/>
                <a:gd name="connsiteX228" fmla="*/ 2566737 w 2982964"/>
                <a:gd name="connsiteY228" fmla="*/ 2319584 h 2982355"/>
                <a:gd name="connsiteX229" fmla="*/ 2639789 w 2982964"/>
                <a:gd name="connsiteY229" fmla="*/ 2437076 h 2982355"/>
                <a:gd name="connsiteX230" fmla="*/ 2712841 w 2982964"/>
                <a:gd name="connsiteY230" fmla="*/ 2346979 h 2982355"/>
                <a:gd name="connsiteX231" fmla="*/ 2715276 w 2982964"/>
                <a:gd name="connsiteY231" fmla="*/ 2337238 h 2982355"/>
                <a:gd name="connsiteX232" fmla="*/ 2581956 w 2982964"/>
                <a:gd name="connsiteY232" fmla="*/ 2299495 h 2982355"/>
                <a:gd name="connsiteX233" fmla="*/ 2579521 w 2982964"/>
                <a:gd name="connsiteY233" fmla="*/ 2308626 h 2982355"/>
                <a:gd name="connsiteX234" fmla="*/ 2712841 w 2982964"/>
                <a:gd name="connsiteY234" fmla="*/ 2346979 h 2982355"/>
                <a:gd name="connsiteX235" fmla="*/ 2718320 w 2982964"/>
                <a:gd name="connsiteY235" fmla="*/ 2333586 h 2982355"/>
                <a:gd name="connsiteX236" fmla="*/ 2726234 w 2982964"/>
                <a:gd name="connsiteY236" fmla="*/ 2328107 h 2982355"/>
                <a:gd name="connsiteX237" fmla="*/ 2643441 w 2982964"/>
                <a:gd name="connsiteY237" fmla="*/ 2216702 h 2982355"/>
                <a:gd name="connsiteX238" fmla="*/ 2635528 w 2982964"/>
                <a:gd name="connsiteY238" fmla="*/ 2222790 h 2982355"/>
                <a:gd name="connsiteX239" fmla="*/ 2718320 w 2982964"/>
                <a:gd name="connsiteY239" fmla="*/ 2333586 h 2982355"/>
                <a:gd name="connsiteX240" fmla="*/ 2782241 w 2982964"/>
                <a:gd name="connsiteY240" fmla="*/ 2237400 h 2982355"/>
                <a:gd name="connsiteX241" fmla="*/ 2784067 w 2982964"/>
                <a:gd name="connsiteY241" fmla="*/ 2227660 h 2982355"/>
                <a:gd name="connsiteX242" fmla="*/ 2648312 w 2982964"/>
                <a:gd name="connsiteY242" fmla="*/ 2201483 h 2982355"/>
                <a:gd name="connsiteX243" fmla="*/ 2646485 w 2982964"/>
                <a:gd name="connsiteY243" fmla="*/ 2211223 h 2982355"/>
                <a:gd name="connsiteX244" fmla="*/ 2782241 w 2982964"/>
                <a:gd name="connsiteY244" fmla="*/ 2237400 h 2982355"/>
                <a:gd name="connsiteX245" fmla="*/ 2705536 w 2982964"/>
                <a:gd name="connsiteY245" fmla="*/ 2097992 h 2982355"/>
                <a:gd name="connsiteX246" fmla="*/ 2704318 w 2982964"/>
                <a:gd name="connsiteY246" fmla="*/ 2107733 h 2982355"/>
                <a:gd name="connsiteX247" fmla="*/ 2842509 w 2982964"/>
                <a:gd name="connsiteY247" fmla="*/ 2121734 h 2982355"/>
                <a:gd name="connsiteX248" fmla="*/ 2843117 w 2982964"/>
                <a:gd name="connsiteY248" fmla="*/ 2111994 h 2982355"/>
                <a:gd name="connsiteX249" fmla="*/ 2705536 w 2982964"/>
                <a:gd name="connsiteY249" fmla="*/ 2097992 h 2982355"/>
                <a:gd name="connsiteX250" fmla="*/ 2701883 w 2982964"/>
                <a:gd name="connsiteY250" fmla="*/ 2113212 h 2982355"/>
                <a:gd name="connsiteX251" fmla="*/ 2694578 w 2982964"/>
                <a:gd name="connsiteY251" fmla="*/ 2119908 h 2982355"/>
                <a:gd name="connsiteX252" fmla="*/ 2787110 w 2982964"/>
                <a:gd name="connsiteY252" fmla="*/ 2222790 h 2982355"/>
                <a:gd name="connsiteX253" fmla="*/ 2794416 w 2982964"/>
                <a:gd name="connsiteY253" fmla="*/ 2216702 h 2982355"/>
                <a:gd name="connsiteX254" fmla="*/ 2701883 w 2982964"/>
                <a:gd name="connsiteY254" fmla="*/ 2113212 h 2982355"/>
                <a:gd name="connsiteX255" fmla="*/ 2751194 w 2982964"/>
                <a:gd name="connsiteY255" fmla="*/ 2005460 h 2982355"/>
                <a:gd name="connsiteX256" fmla="*/ 2744497 w 2982964"/>
                <a:gd name="connsiteY256" fmla="*/ 2012156 h 2982355"/>
                <a:gd name="connsiteX257" fmla="*/ 2845553 w 2982964"/>
                <a:gd name="connsiteY257" fmla="*/ 2107124 h 2982355"/>
                <a:gd name="connsiteX258" fmla="*/ 2852249 w 2982964"/>
                <a:gd name="connsiteY258" fmla="*/ 2100428 h 2982355"/>
                <a:gd name="connsiteX259" fmla="*/ 2751194 w 2982964"/>
                <a:gd name="connsiteY259" fmla="*/ 2005460 h 2982355"/>
                <a:gd name="connsiteX260" fmla="*/ 2892428 w 2982964"/>
                <a:gd name="connsiteY260" fmla="*/ 2001807 h 2982355"/>
                <a:gd name="connsiteX261" fmla="*/ 2893036 w 2982964"/>
                <a:gd name="connsiteY261" fmla="*/ 1992067 h 2982355"/>
                <a:gd name="connsiteX262" fmla="*/ 2754237 w 2982964"/>
                <a:gd name="connsiteY262" fmla="*/ 1989632 h 2982355"/>
                <a:gd name="connsiteX263" fmla="*/ 2754237 w 2982964"/>
                <a:gd name="connsiteY263" fmla="*/ 1999372 h 2982355"/>
                <a:gd name="connsiteX264" fmla="*/ 2892428 w 2982964"/>
                <a:gd name="connsiteY264" fmla="*/ 2001807 h 2982355"/>
                <a:gd name="connsiteX265" fmla="*/ 2894254 w 2982964"/>
                <a:gd name="connsiteY265" fmla="*/ 1987197 h 2982355"/>
                <a:gd name="connsiteX266" fmla="*/ 2900342 w 2982964"/>
                <a:gd name="connsiteY266" fmla="*/ 1979283 h 2982355"/>
                <a:gd name="connsiteX267" fmla="*/ 2791372 w 2982964"/>
                <a:gd name="connsiteY267" fmla="*/ 1893446 h 2982355"/>
                <a:gd name="connsiteX268" fmla="*/ 2785285 w 2982964"/>
                <a:gd name="connsiteY268" fmla="*/ 1901360 h 2982355"/>
                <a:gd name="connsiteX269" fmla="*/ 2894254 w 2982964"/>
                <a:gd name="connsiteY269" fmla="*/ 1987197 h 2982355"/>
                <a:gd name="connsiteX270" fmla="*/ 2976438 w 2982964"/>
                <a:gd name="connsiteY270" fmla="*/ 1621327 h 2982355"/>
                <a:gd name="connsiteX271" fmla="*/ 2974003 w 2982964"/>
                <a:gd name="connsiteY271" fmla="*/ 1612195 h 2982355"/>
                <a:gd name="connsiteX272" fmla="*/ 2839465 w 2982964"/>
                <a:gd name="connsiteY272" fmla="*/ 1645678 h 2982355"/>
                <a:gd name="connsiteX273" fmla="*/ 2841900 w 2982964"/>
                <a:gd name="connsiteY273" fmla="*/ 1654809 h 2982355"/>
                <a:gd name="connsiteX274" fmla="*/ 2976438 w 2982964"/>
                <a:gd name="connsiteY274" fmla="*/ 1621327 h 2982355"/>
                <a:gd name="connsiteX275" fmla="*/ 2959392 w 2982964"/>
                <a:gd name="connsiteY275" fmla="*/ 1750386 h 2982355"/>
                <a:gd name="connsiteX276" fmla="*/ 2957565 w 2982964"/>
                <a:gd name="connsiteY276" fmla="*/ 1740646 h 2982355"/>
                <a:gd name="connsiteX277" fmla="*/ 2820593 w 2982964"/>
                <a:gd name="connsiteY277" fmla="*/ 1762561 h 2982355"/>
                <a:gd name="connsiteX278" fmla="*/ 2822419 w 2982964"/>
                <a:gd name="connsiteY278" fmla="*/ 1772301 h 2982355"/>
                <a:gd name="connsiteX279" fmla="*/ 2959392 w 2982964"/>
                <a:gd name="connsiteY279" fmla="*/ 1750386 h 2982355"/>
                <a:gd name="connsiteX280" fmla="*/ 2958783 w 2982964"/>
                <a:gd name="connsiteY280" fmla="*/ 1735775 h 2982355"/>
                <a:gd name="connsiteX281" fmla="*/ 2963045 w 2982964"/>
                <a:gd name="connsiteY281" fmla="*/ 1727253 h 2982355"/>
                <a:gd name="connsiteX282" fmla="*/ 2840682 w 2982964"/>
                <a:gd name="connsiteY282" fmla="*/ 1662114 h 2982355"/>
                <a:gd name="connsiteX283" fmla="*/ 2836421 w 2982964"/>
                <a:gd name="connsiteY283" fmla="*/ 1670637 h 2982355"/>
                <a:gd name="connsiteX284" fmla="*/ 2958783 w 2982964"/>
                <a:gd name="connsiteY284" fmla="*/ 1735775 h 2982355"/>
                <a:gd name="connsiteX285" fmla="*/ 2931389 w 2982964"/>
                <a:gd name="connsiteY285" fmla="*/ 1877618 h 2982355"/>
                <a:gd name="connsiteX286" fmla="*/ 2930171 w 2982964"/>
                <a:gd name="connsiteY286" fmla="*/ 1867878 h 2982355"/>
                <a:gd name="connsiteX287" fmla="*/ 2791981 w 2982964"/>
                <a:gd name="connsiteY287" fmla="*/ 1877618 h 2982355"/>
                <a:gd name="connsiteX288" fmla="*/ 2792589 w 2982964"/>
                <a:gd name="connsiteY288" fmla="*/ 1887359 h 2982355"/>
                <a:gd name="connsiteX289" fmla="*/ 2931389 w 2982964"/>
                <a:gd name="connsiteY289" fmla="*/ 1877618 h 2982355"/>
                <a:gd name="connsiteX290" fmla="*/ 2931997 w 2982964"/>
                <a:gd name="connsiteY290" fmla="*/ 1863008 h 2982355"/>
                <a:gd name="connsiteX291" fmla="*/ 2937477 w 2982964"/>
                <a:gd name="connsiteY291" fmla="*/ 1855094 h 2982355"/>
                <a:gd name="connsiteX292" fmla="*/ 2821202 w 2982964"/>
                <a:gd name="connsiteY292" fmla="*/ 1778998 h 2982355"/>
                <a:gd name="connsiteX293" fmla="*/ 2816332 w 2982964"/>
                <a:gd name="connsiteY293" fmla="*/ 1786912 h 2982355"/>
                <a:gd name="connsiteX294" fmla="*/ 2931997 w 2982964"/>
                <a:gd name="connsiteY294" fmla="*/ 1863008 h 2982355"/>
                <a:gd name="connsiteX295" fmla="*/ 2833986 w 2982964"/>
                <a:gd name="connsiteY295" fmla="*/ 1291375 h 2982355"/>
                <a:gd name="connsiteX296" fmla="*/ 2838856 w 2982964"/>
                <a:gd name="connsiteY296" fmla="*/ 1299897 h 2982355"/>
                <a:gd name="connsiteX297" fmla="*/ 2960001 w 2982964"/>
                <a:gd name="connsiteY297" fmla="*/ 1232324 h 2982355"/>
                <a:gd name="connsiteX298" fmla="*/ 2955131 w 2982964"/>
                <a:gd name="connsiteY298" fmla="*/ 1223801 h 2982355"/>
                <a:gd name="connsiteX299" fmla="*/ 2833986 w 2982964"/>
                <a:gd name="connsiteY299" fmla="*/ 1291375 h 2982355"/>
                <a:gd name="connsiteX300" fmla="*/ 2846161 w 2982964"/>
                <a:gd name="connsiteY300" fmla="*/ 1409476 h 2982355"/>
                <a:gd name="connsiteX301" fmla="*/ 2849814 w 2982964"/>
                <a:gd name="connsiteY301" fmla="*/ 1417998 h 2982355"/>
                <a:gd name="connsiteX302" fmla="*/ 2976438 w 2982964"/>
                <a:gd name="connsiteY302" fmla="*/ 1361383 h 2982355"/>
                <a:gd name="connsiteX303" fmla="*/ 2972785 w 2982964"/>
                <a:gd name="connsiteY303" fmla="*/ 1352251 h 2982355"/>
                <a:gd name="connsiteX304" fmla="*/ 2846161 w 2982964"/>
                <a:gd name="connsiteY304" fmla="*/ 1409476 h 2982355"/>
                <a:gd name="connsiteX305" fmla="*/ 2839465 w 2982964"/>
                <a:gd name="connsiteY305" fmla="*/ 1306594 h 2982355"/>
                <a:gd name="connsiteX306" fmla="*/ 2837030 w 2982964"/>
                <a:gd name="connsiteY306" fmla="*/ 1316334 h 2982355"/>
                <a:gd name="connsiteX307" fmla="*/ 2972176 w 2982964"/>
                <a:gd name="connsiteY307" fmla="*/ 1347990 h 2982355"/>
                <a:gd name="connsiteX308" fmla="*/ 2974611 w 2982964"/>
                <a:gd name="connsiteY308" fmla="*/ 1338250 h 2982355"/>
                <a:gd name="connsiteX309" fmla="*/ 2839465 w 2982964"/>
                <a:gd name="connsiteY309" fmla="*/ 1306594 h 2982355"/>
                <a:gd name="connsiteX310" fmla="*/ 2847987 w 2982964"/>
                <a:gd name="connsiteY310" fmla="*/ 1527577 h 2982355"/>
                <a:gd name="connsiteX311" fmla="*/ 2851031 w 2982964"/>
                <a:gd name="connsiteY311" fmla="*/ 1536708 h 2982355"/>
                <a:gd name="connsiteX312" fmla="*/ 2982526 w 2982964"/>
                <a:gd name="connsiteY312" fmla="*/ 1491659 h 2982355"/>
                <a:gd name="connsiteX313" fmla="*/ 2978872 w 2982964"/>
                <a:gd name="connsiteY313" fmla="*/ 1482528 h 2982355"/>
                <a:gd name="connsiteX314" fmla="*/ 2847987 w 2982964"/>
                <a:gd name="connsiteY314" fmla="*/ 1527577 h 2982355"/>
                <a:gd name="connsiteX315" fmla="*/ 2850422 w 2982964"/>
                <a:gd name="connsiteY315" fmla="*/ 1424695 h 2982355"/>
                <a:gd name="connsiteX316" fmla="*/ 2847379 w 2982964"/>
                <a:gd name="connsiteY316" fmla="*/ 1433826 h 2982355"/>
                <a:gd name="connsiteX317" fmla="*/ 2978872 w 2982964"/>
                <a:gd name="connsiteY317" fmla="*/ 1477049 h 2982355"/>
                <a:gd name="connsiteX318" fmla="*/ 2981916 w 2982964"/>
                <a:gd name="connsiteY318" fmla="*/ 1467917 h 2982355"/>
                <a:gd name="connsiteX319" fmla="*/ 2850422 w 2982964"/>
                <a:gd name="connsiteY319" fmla="*/ 1424695 h 2982355"/>
                <a:gd name="connsiteX320" fmla="*/ 2851031 w 2982964"/>
                <a:gd name="connsiteY320" fmla="*/ 1543405 h 2982355"/>
                <a:gd name="connsiteX321" fmla="*/ 2847379 w 2982964"/>
                <a:gd name="connsiteY321" fmla="*/ 1552536 h 2982355"/>
                <a:gd name="connsiteX322" fmla="*/ 2975220 w 2982964"/>
                <a:gd name="connsiteY322" fmla="*/ 1607325 h 2982355"/>
                <a:gd name="connsiteX323" fmla="*/ 2978872 w 2982964"/>
                <a:gd name="connsiteY323" fmla="*/ 1598194 h 2982355"/>
                <a:gd name="connsiteX324" fmla="*/ 2851031 w 2982964"/>
                <a:gd name="connsiteY324" fmla="*/ 1543405 h 2982355"/>
                <a:gd name="connsiteX325" fmla="*/ 2811461 w 2982964"/>
                <a:gd name="connsiteY325" fmla="*/ 1175100 h 2982355"/>
                <a:gd name="connsiteX326" fmla="*/ 2816940 w 2982964"/>
                <a:gd name="connsiteY326" fmla="*/ 1183014 h 2982355"/>
                <a:gd name="connsiteX327" fmla="*/ 2931997 w 2982964"/>
                <a:gd name="connsiteY327" fmla="*/ 1105700 h 2982355"/>
                <a:gd name="connsiteX328" fmla="*/ 2926518 w 2982964"/>
                <a:gd name="connsiteY328" fmla="*/ 1097178 h 2982355"/>
                <a:gd name="connsiteX329" fmla="*/ 2811461 w 2982964"/>
                <a:gd name="connsiteY329" fmla="*/ 1175100 h 2982355"/>
                <a:gd name="connsiteX330" fmla="*/ 2787110 w 2982964"/>
                <a:gd name="connsiteY330" fmla="*/ 1075262 h 2982355"/>
                <a:gd name="connsiteX331" fmla="*/ 2786502 w 2982964"/>
                <a:gd name="connsiteY331" fmla="*/ 1085002 h 2982355"/>
                <a:gd name="connsiteX332" fmla="*/ 2924693 w 2982964"/>
                <a:gd name="connsiteY332" fmla="*/ 1092916 h 2982355"/>
                <a:gd name="connsiteX333" fmla="*/ 2924693 w 2982964"/>
                <a:gd name="connsiteY333" fmla="*/ 1083176 h 2982355"/>
                <a:gd name="connsiteX334" fmla="*/ 2787110 w 2982964"/>
                <a:gd name="connsiteY334" fmla="*/ 1075262 h 2982355"/>
                <a:gd name="connsiteX335" fmla="*/ 2818158 w 2982964"/>
                <a:gd name="connsiteY335" fmla="*/ 1189710 h 2982355"/>
                <a:gd name="connsiteX336" fmla="*/ 2816332 w 2982964"/>
                <a:gd name="connsiteY336" fmla="*/ 1199451 h 2982355"/>
                <a:gd name="connsiteX337" fmla="*/ 2953913 w 2982964"/>
                <a:gd name="connsiteY337" fmla="*/ 1218931 h 2982355"/>
                <a:gd name="connsiteX338" fmla="*/ 2955131 w 2982964"/>
                <a:gd name="connsiteY338" fmla="*/ 1209800 h 2982355"/>
                <a:gd name="connsiteX339" fmla="*/ 2818158 w 2982964"/>
                <a:gd name="connsiteY339" fmla="*/ 1189710 h 2982355"/>
                <a:gd name="connsiteX340" fmla="*/ 1105085 w 2982964"/>
                <a:gd name="connsiteY340" fmla="*/ 2932005 h 2982355"/>
                <a:gd name="connsiteX341" fmla="*/ 1114825 w 2982964"/>
                <a:gd name="connsiteY341" fmla="*/ 2931396 h 2982355"/>
                <a:gd name="connsiteX342" fmla="*/ 1105085 w 2982964"/>
                <a:gd name="connsiteY342" fmla="*/ 2793206 h 2982355"/>
                <a:gd name="connsiteX343" fmla="*/ 1095344 w 2982964"/>
                <a:gd name="connsiteY343" fmla="*/ 2793814 h 2982355"/>
                <a:gd name="connsiteX344" fmla="*/ 1105085 w 2982964"/>
                <a:gd name="connsiteY344" fmla="*/ 2932005 h 2982355"/>
                <a:gd name="connsiteX345" fmla="*/ 1002811 w 2982964"/>
                <a:gd name="connsiteY345" fmla="*/ 2900349 h 2982355"/>
                <a:gd name="connsiteX346" fmla="*/ 1088648 w 2982964"/>
                <a:gd name="connsiteY346" fmla="*/ 2791988 h 2982355"/>
                <a:gd name="connsiteX347" fmla="*/ 1080734 w 2982964"/>
                <a:gd name="connsiteY347" fmla="*/ 2785900 h 2982355"/>
                <a:gd name="connsiteX348" fmla="*/ 994897 w 2982964"/>
                <a:gd name="connsiteY348" fmla="*/ 2894870 h 2982355"/>
                <a:gd name="connsiteX349" fmla="*/ 1002811 w 2982964"/>
                <a:gd name="connsiteY349" fmla="*/ 2900349 h 2982355"/>
                <a:gd name="connsiteX350" fmla="*/ 1219533 w 2982964"/>
                <a:gd name="connsiteY350" fmla="*/ 2821818 h 2982355"/>
                <a:gd name="connsiteX351" fmla="*/ 1210401 w 2982964"/>
                <a:gd name="connsiteY351" fmla="*/ 2823644 h 2982355"/>
                <a:gd name="connsiteX352" fmla="*/ 1232317 w 2982964"/>
                <a:gd name="connsiteY352" fmla="*/ 2960617 h 2982355"/>
                <a:gd name="connsiteX353" fmla="*/ 1242057 w 2982964"/>
                <a:gd name="connsiteY353" fmla="*/ 2959399 h 2982355"/>
                <a:gd name="connsiteX354" fmla="*/ 1219533 w 2982964"/>
                <a:gd name="connsiteY354" fmla="*/ 2821818 h 2982355"/>
                <a:gd name="connsiteX355" fmla="*/ 1203705 w 2982964"/>
                <a:gd name="connsiteY355" fmla="*/ 2821818 h 2982355"/>
                <a:gd name="connsiteX356" fmla="*/ 1195182 w 2982964"/>
                <a:gd name="connsiteY356" fmla="*/ 2816339 h 2982355"/>
                <a:gd name="connsiteX357" fmla="*/ 1119695 w 2982964"/>
                <a:gd name="connsiteY357" fmla="*/ 2932614 h 2982355"/>
                <a:gd name="connsiteX358" fmla="*/ 1127609 w 2982964"/>
                <a:gd name="connsiteY358" fmla="*/ 2938092 h 2982355"/>
                <a:gd name="connsiteX359" fmla="*/ 1203705 w 2982964"/>
                <a:gd name="connsiteY359" fmla="*/ 2821818 h 2982355"/>
                <a:gd name="connsiteX360" fmla="*/ 1320588 w 2982964"/>
                <a:gd name="connsiteY360" fmla="*/ 2841907 h 2982355"/>
                <a:gd name="connsiteX361" fmla="*/ 1312066 w 2982964"/>
                <a:gd name="connsiteY361" fmla="*/ 2837037 h 2982355"/>
                <a:gd name="connsiteX362" fmla="*/ 1246318 w 2982964"/>
                <a:gd name="connsiteY362" fmla="*/ 2959399 h 2982355"/>
                <a:gd name="connsiteX363" fmla="*/ 1254841 w 2982964"/>
                <a:gd name="connsiteY363" fmla="*/ 2964270 h 2982355"/>
                <a:gd name="connsiteX364" fmla="*/ 1320588 w 2982964"/>
                <a:gd name="connsiteY364" fmla="*/ 2841907 h 2982355"/>
                <a:gd name="connsiteX365" fmla="*/ 1336416 w 2982964"/>
                <a:gd name="connsiteY365" fmla="*/ 2840081 h 2982355"/>
                <a:gd name="connsiteX366" fmla="*/ 1327285 w 2982964"/>
                <a:gd name="connsiteY366" fmla="*/ 2842516 h 2982355"/>
                <a:gd name="connsiteX367" fmla="*/ 1361376 w 2982964"/>
                <a:gd name="connsiteY367" fmla="*/ 2977054 h 2982355"/>
                <a:gd name="connsiteX368" fmla="*/ 1370507 w 2982964"/>
                <a:gd name="connsiteY368" fmla="*/ 2974618 h 2982355"/>
                <a:gd name="connsiteX369" fmla="*/ 1336416 w 2982964"/>
                <a:gd name="connsiteY369" fmla="*/ 2840081 h 2982355"/>
                <a:gd name="connsiteX370" fmla="*/ 1455126 w 2982964"/>
                <a:gd name="connsiteY370" fmla="*/ 2848604 h 2982355"/>
                <a:gd name="connsiteX371" fmla="*/ 1445995 w 2982964"/>
                <a:gd name="connsiteY371" fmla="*/ 2851647 h 2982355"/>
                <a:gd name="connsiteX372" fmla="*/ 1491043 w 2982964"/>
                <a:gd name="connsiteY372" fmla="*/ 2982533 h 2982355"/>
                <a:gd name="connsiteX373" fmla="*/ 1500175 w 2982964"/>
                <a:gd name="connsiteY373" fmla="*/ 2979489 h 2982355"/>
                <a:gd name="connsiteX374" fmla="*/ 1455126 w 2982964"/>
                <a:gd name="connsiteY374" fmla="*/ 2848604 h 2982355"/>
                <a:gd name="connsiteX375" fmla="*/ 1439298 w 2982964"/>
                <a:gd name="connsiteY375" fmla="*/ 2851647 h 2982355"/>
                <a:gd name="connsiteX376" fmla="*/ 1430166 w 2982964"/>
                <a:gd name="connsiteY376" fmla="*/ 2847995 h 2982355"/>
                <a:gd name="connsiteX377" fmla="*/ 1375377 w 2982964"/>
                <a:gd name="connsiteY377" fmla="*/ 2975836 h 2982355"/>
                <a:gd name="connsiteX378" fmla="*/ 1383900 w 2982964"/>
                <a:gd name="connsiteY378" fmla="*/ 2979489 h 2982355"/>
                <a:gd name="connsiteX379" fmla="*/ 1439298 w 2982964"/>
                <a:gd name="connsiteY379" fmla="*/ 2851647 h 2982355"/>
                <a:gd name="connsiteX380" fmla="*/ 1558008 w 2982964"/>
                <a:gd name="connsiteY380" fmla="*/ 2851039 h 2982355"/>
                <a:gd name="connsiteX381" fmla="*/ 1548876 w 2982964"/>
                <a:gd name="connsiteY381" fmla="*/ 2847995 h 2982355"/>
                <a:gd name="connsiteX382" fmla="*/ 1505654 w 2982964"/>
                <a:gd name="connsiteY382" fmla="*/ 2979489 h 2982355"/>
                <a:gd name="connsiteX383" fmla="*/ 1514785 w 2982964"/>
                <a:gd name="connsiteY383" fmla="*/ 2982533 h 2982355"/>
                <a:gd name="connsiteX384" fmla="*/ 1558008 w 2982964"/>
                <a:gd name="connsiteY384" fmla="*/ 2851039 h 2982355"/>
                <a:gd name="connsiteX385" fmla="*/ 1573227 w 2982964"/>
                <a:gd name="connsiteY385" fmla="*/ 2846777 h 2982355"/>
                <a:gd name="connsiteX386" fmla="*/ 1564095 w 2982964"/>
                <a:gd name="connsiteY386" fmla="*/ 2850430 h 2982355"/>
                <a:gd name="connsiteX387" fmla="*/ 1620711 w 2982964"/>
                <a:gd name="connsiteY387" fmla="*/ 2977054 h 2982355"/>
                <a:gd name="connsiteX388" fmla="*/ 1629842 w 2982964"/>
                <a:gd name="connsiteY388" fmla="*/ 2972792 h 2982355"/>
                <a:gd name="connsiteX389" fmla="*/ 1573227 w 2982964"/>
                <a:gd name="connsiteY389" fmla="*/ 2846777 h 2982355"/>
                <a:gd name="connsiteX390" fmla="*/ 1676109 w 2982964"/>
                <a:gd name="connsiteY390" fmla="*/ 2840081 h 2982355"/>
                <a:gd name="connsiteX391" fmla="*/ 1666368 w 2982964"/>
                <a:gd name="connsiteY391" fmla="*/ 2838254 h 2982355"/>
                <a:gd name="connsiteX392" fmla="*/ 1634713 w 2982964"/>
                <a:gd name="connsiteY392" fmla="*/ 2972792 h 2982355"/>
                <a:gd name="connsiteX393" fmla="*/ 1644453 w 2982964"/>
                <a:gd name="connsiteY393" fmla="*/ 2975227 h 2982355"/>
                <a:gd name="connsiteX394" fmla="*/ 1676109 w 2982964"/>
                <a:gd name="connsiteY394" fmla="*/ 2840081 h 2982355"/>
                <a:gd name="connsiteX395" fmla="*/ 1691328 w 2982964"/>
                <a:gd name="connsiteY395" fmla="*/ 2833993 h 2982355"/>
                <a:gd name="connsiteX396" fmla="*/ 1682805 w 2982964"/>
                <a:gd name="connsiteY396" fmla="*/ 2838863 h 2982355"/>
                <a:gd name="connsiteX397" fmla="*/ 1750379 w 2982964"/>
                <a:gd name="connsiteY397" fmla="*/ 2960008 h 2982355"/>
                <a:gd name="connsiteX398" fmla="*/ 1758901 w 2982964"/>
                <a:gd name="connsiteY398" fmla="*/ 2955138 h 2982355"/>
                <a:gd name="connsiteX399" fmla="*/ 1691328 w 2982964"/>
                <a:gd name="connsiteY399" fmla="*/ 2833993 h 2982355"/>
                <a:gd name="connsiteX400" fmla="*/ 1792992 w 2982964"/>
                <a:gd name="connsiteY400" fmla="*/ 2818774 h 2982355"/>
                <a:gd name="connsiteX401" fmla="*/ 1783252 w 2982964"/>
                <a:gd name="connsiteY401" fmla="*/ 2816948 h 2982355"/>
                <a:gd name="connsiteX402" fmla="*/ 1763163 w 2982964"/>
                <a:gd name="connsiteY402" fmla="*/ 2953920 h 2982355"/>
                <a:gd name="connsiteX403" fmla="*/ 1772903 w 2982964"/>
                <a:gd name="connsiteY403" fmla="*/ 2955138 h 2982355"/>
                <a:gd name="connsiteX404" fmla="*/ 1792992 w 2982964"/>
                <a:gd name="connsiteY404" fmla="*/ 2818774 h 2982355"/>
                <a:gd name="connsiteX405" fmla="*/ 993071 w 2982964"/>
                <a:gd name="connsiteY405" fmla="*/ 2754245 h 2982355"/>
                <a:gd name="connsiteX406" fmla="*/ 983331 w 2982964"/>
                <a:gd name="connsiteY406" fmla="*/ 2754245 h 2982355"/>
                <a:gd name="connsiteX407" fmla="*/ 980896 w 2982964"/>
                <a:gd name="connsiteY407" fmla="*/ 2893044 h 2982355"/>
                <a:gd name="connsiteX408" fmla="*/ 990636 w 2982964"/>
                <a:gd name="connsiteY408" fmla="*/ 2893044 h 2982355"/>
                <a:gd name="connsiteX409" fmla="*/ 993071 w 2982964"/>
                <a:gd name="connsiteY409" fmla="*/ 2754245 h 2982355"/>
                <a:gd name="connsiteX410" fmla="*/ 977243 w 2982964"/>
                <a:gd name="connsiteY410" fmla="*/ 2751809 h 2982355"/>
                <a:gd name="connsiteX411" fmla="*/ 969938 w 2982964"/>
                <a:gd name="connsiteY411" fmla="*/ 2745113 h 2982355"/>
                <a:gd name="connsiteX412" fmla="*/ 874970 w 2982964"/>
                <a:gd name="connsiteY412" fmla="*/ 2846168 h 2982355"/>
                <a:gd name="connsiteX413" fmla="*/ 882275 w 2982964"/>
                <a:gd name="connsiteY413" fmla="*/ 2852865 h 2982355"/>
                <a:gd name="connsiteX414" fmla="*/ 977243 w 2982964"/>
                <a:gd name="connsiteY414" fmla="*/ 2751809 h 2982355"/>
                <a:gd name="connsiteX415" fmla="*/ 868882 w 2982964"/>
                <a:gd name="connsiteY415" fmla="*/ 2701890 h 2982355"/>
                <a:gd name="connsiteX416" fmla="*/ 862186 w 2982964"/>
                <a:gd name="connsiteY416" fmla="*/ 2694585 h 2982355"/>
                <a:gd name="connsiteX417" fmla="*/ 758695 w 2982964"/>
                <a:gd name="connsiteY417" fmla="*/ 2787118 h 2982355"/>
                <a:gd name="connsiteX418" fmla="*/ 765392 w 2982964"/>
                <a:gd name="connsiteY418" fmla="*/ 2794423 h 2982355"/>
                <a:gd name="connsiteX419" fmla="*/ 868882 w 2982964"/>
                <a:gd name="connsiteY419" fmla="*/ 2701890 h 2982355"/>
                <a:gd name="connsiteX420" fmla="*/ 884710 w 2982964"/>
                <a:gd name="connsiteY420" fmla="*/ 2706152 h 2982355"/>
                <a:gd name="connsiteX421" fmla="*/ 874970 w 2982964"/>
                <a:gd name="connsiteY421" fmla="*/ 2705543 h 2982355"/>
                <a:gd name="connsiteX422" fmla="*/ 860360 w 2982964"/>
                <a:gd name="connsiteY422" fmla="*/ 2843125 h 2982355"/>
                <a:gd name="connsiteX423" fmla="*/ 870100 w 2982964"/>
                <a:gd name="connsiteY423" fmla="*/ 2844342 h 2982355"/>
                <a:gd name="connsiteX424" fmla="*/ 884710 w 2982964"/>
                <a:gd name="connsiteY424" fmla="*/ 2706152 h 2982355"/>
                <a:gd name="connsiteX425" fmla="*/ 649117 w 2982964"/>
                <a:gd name="connsiteY425" fmla="*/ 2718327 h 2982355"/>
                <a:gd name="connsiteX426" fmla="*/ 655205 w 2982964"/>
                <a:gd name="connsiteY426" fmla="*/ 2726241 h 2982355"/>
                <a:gd name="connsiteX427" fmla="*/ 766001 w 2982964"/>
                <a:gd name="connsiteY427" fmla="*/ 2643449 h 2982355"/>
                <a:gd name="connsiteX428" fmla="*/ 760522 w 2982964"/>
                <a:gd name="connsiteY428" fmla="*/ 2635535 h 2982355"/>
                <a:gd name="connsiteX429" fmla="*/ 649117 w 2982964"/>
                <a:gd name="connsiteY429" fmla="*/ 2718327 h 2982355"/>
                <a:gd name="connsiteX430" fmla="*/ 745302 w 2982964"/>
                <a:gd name="connsiteY430" fmla="*/ 2782857 h 2982355"/>
                <a:gd name="connsiteX431" fmla="*/ 754434 w 2982964"/>
                <a:gd name="connsiteY431" fmla="*/ 2784683 h 2982355"/>
                <a:gd name="connsiteX432" fmla="*/ 780611 w 2982964"/>
                <a:gd name="connsiteY432" fmla="*/ 2648928 h 2982355"/>
                <a:gd name="connsiteX433" fmla="*/ 771479 w 2982964"/>
                <a:gd name="connsiteY433" fmla="*/ 2647101 h 2982355"/>
                <a:gd name="connsiteX434" fmla="*/ 745302 w 2982964"/>
                <a:gd name="connsiteY434" fmla="*/ 2782857 h 2982355"/>
                <a:gd name="connsiteX435" fmla="*/ 683208 w 2982964"/>
                <a:gd name="connsiteY435" fmla="*/ 2582572 h 2982355"/>
                <a:gd name="connsiteX436" fmla="*/ 673468 w 2982964"/>
                <a:gd name="connsiteY436" fmla="*/ 2580137 h 2982355"/>
                <a:gd name="connsiteX437" fmla="*/ 635724 w 2982964"/>
                <a:gd name="connsiteY437" fmla="*/ 2713457 h 2982355"/>
                <a:gd name="connsiteX438" fmla="*/ 644856 w 2982964"/>
                <a:gd name="connsiteY438" fmla="*/ 2716501 h 2982355"/>
                <a:gd name="connsiteX439" fmla="*/ 683208 w 2982964"/>
                <a:gd name="connsiteY439" fmla="*/ 2582572 h 2982355"/>
                <a:gd name="connsiteX440" fmla="*/ 545626 w 2982964"/>
                <a:gd name="connsiteY440" fmla="*/ 2640405 h 2982355"/>
                <a:gd name="connsiteX441" fmla="*/ 550497 w 2982964"/>
                <a:gd name="connsiteY441" fmla="*/ 2648928 h 2982355"/>
                <a:gd name="connsiteX442" fmla="*/ 668598 w 2982964"/>
                <a:gd name="connsiteY442" fmla="*/ 2575875 h 2982355"/>
                <a:gd name="connsiteX443" fmla="*/ 663119 w 2982964"/>
                <a:gd name="connsiteY443" fmla="*/ 2567353 h 2982355"/>
                <a:gd name="connsiteX444" fmla="*/ 545626 w 2982964"/>
                <a:gd name="connsiteY444" fmla="*/ 2640405 h 2982355"/>
                <a:gd name="connsiteX445" fmla="*/ 591284 w 2982964"/>
                <a:gd name="connsiteY445" fmla="*/ 2507693 h 2982355"/>
                <a:gd name="connsiteX446" fmla="*/ 582153 w 2982964"/>
                <a:gd name="connsiteY446" fmla="*/ 2504041 h 2982355"/>
                <a:gd name="connsiteX447" fmla="*/ 532842 w 2982964"/>
                <a:gd name="connsiteY447" fmla="*/ 2633708 h 2982355"/>
                <a:gd name="connsiteX448" fmla="*/ 541974 w 2982964"/>
                <a:gd name="connsiteY448" fmla="*/ 2637361 h 2982355"/>
                <a:gd name="connsiteX449" fmla="*/ 591284 w 2982964"/>
                <a:gd name="connsiteY449" fmla="*/ 2507693 h 2982355"/>
                <a:gd name="connsiteX450" fmla="*/ 576673 w 2982964"/>
                <a:gd name="connsiteY450" fmla="*/ 2499779 h 2982355"/>
                <a:gd name="connsiteX451" fmla="*/ 572412 w 2982964"/>
                <a:gd name="connsiteY451" fmla="*/ 2491257 h 2982355"/>
                <a:gd name="connsiteX452" fmla="*/ 448832 w 2982964"/>
                <a:gd name="connsiteY452" fmla="*/ 2553960 h 2982355"/>
                <a:gd name="connsiteX453" fmla="*/ 453094 w 2982964"/>
                <a:gd name="connsiteY453" fmla="*/ 2562483 h 2982355"/>
                <a:gd name="connsiteX454" fmla="*/ 576673 w 2982964"/>
                <a:gd name="connsiteY454" fmla="*/ 2499779 h 2982355"/>
                <a:gd name="connsiteX455" fmla="*/ 506057 w 2982964"/>
                <a:gd name="connsiteY455" fmla="*/ 2425510 h 2982355"/>
                <a:gd name="connsiteX456" fmla="*/ 497534 w 2982964"/>
                <a:gd name="connsiteY456" fmla="*/ 2421248 h 2982355"/>
                <a:gd name="connsiteX457" fmla="*/ 436657 w 2982964"/>
                <a:gd name="connsiteY457" fmla="*/ 2546046 h 2982355"/>
                <a:gd name="connsiteX458" fmla="*/ 445180 w 2982964"/>
                <a:gd name="connsiteY458" fmla="*/ 2550307 h 2982355"/>
                <a:gd name="connsiteX459" fmla="*/ 506057 w 2982964"/>
                <a:gd name="connsiteY459" fmla="*/ 2425510 h 2982355"/>
                <a:gd name="connsiteX460" fmla="*/ 280204 w 2982964"/>
                <a:gd name="connsiteY460" fmla="*/ 2356719 h 2982355"/>
                <a:gd name="connsiteX461" fmla="*/ 283248 w 2982964"/>
                <a:gd name="connsiteY461" fmla="*/ 2366459 h 2982355"/>
                <a:gd name="connsiteX462" fmla="*/ 415959 w 2982964"/>
                <a:gd name="connsiteY462" fmla="*/ 2326280 h 2982355"/>
                <a:gd name="connsiteX463" fmla="*/ 412915 w 2982964"/>
                <a:gd name="connsiteY463" fmla="*/ 2317149 h 2982355"/>
                <a:gd name="connsiteX464" fmla="*/ 280204 w 2982964"/>
                <a:gd name="connsiteY464" fmla="*/ 2356719 h 2982355"/>
                <a:gd name="connsiteX465" fmla="*/ 359952 w 2982964"/>
                <a:gd name="connsiteY465" fmla="*/ 2458992 h 2982355"/>
                <a:gd name="connsiteX466" fmla="*/ 363605 w 2982964"/>
                <a:gd name="connsiteY466" fmla="*/ 2468124 h 2982355"/>
                <a:gd name="connsiteX467" fmla="*/ 492664 w 2982964"/>
                <a:gd name="connsiteY467" fmla="*/ 2416378 h 2982355"/>
                <a:gd name="connsiteX468" fmla="*/ 489011 w 2982964"/>
                <a:gd name="connsiteY468" fmla="*/ 2407855 h 2982355"/>
                <a:gd name="connsiteX469" fmla="*/ 359952 w 2982964"/>
                <a:gd name="connsiteY469" fmla="*/ 2458992 h 2982355"/>
                <a:gd name="connsiteX470" fmla="*/ 348385 w 2982964"/>
                <a:gd name="connsiteY470" fmla="*/ 2449861 h 2982355"/>
                <a:gd name="connsiteX471" fmla="*/ 356908 w 2982964"/>
                <a:gd name="connsiteY471" fmla="*/ 2455339 h 2982355"/>
                <a:gd name="connsiteX472" fmla="*/ 428134 w 2982964"/>
                <a:gd name="connsiteY472" fmla="*/ 2336021 h 2982355"/>
                <a:gd name="connsiteX473" fmla="*/ 419611 w 2982964"/>
                <a:gd name="connsiteY473" fmla="*/ 2330542 h 2982355"/>
                <a:gd name="connsiteX474" fmla="*/ 348385 w 2982964"/>
                <a:gd name="connsiteY474" fmla="*/ 2449861 h 2982355"/>
                <a:gd name="connsiteX475" fmla="*/ 358735 w 2982964"/>
                <a:gd name="connsiteY475" fmla="*/ 2240444 h 2982355"/>
                <a:gd name="connsiteX476" fmla="*/ 350821 w 2982964"/>
                <a:gd name="connsiteY476" fmla="*/ 2234965 h 2982355"/>
                <a:gd name="connsiteX477" fmla="*/ 269246 w 2982964"/>
                <a:gd name="connsiteY477" fmla="*/ 2346979 h 2982355"/>
                <a:gd name="connsiteX478" fmla="*/ 277160 w 2982964"/>
                <a:gd name="connsiteY478" fmla="*/ 2352458 h 2982355"/>
                <a:gd name="connsiteX479" fmla="*/ 358735 w 2982964"/>
                <a:gd name="connsiteY479" fmla="*/ 2240444 h 2982355"/>
                <a:gd name="connsiteX480" fmla="*/ 347168 w 2982964"/>
                <a:gd name="connsiteY480" fmla="*/ 2228878 h 2982355"/>
                <a:gd name="connsiteX481" fmla="*/ 345342 w 2982964"/>
                <a:gd name="connsiteY481" fmla="*/ 2219137 h 2982355"/>
                <a:gd name="connsiteX482" fmla="*/ 209586 w 2982964"/>
                <a:gd name="connsiteY482" fmla="*/ 2247749 h 2982355"/>
                <a:gd name="connsiteX483" fmla="*/ 211413 w 2982964"/>
                <a:gd name="connsiteY483" fmla="*/ 2257490 h 2982355"/>
                <a:gd name="connsiteX484" fmla="*/ 347168 w 2982964"/>
                <a:gd name="connsiteY484" fmla="*/ 2228878 h 2982355"/>
                <a:gd name="connsiteX485" fmla="*/ 297858 w 2982964"/>
                <a:gd name="connsiteY485" fmla="*/ 2138780 h 2982355"/>
                <a:gd name="connsiteX486" fmla="*/ 290552 w 2982964"/>
                <a:gd name="connsiteY486" fmla="*/ 2132692 h 2982355"/>
                <a:gd name="connsiteX487" fmla="*/ 199846 w 2982964"/>
                <a:gd name="connsiteY487" fmla="*/ 2237400 h 2982355"/>
                <a:gd name="connsiteX488" fmla="*/ 207152 w 2982964"/>
                <a:gd name="connsiteY488" fmla="*/ 2243488 h 2982355"/>
                <a:gd name="connsiteX489" fmla="*/ 297858 w 2982964"/>
                <a:gd name="connsiteY489" fmla="*/ 2138780 h 2982355"/>
                <a:gd name="connsiteX490" fmla="*/ 148101 w 2982964"/>
                <a:gd name="connsiteY490" fmla="*/ 2133301 h 2982355"/>
                <a:gd name="connsiteX491" fmla="*/ 149319 w 2982964"/>
                <a:gd name="connsiteY491" fmla="*/ 2143041 h 2982355"/>
                <a:gd name="connsiteX492" fmla="*/ 286900 w 2982964"/>
                <a:gd name="connsiteY492" fmla="*/ 2126605 h 2982355"/>
                <a:gd name="connsiteX493" fmla="*/ 286291 w 2982964"/>
                <a:gd name="connsiteY493" fmla="*/ 2116864 h 2982355"/>
                <a:gd name="connsiteX494" fmla="*/ 148101 w 2982964"/>
                <a:gd name="connsiteY494" fmla="*/ 2133301 h 2982355"/>
                <a:gd name="connsiteX495" fmla="*/ 139578 w 2982964"/>
                <a:gd name="connsiteY495" fmla="*/ 2121734 h 2982355"/>
                <a:gd name="connsiteX496" fmla="*/ 146275 w 2982964"/>
                <a:gd name="connsiteY496" fmla="*/ 2128431 h 2982355"/>
                <a:gd name="connsiteX497" fmla="*/ 246112 w 2982964"/>
                <a:gd name="connsiteY497" fmla="*/ 2031637 h 2982355"/>
                <a:gd name="connsiteX498" fmla="*/ 239416 w 2982964"/>
                <a:gd name="connsiteY498" fmla="*/ 2024940 h 2982355"/>
                <a:gd name="connsiteX499" fmla="*/ 139578 w 2982964"/>
                <a:gd name="connsiteY499" fmla="*/ 2121734 h 2982355"/>
                <a:gd name="connsiteX500" fmla="*/ 89659 w 2982964"/>
                <a:gd name="connsiteY500" fmla="*/ 2001807 h 2982355"/>
                <a:gd name="connsiteX501" fmla="*/ 95747 w 2982964"/>
                <a:gd name="connsiteY501" fmla="*/ 2009112 h 2982355"/>
                <a:gd name="connsiteX502" fmla="*/ 202890 w 2982964"/>
                <a:gd name="connsiteY502" fmla="*/ 1921450 h 2982355"/>
                <a:gd name="connsiteX503" fmla="*/ 196802 w 2982964"/>
                <a:gd name="connsiteY503" fmla="*/ 1914144 h 2982355"/>
                <a:gd name="connsiteX504" fmla="*/ 89659 w 2982964"/>
                <a:gd name="connsiteY504" fmla="*/ 2001807 h 2982355"/>
                <a:gd name="connsiteX505" fmla="*/ 97573 w 2982964"/>
                <a:gd name="connsiteY505" fmla="*/ 2013982 h 2982355"/>
                <a:gd name="connsiteX506" fmla="*/ 97573 w 2982964"/>
                <a:gd name="connsiteY506" fmla="*/ 2023723 h 2982355"/>
                <a:gd name="connsiteX507" fmla="*/ 236372 w 2982964"/>
                <a:gd name="connsiteY507" fmla="*/ 2018853 h 2982355"/>
                <a:gd name="connsiteX508" fmla="*/ 235763 w 2982964"/>
                <a:gd name="connsiteY508" fmla="*/ 2009112 h 2982355"/>
                <a:gd name="connsiteX509" fmla="*/ 97573 w 2982964"/>
                <a:gd name="connsiteY509" fmla="*/ 2013982 h 2982355"/>
                <a:gd name="connsiteX510" fmla="*/ 57394 w 2982964"/>
                <a:gd name="connsiteY510" fmla="*/ 1890402 h 2982355"/>
                <a:gd name="connsiteX511" fmla="*/ 57394 w 2982964"/>
                <a:gd name="connsiteY511" fmla="*/ 1900143 h 2982355"/>
                <a:gd name="connsiteX512" fmla="*/ 195585 w 2982964"/>
                <a:gd name="connsiteY512" fmla="*/ 1908057 h 2982355"/>
                <a:gd name="connsiteX513" fmla="*/ 196193 w 2982964"/>
                <a:gd name="connsiteY513" fmla="*/ 1898925 h 2982355"/>
                <a:gd name="connsiteX514" fmla="*/ 57394 w 2982964"/>
                <a:gd name="connsiteY514" fmla="*/ 1890402 h 2982355"/>
                <a:gd name="connsiteX515" fmla="*/ 143839 w 2982964"/>
                <a:gd name="connsiteY515" fmla="*/ 1682813 h 2982355"/>
                <a:gd name="connsiteX516" fmla="*/ 22694 w 2982964"/>
                <a:gd name="connsiteY516" fmla="*/ 1750386 h 2982355"/>
                <a:gd name="connsiteX517" fmla="*/ 27565 w 2982964"/>
                <a:gd name="connsiteY517" fmla="*/ 1758909 h 2982355"/>
                <a:gd name="connsiteX518" fmla="*/ 148710 w 2982964"/>
                <a:gd name="connsiteY518" fmla="*/ 1691335 h 2982355"/>
                <a:gd name="connsiteX519" fmla="*/ 143839 w 2982964"/>
                <a:gd name="connsiteY519" fmla="*/ 1682813 h 2982355"/>
                <a:gd name="connsiteX520" fmla="*/ 170625 w 2982964"/>
                <a:gd name="connsiteY520" fmla="*/ 1807610 h 2982355"/>
                <a:gd name="connsiteX521" fmla="*/ 165146 w 2982964"/>
                <a:gd name="connsiteY521" fmla="*/ 1799696 h 2982355"/>
                <a:gd name="connsiteX522" fmla="*/ 50698 w 2982964"/>
                <a:gd name="connsiteY522" fmla="*/ 1877618 h 2982355"/>
                <a:gd name="connsiteX523" fmla="*/ 56177 w 2982964"/>
                <a:gd name="connsiteY523" fmla="*/ 1885532 h 2982355"/>
                <a:gd name="connsiteX524" fmla="*/ 170625 w 2982964"/>
                <a:gd name="connsiteY524" fmla="*/ 1807610 h 2982355"/>
                <a:gd name="connsiteX525" fmla="*/ 163929 w 2982964"/>
                <a:gd name="connsiteY525" fmla="*/ 1793000 h 2982355"/>
                <a:gd name="connsiteX526" fmla="*/ 165755 w 2982964"/>
                <a:gd name="connsiteY526" fmla="*/ 1783868 h 2982355"/>
                <a:gd name="connsiteX527" fmla="*/ 28174 w 2982964"/>
                <a:gd name="connsiteY527" fmla="*/ 1763779 h 2982355"/>
                <a:gd name="connsiteX528" fmla="*/ 26956 w 2982964"/>
                <a:gd name="connsiteY528" fmla="*/ 1773519 h 2982355"/>
                <a:gd name="connsiteX529" fmla="*/ 163929 w 2982964"/>
                <a:gd name="connsiteY529" fmla="*/ 1793000 h 2982355"/>
                <a:gd name="connsiteX530" fmla="*/ 135926 w 2982964"/>
                <a:gd name="connsiteY530" fmla="*/ 1573843 h 2982355"/>
                <a:gd name="connsiteX531" fmla="*/ 132273 w 2982964"/>
                <a:gd name="connsiteY531" fmla="*/ 1564712 h 2982355"/>
                <a:gd name="connsiteX532" fmla="*/ 5649 w 2982964"/>
                <a:gd name="connsiteY532" fmla="*/ 1621327 h 2982355"/>
                <a:gd name="connsiteX533" fmla="*/ 9302 w 2982964"/>
                <a:gd name="connsiteY533" fmla="*/ 1629850 h 2982355"/>
                <a:gd name="connsiteX534" fmla="*/ 135926 w 2982964"/>
                <a:gd name="connsiteY534" fmla="*/ 1573843 h 2982355"/>
                <a:gd name="connsiteX535" fmla="*/ 7475 w 2982964"/>
                <a:gd name="connsiteY535" fmla="*/ 1644460 h 2982355"/>
                <a:gd name="connsiteX536" fmla="*/ 142622 w 2982964"/>
                <a:gd name="connsiteY536" fmla="*/ 1676116 h 2982355"/>
                <a:gd name="connsiteX537" fmla="*/ 144448 w 2982964"/>
                <a:gd name="connsiteY537" fmla="*/ 1666985 h 2982355"/>
                <a:gd name="connsiteX538" fmla="*/ 9302 w 2982964"/>
                <a:gd name="connsiteY538" fmla="*/ 1635329 h 2982355"/>
                <a:gd name="connsiteX539" fmla="*/ 7475 w 2982964"/>
                <a:gd name="connsiteY539" fmla="*/ 1644460 h 2982355"/>
                <a:gd name="connsiteX540" fmla="*/ -439 w 2982964"/>
                <a:gd name="connsiteY540" fmla="*/ 1491659 h 2982355"/>
                <a:gd name="connsiteX541" fmla="*/ 3214 w 2982964"/>
                <a:gd name="connsiteY541" fmla="*/ 1500791 h 2982355"/>
                <a:gd name="connsiteX542" fmla="*/ 134099 w 2982964"/>
                <a:gd name="connsiteY542" fmla="*/ 1455133 h 2982355"/>
                <a:gd name="connsiteX543" fmla="*/ 131055 w 2982964"/>
                <a:gd name="connsiteY543" fmla="*/ 1446002 h 2982355"/>
                <a:gd name="connsiteX544" fmla="*/ -439 w 2982964"/>
                <a:gd name="connsiteY544" fmla="*/ 1491659 h 2982355"/>
                <a:gd name="connsiteX545" fmla="*/ 3214 w 2982964"/>
                <a:gd name="connsiteY545" fmla="*/ 1505661 h 2982355"/>
                <a:gd name="connsiteX546" fmla="*/ 170 w 2982964"/>
                <a:gd name="connsiteY546" fmla="*/ 1514793 h 2982355"/>
                <a:gd name="connsiteX547" fmla="*/ 131664 w 2982964"/>
                <a:gd name="connsiteY547" fmla="*/ 1558015 h 2982355"/>
                <a:gd name="connsiteX548" fmla="*/ 134708 w 2982964"/>
                <a:gd name="connsiteY548" fmla="*/ 1548884 h 2982355"/>
                <a:gd name="connsiteX549" fmla="*/ 3214 w 2982964"/>
                <a:gd name="connsiteY549" fmla="*/ 1505661 h 2982355"/>
                <a:gd name="connsiteX550" fmla="*/ 142013 w 2982964"/>
                <a:gd name="connsiteY550" fmla="*/ 1337032 h 2982355"/>
                <a:gd name="connsiteX551" fmla="*/ 139578 w 2982964"/>
                <a:gd name="connsiteY551" fmla="*/ 1327901 h 2982355"/>
                <a:gd name="connsiteX552" fmla="*/ 5040 w 2982964"/>
                <a:gd name="connsiteY552" fmla="*/ 1361992 h 2982355"/>
                <a:gd name="connsiteX553" fmla="*/ 7475 w 2982964"/>
                <a:gd name="connsiteY553" fmla="*/ 1371123 h 2982355"/>
                <a:gd name="connsiteX554" fmla="*/ 142013 w 2982964"/>
                <a:gd name="connsiteY554" fmla="*/ 1337032 h 2982355"/>
                <a:gd name="connsiteX555" fmla="*/ 3823 w 2982964"/>
                <a:gd name="connsiteY555" fmla="*/ 1384516 h 2982355"/>
                <a:gd name="connsiteX556" fmla="*/ 131055 w 2982964"/>
                <a:gd name="connsiteY556" fmla="*/ 1439305 h 2982355"/>
                <a:gd name="connsiteX557" fmla="*/ 134708 w 2982964"/>
                <a:gd name="connsiteY557" fmla="*/ 1430783 h 2982355"/>
                <a:gd name="connsiteX558" fmla="*/ 6867 w 2982964"/>
                <a:gd name="connsiteY558" fmla="*/ 1375993 h 2982355"/>
                <a:gd name="connsiteX559" fmla="*/ 3823 w 2982964"/>
                <a:gd name="connsiteY559" fmla="*/ 1384516 h 2982355"/>
                <a:gd name="connsiteX560" fmla="*/ 160885 w 2982964"/>
                <a:gd name="connsiteY560" fmla="*/ 1220149 h 2982355"/>
                <a:gd name="connsiteX561" fmla="*/ 159667 w 2982964"/>
                <a:gd name="connsiteY561" fmla="*/ 1210408 h 2982355"/>
                <a:gd name="connsiteX562" fmla="*/ 22694 w 2982964"/>
                <a:gd name="connsiteY562" fmla="*/ 1232324 h 2982355"/>
                <a:gd name="connsiteX563" fmla="*/ 24521 w 2982964"/>
                <a:gd name="connsiteY563" fmla="*/ 1242064 h 2982355"/>
                <a:gd name="connsiteX564" fmla="*/ 160885 w 2982964"/>
                <a:gd name="connsiteY564" fmla="*/ 1220149 h 2982355"/>
                <a:gd name="connsiteX565" fmla="*/ 23303 w 2982964"/>
                <a:gd name="connsiteY565" fmla="*/ 1246935 h 2982355"/>
                <a:gd name="connsiteX566" fmla="*/ 18433 w 2982964"/>
                <a:gd name="connsiteY566" fmla="*/ 1255457 h 2982355"/>
                <a:gd name="connsiteX567" fmla="*/ 140796 w 2982964"/>
                <a:gd name="connsiteY567" fmla="*/ 1320596 h 2982355"/>
                <a:gd name="connsiteX568" fmla="*/ 145666 w 2982964"/>
                <a:gd name="connsiteY568" fmla="*/ 1312073 h 2982355"/>
                <a:gd name="connsiteX569" fmla="*/ 23303 w 2982964"/>
                <a:gd name="connsiteY569" fmla="*/ 1246935 h 2982355"/>
                <a:gd name="connsiteX570" fmla="*/ 189497 w 2982964"/>
                <a:gd name="connsiteY570" fmla="*/ 1105092 h 2982355"/>
                <a:gd name="connsiteX571" fmla="*/ 188279 w 2982964"/>
                <a:gd name="connsiteY571" fmla="*/ 1095351 h 2982355"/>
                <a:gd name="connsiteX572" fmla="*/ 50089 w 2982964"/>
                <a:gd name="connsiteY572" fmla="*/ 1105700 h 2982355"/>
                <a:gd name="connsiteX573" fmla="*/ 50698 w 2982964"/>
                <a:gd name="connsiteY573" fmla="*/ 1115441 h 2982355"/>
                <a:gd name="connsiteX574" fmla="*/ 189497 w 2982964"/>
                <a:gd name="connsiteY574" fmla="*/ 1105092 h 2982355"/>
                <a:gd name="connsiteX575" fmla="*/ 160885 w 2982964"/>
                <a:gd name="connsiteY575" fmla="*/ 1204321 h 2982355"/>
                <a:gd name="connsiteX576" fmla="*/ 166364 w 2982964"/>
                <a:gd name="connsiteY576" fmla="*/ 1195798 h 2982355"/>
                <a:gd name="connsiteX577" fmla="*/ 50089 w 2982964"/>
                <a:gd name="connsiteY577" fmla="*/ 1119702 h 2982355"/>
                <a:gd name="connsiteX578" fmla="*/ 44610 w 2982964"/>
                <a:gd name="connsiteY578" fmla="*/ 1128225 h 2982355"/>
                <a:gd name="connsiteX579" fmla="*/ 160885 w 2982964"/>
                <a:gd name="connsiteY579" fmla="*/ 1204321 h 2982355"/>
                <a:gd name="connsiteX580" fmla="*/ 228458 w 2982964"/>
                <a:gd name="connsiteY580" fmla="*/ 993078 h 2982355"/>
                <a:gd name="connsiteX581" fmla="*/ 228458 w 2982964"/>
                <a:gd name="connsiteY581" fmla="*/ 983338 h 2982355"/>
                <a:gd name="connsiteX582" fmla="*/ 90268 w 2982964"/>
                <a:gd name="connsiteY582" fmla="*/ 980903 h 2982355"/>
                <a:gd name="connsiteX583" fmla="*/ 89659 w 2982964"/>
                <a:gd name="connsiteY583" fmla="*/ 990643 h 2982355"/>
                <a:gd name="connsiteX584" fmla="*/ 228458 w 2982964"/>
                <a:gd name="connsiteY584" fmla="*/ 993078 h 2982355"/>
                <a:gd name="connsiteX585" fmla="*/ 190715 w 2982964"/>
                <a:gd name="connsiteY585" fmla="*/ 1089264 h 2982355"/>
                <a:gd name="connsiteX586" fmla="*/ 196802 w 2982964"/>
                <a:gd name="connsiteY586" fmla="*/ 1081350 h 2982355"/>
                <a:gd name="connsiteX587" fmla="*/ 87833 w 2982964"/>
                <a:gd name="connsiteY587" fmla="*/ 995513 h 2982355"/>
                <a:gd name="connsiteX588" fmla="*/ 81745 w 2982964"/>
                <a:gd name="connsiteY588" fmla="*/ 1003427 h 2982355"/>
                <a:gd name="connsiteX589" fmla="*/ 190715 w 2982964"/>
                <a:gd name="connsiteY589" fmla="*/ 1089264 h 2982355"/>
                <a:gd name="connsiteX590" fmla="*/ 139578 w 2982964"/>
                <a:gd name="connsiteY590" fmla="*/ 860976 h 2982355"/>
                <a:gd name="connsiteX591" fmla="*/ 138969 w 2982964"/>
                <a:gd name="connsiteY591" fmla="*/ 870716 h 2982355"/>
                <a:gd name="connsiteX592" fmla="*/ 276551 w 2982964"/>
                <a:gd name="connsiteY592" fmla="*/ 885326 h 2982355"/>
                <a:gd name="connsiteX593" fmla="*/ 277768 w 2982964"/>
                <a:gd name="connsiteY593" fmla="*/ 875586 h 2982355"/>
                <a:gd name="connsiteX594" fmla="*/ 139578 w 2982964"/>
                <a:gd name="connsiteY594" fmla="*/ 860976 h 2982355"/>
                <a:gd name="connsiteX595" fmla="*/ 136534 w 2982964"/>
                <a:gd name="connsiteY595" fmla="*/ 875586 h 2982355"/>
                <a:gd name="connsiteX596" fmla="*/ 129838 w 2982964"/>
                <a:gd name="connsiteY596" fmla="*/ 882282 h 2982355"/>
                <a:gd name="connsiteX597" fmla="*/ 230893 w 2982964"/>
                <a:gd name="connsiteY597" fmla="*/ 977250 h 2982355"/>
                <a:gd name="connsiteX598" fmla="*/ 237590 w 2982964"/>
                <a:gd name="connsiteY598" fmla="*/ 970554 h 2982355"/>
                <a:gd name="connsiteX599" fmla="*/ 136534 w 2982964"/>
                <a:gd name="connsiteY599" fmla="*/ 875586 h 2982355"/>
                <a:gd name="connsiteX600" fmla="*/ 333775 w 2982964"/>
                <a:gd name="connsiteY600" fmla="*/ 781836 h 2982355"/>
                <a:gd name="connsiteX601" fmla="*/ 335601 w 2982964"/>
                <a:gd name="connsiteY601" fmla="*/ 772095 h 2982355"/>
                <a:gd name="connsiteX602" fmla="*/ 199846 w 2982964"/>
                <a:gd name="connsiteY602" fmla="*/ 745918 h 2982355"/>
                <a:gd name="connsiteX603" fmla="*/ 198020 w 2982964"/>
                <a:gd name="connsiteY603" fmla="*/ 755659 h 2982355"/>
                <a:gd name="connsiteX604" fmla="*/ 333775 w 2982964"/>
                <a:gd name="connsiteY604" fmla="*/ 781836 h 2982355"/>
                <a:gd name="connsiteX605" fmla="*/ 188279 w 2982964"/>
                <a:gd name="connsiteY605" fmla="*/ 766008 h 2982355"/>
                <a:gd name="connsiteX606" fmla="*/ 280812 w 2982964"/>
                <a:gd name="connsiteY606" fmla="*/ 869498 h 2982355"/>
                <a:gd name="connsiteX607" fmla="*/ 288118 w 2982964"/>
                <a:gd name="connsiteY607" fmla="*/ 862802 h 2982355"/>
                <a:gd name="connsiteX608" fmla="*/ 195585 w 2982964"/>
                <a:gd name="connsiteY608" fmla="*/ 759920 h 2982355"/>
                <a:gd name="connsiteX609" fmla="*/ 188279 w 2982964"/>
                <a:gd name="connsiteY609" fmla="*/ 766008 h 2982355"/>
                <a:gd name="connsiteX610" fmla="*/ 269246 w 2982964"/>
                <a:gd name="connsiteY610" fmla="*/ 636340 h 2982355"/>
                <a:gd name="connsiteX611" fmla="*/ 266811 w 2982964"/>
                <a:gd name="connsiteY611" fmla="*/ 645472 h 2982355"/>
                <a:gd name="connsiteX612" fmla="*/ 400740 w 2982964"/>
                <a:gd name="connsiteY612" fmla="*/ 683215 h 2982355"/>
                <a:gd name="connsiteX613" fmla="*/ 402566 w 2982964"/>
                <a:gd name="connsiteY613" fmla="*/ 674084 h 2982355"/>
                <a:gd name="connsiteX614" fmla="*/ 269246 w 2982964"/>
                <a:gd name="connsiteY614" fmla="*/ 636340 h 2982355"/>
                <a:gd name="connsiteX615" fmla="*/ 263767 w 2982964"/>
                <a:gd name="connsiteY615" fmla="*/ 649733 h 2982355"/>
                <a:gd name="connsiteX616" fmla="*/ 255853 w 2982964"/>
                <a:gd name="connsiteY616" fmla="*/ 655821 h 2982355"/>
                <a:gd name="connsiteX617" fmla="*/ 338645 w 2982964"/>
                <a:gd name="connsiteY617" fmla="*/ 766617 h 2982355"/>
                <a:gd name="connsiteX618" fmla="*/ 346559 w 2982964"/>
                <a:gd name="connsiteY618" fmla="*/ 761138 h 2982355"/>
                <a:gd name="connsiteX619" fmla="*/ 263767 w 2982964"/>
                <a:gd name="connsiteY619" fmla="*/ 649733 h 2982355"/>
                <a:gd name="connsiteX620" fmla="*/ 348385 w 2982964"/>
                <a:gd name="connsiteY620" fmla="*/ 532850 h 2982355"/>
                <a:gd name="connsiteX621" fmla="*/ 345342 w 2982964"/>
                <a:gd name="connsiteY621" fmla="*/ 541981 h 2982355"/>
                <a:gd name="connsiteX622" fmla="*/ 475009 w 2982964"/>
                <a:gd name="connsiteY622" fmla="*/ 591291 h 2982355"/>
                <a:gd name="connsiteX623" fmla="*/ 478053 w 2982964"/>
                <a:gd name="connsiteY623" fmla="*/ 582160 h 2982355"/>
                <a:gd name="connsiteX624" fmla="*/ 348385 w 2982964"/>
                <a:gd name="connsiteY624" fmla="*/ 532850 h 2982355"/>
                <a:gd name="connsiteX625" fmla="*/ 342298 w 2982964"/>
                <a:gd name="connsiteY625" fmla="*/ 545634 h 2982355"/>
                <a:gd name="connsiteX626" fmla="*/ 333775 w 2982964"/>
                <a:gd name="connsiteY626" fmla="*/ 551113 h 2982355"/>
                <a:gd name="connsiteX627" fmla="*/ 406827 w 2982964"/>
                <a:gd name="connsiteY627" fmla="*/ 668605 h 2982355"/>
                <a:gd name="connsiteX628" fmla="*/ 415350 w 2982964"/>
                <a:gd name="connsiteY628" fmla="*/ 663126 h 2982355"/>
                <a:gd name="connsiteX629" fmla="*/ 342298 w 2982964"/>
                <a:gd name="connsiteY629" fmla="*/ 545634 h 2982355"/>
                <a:gd name="connsiteX630" fmla="*/ 557193 w 2982964"/>
                <a:gd name="connsiteY630" fmla="*/ 506064 h 2982355"/>
                <a:gd name="connsiteX631" fmla="*/ 561454 w 2982964"/>
                <a:gd name="connsiteY631" fmla="*/ 496932 h 2982355"/>
                <a:gd name="connsiteX632" fmla="*/ 436657 w 2982964"/>
                <a:gd name="connsiteY632" fmla="*/ 436664 h 2982355"/>
                <a:gd name="connsiteX633" fmla="*/ 432396 w 2982964"/>
                <a:gd name="connsiteY633" fmla="*/ 445187 h 2982355"/>
                <a:gd name="connsiteX634" fmla="*/ 557193 w 2982964"/>
                <a:gd name="connsiteY634" fmla="*/ 506064 h 2982355"/>
                <a:gd name="connsiteX635" fmla="*/ 420220 w 2982964"/>
                <a:gd name="connsiteY635" fmla="*/ 453710 h 2982355"/>
                <a:gd name="connsiteX636" fmla="*/ 482923 w 2982964"/>
                <a:gd name="connsiteY636" fmla="*/ 577290 h 2982355"/>
                <a:gd name="connsiteX637" fmla="*/ 491446 w 2982964"/>
                <a:gd name="connsiteY637" fmla="*/ 572419 h 2982355"/>
                <a:gd name="connsiteX638" fmla="*/ 429352 w 2982964"/>
                <a:gd name="connsiteY638" fmla="*/ 448840 h 2982355"/>
                <a:gd name="connsiteX639" fmla="*/ 420220 w 2982964"/>
                <a:gd name="connsiteY639" fmla="*/ 453710 h 2982355"/>
                <a:gd name="connsiteX640" fmla="*/ 532233 w 2982964"/>
                <a:gd name="connsiteY640" fmla="*/ 349002 h 2982355"/>
                <a:gd name="connsiteX641" fmla="*/ 527363 w 2982964"/>
                <a:gd name="connsiteY641" fmla="*/ 357524 h 2982355"/>
                <a:gd name="connsiteX642" fmla="*/ 646682 w 2982964"/>
                <a:gd name="connsiteY642" fmla="*/ 428750 h 2982355"/>
                <a:gd name="connsiteX643" fmla="*/ 651552 w 2982964"/>
                <a:gd name="connsiteY643" fmla="*/ 420227 h 2982355"/>
                <a:gd name="connsiteX644" fmla="*/ 532233 w 2982964"/>
                <a:gd name="connsiteY644" fmla="*/ 349002 h 2982355"/>
                <a:gd name="connsiteX645" fmla="*/ 523711 w 2982964"/>
                <a:gd name="connsiteY645" fmla="*/ 360568 h 2982355"/>
                <a:gd name="connsiteX646" fmla="*/ 514579 w 2982964"/>
                <a:gd name="connsiteY646" fmla="*/ 364221 h 2982355"/>
                <a:gd name="connsiteX647" fmla="*/ 566325 w 2982964"/>
                <a:gd name="connsiteY647" fmla="*/ 493280 h 2982355"/>
                <a:gd name="connsiteX648" fmla="*/ 575456 w 2982964"/>
                <a:gd name="connsiteY648" fmla="*/ 489627 h 2982355"/>
                <a:gd name="connsiteX649" fmla="*/ 523711 w 2982964"/>
                <a:gd name="connsiteY649" fmla="*/ 360568 h 2982355"/>
                <a:gd name="connsiteX650" fmla="*/ 635724 w 2982964"/>
                <a:gd name="connsiteY650" fmla="*/ 269862 h 2982355"/>
                <a:gd name="connsiteX651" fmla="*/ 630245 w 2982964"/>
                <a:gd name="connsiteY651" fmla="*/ 277776 h 2982355"/>
                <a:gd name="connsiteX652" fmla="*/ 742258 w 2982964"/>
                <a:gd name="connsiteY652" fmla="*/ 358742 h 2982355"/>
                <a:gd name="connsiteX653" fmla="*/ 747738 w 2982964"/>
                <a:gd name="connsiteY653" fmla="*/ 350828 h 2982355"/>
                <a:gd name="connsiteX654" fmla="*/ 635724 w 2982964"/>
                <a:gd name="connsiteY654" fmla="*/ 269862 h 2982355"/>
                <a:gd name="connsiteX655" fmla="*/ 625984 w 2982964"/>
                <a:gd name="connsiteY655" fmla="*/ 280820 h 2982355"/>
                <a:gd name="connsiteX656" fmla="*/ 616852 w 2982964"/>
                <a:gd name="connsiteY656" fmla="*/ 283863 h 2982355"/>
                <a:gd name="connsiteX657" fmla="*/ 657031 w 2982964"/>
                <a:gd name="connsiteY657" fmla="*/ 416575 h 2982355"/>
                <a:gd name="connsiteX658" fmla="*/ 666771 w 2982964"/>
                <a:gd name="connsiteY658" fmla="*/ 414140 h 2982355"/>
                <a:gd name="connsiteX659" fmla="*/ 625984 w 2982964"/>
                <a:gd name="connsiteY659" fmla="*/ 280820 h 2982355"/>
                <a:gd name="connsiteX660" fmla="*/ 745302 w 2982964"/>
                <a:gd name="connsiteY660" fmla="*/ 199853 h 2982355"/>
                <a:gd name="connsiteX661" fmla="*/ 739215 w 2982964"/>
                <a:gd name="connsiteY661" fmla="*/ 207159 h 2982355"/>
                <a:gd name="connsiteX662" fmla="*/ 843923 w 2982964"/>
                <a:gd name="connsiteY662" fmla="*/ 297865 h 2982355"/>
                <a:gd name="connsiteX663" fmla="*/ 850010 w 2982964"/>
                <a:gd name="connsiteY663" fmla="*/ 290560 h 2982355"/>
                <a:gd name="connsiteX664" fmla="*/ 745302 w 2982964"/>
                <a:gd name="connsiteY664" fmla="*/ 199853 h 2982355"/>
                <a:gd name="connsiteX665" fmla="*/ 734953 w 2982964"/>
                <a:gd name="connsiteY665" fmla="*/ 209594 h 2982355"/>
                <a:gd name="connsiteX666" fmla="*/ 725822 w 2982964"/>
                <a:gd name="connsiteY666" fmla="*/ 212029 h 2982355"/>
                <a:gd name="connsiteX667" fmla="*/ 754434 w 2982964"/>
                <a:gd name="connsiteY667" fmla="*/ 347784 h 2982355"/>
                <a:gd name="connsiteX668" fmla="*/ 763565 w 2982964"/>
                <a:gd name="connsiteY668" fmla="*/ 345349 h 2982355"/>
                <a:gd name="connsiteX669" fmla="*/ 734953 w 2982964"/>
                <a:gd name="connsiteY669" fmla="*/ 209594 h 2982355"/>
                <a:gd name="connsiteX670" fmla="*/ 860968 w 2982964"/>
                <a:gd name="connsiteY670" fmla="*/ 140194 h 2982355"/>
                <a:gd name="connsiteX671" fmla="*/ 854272 w 2982964"/>
                <a:gd name="connsiteY671" fmla="*/ 146891 h 2982355"/>
                <a:gd name="connsiteX672" fmla="*/ 950457 w 2982964"/>
                <a:gd name="connsiteY672" fmla="*/ 246120 h 2982355"/>
                <a:gd name="connsiteX673" fmla="*/ 957763 w 2982964"/>
                <a:gd name="connsiteY673" fmla="*/ 239423 h 2982355"/>
                <a:gd name="connsiteX674" fmla="*/ 860968 w 2982964"/>
                <a:gd name="connsiteY674" fmla="*/ 140194 h 2982355"/>
                <a:gd name="connsiteX675" fmla="*/ 839661 w 2982964"/>
                <a:gd name="connsiteY675" fmla="*/ 149934 h 2982355"/>
                <a:gd name="connsiteX676" fmla="*/ 856098 w 2982964"/>
                <a:gd name="connsiteY676" fmla="*/ 287516 h 2982355"/>
                <a:gd name="connsiteX677" fmla="*/ 865838 w 2982964"/>
                <a:gd name="connsiteY677" fmla="*/ 286298 h 2982355"/>
                <a:gd name="connsiteX678" fmla="*/ 849402 w 2982964"/>
                <a:gd name="connsiteY678" fmla="*/ 148717 h 2982355"/>
                <a:gd name="connsiteX679" fmla="*/ 839661 w 2982964"/>
                <a:gd name="connsiteY679" fmla="*/ 149934 h 2982355"/>
                <a:gd name="connsiteX680" fmla="*/ 1060644 w 2982964"/>
                <a:gd name="connsiteY680" fmla="*/ 204115 h 2982355"/>
                <a:gd name="connsiteX681" fmla="*/ 1068558 w 2982964"/>
                <a:gd name="connsiteY681" fmla="*/ 198027 h 2982355"/>
                <a:gd name="connsiteX682" fmla="*/ 980896 w 2982964"/>
                <a:gd name="connsiteY682" fmla="*/ 90275 h 2982355"/>
                <a:gd name="connsiteX683" fmla="*/ 973590 w 2982964"/>
                <a:gd name="connsiteY683" fmla="*/ 96363 h 2982355"/>
                <a:gd name="connsiteX684" fmla="*/ 1060644 w 2982964"/>
                <a:gd name="connsiteY684" fmla="*/ 204115 h 2982355"/>
                <a:gd name="connsiteX685" fmla="*/ 958980 w 2982964"/>
                <a:gd name="connsiteY685" fmla="*/ 98189 h 2982355"/>
                <a:gd name="connsiteX686" fmla="*/ 963241 w 2982964"/>
                <a:gd name="connsiteY686" fmla="*/ 236379 h 2982355"/>
                <a:gd name="connsiteX687" fmla="*/ 972982 w 2982964"/>
                <a:gd name="connsiteY687" fmla="*/ 236379 h 2982355"/>
                <a:gd name="connsiteX688" fmla="*/ 968720 w 2982964"/>
                <a:gd name="connsiteY688" fmla="*/ 98189 h 2982355"/>
                <a:gd name="connsiteX689" fmla="*/ 958980 w 2982964"/>
                <a:gd name="connsiteY689" fmla="*/ 98189 h 2982355"/>
                <a:gd name="connsiteX690" fmla="*/ 1105085 w 2982964"/>
                <a:gd name="connsiteY690" fmla="*/ 51314 h 2982355"/>
                <a:gd name="connsiteX691" fmla="*/ 1097170 w 2982964"/>
                <a:gd name="connsiteY691" fmla="*/ 56793 h 2982355"/>
                <a:gd name="connsiteX692" fmla="*/ 1175093 w 2982964"/>
                <a:gd name="connsiteY692" fmla="*/ 171241 h 2982355"/>
                <a:gd name="connsiteX693" fmla="*/ 1183615 w 2982964"/>
                <a:gd name="connsiteY693" fmla="*/ 165762 h 2982355"/>
                <a:gd name="connsiteX694" fmla="*/ 1105085 w 2982964"/>
                <a:gd name="connsiteY694" fmla="*/ 51314 h 2982355"/>
                <a:gd name="connsiteX695" fmla="*/ 1092300 w 2982964"/>
                <a:gd name="connsiteY695" fmla="*/ 58010 h 2982355"/>
                <a:gd name="connsiteX696" fmla="*/ 1082560 w 2982964"/>
                <a:gd name="connsiteY696" fmla="*/ 57402 h 2982355"/>
                <a:gd name="connsiteX697" fmla="*/ 1074646 w 2982964"/>
                <a:gd name="connsiteY697" fmla="*/ 196201 h 2982355"/>
                <a:gd name="connsiteX698" fmla="*/ 1084386 w 2982964"/>
                <a:gd name="connsiteY698" fmla="*/ 196810 h 2982355"/>
                <a:gd name="connsiteX699" fmla="*/ 1092300 w 2982964"/>
                <a:gd name="connsiteY699" fmla="*/ 58010 h 2982355"/>
                <a:gd name="connsiteX700" fmla="*/ 1232317 w 2982964"/>
                <a:gd name="connsiteY700" fmla="*/ 22702 h 2982355"/>
                <a:gd name="connsiteX701" fmla="*/ 1223794 w 2982964"/>
                <a:gd name="connsiteY701" fmla="*/ 27572 h 2982355"/>
                <a:gd name="connsiteX702" fmla="*/ 1291367 w 2982964"/>
                <a:gd name="connsiteY702" fmla="*/ 148717 h 2982355"/>
                <a:gd name="connsiteX703" fmla="*/ 1299890 w 2982964"/>
                <a:gd name="connsiteY703" fmla="*/ 143847 h 2982355"/>
                <a:gd name="connsiteX704" fmla="*/ 1232317 w 2982964"/>
                <a:gd name="connsiteY704" fmla="*/ 22702 h 2982355"/>
                <a:gd name="connsiteX705" fmla="*/ 1218924 w 2982964"/>
                <a:gd name="connsiteY705" fmla="*/ 28790 h 2982355"/>
                <a:gd name="connsiteX706" fmla="*/ 1209184 w 2982964"/>
                <a:gd name="connsiteY706" fmla="*/ 27572 h 2982355"/>
                <a:gd name="connsiteX707" fmla="*/ 1189094 w 2982964"/>
                <a:gd name="connsiteY707" fmla="*/ 165154 h 2982355"/>
                <a:gd name="connsiteX708" fmla="*/ 1198835 w 2982964"/>
                <a:gd name="connsiteY708" fmla="*/ 166371 h 2982355"/>
                <a:gd name="connsiteX709" fmla="*/ 1218924 w 2982964"/>
                <a:gd name="connsiteY709" fmla="*/ 28790 h 2982355"/>
                <a:gd name="connsiteX710" fmla="*/ 1360767 w 2982964"/>
                <a:gd name="connsiteY710" fmla="*/ 5656 h 2982355"/>
                <a:gd name="connsiteX711" fmla="*/ 1351636 w 2982964"/>
                <a:gd name="connsiteY711" fmla="*/ 9918 h 2982355"/>
                <a:gd name="connsiteX712" fmla="*/ 1408251 w 2982964"/>
                <a:gd name="connsiteY712" fmla="*/ 136541 h 2982355"/>
                <a:gd name="connsiteX713" fmla="*/ 1417382 w 2982964"/>
                <a:gd name="connsiteY713" fmla="*/ 132889 h 2982355"/>
                <a:gd name="connsiteX714" fmla="*/ 1360767 w 2982964"/>
                <a:gd name="connsiteY714" fmla="*/ 5656 h 2982355"/>
                <a:gd name="connsiteX715" fmla="*/ 1347374 w 2982964"/>
                <a:gd name="connsiteY715" fmla="*/ 10526 h 2982355"/>
                <a:gd name="connsiteX716" fmla="*/ 1338243 w 2982964"/>
                <a:gd name="connsiteY716" fmla="*/ 8700 h 2982355"/>
                <a:gd name="connsiteX717" fmla="*/ 1306587 w 2982964"/>
                <a:gd name="connsiteY717" fmla="*/ 143238 h 2982355"/>
                <a:gd name="connsiteX718" fmla="*/ 1315718 w 2982964"/>
                <a:gd name="connsiteY718" fmla="*/ 145673 h 2982355"/>
                <a:gd name="connsiteX719" fmla="*/ 1347374 w 2982964"/>
                <a:gd name="connsiteY719" fmla="*/ 10526 h 2982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</a:cxnLst>
              <a:rect l="l" t="t" r="r" b="b"/>
              <a:pathLst>
                <a:path w="2982964" h="2982355">
                  <a:moveTo>
                    <a:pt x="2778588" y="1061260"/>
                  </a:moveTo>
                  <a:lnTo>
                    <a:pt x="2784676" y="1069174"/>
                  </a:lnTo>
                  <a:lnTo>
                    <a:pt x="2891819" y="981512"/>
                  </a:lnTo>
                  <a:lnTo>
                    <a:pt x="2885731" y="974206"/>
                  </a:lnTo>
                  <a:lnTo>
                    <a:pt x="2778588" y="1061260"/>
                  </a:lnTo>
                  <a:moveTo>
                    <a:pt x="2743279" y="957770"/>
                  </a:moveTo>
                  <a:lnTo>
                    <a:pt x="2843117" y="860976"/>
                  </a:lnTo>
                  <a:lnTo>
                    <a:pt x="2836421" y="854279"/>
                  </a:lnTo>
                  <a:lnTo>
                    <a:pt x="2736583" y="950464"/>
                  </a:lnTo>
                  <a:lnTo>
                    <a:pt x="2743279" y="957770"/>
                  </a:lnTo>
                  <a:moveTo>
                    <a:pt x="2695187" y="856714"/>
                  </a:moveTo>
                  <a:lnTo>
                    <a:pt x="2695795" y="866454"/>
                  </a:lnTo>
                  <a:lnTo>
                    <a:pt x="2833377" y="850018"/>
                  </a:lnTo>
                  <a:lnTo>
                    <a:pt x="2832159" y="840277"/>
                  </a:lnTo>
                  <a:lnTo>
                    <a:pt x="2695187" y="856714"/>
                  </a:lnTo>
                  <a:moveTo>
                    <a:pt x="2772501" y="734961"/>
                  </a:moveTo>
                  <a:lnTo>
                    <a:pt x="2770065" y="725829"/>
                  </a:lnTo>
                  <a:lnTo>
                    <a:pt x="2634918" y="754441"/>
                  </a:lnTo>
                  <a:lnTo>
                    <a:pt x="2636745" y="763573"/>
                  </a:lnTo>
                  <a:lnTo>
                    <a:pt x="2772501" y="734961"/>
                  </a:lnTo>
                  <a:moveTo>
                    <a:pt x="2782241" y="745918"/>
                  </a:moveTo>
                  <a:lnTo>
                    <a:pt x="2774935" y="739831"/>
                  </a:lnTo>
                  <a:lnTo>
                    <a:pt x="2684229" y="844539"/>
                  </a:lnTo>
                  <a:lnTo>
                    <a:pt x="2691534" y="850627"/>
                  </a:lnTo>
                  <a:lnTo>
                    <a:pt x="2782241" y="745918"/>
                  </a:lnTo>
                  <a:moveTo>
                    <a:pt x="2545430" y="437273"/>
                  </a:moveTo>
                  <a:lnTo>
                    <a:pt x="2536907" y="433012"/>
                  </a:lnTo>
                  <a:lnTo>
                    <a:pt x="2476030" y="557809"/>
                  </a:lnTo>
                  <a:lnTo>
                    <a:pt x="2485162" y="562070"/>
                  </a:lnTo>
                  <a:lnTo>
                    <a:pt x="2545430" y="437273"/>
                  </a:lnTo>
                  <a:moveTo>
                    <a:pt x="2533254" y="429359"/>
                  </a:moveTo>
                  <a:lnTo>
                    <a:pt x="2528993" y="420836"/>
                  </a:lnTo>
                  <a:lnTo>
                    <a:pt x="2405413" y="482931"/>
                  </a:lnTo>
                  <a:lnTo>
                    <a:pt x="2409675" y="492062"/>
                  </a:lnTo>
                  <a:lnTo>
                    <a:pt x="2533254" y="429359"/>
                  </a:lnTo>
                  <a:moveTo>
                    <a:pt x="2633092" y="532850"/>
                  </a:moveTo>
                  <a:lnTo>
                    <a:pt x="2625178" y="527979"/>
                  </a:lnTo>
                  <a:lnTo>
                    <a:pt x="2553953" y="647298"/>
                  </a:lnTo>
                  <a:lnTo>
                    <a:pt x="2562476" y="652168"/>
                  </a:lnTo>
                  <a:lnTo>
                    <a:pt x="2633092" y="532850"/>
                  </a:lnTo>
                  <a:moveTo>
                    <a:pt x="2622134" y="524327"/>
                  </a:moveTo>
                  <a:lnTo>
                    <a:pt x="2618482" y="515195"/>
                  </a:lnTo>
                  <a:lnTo>
                    <a:pt x="2490032" y="566941"/>
                  </a:lnTo>
                  <a:lnTo>
                    <a:pt x="2493684" y="576072"/>
                  </a:lnTo>
                  <a:lnTo>
                    <a:pt x="2622134" y="524327"/>
                  </a:lnTo>
                  <a:moveTo>
                    <a:pt x="2712841" y="636340"/>
                  </a:moveTo>
                  <a:lnTo>
                    <a:pt x="2704927" y="630252"/>
                  </a:lnTo>
                  <a:lnTo>
                    <a:pt x="2623961" y="742266"/>
                  </a:lnTo>
                  <a:lnTo>
                    <a:pt x="2631875" y="748353"/>
                  </a:lnTo>
                  <a:lnTo>
                    <a:pt x="2712841" y="636340"/>
                  </a:lnTo>
                  <a:moveTo>
                    <a:pt x="2701883" y="626600"/>
                  </a:moveTo>
                  <a:lnTo>
                    <a:pt x="2698839" y="617468"/>
                  </a:lnTo>
                  <a:lnTo>
                    <a:pt x="2566128" y="657647"/>
                  </a:lnTo>
                  <a:lnTo>
                    <a:pt x="2569172" y="666779"/>
                  </a:lnTo>
                  <a:lnTo>
                    <a:pt x="2701883" y="626600"/>
                  </a:lnTo>
                  <a:moveTo>
                    <a:pt x="2884513" y="969336"/>
                  </a:moveTo>
                  <a:lnTo>
                    <a:pt x="2883905" y="959596"/>
                  </a:lnTo>
                  <a:lnTo>
                    <a:pt x="2745106" y="964466"/>
                  </a:lnTo>
                  <a:lnTo>
                    <a:pt x="2745106" y="974206"/>
                  </a:lnTo>
                  <a:lnTo>
                    <a:pt x="2884513" y="969336"/>
                  </a:lnTo>
                  <a:moveTo>
                    <a:pt x="2449853" y="349002"/>
                  </a:moveTo>
                  <a:lnTo>
                    <a:pt x="2440722" y="345958"/>
                  </a:lnTo>
                  <a:lnTo>
                    <a:pt x="2390802" y="475017"/>
                  </a:lnTo>
                  <a:lnTo>
                    <a:pt x="2399934" y="478669"/>
                  </a:lnTo>
                  <a:lnTo>
                    <a:pt x="2449853" y="349002"/>
                  </a:lnTo>
                  <a:moveTo>
                    <a:pt x="2436460" y="342305"/>
                  </a:moveTo>
                  <a:lnTo>
                    <a:pt x="2431590" y="333782"/>
                  </a:lnTo>
                  <a:lnTo>
                    <a:pt x="2313489" y="406835"/>
                  </a:lnTo>
                  <a:lnTo>
                    <a:pt x="2318359" y="415357"/>
                  </a:lnTo>
                  <a:lnTo>
                    <a:pt x="2436460" y="342305"/>
                  </a:lnTo>
                  <a:moveTo>
                    <a:pt x="2346362" y="269862"/>
                  </a:moveTo>
                  <a:lnTo>
                    <a:pt x="2337231" y="267427"/>
                  </a:lnTo>
                  <a:lnTo>
                    <a:pt x="2299487" y="400747"/>
                  </a:lnTo>
                  <a:lnTo>
                    <a:pt x="2308619" y="403791"/>
                  </a:lnTo>
                  <a:lnTo>
                    <a:pt x="2346362" y="269862"/>
                  </a:lnTo>
                  <a:moveTo>
                    <a:pt x="2216086" y="339870"/>
                  </a:moveTo>
                  <a:lnTo>
                    <a:pt x="2221565" y="347784"/>
                  </a:lnTo>
                  <a:lnTo>
                    <a:pt x="2332970" y="264992"/>
                  </a:lnTo>
                  <a:lnTo>
                    <a:pt x="2326882" y="257078"/>
                  </a:lnTo>
                  <a:lnTo>
                    <a:pt x="2216086" y="339870"/>
                  </a:lnTo>
                  <a:moveTo>
                    <a:pt x="2236784" y="199853"/>
                  </a:moveTo>
                  <a:lnTo>
                    <a:pt x="2227653" y="198027"/>
                  </a:lnTo>
                  <a:lnTo>
                    <a:pt x="2201476" y="333782"/>
                  </a:lnTo>
                  <a:lnTo>
                    <a:pt x="2210607" y="335609"/>
                  </a:lnTo>
                  <a:lnTo>
                    <a:pt x="2236784" y="199853"/>
                  </a:lnTo>
                  <a:moveTo>
                    <a:pt x="1998756" y="229074"/>
                  </a:moveTo>
                  <a:lnTo>
                    <a:pt x="2001191" y="90275"/>
                  </a:lnTo>
                  <a:lnTo>
                    <a:pt x="1991451" y="90275"/>
                  </a:lnTo>
                  <a:lnTo>
                    <a:pt x="1989015" y="228466"/>
                  </a:lnTo>
                  <a:lnTo>
                    <a:pt x="1998756" y="229074"/>
                  </a:lnTo>
                  <a:moveTo>
                    <a:pt x="2097377" y="277167"/>
                  </a:moveTo>
                  <a:lnTo>
                    <a:pt x="2107117" y="278384"/>
                  </a:lnTo>
                  <a:lnTo>
                    <a:pt x="2121118" y="140194"/>
                  </a:lnTo>
                  <a:lnTo>
                    <a:pt x="2111378" y="139585"/>
                  </a:lnTo>
                  <a:lnTo>
                    <a:pt x="2097377" y="277167"/>
                  </a:lnTo>
                  <a:moveTo>
                    <a:pt x="2113204" y="280820"/>
                  </a:moveTo>
                  <a:lnTo>
                    <a:pt x="2119292" y="288125"/>
                  </a:lnTo>
                  <a:lnTo>
                    <a:pt x="2222783" y="196201"/>
                  </a:lnTo>
                  <a:lnTo>
                    <a:pt x="2216086" y="188896"/>
                  </a:lnTo>
                  <a:lnTo>
                    <a:pt x="2113204" y="280820"/>
                  </a:lnTo>
                  <a:moveTo>
                    <a:pt x="1979275" y="82361"/>
                  </a:moveTo>
                  <a:lnTo>
                    <a:pt x="1893439" y="191331"/>
                  </a:lnTo>
                  <a:lnTo>
                    <a:pt x="1900744" y="197418"/>
                  </a:lnTo>
                  <a:lnTo>
                    <a:pt x="1986581" y="88449"/>
                  </a:lnTo>
                  <a:lnTo>
                    <a:pt x="1979275" y="82361"/>
                  </a:lnTo>
                  <a:moveTo>
                    <a:pt x="1877002" y="190113"/>
                  </a:moveTo>
                  <a:lnTo>
                    <a:pt x="1886743" y="189504"/>
                  </a:lnTo>
                  <a:lnTo>
                    <a:pt x="1877002" y="51314"/>
                  </a:lnTo>
                  <a:lnTo>
                    <a:pt x="1867262" y="51923"/>
                  </a:lnTo>
                  <a:lnTo>
                    <a:pt x="1877002" y="190113"/>
                  </a:lnTo>
                  <a:moveTo>
                    <a:pt x="2107117" y="137150"/>
                  </a:moveTo>
                  <a:lnTo>
                    <a:pt x="2099811" y="130454"/>
                  </a:lnTo>
                  <a:lnTo>
                    <a:pt x="2004844" y="231509"/>
                  </a:lnTo>
                  <a:lnTo>
                    <a:pt x="2012149" y="238206"/>
                  </a:lnTo>
                  <a:lnTo>
                    <a:pt x="2107117" y="137150"/>
                  </a:lnTo>
                  <a:moveTo>
                    <a:pt x="1491043" y="177"/>
                  </a:moveTo>
                  <a:lnTo>
                    <a:pt x="1481912" y="3221"/>
                  </a:lnTo>
                  <a:lnTo>
                    <a:pt x="1527569" y="134715"/>
                  </a:lnTo>
                  <a:lnTo>
                    <a:pt x="1536701" y="131671"/>
                  </a:lnTo>
                  <a:lnTo>
                    <a:pt x="1491043" y="177"/>
                  </a:lnTo>
                  <a:moveTo>
                    <a:pt x="1477042" y="3221"/>
                  </a:moveTo>
                  <a:lnTo>
                    <a:pt x="1467910" y="177"/>
                  </a:lnTo>
                  <a:lnTo>
                    <a:pt x="1424079" y="132280"/>
                  </a:lnTo>
                  <a:lnTo>
                    <a:pt x="1433210" y="135324"/>
                  </a:lnTo>
                  <a:lnTo>
                    <a:pt x="1477042" y="3221"/>
                  </a:lnTo>
                  <a:moveTo>
                    <a:pt x="1621320" y="5656"/>
                  </a:moveTo>
                  <a:lnTo>
                    <a:pt x="1612188" y="8091"/>
                  </a:lnTo>
                  <a:lnTo>
                    <a:pt x="1645671" y="142629"/>
                  </a:lnTo>
                  <a:lnTo>
                    <a:pt x="1655411" y="140194"/>
                  </a:lnTo>
                  <a:lnTo>
                    <a:pt x="1621320" y="5656"/>
                  </a:lnTo>
                  <a:moveTo>
                    <a:pt x="1606709" y="8091"/>
                  </a:moveTo>
                  <a:lnTo>
                    <a:pt x="1598187" y="4439"/>
                  </a:lnTo>
                  <a:lnTo>
                    <a:pt x="1543398" y="131671"/>
                  </a:lnTo>
                  <a:lnTo>
                    <a:pt x="1552529" y="135324"/>
                  </a:lnTo>
                  <a:lnTo>
                    <a:pt x="1606709" y="8091"/>
                  </a:lnTo>
                  <a:moveTo>
                    <a:pt x="1749770" y="22702"/>
                  </a:moveTo>
                  <a:lnTo>
                    <a:pt x="1740638" y="23919"/>
                  </a:lnTo>
                  <a:lnTo>
                    <a:pt x="1762554" y="160892"/>
                  </a:lnTo>
                  <a:lnTo>
                    <a:pt x="1772294" y="159675"/>
                  </a:lnTo>
                  <a:lnTo>
                    <a:pt x="1749770" y="22702"/>
                  </a:lnTo>
                  <a:moveTo>
                    <a:pt x="1735768" y="23311"/>
                  </a:moveTo>
                  <a:lnTo>
                    <a:pt x="1727245" y="18441"/>
                  </a:lnTo>
                  <a:lnTo>
                    <a:pt x="1661498" y="140803"/>
                  </a:lnTo>
                  <a:lnTo>
                    <a:pt x="1670021" y="145673"/>
                  </a:lnTo>
                  <a:lnTo>
                    <a:pt x="1735768" y="23311"/>
                  </a:lnTo>
                  <a:moveTo>
                    <a:pt x="1862392" y="50705"/>
                  </a:moveTo>
                  <a:lnTo>
                    <a:pt x="1853869" y="45226"/>
                  </a:lnTo>
                  <a:lnTo>
                    <a:pt x="1777773" y="160892"/>
                  </a:lnTo>
                  <a:lnTo>
                    <a:pt x="1786296" y="166371"/>
                  </a:lnTo>
                  <a:lnTo>
                    <a:pt x="1862392" y="50705"/>
                  </a:lnTo>
                  <a:moveTo>
                    <a:pt x="1877002" y="2932005"/>
                  </a:moveTo>
                  <a:lnTo>
                    <a:pt x="1885525" y="2926526"/>
                  </a:lnTo>
                  <a:lnTo>
                    <a:pt x="1808212" y="2812078"/>
                  </a:lnTo>
                  <a:lnTo>
                    <a:pt x="1799689" y="2817556"/>
                  </a:lnTo>
                  <a:lnTo>
                    <a:pt x="1877002" y="2932005"/>
                  </a:lnTo>
                  <a:moveTo>
                    <a:pt x="1899527" y="2925917"/>
                  </a:moveTo>
                  <a:lnTo>
                    <a:pt x="1907441" y="2787727"/>
                  </a:lnTo>
                  <a:lnTo>
                    <a:pt x="1897700" y="2787118"/>
                  </a:lnTo>
                  <a:lnTo>
                    <a:pt x="1889786" y="2925308"/>
                  </a:lnTo>
                  <a:lnTo>
                    <a:pt x="1899527" y="2925917"/>
                  </a:lnTo>
                  <a:moveTo>
                    <a:pt x="2125988" y="2695194"/>
                  </a:moveTo>
                  <a:lnTo>
                    <a:pt x="2116857" y="2696412"/>
                  </a:lnTo>
                  <a:lnTo>
                    <a:pt x="2133294" y="2833993"/>
                  </a:lnTo>
                  <a:lnTo>
                    <a:pt x="2143034" y="2832776"/>
                  </a:lnTo>
                  <a:lnTo>
                    <a:pt x="2125988" y="2695194"/>
                  </a:lnTo>
                  <a:moveTo>
                    <a:pt x="2236784" y="2782857"/>
                  </a:moveTo>
                  <a:lnTo>
                    <a:pt x="2243481" y="2775551"/>
                  </a:lnTo>
                  <a:lnTo>
                    <a:pt x="2138773" y="2684236"/>
                  </a:lnTo>
                  <a:lnTo>
                    <a:pt x="2132685" y="2692150"/>
                  </a:lnTo>
                  <a:lnTo>
                    <a:pt x="2236784" y="2782857"/>
                  </a:lnTo>
                  <a:moveTo>
                    <a:pt x="2228262" y="2635535"/>
                  </a:moveTo>
                  <a:lnTo>
                    <a:pt x="2218521" y="2637970"/>
                  </a:lnTo>
                  <a:lnTo>
                    <a:pt x="2247133" y="2773116"/>
                  </a:lnTo>
                  <a:lnTo>
                    <a:pt x="2256874" y="2771290"/>
                  </a:lnTo>
                  <a:lnTo>
                    <a:pt x="2228262" y="2635535"/>
                  </a:lnTo>
                  <a:moveTo>
                    <a:pt x="2239828" y="2623968"/>
                  </a:moveTo>
                  <a:lnTo>
                    <a:pt x="2234349" y="2631882"/>
                  </a:lnTo>
                  <a:lnTo>
                    <a:pt x="2346362" y="2712848"/>
                  </a:lnTo>
                  <a:lnTo>
                    <a:pt x="2351842" y="2704934"/>
                  </a:lnTo>
                  <a:lnTo>
                    <a:pt x="2239828" y="2623968"/>
                  </a:lnTo>
                  <a:moveTo>
                    <a:pt x="2325665" y="2566744"/>
                  </a:moveTo>
                  <a:lnTo>
                    <a:pt x="2316533" y="2569788"/>
                  </a:lnTo>
                  <a:lnTo>
                    <a:pt x="2356712" y="2702499"/>
                  </a:lnTo>
                  <a:lnTo>
                    <a:pt x="2365843" y="2700064"/>
                  </a:lnTo>
                  <a:lnTo>
                    <a:pt x="2325665" y="2566744"/>
                  </a:lnTo>
                  <a:moveTo>
                    <a:pt x="2031629" y="2736590"/>
                  </a:moveTo>
                  <a:lnTo>
                    <a:pt x="2024933" y="2743287"/>
                  </a:lnTo>
                  <a:lnTo>
                    <a:pt x="2121118" y="2842516"/>
                  </a:lnTo>
                  <a:lnTo>
                    <a:pt x="2127815" y="2835819"/>
                  </a:lnTo>
                  <a:lnTo>
                    <a:pt x="2031629" y="2736590"/>
                  </a:lnTo>
                  <a:moveTo>
                    <a:pt x="1921442" y="2779204"/>
                  </a:moveTo>
                  <a:lnTo>
                    <a:pt x="1913528" y="2785292"/>
                  </a:lnTo>
                  <a:lnTo>
                    <a:pt x="2001191" y="2893044"/>
                  </a:lnTo>
                  <a:lnTo>
                    <a:pt x="2009105" y="2886956"/>
                  </a:lnTo>
                  <a:lnTo>
                    <a:pt x="1921442" y="2779204"/>
                  </a:lnTo>
                  <a:moveTo>
                    <a:pt x="2018845" y="2746330"/>
                  </a:moveTo>
                  <a:lnTo>
                    <a:pt x="2009105" y="2746939"/>
                  </a:lnTo>
                  <a:lnTo>
                    <a:pt x="2013366" y="2885130"/>
                  </a:lnTo>
                  <a:lnTo>
                    <a:pt x="2023107" y="2885130"/>
                  </a:lnTo>
                  <a:lnTo>
                    <a:pt x="2018845" y="2746330"/>
                  </a:lnTo>
                  <a:moveTo>
                    <a:pt x="2545430" y="2546046"/>
                  </a:moveTo>
                  <a:lnTo>
                    <a:pt x="2549691" y="2536914"/>
                  </a:lnTo>
                  <a:lnTo>
                    <a:pt x="2424893" y="2476646"/>
                  </a:lnTo>
                  <a:lnTo>
                    <a:pt x="2420632" y="2485169"/>
                  </a:lnTo>
                  <a:lnTo>
                    <a:pt x="2545430" y="2546046"/>
                  </a:lnTo>
                  <a:moveTo>
                    <a:pt x="2449853" y="2633708"/>
                  </a:moveTo>
                  <a:lnTo>
                    <a:pt x="2454723" y="2625794"/>
                  </a:lnTo>
                  <a:lnTo>
                    <a:pt x="2335405" y="2554569"/>
                  </a:lnTo>
                  <a:lnTo>
                    <a:pt x="2330535" y="2563091"/>
                  </a:lnTo>
                  <a:lnTo>
                    <a:pt x="2449853" y="2633708"/>
                  </a:lnTo>
                  <a:moveTo>
                    <a:pt x="2458376" y="2622142"/>
                  </a:moveTo>
                  <a:lnTo>
                    <a:pt x="2467507" y="2618489"/>
                  </a:lnTo>
                  <a:lnTo>
                    <a:pt x="2415762" y="2490039"/>
                  </a:lnTo>
                  <a:lnTo>
                    <a:pt x="2406631" y="2493692"/>
                  </a:lnTo>
                  <a:lnTo>
                    <a:pt x="2458376" y="2622142"/>
                  </a:lnTo>
                  <a:moveTo>
                    <a:pt x="2499164" y="2405420"/>
                  </a:moveTo>
                  <a:lnTo>
                    <a:pt x="2490641" y="2409682"/>
                  </a:lnTo>
                  <a:lnTo>
                    <a:pt x="2552735" y="2533262"/>
                  </a:lnTo>
                  <a:lnTo>
                    <a:pt x="2561866" y="2529000"/>
                  </a:lnTo>
                  <a:lnTo>
                    <a:pt x="2499164" y="2405420"/>
                  </a:lnTo>
                  <a:moveTo>
                    <a:pt x="2633092" y="2449861"/>
                  </a:moveTo>
                  <a:lnTo>
                    <a:pt x="2636745" y="2440729"/>
                  </a:lnTo>
                  <a:lnTo>
                    <a:pt x="2507077" y="2391419"/>
                  </a:lnTo>
                  <a:lnTo>
                    <a:pt x="2504033" y="2400550"/>
                  </a:lnTo>
                  <a:lnTo>
                    <a:pt x="2633092" y="2449861"/>
                  </a:lnTo>
                  <a:moveTo>
                    <a:pt x="2639789" y="2437076"/>
                  </a:moveTo>
                  <a:lnTo>
                    <a:pt x="2648312" y="2432206"/>
                  </a:lnTo>
                  <a:lnTo>
                    <a:pt x="2575260" y="2314105"/>
                  </a:lnTo>
                  <a:lnTo>
                    <a:pt x="2566737" y="2319584"/>
                  </a:lnTo>
                  <a:lnTo>
                    <a:pt x="2639789" y="2437076"/>
                  </a:lnTo>
                  <a:moveTo>
                    <a:pt x="2712841" y="2346979"/>
                  </a:moveTo>
                  <a:lnTo>
                    <a:pt x="2715276" y="2337238"/>
                  </a:lnTo>
                  <a:lnTo>
                    <a:pt x="2581956" y="2299495"/>
                  </a:lnTo>
                  <a:lnTo>
                    <a:pt x="2579521" y="2308626"/>
                  </a:lnTo>
                  <a:lnTo>
                    <a:pt x="2712841" y="2346979"/>
                  </a:lnTo>
                  <a:moveTo>
                    <a:pt x="2718320" y="2333586"/>
                  </a:moveTo>
                  <a:lnTo>
                    <a:pt x="2726234" y="2328107"/>
                  </a:lnTo>
                  <a:lnTo>
                    <a:pt x="2643441" y="2216702"/>
                  </a:lnTo>
                  <a:lnTo>
                    <a:pt x="2635528" y="2222790"/>
                  </a:lnTo>
                  <a:lnTo>
                    <a:pt x="2718320" y="2333586"/>
                  </a:lnTo>
                  <a:moveTo>
                    <a:pt x="2782241" y="2237400"/>
                  </a:moveTo>
                  <a:lnTo>
                    <a:pt x="2784067" y="2227660"/>
                  </a:lnTo>
                  <a:lnTo>
                    <a:pt x="2648312" y="2201483"/>
                  </a:lnTo>
                  <a:lnTo>
                    <a:pt x="2646485" y="2211223"/>
                  </a:lnTo>
                  <a:lnTo>
                    <a:pt x="2782241" y="2237400"/>
                  </a:lnTo>
                  <a:moveTo>
                    <a:pt x="2705536" y="2097992"/>
                  </a:moveTo>
                  <a:lnTo>
                    <a:pt x="2704318" y="2107733"/>
                  </a:lnTo>
                  <a:lnTo>
                    <a:pt x="2842509" y="2121734"/>
                  </a:lnTo>
                  <a:lnTo>
                    <a:pt x="2843117" y="2111994"/>
                  </a:lnTo>
                  <a:lnTo>
                    <a:pt x="2705536" y="2097992"/>
                  </a:lnTo>
                  <a:moveTo>
                    <a:pt x="2701883" y="2113212"/>
                  </a:moveTo>
                  <a:lnTo>
                    <a:pt x="2694578" y="2119908"/>
                  </a:lnTo>
                  <a:lnTo>
                    <a:pt x="2787110" y="2222790"/>
                  </a:lnTo>
                  <a:lnTo>
                    <a:pt x="2794416" y="2216702"/>
                  </a:lnTo>
                  <a:lnTo>
                    <a:pt x="2701883" y="2113212"/>
                  </a:lnTo>
                  <a:moveTo>
                    <a:pt x="2751194" y="2005460"/>
                  </a:moveTo>
                  <a:lnTo>
                    <a:pt x="2744497" y="2012156"/>
                  </a:lnTo>
                  <a:lnTo>
                    <a:pt x="2845553" y="2107124"/>
                  </a:lnTo>
                  <a:lnTo>
                    <a:pt x="2852249" y="2100428"/>
                  </a:lnTo>
                  <a:lnTo>
                    <a:pt x="2751194" y="2005460"/>
                  </a:lnTo>
                  <a:moveTo>
                    <a:pt x="2892428" y="2001807"/>
                  </a:moveTo>
                  <a:lnTo>
                    <a:pt x="2893036" y="1992067"/>
                  </a:lnTo>
                  <a:lnTo>
                    <a:pt x="2754237" y="1989632"/>
                  </a:lnTo>
                  <a:lnTo>
                    <a:pt x="2754237" y="1999372"/>
                  </a:lnTo>
                  <a:lnTo>
                    <a:pt x="2892428" y="2001807"/>
                  </a:lnTo>
                  <a:moveTo>
                    <a:pt x="2894254" y="1987197"/>
                  </a:moveTo>
                  <a:lnTo>
                    <a:pt x="2900342" y="1979283"/>
                  </a:lnTo>
                  <a:lnTo>
                    <a:pt x="2791372" y="1893446"/>
                  </a:lnTo>
                  <a:lnTo>
                    <a:pt x="2785285" y="1901360"/>
                  </a:lnTo>
                  <a:lnTo>
                    <a:pt x="2894254" y="1987197"/>
                  </a:lnTo>
                  <a:moveTo>
                    <a:pt x="2976438" y="1621327"/>
                  </a:moveTo>
                  <a:lnTo>
                    <a:pt x="2974003" y="1612195"/>
                  </a:lnTo>
                  <a:lnTo>
                    <a:pt x="2839465" y="1645678"/>
                  </a:lnTo>
                  <a:lnTo>
                    <a:pt x="2841900" y="1654809"/>
                  </a:lnTo>
                  <a:lnTo>
                    <a:pt x="2976438" y="1621327"/>
                  </a:lnTo>
                  <a:moveTo>
                    <a:pt x="2959392" y="1750386"/>
                  </a:moveTo>
                  <a:lnTo>
                    <a:pt x="2957565" y="1740646"/>
                  </a:lnTo>
                  <a:lnTo>
                    <a:pt x="2820593" y="1762561"/>
                  </a:lnTo>
                  <a:lnTo>
                    <a:pt x="2822419" y="1772301"/>
                  </a:lnTo>
                  <a:lnTo>
                    <a:pt x="2959392" y="1750386"/>
                  </a:lnTo>
                  <a:moveTo>
                    <a:pt x="2958783" y="1735775"/>
                  </a:moveTo>
                  <a:lnTo>
                    <a:pt x="2963045" y="1727253"/>
                  </a:lnTo>
                  <a:lnTo>
                    <a:pt x="2840682" y="1662114"/>
                  </a:lnTo>
                  <a:lnTo>
                    <a:pt x="2836421" y="1670637"/>
                  </a:lnTo>
                  <a:lnTo>
                    <a:pt x="2958783" y="1735775"/>
                  </a:lnTo>
                  <a:moveTo>
                    <a:pt x="2931389" y="1877618"/>
                  </a:moveTo>
                  <a:lnTo>
                    <a:pt x="2930171" y="1867878"/>
                  </a:lnTo>
                  <a:lnTo>
                    <a:pt x="2791981" y="1877618"/>
                  </a:lnTo>
                  <a:lnTo>
                    <a:pt x="2792589" y="1887359"/>
                  </a:lnTo>
                  <a:lnTo>
                    <a:pt x="2931389" y="1877618"/>
                  </a:lnTo>
                  <a:moveTo>
                    <a:pt x="2931997" y="1863008"/>
                  </a:moveTo>
                  <a:lnTo>
                    <a:pt x="2937477" y="1855094"/>
                  </a:lnTo>
                  <a:lnTo>
                    <a:pt x="2821202" y="1778998"/>
                  </a:lnTo>
                  <a:lnTo>
                    <a:pt x="2816332" y="1786912"/>
                  </a:lnTo>
                  <a:lnTo>
                    <a:pt x="2931997" y="1863008"/>
                  </a:lnTo>
                  <a:moveTo>
                    <a:pt x="2833986" y="1291375"/>
                  </a:moveTo>
                  <a:lnTo>
                    <a:pt x="2838856" y="1299897"/>
                  </a:lnTo>
                  <a:lnTo>
                    <a:pt x="2960001" y="1232324"/>
                  </a:lnTo>
                  <a:lnTo>
                    <a:pt x="2955131" y="1223801"/>
                  </a:lnTo>
                  <a:lnTo>
                    <a:pt x="2833986" y="1291375"/>
                  </a:lnTo>
                  <a:moveTo>
                    <a:pt x="2846161" y="1409476"/>
                  </a:moveTo>
                  <a:lnTo>
                    <a:pt x="2849814" y="1417998"/>
                  </a:lnTo>
                  <a:lnTo>
                    <a:pt x="2976438" y="1361383"/>
                  </a:lnTo>
                  <a:lnTo>
                    <a:pt x="2972785" y="1352251"/>
                  </a:lnTo>
                  <a:lnTo>
                    <a:pt x="2846161" y="1409476"/>
                  </a:lnTo>
                  <a:moveTo>
                    <a:pt x="2839465" y="1306594"/>
                  </a:moveTo>
                  <a:lnTo>
                    <a:pt x="2837030" y="1316334"/>
                  </a:lnTo>
                  <a:lnTo>
                    <a:pt x="2972176" y="1347990"/>
                  </a:lnTo>
                  <a:lnTo>
                    <a:pt x="2974611" y="1338250"/>
                  </a:lnTo>
                  <a:lnTo>
                    <a:pt x="2839465" y="1306594"/>
                  </a:lnTo>
                  <a:moveTo>
                    <a:pt x="2847987" y="1527577"/>
                  </a:moveTo>
                  <a:lnTo>
                    <a:pt x="2851031" y="1536708"/>
                  </a:lnTo>
                  <a:lnTo>
                    <a:pt x="2982526" y="1491659"/>
                  </a:lnTo>
                  <a:lnTo>
                    <a:pt x="2978872" y="1482528"/>
                  </a:lnTo>
                  <a:lnTo>
                    <a:pt x="2847987" y="1527577"/>
                  </a:lnTo>
                  <a:moveTo>
                    <a:pt x="2850422" y="1424695"/>
                  </a:moveTo>
                  <a:lnTo>
                    <a:pt x="2847379" y="1433826"/>
                  </a:lnTo>
                  <a:lnTo>
                    <a:pt x="2978872" y="1477049"/>
                  </a:lnTo>
                  <a:lnTo>
                    <a:pt x="2981916" y="1467917"/>
                  </a:lnTo>
                  <a:lnTo>
                    <a:pt x="2850422" y="1424695"/>
                  </a:lnTo>
                  <a:moveTo>
                    <a:pt x="2851031" y="1543405"/>
                  </a:moveTo>
                  <a:lnTo>
                    <a:pt x="2847379" y="1552536"/>
                  </a:lnTo>
                  <a:lnTo>
                    <a:pt x="2975220" y="1607325"/>
                  </a:lnTo>
                  <a:lnTo>
                    <a:pt x="2978872" y="1598194"/>
                  </a:lnTo>
                  <a:lnTo>
                    <a:pt x="2851031" y="1543405"/>
                  </a:lnTo>
                  <a:moveTo>
                    <a:pt x="2811461" y="1175100"/>
                  </a:moveTo>
                  <a:lnTo>
                    <a:pt x="2816940" y="1183014"/>
                  </a:lnTo>
                  <a:lnTo>
                    <a:pt x="2931997" y="1105700"/>
                  </a:lnTo>
                  <a:lnTo>
                    <a:pt x="2926518" y="1097178"/>
                  </a:lnTo>
                  <a:lnTo>
                    <a:pt x="2811461" y="1175100"/>
                  </a:lnTo>
                  <a:moveTo>
                    <a:pt x="2787110" y="1075262"/>
                  </a:moveTo>
                  <a:lnTo>
                    <a:pt x="2786502" y="1085002"/>
                  </a:lnTo>
                  <a:lnTo>
                    <a:pt x="2924693" y="1092916"/>
                  </a:lnTo>
                  <a:lnTo>
                    <a:pt x="2924693" y="1083176"/>
                  </a:lnTo>
                  <a:lnTo>
                    <a:pt x="2787110" y="1075262"/>
                  </a:lnTo>
                  <a:moveTo>
                    <a:pt x="2818158" y="1189710"/>
                  </a:moveTo>
                  <a:lnTo>
                    <a:pt x="2816332" y="1199451"/>
                  </a:lnTo>
                  <a:lnTo>
                    <a:pt x="2953913" y="1218931"/>
                  </a:lnTo>
                  <a:lnTo>
                    <a:pt x="2955131" y="1209800"/>
                  </a:lnTo>
                  <a:lnTo>
                    <a:pt x="2818158" y="1189710"/>
                  </a:lnTo>
                  <a:moveTo>
                    <a:pt x="1105085" y="2932005"/>
                  </a:moveTo>
                  <a:lnTo>
                    <a:pt x="1114825" y="2931396"/>
                  </a:lnTo>
                  <a:lnTo>
                    <a:pt x="1105085" y="2793206"/>
                  </a:lnTo>
                  <a:lnTo>
                    <a:pt x="1095344" y="2793814"/>
                  </a:lnTo>
                  <a:lnTo>
                    <a:pt x="1105085" y="2932005"/>
                  </a:lnTo>
                  <a:moveTo>
                    <a:pt x="1002811" y="2900349"/>
                  </a:moveTo>
                  <a:lnTo>
                    <a:pt x="1088648" y="2791988"/>
                  </a:lnTo>
                  <a:lnTo>
                    <a:pt x="1080734" y="2785900"/>
                  </a:lnTo>
                  <a:lnTo>
                    <a:pt x="994897" y="2894870"/>
                  </a:lnTo>
                  <a:lnTo>
                    <a:pt x="1002811" y="2900349"/>
                  </a:lnTo>
                  <a:moveTo>
                    <a:pt x="1219533" y="2821818"/>
                  </a:moveTo>
                  <a:lnTo>
                    <a:pt x="1210401" y="2823644"/>
                  </a:lnTo>
                  <a:lnTo>
                    <a:pt x="1232317" y="2960617"/>
                  </a:lnTo>
                  <a:lnTo>
                    <a:pt x="1242057" y="2959399"/>
                  </a:lnTo>
                  <a:lnTo>
                    <a:pt x="1219533" y="2821818"/>
                  </a:lnTo>
                  <a:moveTo>
                    <a:pt x="1203705" y="2821818"/>
                  </a:moveTo>
                  <a:lnTo>
                    <a:pt x="1195182" y="2816339"/>
                  </a:lnTo>
                  <a:lnTo>
                    <a:pt x="1119695" y="2932614"/>
                  </a:lnTo>
                  <a:lnTo>
                    <a:pt x="1127609" y="2938092"/>
                  </a:lnTo>
                  <a:lnTo>
                    <a:pt x="1203705" y="2821818"/>
                  </a:lnTo>
                  <a:moveTo>
                    <a:pt x="1320588" y="2841907"/>
                  </a:moveTo>
                  <a:lnTo>
                    <a:pt x="1312066" y="2837037"/>
                  </a:lnTo>
                  <a:lnTo>
                    <a:pt x="1246318" y="2959399"/>
                  </a:lnTo>
                  <a:lnTo>
                    <a:pt x="1254841" y="2964270"/>
                  </a:lnTo>
                  <a:lnTo>
                    <a:pt x="1320588" y="2841907"/>
                  </a:lnTo>
                  <a:moveTo>
                    <a:pt x="1336416" y="2840081"/>
                  </a:moveTo>
                  <a:lnTo>
                    <a:pt x="1327285" y="2842516"/>
                  </a:lnTo>
                  <a:lnTo>
                    <a:pt x="1361376" y="2977054"/>
                  </a:lnTo>
                  <a:lnTo>
                    <a:pt x="1370507" y="2974618"/>
                  </a:lnTo>
                  <a:lnTo>
                    <a:pt x="1336416" y="2840081"/>
                  </a:lnTo>
                  <a:moveTo>
                    <a:pt x="1455126" y="2848604"/>
                  </a:moveTo>
                  <a:lnTo>
                    <a:pt x="1445995" y="2851647"/>
                  </a:lnTo>
                  <a:lnTo>
                    <a:pt x="1491043" y="2982533"/>
                  </a:lnTo>
                  <a:lnTo>
                    <a:pt x="1500175" y="2979489"/>
                  </a:lnTo>
                  <a:lnTo>
                    <a:pt x="1455126" y="2848604"/>
                  </a:lnTo>
                  <a:moveTo>
                    <a:pt x="1439298" y="2851647"/>
                  </a:moveTo>
                  <a:lnTo>
                    <a:pt x="1430166" y="2847995"/>
                  </a:lnTo>
                  <a:lnTo>
                    <a:pt x="1375377" y="2975836"/>
                  </a:lnTo>
                  <a:lnTo>
                    <a:pt x="1383900" y="2979489"/>
                  </a:lnTo>
                  <a:lnTo>
                    <a:pt x="1439298" y="2851647"/>
                  </a:lnTo>
                  <a:moveTo>
                    <a:pt x="1558008" y="2851039"/>
                  </a:moveTo>
                  <a:lnTo>
                    <a:pt x="1548876" y="2847995"/>
                  </a:lnTo>
                  <a:lnTo>
                    <a:pt x="1505654" y="2979489"/>
                  </a:lnTo>
                  <a:lnTo>
                    <a:pt x="1514785" y="2982533"/>
                  </a:lnTo>
                  <a:lnTo>
                    <a:pt x="1558008" y="2851039"/>
                  </a:lnTo>
                  <a:moveTo>
                    <a:pt x="1573227" y="2846777"/>
                  </a:moveTo>
                  <a:lnTo>
                    <a:pt x="1564095" y="2850430"/>
                  </a:lnTo>
                  <a:lnTo>
                    <a:pt x="1620711" y="2977054"/>
                  </a:lnTo>
                  <a:lnTo>
                    <a:pt x="1629842" y="2972792"/>
                  </a:lnTo>
                  <a:lnTo>
                    <a:pt x="1573227" y="2846777"/>
                  </a:lnTo>
                  <a:moveTo>
                    <a:pt x="1676109" y="2840081"/>
                  </a:moveTo>
                  <a:lnTo>
                    <a:pt x="1666368" y="2838254"/>
                  </a:lnTo>
                  <a:lnTo>
                    <a:pt x="1634713" y="2972792"/>
                  </a:lnTo>
                  <a:lnTo>
                    <a:pt x="1644453" y="2975227"/>
                  </a:lnTo>
                  <a:lnTo>
                    <a:pt x="1676109" y="2840081"/>
                  </a:lnTo>
                  <a:moveTo>
                    <a:pt x="1691328" y="2833993"/>
                  </a:moveTo>
                  <a:lnTo>
                    <a:pt x="1682805" y="2838863"/>
                  </a:lnTo>
                  <a:lnTo>
                    <a:pt x="1750379" y="2960008"/>
                  </a:lnTo>
                  <a:lnTo>
                    <a:pt x="1758901" y="2955138"/>
                  </a:lnTo>
                  <a:lnTo>
                    <a:pt x="1691328" y="2833993"/>
                  </a:lnTo>
                  <a:moveTo>
                    <a:pt x="1792992" y="2818774"/>
                  </a:moveTo>
                  <a:lnTo>
                    <a:pt x="1783252" y="2816948"/>
                  </a:lnTo>
                  <a:lnTo>
                    <a:pt x="1763163" y="2953920"/>
                  </a:lnTo>
                  <a:lnTo>
                    <a:pt x="1772903" y="2955138"/>
                  </a:lnTo>
                  <a:lnTo>
                    <a:pt x="1792992" y="2818774"/>
                  </a:lnTo>
                  <a:moveTo>
                    <a:pt x="993071" y="2754245"/>
                  </a:moveTo>
                  <a:lnTo>
                    <a:pt x="983331" y="2754245"/>
                  </a:lnTo>
                  <a:lnTo>
                    <a:pt x="980896" y="2893044"/>
                  </a:lnTo>
                  <a:lnTo>
                    <a:pt x="990636" y="2893044"/>
                  </a:lnTo>
                  <a:lnTo>
                    <a:pt x="993071" y="2754245"/>
                  </a:lnTo>
                  <a:moveTo>
                    <a:pt x="977243" y="2751809"/>
                  </a:moveTo>
                  <a:lnTo>
                    <a:pt x="969938" y="2745113"/>
                  </a:lnTo>
                  <a:lnTo>
                    <a:pt x="874970" y="2846168"/>
                  </a:lnTo>
                  <a:lnTo>
                    <a:pt x="882275" y="2852865"/>
                  </a:lnTo>
                  <a:lnTo>
                    <a:pt x="977243" y="2751809"/>
                  </a:lnTo>
                  <a:moveTo>
                    <a:pt x="868882" y="2701890"/>
                  </a:moveTo>
                  <a:lnTo>
                    <a:pt x="862186" y="2694585"/>
                  </a:lnTo>
                  <a:lnTo>
                    <a:pt x="758695" y="2787118"/>
                  </a:lnTo>
                  <a:lnTo>
                    <a:pt x="765392" y="2794423"/>
                  </a:lnTo>
                  <a:lnTo>
                    <a:pt x="868882" y="2701890"/>
                  </a:lnTo>
                  <a:moveTo>
                    <a:pt x="884710" y="2706152"/>
                  </a:moveTo>
                  <a:lnTo>
                    <a:pt x="874970" y="2705543"/>
                  </a:lnTo>
                  <a:lnTo>
                    <a:pt x="860360" y="2843125"/>
                  </a:lnTo>
                  <a:lnTo>
                    <a:pt x="870100" y="2844342"/>
                  </a:lnTo>
                  <a:lnTo>
                    <a:pt x="884710" y="2706152"/>
                  </a:lnTo>
                  <a:moveTo>
                    <a:pt x="649117" y="2718327"/>
                  </a:moveTo>
                  <a:lnTo>
                    <a:pt x="655205" y="2726241"/>
                  </a:lnTo>
                  <a:lnTo>
                    <a:pt x="766001" y="2643449"/>
                  </a:lnTo>
                  <a:lnTo>
                    <a:pt x="760522" y="2635535"/>
                  </a:lnTo>
                  <a:lnTo>
                    <a:pt x="649117" y="2718327"/>
                  </a:lnTo>
                  <a:moveTo>
                    <a:pt x="745302" y="2782857"/>
                  </a:moveTo>
                  <a:lnTo>
                    <a:pt x="754434" y="2784683"/>
                  </a:lnTo>
                  <a:lnTo>
                    <a:pt x="780611" y="2648928"/>
                  </a:lnTo>
                  <a:lnTo>
                    <a:pt x="771479" y="2647101"/>
                  </a:lnTo>
                  <a:lnTo>
                    <a:pt x="745302" y="2782857"/>
                  </a:lnTo>
                  <a:moveTo>
                    <a:pt x="683208" y="2582572"/>
                  </a:moveTo>
                  <a:lnTo>
                    <a:pt x="673468" y="2580137"/>
                  </a:lnTo>
                  <a:lnTo>
                    <a:pt x="635724" y="2713457"/>
                  </a:lnTo>
                  <a:lnTo>
                    <a:pt x="644856" y="2716501"/>
                  </a:lnTo>
                  <a:lnTo>
                    <a:pt x="683208" y="2582572"/>
                  </a:lnTo>
                  <a:moveTo>
                    <a:pt x="545626" y="2640405"/>
                  </a:moveTo>
                  <a:lnTo>
                    <a:pt x="550497" y="2648928"/>
                  </a:lnTo>
                  <a:lnTo>
                    <a:pt x="668598" y="2575875"/>
                  </a:lnTo>
                  <a:lnTo>
                    <a:pt x="663119" y="2567353"/>
                  </a:lnTo>
                  <a:lnTo>
                    <a:pt x="545626" y="2640405"/>
                  </a:lnTo>
                  <a:moveTo>
                    <a:pt x="591284" y="2507693"/>
                  </a:moveTo>
                  <a:lnTo>
                    <a:pt x="582153" y="2504041"/>
                  </a:lnTo>
                  <a:lnTo>
                    <a:pt x="532842" y="2633708"/>
                  </a:lnTo>
                  <a:lnTo>
                    <a:pt x="541974" y="2637361"/>
                  </a:lnTo>
                  <a:lnTo>
                    <a:pt x="591284" y="2507693"/>
                  </a:lnTo>
                  <a:moveTo>
                    <a:pt x="576673" y="2499779"/>
                  </a:moveTo>
                  <a:lnTo>
                    <a:pt x="572412" y="2491257"/>
                  </a:lnTo>
                  <a:lnTo>
                    <a:pt x="448832" y="2553960"/>
                  </a:lnTo>
                  <a:lnTo>
                    <a:pt x="453094" y="2562483"/>
                  </a:lnTo>
                  <a:lnTo>
                    <a:pt x="576673" y="2499779"/>
                  </a:lnTo>
                  <a:moveTo>
                    <a:pt x="506057" y="2425510"/>
                  </a:moveTo>
                  <a:lnTo>
                    <a:pt x="497534" y="2421248"/>
                  </a:lnTo>
                  <a:lnTo>
                    <a:pt x="436657" y="2546046"/>
                  </a:lnTo>
                  <a:lnTo>
                    <a:pt x="445180" y="2550307"/>
                  </a:lnTo>
                  <a:lnTo>
                    <a:pt x="506057" y="2425510"/>
                  </a:lnTo>
                  <a:moveTo>
                    <a:pt x="280204" y="2356719"/>
                  </a:moveTo>
                  <a:lnTo>
                    <a:pt x="283248" y="2366459"/>
                  </a:lnTo>
                  <a:lnTo>
                    <a:pt x="415959" y="2326280"/>
                  </a:lnTo>
                  <a:lnTo>
                    <a:pt x="412915" y="2317149"/>
                  </a:lnTo>
                  <a:lnTo>
                    <a:pt x="280204" y="2356719"/>
                  </a:lnTo>
                  <a:moveTo>
                    <a:pt x="359952" y="2458992"/>
                  </a:moveTo>
                  <a:lnTo>
                    <a:pt x="363605" y="2468124"/>
                  </a:lnTo>
                  <a:lnTo>
                    <a:pt x="492664" y="2416378"/>
                  </a:lnTo>
                  <a:lnTo>
                    <a:pt x="489011" y="2407855"/>
                  </a:lnTo>
                  <a:lnTo>
                    <a:pt x="359952" y="2458992"/>
                  </a:lnTo>
                  <a:moveTo>
                    <a:pt x="348385" y="2449861"/>
                  </a:moveTo>
                  <a:lnTo>
                    <a:pt x="356908" y="2455339"/>
                  </a:lnTo>
                  <a:lnTo>
                    <a:pt x="428134" y="2336021"/>
                  </a:lnTo>
                  <a:lnTo>
                    <a:pt x="419611" y="2330542"/>
                  </a:lnTo>
                  <a:lnTo>
                    <a:pt x="348385" y="2449861"/>
                  </a:lnTo>
                  <a:moveTo>
                    <a:pt x="358735" y="2240444"/>
                  </a:moveTo>
                  <a:lnTo>
                    <a:pt x="350821" y="2234965"/>
                  </a:lnTo>
                  <a:lnTo>
                    <a:pt x="269246" y="2346979"/>
                  </a:lnTo>
                  <a:lnTo>
                    <a:pt x="277160" y="2352458"/>
                  </a:lnTo>
                  <a:lnTo>
                    <a:pt x="358735" y="2240444"/>
                  </a:lnTo>
                  <a:moveTo>
                    <a:pt x="347168" y="2228878"/>
                  </a:moveTo>
                  <a:lnTo>
                    <a:pt x="345342" y="2219137"/>
                  </a:lnTo>
                  <a:lnTo>
                    <a:pt x="209586" y="2247749"/>
                  </a:lnTo>
                  <a:lnTo>
                    <a:pt x="211413" y="2257490"/>
                  </a:lnTo>
                  <a:lnTo>
                    <a:pt x="347168" y="2228878"/>
                  </a:lnTo>
                  <a:moveTo>
                    <a:pt x="297858" y="2138780"/>
                  </a:moveTo>
                  <a:lnTo>
                    <a:pt x="290552" y="2132692"/>
                  </a:lnTo>
                  <a:lnTo>
                    <a:pt x="199846" y="2237400"/>
                  </a:lnTo>
                  <a:lnTo>
                    <a:pt x="207152" y="2243488"/>
                  </a:lnTo>
                  <a:lnTo>
                    <a:pt x="297858" y="2138780"/>
                  </a:lnTo>
                  <a:moveTo>
                    <a:pt x="148101" y="2133301"/>
                  </a:moveTo>
                  <a:lnTo>
                    <a:pt x="149319" y="2143041"/>
                  </a:lnTo>
                  <a:lnTo>
                    <a:pt x="286900" y="2126605"/>
                  </a:lnTo>
                  <a:lnTo>
                    <a:pt x="286291" y="2116864"/>
                  </a:lnTo>
                  <a:lnTo>
                    <a:pt x="148101" y="2133301"/>
                  </a:lnTo>
                  <a:moveTo>
                    <a:pt x="139578" y="2121734"/>
                  </a:moveTo>
                  <a:lnTo>
                    <a:pt x="146275" y="2128431"/>
                  </a:lnTo>
                  <a:lnTo>
                    <a:pt x="246112" y="2031637"/>
                  </a:lnTo>
                  <a:lnTo>
                    <a:pt x="239416" y="2024940"/>
                  </a:lnTo>
                  <a:lnTo>
                    <a:pt x="139578" y="2121734"/>
                  </a:lnTo>
                  <a:moveTo>
                    <a:pt x="89659" y="2001807"/>
                  </a:moveTo>
                  <a:lnTo>
                    <a:pt x="95747" y="2009112"/>
                  </a:lnTo>
                  <a:lnTo>
                    <a:pt x="202890" y="1921450"/>
                  </a:lnTo>
                  <a:lnTo>
                    <a:pt x="196802" y="1914144"/>
                  </a:lnTo>
                  <a:lnTo>
                    <a:pt x="89659" y="2001807"/>
                  </a:lnTo>
                  <a:moveTo>
                    <a:pt x="97573" y="2013982"/>
                  </a:moveTo>
                  <a:lnTo>
                    <a:pt x="97573" y="2023723"/>
                  </a:lnTo>
                  <a:lnTo>
                    <a:pt x="236372" y="2018853"/>
                  </a:lnTo>
                  <a:lnTo>
                    <a:pt x="235763" y="2009112"/>
                  </a:lnTo>
                  <a:lnTo>
                    <a:pt x="97573" y="2013982"/>
                  </a:lnTo>
                  <a:moveTo>
                    <a:pt x="57394" y="1890402"/>
                  </a:moveTo>
                  <a:lnTo>
                    <a:pt x="57394" y="1900143"/>
                  </a:lnTo>
                  <a:lnTo>
                    <a:pt x="195585" y="1908057"/>
                  </a:lnTo>
                  <a:lnTo>
                    <a:pt x="196193" y="1898925"/>
                  </a:lnTo>
                  <a:lnTo>
                    <a:pt x="57394" y="1890402"/>
                  </a:lnTo>
                  <a:moveTo>
                    <a:pt x="143839" y="1682813"/>
                  </a:moveTo>
                  <a:lnTo>
                    <a:pt x="22694" y="1750386"/>
                  </a:lnTo>
                  <a:lnTo>
                    <a:pt x="27565" y="1758909"/>
                  </a:lnTo>
                  <a:lnTo>
                    <a:pt x="148710" y="1691335"/>
                  </a:lnTo>
                  <a:lnTo>
                    <a:pt x="143839" y="1682813"/>
                  </a:lnTo>
                  <a:moveTo>
                    <a:pt x="170625" y="1807610"/>
                  </a:moveTo>
                  <a:lnTo>
                    <a:pt x="165146" y="1799696"/>
                  </a:lnTo>
                  <a:lnTo>
                    <a:pt x="50698" y="1877618"/>
                  </a:lnTo>
                  <a:lnTo>
                    <a:pt x="56177" y="1885532"/>
                  </a:lnTo>
                  <a:lnTo>
                    <a:pt x="170625" y="1807610"/>
                  </a:lnTo>
                  <a:moveTo>
                    <a:pt x="163929" y="1793000"/>
                  </a:moveTo>
                  <a:lnTo>
                    <a:pt x="165755" y="1783868"/>
                  </a:lnTo>
                  <a:lnTo>
                    <a:pt x="28174" y="1763779"/>
                  </a:lnTo>
                  <a:lnTo>
                    <a:pt x="26956" y="1773519"/>
                  </a:lnTo>
                  <a:lnTo>
                    <a:pt x="163929" y="1793000"/>
                  </a:lnTo>
                  <a:moveTo>
                    <a:pt x="135926" y="1573843"/>
                  </a:moveTo>
                  <a:lnTo>
                    <a:pt x="132273" y="1564712"/>
                  </a:lnTo>
                  <a:lnTo>
                    <a:pt x="5649" y="1621327"/>
                  </a:lnTo>
                  <a:lnTo>
                    <a:pt x="9302" y="1629850"/>
                  </a:lnTo>
                  <a:lnTo>
                    <a:pt x="135926" y="1573843"/>
                  </a:lnTo>
                  <a:moveTo>
                    <a:pt x="7475" y="1644460"/>
                  </a:moveTo>
                  <a:lnTo>
                    <a:pt x="142622" y="1676116"/>
                  </a:lnTo>
                  <a:lnTo>
                    <a:pt x="144448" y="1666985"/>
                  </a:lnTo>
                  <a:lnTo>
                    <a:pt x="9302" y="1635329"/>
                  </a:lnTo>
                  <a:lnTo>
                    <a:pt x="7475" y="1644460"/>
                  </a:lnTo>
                  <a:moveTo>
                    <a:pt x="-439" y="1491659"/>
                  </a:moveTo>
                  <a:lnTo>
                    <a:pt x="3214" y="1500791"/>
                  </a:lnTo>
                  <a:lnTo>
                    <a:pt x="134099" y="1455133"/>
                  </a:lnTo>
                  <a:lnTo>
                    <a:pt x="131055" y="1446002"/>
                  </a:lnTo>
                  <a:lnTo>
                    <a:pt x="-439" y="1491659"/>
                  </a:lnTo>
                  <a:moveTo>
                    <a:pt x="3214" y="1505661"/>
                  </a:moveTo>
                  <a:lnTo>
                    <a:pt x="170" y="1514793"/>
                  </a:lnTo>
                  <a:lnTo>
                    <a:pt x="131664" y="1558015"/>
                  </a:lnTo>
                  <a:lnTo>
                    <a:pt x="134708" y="1548884"/>
                  </a:lnTo>
                  <a:lnTo>
                    <a:pt x="3214" y="1505661"/>
                  </a:lnTo>
                  <a:moveTo>
                    <a:pt x="142013" y="1337032"/>
                  </a:moveTo>
                  <a:lnTo>
                    <a:pt x="139578" y="1327901"/>
                  </a:lnTo>
                  <a:lnTo>
                    <a:pt x="5040" y="1361992"/>
                  </a:lnTo>
                  <a:lnTo>
                    <a:pt x="7475" y="1371123"/>
                  </a:lnTo>
                  <a:lnTo>
                    <a:pt x="142013" y="1337032"/>
                  </a:lnTo>
                  <a:moveTo>
                    <a:pt x="3823" y="1384516"/>
                  </a:moveTo>
                  <a:lnTo>
                    <a:pt x="131055" y="1439305"/>
                  </a:lnTo>
                  <a:lnTo>
                    <a:pt x="134708" y="1430783"/>
                  </a:lnTo>
                  <a:lnTo>
                    <a:pt x="6867" y="1375993"/>
                  </a:lnTo>
                  <a:lnTo>
                    <a:pt x="3823" y="1384516"/>
                  </a:lnTo>
                  <a:moveTo>
                    <a:pt x="160885" y="1220149"/>
                  </a:moveTo>
                  <a:lnTo>
                    <a:pt x="159667" y="1210408"/>
                  </a:lnTo>
                  <a:lnTo>
                    <a:pt x="22694" y="1232324"/>
                  </a:lnTo>
                  <a:lnTo>
                    <a:pt x="24521" y="1242064"/>
                  </a:lnTo>
                  <a:lnTo>
                    <a:pt x="160885" y="1220149"/>
                  </a:lnTo>
                  <a:moveTo>
                    <a:pt x="23303" y="1246935"/>
                  </a:moveTo>
                  <a:lnTo>
                    <a:pt x="18433" y="1255457"/>
                  </a:lnTo>
                  <a:lnTo>
                    <a:pt x="140796" y="1320596"/>
                  </a:lnTo>
                  <a:lnTo>
                    <a:pt x="145666" y="1312073"/>
                  </a:lnTo>
                  <a:lnTo>
                    <a:pt x="23303" y="1246935"/>
                  </a:lnTo>
                  <a:moveTo>
                    <a:pt x="189497" y="1105092"/>
                  </a:moveTo>
                  <a:lnTo>
                    <a:pt x="188279" y="1095351"/>
                  </a:lnTo>
                  <a:lnTo>
                    <a:pt x="50089" y="1105700"/>
                  </a:lnTo>
                  <a:lnTo>
                    <a:pt x="50698" y="1115441"/>
                  </a:lnTo>
                  <a:lnTo>
                    <a:pt x="189497" y="1105092"/>
                  </a:lnTo>
                  <a:moveTo>
                    <a:pt x="160885" y="1204321"/>
                  </a:moveTo>
                  <a:lnTo>
                    <a:pt x="166364" y="1195798"/>
                  </a:lnTo>
                  <a:lnTo>
                    <a:pt x="50089" y="1119702"/>
                  </a:lnTo>
                  <a:lnTo>
                    <a:pt x="44610" y="1128225"/>
                  </a:lnTo>
                  <a:lnTo>
                    <a:pt x="160885" y="1204321"/>
                  </a:lnTo>
                  <a:moveTo>
                    <a:pt x="228458" y="993078"/>
                  </a:moveTo>
                  <a:lnTo>
                    <a:pt x="228458" y="983338"/>
                  </a:lnTo>
                  <a:lnTo>
                    <a:pt x="90268" y="980903"/>
                  </a:lnTo>
                  <a:lnTo>
                    <a:pt x="89659" y="990643"/>
                  </a:lnTo>
                  <a:lnTo>
                    <a:pt x="228458" y="993078"/>
                  </a:lnTo>
                  <a:moveTo>
                    <a:pt x="190715" y="1089264"/>
                  </a:moveTo>
                  <a:lnTo>
                    <a:pt x="196802" y="1081350"/>
                  </a:lnTo>
                  <a:lnTo>
                    <a:pt x="87833" y="995513"/>
                  </a:lnTo>
                  <a:lnTo>
                    <a:pt x="81745" y="1003427"/>
                  </a:lnTo>
                  <a:lnTo>
                    <a:pt x="190715" y="1089264"/>
                  </a:lnTo>
                  <a:moveTo>
                    <a:pt x="139578" y="860976"/>
                  </a:moveTo>
                  <a:lnTo>
                    <a:pt x="138969" y="870716"/>
                  </a:lnTo>
                  <a:lnTo>
                    <a:pt x="276551" y="885326"/>
                  </a:lnTo>
                  <a:lnTo>
                    <a:pt x="277768" y="875586"/>
                  </a:lnTo>
                  <a:lnTo>
                    <a:pt x="139578" y="860976"/>
                  </a:lnTo>
                  <a:moveTo>
                    <a:pt x="136534" y="875586"/>
                  </a:moveTo>
                  <a:lnTo>
                    <a:pt x="129838" y="882282"/>
                  </a:lnTo>
                  <a:lnTo>
                    <a:pt x="230893" y="977250"/>
                  </a:lnTo>
                  <a:lnTo>
                    <a:pt x="237590" y="970554"/>
                  </a:lnTo>
                  <a:lnTo>
                    <a:pt x="136534" y="875586"/>
                  </a:lnTo>
                  <a:moveTo>
                    <a:pt x="333775" y="781836"/>
                  </a:moveTo>
                  <a:lnTo>
                    <a:pt x="335601" y="772095"/>
                  </a:lnTo>
                  <a:lnTo>
                    <a:pt x="199846" y="745918"/>
                  </a:lnTo>
                  <a:lnTo>
                    <a:pt x="198020" y="755659"/>
                  </a:lnTo>
                  <a:lnTo>
                    <a:pt x="333775" y="781836"/>
                  </a:lnTo>
                  <a:moveTo>
                    <a:pt x="188279" y="766008"/>
                  </a:moveTo>
                  <a:lnTo>
                    <a:pt x="280812" y="869498"/>
                  </a:lnTo>
                  <a:lnTo>
                    <a:pt x="288118" y="862802"/>
                  </a:lnTo>
                  <a:lnTo>
                    <a:pt x="195585" y="759920"/>
                  </a:lnTo>
                  <a:lnTo>
                    <a:pt x="188279" y="766008"/>
                  </a:lnTo>
                  <a:moveTo>
                    <a:pt x="269246" y="636340"/>
                  </a:moveTo>
                  <a:lnTo>
                    <a:pt x="266811" y="645472"/>
                  </a:lnTo>
                  <a:lnTo>
                    <a:pt x="400740" y="683215"/>
                  </a:lnTo>
                  <a:lnTo>
                    <a:pt x="402566" y="674084"/>
                  </a:lnTo>
                  <a:lnTo>
                    <a:pt x="269246" y="636340"/>
                  </a:lnTo>
                  <a:moveTo>
                    <a:pt x="263767" y="649733"/>
                  </a:moveTo>
                  <a:lnTo>
                    <a:pt x="255853" y="655821"/>
                  </a:lnTo>
                  <a:lnTo>
                    <a:pt x="338645" y="766617"/>
                  </a:lnTo>
                  <a:lnTo>
                    <a:pt x="346559" y="761138"/>
                  </a:lnTo>
                  <a:lnTo>
                    <a:pt x="263767" y="649733"/>
                  </a:lnTo>
                  <a:moveTo>
                    <a:pt x="348385" y="532850"/>
                  </a:moveTo>
                  <a:lnTo>
                    <a:pt x="345342" y="541981"/>
                  </a:lnTo>
                  <a:lnTo>
                    <a:pt x="475009" y="591291"/>
                  </a:lnTo>
                  <a:lnTo>
                    <a:pt x="478053" y="582160"/>
                  </a:lnTo>
                  <a:lnTo>
                    <a:pt x="348385" y="532850"/>
                  </a:lnTo>
                  <a:moveTo>
                    <a:pt x="342298" y="545634"/>
                  </a:moveTo>
                  <a:lnTo>
                    <a:pt x="333775" y="551113"/>
                  </a:lnTo>
                  <a:lnTo>
                    <a:pt x="406827" y="668605"/>
                  </a:lnTo>
                  <a:lnTo>
                    <a:pt x="415350" y="663126"/>
                  </a:lnTo>
                  <a:lnTo>
                    <a:pt x="342298" y="545634"/>
                  </a:lnTo>
                  <a:moveTo>
                    <a:pt x="557193" y="506064"/>
                  </a:moveTo>
                  <a:lnTo>
                    <a:pt x="561454" y="496932"/>
                  </a:lnTo>
                  <a:lnTo>
                    <a:pt x="436657" y="436664"/>
                  </a:lnTo>
                  <a:lnTo>
                    <a:pt x="432396" y="445187"/>
                  </a:lnTo>
                  <a:lnTo>
                    <a:pt x="557193" y="506064"/>
                  </a:lnTo>
                  <a:moveTo>
                    <a:pt x="420220" y="453710"/>
                  </a:moveTo>
                  <a:lnTo>
                    <a:pt x="482923" y="577290"/>
                  </a:lnTo>
                  <a:lnTo>
                    <a:pt x="491446" y="572419"/>
                  </a:lnTo>
                  <a:lnTo>
                    <a:pt x="429352" y="448840"/>
                  </a:lnTo>
                  <a:lnTo>
                    <a:pt x="420220" y="453710"/>
                  </a:lnTo>
                  <a:moveTo>
                    <a:pt x="532233" y="349002"/>
                  </a:moveTo>
                  <a:lnTo>
                    <a:pt x="527363" y="357524"/>
                  </a:lnTo>
                  <a:lnTo>
                    <a:pt x="646682" y="428750"/>
                  </a:lnTo>
                  <a:lnTo>
                    <a:pt x="651552" y="420227"/>
                  </a:lnTo>
                  <a:lnTo>
                    <a:pt x="532233" y="349002"/>
                  </a:lnTo>
                  <a:moveTo>
                    <a:pt x="523711" y="360568"/>
                  </a:moveTo>
                  <a:lnTo>
                    <a:pt x="514579" y="364221"/>
                  </a:lnTo>
                  <a:lnTo>
                    <a:pt x="566325" y="493280"/>
                  </a:lnTo>
                  <a:lnTo>
                    <a:pt x="575456" y="489627"/>
                  </a:lnTo>
                  <a:lnTo>
                    <a:pt x="523711" y="360568"/>
                  </a:lnTo>
                  <a:moveTo>
                    <a:pt x="635724" y="269862"/>
                  </a:moveTo>
                  <a:lnTo>
                    <a:pt x="630245" y="277776"/>
                  </a:lnTo>
                  <a:lnTo>
                    <a:pt x="742258" y="358742"/>
                  </a:lnTo>
                  <a:lnTo>
                    <a:pt x="747738" y="350828"/>
                  </a:lnTo>
                  <a:lnTo>
                    <a:pt x="635724" y="269862"/>
                  </a:lnTo>
                  <a:moveTo>
                    <a:pt x="625984" y="280820"/>
                  </a:moveTo>
                  <a:lnTo>
                    <a:pt x="616852" y="283863"/>
                  </a:lnTo>
                  <a:lnTo>
                    <a:pt x="657031" y="416575"/>
                  </a:lnTo>
                  <a:lnTo>
                    <a:pt x="666771" y="414140"/>
                  </a:lnTo>
                  <a:lnTo>
                    <a:pt x="625984" y="280820"/>
                  </a:lnTo>
                  <a:moveTo>
                    <a:pt x="745302" y="199853"/>
                  </a:moveTo>
                  <a:lnTo>
                    <a:pt x="739215" y="207159"/>
                  </a:lnTo>
                  <a:lnTo>
                    <a:pt x="843923" y="297865"/>
                  </a:lnTo>
                  <a:lnTo>
                    <a:pt x="850010" y="290560"/>
                  </a:lnTo>
                  <a:lnTo>
                    <a:pt x="745302" y="199853"/>
                  </a:lnTo>
                  <a:moveTo>
                    <a:pt x="734953" y="209594"/>
                  </a:moveTo>
                  <a:lnTo>
                    <a:pt x="725822" y="212029"/>
                  </a:lnTo>
                  <a:lnTo>
                    <a:pt x="754434" y="347784"/>
                  </a:lnTo>
                  <a:lnTo>
                    <a:pt x="763565" y="345349"/>
                  </a:lnTo>
                  <a:lnTo>
                    <a:pt x="734953" y="209594"/>
                  </a:lnTo>
                  <a:moveTo>
                    <a:pt x="860968" y="140194"/>
                  </a:moveTo>
                  <a:lnTo>
                    <a:pt x="854272" y="146891"/>
                  </a:lnTo>
                  <a:lnTo>
                    <a:pt x="950457" y="246120"/>
                  </a:lnTo>
                  <a:lnTo>
                    <a:pt x="957763" y="239423"/>
                  </a:lnTo>
                  <a:lnTo>
                    <a:pt x="860968" y="140194"/>
                  </a:lnTo>
                  <a:moveTo>
                    <a:pt x="839661" y="149934"/>
                  </a:moveTo>
                  <a:lnTo>
                    <a:pt x="856098" y="287516"/>
                  </a:lnTo>
                  <a:lnTo>
                    <a:pt x="865838" y="286298"/>
                  </a:lnTo>
                  <a:lnTo>
                    <a:pt x="849402" y="148717"/>
                  </a:lnTo>
                  <a:lnTo>
                    <a:pt x="839661" y="149934"/>
                  </a:lnTo>
                  <a:moveTo>
                    <a:pt x="1060644" y="204115"/>
                  </a:moveTo>
                  <a:lnTo>
                    <a:pt x="1068558" y="198027"/>
                  </a:lnTo>
                  <a:lnTo>
                    <a:pt x="980896" y="90275"/>
                  </a:lnTo>
                  <a:lnTo>
                    <a:pt x="973590" y="96363"/>
                  </a:lnTo>
                  <a:lnTo>
                    <a:pt x="1060644" y="204115"/>
                  </a:lnTo>
                  <a:moveTo>
                    <a:pt x="958980" y="98189"/>
                  </a:moveTo>
                  <a:lnTo>
                    <a:pt x="963241" y="236379"/>
                  </a:lnTo>
                  <a:lnTo>
                    <a:pt x="972982" y="236379"/>
                  </a:lnTo>
                  <a:lnTo>
                    <a:pt x="968720" y="98189"/>
                  </a:lnTo>
                  <a:lnTo>
                    <a:pt x="958980" y="98189"/>
                  </a:lnTo>
                  <a:moveTo>
                    <a:pt x="1105085" y="51314"/>
                  </a:moveTo>
                  <a:lnTo>
                    <a:pt x="1097170" y="56793"/>
                  </a:lnTo>
                  <a:lnTo>
                    <a:pt x="1175093" y="171241"/>
                  </a:lnTo>
                  <a:lnTo>
                    <a:pt x="1183615" y="165762"/>
                  </a:lnTo>
                  <a:lnTo>
                    <a:pt x="1105085" y="51314"/>
                  </a:lnTo>
                  <a:moveTo>
                    <a:pt x="1092300" y="58010"/>
                  </a:moveTo>
                  <a:lnTo>
                    <a:pt x="1082560" y="57402"/>
                  </a:lnTo>
                  <a:lnTo>
                    <a:pt x="1074646" y="196201"/>
                  </a:lnTo>
                  <a:lnTo>
                    <a:pt x="1084386" y="196810"/>
                  </a:lnTo>
                  <a:lnTo>
                    <a:pt x="1092300" y="58010"/>
                  </a:lnTo>
                  <a:moveTo>
                    <a:pt x="1232317" y="22702"/>
                  </a:moveTo>
                  <a:lnTo>
                    <a:pt x="1223794" y="27572"/>
                  </a:lnTo>
                  <a:lnTo>
                    <a:pt x="1291367" y="148717"/>
                  </a:lnTo>
                  <a:lnTo>
                    <a:pt x="1299890" y="143847"/>
                  </a:lnTo>
                  <a:lnTo>
                    <a:pt x="1232317" y="22702"/>
                  </a:lnTo>
                  <a:moveTo>
                    <a:pt x="1218924" y="28790"/>
                  </a:moveTo>
                  <a:lnTo>
                    <a:pt x="1209184" y="27572"/>
                  </a:lnTo>
                  <a:lnTo>
                    <a:pt x="1189094" y="165154"/>
                  </a:lnTo>
                  <a:lnTo>
                    <a:pt x="1198835" y="166371"/>
                  </a:lnTo>
                  <a:lnTo>
                    <a:pt x="1218924" y="28790"/>
                  </a:lnTo>
                  <a:moveTo>
                    <a:pt x="1360767" y="5656"/>
                  </a:moveTo>
                  <a:lnTo>
                    <a:pt x="1351636" y="9918"/>
                  </a:lnTo>
                  <a:lnTo>
                    <a:pt x="1408251" y="136541"/>
                  </a:lnTo>
                  <a:lnTo>
                    <a:pt x="1417382" y="132889"/>
                  </a:lnTo>
                  <a:lnTo>
                    <a:pt x="1360767" y="5656"/>
                  </a:lnTo>
                  <a:moveTo>
                    <a:pt x="1347374" y="10526"/>
                  </a:moveTo>
                  <a:lnTo>
                    <a:pt x="1338243" y="8700"/>
                  </a:lnTo>
                  <a:lnTo>
                    <a:pt x="1306587" y="143238"/>
                  </a:lnTo>
                  <a:lnTo>
                    <a:pt x="1315718" y="145673"/>
                  </a:lnTo>
                  <a:lnTo>
                    <a:pt x="1347374" y="10526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B61173DC-46C2-4697-9E71-5F2D6F03E13A}"/>
                </a:ext>
              </a:extLst>
            </p:cNvPr>
            <p:cNvSpPr/>
            <p:nvPr/>
          </p:nvSpPr>
          <p:spPr>
            <a:xfrm>
              <a:off x="8495579" y="3422374"/>
              <a:ext cx="3211867" cy="3210673"/>
            </a:xfrm>
            <a:custGeom>
              <a:avLst/>
              <a:gdLst>
                <a:gd name="connsiteX0" fmla="*/ 2557808 w 3211867"/>
                <a:gd name="connsiteY0" fmla="*/ 2840916 h 3210673"/>
                <a:gd name="connsiteX1" fmla="*/ 2589464 w 3211867"/>
                <a:gd name="connsiteY1" fmla="*/ 2864049 h 3210673"/>
                <a:gd name="connsiteX2" fmla="*/ 2624772 w 3211867"/>
                <a:gd name="connsiteY2" fmla="*/ 2855526 h 3210673"/>
                <a:gd name="connsiteX3" fmla="*/ 2639991 w 3211867"/>
                <a:gd name="connsiteY3" fmla="*/ 2822653 h 3210673"/>
                <a:gd name="connsiteX4" fmla="*/ 2624164 w 3211867"/>
                <a:gd name="connsiteY4" fmla="*/ 2786735 h 3210673"/>
                <a:gd name="connsiteX5" fmla="*/ 2591899 w 3211867"/>
                <a:gd name="connsiteY5" fmla="*/ 2767863 h 3210673"/>
                <a:gd name="connsiteX6" fmla="*/ 2560243 w 3211867"/>
                <a:gd name="connsiteY6" fmla="*/ 2776995 h 3210673"/>
                <a:gd name="connsiteX7" fmla="*/ 2545024 w 3211867"/>
                <a:gd name="connsiteY7" fmla="*/ 2806216 h 3210673"/>
                <a:gd name="connsiteX8" fmla="*/ 2557808 w 3211867"/>
                <a:gd name="connsiteY8" fmla="*/ 2840916 h 3210673"/>
                <a:gd name="connsiteX9" fmla="*/ 2962030 w 3211867"/>
                <a:gd name="connsiteY9" fmla="*/ 2300938 h 3210673"/>
                <a:gd name="connsiteX10" fmla="*/ 2936462 w 3211867"/>
                <a:gd name="connsiteY10" fmla="*/ 2321636 h 3210673"/>
                <a:gd name="connsiteX11" fmla="*/ 2932809 w 3211867"/>
                <a:gd name="connsiteY11" fmla="*/ 2354510 h 3210673"/>
                <a:gd name="connsiteX12" fmla="*/ 2957769 w 3211867"/>
                <a:gd name="connsiteY12" fmla="*/ 2381904 h 3210673"/>
                <a:gd name="connsiteX13" fmla="*/ 2996121 w 3211867"/>
                <a:gd name="connsiteY13" fmla="*/ 2390427 h 3210673"/>
                <a:gd name="connsiteX14" fmla="*/ 3024733 w 3211867"/>
                <a:gd name="connsiteY14" fmla="*/ 2369120 h 3210673"/>
                <a:gd name="connsiteX15" fmla="*/ 3026559 w 3211867"/>
                <a:gd name="connsiteY15" fmla="*/ 2333203 h 3210673"/>
                <a:gd name="connsiteX16" fmla="*/ 2997947 w 3211867"/>
                <a:gd name="connsiteY16" fmla="*/ 2305808 h 3210673"/>
                <a:gd name="connsiteX17" fmla="*/ 2962030 w 3211867"/>
                <a:gd name="connsiteY17" fmla="*/ 2300938 h 3210673"/>
                <a:gd name="connsiteX18" fmla="*/ 2834797 w 3211867"/>
                <a:gd name="connsiteY18" fmla="*/ 2565144 h 3210673"/>
                <a:gd name="connsiteX19" fmla="*/ 2800098 w 3211867"/>
                <a:gd name="connsiteY19" fmla="*/ 2552968 h 3210673"/>
                <a:gd name="connsiteX20" fmla="*/ 2770877 w 3211867"/>
                <a:gd name="connsiteY20" fmla="*/ 2568187 h 3210673"/>
                <a:gd name="connsiteX21" fmla="*/ 2761136 w 3211867"/>
                <a:gd name="connsiteY21" fmla="*/ 2599843 h 3210673"/>
                <a:gd name="connsiteX22" fmla="*/ 2780008 w 3211867"/>
                <a:gd name="connsiteY22" fmla="*/ 2632108 h 3210673"/>
                <a:gd name="connsiteX23" fmla="*/ 2815926 w 3211867"/>
                <a:gd name="connsiteY23" fmla="*/ 2648545 h 3210673"/>
                <a:gd name="connsiteX24" fmla="*/ 2848799 w 3211867"/>
                <a:gd name="connsiteY24" fmla="*/ 2633326 h 3210673"/>
                <a:gd name="connsiteX25" fmla="*/ 2857322 w 3211867"/>
                <a:gd name="connsiteY25" fmla="*/ 2598017 h 3210673"/>
                <a:gd name="connsiteX26" fmla="*/ 2834797 w 3211867"/>
                <a:gd name="connsiteY26" fmla="*/ 2565144 h 3210673"/>
                <a:gd name="connsiteX27" fmla="*/ 3083175 w 3211867"/>
                <a:gd name="connsiteY27" fmla="*/ 2103697 h 3210673"/>
                <a:gd name="connsiteX28" fmla="*/ 3122136 w 3211867"/>
                <a:gd name="connsiteY28" fmla="*/ 2104306 h 3210673"/>
                <a:gd name="connsiteX29" fmla="*/ 3146487 w 3211867"/>
                <a:gd name="connsiteY29" fmla="*/ 2078129 h 3210673"/>
                <a:gd name="connsiteX30" fmla="*/ 3141008 w 3211867"/>
                <a:gd name="connsiteY30" fmla="*/ 2042821 h 3210673"/>
                <a:gd name="connsiteX31" fmla="*/ 3108134 w 3211867"/>
                <a:gd name="connsiteY31" fmla="*/ 2021514 h 3210673"/>
                <a:gd name="connsiteX32" fmla="*/ 3070999 w 3211867"/>
                <a:gd name="connsiteY32" fmla="*/ 2023340 h 3210673"/>
                <a:gd name="connsiteX33" fmla="*/ 3050301 w 3211867"/>
                <a:gd name="connsiteY33" fmla="*/ 2048908 h 3210673"/>
                <a:gd name="connsiteX34" fmla="*/ 3053954 w 3211867"/>
                <a:gd name="connsiteY34" fmla="*/ 2081782 h 3210673"/>
                <a:gd name="connsiteX35" fmla="*/ 3083175 w 3211867"/>
                <a:gd name="connsiteY35" fmla="*/ 2103697 h 3210673"/>
                <a:gd name="connsiteX36" fmla="*/ 3151966 w 3211867"/>
                <a:gd name="connsiteY36" fmla="*/ 1806010 h 3210673"/>
                <a:gd name="connsiteX37" fmla="*/ 3190927 w 3211867"/>
                <a:gd name="connsiteY37" fmla="*/ 1799313 h 3210673"/>
                <a:gd name="connsiteX38" fmla="*/ 3209799 w 3211867"/>
                <a:gd name="connsiteY38" fmla="*/ 1768266 h 3210673"/>
                <a:gd name="connsiteX39" fmla="*/ 3197014 w 3211867"/>
                <a:gd name="connsiteY39" fmla="*/ 1734784 h 3210673"/>
                <a:gd name="connsiteX40" fmla="*/ 3160488 w 3211867"/>
                <a:gd name="connsiteY40" fmla="*/ 1720173 h 3210673"/>
                <a:gd name="connsiteX41" fmla="*/ 3124571 w 3211867"/>
                <a:gd name="connsiteY41" fmla="*/ 1729305 h 3210673"/>
                <a:gd name="connsiteX42" fmla="*/ 3108743 w 3211867"/>
                <a:gd name="connsiteY42" fmla="*/ 1758526 h 3210673"/>
                <a:gd name="connsiteX43" fmla="*/ 3118484 w 3211867"/>
                <a:gd name="connsiteY43" fmla="*/ 1789573 h 3210673"/>
                <a:gd name="connsiteX44" fmla="*/ 3151966 w 3211867"/>
                <a:gd name="connsiteY44" fmla="*/ 1806010 h 3210673"/>
                <a:gd name="connsiteX45" fmla="*/ 3161706 w 3211867"/>
                <a:gd name="connsiteY45" fmla="*/ 1500408 h 3210673"/>
                <a:gd name="connsiteX46" fmla="*/ 3198841 w 3211867"/>
                <a:gd name="connsiteY46" fmla="*/ 1486406 h 3210673"/>
                <a:gd name="connsiteX47" fmla="*/ 3211016 w 3211867"/>
                <a:gd name="connsiteY47" fmla="*/ 1452924 h 3210673"/>
                <a:gd name="connsiteX48" fmla="*/ 3192144 w 3211867"/>
                <a:gd name="connsiteY48" fmla="*/ 1421877 h 3210673"/>
                <a:gd name="connsiteX49" fmla="*/ 3153792 w 3211867"/>
                <a:gd name="connsiteY49" fmla="*/ 1415181 h 3210673"/>
                <a:gd name="connsiteX50" fmla="*/ 3120310 w 3211867"/>
                <a:gd name="connsiteY50" fmla="*/ 1431009 h 3210673"/>
                <a:gd name="connsiteX51" fmla="*/ 3110569 w 3211867"/>
                <a:gd name="connsiteY51" fmla="*/ 1462664 h 3210673"/>
                <a:gd name="connsiteX52" fmla="*/ 3125789 w 3211867"/>
                <a:gd name="connsiteY52" fmla="*/ 1491885 h 3210673"/>
                <a:gd name="connsiteX53" fmla="*/ 3161706 w 3211867"/>
                <a:gd name="connsiteY53" fmla="*/ 1500408 h 3210673"/>
                <a:gd name="connsiteX54" fmla="*/ 3111178 w 3211867"/>
                <a:gd name="connsiteY54" fmla="*/ 1199068 h 3210673"/>
                <a:gd name="connsiteX55" fmla="*/ 3144052 w 3211867"/>
                <a:gd name="connsiteY55" fmla="*/ 1177761 h 3210673"/>
                <a:gd name="connsiteX56" fmla="*/ 3150139 w 3211867"/>
                <a:gd name="connsiteY56" fmla="*/ 1142452 h 3210673"/>
                <a:gd name="connsiteX57" fmla="*/ 3125789 w 3211867"/>
                <a:gd name="connsiteY57" fmla="*/ 1115667 h 3210673"/>
                <a:gd name="connsiteX58" fmla="*/ 3086827 w 3211867"/>
                <a:gd name="connsiteY58" fmla="*/ 1116275 h 3210673"/>
                <a:gd name="connsiteX59" fmla="*/ 3056998 w 3211867"/>
                <a:gd name="connsiteY59" fmla="*/ 1138191 h 3210673"/>
                <a:gd name="connsiteX60" fmla="*/ 3053954 w 3211867"/>
                <a:gd name="connsiteY60" fmla="*/ 1171065 h 3210673"/>
                <a:gd name="connsiteX61" fmla="*/ 3074652 w 3211867"/>
                <a:gd name="connsiteY61" fmla="*/ 1196633 h 3210673"/>
                <a:gd name="connsiteX62" fmla="*/ 3111178 w 3211867"/>
                <a:gd name="connsiteY62" fmla="*/ 1199068 h 3210673"/>
                <a:gd name="connsiteX63" fmla="*/ 2767833 w 3211867"/>
                <a:gd name="connsiteY63" fmla="*/ 618912 h 3210673"/>
                <a:gd name="connsiteX64" fmla="*/ 2776964 w 3211867"/>
                <a:gd name="connsiteY64" fmla="*/ 650568 h 3210673"/>
                <a:gd name="connsiteX65" fmla="*/ 2806185 w 3211867"/>
                <a:gd name="connsiteY65" fmla="*/ 665787 h 3210673"/>
                <a:gd name="connsiteX66" fmla="*/ 2841494 w 3211867"/>
                <a:gd name="connsiteY66" fmla="*/ 653612 h 3210673"/>
                <a:gd name="connsiteX67" fmla="*/ 2864018 w 3211867"/>
                <a:gd name="connsiteY67" fmla="*/ 621347 h 3210673"/>
                <a:gd name="connsiteX68" fmla="*/ 2855495 w 3211867"/>
                <a:gd name="connsiteY68" fmla="*/ 586647 h 3210673"/>
                <a:gd name="connsiteX69" fmla="*/ 2822622 w 3211867"/>
                <a:gd name="connsiteY69" fmla="*/ 571428 h 3210673"/>
                <a:gd name="connsiteX70" fmla="*/ 2786705 w 3211867"/>
                <a:gd name="connsiteY70" fmla="*/ 586647 h 3210673"/>
                <a:gd name="connsiteX71" fmla="*/ 2767833 w 3211867"/>
                <a:gd name="connsiteY71" fmla="*/ 618912 h 3210673"/>
                <a:gd name="connsiteX72" fmla="*/ 3031430 w 3211867"/>
                <a:gd name="connsiteY72" fmla="*/ 886161 h 3210673"/>
                <a:gd name="connsiteX73" fmla="*/ 3029603 w 3211867"/>
                <a:gd name="connsiteY73" fmla="*/ 850244 h 3210673"/>
                <a:gd name="connsiteX74" fmla="*/ 3000383 w 3211867"/>
                <a:gd name="connsiteY74" fmla="*/ 828937 h 3210673"/>
                <a:gd name="connsiteX75" fmla="*/ 2962030 w 3211867"/>
                <a:gd name="connsiteY75" fmla="*/ 837460 h 3210673"/>
                <a:gd name="connsiteX76" fmla="*/ 2937679 w 3211867"/>
                <a:gd name="connsiteY76" fmla="*/ 864854 h 3210673"/>
                <a:gd name="connsiteX77" fmla="*/ 2940114 w 3211867"/>
                <a:gd name="connsiteY77" fmla="*/ 897728 h 3210673"/>
                <a:gd name="connsiteX78" fmla="*/ 2965682 w 3211867"/>
                <a:gd name="connsiteY78" fmla="*/ 918426 h 3210673"/>
                <a:gd name="connsiteX79" fmla="*/ 3002818 w 3211867"/>
                <a:gd name="connsiteY79" fmla="*/ 912947 h 3210673"/>
                <a:gd name="connsiteX80" fmla="*/ 3031430 w 3211867"/>
                <a:gd name="connsiteY80" fmla="*/ 886161 h 3210673"/>
                <a:gd name="connsiteX81" fmla="*/ 2631469 w 3211867"/>
                <a:gd name="connsiteY81" fmla="*/ 430802 h 3210673"/>
                <a:gd name="connsiteX82" fmla="*/ 2647297 w 3211867"/>
                <a:gd name="connsiteY82" fmla="*/ 394885 h 3210673"/>
                <a:gd name="connsiteX83" fmla="*/ 2632078 w 3211867"/>
                <a:gd name="connsiteY83" fmla="*/ 362012 h 3210673"/>
                <a:gd name="connsiteX84" fmla="*/ 2596769 w 3211867"/>
                <a:gd name="connsiteY84" fmla="*/ 353489 h 3210673"/>
                <a:gd name="connsiteX85" fmla="*/ 2565113 w 3211867"/>
                <a:gd name="connsiteY85" fmla="*/ 376013 h 3210673"/>
                <a:gd name="connsiteX86" fmla="*/ 2552938 w 3211867"/>
                <a:gd name="connsiteY86" fmla="*/ 410713 h 3210673"/>
                <a:gd name="connsiteX87" fmla="*/ 2568157 w 3211867"/>
                <a:gd name="connsiteY87" fmla="*/ 439934 h 3210673"/>
                <a:gd name="connsiteX88" fmla="*/ 2599813 w 3211867"/>
                <a:gd name="connsiteY88" fmla="*/ 449066 h 3210673"/>
                <a:gd name="connsiteX89" fmla="*/ 2631469 w 3211867"/>
                <a:gd name="connsiteY89" fmla="*/ 430802 h 3210673"/>
                <a:gd name="connsiteX90" fmla="*/ 2021483 w 3211867"/>
                <a:gd name="connsiteY90" fmla="*/ 102676 h 3210673"/>
                <a:gd name="connsiteX91" fmla="*/ 2023310 w 3211867"/>
                <a:gd name="connsiteY91" fmla="*/ 139811 h 3210673"/>
                <a:gd name="connsiteX92" fmla="*/ 2048878 w 3211867"/>
                <a:gd name="connsiteY92" fmla="*/ 161118 h 3210673"/>
                <a:gd name="connsiteX93" fmla="*/ 2081751 w 3211867"/>
                <a:gd name="connsiteY93" fmla="*/ 158074 h 3210673"/>
                <a:gd name="connsiteX94" fmla="*/ 2104276 w 3211867"/>
                <a:gd name="connsiteY94" fmla="*/ 128245 h 3210673"/>
                <a:gd name="connsiteX95" fmla="*/ 2105493 w 3211867"/>
                <a:gd name="connsiteY95" fmla="*/ 89284 h 3210673"/>
                <a:gd name="connsiteX96" fmla="*/ 2078707 w 3211867"/>
                <a:gd name="connsiteY96" fmla="*/ 64933 h 3210673"/>
                <a:gd name="connsiteX97" fmla="*/ 2043399 w 3211867"/>
                <a:gd name="connsiteY97" fmla="*/ 70412 h 3210673"/>
                <a:gd name="connsiteX98" fmla="*/ 2021483 w 3211867"/>
                <a:gd name="connsiteY98" fmla="*/ 102676 h 3210673"/>
                <a:gd name="connsiteX99" fmla="*/ 2370308 w 3211867"/>
                <a:gd name="connsiteY99" fmla="*/ 186078 h 3210673"/>
                <a:gd name="connsiteX100" fmla="*/ 2334390 w 3211867"/>
                <a:gd name="connsiteY100" fmla="*/ 184251 h 3210673"/>
                <a:gd name="connsiteX101" fmla="*/ 2307604 w 3211867"/>
                <a:gd name="connsiteY101" fmla="*/ 212863 h 3210673"/>
                <a:gd name="connsiteX102" fmla="*/ 2302125 w 3211867"/>
                <a:gd name="connsiteY102" fmla="*/ 249998 h 3210673"/>
                <a:gd name="connsiteX103" fmla="*/ 2322823 w 3211867"/>
                <a:gd name="connsiteY103" fmla="*/ 275567 h 3210673"/>
                <a:gd name="connsiteX104" fmla="*/ 2355697 w 3211867"/>
                <a:gd name="connsiteY104" fmla="*/ 278610 h 3210673"/>
                <a:gd name="connsiteX105" fmla="*/ 2383700 w 3211867"/>
                <a:gd name="connsiteY105" fmla="*/ 254260 h 3210673"/>
                <a:gd name="connsiteX106" fmla="*/ 2392223 w 3211867"/>
                <a:gd name="connsiteY106" fmla="*/ 215907 h 3210673"/>
                <a:gd name="connsiteX107" fmla="*/ 2370308 w 3211867"/>
                <a:gd name="connsiteY107" fmla="*/ 186078 h 3210673"/>
                <a:gd name="connsiteX108" fmla="*/ 1805979 w 3211867"/>
                <a:gd name="connsiteY108" fmla="*/ 58845 h 3210673"/>
                <a:gd name="connsiteX109" fmla="*/ 1799283 w 3211867"/>
                <a:gd name="connsiteY109" fmla="*/ 20493 h 3210673"/>
                <a:gd name="connsiteX110" fmla="*/ 1768844 w 3211867"/>
                <a:gd name="connsiteY110" fmla="*/ 1621 h 3210673"/>
                <a:gd name="connsiteX111" fmla="*/ 1734753 w 3211867"/>
                <a:gd name="connsiteY111" fmla="*/ 13796 h 3210673"/>
                <a:gd name="connsiteX112" fmla="*/ 1720143 w 3211867"/>
                <a:gd name="connsiteY112" fmla="*/ 50322 h 3210673"/>
                <a:gd name="connsiteX113" fmla="*/ 1729274 w 3211867"/>
                <a:gd name="connsiteY113" fmla="*/ 86240 h 3210673"/>
                <a:gd name="connsiteX114" fmla="*/ 1758496 w 3211867"/>
                <a:gd name="connsiteY114" fmla="*/ 102068 h 3210673"/>
                <a:gd name="connsiteX115" fmla="*/ 1790151 w 3211867"/>
                <a:gd name="connsiteY115" fmla="*/ 92936 h 3210673"/>
                <a:gd name="connsiteX116" fmla="*/ 1805979 w 3211867"/>
                <a:gd name="connsiteY116" fmla="*/ 58845 h 3210673"/>
                <a:gd name="connsiteX117" fmla="*/ 2292994 w 3211867"/>
                <a:gd name="connsiteY117" fmla="*/ 2965713 h 3210673"/>
                <a:gd name="connsiteX118" fmla="*/ 2298473 w 3211867"/>
                <a:gd name="connsiteY118" fmla="*/ 3002848 h 3210673"/>
                <a:gd name="connsiteX119" fmla="*/ 2325867 w 3211867"/>
                <a:gd name="connsiteY119" fmla="*/ 3031460 h 3210673"/>
                <a:gd name="connsiteX120" fmla="*/ 2361785 w 3211867"/>
                <a:gd name="connsiteY120" fmla="*/ 3029634 h 3210673"/>
                <a:gd name="connsiteX121" fmla="*/ 2383092 w 3211867"/>
                <a:gd name="connsiteY121" fmla="*/ 3000413 h 3210673"/>
                <a:gd name="connsiteX122" fmla="*/ 2374569 w 3211867"/>
                <a:gd name="connsiteY122" fmla="*/ 2962060 h 3210673"/>
                <a:gd name="connsiteX123" fmla="*/ 2347174 w 3211867"/>
                <a:gd name="connsiteY123" fmla="*/ 2937101 h 3210673"/>
                <a:gd name="connsiteX124" fmla="*/ 2314301 w 3211867"/>
                <a:gd name="connsiteY124" fmla="*/ 2940145 h 3210673"/>
                <a:gd name="connsiteX125" fmla="*/ 2292994 w 3211867"/>
                <a:gd name="connsiteY125" fmla="*/ 2965713 h 3210673"/>
                <a:gd name="connsiteX126" fmla="*/ 2072620 w 3211867"/>
                <a:gd name="connsiteY126" fmla="*/ 3056419 h 3210673"/>
                <a:gd name="connsiteX127" fmla="*/ 2039746 w 3211867"/>
                <a:gd name="connsiteY127" fmla="*/ 3052767 h 3210673"/>
                <a:gd name="connsiteX128" fmla="*/ 2014178 w 3211867"/>
                <a:gd name="connsiteY128" fmla="*/ 3073465 h 3210673"/>
                <a:gd name="connsiteX129" fmla="*/ 2012352 w 3211867"/>
                <a:gd name="connsiteY129" fmla="*/ 3110600 h 3210673"/>
                <a:gd name="connsiteX130" fmla="*/ 2033050 w 3211867"/>
                <a:gd name="connsiteY130" fmla="*/ 3143473 h 3210673"/>
                <a:gd name="connsiteX131" fmla="*/ 2068967 w 3211867"/>
                <a:gd name="connsiteY131" fmla="*/ 3149561 h 3210673"/>
                <a:gd name="connsiteX132" fmla="*/ 2095753 w 3211867"/>
                <a:gd name="connsiteY132" fmla="*/ 3125210 h 3210673"/>
                <a:gd name="connsiteX133" fmla="*/ 2094535 w 3211867"/>
                <a:gd name="connsiteY133" fmla="*/ 3086249 h 3210673"/>
                <a:gd name="connsiteX134" fmla="*/ 2072620 w 3211867"/>
                <a:gd name="connsiteY134" fmla="*/ 3056419 h 3210673"/>
                <a:gd name="connsiteX135" fmla="*/ 1796239 w 3211867"/>
                <a:gd name="connsiteY135" fmla="*/ 3153214 h 3210673"/>
                <a:gd name="connsiteX136" fmla="*/ 1780411 w 3211867"/>
                <a:gd name="connsiteY136" fmla="*/ 3119731 h 3210673"/>
                <a:gd name="connsiteX137" fmla="*/ 1748755 w 3211867"/>
                <a:gd name="connsiteY137" fmla="*/ 3109991 h 3210673"/>
                <a:gd name="connsiteX138" fmla="*/ 1719534 w 3211867"/>
                <a:gd name="connsiteY138" fmla="*/ 3125819 h 3210673"/>
                <a:gd name="connsiteX139" fmla="*/ 1710403 w 3211867"/>
                <a:gd name="connsiteY139" fmla="*/ 3161127 h 3210673"/>
                <a:gd name="connsiteX140" fmla="*/ 1724404 w 3211867"/>
                <a:gd name="connsiteY140" fmla="*/ 3198262 h 3210673"/>
                <a:gd name="connsiteX141" fmla="*/ 1757887 w 3211867"/>
                <a:gd name="connsiteY141" fmla="*/ 3210438 h 3210673"/>
                <a:gd name="connsiteX142" fmla="*/ 1788934 w 3211867"/>
                <a:gd name="connsiteY142" fmla="*/ 3192175 h 3210673"/>
                <a:gd name="connsiteX143" fmla="*/ 1796239 w 3211867"/>
                <a:gd name="connsiteY143" fmla="*/ 3153214 h 3210673"/>
                <a:gd name="connsiteX144" fmla="*/ 1476636 w 3211867"/>
                <a:gd name="connsiteY144" fmla="*/ 3197045 h 3210673"/>
                <a:gd name="connsiteX145" fmla="*/ 1490638 w 3211867"/>
                <a:gd name="connsiteY145" fmla="*/ 3160519 h 3210673"/>
                <a:gd name="connsiteX146" fmla="*/ 1481506 w 3211867"/>
                <a:gd name="connsiteY146" fmla="*/ 3124601 h 3210673"/>
                <a:gd name="connsiteX147" fmla="*/ 1452285 w 3211867"/>
                <a:gd name="connsiteY147" fmla="*/ 3108774 h 3210673"/>
                <a:gd name="connsiteX148" fmla="*/ 1420629 w 3211867"/>
                <a:gd name="connsiteY148" fmla="*/ 3118514 h 3210673"/>
                <a:gd name="connsiteX149" fmla="*/ 1404192 w 3211867"/>
                <a:gd name="connsiteY149" fmla="*/ 3151996 h 3210673"/>
                <a:gd name="connsiteX150" fmla="*/ 1410889 w 3211867"/>
                <a:gd name="connsiteY150" fmla="*/ 3190957 h 3210673"/>
                <a:gd name="connsiteX151" fmla="*/ 1441936 w 3211867"/>
                <a:gd name="connsiteY151" fmla="*/ 3209829 h 3210673"/>
                <a:gd name="connsiteX152" fmla="*/ 1476636 w 3211867"/>
                <a:gd name="connsiteY152" fmla="*/ 3197045 h 3210673"/>
                <a:gd name="connsiteX153" fmla="*/ 1129638 w 3211867"/>
                <a:gd name="connsiteY153" fmla="*/ 3053376 h 3210673"/>
                <a:gd name="connsiteX154" fmla="*/ 1107114 w 3211867"/>
                <a:gd name="connsiteY154" fmla="*/ 3083205 h 3210673"/>
                <a:gd name="connsiteX155" fmla="*/ 1105896 w 3211867"/>
                <a:gd name="connsiteY155" fmla="*/ 3122166 h 3210673"/>
                <a:gd name="connsiteX156" fmla="*/ 1132682 w 3211867"/>
                <a:gd name="connsiteY156" fmla="*/ 3146517 h 3210673"/>
                <a:gd name="connsiteX157" fmla="*/ 1167991 w 3211867"/>
                <a:gd name="connsiteY157" fmla="*/ 3141038 h 3210673"/>
                <a:gd name="connsiteX158" fmla="*/ 1189297 w 3211867"/>
                <a:gd name="connsiteY158" fmla="*/ 3108165 h 3210673"/>
                <a:gd name="connsiteX159" fmla="*/ 1187471 w 3211867"/>
                <a:gd name="connsiteY159" fmla="*/ 3071030 h 3210673"/>
                <a:gd name="connsiteX160" fmla="*/ 1162511 w 3211867"/>
                <a:gd name="connsiteY160" fmla="*/ 3049723 h 3210673"/>
                <a:gd name="connsiteX161" fmla="*/ 1129638 w 3211867"/>
                <a:gd name="connsiteY161" fmla="*/ 3053376 h 3210673"/>
                <a:gd name="connsiteX162" fmla="*/ 856301 w 3211867"/>
                <a:gd name="connsiteY162" fmla="*/ 2932839 h 3210673"/>
                <a:gd name="connsiteX163" fmla="*/ 828907 w 3211867"/>
                <a:gd name="connsiteY163" fmla="*/ 2957799 h 3210673"/>
                <a:gd name="connsiteX164" fmla="*/ 820384 w 3211867"/>
                <a:gd name="connsiteY164" fmla="*/ 2996151 h 3210673"/>
                <a:gd name="connsiteX165" fmla="*/ 841691 w 3211867"/>
                <a:gd name="connsiteY165" fmla="*/ 3025372 h 3210673"/>
                <a:gd name="connsiteX166" fmla="*/ 877608 w 3211867"/>
                <a:gd name="connsiteY166" fmla="*/ 3027198 h 3210673"/>
                <a:gd name="connsiteX167" fmla="*/ 905003 w 3211867"/>
                <a:gd name="connsiteY167" fmla="*/ 2998587 h 3210673"/>
                <a:gd name="connsiteX168" fmla="*/ 910481 w 3211867"/>
                <a:gd name="connsiteY168" fmla="*/ 2962060 h 3210673"/>
                <a:gd name="connsiteX169" fmla="*/ 889174 w 3211867"/>
                <a:gd name="connsiteY169" fmla="*/ 2935883 h 3210673"/>
                <a:gd name="connsiteX170" fmla="*/ 856301 w 3211867"/>
                <a:gd name="connsiteY170" fmla="*/ 2932839 h 3210673"/>
                <a:gd name="connsiteX171" fmla="*/ 611576 w 3211867"/>
                <a:gd name="connsiteY171" fmla="*/ 2761167 h 3210673"/>
                <a:gd name="connsiteX172" fmla="*/ 579312 w 3211867"/>
                <a:gd name="connsiteY172" fmla="*/ 2780039 h 3210673"/>
                <a:gd name="connsiteX173" fmla="*/ 563483 w 3211867"/>
                <a:gd name="connsiteY173" fmla="*/ 2815956 h 3210673"/>
                <a:gd name="connsiteX174" fmla="*/ 578094 w 3211867"/>
                <a:gd name="connsiteY174" fmla="*/ 2848830 h 3210673"/>
                <a:gd name="connsiteX175" fmla="*/ 612794 w 3211867"/>
                <a:gd name="connsiteY175" fmla="*/ 2857961 h 3210673"/>
                <a:gd name="connsiteX176" fmla="*/ 645059 w 3211867"/>
                <a:gd name="connsiteY176" fmla="*/ 2835437 h 3210673"/>
                <a:gd name="connsiteX177" fmla="*/ 657843 w 3211867"/>
                <a:gd name="connsiteY177" fmla="*/ 2800128 h 3210673"/>
                <a:gd name="connsiteX178" fmla="*/ 642623 w 3211867"/>
                <a:gd name="connsiteY178" fmla="*/ 2770907 h 3210673"/>
                <a:gd name="connsiteX179" fmla="*/ 611576 w 3211867"/>
                <a:gd name="connsiteY179" fmla="*/ 2761167 h 3210673"/>
                <a:gd name="connsiteX180" fmla="*/ 444165 w 3211867"/>
                <a:gd name="connsiteY180" fmla="*/ 2592538 h 3210673"/>
                <a:gd name="connsiteX181" fmla="*/ 435034 w 3211867"/>
                <a:gd name="connsiteY181" fmla="*/ 2560882 h 3210673"/>
                <a:gd name="connsiteX182" fmla="*/ 405813 w 3211867"/>
                <a:gd name="connsiteY182" fmla="*/ 2545054 h 3210673"/>
                <a:gd name="connsiteX183" fmla="*/ 371113 w 3211867"/>
                <a:gd name="connsiteY183" fmla="*/ 2557230 h 3210673"/>
                <a:gd name="connsiteX184" fmla="*/ 348588 w 3211867"/>
                <a:gd name="connsiteY184" fmla="*/ 2589494 h 3210673"/>
                <a:gd name="connsiteX185" fmla="*/ 357111 w 3211867"/>
                <a:gd name="connsiteY185" fmla="*/ 2624803 h 3210673"/>
                <a:gd name="connsiteX186" fmla="*/ 389985 w 3211867"/>
                <a:gd name="connsiteY186" fmla="*/ 2640022 h 3210673"/>
                <a:gd name="connsiteX187" fmla="*/ 425902 w 3211867"/>
                <a:gd name="connsiteY187" fmla="*/ 2624194 h 3210673"/>
                <a:gd name="connsiteX188" fmla="*/ 444165 w 3211867"/>
                <a:gd name="connsiteY188" fmla="*/ 2592538 h 3210673"/>
                <a:gd name="connsiteX189" fmla="*/ 273710 w 3211867"/>
                <a:gd name="connsiteY189" fmla="*/ 2346596 h 3210673"/>
                <a:gd name="connsiteX190" fmla="*/ 270666 w 3211867"/>
                <a:gd name="connsiteY190" fmla="*/ 2313722 h 3210673"/>
                <a:gd name="connsiteX191" fmla="*/ 245098 w 3211867"/>
                <a:gd name="connsiteY191" fmla="*/ 2293024 h 3210673"/>
                <a:gd name="connsiteX192" fmla="*/ 207963 w 3211867"/>
                <a:gd name="connsiteY192" fmla="*/ 2298503 h 3210673"/>
                <a:gd name="connsiteX193" fmla="*/ 179351 w 3211867"/>
                <a:gd name="connsiteY193" fmla="*/ 2325289 h 3210673"/>
                <a:gd name="connsiteX194" fmla="*/ 180569 w 3211867"/>
                <a:gd name="connsiteY194" fmla="*/ 2361206 h 3210673"/>
                <a:gd name="connsiteX195" fmla="*/ 209789 w 3211867"/>
                <a:gd name="connsiteY195" fmla="*/ 2382513 h 3210673"/>
                <a:gd name="connsiteX196" fmla="*/ 248142 w 3211867"/>
                <a:gd name="connsiteY196" fmla="*/ 2373990 h 3210673"/>
                <a:gd name="connsiteX197" fmla="*/ 273710 w 3211867"/>
                <a:gd name="connsiteY197" fmla="*/ 2346596 h 3210673"/>
                <a:gd name="connsiteX198" fmla="*/ 61250 w 3211867"/>
                <a:gd name="connsiteY198" fmla="*/ 2068997 h 3210673"/>
                <a:gd name="connsiteX199" fmla="*/ 85600 w 3211867"/>
                <a:gd name="connsiteY199" fmla="*/ 2095783 h 3210673"/>
                <a:gd name="connsiteX200" fmla="*/ 124562 w 3211867"/>
                <a:gd name="connsiteY200" fmla="*/ 2095175 h 3210673"/>
                <a:gd name="connsiteX201" fmla="*/ 154392 w 3211867"/>
                <a:gd name="connsiteY201" fmla="*/ 2072650 h 3210673"/>
                <a:gd name="connsiteX202" fmla="*/ 157435 w 3211867"/>
                <a:gd name="connsiteY202" fmla="*/ 2039777 h 3210673"/>
                <a:gd name="connsiteX203" fmla="*/ 136737 w 3211867"/>
                <a:gd name="connsiteY203" fmla="*/ 2014208 h 3210673"/>
                <a:gd name="connsiteX204" fmla="*/ 99602 w 3211867"/>
                <a:gd name="connsiteY204" fmla="*/ 2011773 h 3210673"/>
                <a:gd name="connsiteX205" fmla="*/ 66729 w 3211867"/>
                <a:gd name="connsiteY205" fmla="*/ 2032471 h 3210673"/>
                <a:gd name="connsiteX206" fmla="*/ 61250 w 3211867"/>
                <a:gd name="connsiteY206" fmla="*/ 2068997 h 3210673"/>
                <a:gd name="connsiteX207" fmla="*/ 85600 w 3211867"/>
                <a:gd name="connsiteY207" fmla="*/ 1719565 h 3210673"/>
                <a:gd name="connsiteX208" fmla="*/ 49683 w 3211867"/>
                <a:gd name="connsiteY208" fmla="*/ 1710433 h 3210673"/>
                <a:gd name="connsiteX209" fmla="*/ 12548 w 3211867"/>
                <a:gd name="connsiteY209" fmla="*/ 1724435 h 3210673"/>
                <a:gd name="connsiteX210" fmla="*/ -236 w 3211867"/>
                <a:gd name="connsiteY210" fmla="*/ 1758526 h 3210673"/>
                <a:gd name="connsiteX211" fmla="*/ 18636 w 3211867"/>
                <a:gd name="connsiteY211" fmla="*/ 1789573 h 3210673"/>
                <a:gd name="connsiteX212" fmla="*/ 56989 w 3211867"/>
                <a:gd name="connsiteY212" fmla="*/ 1796269 h 3210673"/>
                <a:gd name="connsiteX213" fmla="*/ 90471 w 3211867"/>
                <a:gd name="connsiteY213" fmla="*/ 1780441 h 3210673"/>
                <a:gd name="connsiteX214" fmla="*/ 100211 w 3211867"/>
                <a:gd name="connsiteY214" fmla="*/ 1748785 h 3210673"/>
                <a:gd name="connsiteX215" fmla="*/ 85600 w 3211867"/>
                <a:gd name="connsiteY215" fmla="*/ 1719565 h 3210673"/>
                <a:gd name="connsiteX216" fmla="*/ 1591 w 3211867"/>
                <a:gd name="connsiteY216" fmla="*/ 1442575 h 3210673"/>
                <a:gd name="connsiteX217" fmla="*/ 13766 w 3211867"/>
                <a:gd name="connsiteY217" fmla="*/ 1476666 h 3210673"/>
                <a:gd name="connsiteX218" fmla="*/ 50292 w 3211867"/>
                <a:gd name="connsiteY218" fmla="*/ 1490668 h 3210673"/>
                <a:gd name="connsiteX219" fmla="*/ 86209 w 3211867"/>
                <a:gd name="connsiteY219" fmla="*/ 1482145 h 3210673"/>
                <a:gd name="connsiteX220" fmla="*/ 102037 w 3211867"/>
                <a:gd name="connsiteY220" fmla="*/ 1452924 h 3210673"/>
                <a:gd name="connsiteX221" fmla="*/ 92297 w 3211867"/>
                <a:gd name="connsiteY221" fmla="*/ 1421268 h 3210673"/>
                <a:gd name="connsiteX222" fmla="*/ 58815 w 3211867"/>
                <a:gd name="connsiteY222" fmla="*/ 1404832 h 3210673"/>
                <a:gd name="connsiteX223" fmla="*/ 19854 w 3211867"/>
                <a:gd name="connsiteY223" fmla="*/ 1411528 h 3210673"/>
                <a:gd name="connsiteX224" fmla="*/ 1591 w 3211867"/>
                <a:gd name="connsiteY224" fmla="*/ 1442575 h 3210673"/>
                <a:gd name="connsiteX225" fmla="*/ 64294 w 3211867"/>
                <a:gd name="connsiteY225" fmla="*/ 1132712 h 3210673"/>
                <a:gd name="connsiteX226" fmla="*/ 69773 w 3211867"/>
                <a:gd name="connsiteY226" fmla="*/ 1168629 h 3210673"/>
                <a:gd name="connsiteX227" fmla="*/ 102646 w 3211867"/>
                <a:gd name="connsiteY227" fmla="*/ 1189328 h 3210673"/>
                <a:gd name="connsiteX228" fmla="*/ 139781 w 3211867"/>
                <a:gd name="connsiteY228" fmla="*/ 1188110 h 3210673"/>
                <a:gd name="connsiteX229" fmla="*/ 161088 w 3211867"/>
                <a:gd name="connsiteY229" fmla="*/ 1162542 h 3210673"/>
                <a:gd name="connsiteX230" fmla="*/ 158044 w 3211867"/>
                <a:gd name="connsiteY230" fmla="*/ 1129668 h 3210673"/>
                <a:gd name="connsiteX231" fmla="*/ 128214 w 3211867"/>
                <a:gd name="connsiteY231" fmla="*/ 1107144 h 3210673"/>
                <a:gd name="connsiteX232" fmla="*/ 89253 w 3211867"/>
                <a:gd name="connsiteY232" fmla="*/ 1106535 h 3210673"/>
                <a:gd name="connsiteX233" fmla="*/ 64294 w 3211867"/>
                <a:gd name="connsiteY233" fmla="*/ 1132712 h 3210673"/>
                <a:gd name="connsiteX234" fmla="*/ 212833 w 3211867"/>
                <a:gd name="connsiteY234" fmla="*/ 904424 h 3210673"/>
                <a:gd name="connsiteX235" fmla="*/ 249968 w 3211867"/>
                <a:gd name="connsiteY235" fmla="*/ 909903 h 3210673"/>
                <a:gd name="connsiteX236" fmla="*/ 275536 w 3211867"/>
                <a:gd name="connsiteY236" fmla="*/ 889205 h 3210673"/>
                <a:gd name="connsiteX237" fmla="*/ 278580 w 3211867"/>
                <a:gd name="connsiteY237" fmla="*/ 856331 h 3210673"/>
                <a:gd name="connsiteX238" fmla="*/ 253621 w 3211867"/>
                <a:gd name="connsiteY238" fmla="*/ 828937 h 3210673"/>
                <a:gd name="connsiteX239" fmla="*/ 215268 w 3211867"/>
                <a:gd name="connsiteY239" fmla="*/ 820414 h 3210673"/>
                <a:gd name="connsiteX240" fmla="*/ 186047 w 3211867"/>
                <a:gd name="connsiteY240" fmla="*/ 841721 h 3210673"/>
                <a:gd name="connsiteX241" fmla="*/ 184221 w 3211867"/>
                <a:gd name="connsiteY241" fmla="*/ 877638 h 3210673"/>
                <a:gd name="connsiteX242" fmla="*/ 212833 w 3211867"/>
                <a:gd name="connsiteY242" fmla="*/ 904424 h 3210673"/>
                <a:gd name="connsiteX243" fmla="*/ 450253 w 3211867"/>
                <a:gd name="connsiteY243" fmla="*/ 611607 h 3210673"/>
                <a:gd name="connsiteX244" fmla="*/ 431381 w 3211867"/>
                <a:gd name="connsiteY244" fmla="*/ 579951 h 3210673"/>
                <a:gd name="connsiteX245" fmla="*/ 395464 w 3211867"/>
                <a:gd name="connsiteY245" fmla="*/ 564123 h 3210673"/>
                <a:gd name="connsiteX246" fmla="*/ 362590 w 3211867"/>
                <a:gd name="connsiteY246" fmla="*/ 579342 h 3210673"/>
                <a:gd name="connsiteX247" fmla="*/ 354067 w 3211867"/>
                <a:gd name="connsiteY247" fmla="*/ 614042 h 3210673"/>
                <a:gd name="connsiteX248" fmla="*/ 376592 w 3211867"/>
                <a:gd name="connsiteY248" fmla="*/ 646306 h 3210673"/>
                <a:gd name="connsiteX249" fmla="*/ 411900 w 3211867"/>
                <a:gd name="connsiteY249" fmla="*/ 658482 h 3210673"/>
                <a:gd name="connsiteX250" fmla="*/ 441121 w 3211867"/>
                <a:gd name="connsiteY250" fmla="*/ 643263 h 3210673"/>
                <a:gd name="connsiteX251" fmla="*/ 450253 w 3211867"/>
                <a:gd name="connsiteY251" fmla="*/ 611607 h 3210673"/>
                <a:gd name="connsiteX252" fmla="*/ 666365 w 3211867"/>
                <a:gd name="connsiteY252" fmla="*/ 405234 h 3210673"/>
                <a:gd name="connsiteX253" fmla="*/ 653581 w 3211867"/>
                <a:gd name="connsiteY253" fmla="*/ 369926 h 3210673"/>
                <a:gd name="connsiteX254" fmla="*/ 621925 w 3211867"/>
                <a:gd name="connsiteY254" fmla="*/ 347401 h 3210673"/>
                <a:gd name="connsiteX255" fmla="*/ 586617 w 3211867"/>
                <a:gd name="connsiteY255" fmla="*/ 355924 h 3210673"/>
                <a:gd name="connsiteX256" fmla="*/ 571398 w 3211867"/>
                <a:gd name="connsiteY256" fmla="*/ 388189 h 3210673"/>
                <a:gd name="connsiteX257" fmla="*/ 587226 w 3211867"/>
                <a:gd name="connsiteY257" fmla="*/ 424106 h 3210673"/>
                <a:gd name="connsiteX258" fmla="*/ 618882 w 3211867"/>
                <a:gd name="connsiteY258" fmla="*/ 443587 h 3210673"/>
                <a:gd name="connsiteX259" fmla="*/ 650538 w 3211867"/>
                <a:gd name="connsiteY259" fmla="*/ 434455 h 3210673"/>
                <a:gd name="connsiteX260" fmla="*/ 666365 w 3211867"/>
                <a:gd name="connsiteY260" fmla="*/ 405234 h 3210673"/>
                <a:gd name="connsiteX261" fmla="*/ 886131 w 3211867"/>
                <a:gd name="connsiteY261" fmla="*/ 179990 h 3210673"/>
                <a:gd name="connsiteX262" fmla="*/ 850213 w 3211867"/>
                <a:gd name="connsiteY262" fmla="*/ 181208 h 3210673"/>
                <a:gd name="connsiteX263" fmla="*/ 828907 w 3211867"/>
                <a:gd name="connsiteY263" fmla="*/ 210428 h 3210673"/>
                <a:gd name="connsiteX264" fmla="*/ 837429 w 3211867"/>
                <a:gd name="connsiteY264" fmla="*/ 248781 h 3210673"/>
                <a:gd name="connsiteX265" fmla="*/ 864824 w 3211867"/>
                <a:gd name="connsiteY265" fmla="*/ 273740 h 3210673"/>
                <a:gd name="connsiteX266" fmla="*/ 897089 w 3211867"/>
                <a:gd name="connsiteY266" fmla="*/ 270696 h 3210673"/>
                <a:gd name="connsiteX267" fmla="*/ 918396 w 3211867"/>
                <a:gd name="connsiteY267" fmla="*/ 245128 h 3210673"/>
                <a:gd name="connsiteX268" fmla="*/ 912917 w 3211867"/>
                <a:gd name="connsiteY268" fmla="*/ 207993 h 3210673"/>
                <a:gd name="connsiteX269" fmla="*/ 886131 w 3211867"/>
                <a:gd name="connsiteY269" fmla="*/ 179990 h 3210673"/>
                <a:gd name="connsiteX270" fmla="*/ 1197211 w 3211867"/>
                <a:gd name="connsiteY270" fmla="*/ 137376 h 3210673"/>
                <a:gd name="connsiteX271" fmla="*/ 1199038 w 3211867"/>
                <a:gd name="connsiteY271" fmla="*/ 100241 h 3210673"/>
                <a:gd name="connsiteX272" fmla="*/ 1177731 w 3211867"/>
                <a:gd name="connsiteY272" fmla="*/ 67368 h 3210673"/>
                <a:gd name="connsiteX273" fmla="*/ 1142422 w 3211867"/>
                <a:gd name="connsiteY273" fmla="*/ 61280 h 3210673"/>
                <a:gd name="connsiteX274" fmla="*/ 1116245 w 3211867"/>
                <a:gd name="connsiteY274" fmla="*/ 85631 h 3210673"/>
                <a:gd name="connsiteX275" fmla="*/ 1116854 w 3211867"/>
                <a:gd name="connsiteY275" fmla="*/ 124592 h 3210673"/>
                <a:gd name="connsiteX276" fmla="*/ 1139378 w 3211867"/>
                <a:gd name="connsiteY276" fmla="*/ 154422 h 3210673"/>
                <a:gd name="connsiteX277" fmla="*/ 1172252 w 3211867"/>
                <a:gd name="connsiteY277" fmla="*/ 157466 h 3210673"/>
                <a:gd name="connsiteX278" fmla="*/ 1197211 w 3211867"/>
                <a:gd name="connsiteY278" fmla="*/ 137376 h 3210673"/>
                <a:gd name="connsiteX279" fmla="*/ 1462025 w 3211867"/>
                <a:gd name="connsiteY279" fmla="*/ 100850 h 3210673"/>
                <a:gd name="connsiteX280" fmla="*/ 1491246 w 3211867"/>
                <a:gd name="connsiteY280" fmla="*/ 85631 h 3210673"/>
                <a:gd name="connsiteX281" fmla="*/ 1500378 w 3211867"/>
                <a:gd name="connsiteY281" fmla="*/ 49714 h 3210673"/>
                <a:gd name="connsiteX282" fmla="*/ 1486376 w 3211867"/>
                <a:gd name="connsiteY282" fmla="*/ 12579 h 3210673"/>
                <a:gd name="connsiteX283" fmla="*/ 1452285 w 3211867"/>
                <a:gd name="connsiteY283" fmla="*/ 403 h 3210673"/>
                <a:gd name="connsiteX284" fmla="*/ 1421847 w 3211867"/>
                <a:gd name="connsiteY284" fmla="*/ 18666 h 3210673"/>
                <a:gd name="connsiteX285" fmla="*/ 1415150 w 3211867"/>
                <a:gd name="connsiteY285" fmla="*/ 57628 h 3210673"/>
                <a:gd name="connsiteX286" fmla="*/ 1430978 w 3211867"/>
                <a:gd name="connsiteY286" fmla="*/ 91110 h 3210673"/>
                <a:gd name="connsiteX287" fmla="*/ 1462025 w 3211867"/>
                <a:gd name="connsiteY287" fmla="*/ 100850 h 321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</a:cxnLst>
              <a:rect l="l" t="t" r="r" b="b"/>
              <a:pathLst>
                <a:path w="3211867" h="3210673">
                  <a:moveTo>
                    <a:pt x="2557808" y="2840916"/>
                  </a:moveTo>
                  <a:cubicBezTo>
                    <a:pt x="2567549" y="2853091"/>
                    <a:pt x="2578506" y="2861005"/>
                    <a:pt x="2589464" y="2864049"/>
                  </a:cubicBezTo>
                  <a:cubicBezTo>
                    <a:pt x="2602248" y="2867093"/>
                    <a:pt x="2613815" y="2864658"/>
                    <a:pt x="2624772" y="2855526"/>
                  </a:cubicBezTo>
                  <a:cubicBezTo>
                    <a:pt x="2635730" y="2846394"/>
                    <a:pt x="2640601" y="2835437"/>
                    <a:pt x="2639991" y="2822653"/>
                  </a:cubicBezTo>
                  <a:cubicBezTo>
                    <a:pt x="2639383" y="2811086"/>
                    <a:pt x="2633904" y="2798910"/>
                    <a:pt x="2624164" y="2786735"/>
                  </a:cubicBezTo>
                  <a:cubicBezTo>
                    <a:pt x="2615032" y="2775777"/>
                    <a:pt x="2604075" y="2769081"/>
                    <a:pt x="2591899" y="2767863"/>
                  </a:cubicBezTo>
                  <a:cubicBezTo>
                    <a:pt x="2580333" y="2766037"/>
                    <a:pt x="2569983" y="2769081"/>
                    <a:pt x="2560243" y="2776995"/>
                  </a:cubicBezTo>
                  <a:cubicBezTo>
                    <a:pt x="2551111" y="2784909"/>
                    <a:pt x="2545632" y="2794649"/>
                    <a:pt x="2545024" y="2806216"/>
                  </a:cubicBezTo>
                  <a:cubicBezTo>
                    <a:pt x="2544415" y="2817782"/>
                    <a:pt x="2548676" y="2829349"/>
                    <a:pt x="2557808" y="2840916"/>
                  </a:cubicBezTo>
                  <a:moveTo>
                    <a:pt x="2962030" y="2300938"/>
                  </a:moveTo>
                  <a:cubicBezTo>
                    <a:pt x="2951072" y="2303982"/>
                    <a:pt x="2942550" y="2311287"/>
                    <a:pt x="2936462" y="2321636"/>
                  </a:cubicBezTo>
                  <a:cubicBezTo>
                    <a:pt x="2930374" y="2332594"/>
                    <a:pt x="2929156" y="2342943"/>
                    <a:pt x="2932809" y="2354510"/>
                  </a:cubicBezTo>
                  <a:cubicBezTo>
                    <a:pt x="2936462" y="2366076"/>
                    <a:pt x="2944985" y="2375208"/>
                    <a:pt x="2957769" y="2381904"/>
                  </a:cubicBezTo>
                  <a:cubicBezTo>
                    <a:pt x="2971770" y="2389210"/>
                    <a:pt x="2984555" y="2392253"/>
                    <a:pt x="2996121" y="2390427"/>
                  </a:cubicBezTo>
                  <a:cubicBezTo>
                    <a:pt x="3008905" y="2388601"/>
                    <a:pt x="3018646" y="2381296"/>
                    <a:pt x="3024733" y="2369120"/>
                  </a:cubicBezTo>
                  <a:cubicBezTo>
                    <a:pt x="3031430" y="2356945"/>
                    <a:pt x="3032038" y="2344770"/>
                    <a:pt x="3026559" y="2333203"/>
                  </a:cubicBezTo>
                  <a:cubicBezTo>
                    <a:pt x="3021689" y="2322245"/>
                    <a:pt x="3011949" y="2313114"/>
                    <a:pt x="2997947" y="2305808"/>
                  </a:cubicBezTo>
                  <a:cubicBezTo>
                    <a:pt x="2985772" y="2299721"/>
                    <a:pt x="2973597" y="2297894"/>
                    <a:pt x="2962030" y="2300938"/>
                  </a:cubicBezTo>
                  <a:moveTo>
                    <a:pt x="2834797" y="2565144"/>
                  </a:moveTo>
                  <a:cubicBezTo>
                    <a:pt x="2823840" y="2556012"/>
                    <a:pt x="2812273" y="2551751"/>
                    <a:pt x="2800098" y="2552968"/>
                  </a:cubicBezTo>
                  <a:cubicBezTo>
                    <a:pt x="2788531" y="2553577"/>
                    <a:pt x="2778791" y="2559056"/>
                    <a:pt x="2770877" y="2568187"/>
                  </a:cubicBezTo>
                  <a:cubicBezTo>
                    <a:pt x="2762963" y="2577319"/>
                    <a:pt x="2759919" y="2588277"/>
                    <a:pt x="2761136" y="2599843"/>
                  </a:cubicBezTo>
                  <a:cubicBezTo>
                    <a:pt x="2762354" y="2612019"/>
                    <a:pt x="2769051" y="2622977"/>
                    <a:pt x="2780008" y="2632108"/>
                  </a:cubicBezTo>
                  <a:cubicBezTo>
                    <a:pt x="2792183" y="2641848"/>
                    <a:pt x="2803750" y="2647327"/>
                    <a:pt x="2815926" y="2648545"/>
                  </a:cubicBezTo>
                  <a:cubicBezTo>
                    <a:pt x="2828709" y="2649154"/>
                    <a:pt x="2839668" y="2644283"/>
                    <a:pt x="2848799" y="2633326"/>
                  </a:cubicBezTo>
                  <a:cubicBezTo>
                    <a:pt x="2857931" y="2622368"/>
                    <a:pt x="2860366" y="2610801"/>
                    <a:pt x="2857322" y="2598017"/>
                  </a:cubicBezTo>
                  <a:cubicBezTo>
                    <a:pt x="2854887" y="2585842"/>
                    <a:pt x="2846973" y="2574884"/>
                    <a:pt x="2834797" y="2565144"/>
                  </a:cubicBezTo>
                  <a:moveTo>
                    <a:pt x="3083175" y="2103697"/>
                  </a:moveTo>
                  <a:cubicBezTo>
                    <a:pt x="3098394" y="2107959"/>
                    <a:pt x="3111178" y="2108567"/>
                    <a:pt x="3122136" y="2104306"/>
                  </a:cubicBezTo>
                  <a:cubicBezTo>
                    <a:pt x="3134312" y="2100045"/>
                    <a:pt x="3142834" y="2091522"/>
                    <a:pt x="3146487" y="2078129"/>
                  </a:cubicBezTo>
                  <a:cubicBezTo>
                    <a:pt x="3150748" y="2064736"/>
                    <a:pt x="3148922" y="2052561"/>
                    <a:pt x="3141008" y="2042821"/>
                  </a:cubicBezTo>
                  <a:cubicBezTo>
                    <a:pt x="3133703" y="2033080"/>
                    <a:pt x="3122745" y="2026384"/>
                    <a:pt x="3108134" y="2021514"/>
                  </a:cubicBezTo>
                  <a:cubicBezTo>
                    <a:pt x="3094133" y="2017252"/>
                    <a:pt x="3081958" y="2017861"/>
                    <a:pt x="3070999" y="2023340"/>
                  </a:cubicBezTo>
                  <a:cubicBezTo>
                    <a:pt x="3060651" y="2028819"/>
                    <a:pt x="3053954" y="2037342"/>
                    <a:pt x="3050301" y="2048908"/>
                  </a:cubicBezTo>
                  <a:cubicBezTo>
                    <a:pt x="3046649" y="2060475"/>
                    <a:pt x="3047866" y="2071433"/>
                    <a:pt x="3053954" y="2081782"/>
                  </a:cubicBezTo>
                  <a:cubicBezTo>
                    <a:pt x="3059433" y="2092131"/>
                    <a:pt x="3069782" y="2099436"/>
                    <a:pt x="3083175" y="2103697"/>
                  </a:cubicBezTo>
                  <a:moveTo>
                    <a:pt x="3151966" y="1806010"/>
                  </a:moveTo>
                  <a:cubicBezTo>
                    <a:pt x="3167794" y="1807836"/>
                    <a:pt x="3180578" y="1805401"/>
                    <a:pt x="3190927" y="1799313"/>
                  </a:cubicBezTo>
                  <a:cubicBezTo>
                    <a:pt x="3201885" y="1792617"/>
                    <a:pt x="3208581" y="1782268"/>
                    <a:pt x="3209799" y="1768266"/>
                  </a:cubicBezTo>
                  <a:cubicBezTo>
                    <a:pt x="3211016" y="1754264"/>
                    <a:pt x="3206755" y="1743307"/>
                    <a:pt x="3197014" y="1734784"/>
                  </a:cubicBezTo>
                  <a:cubicBezTo>
                    <a:pt x="3187883" y="1726870"/>
                    <a:pt x="3175707" y="1722000"/>
                    <a:pt x="3160488" y="1720173"/>
                  </a:cubicBezTo>
                  <a:cubicBezTo>
                    <a:pt x="3145878" y="1718956"/>
                    <a:pt x="3134312" y="1722000"/>
                    <a:pt x="3124571" y="1729305"/>
                  </a:cubicBezTo>
                  <a:cubicBezTo>
                    <a:pt x="3115440" y="1736610"/>
                    <a:pt x="3109961" y="1746350"/>
                    <a:pt x="3108743" y="1758526"/>
                  </a:cubicBezTo>
                  <a:cubicBezTo>
                    <a:pt x="3107526" y="1770701"/>
                    <a:pt x="3110569" y="1781050"/>
                    <a:pt x="3118484" y="1789573"/>
                  </a:cubicBezTo>
                  <a:cubicBezTo>
                    <a:pt x="3127006" y="1799313"/>
                    <a:pt x="3137964" y="1804183"/>
                    <a:pt x="3151966" y="1806010"/>
                  </a:cubicBezTo>
                  <a:moveTo>
                    <a:pt x="3161706" y="1500408"/>
                  </a:moveTo>
                  <a:cubicBezTo>
                    <a:pt x="3177534" y="1499191"/>
                    <a:pt x="3189709" y="1494320"/>
                    <a:pt x="3198841" y="1486406"/>
                  </a:cubicBezTo>
                  <a:cubicBezTo>
                    <a:pt x="3208581" y="1477884"/>
                    <a:pt x="3212843" y="1466317"/>
                    <a:pt x="3211016" y="1452924"/>
                  </a:cubicBezTo>
                  <a:cubicBezTo>
                    <a:pt x="3209799" y="1438923"/>
                    <a:pt x="3203102" y="1428573"/>
                    <a:pt x="3192144" y="1421877"/>
                  </a:cubicBezTo>
                  <a:cubicBezTo>
                    <a:pt x="3181795" y="1415789"/>
                    <a:pt x="3169011" y="1413354"/>
                    <a:pt x="3153792" y="1415181"/>
                  </a:cubicBezTo>
                  <a:cubicBezTo>
                    <a:pt x="3139791" y="1416398"/>
                    <a:pt x="3128224" y="1421877"/>
                    <a:pt x="3120310" y="1431009"/>
                  </a:cubicBezTo>
                  <a:cubicBezTo>
                    <a:pt x="3112396" y="1440140"/>
                    <a:pt x="3109352" y="1450489"/>
                    <a:pt x="3110569" y="1462664"/>
                  </a:cubicBezTo>
                  <a:cubicBezTo>
                    <a:pt x="3111787" y="1474840"/>
                    <a:pt x="3116657" y="1484580"/>
                    <a:pt x="3125789" y="1491885"/>
                  </a:cubicBezTo>
                  <a:cubicBezTo>
                    <a:pt x="3135529" y="1498582"/>
                    <a:pt x="3147096" y="1501626"/>
                    <a:pt x="3161706" y="1500408"/>
                  </a:cubicBezTo>
                  <a:moveTo>
                    <a:pt x="3111178" y="1199068"/>
                  </a:moveTo>
                  <a:cubicBezTo>
                    <a:pt x="3126397" y="1194807"/>
                    <a:pt x="3137355" y="1187501"/>
                    <a:pt x="3144052" y="1177761"/>
                  </a:cubicBezTo>
                  <a:cubicBezTo>
                    <a:pt x="3151966" y="1167412"/>
                    <a:pt x="3153792" y="1155237"/>
                    <a:pt x="3150139" y="1142452"/>
                  </a:cubicBezTo>
                  <a:cubicBezTo>
                    <a:pt x="3146487" y="1129060"/>
                    <a:pt x="3137964" y="1119928"/>
                    <a:pt x="3125789" y="1115667"/>
                  </a:cubicBezTo>
                  <a:cubicBezTo>
                    <a:pt x="3114831" y="1111405"/>
                    <a:pt x="3101438" y="1112014"/>
                    <a:pt x="3086827" y="1116275"/>
                  </a:cubicBezTo>
                  <a:cubicBezTo>
                    <a:pt x="3072826" y="1120537"/>
                    <a:pt x="3063085" y="1127842"/>
                    <a:pt x="3056998" y="1138191"/>
                  </a:cubicBezTo>
                  <a:cubicBezTo>
                    <a:pt x="3050910" y="1148540"/>
                    <a:pt x="3050301" y="1159498"/>
                    <a:pt x="3053954" y="1171065"/>
                  </a:cubicBezTo>
                  <a:cubicBezTo>
                    <a:pt x="3057607" y="1182631"/>
                    <a:pt x="3064303" y="1191154"/>
                    <a:pt x="3074652" y="1196633"/>
                  </a:cubicBezTo>
                  <a:cubicBezTo>
                    <a:pt x="3085001" y="1202720"/>
                    <a:pt x="3097177" y="1203329"/>
                    <a:pt x="3111178" y="1199068"/>
                  </a:cubicBezTo>
                  <a:moveTo>
                    <a:pt x="2767833" y="618912"/>
                  </a:moveTo>
                  <a:cubicBezTo>
                    <a:pt x="2766007" y="630478"/>
                    <a:pt x="2769051" y="640827"/>
                    <a:pt x="2776964" y="650568"/>
                  </a:cubicBezTo>
                  <a:cubicBezTo>
                    <a:pt x="2784878" y="659699"/>
                    <a:pt x="2794619" y="665178"/>
                    <a:pt x="2806185" y="665787"/>
                  </a:cubicBezTo>
                  <a:cubicBezTo>
                    <a:pt x="2818361" y="667005"/>
                    <a:pt x="2830536" y="662743"/>
                    <a:pt x="2841494" y="653612"/>
                  </a:cubicBezTo>
                  <a:cubicBezTo>
                    <a:pt x="2853670" y="643871"/>
                    <a:pt x="2860975" y="632914"/>
                    <a:pt x="2864018" y="621347"/>
                  </a:cubicBezTo>
                  <a:cubicBezTo>
                    <a:pt x="2867062" y="608563"/>
                    <a:pt x="2864627" y="596996"/>
                    <a:pt x="2855495" y="586647"/>
                  </a:cubicBezTo>
                  <a:cubicBezTo>
                    <a:pt x="2846973" y="575689"/>
                    <a:pt x="2836015" y="570819"/>
                    <a:pt x="2822622" y="571428"/>
                  </a:cubicBezTo>
                  <a:cubicBezTo>
                    <a:pt x="2811056" y="572037"/>
                    <a:pt x="2798880" y="576907"/>
                    <a:pt x="2786705" y="586647"/>
                  </a:cubicBezTo>
                  <a:cubicBezTo>
                    <a:pt x="2775138" y="595779"/>
                    <a:pt x="2769051" y="606736"/>
                    <a:pt x="2767833" y="618912"/>
                  </a:cubicBezTo>
                  <a:moveTo>
                    <a:pt x="3031430" y="886161"/>
                  </a:moveTo>
                  <a:cubicBezTo>
                    <a:pt x="3036909" y="874594"/>
                    <a:pt x="3036300" y="862419"/>
                    <a:pt x="3029603" y="850244"/>
                  </a:cubicBezTo>
                  <a:cubicBezTo>
                    <a:pt x="3022907" y="838068"/>
                    <a:pt x="3013167" y="830763"/>
                    <a:pt x="3000383" y="828937"/>
                  </a:cubicBezTo>
                  <a:cubicBezTo>
                    <a:pt x="2988816" y="827111"/>
                    <a:pt x="2976032" y="830154"/>
                    <a:pt x="2962030" y="837460"/>
                  </a:cubicBezTo>
                  <a:cubicBezTo>
                    <a:pt x="2949246" y="844156"/>
                    <a:pt x="2941332" y="853288"/>
                    <a:pt x="2937679" y="864854"/>
                  </a:cubicBezTo>
                  <a:cubicBezTo>
                    <a:pt x="2934027" y="875812"/>
                    <a:pt x="2934635" y="886770"/>
                    <a:pt x="2940114" y="897728"/>
                  </a:cubicBezTo>
                  <a:cubicBezTo>
                    <a:pt x="2946202" y="908685"/>
                    <a:pt x="2954725" y="915382"/>
                    <a:pt x="2965682" y="918426"/>
                  </a:cubicBezTo>
                  <a:cubicBezTo>
                    <a:pt x="2977249" y="921470"/>
                    <a:pt x="2990033" y="919643"/>
                    <a:pt x="3002818" y="912947"/>
                  </a:cubicBezTo>
                  <a:cubicBezTo>
                    <a:pt x="3016819" y="905642"/>
                    <a:pt x="3026559" y="896510"/>
                    <a:pt x="3031430" y="886161"/>
                  </a:cubicBezTo>
                  <a:moveTo>
                    <a:pt x="2631469" y="430802"/>
                  </a:moveTo>
                  <a:cubicBezTo>
                    <a:pt x="2641209" y="418627"/>
                    <a:pt x="2646688" y="406452"/>
                    <a:pt x="2647297" y="394885"/>
                  </a:cubicBezTo>
                  <a:cubicBezTo>
                    <a:pt x="2647906" y="382101"/>
                    <a:pt x="2643035" y="371143"/>
                    <a:pt x="2632078" y="362012"/>
                  </a:cubicBezTo>
                  <a:cubicBezTo>
                    <a:pt x="2621120" y="352880"/>
                    <a:pt x="2609553" y="350445"/>
                    <a:pt x="2596769" y="353489"/>
                  </a:cubicBezTo>
                  <a:cubicBezTo>
                    <a:pt x="2585202" y="356533"/>
                    <a:pt x="2574245" y="363838"/>
                    <a:pt x="2565113" y="376013"/>
                  </a:cubicBezTo>
                  <a:cubicBezTo>
                    <a:pt x="2555982" y="386971"/>
                    <a:pt x="2551720" y="399147"/>
                    <a:pt x="2552938" y="410713"/>
                  </a:cubicBezTo>
                  <a:cubicBezTo>
                    <a:pt x="2553547" y="422280"/>
                    <a:pt x="2559026" y="432020"/>
                    <a:pt x="2568157" y="439934"/>
                  </a:cubicBezTo>
                  <a:cubicBezTo>
                    <a:pt x="2577897" y="447848"/>
                    <a:pt x="2588246" y="450892"/>
                    <a:pt x="2599813" y="449066"/>
                  </a:cubicBezTo>
                  <a:cubicBezTo>
                    <a:pt x="2611988" y="448457"/>
                    <a:pt x="2622338" y="442369"/>
                    <a:pt x="2631469" y="430802"/>
                  </a:cubicBezTo>
                  <a:moveTo>
                    <a:pt x="2021483" y="102676"/>
                  </a:moveTo>
                  <a:cubicBezTo>
                    <a:pt x="2017222" y="116678"/>
                    <a:pt x="2017831" y="128853"/>
                    <a:pt x="2023310" y="139811"/>
                  </a:cubicBezTo>
                  <a:cubicBezTo>
                    <a:pt x="2028788" y="150160"/>
                    <a:pt x="2037311" y="157466"/>
                    <a:pt x="2048878" y="161118"/>
                  </a:cubicBezTo>
                  <a:cubicBezTo>
                    <a:pt x="2060444" y="164771"/>
                    <a:pt x="2071402" y="163553"/>
                    <a:pt x="2081751" y="158074"/>
                  </a:cubicBezTo>
                  <a:cubicBezTo>
                    <a:pt x="2092709" y="151987"/>
                    <a:pt x="2100014" y="142246"/>
                    <a:pt x="2104276" y="128245"/>
                  </a:cubicBezTo>
                  <a:cubicBezTo>
                    <a:pt x="2109146" y="113026"/>
                    <a:pt x="2109146" y="100241"/>
                    <a:pt x="2105493" y="89284"/>
                  </a:cubicBezTo>
                  <a:cubicBezTo>
                    <a:pt x="2101232" y="77108"/>
                    <a:pt x="2092709" y="68585"/>
                    <a:pt x="2078707" y="64933"/>
                  </a:cubicBezTo>
                  <a:cubicBezTo>
                    <a:pt x="2065314" y="60671"/>
                    <a:pt x="2053748" y="62498"/>
                    <a:pt x="2043399" y="70412"/>
                  </a:cubicBezTo>
                  <a:cubicBezTo>
                    <a:pt x="2033050" y="76499"/>
                    <a:pt x="2026354" y="87457"/>
                    <a:pt x="2021483" y="102676"/>
                  </a:cubicBezTo>
                  <a:moveTo>
                    <a:pt x="2370308" y="186078"/>
                  </a:moveTo>
                  <a:cubicBezTo>
                    <a:pt x="2358132" y="179381"/>
                    <a:pt x="2345957" y="178772"/>
                    <a:pt x="2334390" y="184251"/>
                  </a:cubicBezTo>
                  <a:cubicBezTo>
                    <a:pt x="2324041" y="189122"/>
                    <a:pt x="2314909" y="198862"/>
                    <a:pt x="2307604" y="212863"/>
                  </a:cubicBezTo>
                  <a:cubicBezTo>
                    <a:pt x="2300908" y="225648"/>
                    <a:pt x="2299082" y="237823"/>
                    <a:pt x="2302125" y="249998"/>
                  </a:cubicBezTo>
                  <a:cubicBezTo>
                    <a:pt x="2305169" y="260956"/>
                    <a:pt x="2311866" y="269479"/>
                    <a:pt x="2322823" y="275567"/>
                  </a:cubicBezTo>
                  <a:cubicBezTo>
                    <a:pt x="2333781" y="281654"/>
                    <a:pt x="2344739" y="282263"/>
                    <a:pt x="2355697" y="278610"/>
                  </a:cubicBezTo>
                  <a:cubicBezTo>
                    <a:pt x="2367264" y="274958"/>
                    <a:pt x="2376395" y="266435"/>
                    <a:pt x="2383700" y="254260"/>
                  </a:cubicBezTo>
                  <a:cubicBezTo>
                    <a:pt x="2391005" y="240258"/>
                    <a:pt x="2394049" y="227474"/>
                    <a:pt x="2392223" y="215907"/>
                  </a:cubicBezTo>
                  <a:cubicBezTo>
                    <a:pt x="2389179" y="201906"/>
                    <a:pt x="2382483" y="192165"/>
                    <a:pt x="2370308" y="186078"/>
                  </a:cubicBezTo>
                  <a:moveTo>
                    <a:pt x="1805979" y="58845"/>
                  </a:moveTo>
                  <a:cubicBezTo>
                    <a:pt x="1807806" y="43017"/>
                    <a:pt x="1805370" y="30233"/>
                    <a:pt x="1799283" y="20493"/>
                  </a:cubicBezTo>
                  <a:cubicBezTo>
                    <a:pt x="1792586" y="9535"/>
                    <a:pt x="1782237" y="2838"/>
                    <a:pt x="1768844" y="1621"/>
                  </a:cubicBezTo>
                  <a:cubicBezTo>
                    <a:pt x="1754843" y="403"/>
                    <a:pt x="1743276" y="4056"/>
                    <a:pt x="1734753" y="13796"/>
                  </a:cubicBezTo>
                  <a:cubicBezTo>
                    <a:pt x="1726840" y="22928"/>
                    <a:pt x="1721969" y="35103"/>
                    <a:pt x="1720143" y="50322"/>
                  </a:cubicBezTo>
                  <a:cubicBezTo>
                    <a:pt x="1718926" y="64933"/>
                    <a:pt x="1721969" y="76499"/>
                    <a:pt x="1729274" y="86240"/>
                  </a:cubicBezTo>
                  <a:cubicBezTo>
                    <a:pt x="1736580" y="95371"/>
                    <a:pt x="1746320" y="100850"/>
                    <a:pt x="1758496" y="102068"/>
                  </a:cubicBezTo>
                  <a:cubicBezTo>
                    <a:pt x="1770671" y="103285"/>
                    <a:pt x="1781020" y="100241"/>
                    <a:pt x="1790151" y="92936"/>
                  </a:cubicBezTo>
                  <a:cubicBezTo>
                    <a:pt x="1799283" y="84413"/>
                    <a:pt x="1804762" y="73456"/>
                    <a:pt x="1805979" y="58845"/>
                  </a:cubicBezTo>
                  <a:moveTo>
                    <a:pt x="2292994" y="2965713"/>
                  </a:moveTo>
                  <a:cubicBezTo>
                    <a:pt x="2289950" y="2977280"/>
                    <a:pt x="2291776" y="2989455"/>
                    <a:pt x="2298473" y="3002848"/>
                  </a:cubicBezTo>
                  <a:cubicBezTo>
                    <a:pt x="2305778" y="3016850"/>
                    <a:pt x="2314909" y="3025981"/>
                    <a:pt x="2325867" y="3031460"/>
                  </a:cubicBezTo>
                  <a:cubicBezTo>
                    <a:pt x="2337434" y="3036939"/>
                    <a:pt x="2349609" y="3036330"/>
                    <a:pt x="2361785" y="3029634"/>
                  </a:cubicBezTo>
                  <a:cubicBezTo>
                    <a:pt x="2373960" y="3022937"/>
                    <a:pt x="2381265" y="3013806"/>
                    <a:pt x="2383092" y="3000413"/>
                  </a:cubicBezTo>
                  <a:cubicBezTo>
                    <a:pt x="2384918" y="2988846"/>
                    <a:pt x="2382483" y="2976062"/>
                    <a:pt x="2374569" y="2962060"/>
                  </a:cubicBezTo>
                  <a:cubicBezTo>
                    <a:pt x="2367872" y="2949276"/>
                    <a:pt x="2358741" y="2940754"/>
                    <a:pt x="2347174" y="2937101"/>
                  </a:cubicBezTo>
                  <a:cubicBezTo>
                    <a:pt x="2336216" y="2933448"/>
                    <a:pt x="2325259" y="2934057"/>
                    <a:pt x="2314301" y="2940145"/>
                  </a:cubicBezTo>
                  <a:cubicBezTo>
                    <a:pt x="2303343" y="2946232"/>
                    <a:pt x="2296038" y="2954755"/>
                    <a:pt x="2292994" y="2965713"/>
                  </a:cubicBezTo>
                  <a:moveTo>
                    <a:pt x="2072620" y="3056419"/>
                  </a:moveTo>
                  <a:cubicBezTo>
                    <a:pt x="2062271" y="3050332"/>
                    <a:pt x="2051313" y="3049114"/>
                    <a:pt x="2039746" y="3052767"/>
                  </a:cubicBezTo>
                  <a:cubicBezTo>
                    <a:pt x="2028180" y="3056419"/>
                    <a:pt x="2019657" y="3063725"/>
                    <a:pt x="2014178" y="3073465"/>
                  </a:cubicBezTo>
                  <a:cubicBezTo>
                    <a:pt x="2008699" y="3084423"/>
                    <a:pt x="2008090" y="3096598"/>
                    <a:pt x="2012352" y="3110600"/>
                  </a:cubicBezTo>
                  <a:cubicBezTo>
                    <a:pt x="2016613" y="3125819"/>
                    <a:pt x="2023310" y="3136777"/>
                    <a:pt x="2033050" y="3143473"/>
                  </a:cubicBezTo>
                  <a:cubicBezTo>
                    <a:pt x="2043399" y="3151387"/>
                    <a:pt x="2055574" y="3153214"/>
                    <a:pt x="2068967" y="3149561"/>
                  </a:cubicBezTo>
                  <a:cubicBezTo>
                    <a:pt x="2082360" y="3145300"/>
                    <a:pt x="2091491" y="3137386"/>
                    <a:pt x="2095753" y="3125210"/>
                  </a:cubicBezTo>
                  <a:cubicBezTo>
                    <a:pt x="2099406" y="3114252"/>
                    <a:pt x="2099406" y="3100859"/>
                    <a:pt x="2094535" y="3086249"/>
                  </a:cubicBezTo>
                  <a:cubicBezTo>
                    <a:pt x="2090883" y="3072856"/>
                    <a:pt x="2083578" y="3062507"/>
                    <a:pt x="2072620" y="3056419"/>
                  </a:cubicBezTo>
                  <a:moveTo>
                    <a:pt x="1796239" y="3153214"/>
                  </a:moveTo>
                  <a:cubicBezTo>
                    <a:pt x="1795022" y="3138603"/>
                    <a:pt x="1789543" y="3127645"/>
                    <a:pt x="1780411" y="3119731"/>
                  </a:cubicBezTo>
                  <a:cubicBezTo>
                    <a:pt x="1771888" y="3111817"/>
                    <a:pt x="1760930" y="3108774"/>
                    <a:pt x="1748755" y="3109991"/>
                  </a:cubicBezTo>
                  <a:cubicBezTo>
                    <a:pt x="1736580" y="3111209"/>
                    <a:pt x="1726840" y="3116687"/>
                    <a:pt x="1719534" y="3125819"/>
                  </a:cubicBezTo>
                  <a:cubicBezTo>
                    <a:pt x="1712229" y="3135559"/>
                    <a:pt x="1709185" y="3147126"/>
                    <a:pt x="1710403" y="3161127"/>
                  </a:cubicBezTo>
                  <a:cubicBezTo>
                    <a:pt x="1711620" y="3176955"/>
                    <a:pt x="1716490" y="3189131"/>
                    <a:pt x="1724404" y="3198262"/>
                  </a:cubicBezTo>
                  <a:cubicBezTo>
                    <a:pt x="1732927" y="3208003"/>
                    <a:pt x="1744494" y="3212264"/>
                    <a:pt x="1757887" y="3210438"/>
                  </a:cubicBezTo>
                  <a:cubicBezTo>
                    <a:pt x="1771888" y="3209220"/>
                    <a:pt x="1782237" y="3203133"/>
                    <a:pt x="1788934" y="3192175"/>
                  </a:cubicBezTo>
                  <a:cubicBezTo>
                    <a:pt x="1795630" y="3181826"/>
                    <a:pt x="1798065" y="3169042"/>
                    <a:pt x="1796239" y="3153214"/>
                  </a:cubicBezTo>
                  <a:moveTo>
                    <a:pt x="1476636" y="3197045"/>
                  </a:moveTo>
                  <a:cubicBezTo>
                    <a:pt x="1484550" y="3188522"/>
                    <a:pt x="1489420" y="3176347"/>
                    <a:pt x="1490638" y="3160519"/>
                  </a:cubicBezTo>
                  <a:cubicBezTo>
                    <a:pt x="1491855" y="3146517"/>
                    <a:pt x="1489420" y="3134342"/>
                    <a:pt x="1481506" y="3124601"/>
                  </a:cubicBezTo>
                  <a:cubicBezTo>
                    <a:pt x="1474201" y="3115470"/>
                    <a:pt x="1464460" y="3109991"/>
                    <a:pt x="1452285" y="3108774"/>
                  </a:cubicBezTo>
                  <a:cubicBezTo>
                    <a:pt x="1440110" y="3107556"/>
                    <a:pt x="1429761" y="3110600"/>
                    <a:pt x="1420629" y="3118514"/>
                  </a:cubicBezTo>
                  <a:cubicBezTo>
                    <a:pt x="1411498" y="3126428"/>
                    <a:pt x="1406019" y="3137386"/>
                    <a:pt x="1404192" y="3151996"/>
                  </a:cubicBezTo>
                  <a:cubicBezTo>
                    <a:pt x="1402366" y="3167215"/>
                    <a:pt x="1404801" y="3180608"/>
                    <a:pt x="1410889" y="3190957"/>
                  </a:cubicBezTo>
                  <a:cubicBezTo>
                    <a:pt x="1417585" y="3201915"/>
                    <a:pt x="1427934" y="3208612"/>
                    <a:pt x="1441936" y="3209829"/>
                  </a:cubicBezTo>
                  <a:cubicBezTo>
                    <a:pt x="1456546" y="3211047"/>
                    <a:pt x="1468113" y="3206785"/>
                    <a:pt x="1476636" y="3197045"/>
                  </a:cubicBezTo>
                  <a:moveTo>
                    <a:pt x="1129638" y="3053376"/>
                  </a:moveTo>
                  <a:cubicBezTo>
                    <a:pt x="1118680" y="3059463"/>
                    <a:pt x="1111375" y="3069204"/>
                    <a:pt x="1107114" y="3083205"/>
                  </a:cubicBezTo>
                  <a:cubicBezTo>
                    <a:pt x="1102852" y="3097816"/>
                    <a:pt x="1102243" y="3111209"/>
                    <a:pt x="1105896" y="3122166"/>
                  </a:cubicBezTo>
                  <a:cubicBezTo>
                    <a:pt x="1110158" y="3134342"/>
                    <a:pt x="1118680" y="3142256"/>
                    <a:pt x="1132682" y="3146517"/>
                  </a:cubicBezTo>
                  <a:cubicBezTo>
                    <a:pt x="1146075" y="3150779"/>
                    <a:pt x="1158250" y="3148952"/>
                    <a:pt x="1167991" y="3141038"/>
                  </a:cubicBezTo>
                  <a:cubicBezTo>
                    <a:pt x="1177731" y="3133733"/>
                    <a:pt x="1184427" y="3122775"/>
                    <a:pt x="1189297" y="3108165"/>
                  </a:cubicBezTo>
                  <a:cubicBezTo>
                    <a:pt x="1193558" y="3094772"/>
                    <a:pt x="1192950" y="3082596"/>
                    <a:pt x="1187471" y="3071030"/>
                  </a:cubicBezTo>
                  <a:cubicBezTo>
                    <a:pt x="1181992" y="3060681"/>
                    <a:pt x="1174078" y="3053376"/>
                    <a:pt x="1162511" y="3049723"/>
                  </a:cubicBezTo>
                  <a:cubicBezTo>
                    <a:pt x="1150945" y="3046679"/>
                    <a:pt x="1139987" y="3047897"/>
                    <a:pt x="1129638" y="3053376"/>
                  </a:cubicBezTo>
                  <a:moveTo>
                    <a:pt x="856301" y="2932839"/>
                  </a:moveTo>
                  <a:cubicBezTo>
                    <a:pt x="844734" y="2936492"/>
                    <a:pt x="835603" y="2945015"/>
                    <a:pt x="828907" y="2957799"/>
                  </a:cubicBezTo>
                  <a:cubicBezTo>
                    <a:pt x="821601" y="2971801"/>
                    <a:pt x="818557" y="2984585"/>
                    <a:pt x="820384" y="2996151"/>
                  </a:cubicBezTo>
                  <a:cubicBezTo>
                    <a:pt x="822210" y="3008935"/>
                    <a:pt x="829515" y="3018676"/>
                    <a:pt x="841691" y="3025372"/>
                  </a:cubicBezTo>
                  <a:cubicBezTo>
                    <a:pt x="853866" y="3032069"/>
                    <a:pt x="866041" y="3032069"/>
                    <a:pt x="877608" y="3027198"/>
                  </a:cubicBezTo>
                  <a:cubicBezTo>
                    <a:pt x="887957" y="3022328"/>
                    <a:pt x="897089" y="3012588"/>
                    <a:pt x="905003" y="2998587"/>
                  </a:cubicBezTo>
                  <a:cubicBezTo>
                    <a:pt x="911699" y="2985802"/>
                    <a:pt x="913525" y="2973627"/>
                    <a:pt x="910481" y="2962060"/>
                  </a:cubicBezTo>
                  <a:cubicBezTo>
                    <a:pt x="907437" y="2950494"/>
                    <a:pt x="900133" y="2941971"/>
                    <a:pt x="889174" y="2935883"/>
                  </a:cubicBezTo>
                  <a:cubicBezTo>
                    <a:pt x="878217" y="2930404"/>
                    <a:pt x="867259" y="2929187"/>
                    <a:pt x="856301" y="2932839"/>
                  </a:cubicBezTo>
                  <a:moveTo>
                    <a:pt x="611576" y="2761167"/>
                  </a:moveTo>
                  <a:cubicBezTo>
                    <a:pt x="599401" y="2762384"/>
                    <a:pt x="588443" y="2769081"/>
                    <a:pt x="579312" y="2780039"/>
                  </a:cubicBezTo>
                  <a:cubicBezTo>
                    <a:pt x="569571" y="2792214"/>
                    <a:pt x="564092" y="2803781"/>
                    <a:pt x="563483" y="2815956"/>
                  </a:cubicBezTo>
                  <a:cubicBezTo>
                    <a:pt x="562875" y="2828740"/>
                    <a:pt x="567745" y="2839698"/>
                    <a:pt x="578094" y="2848830"/>
                  </a:cubicBezTo>
                  <a:cubicBezTo>
                    <a:pt x="589052" y="2857961"/>
                    <a:pt x="600619" y="2861005"/>
                    <a:pt x="612794" y="2857961"/>
                  </a:cubicBezTo>
                  <a:cubicBezTo>
                    <a:pt x="624360" y="2854917"/>
                    <a:pt x="635318" y="2847612"/>
                    <a:pt x="645059" y="2835437"/>
                  </a:cubicBezTo>
                  <a:cubicBezTo>
                    <a:pt x="654190" y="2824479"/>
                    <a:pt x="658452" y="2812303"/>
                    <a:pt x="657843" y="2800128"/>
                  </a:cubicBezTo>
                  <a:cubicBezTo>
                    <a:pt x="657234" y="2788562"/>
                    <a:pt x="651755" y="2778821"/>
                    <a:pt x="642623" y="2770907"/>
                  </a:cubicBezTo>
                  <a:cubicBezTo>
                    <a:pt x="634101" y="2762993"/>
                    <a:pt x="623752" y="2759949"/>
                    <a:pt x="611576" y="2761167"/>
                  </a:cubicBezTo>
                  <a:moveTo>
                    <a:pt x="444165" y="2592538"/>
                  </a:moveTo>
                  <a:cubicBezTo>
                    <a:pt x="445383" y="2580972"/>
                    <a:pt x="442339" y="2570014"/>
                    <a:pt x="435034" y="2560882"/>
                  </a:cubicBezTo>
                  <a:cubicBezTo>
                    <a:pt x="427120" y="2551142"/>
                    <a:pt x="417379" y="2546272"/>
                    <a:pt x="405813" y="2545054"/>
                  </a:cubicBezTo>
                  <a:cubicBezTo>
                    <a:pt x="393637" y="2543837"/>
                    <a:pt x="382071" y="2548098"/>
                    <a:pt x="371113" y="2557230"/>
                  </a:cubicBezTo>
                  <a:cubicBezTo>
                    <a:pt x="358938" y="2566970"/>
                    <a:pt x="351632" y="2577928"/>
                    <a:pt x="348588" y="2589494"/>
                  </a:cubicBezTo>
                  <a:cubicBezTo>
                    <a:pt x="345545" y="2602278"/>
                    <a:pt x="347980" y="2613845"/>
                    <a:pt x="357111" y="2624803"/>
                  </a:cubicBezTo>
                  <a:cubicBezTo>
                    <a:pt x="366243" y="2635761"/>
                    <a:pt x="377201" y="2640631"/>
                    <a:pt x="389985" y="2640022"/>
                  </a:cubicBezTo>
                  <a:cubicBezTo>
                    <a:pt x="401551" y="2639413"/>
                    <a:pt x="413727" y="2633934"/>
                    <a:pt x="425902" y="2624194"/>
                  </a:cubicBezTo>
                  <a:cubicBezTo>
                    <a:pt x="436251" y="2615063"/>
                    <a:pt x="442339" y="2604105"/>
                    <a:pt x="444165" y="2592538"/>
                  </a:cubicBezTo>
                  <a:moveTo>
                    <a:pt x="273710" y="2346596"/>
                  </a:moveTo>
                  <a:cubicBezTo>
                    <a:pt x="277362" y="2335638"/>
                    <a:pt x="276754" y="2324680"/>
                    <a:pt x="270666" y="2313722"/>
                  </a:cubicBezTo>
                  <a:cubicBezTo>
                    <a:pt x="264578" y="2302765"/>
                    <a:pt x="256056" y="2296068"/>
                    <a:pt x="245098" y="2293024"/>
                  </a:cubicBezTo>
                  <a:cubicBezTo>
                    <a:pt x="233531" y="2289980"/>
                    <a:pt x="220747" y="2291198"/>
                    <a:pt x="207963" y="2298503"/>
                  </a:cubicBezTo>
                  <a:cubicBezTo>
                    <a:pt x="193962" y="2305808"/>
                    <a:pt x="184830" y="2314940"/>
                    <a:pt x="179351" y="2325289"/>
                  </a:cubicBezTo>
                  <a:cubicBezTo>
                    <a:pt x="173872" y="2336855"/>
                    <a:pt x="174481" y="2349031"/>
                    <a:pt x="180569" y="2361206"/>
                  </a:cubicBezTo>
                  <a:cubicBezTo>
                    <a:pt x="187265" y="2373382"/>
                    <a:pt x="197005" y="2380687"/>
                    <a:pt x="209789" y="2382513"/>
                  </a:cubicBezTo>
                  <a:cubicBezTo>
                    <a:pt x="221356" y="2384340"/>
                    <a:pt x="234140" y="2381296"/>
                    <a:pt x="248142" y="2373990"/>
                  </a:cubicBezTo>
                  <a:cubicBezTo>
                    <a:pt x="261535" y="2367294"/>
                    <a:pt x="269449" y="2358162"/>
                    <a:pt x="273710" y="2346596"/>
                  </a:cubicBezTo>
                  <a:moveTo>
                    <a:pt x="61250" y="2068997"/>
                  </a:moveTo>
                  <a:cubicBezTo>
                    <a:pt x="64903" y="2082390"/>
                    <a:pt x="73425" y="2091522"/>
                    <a:pt x="85600" y="2095783"/>
                  </a:cubicBezTo>
                  <a:cubicBezTo>
                    <a:pt x="96559" y="2099436"/>
                    <a:pt x="109951" y="2099436"/>
                    <a:pt x="124562" y="2095175"/>
                  </a:cubicBezTo>
                  <a:cubicBezTo>
                    <a:pt x="138563" y="2090913"/>
                    <a:pt x="148304" y="2083608"/>
                    <a:pt x="154392" y="2072650"/>
                  </a:cubicBezTo>
                  <a:cubicBezTo>
                    <a:pt x="159870" y="2062301"/>
                    <a:pt x="161088" y="2051343"/>
                    <a:pt x="157435" y="2039777"/>
                  </a:cubicBezTo>
                  <a:cubicBezTo>
                    <a:pt x="153783" y="2028210"/>
                    <a:pt x="147086" y="2019687"/>
                    <a:pt x="136737" y="2014208"/>
                  </a:cubicBezTo>
                  <a:cubicBezTo>
                    <a:pt x="125779" y="2008729"/>
                    <a:pt x="113604" y="2008121"/>
                    <a:pt x="99602" y="2011773"/>
                  </a:cubicBezTo>
                  <a:cubicBezTo>
                    <a:pt x="84383" y="2016035"/>
                    <a:pt x="73425" y="2023340"/>
                    <a:pt x="66729" y="2032471"/>
                  </a:cubicBezTo>
                  <a:cubicBezTo>
                    <a:pt x="59424" y="2043429"/>
                    <a:pt x="57597" y="2055605"/>
                    <a:pt x="61250" y="2068997"/>
                  </a:cubicBezTo>
                  <a:moveTo>
                    <a:pt x="85600" y="1719565"/>
                  </a:moveTo>
                  <a:cubicBezTo>
                    <a:pt x="75860" y="1712259"/>
                    <a:pt x="63685" y="1709216"/>
                    <a:pt x="49683" y="1710433"/>
                  </a:cubicBezTo>
                  <a:cubicBezTo>
                    <a:pt x="33855" y="1711651"/>
                    <a:pt x="21680" y="1716521"/>
                    <a:pt x="12548" y="1724435"/>
                  </a:cubicBezTo>
                  <a:cubicBezTo>
                    <a:pt x="2808" y="1732957"/>
                    <a:pt x="-1453" y="1744524"/>
                    <a:pt x="-236" y="1758526"/>
                  </a:cubicBezTo>
                  <a:cubicBezTo>
                    <a:pt x="982" y="1772527"/>
                    <a:pt x="7070" y="1782268"/>
                    <a:pt x="18636" y="1789573"/>
                  </a:cubicBezTo>
                  <a:cubicBezTo>
                    <a:pt x="28985" y="1795661"/>
                    <a:pt x="41769" y="1798096"/>
                    <a:pt x="56989" y="1796269"/>
                  </a:cubicBezTo>
                  <a:cubicBezTo>
                    <a:pt x="70990" y="1795052"/>
                    <a:pt x="82557" y="1789573"/>
                    <a:pt x="90471" y="1780441"/>
                  </a:cubicBezTo>
                  <a:cubicBezTo>
                    <a:pt x="97776" y="1771310"/>
                    <a:pt x="101429" y="1760961"/>
                    <a:pt x="100211" y="1748785"/>
                  </a:cubicBezTo>
                  <a:cubicBezTo>
                    <a:pt x="100211" y="1736610"/>
                    <a:pt x="95341" y="1726870"/>
                    <a:pt x="85600" y="1719565"/>
                  </a:cubicBezTo>
                  <a:moveTo>
                    <a:pt x="1591" y="1442575"/>
                  </a:moveTo>
                  <a:cubicBezTo>
                    <a:pt x="373" y="1456577"/>
                    <a:pt x="4634" y="1468143"/>
                    <a:pt x="13766" y="1476666"/>
                  </a:cubicBezTo>
                  <a:cubicBezTo>
                    <a:pt x="22289" y="1484580"/>
                    <a:pt x="34464" y="1489450"/>
                    <a:pt x="50292" y="1490668"/>
                  </a:cubicBezTo>
                  <a:cubicBezTo>
                    <a:pt x="64903" y="1491885"/>
                    <a:pt x="76469" y="1488841"/>
                    <a:pt x="86209" y="1482145"/>
                  </a:cubicBezTo>
                  <a:cubicBezTo>
                    <a:pt x="95341" y="1474840"/>
                    <a:pt x="100820" y="1465100"/>
                    <a:pt x="102037" y="1452924"/>
                  </a:cubicBezTo>
                  <a:cubicBezTo>
                    <a:pt x="103255" y="1440749"/>
                    <a:pt x="100211" y="1430400"/>
                    <a:pt x="92297" y="1421268"/>
                  </a:cubicBezTo>
                  <a:cubicBezTo>
                    <a:pt x="84383" y="1412137"/>
                    <a:pt x="72817" y="1406658"/>
                    <a:pt x="58815" y="1404832"/>
                  </a:cubicBezTo>
                  <a:cubicBezTo>
                    <a:pt x="42987" y="1403614"/>
                    <a:pt x="30203" y="1405440"/>
                    <a:pt x="19854" y="1411528"/>
                  </a:cubicBezTo>
                  <a:cubicBezTo>
                    <a:pt x="8896" y="1418224"/>
                    <a:pt x="2808" y="1428573"/>
                    <a:pt x="1591" y="1442575"/>
                  </a:cubicBezTo>
                  <a:moveTo>
                    <a:pt x="64294" y="1132712"/>
                  </a:moveTo>
                  <a:cubicBezTo>
                    <a:pt x="60033" y="1146105"/>
                    <a:pt x="61859" y="1158280"/>
                    <a:pt x="69773" y="1168629"/>
                  </a:cubicBezTo>
                  <a:cubicBezTo>
                    <a:pt x="77078" y="1178370"/>
                    <a:pt x="88036" y="1185066"/>
                    <a:pt x="102646" y="1189328"/>
                  </a:cubicBezTo>
                  <a:cubicBezTo>
                    <a:pt x="116039" y="1193589"/>
                    <a:pt x="128823" y="1192980"/>
                    <a:pt x="139781" y="1188110"/>
                  </a:cubicBezTo>
                  <a:cubicBezTo>
                    <a:pt x="150130" y="1182631"/>
                    <a:pt x="157435" y="1174108"/>
                    <a:pt x="161088" y="1162542"/>
                  </a:cubicBezTo>
                  <a:cubicBezTo>
                    <a:pt x="164740" y="1150975"/>
                    <a:pt x="163523" y="1140017"/>
                    <a:pt x="158044" y="1129668"/>
                  </a:cubicBezTo>
                  <a:cubicBezTo>
                    <a:pt x="151956" y="1119319"/>
                    <a:pt x="142216" y="1112014"/>
                    <a:pt x="128214" y="1107144"/>
                  </a:cubicBezTo>
                  <a:cubicBezTo>
                    <a:pt x="113604" y="1102274"/>
                    <a:pt x="100211" y="1102274"/>
                    <a:pt x="89253" y="1106535"/>
                  </a:cubicBezTo>
                  <a:cubicBezTo>
                    <a:pt x="76469" y="1110797"/>
                    <a:pt x="67946" y="1119319"/>
                    <a:pt x="64294" y="1132712"/>
                  </a:cubicBezTo>
                  <a:moveTo>
                    <a:pt x="212833" y="904424"/>
                  </a:moveTo>
                  <a:cubicBezTo>
                    <a:pt x="225617" y="911121"/>
                    <a:pt x="237793" y="912947"/>
                    <a:pt x="249968" y="909903"/>
                  </a:cubicBezTo>
                  <a:cubicBezTo>
                    <a:pt x="261535" y="906859"/>
                    <a:pt x="270058" y="900163"/>
                    <a:pt x="275536" y="889205"/>
                  </a:cubicBezTo>
                  <a:cubicBezTo>
                    <a:pt x="281624" y="878247"/>
                    <a:pt x="282233" y="867289"/>
                    <a:pt x="278580" y="856331"/>
                  </a:cubicBezTo>
                  <a:cubicBezTo>
                    <a:pt x="274928" y="844765"/>
                    <a:pt x="266405" y="835633"/>
                    <a:pt x="253621" y="828937"/>
                  </a:cubicBezTo>
                  <a:cubicBezTo>
                    <a:pt x="240228" y="821632"/>
                    <a:pt x="227444" y="818588"/>
                    <a:pt x="215268" y="820414"/>
                  </a:cubicBezTo>
                  <a:cubicBezTo>
                    <a:pt x="202484" y="822240"/>
                    <a:pt x="192744" y="829546"/>
                    <a:pt x="186047" y="841721"/>
                  </a:cubicBezTo>
                  <a:cubicBezTo>
                    <a:pt x="179351" y="853896"/>
                    <a:pt x="178742" y="866072"/>
                    <a:pt x="184221" y="877638"/>
                  </a:cubicBezTo>
                  <a:cubicBezTo>
                    <a:pt x="189700" y="887987"/>
                    <a:pt x="198832" y="896510"/>
                    <a:pt x="212833" y="904424"/>
                  </a:cubicBezTo>
                  <a:moveTo>
                    <a:pt x="450253" y="611607"/>
                  </a:moveTo>
                  <a:cubicBezTo>
                    <a:pt x="448427" y="599431"/>
                    <a:pt x="442339" y="589082"/>
                    <a:pt x="431381" y="579951"/>
                  </a:cubicBezTo>
                  <a:cubicBezTo>
                    <a:pt x="419206" y="570210"/>
                    <a:pt x="407639" y="564731"/>
                    <a:pt x="395464" y="564123"/>
                  </a:cubicBezTo>
                  <a:cubicBezTo>
                    <a:pt x="382680" y="563514"/>
                    <a:pt x="371722" y="568384"/>
                    <a:pt x="362590" y="579342"/>
                  </a:cubicBezTo>
                  <a:cubicBezTo>
                    <a:pt x="353458" y="590300"/>
                    <a:pt x="351024" y="601866"/>
                    <a:pt x="354067" y="614042"/>
                  </a:cubicBezTo>
                  <a:cubicBezTo>
                    <a:pt x="357111" y="625608"/>
                    <a:pt x="364417" y="636566"/>
                    <a:pt x="376592" y="646306"/>
                  </a:cubicBezTo>
                  <a:cubicBezTo>
                    <a:pt x="387550" y="655438"/>
                    <a:pt x="399725" y="659699"/>
                    <a:pt x="411900" y="658482"/>
                  </a:cubicBezTo>
                  <a:cubicBezTo>
                    <a:pt x="423467" y="657873"/>
                    <a:pt x="433207" y="652394"/>
                    <a:pt x="441121" y="643263"/>
                  </a:cubicBezTo>
                  <a:cubicBezTo>
                    <a:pt x="448427" y="633522"/>
                    <a:pt x="451470" y="623173"/>
                    <a:pt x="450253" y="611607"/>
                  </a:cubicBezTo>
                  <a:moveTo>
                    <a:pt x="666365" y="405234"/>
                  </a:moveTo>
                  <a:cubicBezTo>
                    <a:pt x="666974" y="393059"/>
                    <a:pt x="662713" y="380883"/>
                    <a:pt x="653581" y="369926"/>
                  </a:cubicBezTo>
                  <a:cubicBezTo>
                    <a:pt x="643841" y="357750"/>
                    <a:pt x="633492" y="350445"/>
                    <a:pt x="621925" y="347401"/>
                  </a:cubicBezTo>
                  <a:cubicBezTo>
                    <a:pt x="609141" y="344357"/>
                    <a:pt x="597575" y="346792"/>
                    <a:pt x="586617" y="355924"/>
                  </a:cubicBezTo>
                  <a:cubicBezTo>
                    <a:pt x="575659" y="364447"/>
                    <a:pt x="570789" y="375405"/>
                    <a:pt x="571398" y="388189"/>
                  </a:cubicBezTo>
                  <a:cubicBezTo>
                    <a:pt x="572006" y="399755"/>
                    <a:pt x="577485" y="411931"/>
                    <a:pt x="587226" y="424106"/>
                  </a:cubicBezTo>
                  <a:cubicBezTo>
                    <a:pt x="596357" y="435064"/>
                    <a:pt x="606706" y="441760"/>
                    <a:pt x="618882" y="443587"/>
                  </a:cubicBezTo>
                  <a:cubicBezTo>
                    <a:pt x="630448" y="444804"/>
                    <a:pt x="640797" y="441760"/>
                    <a:pt x="650538" y="434455"/>
                  </a:cubicBezTo>
                  <a:cubicBezTo>
                    <a:pt x="660278" y="426541"/>
                    <a:pt x="665148" y="416801"/>
                    <a:pt x="666365" y="405234"/>
                  </a:cubicBezTo>
                  <a:moveTo>
                    <a:pt x="886131" y="179990"/>
                  </a:moveTo>
                  <a:cubicBezTo>
                    <a:pt x="874564" y="174511"/>
                    <a:pt x="862389" y="174511"/>
                    <a:pt x="850213" y="181208"/>
                  </a:cubicBezTo>
                  <a:cubicBezTo>
                    <a:pt x="838038" y="187904"/>
                    <a:pt x="830733" y="197644"/>
                    <a:pt x="828907" y="210428"/>
                  </a:cubicBezTo>
                  <a:cubicBezTo>
                    <a:pt x="827080" y="221995"/>
                    <a:pt x="829515" y="234779"/>
                    <a:pt x="837429" y="248781"/>
                  </a:cubicBezTo>
                  <a:cubicBezTo>
                    <a:pt x="844126" y="261565"/>
                    <a:pt x="853866" y="270088"/>
                    <a:pt x="864824" y="273740"/>
                  </a:cubicBezTo>
                  <a:cubicBezTo>
                    <a:pt x="875782" y="277393"/>
                    <a:pt x="886740" y="276784"/>
                    <a:pt x="897089" y="270696"/>
                  </a:cubicBezTo>
                  <a:cubicBezTo>
                    <a:pt x="908046" y="264609"/>
                    <a:pt x="915352" y="256086"/>
                    <a:pt x="918396" y="245128"/>
                  </a:cubicBezTo>
                  <a:cubicBezTo>
                    <a:pt x="922048" y="233562"/>
                    <a:pt x="920222" y="221386"/>
                    <a:pt x="912917" y="207993"/>
                  </a:cubicBezTo>
                  <a:cubicBezTo>
                    <a:pt x="905611" y="194600"/>
                    <a:pt x="897089" y="184860"/>
                    <a:pt x="886131" y="179990"/>
                  </a:cubicBezTo>
                  <a:moveTo>
                    <a:pt x="1197211" y="137376"/>
                  </a:moveTo>
                  <a:cubicBezTo>
                    <a:pt x="1202690" y="126418"/>
                    <a:pt x="1203299" y="114243"/>
                    <a:pt x="1199038" y="100241"/>
                  </a:cubicBezTo>
                  <a:cubicBezTo>
                    <a:pt x="1194776" y="85022"/>
                    <a:pt x="1187471" y="74064"/>
                    <a:pt x="1177731" y="67368"/>
                  </a:cubicBezTo>
                  <a:cubicBezTo>
                    <a:pt x="1167382" y="59454"/>
                    <a:pt x="1155206" y="57628"/>
                    <a:pt x="1142422" y="61280"/>
                  </a:cubicBezTo>
                  <a:cubicBezTo>
                    <a:pt x="1129029" y="65542"/>
                    <a:pt x="1119898" y="73456"/>
                    <a:pt x="1116245" y="85631"/>
                  </a:cubicBezTo>
                  <a:cubicBezTo>
                    <a:pt x="1112592" y="96589"/>
                    <a:pt x="1112592" y="109982"/>
                    <a:pt x="1116854" y="124592"/>
                  </a:cubicBezTo>
                  <a:cubicBezTo>
                    <a:pt x="1121115" y="138594"/>
                    <a:pt x="1128421" y="148334"/>
                    <a:pt x="1139378" y="154422"/>
                  </a:cubicBezTo>
                  <a:cubicBezTo>
                    <a:pt x="1149727" y="160509"/>
                    <a:pt x="1160685" y="161118"/>
                    <a:pt x="1172252" y="157466"/>
                  </a:cubicBezTo>
                  <a:cubicBezTo>
                    <a:pt x="1183210" y="154422"/>
                    <a:pt x="1191732" y="147725"/>
                    <a:pt x="1197211" y="137376"/>
                  </a:cubicBezTo>
                  <a:moveTo>
                    <a:pt x="1462025" y="100850"/>
                  </a:moveTo>
                  <a:cubicBezTo>
                    <a:pt x="1474201" y="99633"/>
                    <a:pt x="1483941" y="94762"/>
                    <a:pt x="1491246" y="85631"/>
                  </a:cubicBezTo>
                  <a:cubicBezTo>
                    <a:pt x="1498552" y="75891"/>
                    <a:pt x="1501595" y="64324"/>
                    <a:pt x="1500378" y="49714"/>
                  </a:cubicBezTo>
                  <a:cubicBezTo>
                    <a:pt x="1499160" y="33886"/>
                    <a:pt x="1494290" y="21710"/>
                    <a:pt x="1486376" y="12579"/>
                  </a:cubicBezTo>
                  <a:cubicBezTo>
                    <a:pt x="1477853" y="2838"/>
                    <a:pt x="1466287" y="-814"/>
                    <a:pt x="1452285" y="403"/>
                  </a:cubicBezTo>
                  <a:cubicBezTo>
                    <a:pt x="1438283" y="1621"/>
                    <a:pt x="1427934" y="8317"/>
                    <a:pt x="1421847" y="18666"/>
                  </a:cubicBezTo>
                  <a:cubicBezTo>
                    <a:pt x="1415759" y="29016"/>
                    <a:pt x="1413324" y="41800"/>
                    <a:pt x="1415150" y="57628"/>
                  </a:cubicBezTo>
                  <a:cubicBezTo>
                    <a:pt x="1416368" y="72238"/>
                    <a:pt x="1421847" y="83196"/>
                    <a:pt x="1430978" y="91110"/>
                  </a:cubicBezTo>
                  <a:cubicBezTo>
                    <a:pt x="1439501" y="99024"/>
                    <a:pt x="1449850" y="102068"/>
                    <a:pt x="1462025" y="100850"/>
                  </a:cubicBez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5813831B-5B7A-40DC-A9F1-F1EB0EC1FE08}"/>
                </a:ext>
              </a:extLst>
            </p:cNvPr>
            <p:cNvSpPr/>
            <p:nvPr/>
          </p:nvSpPr>
          <p:spPr>
            <a:xfrm>
              <a:off x="8764249" y="3690458"/>
              <a:ext cx="2675535" cy="2674927"/>
            </a:xfrm>
            <a:custGeom>
              <a:avLst/>
              <a:gdLst>
                <a:gd name="connsiteX0" fmla="*/ 611373 w 2675535"/>
                <a:gd name="connsiteY0" fmla="*/ 212638 h 2674927"/>
                <a:gd name="connsiteX1" fmla="*/ 605895 w 2675535"/>
                <a:gd name="connsiteY1" fmla="*/ 216290 h 2674927"/>
                <a:gd name="connsiteX2" fmla="*/ 1296846 w 2675535"/>
                <a:gd name="connsiteY2" fmla="*/ 1281634 h 2674927"/>
                <a:gd name="connsiteX3" fmla="*/ 515797 w 2675535"/>
                <a:gd name="connsiteY3" fmla="*/ 280211 h 2674927"/>
                <a:gd name="connsiteX4" fmla="*/ 510927 w 2675535"/>
                <a:gd name="connsiteY4" fmla="*/ 283863 h 2674927"/>
                <a:gd name="connsiteX5" fmla="*/ 1291976 w 2675535"/>
                <a:gd name="connsiteY5" fmla="*/ 1284678 h 2674927"/>
                <a:gd name="connsiteX6" fmla="*/ 426917 w 2675535"/>
                <a:gd name="connsiteY6" fmla="*/ 355698 h 2674927"/>
                <a:gd name="connsiteX7" fmla="*/ 422655 w 2675535"/>
                <a:gd name="connsiteY7" fmla="*/ 359959 h 2674927"/>
                <a:gd name="connsiteX8" fmla="*/ 1286497 w 2675535"/>
                <a:gd name="connsiteY8" fmla="*/ 1287722 h 2674927"/>
                <a:gd name="connsiteX9" fmla="*/ 344733 w 2675535"/>
                <a:gd name="connsiteY9" fmla="*/ 439099 h 2674927"/>
                <a:gd name="connsiteX10" fmla="*/ 340471 w 2675535"/>
                <a:gd name="connsiteY10" fmla="*/ 443969 h 2674927"/>
                <a:gd name="connsiteX11" fmla="*/ 1285280 w 2675535"/>
                <a:gd name="connsiteY11" fmla="*/ 1295636 h 2674927"/>
                <a:gd name="connsiteX12" fmla="*/ 270463 w 2675535"/>
                <a:gd name="connsiteY12" fmla="*/ 528588 h 2674927"/>
                <a:gd name="connsiteX13" fmla="*/ 266811 w 2675535"/>
                <a:gd name="connsiteY13" fmla="*/ 533458 h 2674927"/>
                <a:gd name="connsiteX14" fmla="*/ 1277366 w 2675535"/>
                <a:gd name="connsiteY14" fmla="*/ 1295636 h 2674927"/>
                <a:gd name="connsiteX15" fmla="*/ 203499 w 2675535"/>
                <a:gd name="connsiteY15" fmla="*/ 624774 h 2674927"/>
                <a:gd name="connsiteX16" fmla="*/ 200455 w 2675535"/>
                <a:gd name="connsiteY16" fmla="*/ 629644 h 2674927"/>
                <a:gd name="connsiteX17" fmla="*/ 1277366 w 2675535"/>
                <a:gd name="connsiteY17" fmla="*/ 1303550 h 2674927"/>
                <a:gd name="connsiteX18" fmla="*/ 146275 w 2675535"/>
                <a:gd name="connsiteY18" fmla="*/ 726438 h 2674927"/>
                <a:gd name="connsiteX19" fmla="*/ 143839 w 2675535"/>
                <a:gd name="connsiteY19" fmla="*/ 731917 h 2674927"/>
                <a:gd name="connsiteX20" fmla="*/ 1274931 w 2675535"/>
                <a:gd name="connsiteY20" fmla="*/ 1309029 h 2674927"/>
                <a:gd name="connsiteX21" fmla="*/ 97573 w 2675535"/>
                <a:gd name="connsiteY21" fmla="*/ 832363 h 2674927"/>
                <a:gd name="connsiteX22" fmla="*/ 95138 w 2675535"/>
                <a:gd name="connsiteY22" fmla="*/ 837842 h 2674927"/>
                <a:gd name="connsiteX23" fmla="*/ 1271887 w 2675535"/>
                <a:gd name="connsiteY23" fmla="*/ 1313899 h 2674927"/>
                <a:gd name="connsiteX24" fmla="*/ 58003 w 2675535"/>
                <a:gd name="connsiteY24" fmla="*/ 942551 h 2674927"/>
                <a:gd name="connsiteX25" fmla="*/ 56786 w 2675535"/>
                <a:gd name="connsiteY25" fmla="*/ 948029 h 2674927"/>
                <a:gd name="connsiteX26" fmla="*/ 1270060 w 2675535"/>
                <a:gd name="connsiteY26" fmla="*/ 1319987 h 2674927"/>
                <a:gd name="connsiteX27" fmla="*/ 28174 w 2675535"/>
                <a:gd name="connsiteY27" fmla="*/ 1055781 h 2674927"/>
                <a:gd name="connsiteX28" fmla="*/ 26956 w 2675535"/>
                <a:gd name="connsiteY28" fmla="*/ 1061869 h 2674927"/>
                <a:gd name="connsiteX29" fmla="*/ 1266408 w 2675535"/>
                <a:gd name="connsiteY29" fmla="*/ 1326074 h 2674927"/>
                <a:gd name="connsiteX30" fmla="*/ 8693 w 2675535"/>
                <a:gd name="connsiteY30" fmla="*/ 1171447 h 2674927"/>
                <a:gd name="connsiteX31" fmla="*/ 8084 w 2675535"/>
                <a:gd name="connsiteY31" fmla="*/ 1176926 h 2674927"/>
                <a:gd name="connsiteX32" fmla="*/ 1267017 w 2675535"/>
                <a:gd name="connsiteY32" fmla="*/ 1332771 h 2674927"/>
                <a:gd name="connsiteX33" fmla="*/ -439 w 2675535"/>
                <a:gd name="connsiteY33" fmla="*/ 1287113 h 2674927"/>
                <a:gd name="connsiteX34" fmla="*/ -439 w 2675535"/>
                <a:gd name="connsiteY34" fmla="*/ 1293201 h 2674927"/>
                <a:gd name="connsiteX35" fmla="*/ 1268234 w 2675535"/>
                <a:gd name="connsiteY35" fmla="*/ 1338250 h 2674927"/>
                <a:gd name="connsiteX36" fmla="*/ 170 w 2675535"/>
                <a:gd name="connsiteY36" fmla="*/ 1403997 h 2674927"/>
                <a:gd name="connsiteX37" fmla="*/ 779 w 2675535"/>
                <a:gd name="connsiteY37" fmla="*/ 1410084 h 2674927"/>
                <a:gd name="connsiteX38" fmla="*/ 1267017 w 2675535"/>
                <a:gd name="connsiteY38" fmla="*/ 1344337 h 2674927"/>
                <a:gd name="connsiteX39" fmla="*/ 11128 w 2675535"/>
                <a:gd name="connsiteY39" fmla="*/ 1520271 h 2674927"/>
                <a:gd name="connsiteX40" fmla="*/ 11737 w 2675535"/>
                <a:gd name="connsiteY40" fmla="*/ 1526359 h 2674927"/>
                <a:gd name="connsiteX41" fmla="*/ 1267017 w 2675535"/>
                <a:gd name="connsiteY41" fmla="*/ 1350425 h 2674927"/>
                <a:gd name="connsiteX42" fmla="*/ 31826 w 2675535"/>
                <a:gd name="connsiteY42" fmla="*/ 1635329 h 2674927"/>
                <a:gd name="connsiteX43" fmla="*/ 33044 w 2675535"/>
                <a:gd name="connsiteY43" fmla="*/ 1641416 h 2674927"/>
                <a:gd name="connsiteX44" fmla="*/ 1267626 w 2675535"/>
                <a:gd name="connsiteY44" fmla="*/ 1357122 h 2674927"/>
                <a:gd name="connsiteX45" fmla="*/ 62873 w 2675535"/>
                <a:gd name="connsiteY45" fmla="*/ 1747951 h 2674927"/>
                <a:gd name="connsiteX46" fmla="*/ 64700 w 2675535"/>
                <a:gd name="connsiteY46" fmla="*/ 1754038 h 2674927"/>
                <a:gd name="connsiteX47" fmla="*/ 1273104 w 2675535"/>
                <a:gd name="connsiteY47" fmla="*/ 1361992 h 2674927"/>
                <a:gd name="connsiteX48" fmla="*/ 103661 w 2675535"/>
                <a:gd name="connsiteY48" fmla="*/ 1857529 h 2674927"/>
                <a:gd name="connsiteX49" fmla="*/ 106096 w 2675535"/>
                <a:gd name="connsiteY49" fmla="*/ 1863008 h 2674927"/>
                <a:gd name="connsiteX50" fmla="*/ 1274322 w 2675535"/>
                <a:gd name="connsiteY50" fmla="*/ 1368079 h 2674927"/>
                <a:gd name="connsiteX51" fmla="*/ 153580 w 2675535"/>
                <a:gd name="connsiteY51" fmla="*/ 1962846 h 2674927"/>
                <a:gd name="connsiteX52" fmla="*/ 156015 w 2675535"/>
                <a:gd name="connsiteY52" fmla="*/ 1968325 h 2674927"/>
                <a:gd name="connsiteX53" fmla="*/ 1275540 w 2675535"/>
                <a:gd name="connsiteY53" fmla="*/ 1374167 h 2674927"/>
                <a:gd name="connsiteX54" fmla="*/ 212022 w 2675535"/>
                <a:gd name="connsiteY54" fmla="*/ 2063293 h 2674927"/>
                <a:gd name="connsiteX55" fmla="*/ 215674 w 2675535"/>
                <a:gd name="connsiteY55" fmla="*/ 2068771 h 2674927"/>
                <a:gd name="connsiteX56" fmla="*/ 1279192 w 2675535"/>
                <a:gd name="connsiteY56" fmla="*/ 1378428 h 2674927"/>
                <a:gd name="connsiteX57" fmla="*/ 279595 w 2675535"/>
                <a:gd name="connsiteY57" fmla="*/ 2158869 h 2674927"/>
                <a:gd name="connsiteX58" fmla="*/ 283247 w 2675535"/>
                <a:gd name="connsiteY58" fmla="*/ 2163739 h 2674927"/>
                <a:gd name="connsiteX59" fmla="*/ 1281627 w 2675535"/>
                <a:gd name="connsiteY59" fmla="*/ 1385125 h 2674927"/>
                <a:gd name="connsiteX60" fmla="*/ 355691 w 2675535"/>
                <a:gd name="connsiteY60" fmla="*/ 2247749 h 2674927"/>
                <a:gd name="connsiteX61" fmla="*/ 359344 w 2675535"/>
                <a:gd name="connsiteY61" fmla="*/ 2252620 h 2674927"/>
                <a:gd name="connsiteX62" fmla="*/ 1288324 w 2675535"/>
                <a:gd name="connsiteY62" fmla="*/ 1386342 h 2674927"/>
                <a:gd name="connsiteX63" fmla="*/ 438483 w 2675535"/>
                <a:gd name="connsiteY63" fmla="*/ 2329933 h 2674927"/>
                <a:gd name="connsiteX64" fmla="*/ 442745 w 2675535"/>
                <a:gd name="connsiteY64" fmla="*/ 2333586 h 2674927"/>
                <a:gd name="connsiteX65" fmla="*/ 1293194 w 2675535"/>
                <a:gd name="connsiteY65" fmla="*/ 1389995 h 2674927"/>
                <a:gd name="connsiteX66" fmla="*/ 528581 w 2675535"/>
                <a:gd name="connsiteY66" fmla="*/ 2404203 h 2674927"/>
                <a:gd name="connsiteX67" fmla="*/ 533451 w 2675535"/>
                <a:gd name="connsiteY67" fmla="*/ 2407855 h 2674927"/>
                <a:gd name="connsiteX68" fmla="*/ 1297455 w 2675535"/>
                <a:gd name="connsiteY68" fmla="*/ 1394256 h 2674927"/>
                <a:gd name="connsiteX69" fmla="*/ 624766 w 2675535"/>
                <a:gd name="connsiteY69" fmla="*/ 2470558 h 2674927"/>
                <a:gd name="connsiteX70" fmla="*/ 629636 w 2675535"/>
                <a:gd name="connsiteY70" fmla="*/ 2474211 h 2674927"/>
                <a:gd name="connsiteX71" fmla="*/ 1303543 w 2675535"/>
                <a:gd name="connsiteY71" fmla="*/ 1396692 h 2674927"/>
                <a:gd name="connsiteX72" fmla="*/ 726431 w 2675535"/>
                <a:gd name="connsiteY72" fmla="*/ 2528391 h 2674927"/>
                <a:gd name="connsiteX73" fmla="*/ 731910 w 2675535"/>
                <a:gd name="connsiteY73" fmla="*/ 2530827 h 2674927"/>
                <a:gd name="connsiteX74" fmla="*/ 1307804 w 2675535"/>
                <a:gd name="connsiteY74" fmla="*/ 1400953 h 2674927"/>
                <a:gd name="connsiteX75" fmla="*/ 832356 w 2675535"/>
                <a:gd name="connsiteY75" fmla="*/ 2577702 h 2674927"/>
                <a:gd name="connsiteX76" fmla="*/ 837835 w 2675535"/>
                <a:gd name="connsiteY76" fmla="*/ 2580137 h 2674927"/>
                <a:gd name="connsiteX77" fmla="*/ 1313283 w 2675535"/>
                <a:gd name="connsiteY77" fmla="*/ 1405214 h 2674927"/>
                <a:gd name="connsiteX78" fmla="*/ 941935 w 2675535"/>
                <a:gd name="connsiteY78" fmla="*/ 2617272 h 2674927"/>
                <a:gd name="connsiteX79" fmla="*/ 948022 w 2675535"/>
                <a:gd name="connsiteY79" fmla="*/ 2619098 h 2674927"/>
                <a:gd name="connsiteX80" fmla="*/ 1319371 w 2675535"/>
                <a:gd name="connsiteY80" fmla="*/ 1405214 h 2674927"/>
                <a:gd name="connsiteX81" fmla="*/ 1055165 w 2675535"/>
                <a:gd name="connsiteY81" fmla="*/ 2646492 h 2674927"/>
                <a:gd name="connsiteX82" fmla="*/ 1061253 w 2675535"/>
                <a:gd name="connsiteY82" fmla="*/ 2647710 h 2674927"/>
                <a:gd name="connsiteX83" fmla="*/ 1326067 w 2675535"/>
                <a:gd name="connsiteY83" fmla="*/ 1402779 h 2674927"/>
                <a:gd name="connsiteX84" fmla="*/ 1170223 w 2675535"/>
                <a:gd name="connsiteY84" fmla="*/ 2665364 h 2674927"/>
                <a:gd name="connsiteX85" fmla="*/ 1176310 w 2675535"/>
                <a:gd name="connsiteY85" fmla="*/ 2665973 h 2674927"/>
                <a:gd name="connsiteX86" fmla="*/ 1331546 w 2675535"/>
                <a:gd name="connsiteY86" fmla="*/ 1407041 h 2674927"/>
                <a:gd name="connsiteX87" fmla="*/ 1286497 w 2675535"/>
                <a:gd name="connsiteY87" fmla="*/ 2675105 h 2674927"/>
                <a:gd name="connsiteX88" fmla="*/ 1292585 w 2675535"/>
                <a:gd name="connsiteY88" fmla="*/ 2675105 h 2674927"/>
                <a:gd name="connsiteX89" fmla="*/ 1337634 w 2675535"/>
                <a:gd name="connsiteY89" fmla="*/ 1408258 h 2674927"/>
                <a:gd name="connsiteX90" fmla="*/ 1403381 w 2675535"/>
                <a:gd name="connsiteY90" fmla="*/ 2673887 h 2674927"/>
                <a:gd name="connsiteX91" fmla="*/ 1409469 w 2675535"/>
                <a:gd name="connsiteY91" fmla="*/ 2673887 h 2674927"/>
                <a:gd name="connsiteX92" fmla="*/ 1343113 w 2675535"/>
                <a:gd name="connsiteY92" fmla="*/ 1403997 h 2674927"/>
                <a:gd name="connsiteX93" fmla="*/ 1519655 w 2675535"/>
                <a:gd name="connsiteY93" fmla="*/ 2663538 h 2674927"/>
                <a:gd name="connsiteX94" fmla="*/ 1525743 w 2675535"/>
                <a:gd name="connsiteY94" fmla="*/ 2662320 h 2674927"/>
                <a:gd name="connsiteX95" fmla="*/ 1349809 w 2675535"/>
                <a:gd name="connsiteY95" fmla="*/ 1404606 h 2674927"/>
                <a:gd name="connsiteX96" fmla="*/ 1634713 w 2675535"/>
                <a:gd name="connsiteY96" fmla="*/ 2642231 h 2674927"/>
                <a:gd name="connsiteX97" fmla="*/ 1640800 w 2675535"/>
                <a:gd name="connsiteY97" fmla="*/ 2641014 h 2674927"/>
                <a:gd name="connsiteX98" fmla="*/ 1355288 w 2675535"/>
                <a:gd name="connsiteY98" fmla="*/ 1402779 h 2674927"/>
                <a:gd name="connsiteX99" fmla="*/ 1747335 w 2675535"/>
                <a:gd name="connsiteY99" fmla="*/ 2611793 h 2674927"/>
                <a:gd name="connsiteX100" fmla="*/ 1752814 w 2675535"/>
                <a:gd name="connsiteY100" fmla="*/ 2609966 h 2674927"/>
                <a:gd name="connsiteX101" fmla="*/ 1361985 w 2675535"/>
                <a:gd name="connsiteY101" fmla="*/ 1405214 h 2674927"/>
                <a:gd name="connsiteX102" fmla="*/ 1856304 w 2675535"/>
                <a:gd name="connsiteY102" fmla="*/ 2571614 h 2674927"/>
                <a:gd name="connsiteX103" fmla="*/ 1862392 w 2675535"/>
                <a:gd name="connsiteY103" fmla="*/ 2569179 h 2674927"/>
                <a:gd name="connsiteX104" fmla="*/ 1366855 w 2675535"/>
                <a:gd name="connsiteY104" fmla="*/ 1399735 h 2674927"/>
                <a:gd name="connsiteX105" fmla="*/ 1962230 w 2675535"/>
                <a:gd name="connsiteY105" fmla="*/ 2521695 h 2674927"/>
                <a:gd name="connsiteX106" fmla="*/ 1967709 w 2675535"/>
                <a:gd name="connsiteY106" fmla="*/ 2518651 h 2674927"/>
                <a:gd name="connsiteX107" fmla="*/ 1372333 w 2675535"/>
                <a:gd name="connsiteY107" fmla="*/ 1397909 h 2674927"/>
                <a:gd name="connsiteX108" fmla="*/ 2062677 w 2675535"/>
                <a:gd name="connsiteY108" fmla="*/ 2462036 h 2674927"/>
                <a:gd name="connsiteX109" fmla="*/ 2067547 w 2675535"/>
                <a:gd name="connsiteY109" fmla="*/ 2458992 h 2674927"/>
                <a:gd name="connsiteX110" fmla="*/ 1376595 w 2675535"/>
                <a:gd name="connsiteY110" fmla="*/ 1393039 h 2674927"/>
                <a:gd name="connsiteX111" fmla="*/ 2158253 w 2675535"/>
                <a:gd name="connsiteY111" fmla="*/ 2394462 h 2674927"/>
                <a:gd name="connsiteX112" fmla="*/ 2163123 w 2675535"/>
                <a:gd name="connsiteY112" fmla="*/ 2390810 h 2674927"/>
                <a:gd name="connsiteX113" fmla="*/ 1381465 w 2675535"/>
                <a:gd name="connsiteY113" fmla="*/ 1389995 h 2674927"/>
                <a:gd name="connsiteX114" fmla="*/ 2247133 w 2675535"/>
                <a:gd name="connsiteY114" fmla="*/ 2318975 h 2674927"/>
                <a:gd name="connsiteX115" fmla="*/ 2251395 w 2675535"/>
                <a:gd name="connsiteY115" fmla="*/ 2314714 h 2674927"/>
                <a:gd name="connsiteX116" fmla="*/ 1386944 w 2675535"/>
                <a:gd name="connsiteY116" fmla="*/ 1386342 h 2674927"/>
                <a:gd name="connsiteX117" fmla="*/ 2329317 w 2675535"/>
                <a:gd name="connsiteY117" fmla="*/ 2236183 h 2674927"/>
                <a:gd name="connsiteX118" fmla="*/ 2333578 w 2675535"/>
                <a:gd name="connsiteY118" fmla="*/ 2231313 h 2674927"/>
                <a:gd name="connsiteX119" fmla="*/ 1391205 w 2675535"/>
                <a:gd name="connsiteY119" fmla="*/ 1382081 h 2674927"/>
                <a:gd name="connsiteX120" fmla="*/ 2403587 w 2675535"/>
                <a:gd name="connsiteY120" fmla="*/ 2146085 h 2674927"/>
                <a:gd name="connsiteX121" fmla="*/ 2407239 w 2675535"/>
                <a:gd name="connsiteY121" fmla="*/ 2141215 h 2674927"/>
                <a:gd name="connsiteX122" fmla="*/ 1393640 w 2675535"/>
                <a:gd name="connsiteY122" fmla="*/ 1376602 h 2674927"/>
                <a:gd name="connsiteX123" fmla="*/ 2470551 w 2675535"/>
                <a:gd name="connsiteY123" fmla="*/ 2050508 h 2674927"/>
                <a:gd name="connsiteX124" fmla="*/ 2473595 w 2675535"/>
                <a:gd name="connsiteY124" fmla="*/ 2045030 h 2674927"/>
                <a:gd name="connsiteX125" fmla="*/ 1400337 w 2675535"/>
                <a:gd name="connsiteY125" fmla="*/ 1372950 h 2674927"/>
                <a:gd name="connsiteX126" fmla="*/ 2527776 w 2675535"/>
                <a:gd name="connsiteY126" fmla="*/ 1948235 h 2674927"/>
                <a:gd name="connsiteX127" fmla="*/ 2530211 w 2675535"/>
                <a:gd name="connsiteY127" fmla="*/ 1942757 h 2674927"/>
                <a:gd name="connsiteX128" fmla="*/ 1399119 w 2675535"/>
                <a:gd name="connsiteY128" fmla="*/ 1365644 h 2674927"/>
                <a:gd name="connsiteX129" fmla="*/ 2576477 w 2675535"/>
                <a:gd name="connsiteY129" fmla="*/ 1842310 h 2674927"/>
                <a:gd name="connsiteX130" fmla="*/ 2578912 w 2675535"/>
                <a:gd name="connsiteY130" fmla="*/ 1836222 h 2674927"/>
                <a:gd name="connsiteX131" fmla="*/ 1399119 w 2675535"/>
                <a:gd name="connsiteY131" fmla="*/ 1359557 h 2674927"/>
                <a:gd name="connsiteX132" fmla="*/ 2616047 w 2675535"/>
                <a:gd name="connsiteY132" fmla="*/ 1732732 h 2674927"/>
                <a:gd name="connsiteX133" fmla="*/ 2617873 w 2675535"/>
                <a:gd name="connsiteY133" fmla="*/ 1726644 h 2674927"/>
                <a:gd name="connsiteX134" fmla="*/ 1406425 w 2675535"/>
                <a:gd name="connsiteY134" fmla="*/ 1355295 h 2674927"/>
                <a:gd name="connsiteX135" fmla="*/ 2645877 w 2675535"/>
                <a:gd name="connsiteY135" fmla="*/ 1619501 h 2674927"/>
                <a:gd name="connsiteX136" fmla="*/ 2647094 w 2675535"/>
                <a:gd name="connsiteY136" fmla="*/ 1613413 h 2674927"/>
                <a:gd name="connsiteX137" fmla="*/ 1407033 w 2675535"/>
                <a:gd name="connsiteY137" fmla="*/ 1349208 h 2674927"/>
                <a:gd name="connsiteX138" fmla="*/ 2665357 w 2675535"/>
                <a:gd name="connsiteY138" fmla="*/ 1504443 h 2674927"/>
                <a:gd name="connsiteX139" fmla="*/ 2665966 w 2675535"/>
                <a:gd name="connsiteY139" fmla="*/ 1498356 h 2674927"/>
                <a:gd name="connsiteX140" fmla="*/ 1407642 w 2675535"/>
                <a:gd name="connsiteY140" fmla="*/ 1343120 h 2674927"/>
                <a:gd name="connsiteX141" fmla="*/ 2675097 w 2675535"/>
                <a:gd name="connsiteY141" fmla="*/ 1388169 h 2674927"/>
                <a:gd name="connsiteX142" fmla="*/ 2675097 w 2675535"/>
                <a:gd name="connsiteY142" fmla="*/ 1382081 h 2674927"/>
                <a:gd name="connsiteX143" fmla="*/ 1407033 w 2675535"/>
                <a:gd name="connsiteY143" fmla="*/ 1337032 h 2674927"/>
                <a:gd name="connsiteX144" fmla="*/ 2674489 w 2675535"/>
                <a:gd name="connsiteY144" fmla="*/ 1271285 h 2674927"/>
                <a:gd name="connsiteX145" fmla="*/ 2674489 w 2675535"/>
                <a:gd name="connsiteY145" fmla="*/ 1265198 h 2674927"/>
                <a:gd name="connsiteX146" fmla="*/ 1407033 w 2675535"/>
                <a:gd name="connsiteY146" fmla="*/ 1330945 h 2674927"/>
                <a:gd name="connsiteX147" fmla="*/ 2663530 w 2675535"/>
                <a:gd name="connsiteY147" fmla="*/ 1155011 h 2674927"/>
                <a:gd name="connsiteX148" fmla="*/ 2662922 w 2675535"/>
                <a:gd name="connsiteY148" fmla="*/ 1148923 h 2674927"/>
                <a:gd name="connsiteX149" fmla="*/ 1407642 w 2675535"/>
                <a:gd name="connsiteY149" fmla="*/ 1324857 h 2674927"/>
                <a:gd name="connsiteX150" fmla="*/ 2642833 w 2675535"/>
                <a:gd name="connsiteY150" fmla="*/ 1040562 h 2674927"/>
                <a:gd name="connsiteX151" fmla="*/ 2641615 w 2675535"/>
                <a:gd name="connsiteY151" fmla="*/ 1034474 h 2674927"/>
                <a:gd name="connsiteX152" fmla="*/ 1404598 w 2675535"/>
                <a:gd name="connsiteY152" fmla="*/ 1318769 h 2674927"/>
                <a:gd name="connsiteX153" fmla="*/ 2611785 w 2675535"/>
                <a:gd name="connsiteY153" fmla="*/ 927331 h 2674927"/>
                <a:gd name="connsiteX154" fmla="*/ 2609959 w 2675535"/>
                <a:gd name="connsiteY154" fmla="*/ 921852 h 2674927"/>
                <a:gd name="connsiteX155" fmla="*/ 1403381 w 2675535"/>
                <a:gd name="connsiteY155" fmla="*/ 1312682 h 2674927"/>
                <a:gd name="connsiteX156" fmla="*/ 2570998 w 2675535"/>
                <a:gd name="connsiteY156" fmla="*/ 818362 h 2674927"/>
                <a:gd name="connsiteX157" fmla="*/ 2569171 w 2675535"/>
                <a:gd name="connsiteY157" fmla="*/ 812883 h 2674927"/>
                <a:gd name="connsiteX158" fmla="*/ 1399119 w 2675535"/>
                <a:gd name="connsiteY158" fmla="*/ 1308420 h 2674927"/>
                <a:gd name="connsiteX159" fmla="*/ 2521079 w 2675535"/>
                <a:gd name="connsiteY159" fmla="*/ 713045 h 2674927"/>
                <a:gd name="connsiteX160" fmla="*/ 2518644 w 2675535"/>
                <a:gd name="connsiteY160" fmla="*/ 707566 h 2674927"/>
                <a:gd name="connsiteX161" fmla="*/ 1397293 w 2675535"/>
                <a:gd name="connsiteY161" fmla="*/ 1302941 h 2674927"/>
                <a:gd name="connsiteX162" fmla="*/ 2462637 w 2675535"/>
                <a:gd name="connsiteY162" fmla="*/ 611989 h 2674927"/>
                <a:gd name="connsiteX163" fmla="*/ 2459593 w 2675535"/>
                <a:gd name="connsiteY163" fmla="*/ 606511 h 2674927"/>
                <a:gd name="connsiteX164" fmla="*/ 1396076 w 2675535"/>
                <a:gd name="connsiteY164" fmla="*/ 1295027 h 2674927"/>
                <a:gd name="connsiteX165" fmla="*/ 2394455 w 2675535"/>
                <a:gd name="connsiteY165" fmla="*/ 515804 h 2674927"/>
                <a:gd name="connsiteX166" fmla="*/ 2390803 w 2675535"/>
                <a:gd name="connsiteY166" fmla="*/ 510934 h 2674927"/>
                <a:gd name="connsiteX167" fmla="*/ 1389988 w 2675535"/>
                <a:gd name="connsiteY167" fmla="*/ 1291983 h 2674927"/>
                <a:gd name="connsiteX168" fmla="*/ 2318359 w 2675535"/>
                <a:gd name="connsiteY168" fmla="*/ 427533 h 2674927"/>
                <a:gd name="connsiteX169" fmla="*/ 2314707 w 2675535"/>
                <a:gd name="connsiteY169" fmla="*/ 422663 h 2674927"/>
                <a:gd name="connsiteX170" fmla="*/ 1385726 w 2675535"/>
                <a:gd name="connsiteY170" fmla="*/ 1287722 h 2674927"/>
                <a:gd name="connsiteX171" fmla="*/ 2235567 w 2675535"/>
                <a:gd name="connsiteY171" fmla="*/ 344740 h 2674927"/>
                <a:gd name="connsiteX172" fmla="*/ 2230697 w 2675535"/>
                <a:gd name="connsiteY172" fmla="*/ 341088 h 2674927"/>
                <a:gd name="connsiteX173" fmla="*/ 1380856 w 2675535"/>
                <a:gd name="connsiteY173" fmla="*/ 1284069 h 2674927"/>
                <a:gd name="connsiteX174" fmla="*/ 2145469 w 2675535"/>
                <a:gd name="connsiteY174" fmla="*/ 270470 h 2674927"/>
                <a:gd name="connsiteX175" fmla="*/ 2140599 w 2675535"/>
                <a:gd name="connsiteY175" fmla="*/ 266818 h 2674927"/>
                <a:gd name="connsiteX176" fmla="*/ 1376595 w 2675535"/>
                <a:gd name="connsiteY176" fmla="*/ 1279199 h 2674927"/>
                <a:gd name="connsiteX177" fmla="*/ 2049284 w 2675535"/>
                <a:gd name="connsiteY177" fmla="*/ 204115 h 2674927"/>
                <a:gd name="connsiteX178" fmla="*/ 2043805 w 2675535"/>
                <a:gd name="connsiteY178" fmla="*/ 201071 h 2674927"/>
                <a:gd name="connsiteX179" fmla="*/ 1371116 w 2675535"/>
                <a:gd name="connsiteY179" fmla="*/ 1277373 h 2674927"/>
                <a:gd name="connsiteX180" fmla="*/ 1948228 w 2675535"/>
                <a:gd name="connsiteY180" fmla="*/ 146891 h 2674927"/>
                <a:gd name="connsiteX181" fmla="*/ 1942749 w 2675535"/>
                <a:gd name="connsiteY181" fmla="*/ 143847 h 2674927"/>
                <a:gd name="connsiteX182" fmla="*/ 1366246 w 2675535"/>
                <a:gd name="connsiteY182" fmla="*/ 1274329 h 2674927"/>
                <a:gd name="connsiteX183" fmla="*/ 1841694 w 2675535"/>
                <a:gd name="connsiteY183" fmla="*/ 98189 h 2674927"/>
                <a:gd name="connsiteX184" fmla="*/ 1836215 w 2675535"/>
                <a:gd name="connsiteY184" fmla="*/ 96363 h 2674927"/>
                <a:gd name="connsiteX185" fmla="*/ 1360767 w 2675535"/>
                <a:gd name="connsiteY185" fmla="*/ 1271285 h 2674927"/>
                <a:gd name="connsiteX186" fmla="*/ 1732116 w 2675535"/>
                <a:gd name="connsiteY186" fmla="*/ 58619 h 2674927"/>
                <a:gd name="connsiteX187" fmla="*/ 1726028 w 2675535"/>
                <a:gd name="connsiteY187" fmla="*/ 56793 h 2674927"/>
                <a:gd name="connsiteX188" fmla="*/ 1354070 w 2675535"/>
                <a:gd name="connsiteY188" fmla="*/ 1271894 h 2674927"/>
                <a:gd name="connsiteX189" fmla="*/ 1619494 w 2675535"/>
                <a:gd name="connsiteY189" fmla="*/ 29398 h 2674927"/>
                <a:gd name="connsiteX190" fmla="*/ 1613406 w 2675535"/>
                <a:gd name="connsiteY190" fmla="*/ 28181 h 2674927"/>
                <a:gd name="connsiteX191" fmla="*/ 1348592 w 2675535"/>
                <a:gd name="connsiteY191" fmla="*/ 1271894 h 2674927"/>
                <a:gd name="connsiteX192" fmla="*/ 1504436 w 2675535"/>
                <a:gd name="connsiteY192" fmla="*/ 10527 h 2674927"/>
                <a:gd name="connsiteX193" fmla="*/ 1498349 w 2675535"/>
                <a:gd name="connsiteY193" fmla="*/ 9309 h 2674927"/>
                <a:gd name="connsiteX194" fmla="*/ 1342504 w 2675535"/>
                <a:gd name="connsiteY194" fmla="*/ 1271894 h 2674927"/>
                <a:gd name="connsiteX195" fmla="*/ 1387553 w 2675535"/>
                <a:gd name="connsiteY195" fmla="*/ 786 h 2674927"/>
                <a:gd name="connsiteX196" fmla="*/ 1381465 w 2675535"/>
                <a:gd name="connsiteY196" fmla="*/ 786 h 2674927"/>
                <a:gd name="connsiteX197" fmla="*/ 1336416 w 2675535"/>
                <a:gd name="connsiteY197" fmla="*/ 1268850 h 2674927"/>
                <a:gd name="connsiteX198" fmla="*/ 1270669 w 2675535"/>
                <a:gd name="connsiteY198" fmla="*/ 177 h 2674927"/>
                <a:gd name="connsiteX199" fmla="*/ 1264582 w 2675535"/>
                <a:gd name="connsiteY199" fmla="*/ 786 h 2674927"/>
                <a:gd name="connsiteX200" fmla="*/ 1329720 w 2675535"/>
                <a:gd name="connsiteY200" fmla="*/ 1266415 h 2674927"/>
                <a:gd name="connsiteX201" fmla="*/ 1154395 w 2675535"/>
                <a:gd name="connsiteY201" fmla="*/ 11135 h 2674927"/>
                <a:gd name="connsiteX202" fmla="*/ 1148307 w 2675535"/>
                <a:gd name="connsiteY202" fmla="*/ 11744 h 2674927"/>
                <a:gd name="connsiteX203" fmla="*/ 1324850 w 2675535"/>
                <a:gd name="connsiteY203" fmla="*/ 1273112 h 2674927"/>
                <a:gd name="connsiteX204" fmla="*/ 1038729 w 2675535"/>
                <a:gd name="connsiteY204" fmla="*/ 31833 h 2674927"/>
                <a:gd name="connsiteX205" fmla="*/ 1032641 w 2675535"/>
                <a:gd name="connsiteY205" fmla="*/ 33051 h 2674927"/>
                <a:gd name="connsiteX206" fmla="*/ 1317544 w 2675535"/>
                <a:gd name="connsiteY206" fmla="*/ 1269459 h 2674927"/>
                <a:gd name="connsiteX207" fmla="*/ 926715 w 2675535"/>
                <a:gd name="connsiteY207" fmla="*/ 63489 h 2674927"/>
                <a:gd name="connsiteX208" fmla="*/ 921236 w 2675535"/>
                <a:gd name="connsiteY208" fmla="*/ 65316 h 2674927"/>
                <a:gd name="connsiteX209" fmla="*/ 1312674 w 2675535"/>
                <a:gd name="connsiteY209" fmla="*/ 1271894 h 2674927"/>
                <a:gd name="connsiteX210" fmla="*/ 817746 w 2675535"/>
                <a:gd name="connsiteY210" fmla="*/ 103668 h 2674927"/>
                <a:gd name="connsiteX211" fmla="*/ 812267 w 2675535"/>
                <a:gd name="connsiteY211" fmla="*/ 106103 h 2674927"/>
                <a:gd name="connsiteX212" fmla="*/ 1307196 w 2675535"/>
                <a:gd name="connsiteY212" fmla="*/ 1274938 h 2674927"/>
                <a:gd name="connsiteX213" fmla="*/ 711820 w 2675535"/>
                <a:gd name="connsiteY213" fmla="*/ 153587 h 2674927"/>
                <a:gd name="connsiteX214" fmla="*/ 706341 w 2675535"/>
                <a:gd name="connsiteY214" fmla="*/ 156631 h 2674927"/>
                <a:gd name="connsiteX215" fmla="*/ 1301108 w 2675535"/>
                <a:gd name="connsiteY215" fmla="*/ 1277373 h 2674927"/>
                <a:gd name="connsiteX216" fmla="*/ 611373 w 2675535"/>
                <a:gd name="connsiteY216" fmla="*/ 212638 h 267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2675535" h="2674927">
                  <a:moveTo>
                    <a:pt x="611373" y="212638"/>
                  </a:moveTo>
                  <a:lnTo>
                    <a:pt x="605895" y="216290"/>
                  </a:lnTo>
                  <a:lnTo>
                    <a:pt x="1296846" y="1281634"/>
                  </a:lnTo>
                  <a:lnTo>
                    <a:pt x="515797" y="280211"/>
                  </a:lnTo>
                  <a:lnTo>
                    <a:pt x="510927" y="283863"/>
                  </a:lnTo>
                  <a:lnTo>
                    <a:pt x="1291976" y="1284678"/>
                  </a:lnTo>
                  <a:lnTo>
                    <a:pt x="426917" y="355698"/>
                  </a:lnTo>
                  <a:lnTo>
                    <a:pt x="422655" y="359959"/>
                  </a:lnTo>
                  <a:lnTo>
                    <a:pt x="1286497" y="1287722"/>
                  </a:lnTo>
                  <a:lnTo>
                    <a:pt x="344733" y="439099"/>
                  </a:lnTo>
                  <a:lnTo>
                    <a:pt x="340471" y="443969"/>
                  </a:lnTo>
                  <a:lnTo>
                    <a:pt x="1285280" y="1295636"/>
                  </a:lnTo>
                  <a:lnTo>
                    <a:pt x="270463" y="528588"/>
                  </a:lnTo>
                  <a:lnTo>
                    <a:pt x="266811" y="533458"/>
                  </a:lnTo>
                  <a:lnTo>
                    <a:pt x="1277366" y="1295636"/>
                  </a:lnTo>
                  <a:lnTo>
                    <a:pt x="203499" y="624774"/>
                  </a:lnTo>
                  <a:lnTo>
                    <a:pt x="200455" y="629644"/>
                  </a:lnTo>
                  <a:lnTo>
                    <a:pt x="1277366" y="1303550"/>
                  </a:lnTo>
                  <a:lnTo>
                    <a:pt x="146275" y="726438"/>
                  </a:lnTo>
                  <a:lnTo>
                    <a:pt x="143839" y="731917"/>
                  </a:lnTo>
                  <a:lnTo>
                    <a:pt x="1274931" y="1309029"/>
                  </a:lnTo>
                  <a:lnTo>
                    <a:pt x="97573" y="832363"/>
                  </a:lnTo>
                  <a:lnTo>
                    <a:pt x="95138" y="837842"/>
                  </a:lnTo>
                  <a:lnTo>
                    <a:pt x="1271887" y="1313899"/>
                  </a:lnTo>
                  <a:lnTo>
                    <a:pt x="58003" y="942551"/>
                  </a:lnTo>
                  <a:lnTo>
                    <a:pt x="56786" y="948029"/>
                  </a:lnTo>
                  <a:lnTo>
                    <a:pt x="1270060" y="1319987"/>
                  </a:lnTo>
                  <a:lnTo>
                    <a:pt x="28174" y="1055781"/>
                  </a:lnTo>
                  <a:lnTo>
                    <a:pt x="26956" y="1061869"/>
                  </a:lnTo>
                  <a:lnTo>
                    <a:pt x="1266408" y="1326074"/>
                  </a:lnTo>
                  <a:lnTo>
                    <a:pt x="8693" y="1171447"/>
                  </a:lnTo>
                  <a:lnTo>
                    <a:pt x="8084" y="1176926"/>
                  </a:lnTo>
                  <a:lnTo>
                    <a:pt x="1267017" y="1332771"/>
                  </a:lnTo>
                  <a:lnTo>
                    <a:pt x="-439" y="1287113"/>
                  </a:lnTo>
                  <a:lnTo>
                    <a:pt x="-439" y="1293201"/>
                  </a:lnTo>
                  <a:lnTo>
                    <a:pt x="1268234" y="1338250"/>
                  </a:lnTo>
                  <a:lnTo>
                    <a:pt x="170" y="1403997"/>
                  </a:lnTo>
                  <a:lnTo>
                    <a:pt x="779" y="1410084"/>
                  </a:lnTo>
                  <a:lnTo>
                    <a:pt x="1267017" y="1344337"/>
                  </a:lnTo>
                  <a:lnTo>
                    <a:pt x="11128" y="1520271"/>
                  </a:lnTo>
                  <a:lnTo>
                    <a:pt x="11737" y="1526359"/>
                  </a:lnTo>
                  <a:lnTo>
                    <a:pt x="1267017" y="1350425"/>
                  </a:lnTo>
                  <a:lnTo>
                    <a:pt x="31826" y="1635329"/>
                  </a:lnTo>
                  <a:lnTo>
                    <a:pt x="33044" y="1641416"/>
                  </a:lnTo>
                  <a:lnTo>
                    <a:pt x="1267626" y="1357122"/>
                  </a:lnTo>
                  <a:lnTo>
                    <a:pt x="62873" y="1747951"/>
                  </a:lnTo>
                  <a:lnTo>
                    <a:pt x="64700" y="1754038"/>
                  </a:lnTo>
                  <a:lnTo>
                    <a:pt x="1273104" y="1361992"/>
                  </a:lnTo>
                  <a:lnTo>
                    <a:pt x="103661" y="1857529"/>
                  </a:lnTo>
                  <a:lnTo>
                    <a:pt x="106096" y="1863008"/>
                  </a:lnTo>
                  <a:lnTo>
                    <a:pt x="1274322" y="1368079"/>
                  </a:lnTo>
                  <a:lnTo>
                    <a:pt x="153580" y="1962846"/>
                  </a:lnTo>
                  <a:lnTo>
                    <a:pt x="156015" y="1968325"/>
                  </a:lnTo>
                  <a:lnTo>
                    <a:pt x="1275540" y="1374167"/>
                  </a:lnTo>
                  <a:lnTo>
                    <a:pt x="212022" y="2063293"/>
                  </a:lnTo>
                  <a:lnTo>
                    <a:pt x="215674" y="2068771"/>
                  </a:lnTo>
                  <a:lnTo>
                    <a:pt x="1279192" y="1378428"/>
                  </a:lnTo>
                  <a:lnTo>
                    <a:pt x="279595" y="2158869"/>
                  </a:lnTo>
                  <a:lnTo>
                    <a:pt x="283247" y="2163739"/>
                  </a:lnTo>
                  <a:lnTo>
                    <a:pt x="1281627" y="1385125"/>
                  </a:lnTo>
                  <a:lnTo>
                    <a:pt x="355691" y="2247749"/>
                  </a:lnTo>
                  <a:lnTo>
                    <a:pt x="359344" y="2252620"/>
                  </a:lnTo>
                  <a:lnTo>
                    <a:pt x="1288324" y="1386342"/>
                  </a:lnTo>
                  <a:lnTo>
                    <a:pt x="438483" y="2329933"/>
                  </a:lnTo>
                  <a:lnTo>
                    <a:pt x="442745" y="2333586"/>
                  </a:lnTo>
                  <a:lnTo>
                    <a:pt x="1293194" y="1389995"/>
                  </a:lnTo>
                  <a:lnTo>
                    <a:pt x="528581" y="2404203"/>
                  </a:lnTo>
                  <a:lnTo>
                    <a:pt x="533451" y="2407855"/>
                  </a:lnTo>
                  <a:lnTo>
                    <a:pt x="1297455" y="1394256"/>
                  </a:lnTo>
                  <a:lnTo>
                    <a:pt x="624766" y="2470558"/>
                  </a:lnTo>
                  <a:lnTo>
                    <a:pt x="629636" y="2474211"/>
                  </a:lnTo>
                  <a:lnTo>
                    <a:pt x="1303543" y="1396692"/>
                  </a:lnTo>
                  <a:lnTo>
                    <a:pt x="726431" y="2528391"/>
                  </a:lnTo>
                  <a:lnTo>
                    <a:pt x="731910" y="2530827"/>
                  </a:lnTo>
                  <a:lnTo>
                    <a:pt x="1307804" y="1400953"/>
                  </a:lnTo>
                  <a:lnTo>
                    <a:pt x="832356" y="2577702"/>
                  </a:lnTo>
                  <a:lnTo>
                    <a:pt x="837835" y="2580137"/>
                  </a:lnTo>
                  <a:lnTo>
                    <a:pt x="1313283" y="1405214"/>
                  </a:lnTo>
                  <a:lnTo>
                    <a:pt x="941935" y="2617272"/>
                  </a:lnTo>
                  <a:lnTo>
                    <a:pt x="948022" y="2619098"/>
                  </a:lnTo>
                  <a:lnTo>
                    <a:pt x="1319371" y="1405214"/>
                  </a:lnTo>
                  <a:lnTo>
                    <a:pt x="1055165" y="2646492"/>
                  </a:lnTo>
                  <a:lnTo>
                    <a:pt x="1061253" y="2647710"/>
                  </a:lnTo>
                  <a:lnTo>
                    <a:pt x="1326067" y="1402779"/>
                  </a:lnTo>
                  <a:lnTo>
                    <a:pt x="1170223" y="2665364"/>
                  </a:lnTo>
                  <a:lnTo>
                    <a:pt x="1176310" y="2665973"/>
                  </a:lnTo>
                  <a:lnTo>
                    <a:pt x="1331546" y="1407041"/>
                  </a:lnTo>
                  <a:lnTo>
                    <a:pt x="1286497" y="2675105"/>
                  </a:lnTo>
                  <a:lnTo>
                    <a:pt x="1292585" y="2675105"/>
                  </a:lnTo>
                  <a:lnTo>
                    <a:pt x="1337634" y="1408258"/>
                  </a:lnTo>
                  <a:lnTo>
                    <a:pt x="1403381" y="2673887"/>
                  </a:lnTo>
                  <a:lnTo>
                    <a:pt x="1409469" y="2673887"/>
                  </a:lnTo>
                  <a:lnTo>
                    <a:pt x="1343113" y="1403997"/>
                  </a:lnTo>
                  <a:lnTo>
                    <a:pt x="1519655" y="2663538"/>
                  </a:lnTo>
                  <a:lnTo>
                    <a:pt x="1525743" y="2662320"/>
                  </a:lnTo>
                  <a:lnTo>
                    <a:pt x="1349809" y="1404606"/>
                  </a:lnTo>
                  <a:lnTo>
                    <a:pt x="1634713" y="2642231"/>
                  </a:lnTo>
                  <a:lnTo>
                    <a:pt x="1640800" y="2641014"/>
                  </a:lnTo>
                  <a:lnTo>
                    <a:pt x="1355288" y="1402779"/>
                  </a:lnTo>
                  <a:lnTo>
                    <a:pt x="1747335" y="2611793"/>
                  </a:lnTo>
                  <a:lnTo>
                    <a:pt x="1752814" y="2609966"/>
                  </a:lnTo>
                  <a:lnTo>
                    <a:pt x="1361985" y="1405214"/>
                  </a:lnTo>
                  <a:lnTo>
                    <a:pt x="1856304" y="2571614"/>
                  </a:lnTo>
                  <a:lnTo>
                    <a:pt x="1862392" y="2569179"/>
                  </a:lnTo>
                  <a:lnTo>
                    <a:pt x="1366855" y="1399735"/>
                  </a:lnTo>
                  <a:lnTo>
                    <a:pt x="1962230" y="2521695"/>
                  </a:lnTo>
                  <a:lnTo>
                    <a:pt x="1967709" y="2518651"/>
                  </a:lnTo>
                  <a:lnTo>
                    <a:pt x="1372333" y="1397909"/>
                  </a:lnTo>
                  <a:lnTo>
                    <a:pt x="2062677" y="2462036"/>
                  </a:lnTo>
                  <a:lnTo>
                    <a:pt x="2067547" y="2458992"/>
                  </a:lnTo>
                  <a:lnTo>
                    <a:pt x="1376595" y="1393039"/>
                  </a:lnTo>
                  <a:lnTo>
                    <a:pt x="2158253" y="2394462"/>
                  </a:lnTo>
                  <a:lnTo>
                    <a:pt x="2163123" y="2390810"/>
                  </a:lnTo>
                  <a:lnTo>
                    <a:pt x="1381465" y="1389995"/>
                  </a:lnTo>
                  <a:lnTo>
                    <a:pt x="2247133" y="2318975"/>
                  </a:lnTo>
                  <a:lnTo>
                    <a:pt x="2251395" y="2314714"/>
                  </a:lnTo>
                  <a:lnTo>
                    <a:pt x="1386944" y="1386342"/>
                  </a:lnTo>
                  <a:lnTo>
                    <a:pt x="2329317" y="2236183"/>
                  </a:lnTo>
                  <a:lnTo>
                    <a:pt x="2333578" y="2231313"/>
                  </a:lnTo>
                  <a:lnTo>
                    <a:pt x="1391205" y="1382081"/>
                  </a:lnTo>
                  <a:lnTo>
                    <a:pt x="2403587" y="2146085"/>
                  </a:lnTo>
                  <a:lnTo>
                    <a:pt x="2407239" y="2141215"/>
                  </a:lnTo>
                  <a:lnTo>
                    <a:pt x="1393640" y="1376602"/>
                  </a:lnTo>
                  <a:lnTo>
                    <a:pt x="2470551" y="2050508"/>
                  </a:lnTo>
                  <a:lnTo>
                    <a:pt x="2473595" y="2045030"/>
                  </a:lnTo>
                  <a:lnTo>
                    <a:pt x="1400337" y="1372950"/>
                  </a:lnTo>
                  <a:lnTo>
                    <a:pt x="2527776" y="1948235"/>
                  </a:lnTo>
                  <a:lnTo>
                    <a:pt x="2530211" y="1942757"/>
                  </a:lnTo>
                  <a:lnTo>
                    <a:pt x="1399119" y="1365644"/>
                  </a:lnTo>
                  <a:lnTo>
                    <a:pt x="2576477" y="1842310"/>
                  </a:lnTo>
                  <a:lnTo>
                    <a:pt x="2578912" y="1836222"/>
                  </a:lnTo>
                  <a:lnTo>
                    <a:pt x="1399119" y="1359557"/>
                  </a:lnTo>
                  <a:lnTo>
                    <a:pt x="2616047" y="1732732"/>
                  </a:lnTo>
                  <a:lnTo>
                    <a:pt x="2617873" y="1726644"/>
                  </a:lnTo>
                  <a:lnTo>
                    <a:pt x="1406425" y="1355295"/>
                  </a:lnTo>
                  <a:lnTo>
                    <a:pt x="2645877" y="1619501"/>
                  </a:lnTo>
                  <a:lnTo>
                    <a:pt x="2647094" y="1613413"/>
                  </a:lnTo>
                  <a:lnTo>
                    <a:pt x="1407033" y="1349208"/>
                  </a:lnTo>
                  <a:lnTo>
                    <a:pt x="2665357" y="1504443"/>
                  </a:lnTo>
                  <a:lnTo>
                    <a:pt x="2665966" y="1498356"/>
                  </a:lnTo>
                  <a:lnTo>
                    <a:pt x="1407642" y="1343120"/>
                  </a:lnTo>
                  <a:lnTo>
                    <a:pt x="2675097" y="1388169"/>
                  </a:lnTo>
                  <a:lnTo>
                    <a:pt x="2675097" y="1382081"/>
                  </a:lnTo>
                  <a:lnTo>
                    <a:pt x="1407033" y="1337032"/>
                  </a:lnTo>
                  <a:lnTo>
                    <a:pt x="2674489" y="1271285"/>
                  </a:lnTo>
                  <a:lnTo>
                    <a:pt x="2674489" y="1265198"/>
                  </a:lnTo>
                  <a:lnTo>
                    <a:pt x="1407033" y="1330945"/>
                  </a:lnTo>
                  <a:lnTo>
                    <a:pt x="2663530" y="1155011"/>
                  </a:lnTo>
                  <a:lnTo>
                    <a:pt x="2662922" y="1148923"/>
                  </a:lnTo>
                  <a:lnTo>
                    <a:pt x="1407642" y="1324857"/>
                  </a:lnTo>
                  <a:lnTo>
                    <a:pt x="2642833" y="1040562"/>
                  </a:lnTo>
                  <a:lnTo>
                    <a:pt x="2641615" y="1034474"/>
                  </a:lnTo>
                  <a:lnTo>
                    <a:pt x="1404598" y="1318769"/>
                  </a:lnTo>
                  <a:lnTo>
                    <a:pt x="2611785" y="927331"/>
                  </a:lnTo>
                  <a:lnTo>
                    <a:pt x="2609959" y="921852"/>
                  </a:lnTo>
                  <a:lnTo>
                    <a:pt x="1403381" y="1312682"/>
                  </a:lnTo>
                  <a:lnTo>
                    <a:pt x="2570998" y="818362"/>
                  </a:lnTo>
                  <a:lnTo>
                    <a:pt x="2569171" y="812883"/>
                  </a:lnTo>
                  <a:lnTo>
                    <a:pt x="1399119" y="1308420"/>
                  </a:lnTo>
                  <a:lnTo>
                    <a:pt x="2521079" y="713045"/>
                  </a:lnTo>
                  <a:lnTo>
                    <a:pt x="2518644" y="707566"/>
                  </a:lnTo>
                  <a:lnTo>
                    <a:pt x="1397293" y="1302941"/>
                  </a:lnTo>
                  <a:lnTo>
                    <a:pt x="2462637" y="611989"/>
                  </a:lnTo>
                  <a:lnTo>
                    <a:pt x="2459593" y="606511"/>
                  </a:lnTo>
                  <a:lnTo>
                    <a:pt x="1396076" y="1295027"/>
                  </a:lnTo>
                  <a:lnTo>
                    <a:pt x="2394455" y="515804"/>
                  </a:lnTo>
                  <a:lnTo>
                    <a:pt x="2390803" y="510934"/>
                  </a:lnTo>
                  <a:lnTo>
                    <a:pt x="1389988" y="1291983"/>
                  </a:lnTo>
                  <a:lnTo>
                    <a:pt x="2318359" y="427533"/>
                  </a:lnTo>
                  <a:lnTo>
                    <a:pt x="2314707" y="422663"/>
                  </a:lnTo>
                  <a:lnTo>
                    <a:pt x="1385726" y="1287722"/>
                  </a:lnTo>
                  <a:lnTo>
                    <a:pt x="2235567" y="344740"/>
                  </a:lnTo>
                  <a:lnTo>
                    <a:pt x="2230697" y="341088"/>
                  </a:lnTo>
                  <a:lnTo>
                    <a:pt x="1380856" y="1284069"/>
                  </a:lnTo>
                  <a:lnTo>
                    <a:pt x="2145469" y="270470"/>
                  </a:lnTo>
                  <a:lnTo>
                    <a:pt x="2140599" y="266818"/>
                  </a:lnTo>
                  <a:lnTo>
                    <a:pt x="1376595" y="1279199"/>
                  </a:lnTo>
                  <a:lnTo>
                    <a:pt x="2049284" y="204115"/>
                  </a:lnTo>
                  <a:lnTo>
                    <a:pt x="2043805" y="201071"/>
                  </a:lnTo>
                  <a:lnTo>
                    <a:pt x="1371116" y="1277373"/>
                  </a:lnTo>
                  <a:lnTo>
                    <a:pt x="1948228" y="146891"/>
                  </a:lnTo>
                  <a:lnTo>
                    <a:pt x="1942749" y="143847"/>
                  </a:lnTo>
                  <a:lnTo>
                    <a:pt x="1366246" y="1274329"/>
                  </a:lnTo>
                  <a:lnTo>
                    <a:pt x="1841694" y="98189"/>
                  </a:lnTo>
                  <a:lnTo>
                    <a:pt x="1836215" y="96363"/>
                  </a:lnTo>
                  <a:lnTo>
                    <a:pt x="1360767" y="1271285"/>
                  </a:lnTo>
                  <a:lnTo>
                    <a:pt x="1732116" y="58619"/>
                  </a:lnTo>
                  <a:lnTo>
                    <a:pt x="1726028" y="56793"/>
                  </a:lnTo>
                  <a:lnTo>
                    <a:pt x="1354070" y="1271894"/>
                  </a:lnTo>
                  <a:lnTo>
                    <a:pt x="1619494" y="29398"/>
                  </a:lnTo>
                  <a:lnTo>
                    <a:pt x="1613406" y="28181"/>
                  </a:lnTo>
                  <a:lnTo>
                    <a:pt x="1348592" y="1271894"/>
                  </a:lnTo>
                  <a:lnTo>
                    <a:pt x="1504436" y="10527"/>
                  </a:lnTo>
                  <a:lnTo>
                    <a:pt x="1498349" y="9309"/>
                  </a:lnTo>
                  <a:lnTo>
                    <a:pt x="1342504" y="1271894"/>
                  </a:lnTo>
                  <a:lnTo>
                    <a:pt x="1387553" y="786"/>
                  </a:lnTo>
                  <a:lnTo>
                    <a:pt x="1381465" y="786"/>
                  </a:lnTo>
                  <a:lnTo>
                    <a:pt x="1336416" y="1268850"/>
                  </a:lnTo>
                  <a:lnTo>
                    <a:pt x="1270669" y="177"/>
                  </a:lnTo>
                  <a:lnTo>
                    <a:pt x="1264582" y="786"/>
                  </a:lnTo>
                  <a:lnTo>
                    <a:pt x="1329720" y="1266415"/>
                  </a:lnTo>
                  <a:lnTo>
                    <a:pt x="1154395" y="11135"/>
                  </a:lnTo>
                  <a:lnTo>
                    <a:pt x="1148307" y="11744"/>
                  </a:lnTo>
                  <a:lnTo>
                    <a:pt x="1324850" y="1273112"/>
                  </a:lnTo>
                  <a:lnTo>
                    <a:pt x="1038729" y="31833"/>
                  </a:lnTo>
                  <a:lnTo>
                    <a:pt x="1032641" y="33051"/>
                  </a:lnTo>
                  <a:lnTo>
                    <a:pt x="1317544" y="1269459"/>
                  </a:lnTo>
                  <a:lnTo>
                    <a:pt x="926715" y="63489"/>
                  </a:lnTo>
                  <a:lnTo>
                    <a:pt x="921236" y="65316"/>
                  </a:lnTo>
                  <a:lnTo>
                    <a:pt x="1312674" y="1271894"/>
                  </a:lnTo>
                  <a:lnTo>
                    <a:pt x="817746" y="103668"/>
                  </a:lnTo>
                  <a:lnTo>
                    <a:pt x="812267" y="106103"/>
                  </a:lnTo>
                  <a:lnTo>
                    <a:pt x="1307196" y="1274938"/>
                  </a:lnTo>
                  <a:lnTo>
                    <a:pt x="711820" y="153587"/>
                  </a:lnTo>
                  <a:lnTo>
                    <a:pt x="706341" y="156631"/>
                  </a:lnTo>
                  <a:lnTo>
                    <a:pt x="1301108" y="1277373"/>
                  </a:lnTo>
                  <a:lnTo>
                    <a:pt x="611373" y="212638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11DB230E-BA51-4DDD-9BC0-F615271723C0}"/>
                </a:ext>
              </a:extLst>
            </p:cNvPr>
            <p:cNvSpPr/>
            <p:nvPr/>
          </p:nvSpPr>
          <p:spPr>
            <a:xfrm>
              <a:off x="9642092" y="4911647"/>
              <a:ext cx="919239" cy="1916402"/>
            </a:xfrm>
            <a:custGeom>
              <a:avLst/>
              <a:gdLst>
                <a:gd name="connsiteX0" fmla="*/ 541365 w 919239"/>
                <a:gd name="connsiteY0" fmla="*/ 198534 h 1916402"/>
                <a:gd name="connsiteX1" fmla="*/ 575456 w 919239"/>
                <a:gd name="connsiteY1" fmla="*/ 116350 h 1916402"/>
                <a:gd name="connsiteX2" fmla="*/ 541365 w 919239"/>
                <a:gd name="connsiteY2" fmla="*/ 34166 h 1916402"/>
                <a:gd name="connsiteX3" fmla="*/ 459181 w 919239"/>
                <a:gd name="connsiteY3" fmla="*/ 75 h 1916402"/>
                <a:gd name="connsiteX4" fmla="*/ 376998 w 919239"/>
                <a:gd name="connsiteY4" fmla="*/ 34166 h 1916402"/>
                <a:gd name="connsiteX5" fmla="*/ 342907 w 919239"/>
                <a:gd name="connsiteY5" fmla="*/ 116350 h 1916402"/>
                <a:gd name="connsiteX6" fmla="*/ 376998 w 919239"/>
                <a:gd name="connsiteY6" fmla="*/ 198534 h 1916402"/>
                <a:gd name="connsiteX7" fmla="*/ 392826 w 919239"/>
                <a:gd name="connsiteY7" fmla="*/ 211927 h 1916402"/>
                <a:gd name="connsiteX8" fmla="*/ 331340 w 919239"/>
                <a:gd name="connsiteY8" fmla="*/ 437780 h 1916402"/>
                <a:gd name="connsiteX9" fmla="*/ 159059 w 919239"/>
                <a:gd name="connsiteY9" fmla="*/ 1160996 h 1916402"/>
                <a:gd name="connsiteX10" fmla="*/ 76875 w 919239"/>
                <a:gd name="connsiteY10" fmla="*/ 1584699 h 1916402"/>
                <a:gd name="connsiteX11" fmla="*/ 61656 w 919239"/>
                <a:gd name="connsiteY11" fmla="*/ 1671753 h 1916402"/>
                <a:gd name="connsiteX12" fmla="*/ 44001 w 919239"/>
                <a:gd name="connsiteY12" fmla="*/ 1671753 h 1916402"/>
                <a:gd name="connsiteX13" fmla="*/ -439 w 919239"/>
                <a:gd name="connsiteY13" fmla="*/ 1916477 h 1916402"/>
                <a:gd name="connsiteX14" fmla="*/ 81745 w 919239"/>
                <a:gd name="connsiteY14" fmla="*/ 1916477 h 1916402"/>
                <a:gd name="connsiteX15" fmla="*/ 123141 w 919239"/>
                <a:gd name="connsiteY15" fmla="*/ 1677232 h 1916402"/>
                <a:gd name="connsiteX16" fmla="*/ 107313 w 919239"/>
                <a:gd name="connsiteY16" fmla="*/ 1677232 h 1916402"/>
                <a:gd name="connsiteX17" fmla="*/ 266811 w 919239"/>
                <a:gd name="connsiteY17" fmla="*/ 1075160 h 1916402"/>
                <a:gd name="connsiteX18" fmla="*/ 376998 w 919239"/>
                <a:gd name="connsiteY18" fmla="*/ 555881 h 1916402"/>
                <a:gd name="connsiteX19" fmla="*/ 440918 w 919239"/>
                <a:gd name="connsiteY19" fmla="*/ 231407 h 1916402"/>
                <a:gd name="connsiteX20" fmla="*/ 458573 w 919239"/>
                <a:gd name="connsiteY20" fmla="*/ 232625 h 1916402"/>
                <a:gd name="connsiteX21" fmla="*/ 476836 w 919239"/>
                <a:gd name="connsiteY21" fmla="*/ 231407 h 1916402"/>
                <a:gd name="connsiteX22" fmla="*/ 540756 w 919239"/>
                <a:gd name="connsiteY22" fmla="*/ 555881 h 1916402"/>
                <a:gd name="connsiteX23" fmla="*/ 650335 w 919239"/>
                <a:gd name="connsiteY23" fmla="*/ 1075160 h 1916402"/>
                <a:gd name="connsiteX24" fmla="*/ 810441 w 919239"/>
                <a:gd name="connsiteY24" fmla="*/ 1677232 h 1916402"/>
                <a:gd name="connsiteX25" fmla="*/ 795221 w 919239"/>
                <a:gd name="connsiteY25" fmla="*/ 1677232 h 1916402"/>
                <a:gd name="connsiteX26" fmla="*/ 836618 w 919239"/>
                <a:gd name="connsiteY26" fmla="*/ 1916477 h 1916402"/>
                <a:gd name="connsiteX27" fmla="*/ 918801 w 919239"/>
                <a:gd name="connsiteY27" fmla="*/ 1916477 h 1916402"/>
                <a:gd name="connsiteX28" fmla="*/ 874361 w 919239"/>
                <a:gd name="connsiteY28" fmla="*/ 1671753 h 1916402"/>
                <a:gd name="connsiteX29" fmla="*/ 856098 w 919239"/>
                <a:gd name="connsiteY29" fmla="*/ 1671753 h 1916402"/>
                <a:gd name="connsiteX30" fmla="*/ 841488 w 919239"/>
                <a:gd name="connsiteY30" fmla="*/ 1584699 h 1916402"/>
                <a:gd name="connsiteX31" fmla="*/ 758695 w 919239"/>
                <a:gd name="connsiteY31" fmla="*/ 1160996 h 1916402"/>
                <a:gd name="connsiteX32" fmla="*/ 586414 w 919239"/>
                <a:gd name="connsiteY32" fmla="*/ 437780 h 1916402"/>
                <a:gd name="connsiteX33" fmla="*/ 524928 w 919239"/>
                <a:gd name="connsiteY33" fmla="*/ 211927 h 1916402"/>
                <a:gd name="connsiteX34" fmla="*/ 541365 w 919239"/>
                <a:gd name="connsiteY34" fmla="*/ 198534 h 191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19239" h="1916402">
                  <a:moveTo>
                    <a:pt x="541365" y="198534"/>
                  </a:moveTo>
                  <a:cubicBezTo>
                    <a:pt x="563889" y="176009"/>
                    <a:pt x="575456" y="148615"/>
                    <a:pt x="575456" y="116350"/>
                  </a:cubicBezTo>
                  <a:cubicBezTo>
                    <a:pt x="575456" y="84085"/>
                    <a:pt x="563889" y="56691"/>
                    <a:pt x="541365" y="34166"/>
                  </a:cubicBezTo>
                  <a:cubicBezTo>
                    <a:pt x="518840" y="11642"/>
                    <a:pt x="491446" y="75"/>
                    <a:pt x="459181" y="75"/>
                  </a:cubicBezTo>
                  <a:cubicBezTo>
                    <a:pt x="426917" y="75"/>
                    <a:pt x="400131" y="11642"/>
                    <a:pt x="376998" y="34166"/>
                  </a:cubicBezTo>
                  <a:cubicBezTo>
                    <a:pt x="354473" y="56691"/>
                    <a:pt x="342907" y="84085"/>
                    <a:pt x="342907" y="116350"/>
                  </a:cubicBezTo>
                  <a:cubicBezTo>
                    <a:pt x="342907" y="148615"/>
                    <a:pt x="354473" y="176009"/>
                    <a:pt x="376998" y="198534"/>
                  </a:cubicBezTo>
                  <a:cubicBezTo>
                    <a:pt x="381868" y="203404"/>
                    <a:pt x="387347" y="208274"/>
                    <a:pt x="392826" y="211927"/>
                  </a:cubicBezTo>
                  <a:lnTo>
                    <a:pt x="331340" y="437780"/>
                  </a:lnTo>
                  <a:cubicBezTo>
                    <a:pt x="253418" y="732423"/>
                    <a:pt x="196193" y="973496"/>
                    <a:pt x="159059" y="1160996"/>
                  </a:cubicBezTo>
                  <a:cubicBezTo>
                    <a:pt x="121315" y="1348497"/>
                    <a:pt x="93920" y="1489731"/>
                    <a:pt x="76875" y="1584699"/>
                  </a:cubicBezTo>
                  <a:cubicBezTo>
                    <a:pt x="68352" y="1632183"/>
                    <a:pt x="62873" y="1661404"/>
                    <a:pt x="61656" y="1671753"/>
                  </a:cubicBezTo>
                  <a:lnTo>
                    <a:pt x="44001" y="1671753"/>
                  </a:lnTo>
                  <a:lnTo>
                    <a:pt x="-439" y="1916477"/>
                  </a:lnTo>
                  <a:lnTo>
                    <a:pt x="81745" y="1916477"/>
                  </a:lnTo>
                  <a:lnTo>
                    <a:pt x="123141" y="1677232"/>
                  </a:lnTo>
                  <a:lnTo>
                    <a:pt x="107313" y="1677232"/>
                  </a:lnTo>
                  <a:cubicBezTo>
                    <a:pt x="182801" y="1399024"/>
                    <a:pt x="236372" y="1198740"/>
                    <a:pt x="266811" y="1075160"/>
                  </a:cubicBezTo>
                  <a:cubicBezTo>
                    <a:pt x="286291" y="997846"/>
                    <a:pt x="322817" y="824956"/>
                    <a:pt x="376998" y="555881"/>
                  </a:cubicBezTo>
                  <a:lnTo>
                    <a:pt x="440918" y="231407"/>
                  </a:lnTo>
                  <a:cubicBezTo>
                    <a:pt x="447006" y="232016"/>
                    <a:pt x="452485" y="232625"/>
                    <a:pt x="458573" y="232625"/>
                  </a:cubicBezTo>
                  <a:cubicBezTo>
                    <a:pt x="464660" y="232625"/>
                    <a:pt x="470748" y="232016"/>
                    <a:pt x="476836" y="231407"/>
                  </a:cubicBezTo>
                  <a:lnTo>
                    <a:pt x="540756" y="555881"/>
                  </a:lnTo>
                  <a:cubicBezTo>
                    <a:pt x="594328" y="824956"/>
                    <a:pt x="630854" y="998455"/>
                    <a:pt x="650335" y="1075160"/>
                  </a:cubicBezTo>
                  <a:cubicBezTo>
                    <a:pt x="681382" y="1198740"/>
                    <a:pt x="734953" y="1399024"/>
                    <a:pt x="810441" y="1677232"/>
                  </a:cubicBezTo>
                  <a:lnTo>
                    <a:pt x="795221" y="1677232"/>
                  </a:lnTo>
                  <a:lnTo>
                    <a:pt x="836618" y="1916477"/>
                  </a:lnTo>
                  <a:lnTo>
                    <a:pt x="918801" y="1916477"/>
                  </a:lnTo>
                  <a:lnTo>
                    <a:pt x="874361" y="1671753"/>
                  </a:lnTo>
                  <a:lnTo>
                    <a:pt x="856098" y="1671753"/>
                  </a:lnTo>
                  <a:cubicBezTo>
                    <a:pt x="854881" y="1661404"/>
                    <a:pt x="850010" y="1632791"/>
                    <a:pt x="841488" y="1584699"/>
                  </a:cubicBezTo>
                  <a:cubicBezTo>
                    <a:pt x="823834" y="1489731"/>
                    <a:pt x="796439" y="1348497"/>
                    <a:pt x="758695" y="1160996"/>
                  </a:cubicBezTo>
                  <a:cubicBezTo>
                    <a:pt x="721561" y="973496"/>
                    <a:pt x="663728" y="732423"/>
                    <a:pt x="586414" y="437780"/>
                  </a:cubicBezTo>
                  <a:lnTo>
                    <a:pt x="524928" y="211927"/>
                  </a:lnTo>
                  <a:cubicBezTo>
                    <a:pt x="530407" y="207665"/>
                    <a:pt x="535886" y="203404"/>
                    <a:pt x="541365" y="198534"/>
                  </a:cubicBez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623F3384-98DF-4C8A-A6C6-5109D44516D2}"/>
                </a:ext>
              </a:extLst>
            </p:cNvPr>
            <p:cNvSpPr/>
            <p:nvPr/>
          </p:nvSpPr>
          <p:spPr>
            <a:xfrm>
              <a:off x="8742621" y="3669431"/>
              <a:ext cx="2717573" cy="2716364"/>
            </a:xfrm>
            <a:custGeom>
              <a:avLst/>
              <a:gdLst>
                <a:gd name="connsiteX0" fmla="*/ 1229594 w 2717573"/>
                <a:gd name="connsiteY0" fmla="*/ 6594 h 2716364"/>
                <a:gd name="connsiteX1" fmla="*/ 713358 w 2717573"/>
                <a:gd name="connsiteY1" fmla="*/ 163048 h 2716364"/>
                <a:gd name="connsiteX2" fmla="*/ 310963 w 2717573"/>
                <a:gd name="connsiteY2" fmla="*/ 493609 h 2716364"/>
                <a:gd name="connsiteX3" fmla="*/ 61976 w 2717573"/>
                <a:gd name="connsiteY3" fmla="*/ 950794 h 2716364"/>
                <a:gd name="connsiteX4" fmla="*/ 5970 w 2717573"/>
                <a:gd name="connsiteY4" fmla="*/ 1487118 h 2716364"/>
                <a:gd name="connsiteX5" fmla="*/ 162423 w 2717573"/>
                <a:gd name="connsiteY5" fmla="*/ 2003354 h 2716364"/>
                <a:gd name="connsiteX6" fmla="*/ 493593 w 2717573"/>
                <a:gd name="connsiteY6" fmla="*/ 2405750 h 2716364"/>
                <a:gd name="connsiteX7" fmla="*/ 950778 w 2717573"/>
                <a:gd name="connsiteY7" fmla="*/ 2654127 h 2716364"/>
                <a:gd name="connsiteX8" fmla="*/ 1487103 w 2717573"/>
                <a:gd name="connsiteY8" fmla="*/ 2710134 h 2716364"/>
                <a:gd name="connsiteX9" fmla="*/ 2003338 w 2717573"/>
                <a:gd name="connsiteY9" fmla="*/ 2553680 h 2716364"/>
                <a:gd name="connsiteX10" fmla="*/ 2405734 w 2717573"/>
                <a:gd name="connsiteY10" fmla="*/ 2222511 h 2716364"/>
                <a:gd name="connsiteX11" fmla="*/ 2654720 w 2717573"/>
                <a:gd name="connsiteY11" fmla="*/ 1765326 h 2716364"/>
                <a:gd name="connsiteX12" fmla="*/ 2710727 w 2717573"/>
                <a:gd name="connsiteY12" fmla="*/ 1229001 h 2716364"/>
                <a:gd name="connsiteX13" fmla="*/ 2554273 w 2717573"/>
                <a:gd name="connsiteY13" fmla="*/ 712765 h 2716364"/>
                <a:gd name="connsiteX14" fmla="*/ 2223712 w 2717573"/>
                <a:gd name="connsiteY14" fmla="*/ 310978 h 2716364"/>
                <a:gd name="connsiteX15" fmla="*/ 1765918 w 2717573"/>
                <a:gd name="connsiteY15" fmla="*/ 61992 h 2716364"/>
                <a:gd name="connsiteX16" fmla="*/ 1229594 w 2717573"/>
                <a:gd name="connsiteY16" fmla="*/ 6594 h 2716364"/>
                <a:gd name="connsiteX17" fmla="*/ 723099 w 2717573"/>
                <a:gd name="connsiteY17" fmla="*/ 180093 h 2716364"/>
                <a:gd name="connsiteX18" fmla="*/ 1232029 w 2717573"/>
                <a:gd name="connsiteY18" fmla="*/ 26075 h 2716364"/>
                <a:gd name="connsiteX19" fmla="*/ 1760439 w 2717573"/>
                <a:gd name="connsiteY19" fmla="*/ 81473 h 2716364"/>
                <a:gd name="connsiteX20" fmla="*/ 2211537 w 2717573"/>
                <a:gd name="connsiteY20" fmla="*/ 326806 h 2716364"/>
                <a:gd name="connsiteX21" fmla="*/ 2537228 w 2717573"/>
                <a:gd name="connsiteY21" fmla="*/ 722506 h 2716364"/>
                <a:gd name="connsiteX22" fmla="*/ 2691246 w 2717573"/>
                <a:gd name="connsiteY22" fmla="*/ 1231436 h 2716364"/>
                <a:gd name="connsiteX23" fmla="*/ 2635848 w 2717573"/>
                <a:gd name="connsiteY23" fmla="*/ 1760455 h 2716364"/>
                <a:gd name="connsiteX24" fmla="*/ 2390515 w 2717573"/>
                <a:gd name="connsiteY24" fmla="*/ 2211553 h 2716364"/>
                <a:gd name="connsiteX25" fmla="*/ 1994206 w 2717573"/>
                <a:gd name="connsiteY25" fmla="*/ 2537244 h 2716364"/>
                <a:gd name="connsiteX26" fmla="*/ 1485276 w 2717573"/>
                <a:gd name="connsiteY26" fmla="*/ 2691262 h 2716364"/>
                <a:gd name="connsiteX27" fmla="*/ 956865 w 2717573"/>
                <a:gd name="connsiteY27" fmla="*/ 2635864 h 2716364"/>
                <a:gd name="connsiteX28" fmla="*/ 505768 w 2717573"/>
                <a:gd name="connsiteY28" fmla="*/ 2391139 h 2716364"/>
                <a:gd name="connsiteX29" fmla="*/ 180077 w 2717573"/>
                <a:gd name="connsiteY29" fmla="*/ 1994831 h 2716364"/>
                <a:gd name="connsiteX30" fmla="*/ 26059 w 2717573"/>
                <a:gd name="connsiteY30" fmla="*/ 1485901 h 2716364"/>
                <a:gd name="connsiteX31" fmla="*/ 80848 w 2717573"/>
                <a:gd name="connsiteY31" fmla="*/ 957490 h 2716364"/>
                <a:gd name="connsiteX32" fmla="*/ 326182 w 2717573"/>
                <a:gd name="connsiteY32" fmla="*/ 507002 h 2716364"/>
                <a:gd name="connsiteX33" fmla="*/ 723099 w 2717573"/>
                <a:gd name="connsiteY33" fmla="*/ 180093 h 271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717573" h="2716364">
                  <a:moveTo>
                    <a:pt x="1229594" y="6594"/>
                  </a:moveTo>
                  <a:cubicBezTo>
                    <a:pt x="1046354" y="24249"/>
                    <a:pt x="874073" y="75994"/>
                    <a:pt x="713358" y="163048"/>
                  </a:cubicBezTo>
                  <a:cubicBezTo>
                    <a:pt x="558122" y="247058"/>
                    <a:pt x="424193" y="357245"/>
                    <a:pt x="310963" y="493609"/>
                  </a:cubicBezTo>
                  <a:cubicBezTo>
                    <a:pt x="197732" y="630582"/>
                    <a:pt x="114939" y="782774"/>
                    <a:pt x="61976" y="950794"/>
                  </a:cubicBezTo>
                  <a:cubicBezTo>
                    <a:pt x="7187" y="1124902"/>
                    <a:pt x="-11684" y="1303879"/>
                    <a:pt x="5970" y="1487118"/>
                  </a:cubicBezTo>
                  <a:cubicBezTo>
                    <a:pt x="23624" y="1670358"/>
                    <a:pt x="75369" y="1842639"/>
                    <a:pt x="162423" y="2003354"/>
                  </a:cubicBezTo>
                  <a:cubicBezTo>
                    <a:pt x="246433" y="2158590"/>
                    <a:pt x="356620" y="2292519"/>
                    <a:pt x="493593" y="2405750"/>
                  </a:cubicBezTo>
                  <a:cubicBezTo>
                    <a:pt x="629957" y="2518372"/>
                    <a:pt x="782758" y="2601164"/>
                    <a:pt x="950778" y="2654127"/>
                  </a:cubicBezTo>
                  <a:cubicBezTo>
                    <a:pt x="1124886" y="2708916"/>
                    <a:pt x="1303863" y="2727788"/>
                    <a:pt x="1487103" y="2710134"/>
                  </a:cubicBezTo>
                  <a:cubicBezTo>
                    <a:pt x="1670342" y="2692479"/>
                    <a:pt x="1842623" y="2640734"/>
                    <a:pt x="2003338" y="2553680"/>
                  </a:cubicBezTo>
                  <a:cubicBezTo>
                    <a:pt x="2158574" y="2469670"/>
                    <a:pt x="2292503" y="2359483"/>
                    <a:pt x="2405734" y="2222511"/>
                  </a:cubicBezTo>
                  <a:cubicBezTo>
                    <a:pt x="2518356" y="2086146"/>
                    <a:pt x="2601757" y="1933346"/>
                    <a:pt x="2654720" y="1765326"/>
                  </a:cubicBezTo>
                  <a:cubicBezTo>
                    <a:pt x="2709509" y="1591218"/>
                    <a:pt x="2728381" y="1412240"/>
                    <a:pt x="2710727" y="1229001"/>
                  </a:cubicBezTo>
                  <a:cubicBezTo>
                    <a:pt x="2693072" y="1045762"/>
                    <a:pt x="2641327" y="873480"/>
                    <a:pt x="2554273" y="712765"/>
                  </a:cubicBezTo>
                  <a:cubicBezTo>
                    <a:pt x="2470263" y="557530"/>
                    <a:pt x="2360076" y="423601"/>
                    <a:pt x="2223712" y="310978"/>
                  </a:cubicBezTo>
                  <a:cubicBezTo>
                    <a:pt x="2087348" y="198356"/>
                    <a:pt x="1934547" y="114955"/>
                    <a:pt x="1765918" y="61992"/>
                  </a:cubicBezTo>
                  <a:cubicBezTo>
                    <a:pt x="1591811" y="7812"/>
                    <a:pt x="1413442" y="-11060"/>
                    <a:pt x="1229594" y="6594"/>
                  </a:cubicBezTo>
                  <a:moveTo>
                    <a:pt x="723099" y="180093"/>
                  </a:moveTo>
                  <a:cubicBezTo>
                    <a:pt x="881378" y="94866"/>
                    <a:pt x="1051225" y="43120"/>
                    <a:pt x="1232029" y="26075"/>
                  </a:cubicBezTo>
                  <a:cubicBezTo>
                    <a:pt x="1412833" y="9029"/>
                    <a:pt x="1588767" y="27293"/>
                    <a:pt x="1760439" y="81473"/>
                  </a:cubicBezTo>
                  <a:cubicBezTo>
                    <a:pt x="1926633" y="133827"/>
                    <a:pt x="2076999" y="215402"/>
                    <a:pt x="2211537" y="326806"/>
                  </a:cubicBezTo>
                  <a:cubicBezTo>
                    <a:pt x="2346074" y="437602"/>
                    <a:pt x="2455044" y="569705"/>
                    <a:pt x="2537228" y="722506"/>
                  </a:cubicBezTo>
                  <a:cubicBezTo>
                    <a:pt x="2622455" y="880785"/>
                    <a:pt x="2674201" y="1050632"/>
                    <a:pt x="2691246" y="1231436"/>
                  </a:cubicBezTo>
                  <a:cubicBezTo>
                    <a:pt x="2708291" y="1412240"/>
                    <a:pt x="2690028" y="1588783"/>
                    <a:pt x="2635848" y="1760455"/>
                  </a:cubicBezTo>
                  <a:cubicBezTo>
                    <a:pt x="2583494" y="1926040"/>
                    <a:pt x="2501919" y="2076406"/>
                    <a:pt x="2390515" y="2211553"/>
                  </a:cubicBezTo>
                  <a:cubicBezTo>
                    <a:pt x="2279110" y="2346090"/>
                    <a:pt x="2147007" y="2454451"/>
                    <a:pt x="1994206" y="2537244"/>
                  </a:cubicBezTo>
                  <a:cubicBezTo>
                    <a:pt x="1835927" y="2623080"/>
                    <a:pt x="1666080" y="2674216"/>
                    <a:pt x="1485276" y="2691262"/>
                  </a:cubicBezTo>
                  <a:cubicBezTo>
                    <a:pt x="1304472" y="2708307"/>
                    <a:pt x="1128538" y="2690044"/>
                    <a:pt x="956865" y="2635864"/>
                  </a:cubicBezTo>
                  <a:cubicBezTo>
                    <a:pt x="790672" y="2583510"/>
                    <a:pt x="640306" y="2501935"/>
                    <a:pt x="505768" y="2391139"/>
                  </a:cubicBezTo>
                  <a:cubicBezTo>
                    <a:pt x="371230" y="2279735"/>
                    <a:pt x="262261" y="2147632"/>
                    <a:pt x="180077" y="1994831"/>
                  </a:cubicBezTo>
                  <a:cubicBezTo>
                    <a:pt x="94850" y="1836551"/>
                    <a:pt x="43105" y="1666705"/>
                    <a:pt x="26059" y="1485901"/>
                  </a:cubicBezTo>
                  <a:cubicBezTo>
                    <a:pt x="9013" y="1305097"/>
                    <a:pt x="27276" y="1129163"/>
                    <a:pt x="80848" y="957490"/>
                  </a:cubicBezTo>
                  <a:cubicBezTo>
                    <a:pt x="133202" y="791297"/>
                    <a:pt x="214777" y="641540"/>
                    <a:pt x="326182" y="507002"/>
                  </a:cubicBezTo>
                  <a:cubicBezTo>
                    <a:pt x="438195" y="371247"/>
                    <a:pt x="570298" y="262886"/>
                    <a:pt x="723099" y="180093"/>
                  </a:cubicBez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F4975CF5-FB18-4BCB-9CA3-EDBAE17BEE13}"/>
                </a:ext>
              </a:extLst>
            </p:cNvPr>
            <p:cNvSpPr/>
            <p:nvPr/>
          </p:nvSpPr>
          <p:spPr>
            <a:xfrm>
              <a:off x="8574898" y="3500498"/>
              <a:ext cx="3054503" cy="3053895"/>
            </a:xfrm>
            <a:custGeom>
              <a:avLst/>
              <a:gdLst>
                <a:gd name="connsiteX0" fmla="*/ 1381489 w 3054503"/>
                <a:gd name="connsiteY0" fmla="*/ 7507 h 3053895"/>
                <a:gd name="connsiteX1" fmla="*/ 801333 w 3054503"/>
                <a:gd name="connsiteY1" fmla="*/ 183441 h 3053895"/>
                <a:gd name="connsiteX2" fmla="*/ 349627 w 3054503"/>
                <a:gd name="connsiteY2" fmla="*/ 554789 h 3053895"/>
                <a:gd name="connsiteX3" fmla="*/ 69594 w 3054503"/>
                <a:gd name="connsiteY3" fmla="*/ 1069199 h 3053895"/>
                <a:gd name="connsiteX4" fmla="*/ 6891 w 3054503"/>
                <a:gd name="connsiteY4" fmla="*/ 1671879 h 3053895"/>
                <a:gd name="connsiteX5" fmla="*/ 182824 w 3054503"/>
                <a:gd name="connsiteY5" fmla="*/ 2252035 h 3053895"/>
                <a:gd name="connsiteX6" fmla="*/ 554782 w 3054503"/>
                <a:gd name="connsiteY6" fmla="*/ 2704350 h 3053895"/>
                <a:gd name="connsiteX7" fmla="*/ 1069191 w 3054503"/>
                <a:gd name="connsiteY7" fmla="*/ 2983774 h 3053895"/>
                <a:gd name="connsiteX8" fmla="*/ 1672480 w 3054503"/>
                <a:gd name="connsiteY8" fmla="*/ 3047086 h 3053895"/>
                <a:gd name="connsiteX9" fmla="*/ 2252636 w 3054503"/>
                <a:gd name="connsiteY9" fmla="*/ 2871152 h 3053895"/>
                <a:gd name="connsiteX10" fmla="*/ 2704342 w 3054503"/>
                <a:gd name="connsiteY10" fmla="*/ 2499195 h 3053895"/>
                <a:gd name="connsiteX11" fmla="*/ 2983766 w 3054503"/>
                <a:gd name="connsiteY11" fmla="*/ 1984786 h 3053895"/>
                <a:gd name="connsiteX12" fmla="*/ 3047078 w 3054503"/>
                <a:gd name="connsiteY12" fmla="*/ 1382105 h 3053895"/>
                <a:gd name="connsiteX13" fmla="*/ 2871144 w 3054503"/>
                <a:gd name="connsiteY13" fmla="*/ 801949 h 3053895"/>
                <a:gd name="connsiteX14" fmla="*/ 2499187 w 3054503"/>
                <a:gd name="connsiteY14" fmla="*/ 350243 h 3053895"/>
                <a:gd name="connsiteX15" fmla="*/ 1984169 w 3054503"/>
                <a:gd name="connsiteY15" fmla="*/ 70210 h 3053895"/>
                <a:gd name="connsiteX16" fmla="*/ 1381489 w 3054503"/>
                <a:gd name="connsiteY16" fmla="*/ 7507 h 3053895"/>
                <a:gd name="connsiteX17" fmla="*/ 818379 w 3054503"/>
                <a:gd name="connsiteY17" fmla="*/ 215097 h 3053895"/>
                <a:gd name="connsiteX18" fmla="*/ 1384533 w 3054503"/>
                <a:gd name="connsiteY18" fmla="*/ 43424 h 3053895"/>
                <a:gd name="connsiteX19" fmla="*/ 1973212 w 3054503"/>
                <a:gd name="connsiteY19" fmla="*/ 104910 h 3053895"/>
                <a:gd name="connsiteX20" fmla="*/ 2475445 w 3054503"/>
                <a:gd name="connsiteY20" fmla="*/ 378247 h 3053895"/>
                <a:gd name="connsiteX21" fmla="*/ 2838271 w 3054503"/>
                <a:gd name="connsiteY21" fmla="*/ 818995 h 3053895"/>
                <a:gd name="connsiteX22" fmla="*/ 3009944 w 3054503"/>
                <a:gd name="connsiteY22" fmla="*/ 1385758 h 3053895"/>
                <a:gd name="connsiteX23" fmla="*/ 2948458 w 3054503"/>
                <a:gd name="connsiteY23" fmla="*/ 1974437 h 3053895"/>
                <a:gd name="connsiteX24" fmla="*/ 2675730 w 3054503"/>
                <a:gd name="connsiteY24" fmla="*/ 2476062 h 3053895"/>
                <a:gd name="connsiteX25" fmla="*/ 2234373 w 3054503"/>
                <a:gd name="connsiteY25" fmla="*/ 2838888 h 3053895"/>
                <a:gd name="connsiteX26" fmla="*/ 1668219 w 3054503"/>
                <a:gd name="connsiteY26" fmla="*/ 3010560 h 3053895"/>
                <a:gd name="connsiteX27" fmla="*/ 1079540 w 3054503"/>
                <a:gd name="connsiteY27" fmla="*/ 2949074 h 3053895"/>
                <a:gd name="connsiteX28" fmla="*/ 577915 w 3054503"/>
                <a:gd name="connsiteY28" fmla="*/ 2676346 h 3053895"/>
                <a:gd name="connsiteX29" fmla="*/ 215089 w 3054503"/>
                <a:gd name="connsiteY29" fmla="*/ 2234990 h 3053895"/>
                <a:gd name="connsiteX30" fmla="*/ 43417 w 3054503"/>
                <a:gd name="connsiteY30" fmla="*/ 1668835 h 3053895"/>
                <a:gd name="connsiteX31" fmla="*/ 104902 w 3054503"/>
                <a:gd name="connsiteY31" fmla="*/ 1080156 h 3053895"/>
                <a:gd name="connsiteX32" fmla="*/ 378239 w 3054503"/>
                <a:gd name="connsiteY32" fmla="*/ 578531 h 3053895"/>
                <a:gd name="connsiteX33" fmla="*/ 818379 w 3054503"/>
                <a:gd name="connsiteY33" fmla="*/ 215097 h 3053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054503" h="3053895">
                  <a:moveTo>
                    <a:pt x="1381489" y="7507"/>
                  </a:moveTo>
                  <a:cubicBezTo>
                    <a:pt x="1175117" y="26987"/>
                    <a:pt x="982137" y="86038"/>
                    <a:pt x="801333" y="183441"/>
                  </a:cubicBezTo>
                  <a:cubicBezTo>
                    <a:pt x="626617" y="277800"/>
                    <a:pt x="476251" y="401380"/>
                    <a:pt x="349627" y="554789"/>
                  </a:cubicBezTo>
                  <a:cubicBezTo>
                    <a:pt x="222394" y="708808"/>
                    <a:pt x="128644" y="880480"/>
                    <a:pt x="69594" y="1069199"/>
                  </a:cubicBezTo>
                  <a:cubicBezTo>
                    <a:pt x="8108" y="1265222"/>
                    <a:pt x="-13199" y="1466115"/>
                    <a:pt x="6891" y="1671879"/>
                  </a:cubicBezTo>
                  <a:cubicBezTo>
                    <a:pt x="26371" y="1878251"/>
                    <a:pt x="85422" y="2071231"/>
                    <a:pt x="182824" y="2252035"/>
                  </a:cubicBezTo>
                  <a:cubicBezTo>
                    <a:pt x="277184" y="2426751"/>
                    <a:pt x="400764" y="2577117"/>
                    <a:pt x="554782" y="2704350"/>
                  </a:cubicBezTo>
                  <a:cubicBezTo>
                    <a:pt x="708192" y="2830973"/>
                    <a:pt x="879864" y="2924115"/>
                    <a:pt x="1069191" y="2983774"/>
                  </a:cubicBezTo>
                  <a:cubicBezTo>
                    <a:pt x="1265214" y="3045260"/>
                    <a:pt x="1466108" y="3066567"/>
                    <a:pt x="1672480" y="3047086"/>
                  </a:cubicBezTo>
                  <a:cubicBezTo>
                    <a:pt x="1878853" y="3027606"/>
                    <a:pt x="2071832" y="2968555"/>
                    <a:pt x="2252636" y="2871152"/>
                  </a:cubicBezTo>
                  <a:cubicBezTo>
                    <a:pt x="2427353" y="2776793"/>
                    <a:pt x="2577718" y="2652604"/>
                    <a:pt x="2704342" y="2499195"/>
                  </a:cubicBezTo>
                  <a:cubicBezTo>
                    <a:pt x="2830966" y="2345785"/>
                    <a:pt x="2924108" y="2174113"/>
                    <a:pt x="2983766" y="1984786"/>
                  </a:cubicBezTo>
                  <a:cubicBezTo>
                    <a:pt x="3045253" y="1788762"/>
                    <a:pt x="3066559" y="1587869"/>
                    <a:pt x="3047078" y="1382105"/>
                  </a:cubicBezTo>
                  <a:cubicBezTo>
                    <a:pt x="3027598" y="1175733"/>
                    <a:pt x="2968547" y="982753"/>
                    <a:pt x="2871144" y="801949"/>
                  </a:cubicBezTo>
                  <a:cubicBezTo>
                    <a:pt x="2776785" y="627233"/>
                    <a:pt x="2653206" y="476867"/>
                    <a:pt x="2499187" y="350243"/>
                  </a:cubicBezTo>
                  <a:cubicBezTo>
                    <a:pt x="2345169" y="223011"/>
                    <a:pt x="2173496" y="129869"/>
                    <a:pt x="1984169" y="70210"/>
                  </a:cubicBezTo>
                  <a:cubicBezTo>
                    <a:pt x="1788755" y="8724"/>
                    <a:pt x="1587253" y="-12582"/>
                    <a:pt x="1381489" y="7507"/>
                  </a:cubicBezTo>
                  <a:moveTo>
                    <a:pt x="818379" y="215097"/>
                  </a:moveTo>
                  <a:cubicBezTo>
                    <a:pt x="994921" y="120129"/>
                    <a:pt x="1183639" y="62905"/>
                    <a:pt x="1384533" y="43424"/>
                  </a:cubicBezTo>
                  <a:cubicBezTo>
                    <a:pt x="1586035" y="24552"/>
                    <a:pt x="1782058" y="44642"/>
                    <a:pt x="1973212" y="104910"/>
                  </a:cubicBezTo>
                  <a:cubicBezTo>
                    <a:pt x="2158277" y="162743"/>
                    <a:pt x="2325688" y="254058"/>
                    <a:pt x="2475445" y="378247"/>
                  </a:cubicBezTo>
                  <a:cubicBezTo>
                    <a:pt x="2625203" y="501827"/>
                    <a:pt x="2746347" y="649149"/>
                    <a:pt x="2838271" y="818995"/>
                  </a:cubicBezTo>
                  <a:cubicBezTo>
                    <a:pt x="2933239" y="995538"/>
                    <a:pt x="2990463" y="1184256"/>
                    <a:pt x="3009944" y="1385758"/>
                  </a:cubicBezTo>
                  <a:cubicBezTo>
                    <a:pt x="3029424" y="1587260"/>
                    <a:pt x="3008727" y="1783284"/>
                    <a:pt x="2948458" y="1974437"/>
                  </a:cubicBezTo>
                  <a:cubicBezTo>
                    <a:pt x="2890017" y="2158894"/>
                    <a:pt x="2799310" y="2326305"/>
                    <a:pt x="2675730" y="2476062"/>
                  </a:cubicBezTo>
                  <a:cubicBezTo>
                    <a:pt x="2552150" y="2625819"/>
                    <a:pt x="2404828" y="2746964"/>
                    <a:pt x="2234373" y="2838888"/>
                  </a:cubicBezTo>
                  <a:cubicBezTo>
                    <a:pt x="2057830" y="2933855"/>
                    <a:pt x="1869112" y="2991080"/>
                    <a:pt x="1668219" y="3010560"/>
                  </a:cubicBezTo>
                  <a:cubicBezTo>
                    <a:pt x="1466717" y="3030041"/>
                    <a:pt x="1270693" y="3009343"/>
                    <a:pt x="1079540" y="2949074"/>
                  </a:cubicBezTo>
                  <a:cubicBezTo>
                    <a:pt x="895083" y="2891241"/>
                    <a:pt x="727672" y="2799926"/>
                    <a:pt x="577915" y="2676346"/>
                  </a:cubicBezTo>
                  <a:cubicBezTo>
                    <a:pt x="428158" y="2552767"/>
                    <a:pt x="307013" y="2405445"/>
                    <a:pt x="215089" y="2234990"/>
                  </a:cubicBezTo>
                  <a:cubicBezTo>
                    <a:pt x="120121" y="2058447"/>
                    <a:pt x="62897" y="1869729"/>
                    <a:pt x="43417" y="1668835"/>
                  </a:cubicBezTo>
                  <a:cubicBezTo>
                    <a:pt x="23936" y="1467333"/>
                    <a:pt x="44634" y="1271310"/>
                    <a:pt x="104902" y="1080156"/>
                  </a:cubicBezTo>
                  <a:cubicBezTo>
                    <a:pt x="162735" y="895700"/>
                    <a:pt x="254050" y="728288"/>
                    <a:pt x="378239" y="578531"/>
                  </a:cubicBezTo>
                  <a:cubicBezTo>
                    <a:pt x="501210" y="428166"/>
                    <a:pt x="647923" y="307630"/>
                    <a:pt x="818379" y="215097"/>
                  </a:cubicBez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6A14AE2D-2172-42BC-AB22-2E801912B639}"/>
                </a:ext>
              </a:extLst>
            </p:cNvPr>
            <p:cNvSpPr/>
            <p:nvPr/>
          </p:nvSpPr>
          <p:spPr>
            <a:xfrm>
              <a:off x="1026460" y="4662348"/>
              <a:ext cx="942837" cy="2004249"/>
            </a:xfrm>
            <a:custGeom>
              <a:avLst/>
              <a:gdLst>
                <a:gd name="connsiteX0" fmla="*/ 241566 w 942837"/>
                <a:gd name="connsiteY0" fmla="*/ 414691 h 2004249"/>
                <a:gd name="connsiteX1" fmla="*/ 238220 w 942837"/>
                <a:gd name="connsiteY1" fmla="*/ 425567 h 2004249"/>
                <a:gd name="connsiteX2" fmla="*/ -209 w 942837"/>
                <a:gd name="connsiteY2" fmla="*/ 1940632 h 2004249"/>
                <a:gd name="connsiteX3" fmla="*/ 942628 w 942837"/>
                <a:gd name="connsiteY3" fmla="*/ 1900476 h 2004249"/>
                <a:gd name="connsiteX4" fmla="*/ 750213 w 942837"/>
                <a:gd name="connsiteY4" fmla="*/ 438953 h 2004249"/>
                <a:gd name="connsiteX5" fmla="*/ 725115 w 942837"/>
                <a:gd name="connsiteY5" fmla="*/ 364496 h 2004249"/>
                <a:gd name="connsiteX6" fmla="*/ 591261 w 942837"/>
                <a:gd name="connsiteY6" fmla="*/ 90931 h 2004249"/>
                <a:gd name="connsiteX7" fmla="*/ 492543 w 942837"/>
                <a:gd name="connsiteY7" fmla="*/ -257 h 2004249"/>
                <a:gd name="connsiteX8" fmla="*/ 392989 w 942837"/>
                <a:gd name="connsiteY8" fmla="*/ 90931 h 2004249"/>
                <a:gd name="connsiteX9" fmla="*/ 259134 w 942837"/>
                <a:gd name="connsiteY9" fmla="*/ 364496 h 2004249"/>
                <a:gd name="connsiteX10" fmla="*/ 253278 w 942837"/>
                <a:gd name="connsiteY10" fmla="*/ 382065 h 2004249"/>
                <a:gd name="connsiteX11" fmla="*/ 241566 w 942837"/>
                <a:gd name="connsiteY11" fmla="*/ 414691 h 2004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42837" h="2004249">
                  <a:moveTo>
                    <a:pt x="241566" y="414691"/>
                  </a:moveTo>
                  <a:lnTo>
                    <a:pt x="238220" y="425567"/>
                  </a:lnTo>
                  <a:cubicBezTo>
                    <a:pt x="164600" y="654793"/>
                    <a:pt x="85124" y="1160093"/>
                    <a:pt x="-209" y="1940632"/>
                  </a:cubicBezTo>
                  <a:cubicBezTo>
                    <a:pt x="347813" y="2036840"/>
                    <a:pt x="662371" y="2023455"/>
                    <a:pt x="942628" y="1900476"/>
                  </a:cubicBezTo>
                  <a:cubicBezTo>
                    <a:pt x="886577" y="1157584"/>
                    <a:pt x="822160" y="669851"/>
                    <a:pt x="750213" y="438953"/>
                  </a:cubicBezTo>
                  <a:lnTo>
                    <a:pt x="725115" y="364496"/>
                  </a:lnTo>
                  <a:cubicBezTo>
                    <a:pt x="685795" y="253229"/>
                    <a:pt x="640619" y="162041"/>
                    <a:pt x="591261" y="90931"/>
                  </a:cubicBezTo>
                  <a:cubicBezTo>
                    <a:pt x="546921" y="29860"/>
                    <a:pt x="514294" y="-1094"/>
                    <a:pt x="492543" y="-257"/>
                  </a:cubicBezTo>
                  <a:cubicBezTo>
                    <a:pt x="469955" y="-1094"/>
                    <a:pt x="437328" y="29023"/>
                    <a:pt x="392989" y="90931"/>
                  </a:cubicBezTo>
                  <a:cubicBezTo>
                    <a:pt x="343630" y="162041"/>
                    <a:pt x="298454" y="253229"/>
                    <a:pt x="259134" y="364496"/>
                  </a:cubicBezTo>
                  <a:lnTo>
                    <a:pt x="253278" y="382065"/>
                  </a:lnTo>
                  <a:cubicBezTo>
                    <a:pt x="249095" y="392104"/>
                    <a:pt x="245749" y="403816"/>
                    <a:pt x="241566" y="414691"/>
                  </a:cubicBez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1E75DB18-E3F8-4E46-80CF-669C82CEF54D}"/>
                </a:ext>
              </a:extLst>
            </p:cNvPr>
            <p:cNvSpPr/>
            <p:nvPr/>
          </p:nvSpPr>
          <p:spPr>
            <a:xfrm>
              <a:off x="1245040" y="5026475"/>
              <a:ext cx="44341" cy="61910"/>
            </a:xfrm>
            <a:custGeom>
              <a:avLst/>
              <a:gdLst>
                <a:gd name="connsiteX0" fmla="*/ 38294 w 44341"/>
                <a:gd name="connsiteY0" fmla="*/ 17341 h 61910"/>
                <a:gd name="connsiteX1" fmla="*/ 44151 w 44341"/>
                <a:gd name="connsiteY1" fmla="*/ -228 h 61910"/>
                <a:gd name="connsiteX2" fmla="*/ 24072 w 44341"/>
                <a:gd name="connsiteY2" fmla="*/ 12322 h 61910"/>
                <a:gd name="connsiteX3" fmla="*/ 12359 w 44341"/>
                <a:gd name="connsiteY3" fmla="*/ 21524 h 61910"/>
                <a:gd name="connsiteX4" fmla="*/ 11522 w 44341"/>
                <a:gd name="connsiteY4" fmla="*/ 21524 h 61910"/>
                <a:gd name="connsiteX5" fmla="*/ 10686 w 44341"/>
                <a:gd name="connsiteY5" fmla="*/ 22361 h 61910"/>
                <a:gd name="connsiteX6" fmla="*/ -191 w 44341"/>
                <a:gd name="connsiteY6" fmla="*/ 43277 h 61910"/>
                <a:gd name="connsiteX7" fmla="*/ 11522 w 44341"/>
                <a:gd name="connsiteY7" fmla="*/ 57500 h 61910"/>
                <a:gd name="connsiteX8" fmla="*/ 21562 w 44341"/>
                <a:gd name="connsiteY8" fmla="*/ 61683 h 61910"/>
                <a:gd name="connsiteX9" fmla="*/ 24072 w 44341"/>
                <a:gd name="connsiteY9" fmla="*/ 61683 h 61910"/>
                <a:gd name="connsiteX10" fmla="*/ 27418 w 44341"/>
                <a:gd name="connsiteY10" fmla="*/ 50806 h 61910"/>
                <a:gd name="connsiteX11" fmla="*/ 25745 w 44341"/>
                <a:gd name="connsiteY11" fmla="*/ 50806 h 61910"/>
                <a:gd name="connsiteX12" fmla="*/ 22398 w 44341"/>
                <a:gd name="connsiteY12" fmla="*/ 49970 h 61910"/>
                <a:gd name="connsiteX13" fmla="*/ 14032 w 44341"/>
                <a:gd name="connsiteY13" fmla="*/ 40767 h 61910"/>
                <a:gd name="connsiteX14" fmla="*/ 19052 w 44341"/>
                <a:gd name="connsiteY14" fmla="*/ 30728 h 61910"/>
                <a:gd name="connsiteX15" fmla="*/ 35784 w 44341"/>
                <a:gd name="connsiteY15" fmla="*/ 19852 h 61910"/>
                <a:gd name="connsiteX16" fmla="*/ 38294 w 44341"/>
                <a:gd name="connsiteY16" fmla="*/ 17341 h 61910"/>
                <a:gd name="connsiteX17" fmla="*/ 38294 w 44341"/>
                <a:gd name="connsiteY17" fmla="*/ 17341 h 6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341" h="61910">
                  <a:moveTo>
                    <a:pt x="38294" y="17341"/>
                  </a:moveTo>
                  <a:lnTo>
                    <a:pt x="44151" y="-228"/>
                  </a:lnTo>
                  <a:cubicBezTo>
                    <a:pt x="38294" y="3119"/>
                    <a:pt x="31601" y="7302"/>
                    <a:pt x="24072" y="12322"/>
                  </a:cubicBezTo>
                  <a:cubicBezTo>
                    <a:pt x="19889" y="15668"/>
                    <a:pt x="15705" y="18178"/>
                    <a:pt x="12359" y="21524"/>
                  </a:cubicBezTo>
                  <a:lnTo>
                    <a:pt x="11522" y="21524"/>
                  </a:lnTo>
                  <a:cubicBezTo>
                    <a:pt x="11522" y="22361"/>
                    <a:pt x="10686" y="22361"/>
                    <a:pt x="10686" y="22361"/>
                  </a:cubicBezTo>
                  <a:cubicBezTo>
                    <a:pt x="3156" y="29891"/>
                    <a:pt x="-191" y="36584"/>
                    <a:pt x="-191" y="43277"/>
                  </a:cubicBezTo>
                  <a:cubicBezTo>
                    <a:pt x="-191" y="49133"/>
                    <a:pt x="3993" y="53317"/>
                    <a:pt x="11522" y="57500"/>
                  </a:cubicBezTo>
                  <a:cubicBezTo>
                    <a:pt x="14869" y="59173"/>
                    <a:pt x="18215" y="60009"/>
                    <a:pt x="21562" y="61683"/>
                  </a:cubicBezTo>
                  <a:cubicBezTo>
                    <a:pt x="22398" y="61683"/>
                    <a:pt x="23235" y="61683"/>
                    <a:pt x="24072" y="61683"/>
                  </a:cubicBezTo>
                  <a:lnTo>
                    <a:pt x="27418" y="50806"/>
                  </a:lnTo>
                  <a:cubicBezTo>
                    <a:pt x="26582" y="50806"/>
                    <a:pt x="26582" y="50806"/>
                    <a:pt x="25745" y="50806"/>
                  </a:cubicBezTo>
                  <a:cubicBezTo>
                    <a:pt x="24072" y="50806"/>
                    <a:pt x="23235" y="49970"/>
                    <a:pt x="22398" y="49970"/>
                  </a:cubicBezTo>
                  <a:cubicBezTo>
                    <a:pt x="16542" y="47460"/>
                    <a:pt x="14032" y="44113"/>
                    <a:pt x="14032" y="40767"/>
                  </a:cubicBezTo>
                  <a:cubicBezTo>
                    <a:pt x="14032" y="37420"/>
                    <a:pt x="15705" y="34074"/>
                    <a:pt x="19052" y="30728"/>
                  </a:cubicBezTo>
                  <a:cubicBezTo>
                    <a:pt x="23235" y="27381"/>
                    <a:pt x="28255" y="23198"/>
                    <a:pt x="35784" y="19852"/>
                  </a:cubicBezTo>
                  <a:cubicBezTo>
                    <a:pt x="36621" y="18178"/>
                    <a:pt x="37458" y="18178"/>
                    <a:pt x="38294" y="17341"/>
                  </a:cubicBezTo>
                  <a:lnTo>
                    <a:pt x="38294" y="17341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4990FC8D-4DF5-4423-88D6-422D032A1C59}"/>
                </a:ext>
              </a:extLst>
            </p:cNvPr>
            <p:cNvSpPr/>
            <p:nvPr/>
          </p:nvSpPr>
          <p:spPr>
            <a:xfrm>
              <a:off x="1244203" y="5047089"/>
              <a:ext cx="44341" cy="61910"/>
            </a:xfrm>
            <a:custGeom>
              <a:avLst/>
              <a:gdLst>
                <a:gd name="connsiteX0" fmla="*/ 27418 w 44341"/>
                <a:gd name="connsiteY0" fmla="*/ 49971 h 61910"/>
                <a:gd name="connsiteX1" fmla="*/ 25745 w 44341"/>
                <a:gd name="connsiteY1" fmla="*/ 49134 h 61910"/>
                <a:gd name="connsiteX2" fmla="*/ 22398 w 44341"/>
                <a:gd name="connsiteY2" fmla="*/ 48298 h 61910"/>
                <a:gd name="connsiteX3" fmla="*/ 14032 w 44341"/>
                <a:gd name="connsiteY3" fmla="*/ 39932 h 61910"/>
                <a:gd name="connsiteX4" fmla="*/ 19052 w 44341"/>
                <a:gd name="connsiteY4" fmla="*/ 29055 h 61910"/>
                <a:gd name="connsiteX5" fmla="*/ 35784 w 44341"/>
                <a:gd name="connsiteY5" fmla="*/ 18179 h 61910"/>
                <a:gd name="connsiteX6" fmla="*/ 38294 w 44341"/>
                <a:gd name="connsiteY6" fmla="*/ 17343 h 61910"/>
                <a:gd name="connsiteX7" fmla="*/ 38294 w 44341"/>
                <a:gd name="connsiteY7" fmla="*/ 17343 h 61910"/>
                <a:gd name="connsiteX8" fmla="*/ 44151 w 44341"/>
                <a:gd name="connsiteY8" fmla="*/ -227 h 61910"/>
                <a:gd name="connsiteX9" fmla="*/ 24072 w 44341"/>
                <a:gd name="connsiteY9" fmla="*/ 12322 h 61910"/>
                <a:gd name="connsiteX10" fmla="*/ 12359 w 44341"/>
                <a:gd name="connsiteY10" fmla="*/ 21526 h 61910"/>
                <a:gd name="connsiteX11" fmla="*/ 11522 w 44341"/>
                <a:gd name="connsiteY11" fmla="*/ 21526 h 61910"/>
                <a:gd name="connsiteX12" fmla="*/ 10686 w 44341"/>
                <a:gd name="connsiteY12" fmla="*/ 22362 h 61910"/>
                <a:gd name="connsiteX13" fmla="*/ -191 w 44341"/>
                <a:gd name="connsiteY13" fmla="*/ 43278 h 61910"/>
                <a:gd name="connsiteX14" fmla="*/ 11522 w 44341"/>
                <a:gd name="connsiteY14" fmla="*/ 56664 h 61910"/>
                <a:gd name="connsiteX15" fmla="*/ 21562 w 44341"/>
                <a:gd name="connsiteY15" fmla="*/ 60847 h 61910"/>
                <a:gd name="connsiteX16" fmla="*/ 24072 w 44341"/>
                <a:gd name="connsiteY16" fmla="*/ 61684 h 61910"/>
                <a:gd name="connsiteX17" fmla="*/ 27418 w 44341"/>
                <a:gd name="connsiteY17" fmla="*/ 49971 h 61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341" h="61910">
                  <a:moveTo>
                    <a:pt x="27418" y="49971"/>
                  </a:moveTo>
                  <a:cubicBezTo>
                    <a:pt x="26581" y="49971"/>
                    <a:pt x="26581" y="49971"/>
                    <a:pt x="25745" y="49134"/>
                  </a:cubicBezTo>
                  <a:cubicBezTo>
                    <a:pt x="24072" y="49134"/>
                    <a:pt x="23235" y="48298"/>
                    <a:pt x="22398" y="48298"/>
                  </a:cubicBezTo>
                  <a:cubicBezTo>
                    <a:pt x="16542" y="45787"/>
                    <a:pt x="14032" y="43278"/>
                    <a:pt x="14032" y="39932"/>
                  </a:cubicBezTo>
                  <a:cubicBezTo>
                    <a:pt x="14032" y="36585"/>
                    <a:pt x="15705" y="33238"/>
                    <a:pt x="19052" y="29055"/>
                  </a:cubicBezTo>
                  <a:cubicBezTo>
                    <a:pt x="23235" y="25709"/>
                    <a:pt x="28255" y="21526"/>
                    <a:pt x="35784" y="18179"/>
                  </a:cubicBezTo>
                  <a:cubicBezTo>
                    <a:pt x="36621" y="17343"/>
                    <a:pt x="37458" y="17343"/>
                    <a:pt x="38294" y="17343"/>
                  </a:cubicBezTo>
                  <a:lnTo>
                    <a:pt x="38294" y="17343"/>
                  </a:lnTo>
                  <a:lnTo>
                    <a:pt x="44151" y="-227"/>
                  </a:lnTo>
                  <a:cubicBezTo>
                    <a:pt x="38294" y="3120"/>
                    <a:pt x="31601" y="7303"/>
                    <a:pt x="24072" y="12322"/>
                  </a:cubicBezTo>
                  <a:cubicBezTo>
                    <a:pt x="19888" y="15669"/>
                    <a:pt x="15705" y="18179"/>
                    <a:pt x="12359" y="21526"/>
                  </a:cubicBezTo>
                  <a:lnTo>
                    <a:pt x="11522" y="21526"/>
                  </a:lnTo>
                  <a:cubicBezTo>
                    <a:pt x="11522" y="22362"/>
                    <a:pt x="10686" y="22362"/>
                    <a:pt x="10686" y="22362"/>
                  </a:cubicBezTo>
                  <a:cubicBezTo>
                    <a:pt x="3156" y="29892"/>
                    <a:pt x="-191" y="36585"/>
                    <a:pt x="-191" y="43278"/>
                  </a:cubicBezTo>
                  <a:cubicBezTo>
                    <a:pt x="-191" y="49134"/>
                    <a:pt x="3993" y="53317"/>
                    <a:pt x="11522" y="56664"/>
                  </a:cubicBezTo>
                  <a:cubicBezTo>
                    <a:pt x="14869" y="58337"/>
                    <a:pt x="18215" y="59174"/>
                    <a:pt x="21562" y="60847"/>
                  </a:cubicBezTo>
                  <a:cubicBezTo>
                    <a:pt x="22398" y="60847"/>
                    <a:pt x="23235" y="60847"/>
                    <a:pt x="24072" y="61684"/>
                  </a:cubicBezTo>
                  <a:lnTo>
                    <a:pt x="27418" y="49971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0BDA39B1-AAC1-4CF2-9894-024EDE8E32A6}"/>
                </a:ext>
              </a:extLst>
            </p:cNvPr>
            <p:cNvSpPr/>
            <p:nvPr/>
          </p:nvSpPr>
          <p:spPr>
            <a:xfrm rot="10800000" flipV="1">
              <a:off x="1747320" y="5028985"/>
              <a:ext cx="44341" cy="61073"/>
            </a:xfrm>
            <a:custGeom>
              <a:avLst/>
              <a:gdLst>
                <a:gd name="connsiteX0" fmla="*/ 24158 w 44341"/>
                <a:gd name="connsiteY0" fmla="*/ 48296 h 61073"/>
                <a:gd name="connsiteX1" fmla="*/ 20811 w 44341"/>
                <a:gd name="connsiteY1" fmla="*/ 47460 h 61073"/>
                <a:gd name="connsiteX2" fmla="*/ 12445 w 44341"/>
                <a:gd name="connsiteY2" fmla="*/ 38257 h 61073"/>
                <a:gd name="connsiteX3" fmla="*/ 18301 w 44341"/>
                <a:gd name="connsiteY3" fmla="*/ 28218 h 61073"/>
                <a:gd name="connsiteX4" fmla="*/ 35034 w 44341"/>
                <a:gd name="connsiteY4" fmla="*/ 17342 h 61073"/>
                <a:gd name="connsiteX5" fmla="*/ 37544 w 44341"/>
                <a:gd name="connsiteY5" fmla="*/ 16505 h 61073"/>
                <a:gd name="connsiteX6" fmla="*/ 38381 w 44341"/>
                <a:gd name="connsiteY6" fmla="*/ 16505 h 61073"/>
                <a:gd name="connsiteX7" fmla="*/ 44237 w 44341"/>
                <a:gd name="connsiteY7" fmla="*/ -228 h 61073"/>
                <a:gd name="connsiteX8" fmla="*/ 24158 w 44341"/>
                <a:gd name="connsiteY8" fmla="*/ 11485 h 61073"/>
                <a:gd name="connsiteX9" fmla="*/ 12445 w 44341"/>
                <a:gd name="connsiteY9" fmla="*/ 20688 h 61073"/>
                <a:gd name="connsiteX10" fmla="*/ 12445 w 44341"/>
                <a:gd name="connsiteY10" fmla="*/ 20688 h 61073"/>
                <a:gd name="connsiteX11" fmla="*/ 11609 w 44341"/>
                <a:gd name="connsiteY11" fmla="*/ 21525 h 61073"/>
                <a:gd name="connsiteX12" fmla="*/ -104 w 44341"/>
                <a:gd name="connsiteY12" fmla="*/ 42440 h 61073"/>
                <a:gd name="connsiteX13" fmla="*/ 11609 w 44341"/>
                <a:gd name="connsiteY13" fmla="*/ 56663 h 61073"/>
                <a:gd name="connsiteX14" fmla="*/ 21648 w 44341"/>
                <a:gd name="connsiteY14" fmla="*/ 60846 h 61073"/>
                <a:gd name="connsiteX15" fmla="*/ 24158 w 44341"/>
                <a:gd name="connsiteY15" fmla="*/ 60846 h 61073"/>
                <a:gd name="connsiteX16" fmla="*/ 27504 w 44341"/>
                <a:gd name="connsiteY16" fmla="*/ 49970 h 61073"/>
                <a:gd name="connsiteX17" fmla="*/ 24158 w 44341"/>
                <a:gd name="connsiteY17" fmla="*/ 48296 h 6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4341" h="61073">
                  <a:moveTo>
                    <a:pt x="24158" y="48296"/>
                  </a:moveTo>
                  <a:cubicBezTo>
                    <a:pt x="22485" y="48296"/>
                    <a:pt x="21648" y="47460"/>
                    <a:pt x="20811" y="47460"/>
                  </a:cubicBezTo>
                  <a:cubicBezTo>
                    <a:pt x="14955" y="44950"/>
                    <a:pt x="12445" y="41603"/>
                    <a:pt x="12445" y="38257"/>
                  </a:cubicBezTo>
                  <a:cubicBezTo>
                    <a:pt x="12445" y="34911"/>
                    <a:pt x="14118" y="31564"/>
                    <a:pt x="18301" y="28218"/>
                  </a:cubicBezTo>
                  <a:cubicBezTo>
                    <a:pt x="21648" y="24871"/>
                    <a:pt x="27504" y="20688"/>
                    <a:pt x="35034" y="17342"/>
                  </a:cubicBezTo>
                  <a:cubicBezTo>
                    <a:pt x="35871" y="16505"/>
                    <a:pt x="36707" y="16505"/>
                    <a:pt x="37544" y="16505"/>
                  </a:cubicBezTo>
                  <a:lnTo>
                    <a:pt x="38381" y="16505"/>
                  </a:lnTo>
                  <a:lnTo>
                    <a:pt x="44237" y="-228"/>
                  </a:lnTo>
                  <a:cubicBezTo>
                    <a:pt x="37544" y="3119"/>
                    <a:pt x="30851" y="6465"/>
                    <a:pt x="24158" y="11485"/>
                  </a:cubicBezTo>
                  <a:cubicBezTo>
                    <a:pt x="19975" y="14831"/>
                    <a:pt x="15792" y="17342"/>
                    <a:pt x="12445" y="20688"/>
                  </a:cubicBezTo>
                  <a:lnTo>
                    <a:pt x="12445" y="20688"/>
                  </a:lnTo>
                  <a:cubicBezTo>
                    <a:pt x="11609" y="20688"/>
                    <a:pt x="11609" y="21525"/>
                    <a:pt x="11609" y="21525"/>
                  </a:cubicBezTo>
                  <a:cubicBezTo>
                    <a:pt x="4079" y="29054"/>
                    <a:pt x="-104" y="35747"/>
                    <a:pt x="-104" y="42440"/>
                  </a:cubicBezTo>
                  <a:cubicBezTo>
                    <a:pt x="-104" y="48296"/>
                    <a:pt x="4079" y="52479"/>
                    <a:pt x="11609" y="56663"/>
                  </a:cubicBezTo>
                  <a:cubicBezTo>
                    <a:pt x="14955" y="58336"/>
                    <a:pt x="18301" y="59173"/>
                    <a:pt x="21648" y="60846"/>
                  </a:cubicBezTo>
                  <a:cubicBezTo>
                    <a:pt x="22485" y="60846"/>
                    <a:pt x="23321" y="60846"/>
                    <a:pt x="24158" y="60846"/>
                  </a:cubicBezTo>
                  <a:lnTo>
                    <a:pt x="27504" y="49970"/>
                  </a:lnTo>
                  <a:cubicBezTo>
                    <a:pt x="24994" y="48296"/>
                    <a:pt x="24994" y="48296"/>
                    <a:pt x="24158" y="48296"/>
                  </a:cubicBez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696C52B9-AB74-43EA-B919-EC38E5DBCF4F}"/>
                </a:ext>
              </a:extLst>
            </p:cNvPr>
            <p:cNvSpPr/>
            <p:nvPr/>
          </p:nvSpPr>
          <p:spPr>
            <a:xfrm rot="10800000" flipV="1">
              <a:off x="1748993" y="5047391"/>
              <a:ext cx="45177" cy="60237"/>
            </a:xfrm>
            <a:custGeom>
              <a:avLst/>
              <a:gdLst>
                <a:gd name="connsiteX0" fmla="*/ 36708 w 45177"/>
                <a:gd name="connsiteY0" fmla="*/ 17340 h 60237"/>
                <a:gd name="connsiteX1" fmla="*/ 39218 w 45177"/>
                <a:gd name="connsiteY1" fmla="*/ 16503 h 60237"/>
                <a:gd name="connsiteX2" fmla="*/ 39218 w 45177"/>
                <a:gd name="connsiteY2" fmla="*/ 16503 h 60237"/>
                <a:gd name="connsiteX3" fmla="*/ 45074 w 45177"/>
                <a:gd name="connsiteY3" fmla="*/ -229 h 60237"/>
                <a:gd name="connsiteX4" fmla="*/ 24995 w 45177"/>
                <a:gd name="connsiteY4" fmla="*/ 11484 h 60237"/>
                <a:gd name="connsiteX5" fmla="*/ 13282 w 45177"/>
                <a:gd name="connsiteY5" fmla="*/ 20686 h 60237"/>
                <a:gd name="connsiteX6" fmla="*/ 13282 w 45177"/>
                <a:gd name="connsiteY6" fmla="*/ 20686 h 60237"/>
                <a:gd name="connsiteX7" fmla="*/ 11609 w 45177"/>
                <a:gd name="connsiteY7" fmla="*/ 21523 h 60237"/>
                <a:gd name="connsiteX8" fmla="*/ -104 w 45177"/>
                <a:gd name="connsiteY8" fmla="*/ 42438 h 60237"/>
                <a:gd name="connsiteX9" fmla="*/ 11609 w 45177"/>
                <a:gd name="connsiteY9" fmla="*/ 55825 h 60237"/>
                <a:gd name="connsiteX10" fmla="*/ 21648 w 45177"/>
                <a:gd name="connsiteY10" fmla="*/ 60008 h 60237"/>
                <a:gd name="connsiteX11" fmla="*/ 24158 w 45177"/>
                <a:gd name="connsiteY11" fmla="*/ 60008 h 60237"/>
                <a:gd name="connsiteX12" fmla="*/ 27505 w 45177"/>
                <a:gd name="connsiteY12" fmla="*/ 49132 h 60237"/>
                <a:gd name="connsiteX13" fmla="*/ 25831 w 45177"/>
                <a:gd name="connsiteY13" fmla="*/ 48295 h 60237"/>
                <a:gd name="connsiteX14" fmla="*/ 22485 w 45177"/>
                <a:gd name="connsiteY14" fmla="*/ 47459 h 60237"/>
                <a:gd name="connsiteX15" fmla="*/ 14119 w 45177"/>
                <a:gd name="connsiteY15" fmla="*/ 38255 h 60237"/>
                <a:gd name="connsiteX16" fmla="*/ 19975 w 45177"/>
                <a:gd name="connsiteY16" fmla="*/ 28216 h 60237"/>
                <a:gd name="connsiteX17" fmla="*/ 36708 w 45177"/>
                <a:gd name="connsiteY17" fmla="*/ 17340 h 6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77" h="60237">
                  <a:moveTo>
                    <a:pt x="36708" y="17340"/>
                  </a:moveTo>
                  <a:cubicBezTo>
                    <a:pt x="37544" y="16503"/>
                    <a:pt x="38381" y="16503"/>
                    <a:pt x="39218" y="16503"/>
                  </a:cubicBezTo>
                  <a:lnTo>
                    <a:pt x="39218" y="16503"/>
                  </a:lnTo>
                  <a:lnTo>
                    <a:pt x="45074" y="-229"/>
                  </a:lnTo>
                  <a:cubicBezTo>
                    <a:pt x="38381" y="3117"/>
                    <a:pt x="31688" y="6464"/>
                    <a:pt x="24995" y="11484"/>
                  </a:cubicBezTo>
                  <a:cubicBezTo>
                    <a:pt x="20812" y="14830"/>
                    <a:pt x="16629" y="17340"/>
                    <a:pt x="13282" y="20686"/>
                  </a:cubicBezTo>
                  <a:lnTo>
                    <a:pt x="13282" y="20686"/>
                  </a:lnTo>
                  <a:cubicBezTo>
                    <a:pt x="12445" y="20686"/>
                    <a:pt x="12445" y="21523"/>
                    <a:pt x="11609" y="21523"/>
                  </a:cubicBezTo>
                  <a:cubicBezTo>
                    <a:pt x="4079" y="29053"/>
                    <a:pt x="-104" y="35746"/>
                    <a:pt x="-104" y="42438"/>
                  </a:cubicBezTo>
                  <a:cubicBezTo>
                    <a:pt x="-104" y="48295"/>
                    <a:pt x="4079" y="52478"/>
                    <a:pt x="11609" y="55825"/>
                  </a:cubicBezTo>
                  <a:cubicBezTo>
                    <a:pt x="14955" y="57498"/>
                    <a:pt x="18302" y="58335"/>
                    <a:pt x="21648" y="60008"/>
                  </a:cubicBezTo>
                  <a:cubicBezTo>
                    <a:pt x="22485" y="60008"/>
                    <a:pt x="22485" y="60008"/>
                    <a:pt x="24158" y="60008"/>
                  </a:cubicBezTo>
                  <a:lnTo>
                    <a:pt x="27505" y="49132"/>
                  </a:lnTo>
                  <a:cubicBezTo>
                    <a:pt x="26668" y="49132"/>
                    <a:pt x="26668" y="49132"/>
                    <a:pt x="25831" y="48295"/>
                  </a:cubicBezTo>
                  <a:cubicBezTo>
                    <a:pt x="24158" y="48295"/>
                    <a:pt x="23322" y="47459"/>
                    <a:pt x="22485" y="47459"/>
                  </a:cubicBezTo>
                  <a:cubicBezTo>
                    <a:pt x="16629" y="44949"/>
                    <a:pt x="14119" y="42438"/>
                    <a:pt x="14119" y="38255"/>
                  </a:cubicBezTo>
                  <a:cubicBezTo>
                    <a:pt x="14119" y="34909"/>
                    <a:pt x="15792" y="31562"/>
                    <a:pt x="19975" y="28216"/>
                  </a:cubicBezTo>
                  <a:cubicBezTo>
                    <a:pt x="23322" y="24870"/>
                    <a:pt x="29178" y="21523"/>
                    <a:pt x="36708" y="17340"/>
                  </a:cubicBez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64A9C4B1-CC20-4034-BECF-B18C13767B00}"/>
                </a:ext>
              </a:extLst>
            </p:cNvPr>
            <p:cNvSpPr/>
            <p:nvPr/>
          </p:nvSpPr>
          <p:spPr>
            <a:xfrm>
              <a:off x="165196" y="5253146"/>
              <a:ext cx="3883291" cy="1777612"/>
            </a:xfrm>
            <a:custGeom>
              <a:avLst/>
              <a:gdLst>
                <a:gd name="connsiteX0" fmla="*/ 521185 w 3883291"/>
                <a:gd name="connsiteY0" fmla="*/ 41881 h 1777612"/>
                <a:gd name="connsiteX1" fmla="*/ 500244 w 3883291"/>
                <a:gd name="connsiteY1" fmla="*/ 41881 h 1777612"/>
                <a:gd name="connsiteX2" fmla="*/ 418809 w 3883291"/>
                <a:gd name="connsiteY2" fmla="*/ 16287 h 1777612"/>
                <a:gd name="connsiteX3" fmla="*/ 304800 w 3883291"/>
                <a:gd name="connsiteY3" fmla="*/ 4654 h 1777612"/>
                <a:gd name="connsiteX4" fmla="*/ 6980 w 3883291"/>
                <a:gd name="connsiteY4" fmla="*/ 0 h 1777612"/>
                <a:gd name="connsiteX5" fmla="*/ 0 w 3883291"/>
                <a:gd name="connsiteY5" fmla="*/ 1777612 h 1777612"/>
                <a:gd name="connsiteX6" fmla="*/ 3883292 w 3883291"/>
                <a:gd name="connsiteY6" fmla="*/ 1777612 h 1777612"/>
                <a:gd name="connsiteX7" fmla="*/ 3880965 w 3883291"/>
                <a:gd name="connsiteY7" fmla="*/ 1121478 h 1777612"/>
                <a:gd name="connsiteX8" fmla="*/ 3504037 w 3883291"/>
                <a:gd name="connsiteY8" fmla="*/ 1107518 h 1777612"/>
                <a:gd name="connsiteX9" fmla="*/ 3504037 w 3883291"/>
                <a:gd name="connsiteY9" fmla="*/ 921380 h 1777612"/>
                <a:gd name="connsiteX10" fmla="*/ 3427255 w 3883291"/>
                <a:gd name="connsiteY10" fmla="*/ 635194 h 1777612"/>
                <a:gd name="connsiteX11" fmla="*/ 3306266 w 3883291"/>
                <a:gd name="connsiteY11" fmla="*/ 586333 h 1777612"/>
                <a:gd name="connsiteX12" fmla="*/ 3201563 w 3883291"/>
                <a:gd name="connsiteY12" fmla="*/ 639847 h 1777612"/>
                <a:gd name="connsiteX13" fmla="*/ 3117802 w 3883291"/>
                <a:gd name="connsiteY13" fmla="*/ 895786 h 1777612"/>
                <a:gd name="connsiteX14" fmla="*/ 3120128 w 3883291"/>
                <a:gd name="connsiteY14" fmla="*/ 1007469 h 1777612"/>
                <a:gd name="connsiteX15" fmla="*/ 2875823 w 3883291"/>
                <a:gd name="connsiteY15" fmla="*/ 1023756 h 1777612"/>
                <a:gd name="connsiteX16" fmla="*/ 2882803 w 3883291"/>
                <a:gd name="connsiteY16" fmla="*/ 784104 h 1777612"/>
                <a:gd name="connsiteX17" fmla="*/ 2664092 w 3883291"/>
                <a:gd name="connsiteY17" fmla="*/ 784104 h 1777612"/>
                <a:gd name="connsiteX18" fmla="*/ 2666418 w 3883291"/>
                <a:gd name="connsiteY18" fmla="*/ 860886 h 1777612"/>
                <a:gd name="connsiteX19" fmla="*/ 2431420 w 3883291"/>
                <a:gd name="connsiteY19" fmla="*/ 912074 h 1777612"/>
                <a:gd name="connsiteX20" fmla="*/ 2424440 w 3883291"/>
                <a:gd name="connsiteY20" fmla="*/ 1074944 h 1777612"/>
                <a:gd name="connsiteX21" fmla="*/ 2368599 w 3883291"/>
                <a:gd name="connsiteY21" fmla="*/ 1074944 h 1777612"/>
                <a:gd name="connsiteX22" fmla="*/ 2368599 w 3883291"/>
                <a:gd name="connsiteY22" fmla="*/ 1035389 h 1777612"/>
                <a:gd name="connsiteX23" fmla="*/ 2247609 w 3883291"/>
                <a:gd name="connsiteY23" fmla="*/ 1030736 h 1777612"/>
                <a:gd name="connsiteX24" fmla="*/ 2254589 w 3883291"/>
                <a:gd name="connsiteY24" fmla="*/ 891133 h 1777612"/>
                <a:gd name="connsiteX25" fmla="*/ 2191768 w 3883291"/>
                <a:gd name="connsiteY25" fmla="*/ 867866 h 1777612"/>
                <a:gd name="connsiteX26" fmla="*/ 2166174 w 3883291"/>
                <a:gd name="connsiteY26" fmla="*/ 867866 h 1777612"/>
                <a:gd name="connsiteX27" fmla="*/ 2168501 w 3883291"/>
                <a:gd name="connsiteY27" fmla="*/ 844599 h 1777612"/>
                <a:gd name="connsiteX28" fmla="*/ 2124293 w 3883291"/>
                <a:gd name="connsiteY28" fmla="*/ 830638 h 1777612"/>
                <a:gd name="connsiteX29" fmla="*/ 1772959 w 3883291"/>
                <a:gd name="connsiteY29" fmla="*/ 830638 h 1777612"/>
                <a:gd name="connsiteX30" fmla="*/ 1770632 w 3883291"/>
                <a:gd name="connsiteY30" fmla="*/ 877173 h 1777612"/>
                <a:gd name="connsiteX31" fmla="*/ 1689197 w 3883291"/>
                <a:gd name="connsiteY31" fmla="*/ 872519 h 1777612"/>
                <a:gd name="connsiteX32" fmla="*/ 1682217 w 3883291"/>
                <a:gd name="connsiteY32" fmla="*/ 1126131 h 1777612"/>
                <a:gd name="connsiteX33" fmla="*/ 1565881 w 3883291"/>
                <a:gd name="connsiteY33" fmla="*/ 1126131 h 1777612"/>
                <a:gd name="connsiteX34" fmla="*/ 1565881 w 3883291"/>
                <a:gd name="connsiteY34" fmla="*/ 1095884 h 1777612"/>
                <a:gd name="connsiteX35" fmla="*/ 1482119 w 3883291"/>
                <a:gd name="connsiteY35" fmla="*/ 1086577 h 1777612"/>
                <a:gd name="connsiteX36" fmla="*/ 1484446 w 3883291"/>
                <a:gd name="connsiteY36" fmla="*/ 967915 h 1777612"/>
                <a:gd name="connsiteX37" fmla="*/ 891133 w 3883291"/>
                <a:gd name="connsiteY37" fmla="*/ 772471 h 1777612"/>
                <a:gd name="connsiteX38" fmla="*/ 902766 w 3883291"/>
                <a:gd name="connsiteY38" fmla="*/ 411829 h 1777612"/>
                <a:gd name="connsiteX39" fmla="*/ 793411 w 3883291"/>
                <a:gd name="connsiteY39" fmla="*/ 365295 h 1777612"/>
                <a:gd name="connsiteX40" fmla="*/ 514205 w 3883291"/>
                <a:gd name="connsiteY40" fmla="*/ 360641 h 1777612"/>
                <a:gd name="connsiteX41" fmla="*/ 521185 w 3883291"/>
                <a:gd name="connsiteY41" fmla="*/ 41881 h 177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883291" h="1777612">
                  <a:moveTo>
                    <a:pt x="521185" y="41881"/>
                  </a:moveTo>
                  <a:lnTo>
                    <a:pt x="500244" y="41881"/>
                  </a:lnTo>
                  <a:cubicBezTo>
                    <a:pt x="490937" y="30248"/>
                    <a:pt x="463017" y="20940"/>
                    <a:pt x="418809" y="16287"/>
                  </a:cubicBezTo>
                  <a:cubicBezTo>
                    <a:pt x="346681" y="6981"/>
                    <a:pt x="309453" y="2327"/>
                    <a:pt x="304800" y="4654"/>
                  </a:cubicBezTo>
                  <a:lnTo>
                    <a:pt x="6980" y="0"/>
                  </a:lnTo>
                  <a:lnTo>
                    <a:pt x="0" y="1777612"/>
                  </a:lnTo>
                  <a:lnTo>
                    <a:pt x="3883292" y="1777612"/>
                  </a:lnTo>
                  <a:lnTo>
                    <a:pt x="3880965" y="1121478"/>
                  </a:lnTo>
                  <a:lnTo>
                    <a:pt x="3504037" y="1107518"/>
                  </a:lnTo>
                  <a:lnTo>
                    <a:pt x="3504037" y="921380"/>
                  </a:lnTo>
                  <a:lnTo>
                    <a:pt x="3427255" y="635194"/>
                  </a:lnTo>
                  <a:lnTo>
                    <a:pt x="3306266" y="586333"/>
                  </a:lnTo>
                  <a:lnTo>
                    <a:pt x="3201563" y="639847"/>
                  </a:lnTo>
                  <a:lnTo>
                    <a:pt x="3117802" y="895786"/>
                  </a:lnTo>
                  <a:lnTo>
                    <a:pt x="3120128" y="1007469"/>
                  </a:lnTo>
                  <a:lnTo>
                    <a:pt x="2875823" y="1023756"/>
                  </a:lnTo>
                  <a:lnTo>
                    <a:pt x="2882803" y="784104"/>
                  </a:lnTo>
                  <a:lnTo>
                    <a:pt x="2664092" y="784104"/>
                  </a:lnTo>
                  <a:lnTo>
                    <a:pt x="2666418" y="860886"/>
                  </a:lnTo>
                  <a:lnTo>
                    <a:pt x="2431420" y="912074"/>
                  </a:lnTo>
                  <a:lnTo>
                    <a:pt x="2424440" y="1074944"/>
                  </a:lnTo>
                  <a:lnTo>
                    <a:pt x="2368599" y="1074944"/>
                  </a:lnTo>
                  <a:lnTo>
                    <a:pt x="2368599" y="1035389"/>
                  </a:lnTo>
                  <a:lnTo>
                    <a:pt x="2247609" y="1030736"/>
                  </a:lnTo>
                  <a:lnTo>
                    <a:pt x="2254589" y="891133"/>
                  </a:lnTo>
                  <a:lnTo>
                    <a:pt x="2191768" y="867866"/>
                  </a:lnTo>
                  <a:lnTo>
                    <a:pt x="2166174" y="867866"/>
                  </a:lnTo>
                  <a:lnTo>
                    <a:pt x="2168501" y="844599"/>
                  </a:lnTo>
                  <a:lnTo>
                    <a:pt x="2124293" y="830638"/>
                  </a:lnTo>
                  <a:lnTo>
                    <a:pt x="1772959" y="830638"/>
                  </a:lnTo>
                  <a:lnTo>
                    <a:pt x="1770632" y="877173"/>
                  </a:lnTo>
                  <a:lnTo>
                    <a:pt x="1689197" y="872519"/>
                  </a:lnTo>
                  <a:lnTo>
                    <a:pt x="1682217" y="1126131"/>
                  </a:lnTo>
                  <a:lnTo>
                    <a:pt x="1565881" y="1126131"/>
                  </a:lnTo>
                  <a:lnTo>
                    <a:pt x="1565881" y="1095884"/>
                  </a:lnTo>
                  <a:lnTo>
                    <a:pt x="1482119" y="1086577"/>
                  </a:lnTo>
                  <a:lnTo>
                    <a:pt x="1484446" y="967915"/>
                  </a:lnTo>
                  <a:cubicBezTo>
                    <a:pt x="1631029" y="926034"/>
                    <a:pt x="1433258" y="860886"/>
                    <a:pt x="891133" y="772471"/>
                  </a:cubicBezTo>
                  <a:lnTo>
                    <a:pt x="902766" y="411829"/>
                  </a:lnTo>
                  <a:lnTo>
                    <a:pt x="793411" y="365295"/>
                  </a:lnTo>
                  <a:lnTo>
                    <a:pt x="514205" y="360641"/>
                  </a:lnTo>
                  <a:lnTo>
                    <a:pt x="521185" y="41881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" name="图形 1">
              <a:extLst>
                <a:ext uri="{FF2B5EF4-FFF2-40B4-BE49-F238E27FC236}">
                  <a16:creationId xmlns:a16="http://schemas.microsoft.com/office/drawing/2014/main" xmlns="" id="{746E0229-5967-4780-A70E-BFC2EE97DDE1}"/>
                </a:ext>
              </a:extLst>
            </p:cNvPr>
            <p:cNvGrpSpPr/>
            <p:nvPr/>
          </p:nvGrpSpPr>
          <p:grpSpPr>
            <a:xfrm>
              <a:off x="8873231" y="2420360"/>
              <a:ext cx="680854" cy="4329535"/>
              <a:chOff x="8873231" y="2420360"/>
              <a:chExt cx="680854" cy="4329535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E275C5B8-761C-4D40-9C2E-B466298E95BD}"/>
                  </a:ext>
                </a:extLst>
              </p:cNvPr>
              <p:cNvSpPr/>
              <p:nvPr/>
            </p:nvSpPr>
            <p:spPr>
              <a:xfrm>
                <a:off x="8873231" y="2420360"/>
                <a:ext cx="680854" cy="4329535"/>
              </a:xfrm>
              <a:custGeom>
                <a:avLst/>
                <a:gdLst>
                  <a:gd name="connsiteX0" fmla="*/ 341903 w 680854"/>
                  <a:gd name="connsiteY0" fmla="*/ 10 h 4329535"/>
                  <a:gd name="connsiteX1" fmla="*/ 331927 w 680854"/>
                  <a:gd name="connsiteY1" fmla="*/ 154636 h 4329535"/>
                  <a:gd name="connsiteX2" fmla="*/ 319458 w 680854"/>
                  <a:gd name="connsiteY2" fmla="*/ 157130 h 4329535"/>
                  <a:gd name="connsiteX3" fmla="*/ 321952 w 680854"/>
                  <a:gd name="connsiteY3" fmla="*/ 184564 h 4329535"/>
                  <a:gd name="connsiteX4" fmla="*/ 336915 w 680854"/>
                  <a:gd name="connsiteY4" fmla="*/ 184564 h 4329535"/>
                  <a:gd name="connsiteX5" fmla="*/ 192265 w 680854"/>
                  <a:gd name="connsiteY5" fmla="*/ 763165 h 4329535"/>
                  <a:gd name="connsiteX6" fmla="*/ 192265 w 680854"/>
                  <a:gd name="connsiteY6" fmla="*/ 1000092 h 4329535"/>
                  <a:gd name="connsiteX7" fmla="*/ 65073 w 680854"/>
                  <a:gd name="connsiteY7" fmla="*/ 1279417 h 4329535"/>
                  <a:gd name="connsiteX8" fmla="*/ 65073 w 680854"/>
                  <a:gd name="connsiteY8" fmla="*/ 1488911 h 4329535"/>
                  <a:gd name="connsiteX9" fmla="*/ 229 w 680854"/>
                  <a:gd name="connsiteY9" fmla="*/ 1488911 h 4329535"/>
                  <a:gd name="connsiteX10" fmla="*/ 229 w 680854"/>
                  <a:gd name="connsiteY10" fmla="*/ 1947802 h 4329535"/>
                  <a:gd name="connsiteX11" fmla="*/ 17687 w 680854"/>
                  <a:gd name="connsiteY11" fmla="*/ 1947802 h 4329535"/>
                  <a:gd name="connsiteX12" fmla="*/ 17687 w 680854"/>
                  <a:gd name="connsiteY12" fmla="*/ 2065018 h 4329535"/>
                  <a:gd name="connsiteX13" fmla="*/ 30157 w 680854"/>
                  <a:gd name="connsiteY13" fmla="*/ 2109910 h 4329535"/>
                  <a:gd name="connsiteX14" fmla="*/ 30157 w 680854"/>
                  <a:gd name="connsiteY14" fmla="*/ 4329545 h 4329535"/>
                  <a:gd name="connsiteX15" fmla="*/ 651156 w 680854"/>
                  <a:gd name="connsiteY15" fmla="*/ 4329545 h 4329535"/>
                  <a:gd name="connsiteX16" fmla="*/ 651156 w 680854"/>
                  <a:gd name="connsiteY16" fmla="*/ 2109910 h 4329535"/>
                  <a:gd name="connsiteX17" fmla="*/ 663626 w 680854"/>
                  <a:gd name="connsiteY17" fmla="*/ 2065018 h 4329535"/>
                  <a:gd name="connsiteX18" fmla="*/ 663626 w 680854"/>
                  <a:gd name="connsiteY18" fmla="*/ 1947802 h 4329535"/>
                  <a:gd name="connsiteX19" fmla="*/ 681084 w 680854"/>
                  <a:gd name="connsiteY19" fmla="*/ 1947802 h 4329535"/>
                  <a:gd name="connsiteX20" fmla="*/ 681084 w 680854"/>
                  <a:gd name="connsiteY20" fmla="*/ 1488911 h 4329535"/>
                  <a:gd name="connsiteX21" fmla="*/ 618734 w 680854"/>
                  <a:gd name="connsiteY21" fmla="*/ 1488911 h 4329535"/>
                  <a:gd name="connsiteX22" fmla="*/ 618734 w 680854"/>
                  <a:gd name="connsiteY22" fmla="*/ 1279417 h 4329535"/>
                  <a:gd name="connsiteX23" fmla="*/ 491542 w 680854"/>
                  <a:gd name="connsiteY23" fmla="*/ 1000092 h 4329535"/>
                  <a:gd name="connsiteX24" fmla="*/ 491542 w 680854"/>
                  <a:gd name="connsiteY24" fmla="*/ 763165 h 4329535"/>
                  <a:gd name="connsiteX25" fmla="*/ 346891 w 680854"/>
                  <a:gd name="connsiteY25" fmla="*/ 184564 h 4329535"/>
                  <a:gd name="connsiteX26" fmla="*/ 361855 w 680854"/>
                  <a:gd name="connsiteY26" fmla="*/ 184564 h 4329535"/>
                  <a:gd name="connsiteX27" fmla="*/ 366843 w 680854"/>
                  <a:gd name="connsiteY27" fmla="*/ 157130 h 4329535"/>
                  <a:gd name="connsiteX28" fmla="*/ 351879 w 680854"/>
                  <a:gd name="connsiteY28" fmla="*/ 154636 h 4329535"/>
                  <a:gd name="connsiteX29" fmla="*/ 341903 w 680854"/>
                  <a:gd name="connsiteY29" fmla="*/ 10 h 4329535"/>
                  <a:gd name="connsiteX30" fmla="*/ 331927 w 680854"/>
                  <a:gd name="connsiteY30" fmla="*/ 1543778 h 4329535"/>
                  <a:gd name="connsiteX31" fmla="*/ 451638 w 680854"/>
                  <a:gd name="connsiteY31" fmla="*/ 1591164 h 4329535"/>
                  <a:gd name="connsiteX32" fmla="*/ 501518 w 680854"/>
                  <a:gd name="connsiteY32" fmla="*/ 1713368 h 4329535"/>
                  <a:gd name="connsiteX33" fmla="*/ 451638 w 680854"/>
                  <a:gd name="connsiteY33" fmla="*/ 1833079 h 4329535"/>
                  <a:gd name="connsiteX34" fmla="*/ 331927 w 680854"/>
                  <a:gd name="connsiteY34" fmla="*/ 1882959 h 4329535"/>
                  <a:gd name="connsiteX35" fmla="*/ 212217 w 680854"/>
                  <a:gd name="connsiteY35" fmla="*/ 1833079 h 4329535"/>
                  <a:gd name="connsiteX36" fmla="*/ 162337 w 680854"/>
                  <a:gd name="connsiteY36" fmla="*/ 1713368 h 4329535"/>
                  <a:gd name="connsiteX37" fmla="*/ 212217 w 680854"/>
                  <a:gd name="connsiteY37" fmla="*/ 1591164 h 4329535"/>
                  <a:gd name="connsiteX38" fmla="*/ 331927 w 680854"/>
                  <a:gd name="connsiteY38" fmla="*/ 1543778 h 432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80854" h="4329535">
                    <a:moveTo>
                      <a:pt x="341903" y="10"/>
                    </a:moveTo>
                    <a:lnTo>
                      <a:pt x="331927" y="154636"/>
                    </a:lnTo>
                    <a:lnTo>
                      <a:pt x="319458" y="157130"/>
                    </a:lnTo>
                    <a:lnTo>
                      <a:pt x="321952" y="184564"/>
                    </a:lnTo>
                    <a:lnTo>
                      <a:pt x="336915" y="184564"/>
                    </a:lnTo>
                    <a:cubicBezTo>
                      <a:pt x="319458" y="389069"/>
                      <a:pt x="272072" y="581105"/>
                      <a:pt x="192265" y="763165"/>
                    </a:cubicBezTo>
                    <a:lnTo>
                      <a:pt x="192265" y="1000092"/>
                    </a:lnTo>
                    <a:cubicBezTo>
                      <a:pt x="177301" y="1092369"/>
                      <a:pt x="134904" y="1184646"/>
                      <a:pt x="65073" y="1279417"/>
                    </a:cubicBezTo>
                    <a:lnTo>
                      <a:pt x="65073" y="1488911"/>
                    </a:lnTo>
                    <a:lnTo>
                      <a:pt x="229" y="1488911"/>
                    </a:lnTo>
                    <a:lnTo>
                      <a:pt x="229" y="1947802"/>
                    </a:lnTo>
                    <a:lnTo>
                      <a:pt x="17687" y="1947802"/>
                    </a:lnTo>
                    <a:lnTo>
                      <a:pt x="17687" y="2065018"/>
                    </a:lnTo>
                    <a:lnTo>
                      <a:pt x="30157" y="2109910"/>
                    </a:lnTo>
                    <a:lnTo>
                      <a:pt x="30157" y="4329545"/>
                    </a:lnTo>
                    <a:lnTo>
                      <a:pt x="651156" y="4329545"/>
                    </a:lnTo>
                    <a:lnTo>
                      <a:pt x="651156" y="2109910"/>
                    </a:lnTo>
                    <a:lnTo>
                      <a:pt x="663626" y="2065018"/>
                    </a:lnTo>
                    <a:lnTo>
                      <a:pt x="663626" y="1947802"/>
                    </a:lnTo>
                    <a:lnTo>
                      <a:pt x="681084" y="1947802"/>
                    </a:lnTo>
                    <a:lnTo>
                      <a:pt x="681084" y="1488911"/>
                    </a:lnTo>
                    <a:lnTo>
                      <a:pt x="618734" y="1488911"/>
                    </a:lnTo>
                    <a:lnTo>
                      <a:pt x="618734" y="1279417"/>
                    </a:lnTo>
                    <a:cubicBezTo>
                      <a:pt x="551397" y="1184646"/>
                      <a:pt x="509000" y="1089875"/>
                      <a:pt x="491542" y="1000092"/>
                    </a:cubicBezTo>
                    <a:lnTo>
                      <a:pt x="491542" y="763165"/>
                    </a:lnTo>
                    <a:cubicBezTo>
                      <a:pt x="411734" y="581105"/>
                      <a:pt x="364349" y="389069"/>
                      <a:pt x="346891" y="184564"/>
                    </a:cubicBezTo>
                    <a:lnTo>
                      <a:pt x="361855" y="184564"/>
                    </a:lnTo>
                    <a:lnTo>
                      <a:pt x="366843" y="157130"/>
                    </a:lnTo>
                    <a:lnTo>
                      <a:pt x="351879" y="154636"/>
                    </a:lnTo>
                    <a:lnTo>
                      <a:pt x="341903" y="10"/>
                    </a:lnTo>
                    <a:moveTo>
                      <a:pt x="331927" y="1543778"/>
                    </a:moveTo>
                    <a:cubicBezTo>
                      <a:pt x="379313" y="1543778"/>
                      <a:pt x="419216" y="1558742"/>
                      <a:pt x="451638" y="1591164"/>
                    </a:cubicBezTo>
                    <a:cubicBezTo>
                      <a:pt x="484060" y="1626079"/>
                      <a:pt x="501518" y="1665983"/>
                      <a:pt x="501518" y="1713368"/>
                    </a:cubicBezTo>
                    <a:cubicBezTo>
                      <a:pt x="501518" y="1760754"/>
                      <a:pt x="484060" y="1800657"/>
                      <a:pt x="451638" y="1833079"/>
                    </a:cubicBezTo>
                    <a:cubicBezTo>
                      <a:pt x="419216" y="1865500"/>
                      <a:pt x="379313" y="1882959"/>
                      <a:pt x="331927" y="1882959"/>
                    </a:cubicBezTo>
                    <a:cubicBezTo>
                      <a:pt x="284542" y="1882959"/>
                      <a:pt x="244638" y="1865500"/>
                      <a:pt x="212217" y="1833079"/>
                    </a:cubicBezTo>
                    <a:cubicBezTo>
                      <a:pt x="179795" y="1800657"/>
                      <a:pt x="162337" y="1760754"/>
                      <a:pt x="162337" y="1713368"/>
                    </a:cubicBezTo>
                    <a:cubicBezTo>
                      <a:pt x="162337" y="1665983"/>
                      <a:pt x="179795" y="1626079"/>
                      <a:pt x="212217" y="1591164"/>
                    </a:cubicBezTo>
                    <a:cubicBezTo>
                      <a:pt x="244638" y="1561236"/>
                      <a:pt x="284542" y="1543778"/>
                      <a:pt x="331927" y="15437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846" cap="flat">
                <a:noFill/>
                <a:prstDash val="solid"/>
                <a:miter/>
              </a:ln>
              <a:effectLst>
                <a:outerShdw blurRad="190500" dist="152400" dir="2700000" algn="tl" rotWithShape="0">
                  <a:srgbClr val="FFFFFF">
                    <a:alpha val="39000"/>
                  </a:srgb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10611188-ADF4-4AC4-BA48-947EF83E55FF}"/>
                  </a:ext>
                </a:extLst>
              </p:cNvPr>
              <p:cNvSpPr/>
              <p:nvPr/>
            </p:nvSpPr>
            <p:spPr>
              <a:xfrm>
                <a:off x="9035339" y="3966622"/>
                <a:ext cx="339180" cy="339180"/>
              </a:xfrm>
              <a:custGeom>
                <a:avLst/>
                <a:gdLst>
                  <a:gd name="connsiteX0" fmla="*/ 289530 w 339180"/>
                  <a:gd name="connsiteY0" fmla="*/ 47394 h 339180"/>
                  <a:gd name="connsiteX1" fmla="*/ 169819 w 339180"/>
                  <a:gd name="connsiteY1" fmla="*/ 8 h 339180"/>
                  <a:gd name="connsiteX2" fmla="*/ 50109 w 339180"/>
                  <a:gd name="connsiteY2" fmla="*/ 47394 h 339180"/>
                  <a:gd name="connsiteX3" fmla="*/ 229 w 339180"/>
                  <a:gd name="connsiteY3" fmla="*/ 169598 h 339180"/>
                  <a:gd name="connsiteX4" fmla="*/ 50109 w 339180"/>
                  <a:gd name="connsiteY4" fmla="*/ 289309 h 339180"/>
                  <a:gd name="connsiteX5" fmla="*/ 169819 w 339180"/>
                  <a:gd name="connsiteY5" fmla="*/ 339189 h 339180"/>
                  <a:gd name="connsiteX6" fmla="*/ 289530 w 339180"/>
                  <a:gd name="connsiteY6" fmla="*/ 289309 h 339180"/>
                  <a:gd name="connsiteX7" fmla="*/ 339409 w 339180"/>
                  <a:gd name="connsiteY7" fmla="*/ 169598 h 339180"/>
                  <a:gd name="connsiteX8" fmla="*/ 289530 w 339180"/>
                  <a:gd name="connsiteY8" fmla="*/ 47394 h 33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9180" h="339180">
                    <a:moveTo>
                      <a:pt x="289530" y="47394"/>
                    </a:moveTo>
                    <a:cubicBezTo>
                      <a:pt x="257108" y="14972"/>
                      <a:pt x="217205" y="8"/>
                      <a:pt x="169819" y="8"/>
                    </a:cubicBezTo>
                    <a:cubicBezTo>
                      <a:pt x="122434" y="8"/>
                      <a:pt x="82530" y="14972"/>
                      <a:pt x="50109" y="47394"/>
                    </a:cubicBezTo>
                    <a:cubicBezTo>
                      <a:pt x="17687" y="82309"/>
                      <a:pt x="229" y="122213"/>
                      <a:pt x="229" y="169598"/>
                    </a:cubicBezTo>
                    <a:cubicBezTo>
                      <a:pt x="229" y="216984"/>
                      <a:pt x="17687" y="256887"/>
                      <a:pt x="50109" y="289309"/>
                    </a:cubicBezTo>
                    <a:cubicBezTo>
                      <a:pt x="82530" y="321731"/>
                      <a:pt x="122434" y="339189"/>
                      <a:pt x="169819" y="339189"/>
                    </a:cubicBezTo>
                    <a:cubicBezTo>
                      <a:pt x="217205" y="339189"/>
                      <a:pt x="257108" y="321731"/>
                      <a:pt x="289530" y="289309"/>
                    </a:cubicBezTo>
                    <a:cubicBezTo>
                      <a:pt x="321952" y="256887"/>
                      <a:pt x="339409" y="216984"/>
                      <a:pt x="339409" y="169598"/>
                    </a:cubicBezTo>
                    <a:cubicBezTo>
                      <a:pt x="339409" y="122213"/>
                      <a:pt x="321952" y="79815"/>
                      <a:pt x="289530" y="473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4846" cap="flat">
                <a:noFill/>
                <a:prstDash val="solid"/>
                <a:miter/>
              </a:ln>
              <a:effectLst>
                <a:outerShdw blurRad="190500" dist="152400" dir="2700000" algn="tl" rotWithShape="0">
                  <a:srgbClr val="FFFFFF">
                    <a:alpha val="39000"/>
                  </a:srgbClr>
                </a:outerShdw>
                <a:reflection blurRad="6350" stA="52000" endA="300" endPos="350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FB8255BD-48F9-4F27-B98A-812EB37EEBD2}"/>
                </a:ext>
              </a:extLst>
            </p:cNvPr>
            <p:cNvSpPr/>
            <p:nvPr/>
          </p:nvSpPr>
          <p:spPr>
            <a:xfrm>
              <a:off x="3862351" y="5490472"/>
              <a:ext cx="8283114" cy="1542613"/>
            </a:xfrm>
            <a:custGeom>
              <a:avLst/>
              <a:gdLst>
                <a:gd name="connsiteX0" fmla="*/ 4320715 w 8283114"/>
                <a:gd name="connsiteY0" fmla="*/ 544452 h 1542613"/>
                <a:gd name="connsiteX1" fmla="*/ 4320715 w 8283114"/>
                <a:gd name="connsiteY1" fmla="*/ 495590 h 1542613"/>
                <a:gd name="connsiteX2" fmla="*/ 4150864 w 8283114"/>
                <a:gd name="connsiteY2" fmla="*/ 495590 h 1542613"/>
                <a:gd name="connsiteX3" fmla="*/ 4150864 w 8283114"/>
                <a:gd name="connsiteY3" fmla="*/ 465343 h 1542613"/>
                <a:gd name="connsiteX4" fmla="*/ 3883292 w 8283114"/>
                <a:gd name="connsiteY4" fmla="*/ 451383 h 1542613"/>
                <a:gd name="connsiteX5" fmla="*/ 3883292 w 8283114"/>
                <a:gd name="connsiteY5" fmla="*/ 207078 h 1542613"/>
                <a:gd name="connsiteX6" fmla="*/ 3894925 w 8283114"/>
                <a:gd name="connsiteY6" fmla="*/ 200097 h 1542613"/>
                <a:gd name="connsiteX7" fmla="*/ 3894925 w 8283114"/>
                <a:gd name="connsiteY7" fmla="*/ 144256 h 1542613"/>
                <a:gd name="connsiteX8" fmla="*/ 3685521 w 8283114"/>
                <a:gd name="connsiteY8" fmla="*/ 125643 h 1542613"/>
                <a:gd name="connsiteX9" fmla="*/ 3427255 w 8283114"/>
                <a:gd name="connsiteY9" fmla="*/ 169850 h 1542613"/>
                <a:gd name="connsiteX10" fmla="*/ 3427255 w 8283114"/>
                <a:gd name="connsiteY10" fmla="*/ 6980 h 1542613"/>
                <a:gd name="connsiteX11" fmla="*/ 3336513 w 8283114"/>
                <a:gd name="connsiteY11" fmla="*/ 0 h 1542613"/>
                <a:gd name="connsiteX12" fmla="*/ 3103841 w 8283114"/>
                <a:gd name="connsiteY12" fmla="*/ 48860 h 1542613"/>
                <a:gd name="connsiteX13" fmla="*/ 3103841 w 8283114"/>
                <a:gd name="connsiteY13" fmla="*/ 153563 h 1542613"/>
                <a:gd name="connsiteX14" fmla="*/ 3064287 w 8283114"/>
                <a:gd name="connsiteY14" fmla="*/ 158216 h 1542613"/>
                <a:gd name="connsiteX15" fmla="*/ 3064287 w 8283114"/>
                <a:gd name="connsiteY15" fmla="*/ 216384 h 1542613"/>
                <a:gd name="connsiteX16" fmla="*/ 3106168 w 8283114"/>
                <a:gd name="connsiteY16" fmla="*/ 241978 h 1542613"/>
                <a:gd name="connsiteX17" fmla="*/ 3108495 w 8283114"/>
                <a:gd name="connsiteY17" fmla="*/ 244305 h 1542613"/>
                <a:gd name="connsiteX18" fmla="*/ 3103841 w 8283114"/>
                <a:gd name="connsiteY18" fmla="*/ 600293 h 1542613"/>
                <a:gd name="connsiteX19" fmla="*/ 2959585 w 8283114"/>
                <a:gd name="connsiteY19" fmla="*/ 635194 h 1542613"/>
                <a:gd name="connsiteX20" fmla="*/ 2959585 w 8283114"/>
                <a:gd name="connsiteY20" fmla="*/ 679401 h 1542613"/>
                <a:gd name="connsiteX21" fmla="*/ 2764140 w 8283114"/>
                <a:gd name="connsiteY21" fmla="*/ 677074 h 1542613"/>
                <a:gd name="connsiteX22" fmla="*/ 2766467 w 8283114"/>
                <a:gd name="connsiteY22" fmla="*/ 635194 h 1542613"/>
                <a:gd name="connsiteX23" fmla="*/ 2687359 w 8283114"/>
                <a:gd name="connsiteY23" fmla="*/ 590986 h 1542613"/>
                <a:gd name="connsiteX24" fmla="*/ 2575677 w 8283114"/>
                <a:gd name="connsiteY24" fmla="*/ 600293 h 1542613"/>
                <a:gd name="connsiteX25" fmla="*/ 2578003 w 8283114"/>
                <a:gd name="connsiteY25" fmla="*/ 521185 h 1542613"/>
                <a:gd name="connsiteX26" fmla="*/ 2647804 w 8283114"/>
                <a:gd name="connsiteY26" fmla="*/ 497917 h 1542613"/>
                <a:gd name="connsiteX27" fmla="*/ 2647804 w 8283114"/>
                <a:gd name="connsiteY27" fmla="*/ 493264 h 1542613"/>
                <a:gd name="connsiteX28" fmla="*/ 1900928 w 8283114"/>
                <a:gd name="connsiteY28" fmla="*/ 474650 h 1542613"/>
                <a:gd name="connsiteX29" fmla="*/ 1563554 w 8283114"/>
                <a:gd name="connsiteY29" fmla="*/ 509551 h 1542613"/>
                <a:gd name="connsiteX30" fmla="*/ 1542614 w 8283114"/>
                <a:gd name="connsiteY30" fmla="*/ 1165685 h 1542613"/>
                <a:gd name="connsiteX31" fmla="*/ 739896 w 8283114"/>
                <a:gd name="connsiteY31" fmla="*/ 283859 h 1542613"/>
                <a:gd name="connsiteX32" fmla="*/ 381582 w 8283114"/>
                <a:gd name="connsiteY32" fmla="*/ 248958 h 1542613"/>
                <a:gd name="connsiteX33" fmla="*/ 169850 w 8283114"/>
                <a:gd name="connsiteY33" fmla="*/ 276879 h 1542613"/>
                <a:gd name="connsiteX34" fmla="*/ 167524 w 8283114"/>
                <a:gd name="connsiteY34" fmla="*/ 283859 h 1542613"/>
                <a:gd name="connsiteX35" fmla="*/ 167524 w 8283114"/>
                <a:gd name="connsiteY35" fmla="*/ 286186 h 1542613"/>
                <a:gd name="connsiteX36" fmla="*/ 116336 w 8283114"/>
                <a:gd name="connsiteY36" fmla="*/ 300146 h 1542613"/>
                <a:gd name="connsiteX37" fmla="*/ 111683 w 8283114"/>
                <a:gd name="connsiteY37" fmla="*/ 300146 h 1542613"/>
                <a:gd name="connsiteX38" fmla="*/ 83762 w 8283114"/>
                <a:gd name="connsiteY38" fmla="*/ 355987 h 1542613"/>
                <a:gd name="connsiteX39" fmla="*/ 167524 w 8283114"/>
                <a:gd name="connsiteY39" fmla="*/ 395542 h 1542613"/>
                <a:gd name="connsiteX40" fmla="*/ 153564 w 8283114"/>
                <a:gd name="connsiteY40" fmla="*/ 395542 h 1542613"/>
                <a:gd name="connsiteX41" fmla="*/ 83762 w 8283114"/>
                <a:gd name="connsiteY41" fmla="*/ 400195 h 1542613"/>
                <a:gd name="connsiteX42" fmla="*/ 83762 w 8283114"/>
                <a:gd name="connsiteY42" fmla="*/ 400195 h 1542613"/>
                <a:gd name="connsiteX43" fmla="*/ 83762 w 8283114"/>
                <a:gd name="connsiteY43" fmla="*/ 404849 h 1542613"/>
                <a:gd name="connsiteX44" fmla="*/ 58168 w 8283114"/>
                <a:gd name="connsiteY44" fmla="*/ 469996 h 1542613"/>
                <a:gd name="connsiteX45" fmla="*/ 67475 w 8283114"/>
                <a:gd name="connsiteY45" fmla="*/ 479303 h 1542613"/>
                <a:gd name="connsiteX46" fmla="*/ 34901 w 8283114"/>
                <a:gd name="connsiteY46" fmla="*/ 579352 h 1542613"/>
                <a:gd name="connsiteX47" fmla="*/ 34901 w 8283114"/>
                <a:gd name="connsiteY47" fmla="*/ 579352 h 1542613"/>
                <a:gd name="connsiteX48" fmla="*/ 48861 w 8283114"/>
                <a:gd name="connsiteY48" fmla="*/ 593313 h 1542613"/>
                <a:gd name="connsiteX49" fmla="*/ 51188 w 8283114"/>
                <a:gd name="connsiteY49" fmla="*/ 593313 h 1542613"/>
                <a:gd name="connsiteX50" fmla="*/ 51188 w 8283114"/>
                <a:gd name="connsiteY50" fmla="*/ 595639 h 1542613"/>
                <a:gd name="connsiteX51" fmla="*/ 34901 w 8283114"/>
                <a:gd name="connsiteY51" fmla="*/ 656134 h 1542613"/>
                <a:gd name="connsiteX52" fmla="*/ 23267 w 8283114"/>
                <a:gd name="connsiteY52" fmla="*/ 707322 h 1542613"/>
                <a:gd name="connsiteX53" fmla="*/ 46534 w 8283114"/>
                <a:gd name="connsiteY53" fmla="*/ 718956 h 1542613"/>
                <a:gd name="connsiteX54" fmla="*/ 37228 w 8283114"/>
                <a:gd name="connsiteY54" fmla="*/ 781776 h 1542613"/>
                <a:gd name="connsiteX55" fmla="*/ 25594 w 8283114"/>
                <a:gd name="connsiteY55" fmla="*/ 830638 h 1542613"/>
                <a:gd name="connsiteX56" fmla="*/ 46534 w 8283114"/>
                <a:gd name="connsiteY56" fmla="*/ 839944 h 1542613"/>
                <a:gd name="connsiteX57" fmla="*/ 48861 w 8283114"/>
                <a:gd name="connsiteY57" fmla="*/ 842271 h 1542613"/>
                <a:gd name="connsiteX58" fmla="*/ 37228 w 8283114"/>
                <a:gd name="connsiteY58" fmla="*/ 949300 h 1542613"/>
                <a:gd name="connsiteX59" fmla="*/ 74455 w 8283114"/>
                <a:gd name="connsiteY59" fmla="*/ 956280 h 1542613"/>
                <a:gd name="connsiteX60" fmla="*/ 67475 w 8283114"/>
                <a:gd name="connsiteY60" fmla="*/ 1023756 h 1542613"/>
                <a:gd name="connsiteX61" fmla="*/ 62821 w 8283114"/>
                <a:gd name="connsiteY61" fmla="*/ 1074943 h 1542613"/>
                <a:gd name="connsiteX62" fmla="*/ 93069 w 8283114"/>
                <a:gd name="connsiteY62" fmla="*/ 1081924 h 1542613"/>
                <a:gd name="connsiteX63" fmla="*/ 111683 w 8283114"/>
                <a:gd name="connsiteY63" fmla="*/ 1081924 h 1542613"/>
                <a:gd name="connsiteX64" fmla="*/ 102375 w 8283114"/>
                <a:gd name="connsiteY64" fmla="*/ 1144745 h 1542613"/>
                <a:gd name="connsiteX65" fmla="*/ 93069 w 8283114"/>
                <a:gd name="connsiteY65" fmla="*/ 1209893 h 1542613"/>
                <a:gd name="connsiteX66" fmla="*/ 146583 w 8283114"/>
                <a:gd name="connsiteY66" fmla="*/ 1214546 h 1542613"/>
                <a:gd name="connsiteX67" fmla="*/ 146583 w 8283114"/>
                <a:gd name="connsiteY67" fmla="*/ 1268061 h 1542613"/>
                <a:gd name="connsiteX68" fmla="*/ 0 w 8283114"/>
                <a:gd name="connsiteY68" fmla="*/ 1268061 h 1542613"/>
                <a:gd name="connsiteX69" fmla="*/ 0 w 8283114"/>
                <a:gd name="connsiteY69" fmla="*/ 1542613 h 1542613"/>
                <a:gd name="connsiteX70" fmla="*/ 8283115 w 8283114"/>
                <a:gd name="connsiteY70" fmla="*/ 1519346 h 1542613"/>
                <a:gd name="connsiteX71" fmla="*/ 8278461 w 8283114"/>
                <a:gd name="connsiteY71" fmla="*/ 1044696 h 1542613"/>
                <a:gd name="connsiteX72" fmla="*/ 8217967 w 8283114"/>
                <a:gd name="connsiteY72" fmla="*/ 1044696 h 1542613"/>
                <a:gd name="connsiteX73" fmla="*/ 8215639 w 8283114"/>
                <a:gd name="connsiteY73" fmla="*/ 974894 h 1542613"/>
                <a:gd name="connsiteX74" fmla="*/ 8180739 w 8283114"/>
                <a:gd name="connsiteY74" fmla="*/ 979547 h 1542613"/>
                <a:gd name="connsiteX75" fmla="*/ 8180739 w 8283114"/>
                <a:gd name="connsiteY75" fmla="*/ 949300 h 1542613"/>
                <a:gd name="connsiteX76" fmla="*/ 8092324 w 8283114"/>
                <a:gd name="connsiteY76" fmla="*/ 949300 h 1542613"/>
                <a:gd name="connsiteX77" fmla="*/ 8092324 w 8283114"/>
                <a:gd name="connsiteY77" fmla="*/ 928360 h 1542613"/>
                <a:gd name="connsiteX78" fmla="*/ 7992275 w 8283114"/>
                <a:gd name="connsiteY78" fmla="*/ 928360 h 1542613"/>
                <a:gd name="connsiteX79" fmla="*/ 7989948 w 8283114"/>
                <a:gd name="connsiteY79" fmla="*/ 960934 h 1542613"/>
                <a:gd name="connsiteX80" fmla="*/ 7957374 w 8283114"/>
                <a:gd name="connsiteY80" fmla="*/ 960934 h 1542613"/>
                <a:gd name="connsiteX81" fmla="*/ 7957374 w 8283114"/>
                <a:gd name="connsiteY81" fmla="*/ 935340 h 1542613"/>
                <a:gd name="connsiteX82" fmla="*/ 7801484 w 8283114"/>
                <a:gd name="connsiteY82" fmla="*/ 937667 h 1542613"/>
                <a:gd name="connsiteX83" fmla="*/ 7752623 w 8283114"/>
                <a:gd name="connsiteY83" fmla="*/ 539798 h 1542613"/>
                <a:gd name="connsiteX84" fmla="*/ 7694455 w 8283114"/>
                <a:gd name="connsiteY84" fmla="*/ 511878 h 1542613"/>
                <a:gd name="connsiteX85" fmla="*/ 7682822 w 8283114"/>
                <a:gd name="connsiteY85" fmla="*/ 511878 h 1542613"/>
                <a:gd name="connsiteX86" fmla="*/ 7633961 w 8283114"/>
                <a:gd name="connsiteY86" fmla="*/ 523511 h 1542613"/>
                <a:gd name="connsiteX87" fmla="*/ 7626980 w 8283114"/>
                <a:gd name="connsiteY87" fmla="*/ 528164 h 1542613"/>
                <a:gd name="connsiteX88" fmla="*/ 7538565 w 8283114"/>
                <a:gd name="connsiteY88" fmla="*/ 772470 h 1542613"/>
                <a:gd name="connsiteX89" fmla="*/ 7538565 w 8283114"/>
                <a:gd name="connsiteY89" fmla="*/ 795737 h 1542613"/>
                <a:gd name="connsiteX90" fmla="*/ 7575793 w 8283114"/>
                <a:gd name="connsiteY90" fmla="*/ 935340 h 1542613"/>
                <a:gd name="connsiteX91" fmla="*/ 7426883 w 8283114"/>
                <a:gd name="connsiteY91" fmla="*/ 942321 h 1542613"/>
                <a:gd name="connsiteX92" fmla="*/ 7424556 w 8283114"/>
                <a:gd name="connsiteY92" fmla="*/ 953954 h 1542613"/>
                <a:gd name="connsiteX93" fmla="*/ 7422229 w 8283114"/>
                <a:gd name="connsiteY93" fmla="*/ 960934 h 1542613"/>
                <a:gd name="connsiteX94" fmla="*/ 7422229 w 8283114"/>
                <a:gd name="connsiteY94" fmla="*/ 960934 h 1542613"/>
                <a:gd name="connsiteX95" fmla="*/ 7275646 w 8283114"/>
                <a:gd name="connsiteY95" fmla="*/ 967914 h 1542613"/>
                <a:gd name="connsiteX96" fmla="*/ 7261686 w 8283114"/>
                <a:gd name="connsiteY96" fmla="*/ 767817 h 1542613"/>
                <a:gd name="connsiteX97" fmla="*/ 7170944 w 8283114"/>
                <a:gd name="connsiteY97" fmla="*/ 751529 h 1542613"/>
                <a:gd name="connsiteX98" fmla="*/ 6817283 w 8283114"/>
                <a:gd name="connsiteY98" fmla="*/ 781776 h 1542613"/>
                <a:gd name="connsiteX99" fmla="*/ 6819610 w 8283114"/>
                <a:gd name="connsiteY99" fmla="*/ 877172 h 1542613"/>
                <a:gd name="connsiteX100" fmla="*/ 6798669 w 8283114"/>
                <a:gd name="connsiteY100" fmla="*/ 900439 h 1542613"/>
                <a:gd name="connsiteX101" fmla="*/ 6803322 w 8283114"/>
                <a:gd name="connsiteY101" fmla="*/ 970241 h 1542613"/>
                <a:gd name="connsiteX102" fmla="*/ 6624165 w 8283114"/>
                <a:gd name="connsiteY102" fmla="*/ 960934 h 1542613"/>
                <a:gd name="connsiteX103" fmla="*/ 6617185 w 8283114"/>
                <a:gd name="connsiteY103" fmla="*/ 856232 h 1542613"/>
                <a:gd name="connsiteX104" fmla="*/ 6598571 w 8283114"/>
                <a:gd name="connsiteY104" fmla="*/ 844598 h 1542613"/>
                <a:gd name="connsiteX105" fmla="*/ 6514809 w 8283114"/>
                <a:gd name="connsiteY105" fmla="*/ 844598 h 1542613"/>
                <a:gd name="connsiteX106" fmla="*/ 6454315 w 8283114"/>
                <a:gd name="connsiteY106" fmla="*/ 821331 h 1542613"/>
                <a:gd name="connsiteX107" fmla="*/ 5956397 w 8283114"/>
                <a:gd name="connsiteY107" fmla="*/ 835291 h 1542613"/>
                <a:gd name="connsiteX108" fmla="*/ 5944764 w 8283114"/>
                <a:gd name="connsiteY108" fmla="*/ 560738 h 1542613"/>
                <a:gd name="connsiteX109" fmla="*/ 5258382 w 8283114"/>
                <a:gd name="connsiteY109" fmla="*/ 532818 h 1542613"/>
                <a:gd name="connsiteX110" fmla="*/ 5258382 w 8283114"/>
                <a:gd name="connsiteY110" fmla="*/ 590986 h 1542613"/>
                <a:gd name="connsiteX111" fmla="*/ 4895414 w 8283114"/>
                <a:gd name="connsiteY111" fmla="*/ 588659 h 1542613"/>
                <a:gd name="connsiteX112" fmla="*/ 4897741 w 8283114"/>
                <a:gd name="connsiteY112" fmla="*/ 546779 h 1542613"/>
                <a:gd name="connsiteX113" fmla="*/ 4320715 w 8283114"/>
                <a:gd name="connsiteY113" fmla="*/ 544452 h 1542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8283114" h="1542613">
                  <a:moveTo>
                    <a:pt x="4320715" y="544452"/>
                  </a:moveTo>
                  <a:lnTo>
                    <a:pt x="4320715" y="495590"/>
                  </a:lnTo>
                  <a:lnTo>
                    <a:pt x="4150864" y="495590"/>
                  </a:lnTo>
                  <a:lnTo>
                    <a:pt x="4150864" y="465343"/>
                  </a:lnTo>
                  <a:lnTo>
                    <a:pt x="3883292" y="451383"/>
                  </a:lnTo>
                  <a:lnTo>
                    <a:pt x="3883292" y="207078"/>
                  </a:lnTo>
                  <a:lnTo>
                    <a:pt x="3894925" y="200097"/>
                  </a:lnTo>
                  <a:lnTo>
                    <a:pt x="3894925" y="144256"/>
                  </a:lnTo>
                  <a:lnTo>
                    <a:pt x="3685521" y="125643"/>
                  </a:lnTo>
                  <a:lnTo>
                    <a:pt x="3427255" y="169850"/>
                  </a:lnTo>
                  <a:lnTo>
                    <a:pt x="3427255" y="6980"/>
                  </a:lnTo>
                  <a:lnTo>
                    <a:pt x="3336513" y="0"/>
                  </a:lnTo>
                  <a:lnTo>
                    <a:pt x="3103841" y="48860"/>
                  </a:lnTo>
                  <a:lnTo>
                    <a:pt x="3103841" y="153563"/>
                  </a:lnTo>
                  <a:lnTo>
                    <a:pt x="3064287" y="158216"/>
                  </a:lnTo>
                  <a:lnTo>
                    <a:pt x="3064287" y="216384"/>
                  </a:lnTo>
                  <a:lnTo>
                    <a:pt x="3106168" y="241978"/>
                  </a:lnTo>
                  <a:lnTo>
                    <a:pt x="3108495" y="244305"/>
                  </a:lnTo>
                  <a:lnTo>
                    <a:pt x="3103841" y="600293"/>
                  </a:lnTo>
                  <a:lnTo>
                    <a:pt x="2959585" y="635194"/>
                  </a:lnTo>
                  <a:lnTo>
                    <a:pt x="2959585" y="679401"/>
                  </a:lnTo>
                  <a:lnTo>
                    <a:pt x="2764140" y="677074"/>
                  </a:lnTo>
                  <a:lnTo>
                    <a:pt x="2766467" y="635194"/>
                  </a:lnTo>
                  <a:lnTo>
                    <a:pt x="2687359" y="590986"/>
                  </a:lnTo>
                  <a:lnTo>
                    <a:pt x="2575677" y="600293"/>
                  </a:lnTo>
                  <a:lnTo>
                    <a:pt x="2578003" y="521185"/>
                  </a:lnTo>
                  <a:lnTo>
                    <a:pt x="2647804" y="497917"/>
                  </a:lnTo>
                  <a:lnTo>
                    <a:pt x="2647804" y="493264"/>
                  </a:lnTo>
                  <a:lnTo>
                    <a:pt x="1900928" y="474650"/>
                  </a:lnTo>
                  <a:lnTo>
                    <a:pt x="1563554" y="509551"/>
                  </a:lnTo>
                  <a:lnTo>
                    <a:pt x="1542614" y="1165685"/>
                  </a:lnTo>
                  <a:cubicBezTo>
                    <a:pt x="1447218" y="714302"/>
                    <a:pt x="1179646" y="418809"/>
                    <a:pt x="739896" y="283859"/>
                  </a:cubicBezTo>
                  <a:cubicBezTo>
                    <a:pt x="607273" y="253612"/>
                    <a:pt x="488611" y="241978"/>
                    <a:pt x="381582" y="248958"/>
                  </a:cubicBezTo>
                  <a:cubicBezTo>
                    <a:pt x="279206" y="255939"/>
                    <a:pt x="209405" y="265246"/>
                    <a:pt x="169850" y="276879"/>
                  </a:cubicBezTo>
                  <a:lnTo>
                    <a:pt x="167524" y="283859"/>
                  </a:lnTo>
                  <a:lnTo>
                    <a:pt x="167524" y="286186"/>
                  </a:lnTo>
                  <a:cubicBezTo>
                    <a:pt x="144256" y="290840"/>
                    <a:pt x="127969" y="295493"/>
                    <a:pt x="116336" y="300146"/>
                  </a:cubicBezTo>
                  <a:lnTo>
                    <a:pt x="111683" y="300146"/>
                  </a:lnTo>
                  <a:lnTo>
                    <a:pt x="83762" y="355987"/>
                  </a:lnTo>
                  <a:cubicBezTo>
                    <a:pt x="76782" y="372275"/>
                    <a:pt x="104702" y="386234"/>
                    <a:pt x="167524" y="395542"/>
                  </a:cubicBezTo>
                  <a:lnTo>
                    <a:pt x="153564" y="395542"/>
                  </a:lnTo>
                  <a:cubicBezTo>
                    <a:pt x="123316" y="395542"/>
                    <a:pt x="100049" y="397868"/>
                    <a:pt x="83762" y="400195"/>
                  </a:cubicBezTo>
                  <a:lnTo>
                    <a:pt x="83762" y="400195"/>
                  </a:lnTo>
                  <a:lnTo>
                    <a:pt x="83762" y="404849"/>
                  </a:lnTo>
                  <a:lnTo>
                    <a:pt x="58168" y="469996"/>
                  </a:lnTo>
                  <a:lnTo>
                    <a:pt x="67475" y="479303"/>
                  </a:lnTo>
                  <a:lnTo>
                    <a:pt x="34901" y="579352"/>
                  </a:lnTo>
                  <a:lnTo>
                    <a:pt x="34901" y="579352"/>
                  </a:lnTo>
                  <a:cubicBezTo>
                    <a:pt x="41881" y="586332"/>
                    <a:pt x="46534" y="590986"/>
                    <a:pt x="48861" y="593313"/>
                  </a:cubicBezTo>
                  <a:lnTo>
                    <a:pt x="51188" y="593313"/>
                  </a:lnTo>
                  <a:lnTo>
                    <a:pt x="51188" y="595639"/>
                  </a:lnTo>
                  <a:lnTo>
                    <a:pt x="34901" y="656134"/>
                  </a:lnTo>
                  <a:cubicBezTo>
                    <a:pt x="30247" y="672421"/>
                    <a:pt x="25594" y="688708"/>
                    <a:pt x="23267" y="707322"/>
                  </a:cubicBezTo>
                  <a:lnTo>
                    <a:pt x="46534" y="718956"/>
                  </a:lnTo>
                  <a:cubicBezTo>
                    <a:pt x="44207" y="735242"/>
                    <a:pt x="41881" y="756183"/>
                    <a:pt x="37228" y="781776"/>
                  </a:cubicBezTo>
                  <a:lnTo>
                    <a:pt x="25594" y="830638"/>
                  </a:lnTo>
                  <a:cubicBezTo>
                    <a:pt x="34901" y="835291"/>
                    <a:pt x="41881" y="839944"/>
                    <a:pt x="46534" y="839944"/>
                  </a:cubicBezTo>
                  <a:lnTo>
                    <a:pt x="48861" y="842271"/>
                  </a:lnTo>
                  <a:lnTo>
                    <a:pt x="37228" y="949300"/>
                  </a:lnTo>
                  <a:lnTo>
                    <a:pt x="74455" y="956280"/>
                  </a:lnTo>
                  <a:cubicBezTo>
                    <a:pt x="74455" y="970241"/>
                    <a:pt x="72128" y="993508"/>
                    <a:pt x="67475" y="1023756"/>
                  </a:cubicBezTo>
                  <a:lnTo>
                    <a:pt x="62821" y="1074943"/>
                  </a:lnTo>
                  <a:cubicBezTo>
                    <a:pt x="76782" y="1079597"/>
                    <a:pt x="86088" y="1081924"/>
                    <a:pt x="93069" y="1081924"/>
                  </a:cubicBezTo>
                  <a:lnTo>
                    <a:pt x="111683" y="1081924"/>
                  </a:lnTo>
                  <a:cubicBezTo>
                    <a:pt x="109356" y="1091230"/>
                    <a:pt x="107029" y="1112171"/>
                    <a:pt x="102375" y="1144745"/>
                  </a:cubicBezTo>
                  <a:lnTo>
                    <a:pt x="93069" y="1209893"/>
                  </a:lnTo>
                  <a:lnTo>
                    <a:pt x="146583" y="1214546"/>
                  </a:lnTo>
                  <a:lnTo>
                    <a:pt x="146583" y="1268061"/>
                  </a:lnTo>
                  <a:lnTo>
                    <a:pt x="0" y="1268061"/>
                  </a:lnTo>
                  <a:lnTo>
                    <a:pt x="0" y="1542613"/>
                  </a:lnTo>
                  <a:lnTo>
                    <a:pt x="8283115" y="1519346"/>
                  </a:lnTo>
                  <a:lnTo>
                    <a:pt x="8278461" y="1044696"/>
                  </a:lnTo>
                  <a:lnTo>
                    <a:pt x="8217967" y="1044696"/>
                  </a:lnTo>
                  <a:lnTo>
                    <a:pt x="8215639" y="974894"/>
                  </a:lnTo>
                  <a:lnTo>
                    <a:pt x="8180739" y="979547"/>
                  </a:lnTo>
                  <a:lnTo>
                    <a:pt x="8180739" y="949300"/>
                  </a:lnTo>
                  <a:lnTo>
                    <a:pt x="8092324" y="949300"/>
                  </a:lnTo>
                  <a:lnTo>
                    <a:pt x="8092324" y="928360"/>
                  </a:lnTo>
                  <a:lnTo>
                    <a:pt x="7992275" y="928360"/>
                  </a:lnTo>
                  <a:lnTo>
                    <a:pt x="7989948" y="960934"/>
                  </a:lnTo>
                  <a:lnTo>
                    <a:pt x="7957374" y="960934"/>
                  </a:lnTo>
                  <a:lnTo>
                    <a:pt x="7957374" y="935340"/>
                  </a:lnTo>
                  <a:lnTo>
                    <a:pt x="7801484" y="937667"/>
                  </a:lnTo>
                  <a:cubicBezTo>
                    <a:pt x="7794504" y="795737"/>
                    <a:pt x="7778217" y="663114"/>
                    <a:pt x="7752623" y="539798"/>
                  </a:cubicBezTo>
                  <a:lnTo>
                    <a:pt x="7694455" y="511878"/>
                  </a:lnTo>
                  <a:cubicBezTo>
                    <a:pt x="7689802" y="511878"/>
                    <a:pt x="7687475" y="511878"/>
                    <a:pt x="7682822" y="511878"/>
                  </a:cubicBezTo>
                  <a:cubicBezTo>
                    <a:pt x="7664208" y="509551"/>
                    <a:pt x="7647921" y="511878"/>
                    <a:pt x="7633961" y="523511"/>
                  </a:cubicBezTo>
                  <a:cubicBezTo>
                    <a:pt x="7631634" y="525838"/>
                    <a:pt x="7629307" y="525838"/>
                    <a:pt x="7626980" y="528164"/>
                  </a:cubicBezTo>
                  <a:lnTo>
                    <a:pt x="7538565" y="772470"/>
                  </a:lnTo>
                  <a:lnTo>
                    <a:pt x="7538565" y="795737"/>
                  </a:lnTo>
                  <a:lnTo>
                    <a:pt x="7575793" y="935340"/>
                  </a:lnTo>
                  <a:lnTo>
                    <a:pt x="7426883" y="942321"/>
                  </a:lnTo>
                  <a:cubicBezTo>
                    <a:pt x="7424556" y="944647"/>
                    <a:pt x="7424556" y="949300"/>
                    <a:pt x="7424556" y="953954"/>
                  </a:cubicBezTo>
                  <a:lnTo>
                    <a:pt x="7422229" y="960934"/>
                  </a:lnTo>
                  <a:lnTo>
                    <a:pt x="7422229" y="960934"/>
                  </a:lnTo>
                  <a:lnTo>
                    <a:pt x="7275646" y="967914"/>
                  </a:lnTo>
                  <a:lnTo>
                    <a:pt x="7261686" y="767817"/>
                  </a:lnTo>
                  <a:lnTo>
                    <a:pt x="7170944" y="751529"/>
                  </a:lnTo>
                  <a:lnTo>
                    <a:pt x="6817283" y="781776"/>
                  </a:lnTo>
                  <a:lnTo>
                    <a:pt x="6819610" y="877172"/>
                  </a:lnTo>
                  <a:lnTo>
                    <a:pt x="6798669" y="900439"/>
                  </a:lnTo>
                  <a:lnTo>
                    <a:pt x="6803322" y="970241"/>
                  </a:lnTo>
                  <a:lnTo>
                    <a:pt x="6624165" y="960934"/>
                  </a:lnTo>
                  <a:lnTo>
                    <a:pt x="6617185" y="856232"/>
                  </a:lnTo>
                  <a:lnTo>
                    <a:pt x="6598571" y="844598"/>
                  </a:lnTo>
                  <a:lnTo>
                    <a:pt x="6514809" y="844598"/>
                  </a:lnTo>
                  <a:lnTo>
                    <a:pt x="6454315" y="821331"/>
                  </a:lnTo>
                  <a:lnTo>
                    <a:pt x="5956397" y="835291"/>
                  </a:lnTo>
                  <a:lnTo>
                    <a:pt x="5944764" y="560738"/>
                  </a:lnTo>
                  <a:cubicBezTo>
                    <a:pt x="5835408" y="518858"/>
                    <a:pt x="5607390" y="509551"/>
                    <a:pt x="5258382" y="532818"/>
                  </a:cubicBezTo>
                  <a:lnTo>
                    <a:pt x="5258382" y="590986"/>
                  </a:lnTo>
                  <a:lnTo>
                    <a:pt x="4895414" y="588659"/>
                  </a:lnTo>
                  <a:lnTo>
                    <a:pt x="4897741" y="546779"/>
                  </a:lnTo>
                  <a:lnTo>
                    <a:pt x="4320715" y="544452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2D9D9FAA-B55C-4A4F-BA72-C83B8655E378}"/>
                </a:ext>
              </a:extLst>
            </p:cNvPr>
            <p:cNvSpPr/>
            <p:nvPr/>
          </p:nvSpPr>
          <p:spPr>
            <a:xfrm>
              <a:off x="7852671" y="4294539"/>
              <a:ext cx="691035" cy="2336024"/>
            </a:xfrm>
            <a:custGeom>
              <a:avLst/>
              <a:gdLst>
                <a:gd name="connsiteX0" fmla="*/ 265246 w 691035"/>
                <a:gd name="connsiteY0" fmla="*/ 123316 h 2336024"/>
                <a:gd name="connsiteX1" fmla="*/ 260593 w 691035"/>
                <a:gd name="connsiteY1" fmla="*/ 202424 h 2336024"/>
                <a:gd name="connsiteX2" fmla="*/ 248959 w 691035"/>
                <a:gd name="connsiteY2" fmla="*/ 169850 h 2336024"/>
                <a:gd name="connsiteX3" fmla="*/ 0 w 691035"/>
                <a:gd name="connsiteY3" fmla="*/ 2336024 h 2336024"/>
                <a:gd name="connsiteX4" fmla="*/ 691035 w 691035"/>
                <a:gd name="connsiteY4" fmla="*/ 2336024 h 2336024"/>
                <a:gd name="connsiteX5" fmla="*/ 383908 w 691035"/>
                <a:gd name="connsiteY5" fmla="*/ 127969 h 2336024"/>
                <a:gd name="connsiteX6" fmla="*/ 358314 w 691035"/>
                <a:gd name="connsiteY6" fmla="*/ 132622 h 2336024"/>
                <a:gd name="connsiteX7" fmla="*/ 323414 w 691035"/>
                <a:gd name="connsiteY7" fmla="*/ 0 h 2336024"/>
                <a:gd name="connsiteX8" fmla="*/ 265246 w 691035"/>
                <a:gd name="connsiteY8" fmla="*/ 123316 h 233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1035" h="2336024">
                  <a:moveTo>
                    <a:pt x="265246" y="123316"/>
                  </a:moveTo>
                  <a:lnTo>
                    <a:pt x="260593" y="202424"/>
                  </a:lnTo>
                  <a:lnTo>
                    <a:pt x="248959" y="169850"/>
                  </a:lnTo>
                  <a:lnTo>
                    <a:pt x="0" y="2336024"/>
                  </a:lnTo>
                  <a:lnTo>
                    <a:pt x="691035" y="2336024"/>
                  </a:lnTo>
                  <a:lnTo>
                    <a:pt x="383908" y="127969"/>
                  </a:lnTo>
                  <a:lnTo>
                    <a:pt x="358314" y="132622"/>
                  </a:lnTo>
                  <a:lnTo>
                    <a:pt x="323414" y="0"/>
                  </a:lnTo>
                  <a:lnTo>
                    <a:pt x="265246" y="123316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B65EC9A4-A004-463D-992A-EB7AA1C5DDBB}"/>
                </a:ext>
              </a:extLst>
            </p:cNvPr>
            <p:cNvSpPr/>
            <p:nvPr/>
          </p:nvSpPr>
          <p:spPr>
            <a:xfrm>
              <a:off x="0" y="6928383"/>
              <a:ext cx="12198979" cy="151236"/>
            </a:xfrm>
            <a:custGeom>
              <a:avLst/>
              <a:gdLst>
                <a:gd name="connsiteX0" fmla="*/ 12198980 w 12198979"/>
                <a:gd name="connsiteY0" fmla="*/ 151237 h 151236"/>
                <a:gd name="connsiteX1" fmla="*/ 12198980 w 12198979"/>
                <a:gd name="connsiteY1" fmla="*/ 0 h 151236"/>
                <a:gd name="connsiteX2" fmla="*/ 0 w 12198979"/>
                <a:gd name="connsiteY2" fmla="*/ 0 h 151236"/>
                <a:gd name="connsiteX3" fmla="*/ 0 w 12198979"/>
                <a:gd name="connsiteY3" fmla="*/ 151237 h 151236"/>
                <a:gd name="connsiteX4" fmla="*/ 12198980 w 12198979"/>
                <a:gd name="connsiteY4" fmla="*/ 151237 h 15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8979" h="151236">
                  <a:moveTo>
                    <a:pt x="12198980" y="151237"/>
                  </a:moveTo>
                  <a:lnTo>
                    <a:pt x="12198980" y="0"/>
                  </a:lnTo>
                  <a:lnTo>
                    <a:pt x="0" y="0"/>
                  </a:lnTo>
                  <a:lnTo>
                    <a:pt x="0" y="151237"/>
                  </a:lnTo>
                  <a:lnTo>
                    <a:pt x="12198980" y="151237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727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广州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363030" y="3276157"/>
            <a:ext cx="1463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Guangzhou</a:t>
            </a:r>
          </a:p>
        </p:txBody>
      </p:sp>
      <p:sp>
        <p:nvSpPr>
          <p:cNvPr id="11" name="图形 2">
            <a:extLst>
              <a:ext uri="{FF2B5EF4-FFF2-40B4-BE49-F238E27FC236}">
                <a16:creationId xmlns:a16="http://schemas.microsoft.com/office/drawing/2014/main" xmlns="" id="{90F95C61-0498-403E-9A95-22D9D8B68F69}"/>
              </a:ext>
            </a:extLst>
          </p:cNvPr>
          <p:cNvSpPr/>
          <p:nvPr/>
        </p:nvSpPr>
        <p:spPr>
          <a:xfrm>
            <a:off x="0" y="2586400"/>
            <a:ext cx="12191378" cy="2732947"/>
          </a:xfrm>
          <a:custGeom>
            <a:avLst/>
            <a:gdLst>
              <a:gd name="connsiteX0" fmla="*/ 12191379 w 12191378"/>
              <a:gd name="connsiteY0" fmla="*/ 2696906 h 2732947"/>
              <a:gd name="connsiteX1" fmla="*/ 12191379 w 12191378"/>
              <a:gd name="connsiteY1" fmla="*/ 2665214 h 2732947"/>
              <a:gd name="connsiteX2" fmla="*/ 12169630 w 12191378"/>
              <a:gd name="connsiteY2" fmla="*/ 2665214 h 2732947"/>
              <a:gd name="connsiteX3" fmla="*/ 12169630 w 12191378"/>
              <a:gd name="connsiteY3" fmla="*/ 2661485 h 2732947"/>
              <a:gd name="connsiteX4" fmla="*/ 12160308 w 12191378"/>
              <a:gd name="connsiteY4" fmla="*/ 2661485 h 2732947"/>
              <a:gd name="connsiteX5" fmla="*/ 12146637 w 12191378"/>
              <a:gd name="connsiteY5" fmla="*/ 2651543 h 2732947"/>
              <a:gd name="connsiteX6" fmla="*/ 12146637 w 12191378"/>
              <a:gd name="connsiteY6" fmla="*/ 2588160 h 2732947"/>
              <a:gd name="connsiteX7" fmla="*/ 12149744 w 12191378"/>
              <a:gd name="connsiteY7" fmla="*/ 2588160 h 2732947"/>
              <a:gd name="connsiteX8" fmla="*/ 12149744 w 12191378"/>
              <a:gd name="connsiteY8" fmla="*/ 2582567 h 2732947"/>
              <a:gd name="connsiteX9" fmla="*/ 12136695 w 12191378"/>
              <a:gd name="connsiteY9" fmla="*/ 2582567 h 2732947"/>
              <a:gd name="connsiteX10" fmla="*/ 12136695 w 12191378"/>
              <a:gd name="connsiteY10" fmla="*/ 2558332 h 2732947"/>
              <a:gd name="connsiteX11" fmla="*/ 12136695 w 12191378"/>
              <a:gd name="connsiteY11" fmla="*/ 2497434 h 2732947"/>
              <a:gd name="connsiteX12" fmla="*/ 12132966 w 12191378"/>
              <a:gd name="connsiteY12" fmla="*/ 2497434 h 2732947"/>
              <a:gd name="connsiteX13" fmla="*/ 12132966 w 12191378"/>
              <a:gd name="connsiteY13" fmla="*/ 2476928 h 2732947"/>
              <a:gd name="connsiteX14" fmla="*/ 12110596 w 12191378"/>
              <a:gd name="connsiteY14" fmla="*/ 2479413 h 2732947"/>
              <a:gd name="connsiteX15" fmla="*/ 12110596 w 12191378"/>
              <a:gd name="connsiteY15" fmla="*/ 2468228 h 2732947"/>
              <a:gd name="connsiteX16" fmla="*/ 12106246 w 12191378"/>
              <a:gd name="connsiteY16" fmla="*/ 2468228 h 2732947"/>
              <a:gd name="connsiteX17" fmla="*/ 12106246 w 12191378"/>
              <a:gd name="connsiteY17" fmla="*/ 2478170 h 2732947"/>
              <a:gd name="connsiteX18" fmla="*/ 12090710 w 12191378"/>
              <a:gd name="connsiteY18" fmla="*/ 2482520 h 2732947"/>
              <a:gd name="connsiteX19" fmla="*/ 12090710 w 12191378"/>
              <a:gd name="connsiteY19" fmla="*/ 2496813 h 2732947"/>
              <a:gd name="connsiteX20" fmla="*/ 12068961 w 12191378"/>
              <a:gd name="connsiteY20" fmla="*/ 2496813 h 2732947"/>
              <a:gd name="connsiteX21" fmla="*/ 12068961 w 12191378"/>
              <a:gd name="connsiteY21" fmla="*/ 2500541 h 2732947"/>
              <a:gd name="connsiteX22" fmla="*/ 12059640 w 12191378"/>
              <a:gd name="connsiteY22" fmla="*/ 2503027 h 2732947"/>
              <a:gd name="connsiteX23" fmla="*/ 12059640 w 12191378"/>
              <a:gd name="connsiteY23" fmla="*/ 2506134 h 2732947"/>
              <a:gd name="connsiteX24" fmla="*/ 12052183 w 12191378"/>
              <a:gd name="connsiteY24" fmla="*/ 2506134 h 2732947"/>
              <a:gd name="connsiteX25" fmla="*/ 12052183 w 12191378"/>
              <a:gd name="connsiteY25" fmla="*/ 2530990 h 2732947"/>
              <a:gd name="connsiteX26" fmla="*/ 12046591 w 12191378"/>
              <a:gd name="connsiteY26" fmla="*/ 2527262 h 2732947"/>
              <a:gd name="connsiteX27" fmla="*/ 12026706 w 12191378"/>
              <a:gd name="connsiteY27" fmla="*/ 2527262 h 2732947"/>
              <a:gd name="connsiteX28" fmla="*/ 12026706 w 12191378"/>
              <a:gd name="connsiteY28" fmla="*/ 2615501 h 2732947"/>
              <a:gd name="connsiteX29" fmla="*/ 12022356 w 12191378"/>
              <a:gd name="connsiteY29" fmla="*/ 2619230 h 2732947"/>
              <a:gd name="connsiteX30" fmla="*/ 12018627 w 12191378"/>
              <a:gd name="connsiteY30" fmla="*/ 2619230 h 2732947"/>
              <a:gd name="connsiteX31" fmla="*/ 12018627 w 12191378"/>
              <a:gd name="connsiteY31" fmla="*/ 2578217 h 2732947"/>
              <a:gd name="connsiteX32" fmla="*/ 12014278 w 12191378"/>
              <a:gd name="connsiteY32" fmla="*/ 2578217 h 2732947"/>
              <a:gd name="connsiteX33" fmla="*/ 12014278 w 12191378"/>
              <a:gd name="connsiteY33" fmla="*/ 2376260 h 2732947"/>
              <a:gd name="connsiteX34" fmla="*/ 12017385 w 12191378"/>
              <a:gd name="connsiteY34" fmla="*/ 2376260 h 2732947"/>
              <a:gd name="connsiteX35" fmla="*/ 12017385 w 12191378"/>
              <a:gd name="connsiteY35" fmla="*/ 2371289 h 2732947"/>
              <a:gd name="connsiteX36" fmla="*/ 12015520 w 12191378"/>
              <a:gd name="connsiteY36" fmla="*/ 2371289 h 2732947"/>
              <a:gd name="connsiteX37" fmla="*/ 12015520 w 12191378"/>
              <a:gd name="connsiteY37" fmla="*/ 2365075 h 2732947"/>
              <a:gd name="connsiteX38" fmla="*/ 12022978 w 12191378"/>
              <a:gd name="connsiteY38" fmla="*/ 2358860 h 2732947"/>
              <a:gd name="connsiteX39" fmla="*/ 12022978 w 12191378"/>
              <a:gd name="connsiteY39" fmla="*/ 2353889 h 2732947"/>
              <a:gd name="connsiteX40" fmla="*/ 11990664 w 12191378"/>
              <a:gd name="connsiteY40" fmla="*/ 2353889 h 2732947"/>
              <a:gd name="connsiteX41" fmla="*/ 11990664 w 12191378"/>
              <a:gd name="connsiteY41" fmla="*/ 2350161 h 2732947"/>
              <a:gd name="connsiteX42" fmla="*/ 11977615 w 12191378"/>
              <a:gd name="connsiteY42" fmla="*/ 2343947 h 2732947"/>
              <a:gd name="connsiteX43" fmla="*/ 11972022 w 12191378"/>
              <a:gd name="connsiteY43" fmla="*/ 2343947 h 2732947"/>
              <a:gd name="connsiteX44" fmla="*/ 11972022 w 12191378"/>
              <a:gd name="connsiteY44" fmla="*/ 2353268 h 2732947"/>
              <a:gd name="connsiteX45" fmla="*/ 11935981 w 12191378"/>
              <a:gd name="connsiteY45" fmla="*/ 2353268 h 2732947"/>
              <a:gd name="connsiteX46" fmla="*/ 11935981 w 12191378"/>
              <a:gd name="connsiteY46" fmla="*/ 2360103 h 2732947"/>
              <a:gd name="connsiteX47" fmla="*/ 11918581 w 12191378"/>
              <a:gd name="connsiteY47" fmla="*/ 2360103 h 2732947"/>
              <a:gd name="connsiteX48" fmla="*/ 11916095 w 12191378"/>
              <a:gd name="connsiteY48" fmla="*/ 2362589 h 2732947"/>
              <a:gd name="connsiteX49" fmla="*/ 11917960 w 12191378"/>
              <a:gd name="connsiteY49" fmla="*/ 2362589 h 2732947"/>
              <a:gd name="connsiteX50" fmla="*/ 11917960 w 12191378"/>
              <a:gd name="connsiteY50" fmla="*/ 2401116 h 2732947"/>
              <a:gd name="connsiteX51" fmla="*/ 11905532 w 12191378"/>
              <a:gd name="connsiteY51" fmla="*/ 2401116 h 2732947"/>
              <a:gd name="connsiteX52" fmla="*/ 11905532 w 12191378"/>
              <a:gd name="connsiteY52" fmla="*/ 2421001 h 2732947"/>
              <a:gd name="connsiteX53" fmla="*/ 11901803 w 12191378"/>
              <a:gd name="connsiteY53" fmla="*/ 2424108 h 2732947"/>
              <a:gd name="connsiteX54" fmla="*/ 11901803 w 12191378"/>
              <a:gd name="connsiteY54" fmla="*/ 2427215 h 2732947"/>
              <a:gd name="connsiteX55" fmla="*/ 11905532 w 12191378"/>
              <a:gd name="connsiteY55" fmla="*/ 2427215 h 2732947"/>
              <a:gd name="connsiteX56" fmla="*/ 11905532 w 12191378"/>
              <a:gd name="connsiteY56" fmla="*/ 2439643 h 2732947"/>
              <a:gd name="connsiteX57" fmla="*/ 11897453 w 12191378"/>
              <a:gd name="connsiteY57" fmla="*/ 2439643 h 2732947"/>
              <a:gd name="connsiteX58" fmla="*/ 11897453 w 12191378"/>
              <a:gd name="connsiteY58" fmla="*/ 2444615 h 2732947"/>
              <a:gd name="connsiteX59" fmla="*/ 11886889 w 12191378"/>
              <a:gd name="connsiteY59" fmla="*/ 2444615 h 2732947"/>
              <a:gd name="connsiteX60" fmla="*/ 11886889 w 12191378"/>
              <a:gd name="connsiteY60" fmla="*/ 2446479 h 2732947"/>
              <a:gd name="connsiteX61" fmla="*/ 11870111 w 12191378"/>
              <a:gd name="connsiteY61" fmla="*/ 2446479 h 2732947"/>
              <a:gd name="connsiteX62" fmla="*/ 11870111 w 12191378"/>
              <a:gd name="connsiteY62" fmla="*/ 2486249 h 2732947"/>
              <a:gd name="connsiteX63" fmla="*/ 11865761 w 12191378"/>
              <a:gd name="connsiteY63" fmla="*/ 2489356 h 2732947"/>
              <a:gd name="connsiteX64" fmla="*/ 11865761 w 12191378"/>
              <a:gd name="connsiteY64" fmla="*/ 2546525 h 2732947"/>
              <a:gd name="connsiteX65" fmla="*/ 11842148 w 12191378"/>
              <a:gd name="connsiteY65" fmla="*/ 2546525 h 2732947"/>
              <a:gd name="connsiteX66" fmla="*/ 11842148 w 12191378"/>
              <a:gd name="connsiteY66" fmla="*/ 2543418 h 2732947"/>
              <a:gd name="connsiteX67" fmla="*/ 11848362 w 12191378"/>
              <a:gd name="connsiteY67" fmla="*/ 2543418 h 2732947"/>
              <a:gd name="connsiteX68" fmla="*/ 11848362 w 12191378"/>
              <a:gd name="connsiteY68" fmla="*/ 2537204 h 2732947"/>
              <a:gd name="connsiteX69" fmla="*/ 11842148 w 12191378"/>
              <a:gd name="connsiteY69" fmla="*/ 2537204 h 2732947"/>
              <a:gd name="connsiteX70" fmla="*/ 11842148 w 12191378"/>
              <a:gd name="connsiteY70" fmla="*/ 2533476 h 2732947"/>
              <a:gd name="connsiteX71" fmla="*/ 11848362 w 12191378"/>
              <a:gd name="connsiteY71" fmla="*/ 2533476 h 2732947"/>
              <a:gd name="connsiteX72" fmla="*/ 11848362 w 12191378"/>
              <a:gd name="connsiteY72" fmla="*/ 2526640 h 2732947"/>
              <a:gd name="connsiteX73" fmla="*/ 11842148 w 12191378"/>
              <a:gd name="connsiteY73" fmla="*/ 2526640 h 2732947"/>
              <a:gd name="connsiteX74" fmla="*/ 11842148 w 12191378"/>
              <a:gd name="connsiteY74" fmla="*/ 2522912 h 2732947"/>
              <a:gd name="connsiteX75" fmla="*/ 11848362 w 12191378"/>
              <a:gd name="connsiteY75" fmla="*/ 2522912 h 2732947"/>
              <a:gd name="connsiteX76" fmla="*/ 11848362 w 12191378"/>
              <a:gd name="connsiteY76" fmla="*/ 2516698 h 2732947"/>
              <a:gd name="connsiteX77" fmla="*/ 11842148 w 12191378"/>
              <a:gd name="connsiteY77" fmla="*/ 2516698 h 2732947"/>
              <a:gd name="connsiteX78" fmla="*/ 11842148 w 12191378"/>
              <a:gd name="connsiteY78" fmla="*/ 2512348 h 2732947"/>
              <a:gd name="connsiteX79" fmla="*/ 11848362 w 12191378"/>
              <a:gd name="connsiteY79" fmla="*/ 2512348 h 2732947"/>
              <a:gd name="connsiteX80" fmla="*/ 11848362 w 12191378"/>
              <a:gd name="connsiteY80" fmla="*/ 2506134 h 2732947"/>
              <a:gd name="connsiteX81" fmla="*/ 11842148 w 12191378"/>
              <a:gd name="connsiteY81" fmla="*/ 2506134 h 2732947"/>
              <a:gd name="connsiteX82" fmla="*/ 11842148 w 12191378"/>
              <a:gd name="connsiteY82" fmla="*/ 2502405 h 2732947"/>
              <a:gd name="connsiteX83" fmla="*/ 11848362 w 12191378"/>
              <a:gd name="connsiteY83" fmla="*/ 2502405 h 2732947"/>
              <a:gd name="connsiteX84" fmla="*/ 11848362 w 12191378"/>
              <a:gd name="connsiteY84" fmla="*/ 2496191 h 2732947"/>
              <a:gd name="connsiteX85" fmla="*/ 11842148 w 12191378"/>
              <a:gd name="connsiteY85" fmla="*/ 2496191 h 2732947"/>
              <a:gd name="connsiteX86" fmla="*/ 11842148 w 12191378"/>
              <a:gd name="connsiteY86" fmla="*/ 2492463 h 2732947"/>
              <a:gd name="connsiteX87" fmla="*/ 11848362 w 12191378"/>
              <a:gd name="connsiteY87" fmla="*/ 2492463 h 2732947"/>
              <a:gd name="connsiteX88" fmla="*/ 11848362 w 12191378"/>
              <a:gd name="connsiteY88" fmla="*/ 2486249 h 2732947"/>
              <a:gd name="connsiteX89" fmla="*/ 11842148 w 12191378"/>
              <a:gd name="connsiteY89" fmla="*/ 2486249 h 2732947"/>
              <a:gd name="connsiteX90" fmla="*/ 11842148 w 12191378"/>
              <a:gd name="connsiteY90" fmla="*/ 2481899 h 2732947"/>
              <a:gd name="connsiteX91" fmla="*/ 11848362 w 12191378"/>
              <a:gd name="connsiteY91" fmla="*/ 2481899 h 2732947"/>
              <a:gd name="connsiteX92" fmla="*/ 11848362 w 12191378"/>
              <a:gd name="connsiteY92" fmla="*/ 2475685 h 2732947"/>
              <a:gd name="connsiteX93" fmla="*/ 11842148 w 12191378"/>
              <a:gd name="connsiteY93" fmla="*/ 2475685 h 2732947"/>
              <a:gd name="connsiteX94" fmla="*/ 11842148 w 12191378"/>
              <a:gd name="connsiteY94" fmla="*/ 2471956 h 2732947"/>
              <a:gd name="connsiteX95" fmla="*/ 11848362 w 12191378"/>
              <a:gd name="connsiteY95" fmla="*/ 2471956 h 2732947"/>
              <a:gd name="connsiteX96" fmla="*/ 11848362 w 12191378"/>
              <a:gd name="connsiteY96" fmla="*/ 2465742 h 2732947"/>
              <a:gd name="connsiteX97" fmla="*/ 11842148 w 12191378"/>
              <a:gd name="connsiteY97" fmla="*/ 2465742 h 2732947"/>
              <a:gd name="connsiteX98" fmla="*/ 11842148 w 12191378"/>
              <a:gd name="connsiteY98" fmla="*/ 2462014 h 2732947"/>
              <a:gd name="connsiteX99" fmla="*/ 11848362 w 12191378"/>
              <a:gd name="connsiteY99" fmla="*/ 2462014 h 2732947"/>
              <a:gd name="connsiteX100" fmla="*/ 11848362 w 12191378"/>
              <a:gd name="connsiteY100" fmla="*/ 2455800 h 2732947"/>
              <a:gd name="connsiteX101" fmla="*/ 11842148 w 12191378"/>
              <a:gd name="connsiteY101" fmla="*/ 2455800 h 2732947"/>
              <a:gd name="connsiteX102" fmla="*/ 11842148 w 12191378"/>
              <a:gd name="connsiteY102" fmla="*/ 2452071 h 2732947"/>
              <a:gd name="connsiteX103" fmla="*/ 11848362 w 12191378"/>
              <a:gd name="connsiteY103" fmla="*/ 2452071 h 2732947"/>
              <a:gd name="connsiteX104" fmla="*/ 11848362 w 12191378"/>
              <a:gd name="connsiteY104" fmla="*/ 2445236 h 2732947"/>
              <a:gd name="connsiteX105" fmla="*/ 11842148 w 12191378"/>
              <a:gd name="connsiteY105" fmla="*/ 2445236 h 2732947"/>
              <a:gd name="connsiteX106" fmla="*/ 11842148 w 12191378"/>
              <a:gd name="connsiteY106" fmla="*/ 2441507 h 2732947"/>
              <a:gd name="connsiteX107" fmla="*/ 11848362 w 12191378"/>
              <a:gd name="connsiteY107" fmla="*/ 2441507 h 2732947"/>
              <a:gd name="connsiteX108" fmla="*/ 11848362 w 12191378"/>
              <a:gd name="connsiteY108" fmla="*/ 2435293 h 2732947"/>
              <a:gd name="connsiteX109" fmla="*/ 11842148 w 12191378"/>
              <a:gd name="connsiteY109" fmla="*/ 2435293 h 2732947"/>
              <a:gd name="connsiteX110" fmla="*/ 11842148 w 12191378"/>
              <a:gd name="connsiteY110" fmla="*/ 2431565 h 2732947"/>
              <a:gd name="connsiteX111" fmla="*/ 11848362 w 12191378"/>
              <a:gd name="connsiteY111" fmla="*/ 2431565 h 2732947"/>
              <a:gd name="connsiteX112" fmla="*/ 11848362 w 12191378"/>
              <a:gd name="connsiteY112" fmla="*/ 2425351 h 2732947"/>
              <a:gd name="connsiteX113" fmla="*/ 11842148 w 12191378"/>
              <a:gd name="connsiteY113" fmla="*/ 2425351 h 2732947"/>
              <a:gd name="connsiteX114" fmla="*/ 11842148 w 12191378"/>
              <a:gd name="connsiteY114" fmla="*/ 2382474 h 2732947"/>
              <a:gd name="connsiteX115" fmla="*/ 11850848 w 12191378"/>
              <a:gd name="connsiteY115" fmla="*/ 2382474 h 2732947"/>
              <a:gd name="connsiteX116" fmla="*/ 11850848 w 12191378"/>
              <a:gd name="connsiteY116" fmla="*/ 2376881 h 2732947"/>
              <a:gd name="connsiteX117" fmla="*/ 11832205 w 12191378"/>
              <a:gd name="connsiteY117" fmla="*/ 2376881 h 2732947"/>
              <a:gd name="connsiteX118" fmla="*/ 11832205 w 12191378"/>
              <a:gd name="connsiteY118" fmla="*/ 2355132 h 2732947"/>
              <a:gd name="connsiteX119" fmla="*/ 11834691 w 12191378"/>
              <a:gd name="connsiteY119" fmla="*/ 2355132 h 2732947"/>
              <a:gd name="connsiteX120" fmla="*/ 11834691 w 12191378"/>
              <a:gd name="connsiteY120" fmla="*/ 2351403 h 2732947"/>
              <a:gd name="connsiteX121" fmla="*/ 11832205 w 12191378"/>
              <a:gd name="connsiteY121" fmla="*/ 2351403 h 2732947"/>
              <a:gd name="connsiteX122" fmla="*/ 11832205 w 12191378"/>
              <a:gd name="connsiteY122" fmla="*/ 2345189 h 2732947"/>
              <a:gd name="connsiteX123" fmla="*/ 11838419 w 12191378"/>
              <a:gd name="connsiteY123" fmla="*/ 2340840 h 2732947"/>
              <a:gd name="connsiteX124" fmla="*/ 11838419 w 12191378"/>
              <a:gd name="connsiteY124" fmla="*/ 2335247 h 2732947"/>
              <a:gd name="connsiteX125" fmla="*/ 11796785 w 12191378"/>
              <a:gd name="connsiteY125" fmla="*/ 2335247 h 2732947"/>
              <a:gd name="connsiteX126" fmla="*/ 11796785 w 12191378"/>
              <a:gd name="connsiteY126" fmla="*/ 2332140 h 2732947"/>
              <a:gd name="connsiteX127" fmla="*/ 11798649 w 12191378"/>
              <a:gd name="connsiteY127" fmla="*/ 2332140 h 2732947"/>
              <a:gd name="connsiteX128" fmla="*/ 11798649 w 12191378"/>
              <a:gd name="connsiteY128" fmla="*/ 2327790 h 2732947"/>
              <a:gd name="connsiteX129" fmla="*/ 11782493 w 12191378"/>
              <a:gd name="connsiteY129" fmla="*/ 2327790 h 2732947"/>
              <a:gd name="connsiteX130" fmla="*/ 11782493 w 12191378"/>
              <a:gd name="connsiteY130" fmla="*/ 2321576 h 2732947"/>
              <a:gd name="connsiteX131" fmla="*/ 11713517 w 12191378"/>
              <a:gd name="connsiteY131" fmla="*/ 2321576 h 2732947"/>
              <a:gd name="connsiteX132" fmla="*/ 11713517 w 12191378"/>
              <a:gd name="connsiteY132" fmla="*/ 2299205 h 2732947"/>
              <a:gd name="connsiteX133" fmla="*/ 11688661 w 12191378"/>
              <a:gd name="connsiteY133" fmla="*/ 2299205 h 2732947"/>
              <a:gd name="connsiteX134" fmla="*/ 11688661 w 12191378"/>
              <a:gd name="connsiteY134" fmla="*/ 2304177 h 2732947"/>
              <a:gd name="connsiteX135" fmla="*/ 11685554 w 12191378"/>
              <a:gd name="connsiteY135" fmla="*/ 2304177 h 2732947"/>
              <a:gd name="connsiteX136" fmla="*/ 11685554 w 12191378"/>
              <a:gd name="connsiteY136" fmla="*/ 2259435 h 2732947"/>
              <a:gd name="connsiteX137" fmla="*/ 11688661 w 12191378"/>
              <a:gd name="connsiteY137" fmla="*/ 2259435 h 2732947"/>
              <a:gd name="connsiteX138" fmla="*/ 11688661 w 12191378"/>
              <a:gd name="connsiteY138" fmla="*/ 2248871 h 2732947"/>
              <a:gd name="connsiteX139" fmla="*/ 11652619 w 12191378"/>
              <a:gd name="connsiteY139" fmla="*/ 2248871 h 2732947"/>
              <a:gd name="connsiteX140" fmla="*/ 11652619 w 12191378"/>
              <a:gd name="connsiteY140" fmla="*/ 2259435 h 2732947"/>
              <a:gd name="connsiteX141" fmla="*/ 11642055 w 12191378"/>
              <a:gd name="connsiteY141" fmla="*/ 2259435 h 2732947"/>
              <a:gd name="connsiteX142" fmla="*/ 11642055 w 12191378"/>
              <a:gd name="connsiteY142" fmla="*/ 2253843 h 2732947"/>
              <a:gd name="connsiteX143" fmla="*/ 11626520 w 12191378"/>
              <a:gd name="connsiteY143" fmla="*/ 2253843 h 2732947"/>
              <a:gd name="connsiteX144" fmla="*/ 11626520 w 12191378"/>
              <a:gd name="connsiteY144" fmla="*/ 2247007 h 2732947"/>
              <a:gd name="connsiteX145" fmla="*/ 11628384 w 12191378"/>
              <a:gd name="connsiteY145" fmla="*/ 2247007 h 2732947"/>
              <a:gd name="connsiteX146" fmla="*/ 11628384 w 12191378"/>
              <a:gd name="connsiteY146" fmla="*/ 2243279 h 2732947"/>
              <a:gd name="connsiteX147" fmla="*/ 11600421 w 12191378"/>
              <a:gd name="connsiteY147" fmla="*/ 2243279 h 2732947"/>
              <a:gd name="connsiteX148" fmla="*/ 11600421 w 12191378"/>
              <a:gd name="connsiteY148" fmla="*/ 2217180 h 2732947"/>
              <a:gd name="connsiteX149" fmla="*/ 11591100 w 12191378"/>
              <a:gd name="connsiteY149" fmla="*/ 2217180 h 2732947"/>
              <a:gd name="connsiteX150" fmla="*/ 11591100 w 12191378"/>
              <a:gd name="connsiteY150" fmla="*/ 2186109 h 2732947"/>
              <a:gd name="connsiteX151" fmla="*/ 11589857 w 12191378"/>
              <a:gd name="connsiteY151" fmla="*/ 2186109 h 2732947"/>
              <a:gd name="connsiteX152" fmla="*/ 11589857 w 12191378"/>
              <a:gd name="connsiteY152" fmla="*/ 2217180 h 2732947"/>
              <a:gd name="connsiteX153" fmla="*/ 11583643 w 12191378"/>
              <a:gd name="connsiteY153" fmla="*/ 2217180 h 2732947"/>
              <a:gd name="connsiteX154" fmla="*/ 11583643 w 12191378"/>
              <a:gd name="connsiteY154" fmla="*/ 2250114 h 2732947"/>
              <a:gd name="connsiteX155" fmla="*/ 11530202 w 12191378"/>
              <a:gd name="connsiteY155" fmla="*/ 2250114 h 2732947"/>
              <a:gd name="connsiteX156" fmla="*/ 11530202 w 12191378"/>
              <a:gd name="connsiteY156" fmla="*/ 2226501 h 2732947"/>
              <a:gd name="connsiteX157" fmla="*/ 11522123 w 12191378"/>
              <a:gd name="connsiteY157" fmla="*/ 2226501 h 2732947"/>
              <a:gd name="connsiteX158" fmla="*/ 11522123 w 12191378"/>
              <a:gd name="connsiteY158" fmla="*/ 2200402 h 2732947"/>
              <a:gd name="connsiteX159" fmla="*/ 11520881 w 12191378"/>
              <a:gd name="connsiteY159" fmla="*/ 2200402 h 2732947"/>
              <a:gd name="connsiteX160" fmla="*/ 11520881 w 12191378"/>
              <a:gd name="connsiteY160" fmla="*/ 2226501 h 2732947"/>
              <a:gd name="connsiteX161" fmla="*/ 11514045 w 12191378"/>
              <a:gd name="connsiteY161" fmla="*/ 2226501 h 2732947"/>
              <a:gd name="connsiteX162" fmla="*/ 11514045 w 12191378"/>
              <a:gd name="connsiteY162" fmla="*/ 2249493 h 2732947"/>
              <a:gd name="connsiteX163" fmla="*/ 11482975 w 12191378"/>
              <a:gd name="connsiteY163" fmla="*/ 2249493 h 2732947"/>
              <a:gd name="connsiteX164" fmla="*/ 11482975 w 12191378"/>
              <a:gd name="connsiteY164" fmla="*/ 2253221 h 2732947"/>
              <a:gd name="connsiteX165" fmla="*/ 11487325 w 12191378"/>
              <a:gd name="connsiteY165" fmla="*/ 2253221 h 2732947"/>
              <a:gd name="connsiteX166" fmla="*/ 11487325 w 12191378"/>
              <a:gd name="connsiteY166" fmla="*/ 2258814 h 2732947"/>
              <a:gd name="connsiteX167" fmla="*/ 11480489 w 12191378"/>
              <a:gd name="connsiteY167" fmla="*/ 2258814 h 2732947"/>
              <a:gd name="connsiteX168" fmla="*/ 11480489 w 12191378"/>
              <a:gd name="connsiteY168" fmla="*/ 2335247 h 2732947"/>
              <a:gd name="connsiteX169" fmla="*/ 11468061 w 12191378"/>
              <a:gd name="connsiteY169" fmla="*/ 2335247 h 2732947"/>
              <a:gd name="connsiteX170" fmla="*/ 11468061 w 12191378"/>
              <a:gd name="connsiteY170" fmla="*/ 2298584 h 2732947"/>
              <a:gd name="connsiteX171" fmla="*/ 11466197 w 12191378"/>
              <a:gd name="connsiteY171" fmla="*/ 2298584 h 2732947"/>
              <a:gd name="connsiteX172" fmla="*/ 11466197 w 12191378"/>
              <a:gd name="connsiteY172" fmla="*/ 2334004 h 2732947"/>
              <a:gd name="connsiteX173" fmla="*/ 11433884 w 12191378"/>
              <a:gd name="connsiteY173" fmla="*/ 2334004 h 2732947"/>
              <a:gd name="connsiteX174" fmla="*/ 11433884 w 12191378"/>
              <a:gd name="connsiteY174" fmla="*/ 2268135 h 2732947"/>
              <a:gd name="connsiteX175" fmla="*/ 11374850 w 12191378"/>
              <a:gd name="connsiteY175" fmla="*/ 2268135 h 2732947"/>
              <a:gd name="connsiteX176" fmla="*/ 11374850 w 12191378"/>
              <a:gd name="connsiteY176" fmla="*/ 2276835 h 2732947"/>
              <a:gd name="connsiteX177" fmla="*/ 11367394 w 12191378"/>
              <a:gd name="connsiteY177" fmla="*/ 2276835 h 2732947"/>
              <a:gd name="connsiteX178" fmla="*/ 11367394 w 12191378"/>
              <a:gd name="connsiteY178" fmla="*/ 2270621 h 2732947"/>
              <a:gd name="connsiteX179" fmla="*/ 11360557 w 12191378"/>
              <a:gd name="connsiteY179" fmla="*/ 2265649 h 2732947"/>
              <a:gd name="connsiteX180" fmla="*/ 11360557 w 12191378"/>
              <a:gd name="connsiteY180" fmla="*/ 2258814 h 2732947"/>
              <a:gd name="connsiteX181" fmla="*/ 11328245 w 12191378"/>
              <a:gd name="connsiteY181" fmla="*/ 2258814 h 2732947"/>
              <a:gd name="connsiteX182" fmla="*/ 11328245 w 12191378"/>
              <a:gd name="connsiteY182" fmla="*/ 2261921 h 2732947"/>
              <a:gd name="connsiteX183" fmla="*/ 11285989 w 12191378"/>
              <a:gd name="connsiteY183" fmla="*/ 2261921 h 2732947"/>
              <a:gd name="connsiteX184" fmla="*/ 11285989 w 12191378"/>
              <a:gd name="connsiteY184" fmla="*/ 2245764 h 2732947"/>
              <a:gd name="connsiteX185" fmla="*/ 11279153 w 12191378"/>
              <a:gd name="connsiteY185" fmla="*/ 2238929 h 2732947"/>
              <a:gd name="connsiteX186" fmla="*/ 11279153 w 12191378"/>
              <a:gd name="connsiteY186" fmla="*/ 2198537 h 2732947"/>
              <a:gd name="connsiteX187" fmla="*/ 11277290 w 12191378"/>
              <a:gd name="connsiteY187" fmla="*/ 2198537 h 2732947"/>
              <a:gd name="connsiteX188" fmla="*/ 11277290 w 12191378"/>
              <a:gd name="connsiteY188" fmla="*/ 2239550 h 2732947"/>
              <a:gd name="connsiteX189" fmla="*/ 11268590 w 12191378"/>
              <a:gd name="connsiteY189" fmla="*/ 2242657 h 2732947"/>
              <a:gd name="connsiteX190" fmla="*/ 11268590 w 12191378"/>
              <a:gd name="connsiteY190" fmla="*/ 2266271 h 2732947"/>
              <a:gd name="connsiteX191" fmla="*/ 11234412 w 12191378"/>
              <a:gd name="connsiteY191" fmla="*/ 2266271 h 2732947"/>
              <a:gd name="connsiteX192" fmla="*/ 11234412 w 12191378"/>
              <a:gd name="connsiteY192" fmla="*/ 2247007 h 2732947"/>
              <a:gd name="connsiteX193" fmla="*/ 11226955 w 12191378"/>
              <a:gd name="connsiteY193" fmla="*/ 2247007 h 2732947"/>
              <a:gd name="connsiteX194" fmla="*/ 11226955 w 12191378"/>
              <a:gd name="connsiteY194" fmla="*/ 1822586 h 2732947"/>
              <a:gd name="connsiteX195" fmla="*/ 11217634 w 12191378"/>
              <a:gd name="connsiteY195" fmla="*/ 1822586 h 2732947"/>
              <a:gd name="connsiteX196" fmla="*/ 11203342 w 12191378"/>
              <a:gd name="connsiteY196" fmla="*/ 1831286 h 2732947"/>
              <a:gd name="connsiteX197" fmla="*/ 11167921 w 12191378"/>
              <a:gd name="connsiteY197" fmla="*/ 1801458 h 2732947"/>
              <a:gd name="connsiteX198" fmla="*/ 11167921 w 12191378"/>
              <a:gd name="connsiteY198" fmla="*/ 1794623 h 2732947"/>
              <a:gd name="connsiteX199" fmla="*/ 11161707 w 12191378"/>
              <a:gd name="connsiteY199" fmla="*/ 1794623 h 2732947"/>
              <a:gd name="connsiteX200" fmla="*/ 11161707 w 12191378"/>
              <a:gd name="connsiteY200" fmla="*/ 1801458 h 2732947"/>
              <a:gd name="connsiteX201" fmla="*/ 10865297 w 12191378"/>
              <a:gd name="connsiteY201" fmla="*/ 1836257 h 2732947"/>
              <a:gd name="connsiteX202" fmla="*/ 10865297 w 12191378"/>
              <a:gd name="connsiteY202" fmla="*/ 1844957 h 2732947"/>
              <a:gd name="connsiteX203" fmla="*/ 10883939 w 12191378"/>
              <a:gd name="connsiteY203" fmla="*/ 1856764 h 2732947"/>
              <a:gd name="connsiteX204" fmla="*/ 10883939 w 12191378"/>
              <a:gd name="connsiteY204" fmla="*/ 1989123 h 2732947"/>
              <a:gd name="connsiteX205" fmla="*/ 10862190 w 12191378"/>
              <a:gd name="connsiteY205" fmla="*/ 1989123 h 2732947"/>
              <a:gd name="connsiteX206" fmla="*/ 10862190 w 12191378"/>
              <a:gd name="connsiteY206" fmla="*/ 1980424 h 2732947"/>
              <a:gd name="connsiteX207" fmla="*/ 10851626 w 12191378"/>
              <a:gd name="connsiteY207" fmla="*/ 1980424 h 2732947"/>
              <a:gd name="connsiteX208" fmla="*/ 10832984 w 12191378"/>
              <a:gd name="connsiteY208" fmla="*/ 1980424 h 2732947"/>
              <a:gd name="connsiteX209" fmla="*/ 10832984 w 12191378"/>
              <a:gd name="connsiteY209" fmla="*/ 1963646 h 2732947"/>
              <a:gd name="connsiteX210" fmla="*/ 10840440 w 12191378"/>
              <a:gd name="connsiteY210" fmla="*/ 1963646 h 2732947"/>
              <a:gd name="connsiteX211" fmla="*/ 10840440 w 12191378"/>
              <a:gd name="connsiteY211" fmla="*/ 1958053 h 2732947"/>
              <a:gd name="connsiteX212" fmla="*/ 10814342 w 12191378"/>
              <a:gd name="connsiteY212" fmla="*/ 1948732 h 2732947"/>
              <a:gd name="connsiteX213" fmla="*/ 10814342 w 12191378"/>
              <a:gd name="connsiteY213" fmla="*/ 1944382 h 2732947"/>
              <a:gd name="connsiteX214" fmla="*/ 10811235 w 12191378"/>
              <a:gd name="connsiteY214" fmla="*/ 1944382 h 2732947"/>
              <a:gd name="connsiteX215" fmla="*/ 10811235 w 12191378"/>
              <a:gd name="connsiteY215" fmla="*/ 1950596 h 2732947"/>
              <a:gd name="connsiteX216" fmla="*/ 10601199 w 12191378"/>
              <a:gd name="connsiteY216" fmla="*/ 1963024 h 2732947"/>
              <a:gd name="connsiteX217" fmla="*/ 10601199 w 12191378"/>
              <a:gd name="connsiteY217" fmla="*/ 1957432 h 2732947"/>
              <a:gd name="connsiteX218" fmla="*/ 10596227 w 12191378"/>
              <a:gd name="connsiteY218" fmla="*/ 1957432 h 2732947"/>
              <a:gd name="connsiteX219" fmla="*/ 10587528 w 12191378"/>
              <a:gd name="connsiteY219" fmla="*/ 1966131 h 2732947"/>
              <a:gd name="connsiteX220" fmla="*/ 10587528 w 12191378"/>
              <a:gd name="connsiteY220" fmla="*/ 1974831 h 2732947"/>
              <a:gd name="connsiteX221" fmla="*/ 10611141 w 12191378"/>
              <a:gd name="connsiteY221" fmla="*/ 1982909 h 2732947"/>
              <a:gd name="connsiteX222" fmla="*/ 10611141 w 12191378"/>
              <a:gd name="connsiteY222" fmla="*/ 1992852 h 2732947"/>
              <a:gd name="connsiteX223" fmla="*/ 10600578 w 12191378"/>
              <a:gd name="connsiteY223" fmla="*/ 1992852 h 2732947"/>
              <a:gd name="connsiteX224" fmla="*/ 10600578 w 12191378"/>
              <a:gd name="connsiteY224" fmla="*/ 2260678 h 2732947"/>
              <a:gd name="connsiteX225" fmla="*/ 10580692 w 12191378"/>
              <a:gd name="connsiteY225" fmla="*/ 2260678 h 2732947"/>
              <a:gd name="connsiteX226" fmla="*/ 10580692 w 12191378"/>
              <a:gd name="connsiteY226" fmla="*/ 2296098 h 2732947"/>
              <a:gd name="connsiteX227" fmla="*/ 10544651 w 12191378"/>
              <a:gd name="connsiteY227" fmla="*/ 2296098 h 2732947"/>
              <a:gd name="connsiteX228" fmla="*/ 10544651 w 12191378"/>
              <a:gd name="connsiteY228" fmla="*/ 2267514 h 2732947"/>
              <a:gd name="connsiteX229" fmla="*/ 10538437 w 12191378"/>
              <a:gd name="connsiteY229" fmla="*/ 2267514 h 2732947"/>
              <a:gd name="connsiteX230" fmla="*/ 10528494 w 12191378"/>
              <a:gd name="connsiteY230" fmla="*/ 2285534 h 2732947"/>
              <a:gd name="connsiteX231" fmla="*/ 10520416 w 12191378"/>
              <a:gd name="connsiteY231" fmla="*/ 2285534 h 2732947"/>
              <a:gd name="connsiteX232" fmla="*/ 10520416 w 12191378"/>
              <a:gd name="connsiteY232" fmla="*/ 2291127 h 2732947"/>
              <a:gd name="connsiteX233" fmla="*/ 10513581 w 12191378"/>
              <a:gd name="connsiteY233" fmla="*/ 2291127 h 2732947"/>
              <a:gd name="connsiteX234" fmla="*/ 10513581 w 12191378"/>
              <a:gd name="connsiteY234" fmla="*/ 2005901 h 2732947"/>
              <a:gd name="connsiteX235" fmla="*/ 10511095 w 12191378"/>
              <a:gd name="connsiteY235" fmla="*/ 2003416 h 2732947"/>
              <a:gd name="connsiteX236" fmla="*/ 10511095 w 12191378"/>
              <a:gd name="connsiteY236" fmla="*/ 1968617 h 2732947"/>
              <a:gd name="connsiteX237" fmla="*/ 10493074 w 12191378"/>
              <a:gd name="connsiteY237" fmla="*/ 1961781 h 2732947"/>
              <a:gd name="connsiteX238" fmla="*/ 10493074 w 12191378"/>
              <a:gd name="connsiteY238" fmla="*/ 1957432 h 2732947"/>
              <a:gd name="connsiteX239" fmla="*/ 10486239 w 12191378"/>
              <a:gd name="connsiteY239" fmla="*/ 1957432 h 2732947"/>
              <a:gd name="connsiteX240" fmla="*/ 10486239 w 12191378"/>
              <a:gd name="connsiteY240" fmla="*/ 1961781 h 2732947"/>
              <a:gd name="connsiteX241" fmla="*/ 10454547 w 12191378"/>
              <a:gd name="connsiteY241" fmla="*/ 1954946 h 2732947"/>
              <a:gd name="connsiteX242" fmla="*/ 10454547 w 12191378"/>
              <a:gd name="connsiteY242" fmla="*/ 1945003 h 2732947"/>
              <a:gd name="connsiteX243" fmla="*/ 10443983 w 12191378"/>
              <a:gd name="connsiteY243" fmla="*/ 1945003 h 2732947"/>
              <a:gd name="connsiteX244" fmla="*/ 10443983 w 12191378"/>
              <a:gd name="connsiteY244" fmla="*/ 1955567 h 2732947"/>
              <a:gd name="connsiteX245" fmla="*/ 10391163 w 12191378"/>
              <a:gd name="connsiteY245" fmla="*/ 1955567 h 2732947"/>
              <a:gd name="connsiteX246" fmla="*/ 10391163 w 12191378"/>
              <a:gd name="connsiteY246" fmla="*/ 1947489 h 2732947"/>
              <a:gd name="connsiteX247" fmla="*/ 10385571 w 12191378"/>
              <a:gd name="connsiteY247" fmla="*/ 1947489 h 2732947"/>
              <a:gd name="connsiteX248" fmla="*/ 10375007 w 12191378"/>
              <a:gd name="connsiteY248" fmla="*/ 1967374 h 2732947"/>
              <a:gd name="connsiteX249" fmla="*/ 10375007 w 12191378"/>
              <a:gd name="connsiteY249" fmla="*/ 1973588 h 2732947"/>
              <a:gd name="connsiteX250" fmla="*/ 10386813 w 12191378"/>
              <a:gd name="connsiteY250" fmla="*/ 1982288 h 2732947"/>
              <a:gd name="connsiteX251" fmla="*/ 10386813 w 12191378"/>
              <a:gd name="connsiteY251" fmla="*/ 1991609 h 2732947"/>
              <a:gd name="connsiteX252" fmla="*/ 10380599 w 12191378"/>
              <a:gd name="connsiteY252" fmla="*/ 1991609 h 2732947"/>
              <a:gd name="connsiteX253" fmla="*/ 10380599 w 12191378"/>
              <a:gd name="connsiteY253" fmla="*/ 2018951 h 2732947"/>
              <a:gd name="connsiteX254" fmla="*/ 10344557 w 12191378"/>
              <a:gd name="connsiteY254" fmla="*/ 2018951 h 2732947"/>
              <a:gd name="connsiteX255" fmla="*/ 10344557 w 12191378"/>
              <a:gd name="connsiteY255" fmla="*/ 2035729 h 2732947"/>
              <a:gd name="connsiteX256" fmla="*/ 10328401 w 12191378"/>
              <a:gd name="connsiteY256" fmla="*/ 2035729 h 2732947"/>
              <a:gd name="connsiteX257" fmla="*/ 10328401 w 12191378"/>
              <a:gd name="connsiteY257" fmla="*/ 1899019 h 2732947"/>
              <a:gd name="connsiteX258" fmla="*/ 10257561 w 12191378"/>
              <a:gd name="connsiteY258" fmla="*/ 1782816 h 2732947"/>
              <a:gd name="connsiteX259" fmla="*/ 10093510 w 12191378"/>
              <a:gd name="connsiteY259" fmla="*/ 1782816 h 2732947"/>
              <a:gd name="connsiteX260" fmla="*/ 10093510 w 12191378"/>
              <a:gd name="connsiteY260" fmla="*/ 1877892 h 2732947"/>
              <a:gd name="connsiteX261" fmla="*/ 10056225 w 12191378"/>
              <a:gd name="connsiteY261" fmla="*/ 1877892 h 2732947"/>
              <a:gd name="connsiteX262" fmla="*/ 10056225 w 12191378"/>
              <a:gd name="connsiteY262" fmla="*/ 1854899 h 2732947"/>
              <a:gd name="connsiteX263" fmla="*/ 9973578 w 12191378"/>
              <a:gd name="connsiteY263" fmla="*/ 1854899 h 2732947"/>
              <a:gd name="connsiteX264" fmla="*/ 9973578 w 12191378"/>
              <a:gd name="connsiteY264" fmla="*/ 1866085 h 2732947"/>
              <a:gd name="connsiteX265" fmla="*/ 9958043 w 12191378"/>
              <a:gd name="connsiteY265" fmla="*/ 1866085 h 2732947"/>
              <a:gd name="connsiteX266" fmla="*/ 9951207 w 12191378"/>
              <a:gd name="connsiteY266" fmla="*/ 1872299 h 2732947"/>
              <a:gd name="connsiteX267" fmla="*/ 9892795 w 12191378"/>
              <a:gd name="connsiteY267" fmla="*/ 1872299 h 2732947"/>
              <a:gd name="connsiteX268" fmla="*/ 9892795 w 12191378"/>
              <a:gd name="connsiteY268" fmla="*/ 1723161 h 2732947"/>
              <a:gd name="connsiteX269" fmla="*/ 9884717 w 12191378"/>
              <a:gd name="connsiteY269" fmla="*/ 1723161 h 2732947"/>
              <a:gd name="connsiteX270" fmla="*/ 9884717 w 12191378"/>
              <a:gd name="connsiteY270" fmla="*/ 1731861 h 2732947"/>
              <a:gd name="connsiteX271" fmla="*/ 9871667 w 12191378"/>
              <a:gd name="connsiteY271" fmla="*/ 1731861 h 2732947"/>
              <a:gd name="connsiteX272" fmla="*/ 9871667 w 12191378"/>
              <a:gd name="connsiteY272" fmla="*/ 1703898 h 2732947"/>
              <a:gd name="connsiteX273" fmla="*/ 9876017 w 12191378"/>
              <a:gd name="connsiteY273" fmla="*/ 1703898 h 2732947"/>
              <a:gd name="connsiteX274" fmla="*/ 9876017 w 12191378"/>
              <a:gd name="connsiteY274" fmla="*/ 1682770 h 2732947"/>
              <a:gd name="connsiteX275" fmla="*/ 9862346 w 12191378"/>
              <a:gd name="connsiteY275" fmla="*/ 1682770 h 2732947"/>
              <a:gd name="connsiteX276" fmla="*/ 9849918 w 12191378"/>
              <a:gd name="connsiteY276" fmla="*/ 1698305 h 2732947"/>
              <a:gd name="connsiteX277" fmla="*/ 9799584 w 12191378"/>
              <a:gd name="connsiteY277" fmla="*/ 1698305 h 2732947"/>
              <a:gd name="connsiteX278" fmla="*/ 9799584 w 12191378"/>
              <a:gd name="connsiteY278" fmla="*/ 1690227 h 2732947"/>
              <a:gd name="connsiteX279" fmla="*/ 9757328 w 12191378"/>
              <a:gd name="connsiteY279" fmla="*/ 1690227 h 2732947"/>
              <a:gd name="connsiteX280" fmla="*/ 9739308 w 12191378"/>
              <a:gd name="connsiteY280" fmla="*/ 1710112 h 2732947"/>
              <a:gd name="connsiteX281" fmla="*/ 9723773 w 12191378"/>
              <a:gd name="connsiteY281" fmla="*/ 2099734 h 2732947"/>
              <a:gd name="connsiteX282" fmla="*/ 9688973 w 12191378"/>
              <a:gd name="connsiteY282" fmla="*/ 2099734 h 2732947"/>
              <a:gd name="connsiteX283" fmla="*/ 9688973 w 12191378"/>
              <a:gd name="connsiteY283" fmla="*/ 2033865 h 2732947"/>
              <a:gd name="connsiteX284" fmla="*/ 9682759 w 12191378"/>
              <a:gd name="connsiteY284" fmla="*/ 2028272 h 2732947"/>
              <a:gd name="connsiteX285" fmla="*/ 9682759 w 12191378"/>
              <a:gd name="connsiteY285" fmla="*/ 2021436 h 2732947"/>
              <a:gd name="connsiteX286" fmla="*/ 9677167 w 12191378"/>
              <a:gd name="connsiteY286" fmla="*/ 2021436 h 2732947"/>
              <a:gd name="connsiteX287" fmla="*/ 9677167 w 12191378"/>
              <a:gd name="connsiteY287" fmla="*/ 2028272 h 2732947"/>
              <a:gd name="connsiteX288" fmla="*/ 9669089 w 12191378"/>
              <a:gd name="connsiteY288" fmla="*/ 2028272 h 2732947"/>
              <a:gd name="connsiteX289" fmla="*/ 9669089 w 12191378"/>
              <a:gd name="connsiteY289" fmla="*/ 2004658 h 2732947"/>
              <a:gd name="connsiteX290" fmla="*/ 9663496 w 12191378"/>
              <a:gd name="connsiteY290" fmla="*/ 1998444 h 2732947"/>
              <a:gd name="connsiteX291" fmla="*/ 9656661 w 12191378"/>
              <a:gd name="connsiteY291" fmla="*/ 1998444 h 2732947"/>
              <a:gd name="connsiteX292" fmla="*/ 9656661 w 12191378"/>
              <a:gd name="connsiteY292" fmla="*/ 1984152 h 2732947"/>
              <a:gd name="connsiteX293" fmla="*/ 9652311 w 12191378"/>
              <a:gd name="connsiteY293" fmla="*/ 1984152 h 2732947"/>
              <a:gd name="connsiteX294" fmla="*/ 9652311 w 12191378"/>
              <a:gd name="connsiteY294" fmla="*/ 1997823 h 2732947"/>
              <a:gd name="connsiteX295" fmla="*/ 9619997 w 12191378"/>
              <a:gd name="connsiteY295" fmla="*/ 1997823 h 2732947"/>
              <a:gd name="connsiteX296" fmla="*/ 9609434 w 12191378"/>
              <a:gd name="connsiteY296" fmla="*/ 1990987 h 2732947"/>
              <a:gd name="connsiteX297" fmla="*/ 9609434 w 12191378"/>
              <a:gd name="connsiteY297" fmla="*/ 1986016 h 2732947"/>
              <a:gd name="connsiteX298" fmla="*/ 9601355 w 12191378"/>
              <a:gd name="connsiteY298" fmla="*/ 1986016 h 2732947"/>
              <a:gd name="connsiteX299" fmla="*/ 9601355 w 12191378"/>
              <a:gd name="connsiteY299" fmla="*/ 1935061 h 2732947"/>
              <a:gd name="connsiteX300" fmla="*/ 9568421 w 12191378"/>
              <a:gd name="connsiteY300" fmla="*/ 1935061 h 2732947"/>
              <a:gd name="connsiteX301" fmla="*/ 9568421 w 12191378"/>
              <a:gd name="connsiteY301" fmla="*/ 1879134 h 2732947"/>
              <a:gd name="connsiteX302" fmla="*/ 9554128 w 12191378"/>
              <a:gd name="connsiteY302" fmla="*/ 1879134 h 2732947"/>
              <a:gd name="connsiteX303" fmla="*/ 9554128 w 12191378"/>
              <a:gd name="connsiteY303" fmla="*/ 1823829 h 2732947"/>
              <a:gd name="connsiteX304" fmla="*/ 9547914 w 12191378"/>
              <a:gd name="connsiteY304" fmla="*/ 1823829 h 2732947"/>
              <a:gd name="connsiteX305" fmla="*/ 9547914 w 12191378"/>
              <a:gd name="connsiteY305" fmla="*/ 1827558 h 2732947"/>
              <a:gd name="connsiteX306" fmla="*/ 9525544 w 12191378"/>
              <a:gd name="connsiteY306" fmla="*/ 1827558 h 2732947"/>
              <a:gd name="connsiteX307" fmla="*/ 9525544 w 12191378"/>
              <a:gd name="connsiteY307" fmla="*/ 1789652 h 2732947"/>
              <a:gd name="connsiteX308" fmla="*/ 9528030 w 12191378"/>
              <a:gd name="connsiteY308" fmla="*/ 1787166 h 2732947"/>
              <a:gd name="connsiteX309" fmla="*/ 9528030 w 12191378"/>
              <a:gd name="connsiteY309" fmla="*/ 1777224 h 2732947"/>
              <a:gd name="connsiteX310" fmla="*/ 9523679 w 12191378"/>
              <a:gd name="connsiteY310" fmla="*/ 1774117 h 2732947"/>
              <a:gd name="connsiteX311" fmla="*/ 9523679 w 12191378"/>
              <a:gd name="connsiteY311" fmla="*/ 1769767 h 2732947"/>
              <a:gd name="connsiteX312" fmla="*/ 9520572 w 12191378"/>
              <a:gd name="connsiteY312" fmla="*/ 1766038 h 2732947"/>
              <a:gd name="connsiteX313" fmla="*/ 9520572 w 12191378"/>
              <a:gd name="connsiteY313" fmla="*/ 1659156 h 2732947"/>
              <a:gd name="connsiteX314" fmla="*/ 9518087 w 12191378"/>
              <a:gd name="connsiteY314" fmla="*/ 1655428 h 2732947"/>
              <a:gd name="connsiteX315" fmla="*/ 9515602 w 12191378"/>
              <a:gd name="connsiteY315" fmla="*/ 1659156 h 2732947"/>
              <a:gd name="connsiteX316" fmla="*/ 9515602 w 12191378"/>
              <a:gd name="connsiteY316" fmla="*/ 1765417 h 2732947"/>
              <a:gd name="connsiteX317" fmla="*/ 9512494 w 12191378"/>
              <a:gd name="connsiteY317" fmla="*/ 1769145 h 2732947"/>
              <a:gd name="connsiteX318" fmla="*/ 9512494 w 12191378"/>
              <a:gd name="connsiteY318" fmla="*/ 1773495 h 2732947"/>
              <a:gd name="connsiteX319" fmla="*/ 9508144 w 12191378"/>
              <a:gd name="connsiteY319" fmla="*/ 1776602 h 2732947"/>
              <a:gd name="connsiteX320" fmla="*/ 9508144 w 12191378"/>
              <a:gd name="connsiteY320" fmla="*/ 1786545 h 2732947"/>
              <a:gd name="connsiteX321" fmla="*/ 9510630 w 12191378"/>
              <a:gd name="connsiteY321" fmla="*/ 1789030 h 2732947"/>
              <a:gd name="connsiteX322" fmla="*/ 9510630 w 12191378"/>
              <a:gd name="connsiteY322" fmla="*/ 1826936 h 2732947"/>
              <a:gd name="connsiteX323" fmla="*/ 9488259 w 12191378"/>
              <a:gd name="connsiteY323" fmla="*/ 1826936 h 2732947"/>
              <a:gd name="connsiteX324" fmla="*/ 9488259 w 12191378"/>
              <a:gd name="connsiteY324" fmla="*/ 1823208 h 2732947"/>
              <a:gd name="connsiteX325" fmla="*/ 9482045 w 12191378"/>
              <a:gd name="connsiteY325" fmla="*/ 1823208 h 2732947"/>
              <a:gd name="connsiteX326" fmla="*/ 9482045 w 12191378"/>
              <a:gd name="connsiteY326" fmla="*/ 1878513 h 2732947"/>
              <a:gd name="connsiteX327" fmla="*/ 9467753 w 12191378"/>
              <a:gd name="connsiteY327" fmla="*/ 1878513 h 2732947"/>
              <a:gd name="connsiteX328" fmla="*/ 9467753 w 12191378"/>
              <a:gd name="connsiteY328" fmla="*/ 1934439 h 2732947"/>
              <a:gd name="connsiteX329" fmla="*/ 9434819 w 12191378"/>
              <a:gd name="connsiteY329" fmla="*/ 1934439 h 2732947"/>
              <a:gd name="connsiteX330" fmla="*/ 9434819 w 12191378"/>
              <a:gd name="connsiteY330" fmla="*/ 2033865 h 2732947"/>
              <a:gd name="connsiteX331" fmla="*/ 9432954 w 12191378"/>
              <a:gd name="connsiteY331" fmla="*/ 2035729 h 2732947"/>
              <a:gd name="connsiteX332" fmla="*/ 9432954 w 12191378"/>
              <a:gd name="connsiteY332" fmla="*/ 2085441 h 2732947"/>
              <a:gd name="connsiteX333" fmla="*/ 9406233 w 12191378"/>
              <a:gd name="connsiteY333" fmla="*/ 2085441 h 2732947"/>
              <a:gd name="connsiteX334" fmla="*/ 9406233 w 12191378"/>
              <a:gd name="connsiteY334" fmla="*/ 2103462 h 2732947"/>
              <a:gd name="connsiteX335" fmla="*/ 9367706 w 12191378"/>
              <a:gd name="connsiteY335" fmla="*/ 2103462 h 2732947"/>
              <a:gd name="connsiteX336" fmla="*/ 9367706 w 12191378"/>
              <a:gd name="connsiteY336" fmla="*/ 2082956 h 2732947"/>
              <a:gd name="connsiteX337" fmla="*/ 9347822 w 12191378"/>
              <a:gd name="connsiteY337" fmla="*/ 2071770 h 2732947"/>
              <a:gd name="connsiteX338" fmla="*/ 9347822 w 12191378"/>
              <a:gd name="connsiteY338" fmla="*/ 2067421 h 2732947"/>
              <a:gd name="connsiteX339" fmla="*/ 9337257 w 12191378"/>
              <a:gd name="connsiteY339" fmla="*/ 2058100 h 2732947"/>
              <a:gd name="connsiteX340" fmla="*/ 9337257 w 12191378"/>
              <a:gd name="connsiteY340" fmla="*/ 2043186 h 2732947"/>
              <a:gd name="connsiteX341" fmla="*/ 9332287 w 12191378"/>
              <a:gd name="connsiteY341" fmla="*/ 2043186 h 2732947"/>
              <a:gd name="connsiteX342" fmla="*/ 9332287 w 12191378"/>
              <a:gd name="connsiteY342" fmla="*/ 2088548 h 2732947"/>
              <a:gd name="connsiteX343" fmla="*/ 9314266 w 12191378"/>
              <a:gd name="connsiteY343" fmla="*/ 2107812 h 2732947"/>
              <a:gd name="connsiteX344" fmla="*/ 9314266 w 12191378"/>
              <a:gd name="connsiteY344" fmla="*/ 2121483 h 2732947"/>
              <a:gd name="connsiteX345" fmla="*/ 9304944 w 12191378"/>
              <a:gd name="connsiteY345" fmla="*/ 2121483 h 2732947"/>
              <a:gd name="connsiteX346" fmla="*/ 9304944 w 12191378"/>
              <a:gd name="connsiteY346" fmla="*/ 2069906 h 2732947"/>
              <a:gd name="connsiteX347" fmla="*/ 9299973 w 12191378"/>
              <a:gd name="connsiteY347" fmla="*/ 2069906 h 2732947"/>
              <a:gd name="connsiteX348" fmla="*/ 9276981 w 12191378"/>
              <a:gd name="connsiteY348" fmla="*/ 2056857 h 2732947"/>
              <a:gd name="connsiteX349" fmla="*/ 9276981 w 12191378"/>
              <a:gd name="connsiteY349" fmla="*/ 1869813 h 2732947"/>
              <a:gd name="connsiteX350" fmla="*/ 9171963 w 12191378"/>
              <a:gd name="connsiteY350" fmla="*/ 1797730 h 2732947"/>
              <a:gd name="connsiteX351" fmla="*/ 9078131 w 12191378"/>
              <a:gd name="connsiteY351" fmla="*/ 1880377 h 2732947"/>
              <a:gd name="connsiteX352" fmla="*/ 9078131 w 12191378"/>
              <a:gd name="connsiteY352" fmla="*/ 2036350 h 2732947"/>
              <a:gd name="connsiteX353" fmla="*/ 9058246 w 12191378"/>
              <a:gd name="connsiteY353" fmla="*/ 2051264 h 2732947"/>
              <a:gd name="connsiteX354" fmla="*/ 9037118 w 12191378"/>
              <a:gd name="connsiteY354" fmla="*/ 2051264 h 2732947"/>
              <a:gd name="connsiteX355" fmla="*/ 9030282 w 12191378"/>
              <a:gd name="connsiteY355" fmla="*/ 2056857 h 2732947"/>
              <a:gd name="connsiteX356" fmla="*/ 9030282 w 12191378"/>
              <a:gd name="connsiteY356" fmla="*/ 2061207 h 2732947"/>
              <a:gd name="connsiteX357" fmla="*/ 9021583 w 12191378"/>
              <a:gd name="connsiteY357" fmla="*/ 2061207 h 2732947"/>
              <a:gd name="connsiteX358" fmla="*/ 9021583 w 12191378"/>
              <a:gd name="connsiteY358" fmla="*/ 1973588 h 2732947"/>
              <a:gd name="connsiteX359" fmla="*/ 8998591 w 12191378"/>
              <a:gd name="connsiteY359" fmla="*/ 1973588 h 2732947"/>
              <a:gd name="connsiteX360" fmla="*/ 8998591 w 12191378"/>
              <a:gd name="connsiteY360" fmla="*/ 1910826 h 2732947"/>
              <a:gd name="connsiteX361" fmla="*/ 8996727 w 12191378"/>
              <a:gd name="connsiteY361" fmla="*/ 1910826 h 2732947"/>
              <a:gd name="connsiteX362" fmla="*/ 8996727 w 12191378"/>
              <a:gd name="connsiteY362" fmla="*/ 1972967 h 2732947"/>
              <a:gd name="connsiteX363" fmla="*/ 8902894 w 12191378"/>
              <a:gd name="connsiteY363" fmla="*/ 1972967 h 2732947"/>
              <a:gd name="connsiteX364" fmla="*/ 8892330 w 12191378"/>
              <a:gd name="connsiteY364" fmla="*/ 1986638 h 2732947"/>
              <a:gd name="connsiteX365" fmla="*/ 8851939 w 12191378"/>
              <a:gd name="connsiteY365" fmla="*/ 1986638 h 2732947"/>
              <a:gd name="connsiteX366" fmla="*/ 8851939 w 12191378"/>
              <a:gd name="connsiteY366" fmla="*/ 1981666 h 2732947"/>
              <a:gd name="connsiteX367" fmla="*/ 8842618 w 12191378"/>
              <a:gd name="connsiteY367" fmla="*/ 1981666 h 2732947"/>
              <a:gd name="connsiteX368" fmla="*/ 8842618 w 12191378"/>
              <a:gd name="connsiteY368" fmla="*/ 1994716 h 2732947"/>
              <a:gd name="connsiteX369" fmla="*/ 8771156 w 12191378"/>
              <a:gd name="connsiteY369" fmla="*/ 1994716 h 2732947"/>
              <a:gd name="connsiteX370" fmla="*/ 8771156 w 12191378"/>
              <a:gd name="connsiteY370" fmla="*/ 2000930 h 2732947"/>
              <a:gd name="connsiteX371" fmla="*/ 8753135 w 12191378"/>
              <a:gd name="connsiteY371" fmla="*/ 2000930 h 2732947"/>
              <a:gd name="connsiteX372" fmla="*/ 8753135 w 12191378"/>
              <a:gd name="connsiteY372" fmla="*/ 1982909 h 2732947"/>
              <a:gd name="connsiteX373" fmla="*/ 8737600 w 12191378"/>
              <a:gd name="connsiteY373" fmla="*/ 1977317 h 2732947"/>
              <a:gd name="connsiteX374" fmla="*/ 8737600 w 12191378"/>
              <a:gd name="connsiteY374" fmla="*/ 1957432 h 2732947"/>
              <a:gd name="connsiteX375" fmla="*/ 8687266 w 12191378"/>
              <a:gd name="connsiteY375" fmla="*/ 1957432 h 2732947"/>
              <a:gd name="connsiteX376" fmla="*/ 8687266 w 12191378"/>
              <a:gd name="connsiteY376" fmla="*/ 1964267 h 2732947"/>
              <a:gd name="connsiteX377" fmla="*/ 8658681 w 12191378"/>
              <a:gd name="connsiteY377" fmla="*/ 1964267 h 2732947"/>
              <a:gd name="connsiteX378" fmla="*/ 8658681 w 12191378"/>
              <a:gd name="connsiteY378" fmla="*/ 1954325 h 2732947"/>
              <a:gd name="connsiteX379" fmla="*/ 8625125 w 12191378"/>
              <a:gd name="connsiteY379" fmla="*/ 1954325 h 2732947"/>
              <a:gd name="connsiteX380" fmla="*/ 8620776 w 12191378"/>
              <a:gd name="connsiteY380" fmla="*/ 1945003 h 2732947"/>
              <a:gd name="connsiteX381" fmla="*/ 8592813 w 12191378"/>
              <a:gd name="connsiteY381" fmla="*/ 1945003 h 2732947"/>
              <a:gd name="connsiteX382" fmla="*/ 8592813 w 12191378"/>
              <a:gd name="connsiteY382" fmla="*/ 1954325 h 2732947"/>
              <a:gd name="connsiteX383" fmla="*/ 8569820 w 12191378"/>
              <a:gd name="connsiteY383" fmla="*/ 1954325 h 2732947"/>
              <a:gd name="connsiteX384" fmla="*/ 8569820 w 12191378"/>
              <a:gd name="connsiteY384" fmla="*/ 1946868 h 2732947"/>
              <a:gd name="connsiteX385" fmla="*/ 8544964 w 12191378"/>
              <a:gd name="connsiteY385" fmla="*/ 1946868 h 2732947"/>
              <a:gd name="connsiteX386" fmla="*/ 8544964 w 12191378"/>
              <a:gd name="connsiteY386" fmla="*/ 1938789 h 2732947"/>
              <a:gd name="connsiteX387" fmla="*/ 8551799 w 12191378"/>
              <a:gd name="connsiteY387" fmla="*/ 1938789 h 2732947"/>
              <a:gd name="connsiteX388" fmla="*/ 8551799 w 12191378"/>
              <a:gd name="connsiteY388" fmla="*/ 1933818 h 2732947"/>
              <a:gd name="connsiteX389" fmla="*/ 8535021 w 12191378"/>
              <a:gd name="connsiteY389" fmla="*/ 1905855 h 2732947"/>
              <a:gd name="connsiteX390" fmla="*/ 8508301 w 12191378"/>
              <a:gd name="connsiteY390" fmla="*/ 1905855 h 2732947"/>
              <a:gd name="connsiteX391" fmla="*/ 8508301 w 12191378"/>
              <a:gd name="connsiteY391" fmla="*/ 1892805 h 2732947"/>
              <a:gd name="connsiteX392" fmla="*/ 8512651 w 12191378"/>
              <a:gd name="connsiteY392" fmla="*/ 1892805 h 2732947"/>
              <a:gd name="connsiteX393" fmla="*/ 8512651 w 12191378"/>
              <a:gd name="connsiteY393" fmla="*/ 1887213 h 2732947"/>
              <a:gd name="connsiteX394" fmla="*/ 8490902 w 12191378"/>
              <a:gd name="connsiteY394" fmla="*/ 1887213 h 2732947"/>
              <a:gd name="connsiteX395" fmla="*/ 8490902 w 12191378"/>
              <a:gd name="connsiteY395" fmla="*/ 1831907 h 2732947"/>
              <a:gd name="connsiteX396" fmla="*/ 8436839 w 12191378"/>
              <a:gd name="connsiteY396" fmla="*/ 1831907 h 2732947"/>
              <a:gd name="connsiteX397" fmla="*/ 8436839 w 12191378"/>
              <a:gd name="connsiteY397" fmla="*/ 1837500 h 2732947"/>
              <a:gd name="connsiteX398" fmla="*/ 8186413 w 12191378"/>
              <a:gd name="connsiteY398" fmla="*/ 1837500 h 2732947"/>
              <a:gd name="connsiteX399" fmla="*/ 8186413 w 12191378"/>
              <a:gd name="connsiteY399" fmla="*/ 1949353 h 2732947"/>
              <a:gd name="connsiteX400" fmla="*/ 8169634 w 12191378"/>
              <a:gd name="connsiteY400" fmla="*/ 1949353 h 2732947"/>
              <a:gd name="connsiteX401" fmla="*/ 8165906 w 12191378"/>
              <a:gd name="connsiteY401" fmla="*/ 1943761 h 2732947"/>
              <a:gd name="connsiteX402" fmla="*/ 8165906 w 12191378"/>
              <a:gd name="connsiteY402" fmla="*/ 1880999 h 2732947"/>
              <a:gd name="connsiteX403" fmla="*/ 8150371 w 12191378"/>
              <a:gd name="connsiteY403" fmla="*/ 1880999 h 2732947"/>
              <a:gd name="connsiteX404" fmla="*/ 8150371 w 12191378"/>
              <a:gd name="connsiteY404" fmla="*/ 1860492 h 2732947"/>
              <a:gd name="connsiteX405" fmla="*/ 8142914 w 12191378"/>
              <a:gd name="connsiteY405" fmla="*/ 1855521 h 2732947"/>
              <a:gd name="connsiteX406" fmla="*/ 8142914 w 12191378"/>
              <a:gd name="connsiteY406" fmla="*/ 1835636 h 2732947"/>
              <a:gd name="connsiteX407" fmla="*/ 8147264 w 12191378"/>
              <a:gd name="connsiteY407" fmla="*/ 1835636 h 2732947"/>
              <a:gd name="connsiteX408" fmla="*/ 8147264 w 12191378"/>
              <a:gd name="connsiteY408" fmla="*/ 1814508 h 2732947"/>
              <a:gd name="connsiteX409" fmla="*/ 8016147 w 12191378"/>
              <a:gd name="connsiteY409" fmla="*/ 1814508 h 2732947"/>
              <a:gd name="connsiteX410" fmla="*/ 8016147 w 12191378"/>
              <a:gd name="connsiteY410" fmla="*/ 1841228 h 2732947"/>
              <a:gd name="connsiteX411" fmla="*/ 8021740 w 12191378"/>
              <a:gd name="connsiteY411" fmla="*/ 1841228 h 2732947"/>
              <a:gd name="connsiteX412" fmla="*/ 8021740 w 12191378"/>
              <a:gd name="connsiteY412" fmla="*/ 1854899 h 2732947"/>
              <a:gd name="connsiteX413" fmla="*/ 8013040 w 12191378"/>
              <a:gd name="connsiteY413" fmla="*/ 1860492 h 2732947"/>
              <a:gd name="connsiteX414" fmla="*/ 8005583 w 12191378"/>
              <a:gd name="connsiteY414" fmla="*/ 1860492 h 2732947"/>
              <a:gd name="connsiteX415" fmla="*/ 8005583 w 12191378"/>
              <a:gd name="connsiteY415" fmla="*/ 1918904 h 2732947"/>
              <a:gd name="connsiteX416" fmla="*/ 7980727 w 12191378"/>
              <a:gd name="connsiteY416" fmla="*/ 1926361 h 2732947"/>
              <a:gd name="connsiteX417" fmla="*/ 7980727 w 12191378"/>
              <a:gd name="connsiteY417" fmla="*/ 1973588 h 2732947"/>
              <a:gd name="connsiteX418" fmla="*/ 7956492 w 12191378"/>
              <a:gd name="connsiteY418" fmla="*/ 1975452 h 2732947"/>
              <a:gd name="connsiteX419" fmla="*/ 7956492 w 12191378"/>
              <a:gd name="connsiteY419" fmla="*/ 2053128 h 2732947"/>
              <a:gd name="connsiteX420" fmla="*/ 7953385 w 12191378"/>
              <a:gd name="connsiteY420" fmla="*/ 2057478 h 2732947"/>
              <a:gd name="connsiteX421" fmla="*/ 7953385 w 12191378"/>
              <a:gd name="connsiteY421" fmla="*/ 2117754 h 2732947"/>
              <a:gd name="connsiteX422" fmla="*/ 7947171 w 12191378"/>
              <a:gd name="connsiteY422" fmla="*/ 2117754 h 2732947"/>
              <a:gd name="connsiteX423" fmla="*/ 7947171 w 12191378"/>
              <a:gd name="connsiteY423" fmla="*/ 2102219 h 2732947"/>
              <a:gd name="connsiteX424" fmla="*/ 7940336 w 12191378"/>
              <a:gd name="connsiteY424" fmla="*/ 2102219 h 2732947"/>
              <a:gd name="connsiteX425" fmla="*/ 7940336 w 12191378"/>
              <a:gd name="connsiteY425" fmla="*/ 2092898 h 2732947"/>
              <a:gd name="connsiteX426" fmla="*/ 7926664 w 12191378"/>
              <a:gd name="connsiteY426" fmla="*/ 2092898 h 2732947"/>
              <a:gd name="connsiteX427" fmla="*/ 7926664 w 12191378"/>
              <a:gd name="connsiteY427" fmla="*/ 2039457 h 2732947"/>
              <a:gd name="connsiteX428" fmla="*/ 7921072 w 12191378"/>
              <a:gd name="connsiteY428" fmla="*/ 2039457 h 2732947"/>
              <a:gd name="connsiteX429" fmla="*/ 7921072 w 12191378"/>
              <a:gd name="connsiteY429" fmla="*/ 2027650 h 2732947"/>
              <a:gd name="connsiteX430" fmla="*/ 7888759 w 12191378"/>
              <a:gd name="connsiteY430" fmla="*/ 2027650 h 2732947"/>
              <a:gd name="connsiteX431" fmla="*/ 7888759 w 12191378"/>
              <a:gd name="connsiteY431" fmla="*/ 2019572 h 2732947"/>
              <a:gd name="connsiteX432" fmla="*/ 7878816 w 12191378"/>
              <a:gd name="connsiteY432" fmla="*/ 2003416 h 2732947"/>
              <a:gd name="connsiteX433" fmla="*/ 7803626 w 12191378"/>
              <a:gd name="connsiteY433" fmla="*/ 2003416 h 2732947"/>
              <a:gd name="connsiteX434" fmla="*/ 7803626 w 12191378"/>
              <a:gd name="connsiteY434" fmla="*/ 2023301 h 2732947"/>
              <a:gd name="connsiteX435" fmla="*/ 7760749 w 12191378"/>
              <a:gd name="connsiteY435" fmla="*/ 2023301 h 2732947"/>
              <a:gd name="connsiteX436" fmla="*/ 7760749 w 12191378"/>
              <a:gd name="connsiteY436" fmla="*/ 2004658 h 2732947"/>
              <a:gd name="connsiteX437" fmla="*/ 7743349 w 12191378"/>
              <a:gd name="connsiteY437" fmla="*/ 2004658 h 2732947"/>
              <a:gd name="connsiteX438" fmla="*/ 7731542 w 12191378"/>
              <a:gd name="connsiteY438" fmla="*/ 2018329 h 2732947"/>
              <a:gd name="connsiteX439" fmla="*/ 7731542 w 12191378"/>
              <a:gd name="connsiteY439" fmla="*/ 2087927 h 2732947"/>
              <a:gd name="connsiteX440" fmla="*/ 7716007 w 12191378"/>
              <a:gd name="connsiteY440" fmla="*/ 2087927 h 2732947"/>
              <a:gd name="connsiteX441" fmla="*/ 7702337 w 12191378"/>
              <a:gd name="connsiteY441" fmla="*/ 2102841 h 2732947"/>
              <a:gd name="connsiteX442" fmla="*/ 7702337 w 12191378"/>
              <a:gd name="connsiteY442" fmla="*/ 2179895 h 2732947"/>
              <a:gd name="connsiteX443" fmla="*/ 7637710 w 12191378"/>
              <a:gd name="connsiteY443" fmla="*/ 2179895 h 2732947"/>
              <a:gd name="connsiteX444" fmla="*/ 7637710 w 12191378"/>
              <a:gd name="connsiteY444" fmla="*/ 2169331 h 2732947"/>
              <a:gd name="connsiteX445" fmla="*/ 7629632 w 12191378"/>
              <a:gd name="connsiteY445" fmla="*/ 2169331 h 2732947"/>
              <a:gd name="connsiteX446" fmla="*/ 7629632 w 12191378"/>
              <a:gd name="connsiteY446" fmla="*/ 2174924 h 2732947"/>
              <a:gd name="connsiteX447" fmla="*/ 7608504 w 12191378"/>
              <a:gd name="connsiteY447" fmla="*/ 2174924 h 2732947"/>
              <a:gd name="connsiteX448" fmla="*/ 7608504 w 12191378"/>
              <a:gd name="connsiteY448" fmla="*/ 2235822 h 2732947"/>
              <a:gd name="connsiteX449" fmla="*/ 7589241 w 12191378"/>
              <a:gd name="connsiteY449" fmla="*/ 2235822 h 2732947"/>
              <a:gd name="connsiteX450" fmla="*/ 7589241 w 12191378"/>
              <a:gd name="connsiteY450" fmla="*/ 2264407 h 2732947"/>
              <a:gd name="connsiteX451" fmla="*/ 7578055 w 12191378"/>
              <a:gd name="connsiteY451" fmla="*/ 2264407 h 2732947"/>
              <a:gd name="connsiteX452" fmla="*/ 7578055 w 12191378"/>
              <a:gd name="connsiteY452" fmla="*/ 2269999 h 2732947"/>
              <a:gd name="connsiteX453" fmla="*/ 7547606 w 12191378"/>
              <a:gd name="connsiteY453" fmla="*/ 2269999 h 2732947"/>
              <a:gd name="connsiteX454" fmla="*/ 7547606 w 12191378"/>
              <a:gd name="connsiteY454" fmla="*/ 2340218 h 2732947"/>
              <a:gd name="connsiteX455" fmla="*/ 7508458 w 12191378"/>
              <a:gd name="connsiteY455" fmla="*/ 2319712 h 2732947"/>
              <a:gd name="connsiteX456" fmla="*/ 7453774 w 12191378"/>
              <a:gd name="connsiteY456" fmla="*/ 2308526 h 2732947"/>
              <a:gd name="connsiteX457" fmla="*/ 7453774 w 12191378"/>
              <a:gd name="connsiteY457" fmla="*/ 2388066 h 2732947"/>
              <a:gd name="connsiteX458" fmla="*/ 7429539 w 12191378"/>
              <a:gd name="connsiteY458" fmla="*/ 2388066 h 2732947"/>
              <a:gd name="connsiteX459" fmla="*/ 7429539 w 12191378"/>
              <a:gd name="connsiteY459" fmla="*/ 953238 h 2732947"/>
              <a:gd name="connsiteX460" fmla="*/ 7394119 w 12191378"/>
              <a:gd name="connsiteY460" fmla="*/ 940189 h 2732947"/>
              <a:gd name="connsiteX461" fmla="*/ 7394119 w 12191378"/>
              <a:gd name="connsiteY461" fmla="*/ 723939 h 2732947"/>
              <a:gd name="connsiteX462" fmla="*/ 7344407 w 12191378"/>
              <a:gd name="connsiteY462" fmla="*/ 723939 h 2732947"/>
              <a:gd name="connsiteX463" fmla="*/ 7179112 w 12191378"/>
              <a:gd name="connsiteY463" fmla="*/ 650613 h 2732947"/>
              <a:gd name="connsiteX464" fmla="*/ 7164820 w 12191378"/>
              <a:gd name="connsiteY464" fmla="*/ 650613 h 2732947"/>
              <a:gd name="connsiteX465" fmla="*/ 7164820 w 12191378"/>
              <a:gd name="connsiteY465" fmla="*/ 658070 h 2732947"/>
              <a:gd name="connsiteX466" fmla="*/ 7161092 w 12191378"/>
              <a:gd name="connsiteY466" fmla="*/ 658070 h 2732947"/>
              <a:gd name="connsiteX467" fmla="*/ 7164820 w 12191378"/>
              <a:gd name="connsiteY467" fmla="*/ 1342239 h 2732947"/>
              <a:gd name="connsiteX468" fmla="*/ 7160470 w 12191378"/>
              <a:gd name="connsiteY468" fmla="*/ 1342239 h 2732947"/>
              <a:gd name="connsiteX469" fmla="*/ 7159848 w 12191378"/>
              <a:gd name="connsiteY469" fmla="*/ 1861735 h 2732947"/>
              <a:gd name="connsiteX470" fmla="*/ 7130642 w 12191378"/>
              <a:gd name="connsiteY470" fmla="*/ 1861735 h 2732947"/>
              <a:gd name="connsiteX471" fmla="*/ 7130642 w 12191378"/>
              <a:gd name="connsiteY471" fmla="*/ 1848064 h 2732947"/>
              <a:gd name="connsiteX472" fmla="*/ 7116972 w 12191378"/>
              <a:gd name="connsiteY472" fmla="*/ 1848064 h 2732947"/>
              <a:gd name="connsiteX473" fmla="*/ 7116972 w 12191378"/>
              <a:gd name="connsiteY473" fmla="*/ 1841850 h 2732947"/>
              <a:gd name="connsiteX474" fmla="*/ 7088386 w 12191378"/>
              <a:gd name="connsiteY474" fmla="*/ 1841850 h 2732947"/>
              <a:gd name="connsiteX475" fmla="*/ 7088386 w 12191378"/>
              <a:gd name="connsiteY475" fmla="*/ 1851792 h 2732947"/>
              <a:gd name="connsiteX476" fmla="*/ 7056695 w 12191378"/>
              <a:gd name="connsiteY476" fmla="*/ 1851792 h 2732947"/>
              <a:gd name="connsiteX477" fmla="*/ 7056695 w 12191378"/>
              <a:gd name="connsiteY477" fmla="*/ 1861735 h 2732947"/>
              <a:gd name="connsiteX478" fmla="*/ 7006361 w 12191378"/>
              <a:gd name="connsiteY478" fmla="*/ 1861735 h 2732947"/>
              <a:gd name="connsiteX479" fmla="*/ 6959134 w 12191378"/>
              <a:gd name="connsiteY479" fmla="*/ 2059342 h 2732947"/>
              <a:gd name="connsiteX480" fmla="*/ 6959134 w 12191378"/>
              <a:gd name="connsiteY480" fmla="*/ 2169331 h 2732947"/>
              <a:gd name="connsiteX481" fmla="*/ 6950435 w 12191378"/>
              <a:gd name="connsiteY481" fmla="*/ 2169331 h 2732947"/>
              <a:gd name="connsiteX482" fmla="*/ 6950435 w 12191378"/>
              <a:gd name="connsiteY482" fmla="*/ 2222772 h 2732947"/>
              <a:gd name="connsiteX483" fmla="*/ 6921850 w 12191378"/>
              <a:gd name="connsiteY483" fmla="*/ 2222772 h 2732947"/>
              <a:gd name="connsiteX484" fmla="*/ 6921850 w 12191378"/>
              <a:gd name="connsiteY484" fmla="*/ 2209101 h 2732947"/>
              <a:gd name="connsiteX485" fmla="*/ 6890780 w 12191378"/>
              <a:gd name="connsiteY485" fmla="*/ 2209101 h 2732947"/>
              <a:gd name="connsiteX486" fmla="*/ 6890780 w 12191378"/>
              <a:gd name="connsiteY486" fmla="*/ 2202266 h 2732947"/>
              <a:gd name="connsiteX487" fmla="*/ 6883944 w 12191378"/>
              <a:gd name="connsiteY487" fmla="*/ 2202266 h 2732947"/>
              <a:gd name="connsiteX488" fmla="*/ 6883944 w 12191378"/>
              <a:gd name="connsiteY488" fmla="*/ 1883484 h 2732947"/>
              <a:gd name="connsiteX489" fmla="*/ 6875866 w 12191378"/>
              <a:gd name="connsiteY489" fmla="*/ 1883484 h 2732947"/>
              <a:gd name="connsiteX490" fmla="*/ 6875866 w 12191378"/>
              <a:gd name="connsiteY490" fmla="*/ 1846200 h 2732947"/>
              <a:gd name="connsiteX491" fmla="*/ 6879594 w 12191378"/>
              <a:gd name="connsiteY491" fmla="*/ 1846200 h 2732947"/>
              <a:gd name="connsiteX492" fmla="*/ 6879594 w 12191378"/>
              <a:gd name="connsiteY492" fmla="*/ 1505669 h 2732947"/>
              <a:gd name="connsiteX493" fmla="*/ 6862816 w 12191378"/>
              <a:gd name="connsiteY493" fmla="*/ 1505669 h 2732947"/>
              <a:gd name="connsiteX494" fmla="*/ 6862816 w 12191378"/>
              <a:gd name="connsiteY494" fmla="*/ 1495105 h 2732947"/>
              <a:gd name="connsiteX495" fmla="*/ 6878973 w 12191378"/>
              <a:gd name="connsiteY495" fmla="*/ 1491998 h 2732947"/>
              <a:gd name="connsiteX496" fmla="*/ 6878973 w 12191378"/>
              <a:gd name="connsiteY496" fmla="*/ 1481434 h 2732947"/>
              <a:gd name="connsiteX497" fmla="*/ 6862816 w 12191378"/>
              <a:gd name="connsiteY497" fmla="*/ 1481434 h 2732947"/>
              <a:gd name="connsiteX498" fmla="*/ 6862816 w 12191378"/>
              <a:gd name="connsiteY498" fmla="*/ 1470870 h 2732947"/>
              <a:gd name="connsiteX499" fmla="*/ 6867787 w 12191378"/>
              <a:gd name="connsiteY499" fmla="*/ 1470870 h 2732947"/>
              <a:gd name="connsiteX500" fmla="*/ 6834853 w 12191378"/>
              <a:gd name="connsiteY500" fmla="*/ 930246 h 2732947"/>
              <a:gd name="connsiteX501" fmla="*/ 6834853 w 12191378"/>
              <a:gd name="connsiteY501" fmla="*/ 919682 h 2732947"/>
              <a:gd name="connsiteX502" fmla="*/ 6828639 w 12191378"/>
              <a:gd name="connsiteY502" fmla="*/ 919682 h 2732947"/>
              <a:gd name="connsiteX503" fmla="*/ 6828639 w 12191378"/>
              <a:gd name="connsiteY503" fmla="*/ 911604 h 2732947"/>
              <a:gd name="connsiteX504" fmla="*/ 6833610 w 12191378"/>
              <a:gd name="connsiteY504" fmla="*/ 911604 h 2732947"/>
              <a:gd name="connsiteX505" fmla="*/ 6833610 w 12191378"/>
              <a:gd name="connsiteY505" fmla="*/ 902904 h 2732947"/>
              <a:gd name="connsiteX506" fmla="*/ 6828639 w 12191378"/>
              <a:gd name="connsiteY506" fmla="*/ 902904 h 2732947"/>
              <a:gd name="connsiteX507" fmla="*/ 6828639 w 12191378"/>
              <a:gd name="connsiteY507" fmla="*/ 894826 h 2732947"/>
              <a:gd name="connsiteX508" fmla="*/ 6832988 w 12191378"/>
              <a:gd name="connsiteY508" fmla="*/ 894826 h 2732947"/>
              <a:gd name="connsiteX509" fmla="*/ 6832988 w 12191378"/>
              <a:gd name="connsiteY509" fmla="*/ 888612 h 2732947"/>
              <a:gd name="connsiteX510" fmla="*/ 6828639 w 12191378"/>
              <a:gd name="connsiteY510" fmla="*/ 888612 h 2732947"/>
              <a:gd name="connsiteX511" fmla="*/ 6828639 w 12191378"/>
              <a:gd name="connsiteY511" fmla="*/ 883019 h 2732947"/>
              <a:gd name="connsiteX512" fmla="*/ 6834853 w 12191378"/>
              <a:gd name="connsiteY512" fmla="*/ 883019 h 2732947"/>
              <a:gd name="connsiteX513" fmla="*/ 6834853 w 12191378"/>
              <a:gd name="connsiteY513" fmla="*/ 855056 h 2732947"/>
              <a:gd name="connsiteX514" fmla="*/ 6823046 w 12191378"/>
              <a:gd name="connsiteY514" fmla="*/ 841385 h 2732947"/>
              <a:gd name="connsiteX515" fmla="*/ 6792597 w 12191378"/>
              <a:gd name="connsiteY515" fmla="*/ 841385 h 2732947"/>
              <a:gd name="connsiteX516" fmla="*/ 6792597 w 12191378"/>
              <a:gd name="connsiteY516" fmla="*/ 852570 h 2732947"/>
              <a:gd name="connsiteX517" fmla="*/ 6757177 w 12191378"/>
              <a:gd name="connsiteY517" fmla="*/ 852570 h 2732947"/>
              <a:gd name="connsiteX518" fmla="*/ 6757177 w 12191378"/>
              <a:gd name="connsiteY518" fmla="*/ 841385 h 2732947"/>
              <a:gd name="connsiteX519" fmla="*/ 6737914 w 12191378"/>
              <a:gd name="connsiteY519" fmla="*/ 841385 h 2732947"/>
              <a:gd name="connsiteX520" fmla="*/ 6737914 w 12191378"/>
              <a:gd name="connsiteY520" fmla="*/ 848842 h 2732947"/>
              <a:gd name="connsiteX521" fmla="*/ 6726107 w 12191378"/>
              <a:gd name="connsiteY521" fmla="*/ 848842 h 2732947"/>
              <a:gd name="connsiteX522" fmla="*/ 6726107 w 12191378"/>
              <a:gd name="connsiteY522" fmla="*/ 837656 h 2732947"/>
              <a:gd name="connsiteX523" fmla="*/ 6686958 w 12191378"/>
              <a:gd name="connsiteY523" fmla="*/ 837656 h 2732947"/>
              <a:gd name="connsiteX524" fmla="*/ 6686958 w 12191378"/>
              <a:gd name="connsiteY524" fmla="*/ 832685 h 2732947"/>
              <a:gd name="connsiteX525" fmla="*/ 6671423 w 12191378"/>
              <a:gd name="connsiteY525" fmla="*/ 832685 h 2732947"/>
              <a:gd name="connsiteX526" fmla="*/ 6671423 w 12191378"/>
              <a:gd name="connsiteY526" fmla="*/ 840142 h 2732947"/>
              <a:gd name="connsiteX527" fmla="*/ 6660859 w 12191378"/>
              <a:gd name="connsiteY527" fmla="*/ 840142 h 2732947"/>
              <a:gd name="connsiteX528" fmla="*/ 6636624 w 12191378"/>
              <a:gd name="connsiteY528" fmla="*/ 843871 h 2732947"/>
              <a:gd name="connsiteX529" fmla="*/ 6623575 w 12191378"/>
              <a:gd name="connsiteY529" fmla="*/ 843871 h 2732947"/>
              <a:gd name="connsiteX530" fmla="*/ 6623575 w 12191378"/>
              <a:gd name="connsiteY530" fmla="*/ 851949 h 2732947"/>
              <a:gd name="connsiteX531" fmla="*/ 6619846 w 12191378"/>
              <a:gd name="connsiteY531" fmla="*/ 851949 h 2732947"/>
              <a:gd name="connsiteX532" fmla="*/ 6619846 w 12191378"/>
              <a:gd name="connsiteY532" fmla="*/ 886126 h 2732947"/>
              <a:gd name="connsiteX533" fmla="*/ 6614875 w 12191378"/>
              <a:gd name="connsiteY533" fmla="*/ 889233 h 2732947"/>
              <a:gd name="connsiteX534" fmla="*/ 6614875 w 12191378"/>
              <a:gd name="connsiteY534" fmla="*/ 920304 h 2732947"/>
              <a:gd name="connsiteX535" fmla="*/ 6611147 w 12191378"/>
              <a:gd name="connsiteY535" fmla="*/ 922168 h 2732947"/>
              <a:gd name="connsiteX536" fmla="*/ 6597475 w 12191378"/>
              <a:gd name="connsiteY536" fmla="*/ 1177566 h 2732947"/>
              <a:gd name="connsiteX537" fmla="*/ 6590640 w 12191378"/>
              <a:gd name="connsiteY537" fmla="*/ 1469627 h 2732947"/>
              <a:gd name="connsiteX538" fmla="*/ 6596854 w 12191378"/>
              <a:gd name="connsiteY538" fmla="*/ 1469627 h 2732947"/>
              <a:gd name="connsiteX539" fmla="*/ 6596854 w 12191378"/>
              <a:gd name="connsiteY539" fmla="*/ 1478327 h 2732947"/>
              <a:gd name="connsiteX540" fmla="*/ 6585047 w 12191378"/>
              <a:gd name="connsiteY540" fmla="*/ 1478327 h 2732947"/>
              <a:gd name="connsiteX541" fmla="*/ 6580697 w 12191378"/>
              <a:gd name="connsiteY541" fmla="*/ 1482055 h 2732947"/>
              <a:gd name="connsiteX542" fmla="*/ 6580697 w 12191378"/>
              <a:gd name="connsiteY542" fmla="*/ 1491376 h 2732947"/>
              <a:gd name="connsiteX543" fmla="*/ 6585047 w 12191378"/>
              <a:gd name="connsiteY543" fmla="*/ 1493862 h 2732947"/>
              <a:gd name="connsiteX544" fmla="*/ 6593126 w 12191378"/>
              <a:gd name="connsiteY544" fmla="*/ 1493862 h 2732947"/>
              <a:gd name="connsiteX545" fmla="*/ 6593126 w 12191378"/>
              <a:gd name="connsiteY545" fmla="*/ 1501940 h 2732947"/>
              <a:gd name="connsiteX546" fmla="*/ 6586912 w 12191378"/>
              <a:gd name="connsiteY546" fmla="*/ 1501940 h 2732947"/>
              <a:gd name="connsiteX547" fmla="*/ 6586290 w 12191378"/>
              <a:gd name="connsiteY547" fmla="*/ 1685877 h 2732947"/>
              <a:gd name="connsiteX548" fmla="*/ 6585669 w 12191378"/>
              <a:gd name="connsiteY548" fmla="*/ 1848064 h 2732947"/>
              <a:gd name="connsiteX549" fmla="*/ 6590019 w 12191378"/>
              <a:gd name="connsiteY549" fmla="*/ 1848064 h 2732947"/>
              <a:gd name="connsiteX550" fmla="*/ 6590019 w 12191378"/>
              <a:gd name="connsiteY550" fmla="*/ 1860492 h 2732947"/>
              <a:gd name="connsiteX551" fmla="*/ 6580697 w 12191378"/>
              <a:gd name="connsiteY551" fmla="*/ 1860492 h 2732947"/>
              <a:gd name="connsiteX552" fmla="*/ 6580697 w 12191378"/>
              <a:gd name="connsiteY552" fmla="*/ 1871677 h 2732947"/>
              <a:gd name="connsiteX553" fmla="*/ 6586912 w 12191378"/>
              <a:gd name="connsiteY553" fmla="*/ 1871677 h 2732947"/>
              <a:gd name="connsiteX554" fmla="*/ 6586912 w 12191378"/>
              <a:gd name="connsiteY554" fmla="*/ 1882241 h 2732947"/>
              <a:gd name="connsiteX555" fmla="*/ 6578833 w 12191378"/>
              <a:gd name="connsiteY555" fmla="*/ 1882241 h 2732947"/>
              <a:gd name="connsiteX556" fmla="*/ 6578833 w 12191378"/>
              <a:gd name="connsiteY556" fmla="*/ 2253221 h 2732947"/>
              <a:gd name="connsiteX557" fmla="*/ 6517314 w 12191378"/>
              <a:gd name="connsiteY557" fmla="*/ 2253221 h 2732947"/>
              <a:gd name="connsiteX558" fmla="*/ 6517314 w 12191378"/>
              <a:gd name="connsiteY558" fmla="*/ 2233336 h 2732947"/>
              <a:gd name="connsiteX559" fmla="*/ 6507993 w 12191378"/>
              <a:gd name="connsiteY559" fmla="*/ 2233336 h 2732947"/>
              <a:gd name="connsiteX560" fmla="*/ 6501779 w 12191378"/>
              <a:gd name="connsiteY560" fmla="*/ 2239550 h 2732947"/>
              <a:gd name="connsiteX561" fmla="*/ 6501779 w 12191378"/>
              <a:gd name="connsiteY561" fmla="*/ 2344568 h 2732947"/>
              <a:gd name="connsiteX562" fmla="*/ 6494943 w 12191378"/>
              <a:gd name="connsiteY562" fmla="*/ 2358239 h 2732947"/>
              <a:gd name="connsiteX563" fmla="*/ 6494943 w 12191378"/>
              <a:gd name="connsiteY563" fmla="*/ 2403602 h 2732947"/>
              <a:gd name="connsiteX564" fmla="*/ 6483758 w 12191378"/>
              <a:gd name="connsiteY564" fmla="*/ 2403602 h 2732947"/>
              <a:gd name="connsiteX565" fmla="*/ 6483758 w 12191378"/>
              <a:gd name="connsiteY565" fmla="*/ 2094141 h 2732947"/>
              <a:gd name="connsiteX566" fmla="*/ 6474437 w 12191378"/>
              <a:gd name="connsiteY566" fmla="*/ 2094141 h 2732947"/>
              <a:gd name="connsiteX567" fmla="*/ 6452067 w 12191378"/>
              <a:gd name="connsiteY567" fmla="*/ 2030136 h 2732947"/>
              <a:gd name="connsiteX568" fmla="*/ 6421618 w 12191378"/>
              <a:gd name="connsiteY568" fmla="*/ 2037593 h 2732947"/>
              <a:gd name="connsiteX569" fmla="*/ 6399868 w 12191378"/>
              <a:gd name="connsiteY569" fmla="*/ 2032000 h 2732947"/>
              <a:gd name="connsiteX570" fmla="*/ 6399868 w 12191378"/>
              <a:gd name="connsiteY570" fmla="*/ 1974210 h 2732947"/>
              <a:gd name="connsiteX571" fmla="*/ 6386197 w 12191378"/>
              <a:gd name="connsiteY571" fmla="*/ 1974210 h 2732947"/>
              <a:gd name="connsiteX572" fmla="*/ 6378119 w 12191378"/>
              <a:gd name="connsiteY572" fmla="*/ 1982909 h 2732947"/>
              <a:gd name="connsiteX573" fmla="*/ 6361341 w 12191378"/>
              <a:gd name="connsiteY573" fmla="*/ 1964267 h 2732947"/>
              <a:gd name="connsiteX574" fmla="*/ 6353263 w 12191378"/>
              <a:gd name="connsiteY574" fmla="*/ 1818236 h 2732947"/>
              <a:gd name="connsiteX575" fmla="*/ 6310386 w 12191378"/>
              <a:gd name="connsiteY575" fmla="*/ 1818236 h 2732947"/>
              <a:gd name="connsiteX576" fmla="*/ 6310386 w 12191378"/>
              <a:gd name="connsiteY576" fmla="*/ 1777224 h 2732947"/>
              <a:gd name="connsiteX577" fmla="*/ 6306036 w 12191378"/>
              <a:gd name="connsiteY577" fmla="*/ 1777224 h 2732947"/>
              <a:gd name="connsiteX578" fmla="*/ 6306036 w 12191378"/>
              <a:gd name="connsiteY578" fmla="*/ 1789030 h 2732947"/>
              <a:gd name="connsiteX579" fmla="*/ 6296715 w 12191378"/>
              <a:gd name="connsiteY579" fmla="*/ 1789030 h 2732947"/>
              <a:gd name="connsiteX580" fmla="*/ 6296715 w 12191378"/>
              <a:gd name="connsiteY580" fmla="*/ 1780952 h 2732947"/>
              <a:gd name="connsiteX581" fmla="*/ 6289258 w 12191378"/>
              <a:gd name="connsiteY581" fmla="*/ 1780952 h 2732947"/>
              <a:gd name="connsiteX582" fmla="*/ 6289258 w 12191378"/>
              <a:gd name="connsiteY582" fmla="*/ 1787166 h 2732947"/>
              <a:gd name="connsiteX583" fmla="*/ 6220903 w 12191378"/>
              <a:gd name="connsiteY583" fmla="*/ 1787166 h 2732947"/>
              <a:gd name="connsiteX584" fmla="*/ 6220903 w 12191378"/>
              <a:gd name="connsiteY584" fmla="*/ 1736832 h 2732947"/>
              <a:gd name="connsiteX585" fmla="*/ 6214068 w 12191378"/>
              <a:gd name="connsiteY585" fmla="*/ 1736832 h 2732947"/>
              <a:gd name="connsiteX586" fmla="*/ 6214068 w 12191378"/>
              <a:gd name="connsiteY586" fmla="*/ 1785302 h 2732947"/>
              <a:gd name="connsiteX587" fmla="*/ 6174297 w 12191378"/>
              <a:gd name="connsiteY587" fmla="*/ 1785302 h 2732947"/>
              <a:gd name="connsiteX588" fmla="*/ 6174297 w 12191378"/>
              <a:gd name="connsiteY588" fmla="*/ 1777845 h 2732947"/>
              <a:gd name="connsiteX589" fmla="*/ 6167462 w 12191378"/>
              <a:gd name="connsiteY589" fmla="*/ 1777845 h 2732947"/>
              <a:gd name="connsiteX590" fmla="*/ 6167462 w 12191378"/>
              <a:gd name="connsiteY590" fmla="*/ 1785302 h 2732947"/>
              <a:gd name="connsiteX591" fmla="*/ 6140120 w 12191378"/>
              <a:gd name="connsiteY591" fmla="*/ 1793380 h 2732947"/>
              <a:gd name="connsiteX592" fmla="*/ 6140120 w 12191378"/>
              <a:gd name="connsiteY592" fmla="*/ 1785302 h 2732947"/>
              <a:gd name="connsiteX593" fmla="*/ 6133285 w 12191378"/>
              <a:gd name="connsiteY593" fmla="*/ 1785302 h 2732947"/>
              <a:gd name="connsiteX594" fmla="*/ 6133285 w 12191378"/>
              <a:gd name="connsiteY594" fmla="*/ 1818236 h 2732947"/>
              <a:gd name="connsiteX595" fmla="*/ 6121478 w 12191378"/>
              <a:gd name="connsiteY595" fmla="*/ 1818236 h 2732947"/>
              <a:gd name="connsiteX596" fmla="*/ 6121478 w 12191378"/>
              <a:gd name="connsiteY596" fmla="*/ 1811401 h 2732947"/>
              <a:gd name="connsiteX597" fmla="*/ 6085436 w 12191378"/>
              <a:gd name="connsiteY597" fmla="*/ 1831286 h 2732947"/>
              <a:gd name="connsiteX598" fmla="*/ 6080465 w 12191378"/>
              <a:gd name="connsiteY598" fmla="*/ 2032000 h 2732947"/>
              <a:gd name="connsiteX599" fmla="*/ 6094757 w 12191378"/>
              <a:gd name="connsiteY599" fmla="*/ 2032000 h 2732947"/>
              <a:gd name="connsiteX600" fmla="*/ 6094757 w 12191378"/>
              <a:gd name="connsiteY600" fmla="*/ 2040079 h 2732947"/>
              <a:gd name="connsiteX601" fmla="*/ 6080465 w 12191378"/>
              <a:gd name="connsiteY601" fmla="*/ 2040079 h 2732947"/>
              <a:gd name="connsiteX602" fmla="*/ 6069280 w 12191378"/>
              <a:gd name="connsiteY602" fmla="*/ 2232093 h 2732947"/>
              <a:gd name="connsiteX603" fmla="*/ 6082951 w 12191378"/>
              <a:gd name="connsiteY603" fmla="*/ 2232093 h 2732947"/>
              <a:gd name="connsiteX604" fmla="*/ 6082951 w 12191378"/>
              <a:gd name="connsiteY604" fmla="*/ 2243279 h 2732947"/>
              <a:gd name="connsiteX605" fmla="*/ 6069280 w 12191378"/>
              <a:gd name="connsiteY605" fmla="*/ 2243279 h 2732947"/>
              <a:gd name="connsiteX606" fmla="*/ 6069280 w 12191378"/>
              <a:gd name="connsiteY606" fmla="*/ 2476306 h 2732947"/>
              <a:gd name="connsiteX607" fmla="*/ 6027646 w 12191378"/>
              <a:gd name="connsiteY607" fmla="*/ 2476306 h 2732947"/>
              <a:gd name="connsiteX608" fmla="*/ 6027646 w 12191378"/>
              <a:gd name="connsiteY608" fmla="*/ 2489356 h 2732947"/>
              <a:gd name="connsiteX609" fmla="*/ 6022053 w 12191378"/>
              <a:gd name="connsiteY609" fmla="*/ 2489356 h 2732947"/>
              <a:gd name="connsiteX610" fmla="*/ 6022053 w 12191378"/>
              <a:gd name="connsiteY610" fmla="*/ 2507998 h 2732947"/>
              <a:gd name="connsiteX611" fmla="*/ 6000303 w 12191378"/>
              <a:gd name="connsiteY611" fmla="*/ 2507998 h 2732947"/>
              <a:gd name="connsiteX612" fmla="*/ 6000303 w 12191378"/>
              <a:gd name="connsiteY612" fmla="*/ 2061828 h 2732947"/>
              <a:gd name="connsiteX613" fmla="*/ 5967991 w 12191378"/>
              <a:gd name="connsiteY613" fmla="*/ 2061828 h 2732947"/>
              <a:gd name="connsiteX614" fmla="*/ 5967991 w 12191378"/>
              <a:gd name="connsiteY614" fmla="*/ 2050021 h 2732947"/>
              <a:gd name="connsiteX615" fmla="*/ 5958670 w 12191378"/>
              <a:gd name="connsiteY615" fmla="*/ 2050021 h 2732947"/>
              <a:gd name="connsiteX616" fmla="*/ 5958670 w 12191378"/>
              <a:gd name="connsiteY616" fmla="*/ 2054992 h 2732947"/>
              <a:gd name="connsiteX617" fmla="*/ 5946241 w 12191378"/>
              <a:gd name="connsiteY617" fmla="*/ 2054992 h 2732947"/>
              <a:gd name="connsiteX618" fmla="*/ 5946241 w 12191378"/>
              <a:gd name="connsiteY618" fmla="*/ 1970481 h 2732947"/>
              <a:gd name="connsiteX619" fmla="*/ 5939406 w 12191378"/>
              <a:gd name="connsiteY619" fmla="*/ 1970481 h 2732947"/>
              <a:gd name="connsiteX620" fmla="*/ 5939406 w 12191378"/>
              <a:gd name="connsiteY620" fmla="*/ 1974831 h 2732947"/>
              <a:gd name="connsiteX621" fmla="*/ 5927599 w 12191378"/>
              <a:gd name="connsiteY621" fmla="*/ 1974831 h 2732947"/>
              <a:gd name="connsiteX622" fmla="*/ 5927599 w 12191378"/>
              <a:gd name="connsiteY622" fmla="*/ 1970481 h 2732947"/>
              <a:gd name="connsiteX623" fmla="*/ 5915792 w 12191378"/>
              <a:gd name="connsiteY623" fmla="*/ 1970481 h 2732947"/>
              <a:gd name="connsiteX624" fmla="*/ 5915792 w 12191378"/>
              <a:gd name="connsiteY624" fmla="*/ 1981666 h 2732947"/>
              <a:gd name="connsiteX625" fmla="*/ 5880372 w 12191378"/>
              <a:gd name="connsiteY625" fmla="*/ 1981666 h 2732947"/>
              <a:gd name="connsiteX626" fmla="*/ 5853652 w 12191378"/>
              <a:gd name="connsiteY626" fmla="*/ 2072392 h 2732947"/>
              <a:gd name="connsiteX627" fmla="*/ 5836874 w 12191378"/>
              <a:gd name="connsiteY627" fmla="*/ 2072392 h 2732947"/>
              <a:gd name="connsiteX628" fmla="*/ 5836874 w 12191378"/>
              <a:gd name="connsiteY628" fmla="*/ 2066178 h 2732947"/>
              <a:gd name="connsiteX629" fmla="*/ 5828795 w 12191378"/>
              <a:gd name="connsiteY629" fmla="*/ 2066178 h 2732947"/>
              <a:gd name="connsiteX630" fmla="*/ 5828795 w 12191378"/>
              <a:gd name="connsiteY630" fmla="*/ 2074256 h 2732947"/>
              <a:gd name="connsiteX631" fmla="*/ 5820096 w 12191378"/>
              <a:gd name="connsiteY631" fmla="*/ 2074256 h 2732947"/>
              <a:gd name="connsiteX632" fmla="*/ 5760441 w 12191378"/>
              <a:gd name="connsiteY632" fmla="*/ 2348296 h 2732947"/>
              <a:gd name="connsiteX633" fmla="*/ 5746770 w 12191378"/>
              <a:gd name="connsiteY633" fmla="*/ 2489356 h 2732947"/>
              <a:gd name="connsiteX634" fmla="*/ 5714456 w 12191378"/>
              <a:gd name="connsiteY634" fmla="*/ 2489356 h 2732947"/>
              <a:gd name="connsiteX635" fmla="*/ 5714456 w 12191378"/>
              <a:gd name="connsiteY635" fmla="*/ 2499920 h 2732947"/>
              <a:gd name="connsiteX636" fmla="*/ 5700786 w 12191378"/>
              <a:gd name="connsiteY636" fmla="*/ 2499920 h 2732947"/>
              <a:gd name="connsiteX637" fmla="*/ 5700786 w 12191378"/>
              <a:gd name="connsiteY637" fmla="*/ 2544040 h 2732947"/>
              <a:gd name="connsiteX638" fmla="*/ 4980575 w 12191378"/>
              <a:gd name="connsiteY638" fmla="*/ 2261299 h 2732947"/>
              <a:gd name="connsiteX639" fmla="*/ 4625752 w 12191378"/>
              <a:gd name="connsiteY639" fmla="*/ 2043186 h 2732947"/>
              <a:gd name="connsiteX640" fmla="*/ 4573554 w 12191378"/>
              <a:gd name="connsiteY640" fmla="*/ 1882863 h 2732947"/>
              <a:gd name="connsiteX641" fmla="*/ 4562990 w 12191378"/>
              <a:gd name="connsiteY641" fmla="*/ 1882863 h 2732947"/>
              <a:gd name="connsiteX642" fmla="*/ 4561126 w 12191378"/>
              <a:gd name="connsiteY642" fmla="*/ 1882863 h 2732947"/>
              <a:gd name="connsiteX643" fmla="*/ 4554912 w 12191378"/>
              <a:gd name="connsiteY643" fmla="*/ 1882863 h 2732947"/>
              <a:gd name="connsiteX644" fmla="*/ 4522598 w 12191378"/>
              <a:gd name="connsiteY644" fmla="*/ 1936925 h 2732947"/>
              <a:gd name="connsiteX645" fmla="*/ 4502713 w 12191378"/>
              <a:gd name="connsiteY645" fmla="*/ 2050643 h 2732947"/>
              <a:gd name="connsiteX646" fmla="*/ 4160939 w 12191378"/>
              <a:gd name="connsiteY646" fmla="*/ 2259435 h 2732947"/>
              <a:gd name="connsiteX647" fmla="*/ 3343168 w 12191378"/>
              <a:gd name="connsiteY647" fmla="*/ 2559575 h 2732947"/>
              <a:gd name="connsiteX648" fmla="*/ 3343168 w 12191378"/>
              <a:gd name="connsiteY648" fmla="*/ 2559575 h 2732947"/>
              <a:gd name="connsiteX649" fmla="*/ 3333847 w 12191378"/>
              <a:gd name="connsiteY649" fmla="*/ 2559575 h 2732947"/>
              <a:gd name="connsiteX650" fmla="*/ 3333847 w 12191378"/>
              <a:gd name="connsiteY650" fmla="*/ 2518562 h 2732947"/>
              <a:gd name="connsiteX651" fmla="*/ 3317069 w 12191378"/>
              <a:gd name="connsiteY651" fmla="*/ 2518562 h 2732947"/>
              <a:gd name="connsiteX652" fmla="*/ 3317069 w 12191378"/>
              <a:gd name="connsiteY652" fmla="*/ 2562682 h 2732947"/>
              <a:gd name="connsiteX653" fmla="*/ 3282271 w 12191378"/>
              <a:gd name="connsiteY653" fmla="*/ 2562682 h 2732947"/>
              <a:gd name="connsiteX654" fmla="*/ 3271707 w 12191378"/>
              <a:gd name="connsiteY654" fmla="*/ 2572003 h 2732947"/>
              <a:gd name="connsiteX655" fmla="*/ 3271707 w 12191378"/>
              <a:gd name="connsiteY655" fmla="*/ 2581324 h 2732947"/>
              <a:gd name="connsiteX656" fmla="*/ 3241257 w 12191378"/>
              <a:gd name="connsiteY656" fmla="*/ 2581324 h 2732947"/>
              <a:gd name="connsiteX657" fmla="*/ 3241257 w 12191378"/>
              <a:gd name="connsiteY657" fmla="*/ 2625444 h 2732947"/>
              <a:gd name="connsiteX658" fmla="*/ 3210809 w 12191378"/>
              <a:gd name="connsiteY658" fmla="*/ 2625444 h 2732947"/>
              <a:gd name="connsiteX659" fmla="*/ 3210809 w 12191378"/>
              <a:gd name="connsiteY659" fmla="*/ 2569517 h 2732947"/>
              <a:gd name="connsiteX660" fmla="*/ 3199002 w 12191378"/>
              <a:gd name="connsiteY660" fmla="*/ 2569517 h 2732947"/>
              <a:gd name="connsiteX661" fmla="*/ 3199002 w 12191378"/>
              <a:gd name="connsiteY661" fmla="*/ 2611773 h 2732947"/>
              <a:gd name="connsiteX662" fmla="*/ 3169174 w 12191378"/>
              <a:gd name="connsiteY662" fmla="*/ 2611773 h 2732947"/>
              <a:gd name="connsiteX663" fmla="*/ 3169174 w 12191378"/>
              <a:gd name="connsiteY663" fmla="*/ 2591888 h 2732947"/>
              <a:gd name="connsiteX664" fmla="*/ 3158610 w 12191378"/>
              <a:gd name="connsiteY664" fmla="*/ 2591888 h 2732947"/>
              <a:gd name="connsiteX665" fmla="*/ 3158610 w 12191378"/>
              <a:gd name="connsiteY665" fmla="*/ 2569517 h 2732947"/>
              <a:gd name="connsiteX666" fmla="*/ 3070992 w 12191378"/>
              <a:gd name="connsiteY666" fmla="*/ 2569517 h 2732947"/>
              <a:gd name="connsiteX667" fmla="*/ 3072235 w 12191378"/>
              <a:gd name="connsiteY667" fmla="*/ 2472578 h 2732947"/>
              <a:gd name="connsiteX668" fmla="*/ 3034329 w 12191378"/>
              <a:gd name="connsiteY668" fmla="*/ 2472578 h 2732947"/>
              <a:gd name="connsiteX669" fmla="*/ 3034329 w 12191378"/>
              <a:gd name="connsiteY669" fmla="*/ 2484385 h 2732947"/>
              <a:gd name="connsiteX670" fmla="*/ 3016308 w 12191378"/>
              <a:gd name="connsiteY670" fmla="*/ 2484385 h 2732947"/>
              <a:gd name="connsiteX671" fmla="*/ 3016308 w 12191378"/>
              <a:gd name="connsiteY671" fmla="*/ 2460771 h 2732947"/>
              <a:gd name="connsiteX672" fmla="*/ 2996423 w 12191378"/>
              <a:gd name="connsiteY672" fmla="*/ 2460771 h 2732947"/>
              <a:gd name="connsiteX673" fmla="*/ 2996423 w 12191378"/>
              <a:gd name="connsiteY673" fmla="*/ 2482520 h 2732947"/>
              <a:gd name="connsiteX674" fmla="*/ 2891406 w 12191378"/>
              <a:gd name="connsiteY674" fmla="*/ 2482520 h 2732947"/>
              <a:gd name="connsiteX675" fmla="*/ 2888920 w 12191378"/>
              <a:gd name="connsiteY675" fmla="*/ 2449586 h 2732947"/>
              <a:gd name="connsiteX676" fmla="*/ 2842314 w 12191378"/>
              <a:gd name="connsiteY676" fmla="*/ 1724404 h 2732947"/>
              <a:gd name="connsiteX677" fmla="*/ 2860335 w 12191378"/>
              <a:gd name="connsiteY677" fmla="*/ 981201 h 2732947"/>
              <a:gd name="connsiteX678" fmla="*/ 2883949 w 12191378"/>
              <a:gd name="connsiteY678" fmla="*/ 629485 h 2732947"/>
              <a:gd name="connsiteX679" fmla="*/ 2781417 w 12191378"/>
              <a:gd name="connsiteY679" fmla="*/ 574801 h 2732947"/>
              <a:gd name="connsiteX680" fmla="*/ 2777067 w 12191378"/>
              <a:gd name="connsiteY680" fmla="*/ 535653 h 2732947"/>
              <a:gd name="connsiteX681" fmla="*/ 2772717 w 12191378"/>
              <a:gd name="connsiteY681" fmla="*/ 535653 h 2732947"/>
              <a:gd name="connsiteX682" fmla="*/ 2773960 w 12191378"/>
              <a:gd name="connsiteY682" fmla="*/ 451763 h 2732947"/>
              <a:gd name="connsiteX683" fmla="*/ 2776445 w 12191378"/>
              <a:gd name="connsiteY683" fmla="*/ 444927 h 2732947"/>
              <a:gd name="connsiteX684" fmla="*/ 2776445 w 12191378"/>
              <a:gd name="connsiteY684" fmla="*/ 431256 h 2732947"/>
              <a:gd name="connsiteX685" fmla="*/ 2772717 w 12191378"/>
              <a:gd name="connsiteY685" fmla="*/ 431256 h 2732947"/>
              <a:gd name="connsiteX686" fmla="*/ 2772717 w 12191378"/>
              <a:gd name="connsiteY686" fmla="*/ 334938 h 2732947"/>
              <a:gd name="connsiteX687" fmla="*/ 2776445 w 12191378"/>
              <a:gd name="connsiteY687" fmla="*/ 334938 h 2732947"/>
              <a:gd name="connsiteX688" fmla="*/ 2776445 w 12191378"/>
              <a:gd name="connsiteY688" fmla="*/ 329346 h 2732947"/>
              <a:gd name="connsiteX689" fmla="*/ 2770231 w 12191378"/>
              <a:gd name="connsiteY689" fmla="*/ 320025 h 2732947"/>
              <a:gd name="connsiteX690" fmla="*/ 2770231 w 12191378"/>
              <a:gd name="connsiteY690" fmla="*/ 250427 h 2732947"/>
              <a:gd name="connsiteX691" fmla="*/ 2773338 w 12191378"/>
              <a:gd name="connsiteY691" fmla="*/ 250427 h 2732947"/>
              <a:gd name="connsiteX692" fmla="*/ 2773338 w 12191378"/>
              <a:gd name="connsiteY692" fmla="*/ 237377 h 2732947"/>
              <a:gd name="connsiteX693" fmla="*/ 2766503 w 12191378"/>
              <a:gd name="connsiteY693" fmla="*/ 237377 h 2732947"/>
              <a:gd name="connsiteX694" fmla="*/ 2766503 w 12191378"/>
              <a:gd name="connsiteY694" fmla="*/ 147273 h 2732947"/>
              <a:gd name="connsiteX695" fmla="*/ 2770853 w 12191378"/>
              <a:gd name="connsiteY695" fmla="*/ 145409 h 2732947"/>
              <a:gd name="connsiteX696" fmla="*/ 2770853 w 12191378"/>
              <a:gd name="connsiteY696" fmla="*/ 128010 h 2732947"/>
              <a:gd name="connsiteX697" fmla="*/ 2766503 w 12191378"/>
              <a:gd name="connsiteY697" fmla="*/ 128010 h 2732947"/>
              <a:gd name="connsiteX698" fmla="*/ 2766503 w 12191378"/>
              <a:gd name="connsiteY698" fmla="*/ 85754 h 2732947"/>
              <a:gd name="connsiteX699" fmla="*/ 2768989 w 12191378"/>
              <a:gd name="connsiteY699" fmla="*/ 83269 h 2732947"/>
              <a:gd name="connsiteX700" fmla="*/ 2768989 w 12191378"/>
              <a:gd name="connsiteY700" fmla="*/ 72083 h 2732947"/>
              <a:gd name="connsiteX701" fmla="*/ 2765260 w 12191378"/>
              <a:gd name="connsiteY701" fmla="*/ 72083 h 2732947"/>
              <a:gd name="connsiteX702" fmla="*/ 2765260 w 12191378"/>
              <a:gd name="connsiteY702" fmla="*/ 46606 h 2732947"/>
              <a:gd name="connsiteX703" fmla="*/ 2767124 w 12191378"/>
              <a:gd name="connsiteY703" fmla="*/ 44120 h 2732947"/>
              <a:gd name="connsiteX704" fmla="*/ 2767124 w 12191378"/>
              <a:gd name="connsiteY704" fmla="*/ 34177 h 2732947"/>
              <a:gd name="connsiteX705" fmla="*/ 2762774 w 12191378"/>
              <a:gd name="connsiteY705" fmla="*/ 31070 h 2732947"/>
              <a:gd name="connsiteX706" fmla="*/ 2762774 w 12191378"/>
              <a:gd name="connsiteY706" fmla="*/ 4350 h 2732947"/>
              <a:gd name="connsiteX707" fmla="*/ 2759046 w 12191378"/>
              <a:gd name="connsiteY707" fmla="*/ 0 h 2732947"/>
              <a:gd name="connsiteX708" fmla="*/ 2755318 w 12191378"/>
              <a:gd name="connsiteY708" fmla="*/ 4350 h 2732947"/>
              <a:gd name="connsiteX709" fmla="*/ 2755318 w 12191378"/>
              <a:gd name="connsiteY709" fmla="*/ 31070 h 2732947"/>
              <a:gd name="connsiteX710" fmla="*/ 2750968 w 12191378"/>
              <a:gd name="connsiteY710" fmla="*/ 34177 h 2732947"/>
              <a:gd name="connsiteX711" fmla="*/ 2750968 w 12191378"/>
              <a:gd name="connsiteY711" fmla="*/ 44120 h 2732947"/>
              <a:gd name="connsiteX712" fmla="*/ 2753453 w 12191378"/>
              <a:gd name="connsiteY712" fmla="*/ 46606 h 2732947"/>
              <a:gd name="connsiteX713" fmla="*/ 2753453 w 12191378"/>
              <a:gd name="connsiteY713" fmla="*/ 72083 h 2732947"/>
              <a:gd name="connsiteX714" fmla="*/ 2749103 w 12191378"/>
              <a:gd name="connsiteY714" fmla="*/ 72083 h 2732947"/>
              <a:gd name="connsiteX715" fmla="*/ 2749103 w 12191378"/>
              <a:gd name="connsiteY715" fmla="*/ 83269 h 2732947"/>
              <a:gd name="connsiteX716" fmla="*/ 2751589 w 12191378"/>
              <a:gd name="connsiteY716" fmla="*/ 85754 h 2732947"/>
              <a:gd name="connsiteX717" fmla="*/ 2751589 w 12191378"/>
              <a:gd name="connsiteY717" fmla="*/ 128010 h 2732947"/>
              <a:gd name="connsiteX718" fmla="*/ 2747239 w 12191378"/>
              <a:gd name="connsiteY718" fmla="*/ 128010 h 2732947"/>
              <a:gd name="connsiteX719" fmla="*/ 2747239 w 12191378"/>
              <a:gd name="connsiteY719" fmla="*/ 145409 h 2732947"/>
              <a:gd name="connsiteX720" fmla="*/ 2751589 w 12191378"/>
              <a:gd name="connsiteY720" fmla="*/ 147273 h 2732947"/>
              <a:gd name="connsiteX721" fmla="*/ 2751589 w 12191378"/>
              <a:gd name="connsiteY721" fmla="*/ 237377 h 2732947"/>
              <a:gd name="connsiteX722" fmla="*/ 2744754 w 12191378"/>
              <a:gd name="connsiteY722" fmla="*/ 237377 h 2732947"/>
              <a:gd name="connsiteX723" fmla="*/ 2744754 w 12191378"/>
              <a:gd name="connsiteY723" fmla="*/ 250427 h 2732947"/>
              <a:gd name="connsiteX724" fmla="*/ 2747861 w 12191378"/>
              <a:gd name="connsiteY724" fmla="*/ 250427 h 2732947"/>
              <a:gd name="connsiteX725" fmla="*/ 2747861 w 12191378"/>
              <a:gd name="connsiteY725" fmla="*/ 320025 h 2732947"/>
              <a:gd name="connsiteX726" fmla="*/ 2741647 w 12191378"/>
              <a:gd name="connsiteY726" fmla="*/ 329346 h 2732947"/>
              <a:gd name="connsiteX727" fmla="*/ 2741647 w 12191378"/>
              <a:gd name="connsiteY727" fmla="*/ 334938 h 2732947"/>
              <a:gd name="connsiteX728" fmla="*/ 2745375 w 12191378"/>
              <a:gd name="connsiteY728" fmla="*/ 334938 h 2732947"/>
              <a:gd name="connsiteX729" fmla="*/ 2745375 w 12191378"/>
              <a:gd name="connsiteY729" fmla="*/ 430014 h 2732947"/>
              <a:gd name="connsiteX730" fmla="*/ 2741647 w 12191378"/>
              <a:gd name="connsiteY730" fmla="*/ 430014 h 2732947"/>
              <a:gd name="connsiteX731" fmla="*/ 2741647 w 12191378"/>
              <a:gd name="connsiteY731" fmla="*/ 443684 h 2732947"/>
              <a:gd name="connsiteX732" fmla="*/ 2744132 w 12191378"/>
              <a:gd name="connsiteY732" fmla="*/ 450520 h 2732947"/>
              <a:gd name="connsiteX733" fmla="*/ 2745375 w 12191378"/>
              <a:gd name="connsiteY733" fmla="*/ 534410 h 2732947"/>
              <a:gd name="connsiteX734" fmla="*/ 2741025 w 12191378"/>
              <a:gd name="connsiteY734" fmla="*/ 534410 h 2732947"/>
              <a:gd name="connsiteX735" fmla="*/ 2737297 w 12191378"/>
              <a:gd name="connsiteY735" fmla="*/ 567344 h 2732947"/>
              <a:gd name="connsiteX736" fmla="*/ 2662107 w 12191378"/>
              <a:gd name="connsiteY736" fmla="*/ 572316 h 2732947"/>
              <a:gd name="connsiteX737" fmla="*/ 2629172 w 12191378"/>
              <a:gd name="connsiteY737" fmla="*/ 612707 h 2732947"/>
              <a:gd name="connsiteX738" fmla="*/ 2661485 w 12191378"/>
              <a:gd name="connsiteY738" fmla="*/ 1221064 h 2732947"/>
              <a:gd name="connsiteX739" fmla="*/ 2634765 w 12191378"/>
              <a:gd name="connsiteY739" fmla="*/ 1986016 h 2732947"/>
              <a:gd name="connsiteX740" fmla="*/ 2588159 w 12191378"/>
              <a:gd name="connsiteY740" fmla="*/ 2434672 h 2732947"/>
              <a:gd name="connsiteX741" fmla="*/ 2563924 w 12191378"/>
              <a:gd name="connsiteY741" fmla="*/ 2434672 h 2732947"/>
              <a:gd name="connsiteX742" fmla="*/ 2563924 w 12191378"/>
              <a:gd name="connsiteY742" fmla="*/ 2438400 h 2732947"/>
              <a:gd name="connsiteX743" fmla="*/ 2488734 w 12191378"/>
              <a:gd name="connsiteY743" fmla="*/ 2438400 h 2732947"/>
              <a:gd name="connsiteX744" fmla="*/ 2479413 w 12191378"/>
              <a:gd name="connsiteY744" fmla="*/ 2444615 h 2732947"/>
              <a:gd name="connsiteX745" fmla="*/ 2479413 w 12191378"/>
              <a:gd name="connsiteY745" fmla="*/ 2537826 h 2732947"/>
              <a:gd name="connsiteX746" fmla="*/ 2465742 w 12191378"/>
              <a:gd name="connsiteY746" fmla="*/ 2537826 h 2732947"/>
              <a:gd name="connsiteX747" fmla="*/ 2434050 w 12191378"/>
              <a:gd name="connsiteY747" fmla="*/ 2560196 h 2732947"/>
              <a:gd name="connsiteX748" fmla="*/ 2410437 w 12191378"/>
              <a:gd name="connsiteY748" fmla="*/ 2560196 h 2732947"/>
              <a:gd name="connsiteX749" fmla="*/ 2410437 w 12191378"/>
              <a:gd name="connsiteY749" fmla="*/ 2573246 h 2732947"/>
              <a:gd name="connsiteX750" fmla="*/ 2401116 w 12191378"/>
              <a:gd name="connsiteY750" fmla="*/ 2573246 h 2732947"/>
              <a:gd name="connsiteX751" fmla="*/ 2401116 w 12191378"/>
              <a:gd name="connsiteY751" fmla="*/ 2567653 h 2732947"/>
              <a:gd name="connsiteX752" fmla="*/ 2381231 w 12191378"/>
              <a:gd name="connsiteY752" fmla="*/ 2567653 h 2732947"/>
              <a:gd name="connsiteX753" fmla="*/ 2381231 w 12191378"/>
              <a:gd name="connsiteY753" fmla="*/ 2379988 h 2732947"/>
              <a:gd name="connsiteX754" fmla="*/ 2378124 w 12191378"/>
              <a:gd name="connsiteY754" fmla="*/ 2379988 h 2732947"/>
              <a:gd name="connsiteX755" fmla="*/ 2378124 w 12191378"/>
              <a:gd name="connsiteY755" fmla="*/ 2372531 h 2732947"/>
              <a:gd name="connsiteX756" fmla="*/ 2381852 w 12191378"/>
              <a:gd name="connsiteY756" fmla="*/ 2372531 h 2732947"/>
              <a:gd name="connsiteX757" fmla="*/ 2381852 w 12191378"/>
              <a:gd name="connsiteY757" fmla="*/ 2358860 h 2732947"/>
              <a:gd name="connsiteX758" fmla="*/ 2378124 w 12191378"/>
              <a:gd name="connsiteY758" fmla="*/ 2358860 h 2732947"/>
              <a:gd name="connsiteX759" fmla="*/ 2378124 w 12191378"/>
              <a:gd name="connsiteY759" fmla="*/ 2350161 h 2732947"/>
              <a:gd name="connsiteX760" fmla="*/ 2297341 w 12191378"/>
              <a:gd name="connsiteY760" fmla="*/ 2350161 h 2732947"/>
              <a:gd name="connsiteX761" fmla="*/ 2277456 w 12191378"/>
              <a:gd name="connsiteY761" fmla="*/ 2309769 h 2732947"/>
              <a:gd name="connsiteX762" fmla="*/ 2268135 w 12191378"/>
              <a:gd name="connsiteY762" fmla="*/ 2309769 h 2732947"/>
              <a:gd name="connsiteX763" fmla="*/ 2268135 w 12191378"/>
              <a:gd name="connsiteY763" fmla="*/ 2329033 h 2732947"/>
              <a:gd name="connsiteX764" fmla="*/ 2210344 w 12191378"/>
              <a:gd name="connsiteY764" fmla="*/ 2329033 h 2732947"/>
              <a:gd name="connsiteX765" fmla="*/ 2181759 w 12191378"/>
              <a:gd name="connsiteY765" fmla="*/ 2285534 h 2732947"/>
              <a:gd name="connsiteX766" fmla="*/ 2172438 w 12191378"/>
              <a:gd name="connsiteY766" fmla="*/ 2285534 h 2732947"/>
              <a:gd name="connsiteX767" fmla="*/ 2172438 w 12191378"/>
              <a:gd name="connsiteY767" fmla="*/ 2304177 h 2732947"/>
              <a:gd name="connsiteX768" fmla="*/ 2110919 w 12191378"/>
              <a:gd name="connsiteY768" fmla="*/ 2304177 h 2732947"/>
              <a:gd name="connsiteX769" fmla="*/ 2110919 w 12191378"/>
              <a:gd name="connsiteY769" fmla="*/ 2313498 h 2732947"/>
              <a:gd name="connsiteX770" fmla="*/ 2104083 w 12191378"/>
              <a:gd name="connsiteY770" fmla="*/ 2313498 h 2732947"/>
              <a:gd name="connsiteX771" fmla="*/ 2082955 w 12191378"/>
              <a:gd name="connsiteY771" fmla="*/ 2277456 h 2732947"/>
              <a:gd name="connsiteX772" fmla="*/ 2082955 w 12191378"/>
              <a:gd name="connsiteY772" fmla="*/ 2259435 h 2732947"/>
              <a:gd name="connsiteX773" fmla="*/ 2071770 w 12191378"/>
              <a:gd name="connsiteY773" fmla="*/ 2259435 h 2732947"/>
              <a:gd name="connsiteX774" fmla="*/ 2071770 w 12191378"/>
              <a:gd name="connsiteY774" fmla="*/ 2278078 h 2732947"/>
              <a:gd name="connsiteX775" fmla="*/ 2021436 w 12191378"/>
              <a:gd name="connsiteY775" fmla="*/ 2312255 h 2732947"/>
              <a:gd name="connsiteX776" fmla="*/ 2010872 w 12191378"/>
              <a:gd name="connsiteY776" fmla="*/ 2312255 h 2732947"/>
              <a:gd name="connsiteX777" fmla="*/ 2010872 w 12191378"/>
              <a:gd name="connsiteY777" fmla="*/ 2353889 h 2732947"/>
              <a:gd name="connsiteX778" fmla="*/ 2004037 w 12191378"/>
              <a:gd name="connsiteY778" fmla="*/ 2353889 h 2732947"/>
              <a:gd name="connsiteX779" fmla="*/ 2004037 w 12191378"/>
              <a:gd name="connsiteY779" fmla="*/ 2227744 h 2732947"/>
              <a:gd name="connsiteX780" fmla="*/ 2005901 w 12191378"/>
              <a:gd name="connsiteY780" fmla="*/ 2225879 h 2732947"/>
              <a:gd name="connsiteX781" fmla="*/ 2005901 w 12191378"/>
              <a:gd name="connsiteY781" fmla="*/ 2218422 h 2732947"/>
              <a:gd name="connsiteX782" fmla="*/ 2004037 w 12191378"/>
              <a:gd name="connsiteY782" fmla="*/ 2216558 h 2732947"/>
              <a:gd name="connsiteX783" fmla="*/ 2001551 w 12191378"/>
              <a:gd name="connsiteY783" fmla="*/ 2216558 h 2732947"/>
              <a:gd name="connsiteX784" fmla="*/ 2001551 w 12191378"/>
              <a:gd name="connsiteY784" fmla="*/ 2196052 h 2732947"/>
              <a:gd name="connsiteX785" fmla="*/ 2002794 w 12191378"/>
              <a:gd name="connsiteY785" fmla="*/ 2196052 h 2732947"/>
              <a:gd name="connsiteX786" fmla="*/ 2002794 w 12191378"/>
              <a:gd name="connsiteY786" fmla="*/ 2191081 h 2732947"/>
              <a:gd name="connsiteX787" fmla="*/ 2001551 w 12191378"/>
              <a:gd name="connsiteY787" fmla="*/ 2191081 h 2732947"/>
              <a:gd name="connsiteX788" fmla="*/ 1991609 w 12191378"/>
              <a:gd name="connsiteY788" fmla="*/ 2179895 h 2732947"/>
              <a:gd name="connsiteX789" fmla="*/ 1991609 w 12191378"/>
              <a:gd name="connsiteY789" fmla="*/ 2177410 h 2732947"/>
              <a:gd name="connsiteX790" fmla="*/ 1989123 w 12191378"/>
              <a:gd name="connsiteY790" fmla="*/ 2175545 h 2732947"/>
              <a:gd name="connsiteX791" fmla="*/ 1989123 w 12191378"/>
              <a:gd name="connsiteY791" fmla="*/ 2156282 h 2732947"/>
              <a:gd name="connsiteX792" fmla="*/ 1986016 w 12191378"/>
              <a:gd name="connsiteY792" fmla="*/ 2153175 h 2732947"/>
              <a:gd name="connsiteX793" fmla="*/ 1982909 w 12191378"/>
              <a:gd name="connsiteY793" fmla="*/ 2156282 h 2732947"/>
              <a:gd name="connsiteX794" fmla="*/ 1982909 w 12191378"/>
              <a:gd name="connsiteY794" fmla="*/ 2176788 h 2732947"/>
              <a:gd name="connsiteX795" fmla="*/ 1980423 w 12191378"/>
              <a:gd name="connsiteY795" fmla="*/ 2178652 h 2732947"/>
              <a:gd name="connsiteX796" fmla="*/ 1980423 w 12191378"/>
              <a:gd name="connsiteY796" fmla="*/ 2181138 h 2732947"/>
              <a:gd name="connsiteX797" fmla="*/ 1970481 w 12191378"/>
              <a:gd name="connsiteY797" fmla="*/ 2192323 h 2732947"/>
              <a:gd name="connsiteX798" fmla="*/ 1969859 w 12191378"/>
              <a:gd name="connsiteY798" fmla="*/ 2192323 h 2732947"/>
              <a:gd name="connsiteX799" fmla="*/ 1969859 w 12191378"/>
              <a:gd name="connsiteY799" fmla="*/ 2197295 h 2732947"/>
              <a:gd name="connsiteX800" fmla="*/ 1971102 w 12191378"/>
              <a:gd name="connsiteY800" fmla="*/ 2197295 h 2732947"/>
              <a:gd name="connsiteX801" fmla="*/ 1971102 w 12191378"/>
              <a:gd name="connsiteY801" fmla="*/ 2198537 h 2732947"/>
              <a:gd name="connsiteX802" fmla="*/ 1941275 w 12191378"/>
              <a:gd name="connsiteY802" fmla="*/ 2198537 h 2732947"/>
              <a:gd name="connsiteX803" fmla="*/ 1941275 w 12191378"/>
              <a:gd name="connsiteY803" fmla="*/ 2204130 h 2732947"/>
              <a:gd name="connsiteX804" fmla="*/ 1927604 w 12191378"/>
              <a:gd name="connsiteY804" fmla="*/ 2204130 h 2732947"/>
              <a:gd name="connsiteX805" fmla="*/ 1927604 w 12191378"/>
              <a:gd name="connsiteY805" fmla="*/ 2198537 h 2732947"/>
              <a:gd name="connsiteX806" fmla="*/ 1924497 w 12191378"/>
              <a:gd name="connsiteY806" fmla="*/ 2198537 h 2732947"/>
              <a:gd name="connsiteX807" fmla="*/ 1924497 w 12191378"/>
              <a:gd name="connsiteY807" fmla="*/ 2204130 h 2732947"/>
              <a:gd name="connsiteX808" fmla="*/ 1914554 w 12191378"/>
              <a:gd name="connsiteY808" fmla="*/ 2204130 h 2732947"/>
              <a:gd name="connsiteX809" fmla="*/ 1914554 w 12191378"/>
              <a:gd name="connsiteY809" fmla="*/ 2202266 h 2732947"/>
              <a:gd name="connsiteX810" fmla="*/ 1914554 w 12191378"/>
              <a:gd name="connsiteY810" fmla="*/ 2185488 h 2732947"/>
              <a:gd name="connsiteX811" fmla="*/ 1912069 w 12191378"/>
              <a:gd name="connsiteY811" fmla="*/ 2185488 h 2732947"/>
              <a:gd name="connsiteX812" fmla="*/ 1912069 w 12191378"/>
              <a:gd name="connsiteY812" fmla="*/ 2187974 h 2732947"/>
              <a:gd name="connsiteX813" fmla="*/ 1908340 w 12191378"/>
              <a:gd name="connsiteY813" fmla="*/ 2187974 h 2732947"/>
              <a:gd name="connsiteX814" fmla="*/ 1908340 w 12191378"/>
              <a:gd name="connsiteY814" fmla="*/ 2161253 h 2732947"/>
              <a:gd name="connsiteX815" fmla="*/ 1903369 w 12191378"/>
              <a:gd name="connsiteY815" fmla="*/ 2161253 h 2732947"/>
              <a:gd name="connsiteX816" fmla="*/ 1903369 w 12191378"/>
              <a:gd name="connsiteY816" fmla="*/ 2165603 h 2732947"/>
              <a:gd name="connsiteX817" fmla="*/ 1882862 w 12191378"/>
              <a:gd name="connsiteY817" fmla="*/ 2165603 h 2732947"/>
              <a:gd name="connsiteX818" fmla="*/ 1880998 w 12191378"/>
              <a:gd name="connsiteY818" fmla="*/ 2163739 h 2732947"/>
              <a:gd name="connsiteX819" fmla="*/ 1877270 w 12191378"/>
              <a:gd name="connsiteY819" fmla="*/ 2163739 h 2732947"/>
              <a:gd name="connsiteX820" fmla="*/ 1877270 w 12191378"/>
              <a:gd name="connsiteY820" fmla="*/ 2156903 h 2732947"/>
              <a:gd name="connsiteX821" fmla="*/ 1881620 w 12191378"/>
              <a:gd name="connsiteY821" fmla="*/ 2153796 h 2732947"/>
              <a:gd name="connsiteX822" fmla="*/ 1881620 w 12191378"/>
              <a:gd name="connsiteY822" fmla="*/ 2141368 h 2732947"/>
              <a:gd name="connsiteX823" fmla="*/ 1877891 w 12191378"/>
              <a:gd name="connsiteY823" fmla="*/ 2141368 h 2732947"/>
              <a:gd name="connsiteX824" fmla="*/ 1841850 w 12191378"/>
              <a:gd name="connsiteY824" fmla="*/ 2101598 h 2732947"/>
              <a:gd name="connsiteX825" fmla="*/ 1841850 w 12191378"/>
              <a:gd name="connsiteY825" fmla="*/ 2091655 h 2732947"/>
              <a:gd name="connsiteX826" fmla="*/ 1842471 w 12191378"/>
              <a:gd name="connsiteY826" fmla="*/ 2089791 h 2732947"/>
              <a:gd name="connsiteX827" fmla="*/ 1842471 w 12191378"/>
              <a:gd name="connsiteY827" fmla="*/ 2073013 h 2732947"/>
              <a:gd name="connsiteX828" fmla="*/ 1838121 w 12191378"/>
              <a:gd name="connsiteY828" fmla="*/ 2068663 h 2732947"/>
              <a:gd name="connsiteX829" fmla="*/ 1833771 w 12191378"/>
              <a:gd name="connsiteY829" fmla="*/ 2073013 h 2732947"/>
              <a:gd name="connsiteX830" fmla="*/ 1833771 w 12191378"/>
              <a:gd name="connsiteY830" fmla="*/ 2089791 h 2732947"/>
              <a:gd name="connsiteX831" fmla="*/ 1834393 w 12191378"/>
              <a:gd name="connsiteY831" fmla="*/ 2091655 h 2732947"/>
              <a:gd name="connsiteX832" fmla="*/ 1834393 w 12191378"/>
              <a:gd name="connsiteY832" fmla="*/ 2101598 h 2732947"/>
              <a:gd name="connsiteX833" fmla="*/ 1798351 w 12191378"/>
              <a:gd name="connsiteY833" fmla="*/ 2141368 h 2732947"/>
              <a:gd name="connsiteX834" fmla="*/ 1794623 w 12191378"/>
              <a:gd name="connsiteY834" fmla="*/ 2141368 h 2732947"/>
              <a:gd name="connsiteX835" fmla="*/ 1794623 w 12191378"/>
              <a:gd name="connsiteY835" fmla="*/ 2144475 h 2732947"/>
              <a:gd name="connsiteX836" fmla="*/ 1789651 w 12191378"/>
              <a:gd name="connsiteY836" fmla="*/ 2144475 h 2732947"/>
              <a:gd name="connsiteX837" fmla="*/ 1789651 w 12191378"/>
              <a:gd name="connsiteY837" fmla="*/ 2141990 h 2732947"/>
              <a:gd name="connsiteX838" fmla="*/ 1779709 w 12191378"/>
              <a:gd name="connsiteY838" fmla="*/ 2141990 h 2732947"/>
              <a:gd name="connsiteX839" fmla="*/ 1779709 w 12191378"/>
              <a:gd name="connsiteY839" fmla="*/ 2147582 h 2732947"/>
              <a:gd name="connsiteX840" fmla="*/ 1775980 w 12191378"/>
              <a:gd name="connsiteY840" fmla="*/ 2147582 h 2732947"/>
              <a:gd name="connsiteX841" fmla="*/ 1775980 w 12191378"/>
              <a:gd name="connsiteY841" fmla="*/ 2145097 h 2732947"/>
              <a:gd name="connsiteX842" fmla="*/ 1775980 w 12191378"/>
              <a:gd name="connsiteY842" fmla="*/ 2125211 h 2732947"/>
              <a:gd name="connsiteX843" fmla="*/ 1772873 w 12191378"/>
              <a:gd name="connsiteY843" fmla="*/ 2125211 h 2732947"/>
              <a:gd name="connsiteX844" fmla="*/ 1772873 w 12191378"/>
              <a:gd name="connsiteY844" fmla="*/ 2128318 h 2732947"/>
              <a:gd name="connsiteX845" fmla="*/ 1767902 w 12191378"/>
              <a:gd name="connsiteY845" fmla="*/ 2128318 h 2732947"/>
              <a:gd name="connsiteX846" fmla="*/ 1767902 w 12191378"/>
              <a:gd name="connsiteY846" fmla="*/ 2097248 h 2732947"/>
              <a:gd name="connsiteX847" fmla="*/ 1762310 w 12191378"/>
              <a:gd name="connsiteY847" fmla="*/ 2097248 h 2732947"/>
              <a:gd name="connsiteX848" fmla="*/ 1762310 w 12191378"/>
              <a:gd name="connsiteY848" fmla="*/ 2101598 h 2732947"/>
              <a:gd name="connsiteX849" fmla="*/ 1730618 w 12191378"/>
              <a:gd name="connsiteY849" fmla="*/ 2101598 h 2732947"/>
              <a:gd name="connsiteX850" fmla="*/ 1730618 w 12191378"/>
              <a:gd name="connsiteY850" fmla="*/ 2091034 h 2732947"/>
              <a:gd name="connsiteX851" fmla="*/ 1735589 w 12191378"/>
              <a:gd name="connsiteY851" fmla="*/ 2087306 h 2732947"/>
              <a:gd name="connsiteX852" fmla="*/ 1735589 w 12191378"/>
              <a:gd name="connsiteY852" fmla="*/ 2072392 h 2732947"/>
              <a:gd name="connsiteX853" fmla="*/ 1731239 w 12191378"/>
              <a:gd name="connsiteY853" fmla="*/ 2072392 h 2732947"/>
              <a:gd name="connsiteX854" fmla="*/ 1688362 w 12191378"/>
              <a:gd name="connsiteY854" fmla="*/ 2025786 h 2732947"/>
              <a:gd name="connsiteX855" fmla="*/ 1688362 w 12191378"/>
              <a:gd name="connsiteY855" fmla="*/ 2013980 h 2732947"/>
              <a:gd name="connsiteX856" fmla="*/ 1689605 w 12191378"/>
              <a:gd name="connsiteY856" fmla="*/ 2012115 h 2732947"/>
              <a:gd name="connsiteX857" fmla="*/ 1689605 w 12191378"/>
              <a:gd name="connsiteY857" fmla="*/ 1992230 h 2732947"/>
              <a:gd name="connsiteX858" fmla="*/ 1684634 w 12191378"/>
              <a:gd name="connsiteY858" fmla="*/ 1987259 h 2732947"/>
              <a:gd name="connsiteX859" fmla="*/ 1679662 w 12191378"/>
              <a:gd name="connsiteY859" fmla="*/ 1992230 h 2732947"/>
              <a:gd name="connsiteX860" fmla="*/ 1679662 w 12191378"/>
              <a:gd name="connsiteY860" fmla="*/ 2012115 h 2732947"/>
              <a:gd name="connsiteX861" fmla="*/ 1680905 w 12191378"/>
              <a:gd name="connsiteY861" fmla="*/ 2013980 h 2732947"/>
              <a:gd name="connsiteX862" fmla="*/ 1680905 w 12191378"/>
              <a:gd name="connsiteY862" fmla="*/ 2025786 h 2732947"/>
              <a:gd name="connsiteX863" fmla="*/ 1638028 w 12191378"/>
              <a:gd name="connsiteY863" fmla="*/ 2072392 h 2732947"/>
              <a:gd name="connsiteX864" fmla="*/ 1634300 w 12191378"/>
              <a:gd name="connsiteY864" fmla="*/ 2072392 h 2732947"/>
              <a:gd name="connsiteX865" fmla="*/ 1634300 w 12191378"/>
              <a:gd name="connsiteY865" fmla="*/ 2087306 h 2732947"/>
              <a:gd name="connsiteX866" fmla="*/ 1639271 w 12191378"/>
              <a:gd name="connsiteY866" fmla="*/ 2091034 h 2732947"/>
              <a:gd name="connsiteX867" fmla="*/ 1639271 w 12191378"/>
              <a:gd name="connsiteY867" fmla="*/ 2101598 h 2732947"/>
              <a:gd name="connsiteX868" fmla="*/ 1607579 w 12191378"/>
              <a:gd name="connsiteY868" fmla="*/ 2101598 h 2732947"/>
              <a:gd name="connsiteX869" fmla="*/ 1607579 w 12191378"/>
              <a:gd name="connsiteY869" fmla="*/ 2097248 h 2732947"/>
              <a:gd name="connsiteX870" fmla="*/ 1601987 w 12191378"/>
              <a:gd name="connsiteY870" fmla="*/ 2097248 h 2732947"/>
              <a:gd name="connsiteX871" fmla="*/ 1601987 w 12191378"/>
              <a:gd name="connsiteY871" fmla="*/ 2128318 h 2732947"/>
              <a:gd name="connsiteX872" fmla="*/ 1597015 w 12191378"/>
              <a:gd name="connsiteY872" fmla="*/ 2128318 h 2732947"/>
              <a:gd name="connsiteX873" fmla="*/ 1597015 w 12191378"/>
              <a:gd name="connsiteY873" fmla="*/ 2125211 h 2732947"/>
              <a:gd name="connsiteX874" fmla="*/ 1593908 w 12191378"/>
              <a:gd name="connsiteY874" fmla="*/ 2125211 h 2732947"/>
              <a:gd name="connsiteX875" fmla="*/ 1593908 w 12191378"/>
              <a:gd name="connsiteY875" fmla="*/ 2145097 h 2732947"/>
              <a:gd name="connsiteX876" fmla="*/ 1593908 w 12191378"/>
              <a:gd name="connsiteY876" fmla="*/ 2162496 h 2732947"/>
              <a:gd name="connsiteX877" fmla="*/ 1582723 w 12191378"/>
              <a:gd name="connsiteY877" fmla="*/ 2162496 h 2732947"/>
              <a:gd name="connsiteX878" fmla="*/ 1582723 w 12191378"/>
              <a:gd name="connsiteY878" fmla="*/ 2128940 h 2732947"/>
              <a:gd name="connsiteX879" fmla="*/ 1583966 w 12191378"/>
              <a:gd name="connsiteY879" fmla="*/ 2128940 h 2732947"/>
              <a:gd name="connsiteX880" fmla="*/ 1583966 w 12191378"/>
              <a:gd name="connsiteY880" fmla="*/ 2123969 h 2732947"/>
              <a:gd name="connsiteX881" fmla="*/ 1582723 w 12191378"/>
              <a:gd name="connsiteY881" fmla="*/ 2123969 h 2732947"/>
              <a:gd name="connsiteX882" fmla="*/ 1572159 w 12191378"/>
              <a:gd name="connsiteY882" fmla="*/ 2112162 h 2732947"/>
              <a:gd name="connsiteX883" fmla="*/ 1572159 w 12191378"/>
              <a:gd name="connsiteY883" fmla="*/ 2106569 h 2732947"/>
              <a:gd name="connsiteX884" fmla="*/ 1569673 w 12191378"/>
              <a:gd name="connsiteY884" fmla="*/ 2104705 h 2732947"/>
              <a:gd name="connsiteX885" fmla="*/ 1569673 w 12191378"/>
              <a:gd name="connsiteY885" fmla="*/ 2082334 h 2732947"/>
              <a:gd name="connsiteX886" fmla="*/ 1566566 w 12191378"/>
              <a:gd name="connsiteY886" fmla="*/ 2079227 h 2732947"/>
              <a:gd name="connsiteX887" fmla="*/ 1563459 w 12191378"/>
              <a:gd name="connsiteY887" fmla="*/ 2082334 h 2732947"/>
              <a:gd name="connsiteX888" fmla="*/ 1563459 w 12191378"/>
              <a:gd name="connsiteY888" fmla="*/ 2104705 h 2732947"/>
              <a:gd name="connsiteX889" fmla="*/ 1560974 w 12191378"/>
              <a:gd name="connsiteY889" fmla="*/ 2106569 h 2732947"/>
              <a:gd name="connsiteX890" fmla="*/ 1560974 w 12191378"/>
              <a:gd name="connsiteY890" fmla="*/ 2109676 h 2732947"/>
              <a:gd name="connsiteX891" fmla="*/ 1550410 w 12191378"/>
              <a:gd name="connsiteY891" fmla="*/ 2121483 h 2732947"/>
              <a:gd name="connsiteX892" fmla="*/ 1549167 w 12191378"/>
              <a:gd name="connsiteY892" fmla="*/ 2121483 h 2732947"/>
              <a:gd name="connsiteX893" fmla="*/ 1549167 w 12191378"/>
              <a:gd name="connsiteY893" fmla="*/ 2126454 h 2732947"/>
              <a:gd name="connsiteX894" fmla="*/ 1550410 w 12191378"/>
              <a:gd name="connsiteY894" fmla="*/ 2126454 h 2732947"/>
              <a:gd name="connsiteX895" fmla="*/ 1550410 w 12191378"/>
              <a:gd name="connsiteY895" fmla="*/ 2146961 h 2732947"/>
              <a:gd name="connsiteX896" fmla="*/ 1539846 w 12191378"/>
              <a:gd name="connsiteY896" fmla="*/ 2146961 h 2732947"/>
              <a:gd name="connsiteX897" fmla="*/ 1533632 w 12191378"/>
              <a:gd name="connsiteY897" fmla="*/ 2161874 h 2732947"/>
              <a:gd name="connsiteX898" fmla="*/ 1521825 w 12191378"/>
              <a:gd name="connsiteY898" fmla="*/ 2161874 h 2732947"/>
              <a:gd name="connsiteX899" fmla="*/ 1521825 w 12191378"/>
              <a:gd name="connsiteY899" fmla="*/ 2145718 h 2732947"/>
              <a:gd name="connsiteX900" fmla="*/ 1523068 w 12191378"/>
              <a:gd name="connsiteY900" fmla="*/ 2145718 h 2732947"/>
              <a:gd name="connsiteX901" fmla="*/ 1523068 w 12191378"/>
              <a:gd name="connsiteY901" fmla="*/ 2140747 h 2732947"/>
              <a:gd name="connsiteX902" fmla="*/ 1521825 w 12191378"/>
              <a:gd name="connsiteY902" fmla="*/ 2140747 h 2732947"/>
              <a:gd name="connsiteX903" fmla="*/ 1511261 w 12191378"/>
              <a:gd name="connsiteY903" fmla="*/ 2128940 h 2732947"/>
              <a:gd name="connsiteX904" fmla="*/ 1511261 w 12191378"/>
              <a:gd name="connsiteY904" fmla="*/ 2125833 h 2732947"/>
              <a:gd name="connsiteX905" fmla="*/ 1508776 w 12191378"/>
              <a:gd name="connsiteY905" fmla="*/ 2123969 h 2732947"/>
              <a:gd name="connsiteX906" fmla="*/ 1508776 w 12191378"/>
              <a:gd name="connsiteY906" fmla="*/ 2101598 h 2732947"/>
              <a:gd name="connsiteX907" fmla="*/ 1505669 w 12191378"/>
              <a:gd name="connsiteY907" fmla="*/ 2097870 h 2732947"/>
              <a:gd name="connsiteX908" fmla="*/ 1502562 w 12191378"/>
              <a:gd name="connsiteY908" fmla="*/ 2101598 h 2732947"/>
              <a:gd name="connsiteX909" fmla="*/ 1502562 w 12191378"/>
              <a:gd name="connsiteY909" fmla="*/ 2123969 h 2732947"/>
              <a:gd name="connsiteX910" fmla="*/ 1500076 w 12191378"/>
              <a:gd name="connsiteY910" fmla="*/ 2125833 h 2732947"/>
              <a:gd name="connsiteX911" fmla="*/ 1500076 w 12191378"/>
              <a:gd name="connsiteY911" fmla="*/ 2128940 h 2732947"/>
              <a:gd name="connsiteX912" fmla="*/ 1489512 w 12191378"/>
              <a:gd name="connsiteY912" fmla="*/ 2140747 h 2732947"/>
              <a:gd name="connsiteX913" fmla="*/ 1488269 w 12191378"/>
              <a:gd name="connsiteY913" fmla="*/ 2140747 h 2732947"/>
              <a:gd name="connsiteX914" fmla="*/ 1488269 w 12191378"/>
              <a:gd name="connsiteY914" fmla="*/ 2145718 h 2732947"/>
              <a:gd name="connsiteX915" fmla="*/ 1489512 w 12191378"/>
              <a:gd name="connsiteY915" fmla="*/ 2145718 h 2732947"/>
              <a:gd name="connsiteX916" fmla="*/ 1489512 w 12191378"/>
              <a:gd name="connsiteY916" fmla="*/ 2161874 h 2732947"/>
              <a:gd name="connsiteX917" fmla="*/ 1487026 w 12191378"/>
              <a:gd name="connsiteY917" fmla="*/ 2164360 h 2732947"/>
              <a:gd name="connsiteX918" fmla="*/ 1487026 w 12191378"/>
              <a:gd name="connsiteY918" fmla="*/ 2173060 h 2732947"/>
              <a:gd name="connsiteX919" fmla="*/ 1489512 w 12191378"/>
              <a:gd name="connsiteY919" fmla="*/ 2174924 h 2732947"/>
              <a:gd name="connsiteX920" fmla="*/ 1489512 w 12191378"/>
              <a:gd name="connsiteY920" fmla="*/ 2192323 h 2732947"/>
              <a:gd name="connsiteX921" fmla="*/ 1489512 w 12191378"/>
              <a:gd name="connsiteY921" fmla="*/ 2394281 h 2732947"/>
              <a:gd name="connsiteX922" fmla="*/ 1472734 w 12191378"/>
              <a:gd name="connsiteY922" fmla="*/ 2394281 h 2732947"/>
              <a:gd name="connsiteX923" fmla="*/ 1472734 w 12191378"/>
              <a:gd name="connsiteY923" fmla="*/ 2294855 h 2732947"/>
              <a:gd name="connsiteX924" fmla="*/ 1475841 w 12191378"/>
              <a:gd name="connsiteY924" fmla="*/ 2294855 h 2732947"/>
              <a:gd name="connsiteX925" fmla="*/ 1475841 w 12191378"/>
              <a:gd name="connsiteY925" fmla="*/ 2284913 h 2732947"/>
              <a:gd name="connsiteX926" fmla="*/ 1472734 w 12191378"/>
              <a:gd name="connsiteY926" fmla="*/ 2284913 h 2732947"/>
              <a:gd name="connsiteX927" fmla="*/ 1472734 w 12191378"/>
              <a:gd name="connsiteY927" fmla="*/ 2253221 h 2732947"/>
              <a:gd name="connsiteX928" fmla="*/ 1465898 w 12191378"/>
              <a:gd name="connsiteY928" fmla="*/ 2248250 h 2732947"/>
              <a:gd name="connsiteX929" fmla="*/ 1465898 w 12191378"/>
              <a:gd name="connsiteY929" fmla="*/ 2238929 h 2732947"/>
              <a:gd name="connsiteX930" fmla="*/ 1459063 w 12191378"/>
              <a:gd name="connsiteY930" fmla="*/ 2238929 h 2732947"/>
              <a:gd name="connsiteX931" fmla="*/ 1459063 w 12191378"/>
              <a:gd name="connsiteY931" fmla="*/ 2255707 h 2732947"/>
              <a:gd name="connsiteX932" fmla="*/ 1454092 w 12191378"/>
              <a:gd name="connsiteY932" fmla="*/ 2255707 h 2732947"/>
              <a:gd name="connsiteX933" fmla="*/ 1454092 w 12191378"/>
              <a:gd name="connsiteY933" fmla="*/ 2247629 h 2732947"/>
              <a:gd name="connsiteX934" fmla="*/ 1446013 w 12191378"/>
              <a:gd name="connsiteY934" fmla="*/ 2247629 h 2732947"/>
              <a:gd name="connsiteX935" fmla="*/ 1446013 w 12191378"/>
              <a:gd name="connsiteY935" fmla="*/ 2224637 h 2732947"/>
              <a:gd name="connsiteX936" fmla="*/ 1442906 w 12191378"/>
              <a:gd name="connsiteY936" fmla="*/ 2224637 h 2732947"/>
              <a:gd name="connsiteX937" fmla="*/ 1442906 w 12191378"/>
              <a:gd name="connsiteY937" fmla="*/ 2233958 h 2732947"/>
              <a:gd name="connsiteX938" fmla="*/ 1437314 w 12191378"/>
              <a:gd name="connsiteY938" fmla="*/ 2237686 h 2732947"/>
              <a:gd name="connsiteX939" fmla="*/ 1437314 w 12191378"/>
              <a:gd name="connsiteY939" fmla="*/ 2247007 h 2732947"/>
              <a:gd name="connsiteX940" fmla="*/ 1425507 w 12191378"/>
              <a:gd name="connsiteY940" fmla="*/ 2247007 h 2732947"/>
              <a:gd name="connsiteX941" fmla="*/ 1425507 w 12191378"/>
              <a:gd name="connsiteY941" fmla="*/ 2141990 h 2732947"/>
              <a:gd name="connsiteX942" fmla="*/ 1429236 w 12191378"/>
              <a:gd name="connsiteY942" fmla="*/ 2141990 h 2732947"/>
              <a:gd name="connsiteX943" fmla="*/ 1429236 w 12191378"/>
              <a:gd name="connsiteY943" fmla="*/ 2136397 h 2732947"/>
              <a:gd name="connsiteX944" fmla="*/ 1426129 w 12191378"/>
              <a:gd name="connsiteY944" fmla="*/ 2136397 h 2732947"/>
              <a:gd name="connsiteX945" fmla="*/ 1426129 w 12191378"/>
              <a:gd name="connsiteY945" fmla="*/ 2130804 h 2732947"/>
              <a:gd name="connsiteX946" fmla="*/ 1423021 w 12191378"/>
              <a:gd name="connsiteY946" fmla="*/ 2128318 h 2732947"/>
              <a:gd name="connsiteX947" fmla="*/ 1423021 w 12191378"/>
              <a:gd name="connsiteY947" fmla="*/ 2105326 h 2732947"/>
              <a:gd name="connsiteX948" fmla="*/ 1424264 w 12191378"/>
              <a:gd name="connsiteY948" fmla="*/ 2105326 h 2732947"/>
              <a:gd name="connsiteX949" fmla="*/ 1424264 w 12191378"/>
              <a:gd name="connsiteY949" fmla="*/ 2100355 h 2732947"/>
              <a:gd name="connsiteX950" fmla="*/ 1423021 w 12191378"/>
              <a:gd name="connsiteY950" fmla="*/ 2100355 h 2732947"/>
              <a:gd name="connsiteX951" fmla="*/ 1412458 w 12191378"/>
              <a:gd name="connsiteY951" fmla="*/ 2088548 h 2732947"/>
              <a:gd name="connsiteX952" fmla="*/ 1412458 w 12191378"/>
              <a:gd name="connsiteY952" fmla="*/ 2085441 h 2732947"/>
              <a:gd name="connsiteX953" fmla="*/ 1409972 w 12191378"/>
              <a:gd name="connsiteY953" fmla="*/ 2083577 h 2732947"/>
              <a:gd name="connsiteX954" fmla="*/ 1409972 w 12191378"/>
              <a:gd name="connsiteY954" fmla="*/ 2061207 h 2732947"/>
              <a:gd name="connsiteX955" fmla="*/ 1406865 w 12191378"/>
              <a:gd name="connsiteY955" fmla="*/ 2057478 h 2732947"/>
              <a:gd name="connsiteX956" fmla="*/ 1403758 w 12191378"/>
              <a:gd name="connsiteY956" fmla="*/ 2061207 h 2732947"/>
              <a:gd name="connsiteX957" fmla="*/ 1403758 w 12191378"/>
              <a:gd name="connsiteY957" fmla="*/ 2083577 h 2732947"/>
              <a:gd name="connsiteX958" fmla="*/ 1401272 w 12191378"/>
              <a:gd name="connsiteY958" fmla="*/ 2085441 h 2732947"/>
              <a:gd name="connsiteX959" fmla="*/ 1401272 w 12191378"/>
              <a:gd name="connsiteY959" fmla="*/ 2088548 h 2732947"/>
              <a:gd name="connsiteX960" fmla="*/ 1390708 w 12191378"/>
              <a:gd name="connsiteY960" fmla="*/ 2100355 h 2732947"/>
              <a:gd name="connsiteX961" fmla="*/ 1389466 w 12191378"/>
              <a:gd name="connsiteY961" fmla="*/ 2100355 h 2732947"/>
              <a:gd name="connsiteX962" fmla="*/ 1389466 w 12191378"/>
              <a:gd name="connsiteY962" fmla="*/ 2105326 h 2732947"/>
              <a:gd name="connsiteX963" fmla="*/ 1390708 w 12191378"/>
              <a:gd name="connsiteY963" fmla="*/ 2105326 h 2732947"/>
              <a:gd name="connsiteX964" fmla="*/ 1390708 w 12191378"/>
              <a:gd name="connsiteY964" fmla="*/ 2121483 h 2732947"/>
              <a:gd name="connsiteX965" fmla="*/ 1375173 w 12191378"/>
              <a:gd name="connsiteY965" fmla="*/ 2121483 h 2732947"/>
              <a:gd name="connsiteX966" fmla="*/ 1375173 w 12191378"/>
              <a:gd name="connsiteY966" fmla="*/ 2094141 h 2732947"/>
              <a:gd name="connsiteX967" fmla="*/ 1376416 w 12191378"/>
              <a:gd name="connsiteY967" fmla="*/ 2094141 h 2732947"/>
              <a:gd name="connsiteX968" fmla="*/ 1376416 w 12191378"/>
              <a:gd name="connsiteY968" fmla="*/ 2089170 h 2732947"/>
              <a:gd name="connsiteX969" fmla="*/ 1375173 w 12191378"/>
              <a:gd name="connsiteY969" fmla="*/ 2089170 h 2732947"/>
              <a:gd name="connsiteX970" fmla="*/ 1364609 w 12191378"/>
              <a:gd name="connsiteY970" fmla="*/ 2077363 h 2732947"/>
              <a:gd name="connsiteX971" fmla="*/ 1364609 w 12191378"/>
              <a:gd name="connsiteY971" fmla="*/ 2074256 h 2732947"/>
              <a:gd name="connsiteX972" fmla="*/ 1362124 w 12191378"/>
              <a:gd name="connsiteY972" fmla="*/ 2072392 h 2732947"/>
              <a:gd name="connsiteX973" fmla="*/ 1362124 w 12191378"/>
              <a:gd name="connsiteY973" fmla="*/ 2050021 h 2732947"/>
              <a:gd name="connsiteX974" fmla="*/ 1359017 w 12191378"/>
              <a:gd name="connsiteY974" fmla="*/ 2046914 h 2732947"/>
              <a:gd name="connsiteX975" fmla="*/ 1355910 w 12191378"/>
              <a:gd name="connsiteY975" fmla="*/ 2050021 h 2732947"/>
              <a:gd name="connsiteX976" fmla="*/ 1355910 w 12191378"/>
              <a:gd name="connsiteY976" fmla="*/ 2064935 h 2732947"/>
              <a:gd name="connsiteX977" fmla="*/ 1355910 w 12191378"/>
              <a:gd name="connsiteY977" fmla="*/ 2072392 h 2732947"/>
              <a:gd name="connsiteX978" fmla="*/ 1355288 w 12191378"/>
              <a:gd name="connsiteY978" fmla="*/ 2073013 h 2732947"/>
              <a:gd name="connsiteX979" fmla="*/ 1316761 w 12191378"/>
              <a:gd name="connsiteY979" fmla="*/ 2073013 h 2732947"/>
              <a:gd name="connsiteX980" fmla="*/ 1311790 w 12191378"/>
              <a:gd name="connsiteY980" fmla="*/ 2073013 h 2732947"/>
              <a:gd name="connsiteX981" fmla="*/ 1311790 w 12191378"/>
              <a:gd name="connsiteY981" fmla="*/ 2050021 h 2732947"/>
              <a:gd name="connsiteX982" fmla="*/ 1314897 w 12191378"/>
              <a:gd name="connsiteY982" fmla="*/ 2050021 h 2732947"/>
              <a:gd name="connsiteX983" fmla="*/ 1314897 w 12191378"/>
              <a:gd name="connsiteY983" fmla="*/ 2035729 h 2732947"/>
              <a:gd name="connsiteX984" fmla="*/ 1311168 w 12191378"/>
              <a:gd name="connsiteY984" fmla="*/ 2035729 h 2732947"/>
              <a:gd name="connsiteX985" fmla="*/ 1272641 w 12191378"/>
              <a:gd name="connsiteY985" fmla="*/ 1987259 h 2732947"/>
              <a:gd name="connsiteX986" fmla="*/ 1272641 w 12191378"/>
              <a:gd name="connsiteY986" fmla="*/ 1965510 h 2732947"/>
              <a:gd name="connsiteX987" fmla="*/ 1273884 w 12191378"/>
              <a:gd name="connsiteY987" fmla="*/ 1963646 h 2732947"/>
              <a:gd name="connsiteX988" fmla="*/ 1273884 w 12191378"/>
              <a:gd name="connsiteY988" fmla="*/ 1961160 h 2732947"/>
              <a:gd name="connsiteX989" fmla="*/ 1272020 w 12191378"/>
              <a:gd name="connsiteY989" fmla="*/ 1961160 h 2732947"/>
              <a:gd name="connsiteX990" fmla="*/ 1272020 w 12191378"/>
              <a:gd name="connsiteY990" fmla="*/ 1958674 h 2732947"/>
              <a:gd name="connsiteX991" fmla="*/ 1265806 w 12191378"/>
              <a:gd name="connsiteY991" fmla="*/ 1956189 h 2732947"/>
              <a:gd name="connsiteX992" fmla="*/ 1265806 w 12191378"/>
              <a:gd name="connsiteY992" fmla="*/ 1913312 h 2732947"/>
              <a:gd name="connsiteX993" fmla="*/ 1264563 w 12191378"/>
              <a:gd name="connsiteY993" fmla="*/ 1911447 h 2732947"/>
              <a:gd name="connsiteX994" fmla="*/ 1263320 w 12191378"/>
              <a:gd name="connsiteY994" fmla="*/ 1913312 h 2732947"/>
              <a:gd name="connsiteX995" fmla="*/ 1263320 w 12191378"/>
              <a:gd name="connsiteY995" fmla="*/ 1956189 h 2732947"/>
              <a:gd name="connsiteX996" fmla="*/ 1256484 w 12191378"/>
              <a:gd name="connsiteY996" fmla="*/ 1958674 h 2732947"/>
              <a:gd name="connsiteX997" fmla="*/ 1256484 w 12191378"/>
              <a:gd name="connsiteY997" fmla="*/ 1961160 h 2732947"/>
              <a:gd name="connsiteX998" fmla="*/ 1254620 w 12191378"/>
              <a:gd name="connsiteY998" fmla="*/ 1961160 h 2732947"/>
              <a:gd name="connsiteX999" fmla="*/ 1254620 w 12191378"/>
              <a:gd name="connsiteY999" fmla="*/ 1963646 h 2732947"/>
              <a:gd name="connsiteX1000" fmla="*/ 1255863 w 12191378"/>
              <a:gd name="connsiteY1000" fmla="*/ 1965510 h 2732947"/>
              <a:gd name="connsiteX1001" fmla="*/ 1255863 w 12191378"/>
              <a:gd name="connsiteY1001" fmla="*/ 1987259 h 2732947"/>
              <a:gd name="connsiteX1002" fmla="*/ 1217957 w 12191378"/>
              <a:gd name="connsiteY1002" fmla="*/ 2035729 h 2732947"/>
              <a:gd name="connsiteX1003" fmla="*/ 1214229 w 12191378"/>
              <a:gd name="connsiteY1003" fmla="*/ 2035729 h 2732947"/>
              <a:gd name="connsiteX1004" fmla="*/ 1214229 w 12191378"/>
              <a:gd name="connsiteY1004" fmla="*/ 2050021 h 2732947"/>
              <a:gd name="connsiteX1005" fmla="*/ 1217336 w 12191378"/>
              <a:gd name="connsiteY1005" fmla="*/ 2050021 h 2732947"/>
              <a:gd name="connsiteX1006" fmla="*/ 1217336 w 12191378"/>
              <a:gd name="connsiteY1006" fmla="*/ 2073013 h 2732947"/>
              <a:gd name="connsiteX1007" fmla="*/ 1212365 w 12191378"/>
              <a:gd name="connsiteY1007" fmla="*/ 2073013 h 2732947"/>
              <a:gd name="connsiteX1008" fmla="*/ 1205529 w 12191378"/>
              <a:gd name="connsiteY1008" fmla="*/ 2073013 h 2732947"/>
              <a:gd name="connsiteX1009" fmla="*/ 1204908 w 12191378"/>
              <a:gd name="connsiteY1009" fmla="*/ 2072392 h 2732947"/>
              <a:gd name="connsiteX1010" fmla="*/ 1204908 w 12191378"/>
              <a:gd name="connsiteY1010" fmla="*/ 2050021 h 2732947"/>
              <a:gd name="connsiteX1011" fmla="*/ 1201801 w 12191378"/>
              <a:gd name="connsiteY1011" fmla="*/ 2046914 h 2732947"/>
              <a:gd name="connsiteX1012" fmla="*/ 1198694 w 12191378"/>
              <a:gd name="connsiteY1012" fmla="*/ 2050021 h 2732947"/>
              <a:gd name="connsiteX1013" fmla="*/ 1198694 w 12191378"/>
              <a:gd name="connsiteY1013" fmla="*/ 2072392 h 2732947"/>
              <a:gd name="connsiteX1014" fmla="*/ 1198072 w 12191378"/>
              <a:gd name="connsiteY1014" fmla="*/ 2073013 h 2732947"/>
              <a:gd name="connsiteX1015" fmla="*/ 1174459 w 12191378"/>
              <a:gd name="connsiteY1015" fmla="*/ 2073013 h 2732947"/>
              <a:gd name="connsiteX1016" fmla="*/ 1174459 w 12191378"/>
              <a:gd name="connsiteY1016" fmla="*/ 2065556 h 2732947"/>
              <a:gd name="connsiteX1017" fmla="*/ 1169488 w 12191378"/>
              <a:gd name="connsiteY1017" fmla="*/ 2065556 h 2732947"/>
              <a:gd name="connsiteX1018" fmla="*/ 1169488 w 12191378"/>
              <a:gd name="connsiteY1018" fmla="*/ 2082956 h 2732947"/>
              <a:gd name="connsiteX1019" fmla="*/ 1164516 w 12191378"/>
              <a:gd name="connsiteY1019" fmla="*/ 2088548 h 2732947"/>
              <a:gd name="connsiteX1020" fmla="*/ 1164516 w 12191378"/>
              <a:gd name="connsiteY1020" fmla="*/ 2096627 h 2732947"/>
              <a:gd name="connsiteX1021" fmla="*/ 1167623 w 12191378"/>
              <a:gd name="connsiteY1021" fmla="*/ 2096627 h 2732947"/>
              <a:gd name="connsiteX1022" fmla="*/ 1167623 w 12191378"/>
              <a:gd name="connsiteY1022" fmla="*/ 2122104 h 2732947"/>
              <a:gd name="connsiteX1023" fmla="*/ 1153331 w 12191378"/>
              <a:gd name="connsiteY1023" fmla="*/ 2122104 h 2732947"/>
              <a:gd name="connsiteX1024" fmla="*/ 1153331 w 12191378"/>
              <a:gd name="connsiteY1024" fmla="*/ 2105948 h 2732947"/>
              <a:gd name="connsiteX1025" fmla="*/ 1154574 w 12191378"/>
              <a:gd name="connsiteY1025" fmla="*/ 2105948 h 2732947"/>
              <a:gd name="connsiteX1026" fmla="*/ 1154574 w 12191378"/>
              <a:gd name="connsiteY1026" fmla="*/ 2100977 h 2732947"/>
              <a:gd name="connsiteX1027" fmla="*/ 1153331 w 12191378"/>
              <a:gd name="connsiteY1027" fmla="*/ 2100977 h 2732947"/>
              <a:gd name="connsiteX1028" fmla="*/ 1142767 w 12191378"/>
              <a:gd name="connsiteY1028" fmla="*/ 2089170 h 2732947"/>
              <a:gd name="connsiteX1029" fmla="*/ 1142767 w 12191378"/>
              <a:gd name="connsiteY1029" fmla="*/ 2086063 h 2732947"/>
              <a:gd name="connsiteX1030" fmla="*/ 1140281 w 12191378"/>
              <a:gd name="connsiteY1030" fmla="*/ 2084198 h 2732947"/>
              <a:gd name="connsiteX1031" fmla="*/ 1140281 w 12191378"/>
              <a:gd name="connsiteY1031" fmla="*/ 2061828 h 2732947"/>
              <a:gd name="connsiteX1032" fmla="*/ 1137174 w 12191378"/>
              <a:gd name="connsiteY1032" fmla="*/ 2058100 h 2732947"/>
              <a:gd name="connsiteX1033" fmla="*/ 1134067 w 12191378"/>
              <a:gd name="connsiteY1033" fmla="*/ 2061828 h 2732947"/>
              <a:gd name="connsiteX1034" fmla="*/ 1134067 w 12191378"/>
              <a:gd name="connsiteY1034" fmla="*/ 2084198 h 2732947"/>
              <a:gd name="connsiteX1035" fmla="*/ 1131582 w 12191378"/>
              <a:gd name="connsiteY1035" fmla="*/ 2086063 h 2732947"/>
              <a:gd name="connsiteX1036" fmla="*/ 1131582 w 12191378"/>
              <a:gd name="connsiteY1036" fmla="*/ 2089170 h 2732947"/>
              <a:gd name="connsiteX1037" fmla="*/ 1121018 w 12191378"/>
              <a:gd name="connsiteY1037" fmla="*/ 2100977 h 2732947"/>
              <a:gd name="connsiteX1038" fmla="*/ 1119775 w 12191378"/>
              <a:gd name="connsiteY1038" fmla="*/ 2100977 h 2732947"/>
              <a:gd name="connsiteX1039" fmla="*/ 1119775 w 12191378"/>
              <a:gd name="connsiteY1039" fmla="*/ 2105948 h 2732947"/>
              <a:gd name="connsiteX1040" fmla="*/ 1121018 w 12191378"/>
              <a:gd name="connsiteY1040" fmla="*/ 2105948 h 2732947"/>
              <a:gd name="connsiteX1041" fmla="*/ 1121018 w 12191378"/>
              <a:gd name="connsiteY1041" fmla="*/ 2122104 h 2732947"/>
              <a:gd name="connsiteX1042" fmla="*/ 1110454 w 12191378"/>
              <a:gd name="connsiteY1042" fmla="*/ 2122104 h 2732947"/>
              <a:gd name="connsiteX1043" fmla="*/ 1110454 w 12191378"/>
              <a:gd name="connsiteY1043" fmla="*/ 2126454 h 2732947"/>
              <a:gd name="connsiteX1044" fmla="*/ 1104861 w 12191378"/>
              <a:gd name="connsiteY1044" fmla="*/ 2131426 h 2732947"/>
              <a:gd name="connsiteX1045" fmla="*/ 1104861 w 12191378"/>
              <a:gd name="connsiteY1045" fmla="*/ 2137018 h 2732947"/>
              <a:gd name="connsiteX1046" fmla="*/ 1101754 w 12191378"/>
              <a:gd name="connsiteY1046" fmla="*/ 2137018 h 2732947"/>
              <a:gd name="connsiteX1047" fmla="*/ 1101754 w 12191378"/>
              <a:gd name="connsiteY1047" fmla="*/ 2142611 h 2732947"/>
              <a:gd name="connsiteX1048" fmla="*/ 1106104 w 12191378"/>
              <a:gd name="connsiteY1048" fmla="*/ 2142611 h 2732947"/>
              <a:gd name="connsiteX1049" fmla="*/ 1106104 w 12191378"/>
              <a:gd name="connsiteY1049" fmla="*/ 2265028 h 2732947"/>
              <a:gd name="connsiteX1050" fmla="*/ 1099269 w 12191378"/>
              <a:gd name="connsiteY1050" fmla="*/ 2265028 h 2732947"/>
              <a:gd name="connsiteX1051" fmla="*/ 1099269 w 12191378"/>
              <a:gd name="connsiteY1051" fmla="*/ 2277456 h 2732947"/>
              <a:gd name="connsiteX1052" fmla="*/ 1093676 w 12191378"/>
              <a:gd name="connsiteY1052" fmla="*/ 2291127 h 2732947"/>
              <a:gd name="connsiteX1053" fmla="*/ 1093676 w 12191378"/>
              <a:gd name="connsiteY1053" fmla="*/ 2296720 h 2732947"/>
              <a:gd name="connsiteX1054" fmla="*/ 1066955 w 12191378"/>
              <a:gd name="connsiteY1054" fmla="*/ 2296720 h 2732947"/>
              <a:gd name="connsiteX1055" fmla="*/ 1066955 w 12191378"/>
              <a:gd name="connsiteY1055" fmla="*/ 2288641 h 2732947"/>
              <a:gd name="connsiteX1056" fmla="*/ 1071305 w 12191378"/>
              <a:gd name="connsiteY1056" fmla="*/ 2288641 h 2732947"/>
              <a:gd name="connsiteX1057" fmla="*/ 1071305 w 12191378"/>
              <a:gd name="connsiteY1057" fmla="*/ 2281806 h 2732947"/>
              <a:gd name="connsiteX1058" fmla="*/ 1061363 w 12191378"/>
              <a:gd name="connsiteY1058" fmla="*/ 2276213 h 2732947"/>
              <a:gd name="connsiteX1059" fmla="*/ 1061363 w 12191378"/>
              <a:gd name="connsiteY1059" fmla="*/ 2260678 h 2732947"/>
              <a:gd name="connsiteX1060" fmla="*/ 1057013 w 12191378"/>
              <a:gd name="connsiteY1060" fmla="*/ 2248250 h 2732947"/>
              <a:gd name="connsiteX1061" fmla="*/ 1050177 w 12191378"/>
              <a:gd name="connsiteY1061" fmla="*/ 2248250 h 2732947"/>
              <a:gd name="connsiteX1062" fmla="*/ 1050177 w 12191378"/>
              <a:gd name="connsiteY1062" fmla="*/ 2255707 h 2732947"/>
              <a:gd name="connsiteX1063" fmla="*/ 1045828 w 12191378"/>
              <a:gd name="connsiteY1063" fmla="*/ 2255707 h 2732947"/>
              <a:gd name="connsiteX1064" fmla="*/ 1045828 w 12191378"/>
              <a:gd name="connsiteY1064" fmla="*/ 2272485 h 2732947"/>
              <a:gd name="connsiteX1065" fmla="*/ 1027807 w 12191378"/>
              <a:gd name="connsiteY1065" fmla="*/ 2256950 h 2732947"/>
              <a:gd name="connsiteX1066" fmla="*/ 1027807 w 12191378"/>
              <a:gd name="connsiteY1066" fmla="*/ 2242657 h 2732947"/>
              <a:gd name="connsiteX1067" fmla="*/ 1019107 w 12191378"/>
              <a:gd name="connsiteY1067" fmla="*/ 2242657 h 2732947"/>
              <a:gd name="connsiteX1068" fmla="*/ 1019107 w 12191378"/>
              <a:gd name="connsiteY1068" fmla="*/ 2237686 h 2732947"/>
              <a:gd name="connsiteX1069" fmla="*/ 1006057 w 12191378"/>
              <a:gd name="connsiteY1069" fmla="*/ 2237686 h 2732947"/>
              <a:gd name="connsiteX1070" fmla="*/ 1006057 w 12191378"/>
              <a:gd name="connsiteY1070" fmla="*/ 2187352 h 2732947"/>
              <a:gd name="connsiteX1071" fmla="*/ 1011029 w 12191378"/>
              <a:gd name="connsiteY1071" fmla="*/ 2187352 h 2732947"/>
              <a:gd name="connsiteX1072" fmla="*/ 1011029 w 12191378"/>
              <a:gd name="connsiteY1072" fmla="*/ 2156282 h 2732947"/>
              <a:gd name="connsiteX1073" fmla="*/ 1009786 w 12191378"/>
              <a:gd name="connsiteY1073" fmla="*/ 2156282 h 2732947"/>
              <a:gd name="connsiteX1074" fmla="*/ 1009786 w 12191378"/>
              <a:gd name="connsiteY1074" fmla="*/ 2145097 h 2732947"/>
              <a:gd name="connsiteX1075" fmla="*/ 1009786 w 12191378"/>
              <a:gd name="connsiteY1075" fmla="*/ 2112783 h 2732947"/>
              <a:gd name="connsiteX1076" fmla="*/ 1011029 w 12191378"/>
              <a:gd name="connsiteY1076" fmla="*/ 2112783 h 2732947"/>
              <a:gd name="connsiteX1077" fmla="*/ 1011029 w 12191378"/>
              <a:gd name="connsiteY1077" fmla="*/ 2107812 h 2732947"/>
              <a:gd name="connsiteX1078" fmla="*/ 1009786 w 12191378"/>
              <a:gd name="connsiteY1078" fmla="*/ 2107812 h 2732947"/>
              <a:gd name="connsiteX1079" fmla="*/ 999222 w 12191378"/>
              <a:gd name="connsiteY1079" fmla="*/ 2096005 h 2732947"/>
              <a:gd name="connsiteX1080" fmla="*/ 999222 w 12191378"/>
              <a:gd name="connsiteY1080" fmla="*/ 2093520 h 2732947"/>
              <a:gd name="connsiteX1081" fmla="*/ 996736 w 12191378"/>
              <a:gd name="connsiteY1081" fmla="*/ 2091655 h 2732947"/>
              <a:gd name="connsiteX1082" fmla="*/ 996736 w 12191378"/>
              <a:gd name="connsiteY1082" fmla="*/ 2069285 h 2732947"/>
              <a:gd name="connsiteX1083" fmla="*/ 993629 w 12191378"/>
              <a:gd name="connsiteY1083" fmla="*/ 2066178 h 2732947"/>
              <a:gd name="connsiteX1084" fmla="*/ 990522 w 12191378"/>
              <a:gd name="connsiteY1084" fmla="*/ 2069285 h 2732947"/>
              <a:gd name="connsiteX1085" fmla="*/ 990522 w 12191378"/>
              <a:gd name="connsiteY1085" fmla="*/ 2084820 h 2732947"/>
              <a:gd name="connsiteX1086" fmla="*/ 981823 w 12191378"/>
              <a:gd name="connsiteY1086" fmla="*/ 2079227 h 2732947"/>
              <a:gd name="connsiteX1087" fmla="*/ 981823 w 12191378"/>
              <a:gd name="connsiteY1087" fmla="*/ 2075499 h 2732947"/>
              <a:gd name="connsiteX1088" fmla="*/ 979337 w 12191378"/>
              <a:gd name="connsiteY1088" fmla="*/ 2073635 h 2732947"/>
              <a:gd name="connsiteX1089" fmla="*/ 979337 w 12191378"/>
              <a:gd name="connsiteY1089" fmla="*/ 2051264 h 2732947"/>
              <a:gd name="connsiteX1090" fmla="*/ 976230 w 12191378"/>
              <a:gd name="connsiteY1090" fmla="*/ 2048157 h 2732947"/>
              <a:gd name="connsiteX1091" fmla="*/ 973123 w 12191378"/>
              <a:gd name="connsiteY1091" fmla="*/ 2051264 h 2732947"/>
              <a:gd name="connsiteX1092" fmla="*/ 973123 w 12191378"/>
              <a:gd name="connsiteY1092" fmla="*/ 2073635 h 2732947"/>
              <a:gd name="connsiteX1093" fmla="*/ 970637 w 12191378"/>
              <a:gd name="connsiteY1093" fmla="*/ 2075499 h 2732947"/>
              <a:gd name="connsiteX1094" fmla="*/ 970637 w 12191378"/>
              <a:gd name="connsiteY1094" fmla="*/ 2077984 h 2732947"/>
              <a:gd name="connsiteX1095" fmla="*/ 960073 w 12191378"/>
              <a:gd name="connsiteY1095" fmla="*/ 2089791 h 2732947"/>
              <a:gd name="connsiteX1096" fmla="*/ 958831 w 12191378"/>
              <a:gd name="connsiteY1096" fmla="*/ 2089791 h 2732947"/>
              <a:gd name="connsiteX1097" fmla="*/ 958831 w 12191378"/>
              <a:gd name="connsiteY1097" fmla="*/ 2094762 h 2732947"/>
              <a:gd name="connsiteX1098" fmla="*/ 960073 w 12191378"/>
              <a:gd name="connsiteY1098" fmla="*/ 2094762 h 2732947"/>
              <a:gd name="connsiteX1099" fmla="*/ 960073 w 12191378"/>
              <a:gd name="connsiteY1099" fmla="*/ 2114026 h 2732947"/>
              <a:gd name="connsiteX1100" fmla="*/ 929625 w 12191378"/>
              <a:gd name="connsiteY1100" fmla="*/ 2114026 h 2732947"/>
              <a:gd name="connsiteX1101" fmla="*/ 929625 w 12191378"/>
              <a:gd name="connsiteY1101" fmla="*/ 2088548 h 2732947"/>
              <a:gd name="connsiteX1102" fmla="*/ 932732 w 12191378"/>
              <a:gd name="connsiteY1102" fmla="*/ 2088548 h 2732947"/>
              <a:gd name="connsiteX1103" fmla="*/ 932732 w 12191378"/>
              <a:gd name="connsiteY1103" fmla="*/ 2080470 h 2732947"/>
              <a:gd name="connsiteX1104" fmla="*/ 927760 w 12191378"/>
              <a:gd name="connsiteY1104" fmla="*/ 2074877 h 2732947"/>
              <a:gd name="connsiteX1105" fmla="*/ 927760 w 12191378"/>
              <a:gd name="connsiteY1105" fmla="*/ 2057478 h 2732947"/>
              <a:gd name="connsiteX1106" fmla="*/ 922789 w 12191378"/>
              <a:gd name="connsiteY1106" fmla="*/ 2057478 h 2732947"/>
              <a:gd name="connsiteX1107" fmla="*/ 922789 w 12191378"/>
              <a:gd name="connsiteY1107" fmla="*/ 2064935 h 2732947"/>
              <a:gd name="connsiteX1108" fmla="*/ 883640 w 12191378"/>
              <a:gd name="connsiteY1108" fmla="*/ 2064935 h 2732947"/>
              <a:gd name="connsiteX1109" fmla="*/ 878669 w 12191378"/>
              <a:gd name="connsiteY1109" fmla="*/ 2064935 h 2732947"/>
              <a:gd name="connsiteX1110" fmla="*/ 878669 w 12191378"/>
              <a:gd name="connsiteY1110" fmla="*/ 2042564 h 2732947"/>
              <a:gd name="connsiteX1111" fmla="*/ 881776 w 12191378"/>
              <a:gd name="connsiteY1111" fmla="*/ 2042564 h 2732947"/>
              <a:gd name="connsiteX1112" fmla="*/ 881776 w 12191378"/>
              <a:gd name="connsiteY1112" fmla="*/ 2028272 h 2732947"/>
              <a:gd name="connsiteX1113" fmla="*/ 878048 w 12191378"/>
              <a:gd name="connsiteY1113" fmla="*/ 2028272 h 2732947"/>
              <a:gd name="connsiteX1114" fmla="*/ 840142 w 12191378"/>
              <a:gd name="connsiteY1114" fmla="*/ 1979802 h 2732947"/>
              <a:gd name="connsiteX1115" fmla="*/ 840142 w 12191378"/>
              <a:gd name="connsiteY1115" fmla="*/ 1958053 h 2732947"/>
              <a:gd name="connsiteX1116" fmla="*/ 841385 w 12191378"/>
              <a:gd name="connsiteY1116" fmla="*/ 1956189 h 2732947"/>
              <a:gd name="connsiteX1117" fmla="*/ 841385 w 12191378"/>
              <a:gd name="connsiteY1117" fmla="*/ 1953703 h 2732947"/>
              <a:gd name="connsiteX1118" fmla="*/ 839521 w 12191378"/>
              <a:gd name="connsiteY1118" fmla="*/ 1953703 h 2732947"/>
              <a:gd name="connsiteX1119" fmla="*/ 839521 w 12191378"/>
              <a:gd name="connsiteY1119" fmla="*/ 1951217 h 2732947"/>
              <a:gd name="connsiteX1120" fmla="*/ 832685 w 12191378"/>
              <a:gd name="connsiteY1120" fmla="*/ 1948110 h 2732947"/>
              <a:gd name="connsiteX1121" fmla="*/ 832685 w 12191378"/>
              <a:gd name="connsiteY1121" fmla="*/ 1905233 h 2732947"/>
              <a:gd name="connsiteX1122" fmla="*/ 831442 w 12191378"/>
              <a:gd name="connsiteY1122" fmla="*/ 1903369 h 2732947"/>
              <a:gd name="connsiteX1123" fmla="*/ 830199 w 12191378"/>
              <a:gd name="connsiteY1123" fmla="*/ 1905233 h 2732947"/>
              <a:gd name="connsiteX1124" fmla="*/ 830199 w 12191378"/>
              <a:gd name="connsiteY1124" fmla="*/ 1948110 h 2732947"/>
              <a:gd name="connsiteX1125" fmla="*/ 823985 w 12191378"/>
              <a:gd name="connsiteY1125" fmla="*/ 1951217 h 2732947"/>
              <a:gd name="connsiteX1126" fmla="*/ 823985 w 12191378"/>
              <a:gd name="connsiteY1126" fmla="*/ 1953703 h 2732947"/>
              <a:gd name="connsiteX1127" fmla="*/ 822121 w 12191378"/>
              <a:gd name="connsiteY1127" fmla="*/ 1953703 h 2732947"/>
              <a:gd name="connsiteX1128" fmla="*/ 822121 w 12191378"/>
              <a:gd name="connsiteY1128" fmla="*/ 1956189 h 2732947"/>
              <a:gd name="connsiteX1129" fmla="*/ 823364 w 12191378"/>
              <a:gd name="connsiteY1129" fmla="*/ 1958053 h 2732947"/>
              <a:gd name="connsiteX1130" fmla="*/ 823364 w 12191378"/>
              <a:gd name="connsiteY1130" fmla="*/ 1979802 h 2732947"/>
              <a:gd name="connsiteX1131" fmla="*/ 784837 w 12191378"/>
              <a:gd name="connsiteY1131" fmla="*/ 2028272 h 2732947"/>
              <a:gd name="connsiteX1132" fmla="*/ 781108 w 12191378"/>
              <a:gd name="connsiteY1132" fmla="*/ 2028272 h 2732947"/>
              <a:gd name="connsiteX1133" fmla="*/ 781108 w 12191378"/>
              <a:gd name="connsiteY1133" fmla="*/ 2042564 h 2732947"/>
              <a:gd name="connsiteX1134" fmla="*/ 784215 w 12191378"/>
              <a:gd name="connsiteY1134" fmla="*/ 2042564 h 2732947"/>
              <a:gd name="connsiteX1135" fmla="*/ 784215 w 12191378"/>
              <a:gd name="connsiteY1135" fmla="*/ 2064935 h 2732947"/>
              <a:gd name="connsiteX1136" fmla="*/ 779244 w 12191378"/>
              <a:gd name="connsiteY1136" fmla="*/ 2064935 h 2732947"/>
              <a:gd name="connsiteX1137" fmla="*/ 740095 w 12191378"/>
              <a:gd name="connsiteY1137" fmla="*/ 2064935 h 2732947"/>
              <a:gd name="connsiteX1138" fmla="*/ 740095 w 12191378"/>
              <a:gd name="connsiteY1138" fmla="*/ 2057478 h 2732947"/>
              <a:gd name="connsiteX1139" fmla="*/ 735124 w 12191378"/>
              <a:gd name="connsiteY1139" fmla="*/ 2057478 h 2732947"/>
              <a:gd name="connsiteX1140" fmla="*/ 735124 w 12191378"/>
              <a:gd name="connsiteY1140" fmla="*/ 2074877 h 2732947"/>
              <a:gd name="connsiteX1141" fmla="*/ 730153 w 12191378"/>
              <a:gd name="connsiteY1141" fmla="*/ 2080470 h 2732947"/>
              <a:gd name="connsiteX1142" fmla="*/ 730153 w 12191378"/>
              <a:gd name="connsiteY1142" fmla="*/ 2088548 h 2732947"/>
              <a:gd name="connsiteX1143" fmla="*/ 732639 w 12191378"/>
              <a:gd name="connsiteY1143" fmla="*/ 2088548 h 2732947"/>
              <a:gd name="connsiteX1144" fmla="*/ 728289 w 12191378"/>
              <a:gd name="connsiteY1144" fmla="*/ 2092898 h 2732947"/>
              <a:gd name="connsiteX1145" fmla="*/ 709646 w 12191378"/>
              <a:gd name="connsiteY1145" fmla="*/ 2092898 h 2732947"/>
              <a:gd name="connsiteX1146" fmla="*/ 709646 w 12191378"/>
              <a:gd name="connsiteY1146" fmla="*/ 2099734 h 2732947"/>
              <a:gd name="connsiteX1147" fmla="*/ 702190 w 12191378"/>
              <a:gd name="connsiteY1147" fmla="*/ 2099734 h 2732947"/>
              <a:gd name="connsiteX1148" fmla="*/ 702190 w 12191378"/>
              <a:gd name="connsiteY1148" fmla="*/ 2081713 h 2732947"/>
              <a:gd name="connsiteX1149" fmla="*/ 703432 w 12191378"/>
              <a:gd name="connsiteY1149" fmla="*/ 2081713 h 2732947"/>
              <a:gd name="connsiteX1150" fmla="*/ 703432 w 12191378"/>
              <a:gd name="connsiteY1150" fmla="*/ 2076742 h 2732947"/>
              <a:gd name="connsiteX1151" fmla="*/ 702190 w 12191378"/>
              <a:gd name="connsiteY1151" fmla="*/ 2076742 h 2732947"/>
              <a:gd name="connsiteX1152" fmla="*/ 691626 w 12191378"/>
              <a:gd name="connsiteY1152" fmla="*/ 2064935 h 2732947"/>
              <a:gd name="connsiteX1153" fmla="*/ 691626 w 12191378"/>
              <a:gd name="connsiteY1153" fmla="*/ 2061828 h 2732947"/>
              <a:gd name="connsiteX1154" fmla="*/ 689140 w 12191378"/>
              <a:gd name="connsiteY1154" fmla="*/ 2059964 h 2732947"/>
              <a:gd name="connsiteX1155" fmla="*/ 689140 w 12191378"/>
              <a:gd name="connsiteY1155" fmla="*/ 2038214 h 2732947"/>
              <a:gd name="connsiteX1156" fmla="*/ 686033 w 12191378"/>
              <a:gd name="connsiteY1156" fmla="*/ 2035107 h 2732947"/>
              <a:gd name="connsiteX1157" fmla="*/ 682926 w 12191378"/>
              <a:gd name="connsiteY1157" fmla="*/ 2038214 h 2732947"/>
              <a:gd name="connsiteX1158" fmla="*/ 682926 w 12191378"/>
              <a:gd name="connsiteY1158" fmla="*/ 2060585 h 2732947"/>
              <a:gd name="connsiteX1159" fmla="*/ 680440 w 12191378"/>
              <a:gd name="connsiteY1159" fmla="*/ 2062449 h 2732947"/>
              <a:gd name="connsiteX1160" fmla="*/ 680440 w 12191378"/>
              <a:gd name="connsiteY1160" fmla="*/ 2065556 h 2732947"/>
              <a:gd name="connsiteX1161" fmla="*/ 669877 w 12191378"/>
              <a:gd name="connsiteY1161" fmla="*/ 2077363 h 2732947"/>
              <a:gd name="connsiteX1162" fmla="*/ 668634 w 12191378"/>
              <a:gd name="connsiteY1162" fmla="*/ 2077363 h 2732947"/>
              <a:gd name="connsiteX1163" fmla="*/ 668634 w 12191378"/>
              <a:gd name="connsiteY1163" fmla="*/ 2078606 h 2732947"/>
              <a:gd name="connsiteX1164" fmla="*/ 668012 w 12191378"/>
              <a:gd name="connsiteY1164" fmla="*/ 2077984 h 2732947"/>
              <a:gd name="connsiteX1165" fmla="*/ 668012 w 12191378"/>
              <a:gd name="connsiteY1165" fmla="*/ 2075499 h 2732947"/>
              <a:gd name="connsiteX1166" fmla="*/ 665527 w 12191378"/>
              <a:gd name="connsiteY1166" fmla="*/ 2073635 h 2732947"/>
              <a:gd name="connsiteX1167" fmla="*/ 665527 w 12191378"/>
              <a:gd name="connsiteY1167" fmla="*/ 2051264 h 2732947"/>
              <a:gd name="connsiteX1168" fmla="*/ 662420 w 12191378"/>
              <a:gd name="connsiteY1168" fmla="*/ 2048157 h 2732947"/>
              <a:gd name="connsiteX1169" fmla="*/ 659313 w 12191378"/>
              <a:gd name="connsiteY1169" fmla="*/ 2051264 h 2732947"/>
              <a:gd name="connsiteX1170" fmla="*/ 659313 w 12191378"/>
              <a:gd name="connsiteY1170" fmla="*/ 2073635 h 2732947"/>
              <a:gd name="connsiteX1171" fmla="*/ 656827 w 12191378"/>
              <a:gd name="connsiteY1171" fmla="*/ 2075499 h 2732947"/>
              <a:gd name="connsiteX1172" fmla="*/ 656827 w 12191378"/>
              <a:gd name="connsiteY1172" fmla="*/ 2077984 h 2732947"/>
              <a:gd name="connsiteX1173" fmla="*/ 646263 w 12191378"/>
              <a:gd name="connsiteY1173" fmla="*/ 2089791 h 2732947"/>
              <a:gd name="connsiteX1174" fmla="*/ 645020 w 12191378"/>
              <a:gd name="connsiteY1174" fmla="*/ 2089791 h 2732947"/>
              <a:gd name="connsiteX1175" fmla="*/ 645020 w 12191378"/>
              <a:gd name="connsiteY1175" fmla="*/ 2094762 h 2732947"/>
              <a:gd name="connsiteX1176" fmla="*/ 646263 w 12191378"/>
              <a:gd name="connsiteY1176" fmla="*/ 2094762 h 2732947"/>
              <a:gd name="connsiteX1177" fmla="*/ 646263 w 12191378"/>
              <a:gd name="connsiteY1177" fmla="*/ 2128318 h 2732947"/>
              <a:gd name="connsiteX1178" fmla="*/ 646263 w 12191378"/>
              <a:gd name="connsiteY1178" fmla="*/ 2141368 h 2732947"/>
              <a:gd name="connsiteX1179" fmla="*/ 646263 w 12191378"/>
              <a:gd name="connsiteY1179" fmla="*/ 2187352 h 2732947"/>
              <a:gd name="connsiteX1180" fmla="*/ 637563 w 12191378"/>
              <a:gd name="connsiteY1180" fmla="*/ 2194188 h 2732947"/>
              <a:gd name="connsiteX1181" fmla="*/ 623892 w 12191378"/>
              <a:gd name="connsiteY1181" fmla="*/ 2194188 h 2732947"/>
              <a:gd name="connsiteX1182" fmla="*/ 623892 w 12191378"/>
              <a:gd name="connsiteY1182" fmla="*/ 2171817 h 2732947"/>
              <a:gd name="connsiteX1183" fmla="*/ 613950 w 12191378"/>
              <a:gd name="connsiteY1183" fmla="*/ 2171817 h 2732947"/>
              <a:gd name="connsiteX1184" fmla="*/ 613950 w 12191378"/>
              <a:gd name="connsiteY1184" fmla="*/ 2194188 h 2732947"/>
              <a:gd name="connsiteX1185" fmla="*/ 599036 w 12191378"/>
              <a:gd name="connsiteY1185" fmla="*/ 2194188 h 2732947"/>
              <a:gd name="connsiteX1186" fmla="*/ 599036 w 12191378"/>
              <a:gd name="connsiteY1186" fmla="*/ 2202887 h 2732947"/>
              <a:gd name="connsiteX1187" fmla="*/ 604629 w 12191378"/>
              <a:gd name="connsiteY1187" fmla="*/ 2202887 h 2732947"/>
              <a:gd name="connsiteX1188" fmla="*/ 604629 w 12191378"/>
              <a:gd name="connsiteY1188" fmla="*/ 2269999 h 2732947"/>
              <a:gd name="connsiteX1189" fmla="*/ 574180 w 12191378"/>
              <a:gd name="connsiteY1189" fmla="*/ 2269999 h 2732947"/>
              <a:gd name="connsiteX1190" fmla="*/ 574180 w 12191378"/>
              <a:gd name="connsiteY1190" fmla="*/ 2249493 h 2732947"/>
              <a:gd name="connsiteX1191" fmla="*/ 579773 w 12191378"/>
              <a:gd name="connsiteY1191" fmla="*/ 2249493 h 2732947"/>
              <a:gd name="connsiteX1192" fmla="*/ 579773 w 12191378"/>
              <a:gd name="connsiteY1192" fmla="*/ 2242657 h 2732947"/>
              <a:gd name="connsiteX1193" fmla="*/ 464191 w 12191378"/>
              <a:gd name="connsiteY1193" fmla="*/ 2242657 h 2732947"/>
              <a:gd name="connsiteX1194" fmla="*/ 464191 w 12191378"/>
              <a:gd name="connsiteY1194" fmla="*/ 2249493 h 2732947"/>
              <a:gd name="connsiteX1195" fmla="*/ 472269 w 12191378"/>
              <a:gd name="connsiteY1195" fmla="*/ 2249493 h 2732947"/>
              <a:gd name="connsiteX1196" fmla="*/ 472269 w 12191378"/>
              <a:gd name="connsiteY1196" fmla="*/ 2274971 h 2732947"/>
              <a:gd name="connsiteX1197" fmla="*/ 454870 w 12191378"/>
              <a:gd name="connsiteY1197" fmla="*/ 2274971 h 2732947"/>
              <a:gd name="connsiteX1198" fmla="*/ 454870 w 12191378"/>
              <a:gd name="connsiteY1198" fmla="*/ 2267514 h 2732947"/>
              <a:gd name="connsiteX1199" fmla="*/ 458598 w 12191378"/>
              <a:gd name="connsiteY1199" fmla="*/ 2267514 h 2732947"/>
              <a:gd name="connsiteX1200" fmla="*/ 458598 w 12191378"/>
              <a:gd name="connsiteY1200" fmla="*/ 2250736 h 2732947"/>
              <a:gd name="connsiteX1201" fmla="*/ 398943 w 12191378"/>
              <a:gd name="connsiteY1201" fmla="*/ 2250736 h 2732947"/>
              <a:gd name="connsiteX1202" fmla="*/ 398943 w 12191378"/>
              <a:gd name="connsiteY1202" fmla="*/ 2240793 h 2732947"/>
              <a:gd name="connsiteX1203" fmla="*/ 407643 w 12191378"/>
              <a:gd name="connsiteY1203" fmla="*/ 2240793 h 2732947"/>
              <a:gd name="connsiteX1204" fmla="*/ 407643 w 12191378"/>
              <a:gd name="connsiteY1204" fmla="*/ 2227744 h 2732947"/>
              <a:gd name="connsiteX1205" fmla="*/ 356687 w 12191378"/>
              <a:gd name="connsiteY1205" fmla="*/ 2227744 h 2732947"/>
              <a:gd name="connsiteX1206" fmla="*/ 356687 w 12191378"/>
              <a:gd name="connsiteY1206" fmla="*/ 2236443 h 2732947"/>
              <a:gd name="connsiteX1207" fmla="*/ 320024 w 12191378"/>
              <a:gd name="connsiteY1207" fmla="*/ 2236443 h 2732947"/>
              <a:gd name="connsiteX1208" fmla="*/ 320024 w 12191378"/>
              <a:gd name="connsiteY1208" fmla="*/ 2247007 h 2732947"/>
              <a:gd name="connsiteX1209" fmla="*/ 324996 w 12191378"/>
              <a:gd name="connsiteY1209" fmla="*/ 2253843 h 2732947"/>
              <a:gd name="connsiteX1210" fmla="*/ 324996 w 12191378"/>
              <a:gd name="connsiteY1210" fmla="*/ 2263164 h 2732947"/>
              <a:gd name="connsiteX1211" fmla="*/ 330588 w 12191378"/>
              <a:gd name="connsiteY1211" fmla="*/ 2263164 h 2732947"/>
              <a:gd name="connsiteX1212" fmla="*/ 330588 w 12191378"/>
              <a:gd name="connsiteY1212" fmla="*/ 2399873 h 2732947"/>
              <a:gd name="connsiteX1213" fmla="*/ 310082 w 12191378"/>
              <a:gd name="connsiteY1213" fmla="*/ 2399873 h 2732947"/>
              <a:gd name="connsiteX1214" fmla="*/ 303868 w 12191378"/>
              <a:gd name="connsiteY1214" fmla="*/ 2389931 h 2732947"/>
              <a:gd name="connsiteX1215" fmla="*/ 277769 w 12191378"/>
              <a:gd name="connsiteY1215" fmla="*/ 2389931 h 2732947"/>
              <a:gd name="connsiteX1216" fmla="*/ 277769 w 12191378"/>
              <a:gd name="connsiteY1216" fmla="*/ 2441507 h 2732947"/>
              <a:gd name="connsiteX1217" fmla="*/ 270933 w 12191378"/>
              <a:gd name="connsiteY1217" fmla="*/ 2444615 h 2732947"/>
              <a:gd name="connsiteX1218" fmla="*/ 270933 w 12191378"/>
              <a:gd name="connsiteY1218" fmla="*/ 2460771 h 2732947"/>
              <a:gd name="connsiteX1219" fmla="*/ 253534 w 12191378"/>
              <a:gd name="connsiteY1219" fmla="*/ 2460771 h 2732947"/>
              <a:gd name="connsiteX1220" fmla="*/ 253534 w 12191378"/>
              <a:gd name="connsiteY1220" fmla="*/ 2450207 h 2732947"/>
              <a:gd name="connsiteX1221" fmla="*/ 250427 w 12191378"/>
              <a:gd name="connsiteY1221" fmla="*/ 2447100 h 2732947"/>
              <a:gd name="connsiteX1222" fmla="*/ 247320 w 12191378"/>
              <a:gd name="connsiteY1222" fmla="*/ 2450207 h 2732947"/>
              <a:gd name="connsiteX1223" fmla="*/ 247320 w 12191378"/>
              <a:gd name="connsiteY1223" fmla="*/ 2460771 h 2732947"/>
              <a:gd name="connsiteX1224" fmla="*/ 213764 w 12191378"/>
              <a:gd name="connsiteY1224" fmla="*/ 2460771 h 2732947"/>
              <a:gd name="connsiteX1225" fmla="*/ 213764 w 12191378"/>
              <a:gd name="connsiteY1225" fmla="*/ 2450207 h 2732947"/>
              <a:gd name="connsiteX1226" fmla="*/ 210657 w 12191378"/>
              <a:gd name="connsiteY1226" fmla="*/ 2447100 h 2732947"/>
              <a:gd name="connsiteX1227" fmla="*/ 207550 w 12191378"/>
              <a:gd name="connsiteY1227" fmla="*/ 2450207 h 2732947"/>
              <a:gd name="connsiteX1228" fmla="*/ 207550 w 12191378"/>
              <a:gd name="connsiteY1228" fmla="*/ 2460771 h 2732947"/>
              <a:gd name="connsiteX1229" fmla="*/ 186422 w 12191378"/>
              <a:gd name="connsiteY1229" fmla="*/ 2460771 h 2732947"/>
              <a:gd name="connsiteX1230" fmla="*/ 186422 w 12191378"/>
              <a:gd name="connsiteY1230" fmla="*/ 2454557 h 2732947"/>
              <a:gd name="connsiteX1231" fmla="*/ 190150 w 12191378"/>
              <a:gd name="connsiteY1231" fmla="*/ 2454557 h 2732947"/>
              <a:gd name="connsiteX1232" fmla="*/ 190150 w 12191378"/>
              <a:gd name="connsiteY1232" fmla="*/ 2442129 h 2732947"/>
              <a:gd name="connsiteX1233" fmla="*/ 167158 w 12191378"/>
              <a:gd name="connsiteY1233" fmla="*/ 2442129 h 2732947"/>
              <a:gd name="connsiteX1234" fmla="*/ 164673 w 12191378"/>
              <a:gd name="connsiteY1234" fmla="*/ 2446479 h 2732947"/>
              <a:gd name="connsiteX1235" fmla="*/ 164673 w 12191378"/>
              <a:gd name="connsiteY1235" fmla="*/ 2452693 h 2732947"/>
              <a:gd name="connsiteX1236" fmla="*/ 141059 w 12191378"/>
              <a:gd name="connsiteY1236" fmla="*/ 2452693 h 2732947"/>
              <a:gd name="connsiteX1237" fmla="*/ 141059 w 12191378"/>
              <a:gd name="connsiteY1237" fmla="*/ 2553982 h 2732947"/>
              <a:gd name="connsiteX1238" fmla="*/ 135467 w 12191378"/>
              <a:gd name="connsiteY1238" fmla="*/ 2560818 h 2732947"/>
              <a:gd name="connsiteX1239" fmla="*/ 135467 w 12191378"/>
              <a:gd name="connsiteY1239" fmla="*/ 2567653 h 2732947"/>
              <a:gd name="connsiteX1240" fmla="*/ 81404 w 12191378"/>
              <a:gd name="connsiteY1240" fmla="*/ 2567653 h 2732947"/>
              <a:gd name="connsiteX1241" fmla="*/ 64005 w 12191378"/>
              <a:gd name="connsiteY1241" fmla="*/ 2599345 h 2732947"/>
              <a:gd name="connsiteX1242" fmla="*/ 64005 w 12191378"/>
              <a:gd name="connsiteY1242" fmla="*/ 2617366 h 2732947"/>
              <a:gd name="connsiteX1243" fmla="*/ 51577 w 12191378"/>
              <a:gd name="connsiteY1243" fmla="*/ 2617366 h 2732947"/>
              <a:gd name="connsiteX1244" fmla="*/ 51577 w 12191378"/>
              <a:gd name="connsiteY1244" fmla="*/ 2636008 h 2732947"/>
              <a:gd name="connsiteX1245" fmla="*/ 0 w 12191378"/>
              <a:gd name="connsiteY1245" fmla="*/ 2662728 h 2732947"/>
              <a:gd name="connsiteX1246" fmla="*/ 0 w 12191378"/>
              <a:gd name="connsiteY1246" fmla="*/ 2732947 h 2732947"/>
              <a:gd name="connsiteX1247" fmla="*/ 12191379 w 12191378"/>
              <a:gd name="connsiteY1247" fmla="*/ 2732947 h 2732947"/>
              <a:gd name="connsiteX1248" fmla="*/ 12191379 w 12191378"/>
              <a:gd name="connsiteY1248" fmla="*/ 2723626 h 2732947"/>
              <a:gd name="connsiteX1249" fmla="*/ 12190135 w 12191378"/>
              <a:gd name="connsiteY1249" fmla="*/ 2723626 h 2732947"/>
              <a:gd name="connsiteX1250" fmla="*/ 12190135 w 12191378"/>
              <a:gd name="connsiteY1250" fmla="*/ 2718655 h 2732947"/>
              <a:gd name="connsiteX1251" fmla="*/ 12188272 w 12191378"/>
              <a:gd name="connsiteY1251" fmla="*/ 2716791 h 2732947"/>
              <a:gd name="connsiteX1252" fmla="*/ 12188272 w 12191378"/>
              <a:gd name="connsiteY1252" fmla="*/ 2696906 h 2732947"/>
              <a:gd name="connsiteX1253" fmla="*/ 12191379 w 12191378"/>
              <a:gd name="connsiteY1253" fmla="*/ 2696906 h 2732947"/>
              <a:gd name="connsiteX1254" fmla="*/ 1633057 w 12191378"/>
              <a:gd name="connsiteY1254" fmla="*/ 2150068 h 2732947"/>
              <a:gd name="connsiteX1255" fmla="*/ 1620629 w 12191378"/>
              <a:gd name="connsiteY1255" fmla="*/ 2150068 h 2732947"/>
              <a:gd name="connsiteX1256" fmla="*/ 1620629 w 12191378"/>
              <a:gd name="connsiteY1256" fmla="*/ 2127697 h 2732947"/>
              <a:gd name="connsiteX1257" fmla="*/ 1642999 w 12191378"/>
              <a:gd name="connsiteY1257" fmla="*/ 2127697 h 2732947"/>
              <a:gd name="connsiteX1258" fmla="*/ 1633057 w 12191378"/>
              <a:gd name="connsiteY1258" fmla="*/ 2150068 h 2732947"/>
              <a:gd name="connsiteX1259" fmla="*/ 1642999 w 12191378"/>
              <a:gd name="connsiteY1259" fmla="*/ 2118376 h 2732947"/>
              <a:gd name="connsiteX1260" fmla="*/ 1619386 w 12191378"/>
              <a:gd name="connsiteY1260" fmla="*/ 2118376 h 2732947"/>
              <a:gd name="connsiteX1261" fmla="*/ 1619386 w 12191378"/>
              <a:gd name="connsiteY1261" fmla="*/ 2112162 h 2732947"/>
              <a:gd name="connsiteX1262" fmla="*/ 1642999 w 12191378"/>
              <a:gd name="connsiteY1262" fmla="*/ 2106569 h 2732947"/>
              <a:gd name="connsiteX1263" fmla="*/ 1642999 w 12191378"/>
              <a:gd name="connsiteY1263" fmla="*/ 2118376 h 2732947"/>
              <a:gd name="connsiteX1264" fmla="*/ 1750503 w 12191378"/>
              <a:gd name="connsiteY1264" fmla="*/ 2150068 h 2732947"/>
              <a:gd name="connsiteX1265" fmla="*/ 1738075 w 12191378"/>
              <a:gd name="connsiteY1265" fmla="*/ 2150068 h 2732947"/>
              <a:gd name="connsiteX1266" fmla="*/ 1728132 w 12191378"/>
              <a:gd name="connsiteY1266" fmla="*/ 2127697 h 2732947"/>
              <a:gd name="connsiteX1267" fmla="*/ 1750503 w 12191378"/>
              <a:gd name="connsiteY1267" fmla="*/ 2127697 h 2732947"/>
              <a:gd name="connsiteX1268" fmla="*/ 1750503 w 12191378"/>
              <a:gd name="connsiteY1268" fmla="*/ 2150068 h 2732947"/>
              <a:gd name="connsiteX1269" fmla="*/ 1752367 w 12191378"/>
              <a:gd name="connsiteY1269" fmla="*/ 2118376 h 2732947"/>
              <a:gd name="connsiteX1270" fmla="*/ 1728754 w 12191378"/>
              <a:gd name="connsiteY1270" fmla="*/ 2118376 h 2732947"/>
              <a:gd name="connsiteX1271" fmla="*/ 1728754 w 12191378"/>
              <a:gd name="connsiteY1271" fmla="*/ 2106569 h 2732947"/>
              <a:gd name="connsiteX1272" fmla="*/ 1752367 w 12191378"/>
              <a:gd name="connsiteY1272" fmla="*/ 2112162 h 2732947"/>
              <a:gd name="connsiteX1273" fmla="*/ 1752367 w 12191378"/>
              <a:gd name="connsiteY1273" fmla="*/ 2118376 h 2732947"/>
              <a:gd name="connsiteX1274" fmla="*/ 4473507 w 12191378"/>
              <a:gd name="connsiteY1274" fmla="*/ 2088548 h 2732947"/>
              <a:gd name="connsiteX1275" fmla="*/ 4454244 w 12191378"/>
              <a:gd name="connsiteY1275" fmla="*/ 2609287 h 2732947"/>
              <a:gd name="connsiteX1276" fmla="*/ 4448030 w 12191378"/>
              <a:gd name="connsiteY1276" fmla="*/ 2609287 h 2732947"/>
              <a:gd name="connsiteX1277" fmla="*/ 4420066 w 12191378"/>
              <a:gd name="connsiteY1277" fmla="*/ 2123969 h 2732947"/>
              <a:gd name="connsiteX1278" fmla="*/ 4473507 w 12191378"/>
              <a:gd name="connsiteY1278" fmla="*/ 2088548 h 2732947"/>
              <a:gd name="connsiteX1279" fmla="*/ 4412609 w 12191378"/>
              <a:gd name="connsiteY1279" fmla="*/ 2128318 h 2732947"/>
              <a:gd name="connsiteX1280" fmla="*/ 4440573 w 12191378"/>
              <a:gd name="connsiteY1280" fmla="*/ 2609287 h 2732947"/>
              <a:gd name="connsiteX1281" fmla="*/ 4384646 w 12191378"/>
              <a:gd name="connsiteY1281" fmla="*/ 2609287 h 2732947"/>
              <a:gd name="connsiteX1282" fmla="*/ 4398317 w 12191378"/>
              <a:gd name="connsiteY1282" fmla="*/ 2137640 h 2732947"/>
              <a:gd name="connsiteX1283" fmla="*/ 4412609 w 12191378"/>
              <a:gd name="connsiteY1283" fmla="*/ 2128318 h 2732947"/>
              <a:gd name="connsiteX1284" fmla="*/ 4390860 w 12191378"/>
              <a:gd name="connsiteY1284" fmla="*/ 2141990 h 2732947"/>
              <a:gd name="connsiteX1285" fmla="*/ 4377189 w 12191378"/>
              <a:gd name="connsiteY1285" fmla="*/ 2609287 h 2732947"/>
              <a:gd name="connsiteX1286" fmla="*/ 4365383 w 12191378"/>
              <a:gd name="connsiteY1286" fmla="*/ 2609287 h 2732947"/>
              <a:gd name="connsiteX1287" fmla="*/ 4343633 w 12191378"/>
              <a:gd name="connsiteY1287" fmla="*/ 2171817 h 2732947"/>
              <a:gd name="connsiteX1288" fmla="*/ 4390860 w 12191378"/>
              <a:gd name="connsiteY1288" fmla="*/ 2141990 h 2732947"/>
              <a:gd name="connsiteX1289" fmla="*/ 4336176 w 12191378"/>
              <a:gd name="connsiteY1289" fmla="*/ 2175545 h 2732947"/>
              <a:gd name="connsiteX1290" fmla="*/ 4357926 w 12191378"/>
              <a:gd name="connsiteY1290" fmla="*/ 2608666 h 2732947"/>
              <a:gd name="connsiteX1291" fmla="*/ 4303242 w 12191378"/>
              <a:gd name="connsiteY1291" fmla="*/ 2608666 h 2732947"/>
              <a:gd name="connsiteX1292" fmla="*/ 4320641 w 12191378"/>
              <a:gd name="connsiteY1292" fmla="*/ 2185488 h 2732947"/>
              <a:gd name="connsiteX1293" fmla="*/ 4336176 w 12191378"/>
              <a:gd name="connsiteY1293" fmla="*/ 2175545 h 2732947"/>
              <a:gd name="connsiteX1294" fmla="*/ 4312563 w 12191378"/>
              <a:gd name="connsiteY1294" fmla="*/ 2189838 h 2732947"/>
              <a:gd name="connsiteX1295" fmla="*/ 4295164 w 12191378"/>
              <a:gd name="connsiteY1295" fmla="*/ 2608666 h 2732947"/>
              <a:gd name="connsiteX1296" fmla="*/ 4280250 w 12191378"/>
              <a:gd name="connsiteY1296" fmla="*/ 2608666 h 2732947"/>
              <a:gd name="connsiteX1297" fmla="*/ 4265336 w 12191378"/>
              <a:gd name="connsiteY1297" fmla="*/ 2217801 h 2732947"/>
              <a:gd name="connsiteX1298" fmla="*/ 4312563 w 12191378"/>
              <a:gd name="connsiteY1298" fmla="*/ 2189838 h 2732947"/>
              <a:gd name="connsiteX1299" fmla="*/ 4257879 w 12191378"/>
              <a:gd name="connsiteY1299" fmla="*/ 2222151 h 2732947"/>
              <a:gd name="connsiteX1300" fmla="*/ 4272793 w 12191378"/>
              <a:gd name="connsiteY1300" fmla="*/ 2608666 h 2732947"/>
              <a:gd name="connsiteX1301" fmla="*/ 4224323 w 12191378"/>
              <a:gd name="connsiteY1301" fmla="*/ 2608666 h 2732947"/>
              <a:gd name="connsiteX1302" fmla="*/ 4241101 w 12191378"/>
              <a:gd name="connsiteY1302" fmla="*/ 2231472 h 2732947"/>
              <a:gd name="connsiteX1303" fmla="*/ 4257879 w 12191378"/>
              <a:gd name="connsiteY1303" fmla="*/ 2222151 h 2732947"/>
              <a:gd name="connsiteX1304" fmla="*/ 4233644 w 12191378"/>
              <a:gd name="connsiteY1304" fmla="*/ 2236443 h 2732947"/>
              <a:gd name="connsiteX1305" fmla="*/ 4216866 w 12191378"/>
              <a:gd name="connsiteY1305" fmla="*/ 2609287 h 2732947"/>
              <a:gd name="connsiteX1306" fmla="*/ 4195739 w 12191378"/>
              <a:gd name="connsiteY1306" fmla="*/ 2609287 h 2732947"/>
              <a:gd name="connsiteX1307" fmla="*/ 4183932 w 12191378"/>
              <a:gd name="connsiteY1307" fmla="*/ 2264407 h 2732947"/>
              <a:gd name="connsiteX1308" fmla="*/ 4233644 w 12191378"/>
              <a:gd name="connsiteY1308" fmla="*/ 2236443 h 2732947"/>
              <a:gd name="connsiteX1309" fmla="*/ 4168396 w 12191378"/>
              <a:gd name="connsiteY1309" fmla="*/ 2272485 h 2732947"/>
              <a:gd name="connsiteX1310" fmla="*/ 4175853 w 12191378"/>
              <a:gd name="connsiteY1310" fmla="*/ 2268135 h 2732947"/>
              <a:gd name="connsiteX1311" fmla="*/ 4187660 w 12191378"/>
              <a:gd name="connsiteY1311" fmla="*/ 2608666 h 2732947"/>
              <a:gd name="connsiteX1312" fmla="*/ 4147269 w 12191378"/>
              <a:gd name="connsiteY1312" fmla="*/ 2608666 h 2732947"/>
              <a:gd name="connsiteX1313" fmla="*/ 4155968 w 12191378"/>
              <a:gd name="connsiteY1313" fmla="*/ 2278699 h 2732947"/>
              <a:gd name="connsiteX1314" fmla="*/ 4168396 w 12191378"/>
              <a:gd name="connsiteY1314" fmla="*/ 2272485 h 2732947"/>
              <a:gd name="connsiteX1315" fmla="*/ 4148511 w 12191378"/>
              <a:gd name="connsiteY1315" fmla="*/ 2283049 h 2732947"/>
              <a:gd name="connsiteX1316" fmla="*/ 4139812 w 12191378"/>
              <a:gd name="connsiteY1316" fmla="*/ 2608666 h 2732947"/>
              <a:gd name="connsiteX1317" fmla="*/ 4113713 w 12191378"/>
              <a:gd name="connsiteY1317" fmla="*/ 2608666 h 2732947"/>
              <a:gd name="connsiteX1318" fmla="*/ 4101285 w 12191378"/>
              <a:gd name="connsiteY1318" fmla="*/ 2307905 h 2732947"/>
              <a:gd name="connsiteX1319" fmla="*/ 4148511 w 12191378"/>
              <a:gd name="connsiteY1319" fmla="*/ 2283049 h 2732947"/>
              <a:gd name="connsiteX1320" fmla="*/ 4071457 w 12191378"/>
              <a:gd name="connsiteY1320" fmla="*/ 2323440 h 2732947"/>
              <a:gd name="connsiteX1321" fmla="*/ 4093828 w 12191378"/>
              <a:gd name="connsiteY1321" fmla="*/ 2311633 h 2732947"/>
              <a:gd name="connsiteX1322" fmla="*/ 4106256 w 12191378"/>
              <a:gd name="connsiteY1322" fmla="*/ 2608666 h 2732947"/>
              <a:gd name="connsiteX1323" fmla="*/ 4065864 w 12191378"/>
              <a:gd name="connsiteY1323" fmla="*/ 2608666 h 2732947"/>
              <a:gd name="connsiteX1324" fmla="*/ 4071457 w 12191378"/>
              <a:gd name="connsiteY1324" fmla="*/ 2323440 h 2732947"/>
              <a:gd name="connsiteX1325" fmla="*/ 4014288 w 12191378"/>
              <a:gd name="connsiteY1325" fmla="*/ 2352025 h 2732947"/>
              <a:gd name="connsiteX1326" fmla="*/ 4064621 w 12191378"/>
              <a:gd name="connsiteY1326" fmla="*/ 2327169 h 2732947"/>
              <a:gd name="connsiteX1327" fmla="*/ 4059029 w 12191378"/>
              <a:gd name="connsiteY1327" fmla="*/ 2608666 h 2732947"/>
              <a:gd name="connsiteX1328" fmla="*/ 4014288 w 12191378"/>
              <a:gd name="connsiteY1328" fmla="*/ 2608666 h 2732947"/>
              <a:gd name="connsiteX1329" fmla="*/ 4014288 w 12191378"/>
              <a:gd name="connsiteY1329" fmla="*/ 2352025 h 2732947"/>
              <a:gd name="connsiteX1330" fmla="*/ 3986324 w 12191378"/>
              <a:gd name="connsiteY1330" fmla="*/ 2365696 h 2732947"/>
              <a:gd name="connsiteX1331" fmla="*/ 4006831 w 12191378"/>
              <a:gd name="connsiteY1331" fmla="*/ 2355753 h 2732947"/>
              <a:gd name="connsiteX1332" fmla="*/ 4006831 w 12191378"/>
              <a:gd name="connsiteY1332" fmla="*/ 2608666 h 2732947"/>
              <a:gd name="connsiteX1333" fmla="*/ 3980731 w 12191378"/>
              <a:gd name="connsiteY1333" fmla="*/ 2608666 h 2732947"/>
              <a:gd name="connsiteX1334" fmla="*/ 3986324 w 12191378"/>
              <a:gd name="connsiteY1334" fmla="*/ 2365696 h 2732947"/>
              <a:gd name="connsiteX1335" fmla="*/ 3931019 w 12191378"/>
              <a:gd name="connsiteY1335" fmla="*/ 2390552 h 2732947"/>
              <a:gd name="connsiteX1336" fmla="*/ 3978246 w 12191378"/>
              <a:gd name="connsiteY1336" fmla="*/ 2368803 h 2732947"/>
              <a:gd name="connsiteX1337" fmla="*/ 3972653 w 12191378"/>
              <a:gd name="connsiteY1337" fmla="*/ 2608666 h 2732947"/>
              <a:gd name="connsiteX1338" fmla="*/ 3930398 w 12191378"/>
              <a:gd name="connsiteY1338" fmla="*/ 2608666 h 2732947"/>
              <a:gd name="connsiteX1339" fmla="*/ 3930398 w 12191378"/>
              <a:gd name="connsiteY1339" fmla="*/ 2390552 h 2732947"/>
              <a:gd name="connsiteX1340" fmla="*/ 3900570 w 12191378"/>
              <a:gd name="connsiteY1340" fmla="*/ 2404845 h 2732947"/>
              <a:gd name="connsiteX1341" fmla="*/ 3923562 w 12191378"/>
              <a:gd name="connsiteY1341" fmla="*/ 2394902 h 2732947"/>
              <a:gd name="connsiteX1342" fmla="*/ 3923562 w 12191378"/>
              <a:gd name="connsiteY1342" fmla="*/ 2609287 h 2732947"/>
              <a:gd name="connsiteX1343" fmla="*/ 3900570 w 12191378"/>
              <a:gd name="connsiteY1343" fmla="*/ 2609287 h 2732947"/>
              <a:gd name="connsiteX1344" fmla="*/ 3900570 w 12191378"/>
              <a:gd name="connsiteY1344" fmla="*/ 2404845 h 2732947"/>
              <a:gd name="connsiteX1345" fmla="*/ 3842158 w 12191378"/>
              <a:gd name="connsiteY1345" fmla="*/ 2429701 h 2732947"/>
              <a:gd name="connsiteX1346" fmla="*/ 3893113 w 12191378"/>
              <a:gd name="connsiteY1346" fmla="*/ 2407952 h 2732947"/>
              <a:gd name="connsiteX1347" fmla="*/ 3893113 w 12191378"/>
              <a:gd name="connsiteY1347" fmla="*/ 2609287 h 2732947"/>
              <a:gd name="connsiteX1348" fmla="*/ 3839051 w 12191378"/>
              <a:gd name="connsiteY1348" fmla="*/ 2609287 h 2732947"/>
              <a:gd name="connsiteX1349" fmla="*/ 3842158 w 12191378"/>
              <a:gd name="connsiteY1349" fmla="*/ 2429701 h 2732947"/>
              <a:gd name="connsiteX1350" fmla="*/ 3810466 w 12191378"/>
              <a:gd name="connsiteY1350" fmla="*/ 2442129 h 2732947"/>
              <a:gd name="connsiteX1351" fmla="*/ 3834080 w 12191378"/>
              <a:gd name="connsiteY1351" fmla="*/ 2432186 h 2732947"/>
              <a:gd name="connsiteX1352" fmla="*/ 3830973 w 12191378"/>
              <a:gd name="connsiteY1352" fmla="*/ 2608666 h 2732947"/>
              <a:gd name="connsiteX1353" fmla="*/ 3810466 w 12191378"/>
              <a:gd name="connsiteY1353" fmla="*/ 2608666 h 2732947"/>
              <a:gd name="connsiteX1354" fmla="*/ 3810466 w 12191378"/>
              <a:gd name="connsiteY1354" fmla="*/ 2442129 h 2732947"/>
              <a:gd name="connsiteX1355" fmla="*/ 3746461 w 12191378"/>
              <a:gd name="connsiteY1355" fmla="*/ 2466985 h 2732947"/>
              <a:gd name="connsiteX1356" fmla="*/ 3774425 w 12191378"/>
              <a:gd name="connsiteY1356" fmla="*/ 2456421 h 2732947"/>
              <a:gd name="connsiteX1357" fmla="*/ 3803009 w 12191378"/>
              <a:gd name="connsiteY1357" fmla="*/ 2445236 h 2732947"/>
              <a:gd name="connsiteX1358" fmla="*/ 3803009 w 12191378"/>
              <a:gd name="connsiteY1358" fmla="*/ 2608666 h 2732947"/>
              <a:gd name="connsiteX1359" fmla="*/ 3746461 w 12191378"/>
              <a:gd name="connsiteY1359" fmla="*/ 2608666 h 2732947"/>
              <a:gd name="connsiteX1360" fmla="*/ 3746461 w 12191378"/>
              <a:gd name="connsiteY1360" fmla="*/ 2466985 h 2732947"/>
              <a:gd name="connsiteX1361" fmla="*/ 3714769 w 12191378"/>
              <a:gd name="connsiteY1361" fmla="*/ 2478792 h 2732947"/>
              <a:gd name="connsiteX1362" fmla="*/ 3739004 w 12191378"/>
              <a:gd name="connsiteY1362" fmla="*/ 2470092 h 2732947"/>
              <a:gd name="connsiteX1363" fmla="*/ 3739004 w 12191378"/>
              <a:gd name="connsiteY1363" fmla="*/ 2609287 h 2732947"/>
              <a:gd name="connsiteX1364" fmla="*/ 3714769 w 12191378"/>
              <a:gd name="connsiteY1364" fmla="*/ 2609287 h 2732947"/>
              <a:gd name="connsiteX1365" fmla="*/ 3714769 w 12191378"/>
              <a:gd name="connsiteY1365" fmla="*/ 2478792 h 2732947"/>
              <a:gd name="connsiteX1366" fmla="*/ 3649522 w 12191378"/>
              <a:gd name="connsiteY1366" fmla="*/ 2501163 h 2732947"/>
              <a:gd name="connsiteX1367" fmla="*/ 3707313 w 12191378"/>
              <a:gd name="connsiteY1367" fmla="*/ 2481277 h 2732947"/>
              <a:gd name="connsiteX1368" fmla="*/ 3707313 w 12191378"/>
              <a:gd name="connsiteY1368" fmla="*/ 2608666 h 2732947"/>
              <a:gd name="connsiteX1369" fmla="*/ 3649522 w 12191378"/>
              <a:gd name="connsiteY1369" fmla="*/ 2608666 h 2732947"/>
              <a:gd name="connsiteX1370" fmla="*/ 3649522 w 12191378"/>
              <a:gd name="connsiteY1370" fmla="*/ 2501163 h 2732947"/>
              <a:gd name="connsiteX1371" fmla="*/ 3642065 w 12191378"/>
              <a:gd name="connsiteY1371" fmla="*/ 2503648 h 2732947"/>
              <a:gd name="connsiteX1372" fmla="*/ 3642065 w 12191378"/>
              <a:gd name="connsiteY1372" fmla="*/ 2609287 h 2732947"/>
              <a:gd name="connsiteX1373" fmla="*/ 3622801 w 12191378"/>
              <a:gd name="connsiteY1373" fmla="*/ 2609287 h 2732947"/>
              <a:gd name="connsiteX1374" fmla="*/ 3631501 w 12191378"/>
              <a:gd name="connsiteY1374" fmla="*/ 2507377 h 2732947"/>
              <a:gd name="connsiteX1375" fmla="*/ 3642065 w 12191378"/>
              <a:gd name="connsiteY1375" fmla="*/ 2503648 h 2732947"/>
              <a:gd name="connsiteX1376" fmla="*/ 3556932 w 12191378"/>
              <a:gd name="connsiteY1376" fmla="*/ 2529126 h 2732947"/>
              <a:gd name="connsiteX1377" fmla="*/ 3624044 w 12191378"/>
              <a:gd name="connsiteY1377" fmla="*/ 2509241 h 2732947"/>
              <a:gd name="connsiteX1378" fmla="*/ 3615344 w 12191378"/>
              <a:gd name="connsiteY1378" fmla="*/ 2608666 h 2732947"/>
              <a:gd name="connsiteX1379" fmla="*/ 3556932 w 12191378"/>
              <a:gd name="connsiteY1379" fmla="*/ 2608666 h 2732947"/>
              <a:gd name="connsiteX1380" fmla="*/ 3556932 w 12191378"/>
              <a:gd name="connsiteY1380" fmla="*/ 2529126 h 2732947"/>
              <a:gd name="connsiteX1381" fmla="*/ 3537047 w 12191378"/>
              <a:gd name="connsiteY1381" fmla="*/ 2534097 h 2732947"/>
              <a:gd name="connsiteX1382" fmla="*/ 3548854 w 12191378"/>
              <a:gd name="connsiteY1382" fmla="*/ 2530990 h 2732947"/>
              <a:gd name="connsiteX1383" fmla="*/ 3548854 w 12191378"/>
              <a:gd name="connsiteY1383" fmla="*/ 2608666 h 2732947"/>
              <a:gd name="connsiteX1384" fmla="*/ 3537047 w 12191378"/>
              <a:gd name="connsiteY1384" fmla="*/ 2608666 h 2732947"/>
              <a:gd name="connsiteX1385" fmla="*/ 3537047 w 12191378"/>
              <a:gd name="connsiteY1385" fmla="*/ 2534097 h 2732947"/>
              <a:gd name="connsiteX1386" fmla="*/ 3529590 w 12191378"/>
              <a:gd name="connsiteY1386" fmla="*/ 2535961 h 2732947"/>
              <a:gd name="connsiteX1387" fmla="*/ 3529590 w 12191378"/>
              <a:gd name="connsiteY1387" fmla="*/ 2608666 h 2732947"/>
              <a:gd name="connsiteX1388" fmla="*/ 3467450 w 12191378"/>
              <a:gd name="connsiteY1388" fmla="*/ 2608666 h 2732947"/>
              <a:gd name="connsiteX1389" fmla="*/ 3444458 w 12191378"/>
              <a:gd name="connsiteY1389" fmla="*/ 2555846 h 2732947"/>
              <a:gd name="connsiteX1390" fmla="*/ 3529590 w 12191378"/>
              <a:gd name="connsiteY1390" fmla="*/ 2535961 h 2732947"/>
              <a:gd name="connsiteX1391" fmla="*/ 3414630 w 12191378"/>
              <a:gd name="connsiteY1391" fmla="*/ 2562682 h 2732947"/>
              <a:gd name="connsiteX1392" fmla="*/ 3437001 w 12191378"/>
              <a:gd name="connsiteY1392" fmla="*/ 2558332 h 2732947"/>
              <a:gd name="connsiteX1393" fmla="*/ 3459371 w 12191378"/>
              <a:gd name="connsiteY1393" fmla="*/ 2609287 h 2732947"/>
              <a:gd name="connsiteX1394" fmla="*/ 3414630 w 12191378"/>
              <a:gd name="connsiteY1394" fmla="*/ 2609287 h 2732947"/>
              <a:gd name="connsiteX1395" fmla="*/ 3414630 w 12191378"/>
              <a:gd name="connsiteY1395" fmla="*/ 2562682 h 2732947"/>
              <a:gd name="connsiteX1396" fmla="*/ 3407173 w 12191378"/>
              <a:gd name="connsiteY1396" fmla="*/ 2608666 h 2732947"/>
              <a:gd name="connsiteX1397" fmla="*/ 3370510 w 12191378"/>
              <a:gd name="connsiteY1397" fmla="*/ 2608666 h 2732947"/>
              <a:gd name="connsiteX1398" fmla="*/ 3370510 w 12191378"/>
              <a:gd name="connsiteY1398" fmla="*/ 2580081 h 2732947"/>
              <a:gd name="connsiteX1399" fmla="*/ 3343168 w 12191378"/>
              <a:gd name="connsiteY1399" fmla="*/ 2580081 h 2732947"/>
              <a:gd name="connsiteX1400" fmla="*/ 3343168 w 12191378"/>
              <a:gd name="connsiteY1400" fmla="*/ 2574488 h 2732947"/>
              <a:gd name="connsiteX1401" fmla="*/ 3407173 w 12191378"/>
              <a:gd name="connsiteY1401" fmla="*/ 2563925 h 2732947"/>
              <a:gd name="connsiteX1402" fmla="*/ 3407173 w 12191378"/>
              <a:gd name="connsiteY1402" fmla="*/ 2608666 h 2732947"/>
              <a:gd name="connsiteX1403" fmla="*/ 3423330 w 12191378"/>
              <a:gd name="connsiteY1403" fmla="*/ 2719276 h 2732947"/>
              <a:gd name="connsiteX1404" fmla="*/ 3423330 w 12191378"/>
              <a:gd name="connsiteY1404" fmla="*/ 2665214 h 2732947"/>
              <a:gd name="connsiteX1405" fmla="*/ 3408416 w 12191378"/>
              <a:gd name="connsiteY1405" fmla="*/ 2650922 h 2732947"/>
              <a:gd name="connsiteX1406" fmla="*/ 4492771 w 12191378"/>
              <a:gd name="connsiteY1406" fmla="*/ 2650922 h 2732947"/>
              <a:gd name="connsiteX1407" fmla="*/ 4497742 w 12191378"/>
              <a:gd name="connsiteY1407" fmla="*/ 2719276 h 2732947"/>
              <a:gd name="connsiteX1408" fmla="*/ 3423330 w 12191378"/>
              <a:gd name="connsiteY1408" fmla="*/ 2719276 h 2732947"/>
              <a:gd name="connsiteX1409" fmla="*/ 4495878 w 12191378"/>
              <a:gd name="connsiteY1409" fmla="*/ 2133290 h 2732947"/>
              <a:gd name="connsiteX1410" fmla="*/ 4486557 w 12191378"/>
              <a:gd name="connsiteY1410" fmla="*/ 2329033 h 2732947"/>
              <a:gd name="connsiteX1411" fmla="*/ 4490285 w 12191378"/>
              <a:gd name="connsiteY1411" fmla="*/ 2609287 h 2732947"/>
              <a:gd name="connsiteX1412" fmla="*/ 4461701 w 12191378"/>
              <a:gd name="connsiteY1412" fmla="*/ 2609287 h 2732947"/>
              <a:gd name="connsiteX1413" fmla="*/ 4481586 w 12191378"/>
              <a:gd name="connsiteY1413" fmla="*/ 2083577 h 2732947"/>
              <a:gd name="connsiteX1414" fmla="*/ 4501471 w 12191378"/>
              <a:gd name="connsiteY1414" fmla="*/ 2070528 h 2732947"/>
              <a:gd name="connsiteX1415" fmla="*/ 4495878 w 12191378"/>
              <a:gd name="connsiteY1415" fmla="*/ 2133290 h 2732947"/>
              <a:gd name="connsiteX1416" fmla="*/ 4559883 w 12191378"/>
              <a:gd name="connsiteY1416" fmla="*/ 1913933 h 2732947"/>
              <a:gd name="connsiteX1417" fmla="*/ 4574797 w 12191378"/>
              <a:gd name="connsiteY1417" fmla="*/ 1970481 h 2732947"/>
              <a:gd name="connsiteX1418" fmla="*/ 4559883 w 12191378"/>
              <a:gd name="connsiteY1418" fmla="*/ 2027029 h 2732947"/>
              <a:gd name="connsiteX1419" fmla="*/ 4554912 w 12191378"/>
              <a:gd name="connsiteY1419" fmla="*/ 2023922 h 2732947"/>
              <a:gd name="connsiteX1420" fmla="*/ 4554290 w 12191378"/>
              <a:gd name="connsiteY1420" fmla="*/ 2023301 h 2732947"/>
              <a:gd name="connsiteX1421" fmla="*/ 4544348 w 12191378"/>
              <a:gd name="connsiteY1421" fmla="*/ 1970481 h 2732947"/>
              <a:gd name="connsiteX1422" fmla="*/ 4559883 w 12191378"/>
              <a:gd name="connsiteY1422" fmla="*/ 1913933 h 2732947"/>
              <a:gd name="connsiteX1423" fmla="*/ 4587225 w 12191378"/>
              <a:gd name="connsiteY1423" fmla="*/ 2719276 h 2732947"/>
              <a:gd name="connsiteX1424" fmla="*/ 4554290 w 12191378"/>
              <a:gd name="connsiteY1424" fmla="*/ 2719276 h 2732947"/>
              <a:gd name="connsiteX1425" fmla="*/ 4548076 w 12191378"/>
              <a:gd name="connsiteY1425" fmla="*/ 2650922 h 2732947"/>
              <a:gd name="connsiteX1426" fmla="*/ 4571068 w 12191378"/>
              <a:gd name="connsiteY1426" fmla="*/ 2650922 h 2732947"/>
              <a:gd name="connsiteX1427" fmla="*/ 4590332 w 12191378"/>
              <a:gd name="connsiteY1427" fmla="*/ 2650922 h 2732947"/>
              <a:gd name="connsiteX1428" fmla="*/ 4587225 w 12191378"/>
              <a:gd name="connsiteY1428" fmla="*/ 2719276 h 2732947"/>
              <a:gd name="connsiteX1429" fmla="*/ 4591575 w 12191378"/>
              <a:gd name="connsiteY1429" fmla="*/ 2608666 h 2732947"/>
              <a:gd name="connsiteX1430" fmla="*/ 4571068 w 12191378"/>
              <a:gd name="connsiteY1430" fmla="*/ 2608666 h 2732947"/>
              <a:gd name="connsiteX1431" fmla="*/ 4544969 w 12191378"/>
              <a:gd name="connsiteY1431" fmla="*/ 2608666 h 2732947"/>
              <a:gd name="connsiteX1432" fmla="*/ 4541241 w 12191378"/>
              <a:gd name="connsiteY1432" fmla="*/ 2476928 h 2732947"/>
              <a:gd name="connsiteX1433" fmla="*/ 4563611 w 12191378"/>
              <a:gd name="connsiteY1433" fmla="*/ 2202266 h 2732947"/>
              <a:gd name="connsiteX1434" fmla="*/ 4591575 w 12191378"/>
              <a:gd name="connsiteY1434" fmla="*/ 2608666 h 2732947"/>
              <a:gd name="connsiteX1435" fmla="*/ 5592661 w 12191378"/>
              <a:gd name="connsiteY1435" fmla="*/ 2530990 h 2732947"/>
              <a:gd name="connsiteX1436" fmla="*/ 5604468 w 12191378"/>
              <a:gd name="connsiteY1436" fmla="*/ 2534097 h 2732947"/>
              <a:gd name="connsiteX1437" fmla="*/ 5604468 w 12191378"/>
              <a:gd name="connsiteY1437" fmla="*/ 2608666 h 2732947"/>
              <a:gd name="connsiteX1438" fmla="*/ 5592661 w 12191378"/>
              <a:gd name="connsiteY1438" fmla="*/ 2608666 h 2732947"/>
              <a:gd name="connsiteX1439" fmla="*/ 5592661 w 12191378"/>
              <a:gd name="connsiteY1439" fmla="*/ 2530990 h 2732947"/>
              <a:gd name="connsiteX1440" fmla="*/ 5585204 w 12191378"/>
              <a:gd name="connsiteY1440" fmla="*/ 2529126 h 2732947"/>
              <a:gd name="connsiteX1441" fmla="*/ 5585204 w 12191378"/>
              <a:gd name="connsiteY1441" fmla="*/ 2609287 h 2732947"/>
              <a:gd name="connsiteX1442" fmla="*/ 5526792 w 12191378"/>
              <a:gd name="connsiteY1442" fmla="*/ 2609287 h 2732947"/>
              <a:gd name="connsiteX1443" fmla="*/ 5518092 w 12191378"/>
              <a:gd name="connsiteY1443" fmla="*/ 2509862 h 2732947"/>
              <a:gd name="connsiteX1444" fmla="*/ 5585204 w 12191378"/>
              <a:gd name="connsiteY1444" fmla="*/ 2529126 h 2732947"/>
              <a:gd name="connsiteX1445" fmla="*/ 5500071 w 12191378"/>
              <a:gd name="connsiteY1445" fmla="*/ 2503648 h 2732947"/>
              <a:gd name="connsiteX1446" fmla="*/ 5510635 w 12191378"/>
              <a:gd name="connsiteY1446" fmla="*/ 2506755 h 2732947"/>
              <a:gd name="connsiteX1447" fmla="*/ 5519335 w 12191378"/>
              <a:gd name="connsiteY1447" fmla="*/ 2608666 h 2732947"/>
              <a:gd name="connsiteX1448" fmla="*/ 5500071 w 12191378"/>
              <a:gd name="connsiteY1448" fmla="*/ 2608666 h 2732947"/>
              <a:gd name="connsiteX1449" fmla="*/ 5500071 w 12191378"/>
              <a:gd name="connsiteY1449" fmla="*/ 2503648 h 2732947"/>
              <a:gd name="connsiteX1450" fmla="*/ 5434202 w 12191378"/>
              <a:gd name="connsiteY1450" fmla="*/ 2481277 h 2732947"/>
              <a:gd name="connsiteX1451" fmla="*/ 5491993 w 12191378"/>
              <a:gd name="connsiteY1451" fmla="*/ 2501163 h 2732947"/>
              <a:gd name="connsiteX1452" fmla="*/ 5491993 w 12191378"/>
              <a:gd name="connsiteY1452" fmla="*/ 2609287 h 2732947"/>
              <a:gd name="connsiteX1453" fmla="*/ 5434202 w 12191378"/>
              <a:gd name="connsiteY1453" fmla="*/ 2609287 h 2732947"/>
              <a:gd name="connsiteX1454" fmla="*/ 5434202 w 12191378"/>
              <a:gd name="connsiteY1454" fmla="*/ 2481277 h 2732947"/>
              <a:gd name="connsiteX1455" fmla="*/ 5403132 w 12191378"/>
              <a:gd name="connsiteY1455" fmla="*/ 2470092 h 2732947"/>
              <a:gd name="connsiteX1456" fmla="*/ 5427367 w 12191378"/>
              <a:gd name="connsiteY1456" fmla="*/ 2478792 h 2732947"/>
              <a:gd name="connsiteX1457" fmla="*/ 5427367 w 12191378"/>
              <a:gd name="connsiteY1457" fmla="*/ 2609287 h 2732947"/>
              <a:gd name="connsiteX1458" fmla="*/ 5403132 w 12191378"/>
              <a:gd name="connsiteY1458" fmla="*/ 2609287 h 2732947"/>
              <a:gd name="connsiteX1459" fmla="*/ 5403132 w 12191378"/>
              <a:gd name="connsiteY1459" fmla="*/ 2470092 h 2732947"/>
              <a:gd name="connsiteX1460" fmla="*/ 5338505 w 12191378"/>
              <a:gd name="connsiteY1460" fmla="*/ 2445236 h 2732947"/>
              <a:gd name="connsiteX1461" fmla="*/ 5367090 w 12191378"/>
              <a:gd name="connsiteY1461" fmla="*/ 2456421 h 2732947"/>
              <a:gd name="connsiteX1462" fmla="*/ 5395054 w 12191378"/>
              <a:gd name="connsiteY1462" fmla="*/ 2466985 h 2732947"/>
              <a:gd name="connsiteX1463" fmla="*/ 5395054 w 12191378"/>
              <a:gd name="connsiteY1463" fmla="*/ 2608666 h 2732947"/>
              <a:gd name="connsiteX1464" fmla="*/ 5338505 w 12191378"/>
              <a:gd name="connsiteY1464" fmla="*/ 2608666 h 2732947"/>
              <a:gd name="connsiteX1465" fmla="*/ 5338505 w 12191378"/>
              <a:gd name="connsiteY1465" fmla="*/ 2445236 h 2732947"/>
              <a:gd name="connsiteX1466" fmla="*/ 5331049 w 12191378"/>
              <a:gd name="connsiteY1466" fmla="*/ 2442129 h 2732947"/>
              <a:gd name="connsiteX1467" fmla="*/ 5331049 w 12191378"/>
              <a:gd name="connsiteY1467" fmla="*/ 2608666 h 2732947"/>
              <a:gd name="connsiteX1468" fmla="*/ 5310542 w 12191378"/>
              <a:gd name="connsiteY1468" fmla="*/ 2608666 h 2732947"/>
              <a:gd name="connsiteX1469" fmla="*/ 5307435 w 12191378"/>
              <a:gd name="connsiteY1469" fmla="*/ 2432186 h 2732947"/>
              <a:gd name="connsiteX1470" fmla="*/ 5331049 w 12191378"/>
              <a:gd name="connsiteY1470" fmla="*/ 2442129 h 2732947"/>
              <a:gd name="connsiteX1471" fmla="*/ 5249023 w 12191378"/>
              <a:gd name="connsiteY1471" fmla="*/ 2407952 h 2732947"/>
              <a:gd name="connsiteX1472" fmla="*/ 5299978 w 12191378"/>
              <a:gd name="connsiteY1472" fmla="*/ 2429701 h 2732947"/>
              <a:gd name="connsiteX1473" fmla="*/ 5303707 w 12191378"/>
              <a:gd name="connsiteY1473" fmla="*/ 2609287 h 2732947"/>
              <a:gd name="connsiteX1474" fmla="*/ 5249644 w 12191378"/>
              <a:gd name="connsiteY1474" fmla="*/ 2609287 h 2732947"/>
              <a:gd name="connsiteX1475" fmla="*/ 5249644 w 12191378"/>
              <a:gd name="connsiteY1475" fmla="*/ 2407952 h 2732947"/>
              <a:gd name="connsiteX1476" fmla="*/ 5217953 w 12191378"/>
              <a:gd name="connsiteY1476" fmla="*/ 2394281 h 2732947"/>
              <a:gd name="connsiteX1477" fmla="*/ 5240945 w 12191378"/>
              <a:gd name="connsiteY1477" fmla="*/ 2404223 h 2732947"/>
              <a:gd name="connsiteX1478" fmla="*/ 5240945 w 12191378"/>
              <a:gd name="connsiteY1478" fmla="*/ 2608666 h 2732947"/>
              <a:gd name="connsiteX1479" fmla="*/ 5217953 w 12191378"/>
              <a:gd name="connsiteY1479" fmla="*/ 2608666 h 2732947"/>
              <a:gd name="connsiteX1480" fmla="*/ 5217953 w 12191378"/>
              <a:gd name="connsiteY1480" fmla="*/ 2394281 h 2732947"/>
              <a:gd name="connsiteX1481" fmla="*/ 5210496 w 12191378"/>
              <a:gd name="connsiteY1481" fmla="*/ 2390552 h 2732947"/>
              <a:gd name="connsiteX1482" fmla="*/ 5210496 w 12191378"/>
              <a:gd name="connsiteY1482" fmla="*/ 2608666 h 2732947"/>
              <a:gd name="connsiteX1483" fmla="*/ 5168861 w 12191378"/>
              <a:gd name="connsiteY1483" fmla="*/ 2608666 h 2732947"/>
              <a:gd name="connsiteX1484" fmla="*/ 5163269 w 12191378"/>
              <a:gd name="connsiteY1484" fmla="*/ 2368803 h 2732947"/>
              <a:gd name="connsiteX1485" fmla="*/ 5210496 w 12191378"/>
              <a:gd name="connsiteY1485" fmla="*/ 2390552 h 2732947"/>
              <a:gd name="connsiteX1486" fmla="*/ 5135306 w 12191378"/>
              <a:gd name="connsiteY1486" fmla="*/ 2355753 h 2732947"/>
              <a:gd name="connsiteX1487" fmla="*/ 5155812 w 12191378"/>
              <a:gd name="connsiteY1487" fmla="*/ 2365696 h 2732947"/>
              <a:gd name="connsiteX1488" fmla="*/ 5161404 w 12191378"/>
              <a:gd name="connsiteY1488" fmla="*/ 2609287 h 2732947"/>
              <a:gd name="connsiteX1489" fmla="*/ 5135306 w 12191378"/>
              <a:gd name="connsiteY1489" fmla="*/ 2609287 h 2732947"/>
              <a:gd name="connsiteX1490" fmla="*/ 5135306 w 12191378"/>
              <a:gd name="connsiteY1490" fmla="*/ 2355753 h 2732947"/>
              <a:gd name="connsiteX1491" fmla="*/ 5127849 w 12191378"/>
              <a:gd name="connsiteY1491" fmla="*/ 2352025 h 2732947"/>
              <a:gd name="connsiteX1492" fmla="*/ 5127849 w 12191378"/>
              <a:gd name="connsiteY1492" fmla="*/ 2608666 h 2732947"/>
              <a:gd name="connsiteX1493" fmla="*/ 5083107 w 12191378"/>
              <a:gd name="connsiteY1493" fmla="*/ 2608666 h 2732947"/>
              <a:gd name="connsiteX1494" fmla="*/ 5077514 w 12191378"/>
              <a:gd name="connsiteY1494" fmla="*/ 2327169 h 2732947"/>
              <a:gd name="connsiteX1495" fmla="*/ 5127849 w 12191378"/>
              <a:gd name="connsiteY1495" fmla="*/ 2352025 h 2732947"/>
              <a:gd name="connsiteX1496" fmla="*/ 5070058 w 12191378"/>
              <a:gd name="connsiteY1496" fmla="*/ 2323440 h 2732947"/>
              <a:gd name="connsiteX1497" fmla="*/ 5075650 w 12191378"/>
              <a:gd name="connsiteY1497" fmla="*/ 2609287 h 2732947"/>
              <a:gd name="connsiteX1498" fmla="*/ 5035259 w 12191378"/>
              <a:gd name="connsiteY1498" fmla="*/ 2609287 h 2732947"/>
              <a:gd name="connsiteX1499" fmla="*/ 5047066 w 12191378"/>
              <a:gd name="connsiteY1499" fmla="*/ 2312255 h 2732947"/>
              <a:gd name="connsiteX1500" fmla="*/ 5070058 w 12191378"/>
              <a:gd name="connsiteY1500" fmla="*/ 2323440 h 2732947"/>
              <a:gd name="connsiteX1501" fmla="*/ 5040230 w 12191378"/>
              <a:gd name="connsiteY1501" fmla="*/ 2307905 h 2732947"/>
              <a:gd name="connsiteX1502" fmla="*/ 5027802 w 12191378"/>
              <a:gd name="connsiteY1502" fmla="*/ 2608666 h 2732947"/>
              <a:gd name="connsiteX1503" fmla="*/ 5002324 w 12191378"/>
              <a:gd name="connsiteY1503" fmla="*/ 2608666 h 2732947"/>
              <a:gd name="connsiteX1504" fmla="*/ 4993625 w 12191378"/>
              <a:gd name="connsiteY1504" fmla="*/ 2283049 h 2732947"/>
              <a:gd name="connsiteX1505" fmla="*/ 5040230 w 12191378"/>
              <a:gd name="connsiteY1505" fmla="*/ 2307905 h 2732947"/>
              <a:gd name="connsiteX1506" fmla="*/ 4973740 w 12191378"/>
              <a:gd name="connsiteY1506" fmla="*/ 2272485 h 2732947"/>
              <a:gd name="connsiteX1507" fmla="*/ 4986168 w 12191378"/>
              <a:gd name="connsiteY1507" fmla="*/ 2279320 h 2732947"/>
              <a:gd name="connsiteX1508" fmla="*/ 4994867 w 12191378"/>
              <a:gd name="connsiteY1508" fmla="*/ 2609287 h 2732947"/>
              <a:gd name="connsiteX1509" fmla="*/ 4954476 w 12191378"/>
              <a:gd name="connsiteY1509" fmla="*/ 2609287 h 2732947"/>
              <a:gd name="connsiteX1510" fmla="*/ 4966283 w 12191378"/>
              <a:gd name="connsiteY1510" fmla="*/ 2268756 h 2732947"/>
              <a:gd name="connsiteX1511" fmla="*/ 4973740 w 12191378"/>
              <a:gd name="connsiteY1511" fmla="*/ 2272485 h 2732947"/>
              <a:gd name="connsiteX1512" fmla="*/ 4958826 w 12191378"/>
              <a:gd name="connsiteY1512" fmla="*/ 2264407 h 2732947"/>
              <a:gd name="connsiteX1513" fmla="*/ 4947019 w 12191378"/>
              <a:gd name="connsiteY1513" fmla="*/ 2609287 h 2732947"/>
              <a:gd name="connsiteX1514" fmla="*/ 4925270 w 12191378"/>
              <a:gd name="connsiteY1514" fmla="*/ 2609287 h 2732947"/>
              <a:gd name="connsiteX1515" fmla="*/ 4908492 w 12191378"/>
              <a:gd name="connsiteY1515" fmla="*/ 2236443 h 2732947"/>
              <a:gd name="connsiteX1516" fmla="*/ 4958826 w 12191378"/>
              <a:gd name="connsiteY1516" fmla="*/ 2264407 h 2732947"/>
              <a:gd name="connsiteX1517" fmla="*/ 4901035 w 12191378"/>
              <a:gd name="connsiteY1517" fmla="*/ 2232093 h 2732947"/>
              <a:gd name="connsiteX1518" fmla="*/ 4917813 w 12191378"/>
              <a:gd name="connsiteY1518" fmla="*/ 2609287 h 2732947"/>
              <a:gd name="connsiteX1519" fmla="*/ 4869343 w 12191378"/>
              <a:gd name="connsiteY1519" fmla="*/ 2609287 h 2732947"/>
              <a:gd name="connsiteX1520" fmla="*/ 4884257 w 12191378"/>
              <a:gd name="connsiteY1520" fmla="*/ 2222772 h 2732947"/>
              <a:gd name="connsiteX1521" fmla="*/ 4901035 w 12191378"/>
              <a:gd name="connsiteY1521" fmla="*/ 2232093 h 2732947"/>
              <a:gd name="connsiteX1522" fmla="*/ 4876800 w 12191378"/>
              <a:gd name="connsiteY1522" fmla="*/ 2217801 h 2732947"/>
              <a:gd name="connsiteX1523" fmla="*/ 4861887 w 12191378"/>
              <a:gd name="connsiteY1523" fmla="*/ 2608666 h 2732947"/>
              <a:gd name="connsiteX1524" fmla="*/ 4846973 w 12191378"/>
              <a:gd name="connsiteY1524" fmla="*/ 2608666 h 2732947"/>
              <a:gd name="connsiteX1525" fmla="*/ 4829573 w 12191378"/>
              <a:gd name="connsiteY1525" fmla="*/ 2189838 h 2732947"/>
              <a:gd name="connsiteX1526" fmla="*/ 4876800 w 12191378"/>
              <a:gd name="connsiteY1526" fmla="*/ 2217801 h 2732947"/>
              <a:gd name="connsiteX1527" fmla="*/ 4822116 w 12191378"/>
              <a:gd name="connsiteY1527" fmla="*/ 2185488 h 2732947"/>
              <a:gd name="connsiteX1528" fmla="*/ 4839516 w 12191378"/>
              <a:gd name="connsiteY1528" fmla="*/ 2608666 h 2732947"/>
              <a:gd name="connsiteX1529" fmla="*/ 4784211 w 12191378"/>
              <a:gd name="connsiteY1529" fmla="*/ 2608666 h 2732947"/>
              <a:gd name="connsiteX1530" fmla="*/ 4805960 w 12191378"/>
              <a:gd name="connsiteY1530" fmla="*/ 2175545 h 2732947"/>
              <a:gd name="connsiteX1531" fmla="*/ 4822116 w 12191378"/>
              <a:gd name="connsiteY1531" fmla="*/ 2185488 h 2732947"/>
              <a:gd name="connsiteX1532" fmla="*/ 4798503 w 12191378"/>
              <a:gd name="connsiteY1532" fmla="*/ 2171196 h 2732947"/>
              <a:gd name="connsiteX1533" fmla="*/ 4776754 w 12191378"/>
              <a:gd name="connsiteY1533" fmla="*/ 2608666 h 2732947"/>
              <a:gd name="connsiteX1534" fmla="*/ 4764947 w 12191378"/>
              <a:gd name="connsiteY1534" fmla="*/ 2608666 h 2732947"/>
              <a:gd name="connsiteX1535" fmla="*/ 4751276 w 12191378"/>
              <a:gd name="connsiteY1535" fmla="*/ 2141368 h 2732947"/>
              <a:gd name="connsiteX1536" fmla="*/ 4798503 w 12191378"/>
              <a:gd name="connsiteY1536" fmla="*/ 2171196 h 2732947"/>
              <a:gd name="connsiteX1537" fmla="*/ 4743198 w 12191378"/>
              <a:gd name="connsiteY1537" fmla="*/ 2137018 h 2732947"/>
              <a:gd name="connsiteX1538" fmla="*/ 4756869 w 12191378"/>
              <a:gd name="connsiteY1538" fmla="*/ 2608666 h 2732947"/>
              <a:gd name="connsiteX1539" fmla="*/ 4700942 w 12191378"/>
              <a:gd name="connsiteY1539" fmla="*/ 2608666 h 2732947"/>
              <a:gd name="connsiteX1540" fmla="*/ 4728905 w 12191378"/>
              <a:gd name="connsiteY1540" fmla="*/ 2127697 h 2732947"/>
              <a:gd name="connsiteX1541" fmla="*/ 4743198 w 12191378"/>
              <a:gd name="connsiteY1541" fmla="*/ 2137018 h 2732947"/>
              <a:gd name="connsiteX1542" fmla="*/ 4722070 w 12191378"/>
              <a:gd name="connsiteY1542" fmla="*/ 2123347 h 2732947"/>
              <a:gd name="connsiteX1543" fmla="*/ 4694107 w 12191378"/>
              <a:gd name="connsiteY1543" fmla="*/ 2608666 h 2732947"/>
              <a:gd name="connsiteX1544" fmla="*/ 4687893 w 12191378"/>
              <a:gd name="connsiteY1544" fmla="*/ 2608666 h 2732947"/>
              <a:gd name="connsiteX1545" fmla="*/ 4668629 w 12191378"/>
              <a:gd name="connsiteY1545" fmla="*/ 2087927 h 2732947"/>
              <a:gd name="connsiteX1546" fmla="*/ 4722070 w 12191378"/>
              <a:gd name="connsiteY1546" fmla="*/ 2123347 h 2732947"/>
              <a:gd name="connsiteX1547" fmla="*/ 4628237 w 12191378"/>
              <a:gd name="connsiteY1547" fmla="*/ 2061207 h 2732947"/>
              <a:gd name="connsiteX1548" fmla="*/ 4660551 w 12191378"/>
              <a:gd name="connsiteY1548" fmla="*/ 2082956 h 2732947"/>
              <a:gd name="connsiteX1549" fmla="*/ 4680436 w 12191378"/>
              <a:gd name="connsiteY1549" fmla="*/ 2608666 h 2732947"/>
              <a:gd name="connsiteX1550" fmla="*/ 4656201 w 12191378"/>
              <a:gd name="connsiteY1550" fmla="*/ 2608666 h 2732947"/>
              <a:gd name="connsiteX1551" fmla="*/ 4629480 w 12191378"/>
              <a:gd name="connsiteY1551" fmla="*/ 2071149 h 2732947"/>
              <a:gd name="connsiteX1552" fmla="*/ 4628237 w 12191378"/>
              <a:gd name="connsiteY1552" fmla="*/ 2061207 h 2732947"/>
              <a:gd name="connsiteX1553" fmla="*/ 5607575 w 12191378"/>
              <a:gd name="connsiteY1553" fmla="*/ 2719276 h 2732947"/>
              <a:gd name="connsiteX1554" fmla="*/ 4653715 w 12191378"/>
              <a:gd name="connsiteY1554" fmla="*/ 2719276 h 2732947"/>
              <a:gd name="connsiteX1555" fmla="*/ 4655580 w 12191378"/>
              <a:gd name="connsiteY1555" fmla="*/ 2650922 h 2732947"/>
              <a:gd name="connsiteX1556" fmla="*/ 5607575 w 12191378"/>
              <a:gd name="connsiteY1556" fmla="*/ 2650922 h 2732947"/>
              <a:gd name="connsiteX1557" fmla="*/ 5607575 w 12191378"/>
              <a:gd name="connsiteY1557" fmla="*/ 2719276 h 2732947"/>
              <a:gd name="connsiteX1558" fmla="*/ 5623110 w 12191378"/>
              <a:gd name="connsiteY1558" fmla="*/ 2554604 h 2732947"/>
              <a:gd name="connsiteX1559" fmla="*/ 5611924 w 12191378"/>
              <a:gd name="connsiteY1559" fmla="*/ 2554604 h 2732947"/>
              <a:gd name="connsiteX1560" fmla="*/ 5611924 w 12191378"/>
              <a:gd name="connsiteY1560" fmla="*/ 2536583 h 2732947"/>
              <a:gd name="connsiteX1561" fmla="*/ 5623110 w 12191378"/>
              <a:gd name="connsiteY1561" fmla="*/ 2539690 h 2732947"/>
              <a:gd name="connsiteX1562" fmla="*/ 5623110 w 12191378"/>
              <a:gd name="connsiteY1562" fmla="*/ 2554604 h 2732947"/>
              <a:gd name="connsiteX1563" fmla="*/ 5693329 w 12191378"/>
              <a:gd name="connsiteY1563" fmla="*/ 2565789 h 2732947"/>
              <a:gd name="connsiteX1564" fmla="*/ 5677794 w 12191378"/>
              <a:gd name="connsiteY1564" fmla="*/ 2565789 h 2732947"/>
              <a:gd name="connsiteX1565" fmla="*/ 5677794 w 12191378"/>
              <a:gd name="connsiteY1565" fmla="*/ 2552118 h 2732947"/>
              <a:gd name="connsiteX1566" fmla="*/ 5697679 w 12191378"/>
              <a:gd name="connsiteY1566" fmla="*/ 2556468 h 2732947"/>
              <a:gd name="connsiteX1567" fmla="*/ 5693329 w 12191378"/>
              <a:gd name="connsiteY1567" fmla="*/ 2565789 h 273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</a:cxnLst>
            <a:rect l="l" t="t" r="r" b="b"/>
            <a:pathLst>
              <a:path w="12191378" h="2732947">
                <a:moveTo>
                  <a:pt x="12191379" y="2696906"/>
                </a:moveTo>
                <a:lnTo>
                  <a:pt x="12191379" y="2665214"/>
                </a:lnTo>
                <a:lnTo>
                  <a:pt x="12169630" y="2665214"/>
                </a:lnTo>
                <a:lnTo>
                  <a:pt x="12169630" y="2661485"/>
                </a:lnTo>
                <a:lnTo>
                  <a:pt x="12160308" y="2661485"/>
                </a:lnTo>
                <a:lnTo>
                  <a:pt x="12146637" y="2651543"/>
                </a:lnTo>
                <a:lnTo>
                  <a:pt x="12146637" y="2588160"/>
                </a:lnTo>
                <a:lnTo>
                  <a:pt x="12149744" y="2588160"/>
                </a:lnTo>
                <a:lnTo>
                  <a:pt x="12149744" y="2582567"/>
                </a:lnTo>
                <a:lnTo>
                  <a:pt x="12136695" y="2582567"/>
                </a:lnTo>
                <a:lnTo>
                  <a:pt x="12136695" y="2558332"/>
                </a:lnTo>
                <a:lnTo>
                  <a:pt x="12136695" y="2497434"/>
                </a:lnTo>
                <a:lnTo>
                  <a:pt x="12132966" y="2497434"/>
                </a:lnTo>
                <a:lnTo>
                  <a:pt x="12132966" y="2476928"/>
                </a:lnTo>
                <a:lnTo>
                  <a:pt x="12110596" y="2479413"/>
                </a:lnTo>
                <a:lnTo>
                  <a:pt x="12110596" y="2468228"/>
                </a:lnTo>
                <a:lnTo>
                  <a:pt x="12106246" y="2468228"/>
                </a:lnTo>
                <a:lnTo>
                  <a:pt x="12106246" y="2478170"/>
                </a:lnTo>
                <a:lnTo>
                  <a:pt x="12090710" y="2482520"/>
                </a:lnTo>
                <a:lnTo>
                  <a:pt x="12090710" y="2496813"/>
                </a:lnTo>
                <a:lnTo>
                  <a:pt x="12068961" y="2496813"/>
                </a:lnTo>
                <a:lnTo>
                  <a:pt x="12068961" y="2500541"/>
                </a:lnTo>
                <a:lnTo>
                  <a:pt x="12059640" y="2503027"/>
                </a:lnTo>
                <a:lnTo>
                  <a:pt x="12059640" y="2506134"/>
                </a:lnTo>
                <a:lnTo>
                  <a:pt x="12052183" y="2506134"/>
                </a:lnTo>
                <a:lnTo>
                  <a:pt x="12052183" y="2530990"/>
                </a:lnTo>
                <a:lnTo>
                  <a:pt x="12046591" y="2527262"/>
                </a:lnTo>
                <a:lnTo>
                  <a:pt x="12026706" y="2527262"/>
                </a:lnTo>
                <a:lnTo>
                  <a:pt x="12026706" y="2615501"/>
                </a:lnTo>
                <a:lnTo>
                  <a:pt x="12022356" y="2619230"/>
                </a:lnTo>
                <a:lnTo>
                  <a:pt x="12018627" y="2619230"/>
                </a:lnTo>
                <a:lnTo>
                  <a:pt x="12018627" y="2578217"/>
                </a:lnTo>
                <a:lnTo>
                  <a:pt x="12014278" y="2578217"/>
                </a:lnTo>
                <a:lnTo>
                  <a:pt x="12014278" y="2376260"/>
                </a:lnTo>
                <a:lnTo>
                  <a:pt x="12017385" y="2376260"/>
                </a:lnTo>
                <a:lnTo>
                  <a:pt x="12017385" y="2371289"/>
                </a:lnTo>
                <a:lnTo>
                  <a:pt x="12015520" y="2371289"/>
                </a:lnTo>
                <a:lnTo>
                  <a:pt x="12015520" y="2365075"/>
                </a:lnTo>
                <a:lnTo>
                  <a:pt x="12022978" y="2358860"/>
                </a:lnTo>
                <a:lnTo>
                  <a:pt x="12022978" y="2353889"/>
                </a:lnTo>
                <a:lnTo>
                  <a:pt x="11990664" y="2353889"/>
                </a:lnTo>
                <a:lnTo>
                  <a:pt x="11990664" y="2350161"/>
                </a:lnTo>
                <a:lnTo>
                  <a:pt x="11977615" y="2343947"/>
                </a:lnTo>
                <a:lnTo>
                  <a:pt x="11972022" y="2343947"/>
                </a:lnTo>
                <a:lnTo>
                  <a:pt x="11972022" y="2353268"/>
                </a:lnTo>
                <a:lnTo>
                  <a:pt x="11935981" y="2353268"/>
                </a:lnTo>
                <a:lnTo>
                  <a:pt x="11935981" y="2360103"/>
                </a:lnTo>
                <a:lnTo>
                  <a:pt x="11918581" y="2360103"/>
                </a:lnTo>
                <a:lnTo>
                  <a:pt x="11916095" y="2362589"/>
                </a:lnTo>
                <a:lnTo>
                  <a:pt x="11917960" y="2362589"/>
                </a:lnTo>
                <a:lnTo>
                  <a:pt x="11917960" y="2401116"/>
                </a:lnTo>
                <a:lnTo>
                  <a:pt x="11905532" y="2401116"/>
                </a:lnTo>
                <a:lnTo>
                  <a:pt x="11905532" y="2421001"/>
                </a:lnTo>
                <a:lnTo>
                  <a:pt x="11901803" y="2424108"/>
                </a:lnTo>
                <a:lnTo>
                  <a:pt x="11901803" y="2427215"/>
                </a:lnTo>
                <a:lnTo>
                  <a:pt x="11905532" y="2427215"/>
                </a:lnTo>
                <a:lnTo>
                  <a:pt x="11905532" y="2439643"/>
                </a:lnTo>
                <a:lnTo>
                  <a:pt x="11897453" y="2439643"/>
                </a:lnTo>
                <a:lnTo>
                  <a:pt x="11897453" y="2444615"/>
                </a:lnTo>
                <a:lnTo>
                  <a:pt x="11886889" y="2444615"/>
                </a:lnTo>
                <a:lnTo>
                  <a:pt x="11886889" y="2446479"/>
                </a:lnTo>
                <a:lnTo>
                  <a:pt x="11870111" y="2446479"/>
                </a:lnTo>
                <a:lnTo>
                  <a:pt x="11870111" y="2486249"/>
                </a:lnTo>
                <a:lnTo>
                  <a:pt x="11865761" y="2489356"/>
                </a:lnTo>
                <a:lnTo>
                  <a:pt x="11865761" y="2546525"/>
                </a:lnTo>
                <a:lnTo>
                  <a:pt x="11842148" y="2546525"/>
                </a:lnTo>
                <a:lnTo>
                  <a:pt x="11842148" y="2543418"/>
                </a:lnTo>
                <a:lnTo>
                  <a:pt x="11848362" y="2543418"/>
                </a:lnTo>
                <a:lnTo>
                  <a:pt x="11848362" y="2537204"/>
                </a:lnTo>
                <a:lnTo>
                  <a:pt x="11842148" y="2537204"/>
                </a:lnTo>
                <a:lnTo>
                  <a:pt x="11842148" y="2533476"/>
                </a:lnTo>
                <a:lnTo>
                  <a:pt x="11848362" y="2533476"/>
                </a:lnTo>
                <a:lnTo>
                  <a:pt x="11848362" y="2526640"/>
                </a:lnTo>
                <a:lnTo>
                  <a:pt x="11842148" y="2526640"/>
                </a:lnTo>
                <a:lnTo>
                  <a:pt x="11842148" y="2522912"/>
                </a:lnTo>
                <a:lnTo>
                  <a:pt x="11848362" y="2522912"/>
                </a:lnTo>
                <a:lnTo>
                  <a:pt x="11848362" y="2516698"/>
                </a:lnTo>
                <a:lnTo>
                  <a:pt x="11842148" y="2516698"/>
                </a:lnTo>
                <a:lnTo>
                  <a:pt x="11842148" y="2512348"/>
                </a:lnTo>
                <a:lnTo>
                  <a:pt x="11848362" y="2512348"/>
                </a:lnTo>
                <a:lnTo>
                  <a:pt x="11848362" y="2506134"/>
                </a:lnTo>
                <a:lnTo>
                  <a:pt x="11842148" y="2506134"/>
                </a:lnTo>
                <a:lnTo>
                  <a:pt x="11842148" y="2502405"/>
                </a:lnTo>
                <a:lnTo>
                  <a:pt x="11848362" y="2502405"/>
                </a:lnTo>
                <a:lnTo>
                  <a:pt x="11848362" y="2496191"/>
                </a:lnTo>
                <a:lnTo>
                  <a:pt x="11842148" y="2496191"/>
                </a:lnTo>
                <a:lnTo>
                  <a:pt x="11842148" y="2492463"/>
                </a:lnTo>
                <a:lnTo>
                  <a:pt x="11848362" y="2492463"/>
                </a:lnTo>
                <a:lnTo>
                  <a:pt x="11848362" y="2486249"/>
                </a:lnTo>
                <a:lnTo>
                  <a:pt x="11842148" y="2486249"/>
                </a:lnTo>
                <a:lnTo>
                  <a:pt x="11842148" y="2481899"/>
                </a:lnTo>
                <a:lnTo>
                  <a:pt x="11848362" y="2481899"/>
                </a:lnTo>
                <a:lnTo>
                  <a:pt x="11848362" y="2475685"/>
                </a:lnTo>
                <a:lnTo>
                  <a:pt x="11842148" y="2475685"/>
                </a:lnTo>
                <a:lnTo>
                  <a:pt x="11842148" y="2471956"/>
                </a:lnTo>
                <a:lnTo>
                  <a:pt x="11848362" y="2471956"/>
                </a:lnTo>
                <a:lnTo>
                  <a:pt x="11848362" y="2465742"/>
                </a:lnTo>
                <a:lnTo>
                  <a:pt x="11842148" y="2465742"/>
                </a:lnTo>
                <a:lnTo>
                  <a:pt x="11842148" y="2462014"/>
                </a:lnTo>
                <a:lnTo>
                  <a:pt x="11848362" y="2462014"/>
                </a:lnTo>
                <a:lnTo>
                  <a:pt x="11848362" y="2455800"/>
                </a:lnTo>
                <a:lnTo>
                  <a:pt x="11842148" y="2455800"/>
                </a:lnTo>
                <a:lnTo>
                  <a:pt x="11842148" y="2452071"/>
                </a:lnTo>
                <a:lnTo>
                  <a:pt x="11848362" y="2452071"/>
                </a:lnTo>
                <a:lnTo>
                  <a:pt x="11848362" y="2445236"/>
                </a:lnTo>
                <a:lnTo>
                  <a:pt x="11842148" y="2445236"/>
                </a:lnTo>
                <a:lnTo>
                  <a:pt x="11842148" y="2441507"/>
                </a:lnTo>
                <a:lnTo>
                  <a:pt x="11848362" y="2441507"/>
                </a:lnTo>
                <a:lnTo>
                  <a:pt x="11848362" y="2435293"/>
                </a:lnTo>
                <a:lnTo>
                  <a:pt x="11842148" y="2435293"/>
                </a:lnTo>
                <a:lnTo>
                  <a:pt x="11842148" y="2431565"/>
                </a:lnTo>
                <a:lnTo>
                  <a:pt x="11848362" y="2431565"/>
                </a:lnTo>
                <a:lnTo>
                  <a:pt x="11848362" y="2425351"/>
                </a:lnTo>
                <a:lnTo>
                  <a:pt x="11842148" y="2425351"/>
                </a:lnTo>
                <a:lnTo>
                  <a:pt x="11842148" y="2382474"/>
                </a:lnTo>
                <a:lnTo>
                  <a:pt x="11850848" y="2382474"/>
                </a:lnTo>
                <a:lnTo>
                  <a:pt x="11850848" y="2376881"/>
                </a:lnTo>
                <a:lnTo>
                  <a:pt x="11832205" y="2376881"/>
                </a:lnTo>
                <a:lnTo>
                  <a:pt x="11832205" y="2355132"/>
                </a:lnTo>
                <a:lnTo>
                  <a:pt x="11834691" y="2355132"/>
                </a:lnTo>
                <a:lnTo>
                  <a:pt x="11834691" y="2351403"/>
                </a:lnTo>
                <a:lnTo>
                  <a:pt x="11832205" y="2351403"/>
                </a:lnTo>
                <a:lnTo>
                  <a:pt x="11832205" y="2345189"/>
                </a:lnTo>
                <a:lnTo>
                  <a:pt x="11838419" y="2340840"/>
                </a:lnTo>
                <a:lnTo>
                  <a:pt x="11838419" y="2335247"/>
                </a:lnTo>
                <a:lnTo>
                  <a:pt x="11796785" y="2335247"/>
                </a:lnTo>
                <a:lnTo>
                  <a:pt x="11796785" y="2332140"/>
                </a:lnTo>
                <a:lnTo>
                  <a:pt x="11798649" y="2332140"/>
                </a:lnTo>
                <a:lnTo>
                  <a:pt x="11798649" y="2327790"/>
                </a:lnTo>
                <a:lnTo>
                  <a:pt x="11782493" y="2327790"/>
                </a:lnTo>
                <a:lnTo>
                  <a:pt x="11782493" y="2321576"/>
                </a:lnTo>
                <a:lnTo>
                  <a:pt x="11713517" y="2321576"/>
                </a:lnTo>
                <a:lnTo>
                  <a:pt x="11713517" y="2299205"/>
                </a:lnTo>
                <a:lnTo>
                  <a:pt x="11688661" y="2299205"/>
                </a:lnTo>
                <a:lnTo>
                  <a:pt x="11688661" y="2304177"/>
                </a:lnTo>
                <a:lnTo>
                  <a:pt x="11685554" y="2304177"/>
                </a:lnTo>
                <a:lnTo>
                  <a:pt x="11685554" y="2259435"/>
                </a:lnTo>
                <a:lnTo>
                  <a:pt x="11688661" y="2259435"/>
                </a:lnTo>
                <a:lnTo>
                  <a:pt x="11688661" y="2248871"/>
                </a:lnTo>
                <a:lnTo>
                  <a:pt x="11652619" y="2248871"/>
                </a:lnTo>
                <a:lnTo>
                  <a:pt x="11652619" y="2259435"/>
                </a:lnTo>
                <a:lnTo>
                  <a:pt x="11642055" y="2259435"/>
                </a:lnTo>
                <a:lnTo>
                  <a:pt x="11642055" y="2253843"/>
                </a:lnTo>
                <a:lnTo>
                  <a:pt x="11626520" y="2253843"/>
                </a:lnTo>
                <a:lnTo>
                  <a:pt x="11626520" y="2247007"/>
                </a:lnTo>
                <a:lnTo>
                  <a:pt x="11628384" y="2247007"/>
                </a:lnTo>
                <a:lnTo>
                  <a:pt x="11628384" y="2243279"/>
                </a:lnTo>
                <a:lnTo>
                  <a:pt x="11600421" y="2243279"/>
                </a:lnTo>
                <a:lnTo>
                  <a:pt x="11600421" y="2217180"/>
                </a:lnTo>
                <a:lnTo>
                  <a:pt x="11591100" y="2217180"/>
                </a:lnTo>
                <a:lnTo>
                  <a:pt x="11591100" y="2186109"/>
                </a:lnTo>
                <a:lnTo>
                  <a:pt x="11589857" y="2186109"/>
                </a:lnTo>
                <a:lnTo>
                  <a:pt x="11589857" y="2217180"/>
                </a:lnTo>
                <a:lnTo>
                  <a:pt x="11583643" y="2217180"/>
                </a:lnTo>
                <a:lnTo>
                  <a:pt x="11583643" y="2250114"/>
                </a:lnTo>
                <a:lnTo>
                  <a:pt x="11530202" y="2250114"/>
                </a:lnTo>
                <a:lnTo>
                  <a:pt x="11530202" y="2226501"/>
                </a:lnTo>
                <a:lnTo>
                  <a:pt x="11522123" y="2226501"/>
                </a:lnTo>
                <a:lnTo>
                  <a:pt x="11522123" y="2200402"/>
                </a:lnTo>
                <a:lnTo>
                  <a:pt x="11520881" y="2200402"/>
                </a:lnTo>
                <a:lnTo>
                  <a:pt x="11520881" y="2226501"/>
                </a:lnTo>
                <a:lnTo>
                  <a:pt x="11514045" y="2226501"/>
                </a:lnTo>
                <a:lnTo>
                  <a:pt x="11514045" y="2249493"/>
                </a:lnTo>
                <a:lnTo>
                  <a:pt x="11482975" y="2249493"/>
                </a:lnTo>
                <a:lnTo>
                  <a:pt x="11482975" y="2253221"/>
                </a:lnTo>
                <a:lnTo>
                  <a:pt x="11487325" y="2253221"/>
                </a:lnTo>
                <a:lnTo>
                  <a:pt x="11487325" y="2258814"/>
                </a:lnTo>
                <a:lnTo>
                  <a:pt x="11480489" y="2258814"/>
                </a:lnTo>
                <a:lnTo>
                  <a:pt x="11480489" y="2335247"/>
                </a:lnTo>
                <a:lnTo>
                  <a:pt x="11468061" y="2335247"/>
                </a:lnTo>
                <a:lnTo>
                  <a:pt x="11468061" y="2298584"/>
                </a:lnTo>
                <a:lnTo>
                  <a:pt x="11466197" y="2298584"/>
                </a:lnTo>
                <a:lnTo>
                  <a:pt x="11466197" y="2334004"/>
                </a:lnTo>
                <a:lnTo>
                  <a:pt x="11433884" y="2334004"/>
                </a:lnTo>
                <a:lnTo>
                  <a:pt x="11433884" y="2268135"/>
                </a:lnTo>
                <a:lnTo>
                  <a:pt x="11374850" y="2268135"/>
                </a:lnTo>
                <a:lnTo>
                  <a:pt x="11374850" y="2276835"/>
                </a:lnTo>
                <a:lnTo>
                  <a:pt x="11367394" y="2276835"/>
                </a:lnTo>
                <a:lnTo>
                  <a:pt x="11367394" y="2270621"/>
                </a:lnTo>
                <a:lnTo>
                  <a:pt x="11360557" y="2265649"/>
                </a:lnTo>
                <a:lnTo>
                  <a:pt x="11360557" y="2258814"/>
                </a:lnTo>
                <a:lnTo>
                  <a:pt x="11328245" y="2258814"/>
                </a:lnTo>
                <a:lnTo>
                  <a:pt x="11328245" y="2261921"/>
                </a:lnTo>
                <a:lnTo>
                  <a:pt x="11285989" y="2261921"/>
                </a:lnTo>
                <a:lnTo>
                  <a:pt x="11285989" y="2245764"/>
                </a:lnTo>
                <a:lnTo>
                  <a:pt x="11279153" y="2238929"/>
                </a:lnTo>
                <a:lnTo>
                  <a:pt x="11279153" y="2198537"/>
                </a:lnTo>
                <a:lnTo>
                  <a:pt x="11277290" y="2198537"/>
                </a:lnTo>
                <a:lnTo>
                  <a:pt x="11277290" y="2239550"/>
                </a:lnTo>
                <a:lnTo>
                  <a:pt x="11268590" y="2242657"/>
                </a:lnTo>
                <a:lnTo>
                  <a:pt x="11268590" y="2266271"/>
                </a:lnTo>
                <a:lnTo>
                  <a:pt x="11234412" y="2266271"/>
                </a:lnTo>
                <a:lnTo>
                  <a:pt x="11234412" y="2247007"/>
                </a:lnTo>
                <a:lnTo>
                  <a:pt x="11226955" y="2247007"/>
                </a:lnTo>
                <a:lnTo>
                  <a:pt x="11226955" y="1822586"/>
                </a:lnTo>
                <a:lnTo>
                  <a:pt x="11217634" y="1822586"/>
                </a:lnTo>
                <a:lnTo>
                  <a:pt x="11203342" y="1831286"/>
                </a:lnTo>
                <a:lnTo>
                  <a:pt x="11167921" y="1801458"/>
                </a:lnTo>
                <a:lnTo>
                  <a:pt x="11167921" y="1794623"/>
                </a:lnTo>
                <a:lnTo>
                  <a:pt x="11161707" y="1794623"/>
                </a:lnTo>
                <a:lnTo>
                  <a:pt x="11161707" y="1801458"/>
                </a:lnTo>
                <a:lnTo>
                  <a:pt x="10865297" y="1836257"/>
                </a:lnTo>
                <a:lnTo>
                  <a:pt x="10865297" y="1844957"/>
                </a:lnTo>
                <a:lnTo>
                  <a:pt x="10883939" y="1856764"/>
                </a:lnTo>
                <a:lnTo>
                  <a:pt x="10883939" y="1989123"/>
                </a:lnTo>
                <a:lnTo>
                  <a:pt x="10862190" y="1989123"/>
                </a:lnTo>
                <a:lnTo>
                  <a:pt x="10862190" y="1980424"/>
                </a:lnTo>
                <a:lnTo>
                  <a:pt x="10851626" y="1980424"/>
                </a:lnTo>
                <a:lnTo>
                  <a:pt x="10832984" y="1980424"/>
                </a:lnTo>
                <a:lnTo>
                  <a:pt x="10832984" y="1963646"/>
                </a:lnTo>
                <a:lnTo>
                  <a:pt x="10840440" y="1963646"/>
                </a:lnTo>
                <a:lnTo>
                  <a:pt x="10840440" y="1958053"/>
                </a:lnTo>
                <a:lnTo>
                  <a:pt x="10814342" y="1948732"/>
                </a:lnTo>
                <a:lnTo>
                  <a:pt x="10814342" y="1944382"/>
                </a:lnTo>
                <a:lnTo>
                  <a:pt x="10811235" y="1944382"/>
                </a:lnTo>
                <a:lnTo>
                  <a:pt x="10811235" y="1950596"/>
                </a:lnTo>
                <a:lnTo>
                  <a:pt x="10601199" y="1963024"/>
                </a:lnTo>
                <a:lnTo>
                  <a:pt x="10601199" y="1957432"/>
                </a:lnTo>
                <a:lnTo>
                  <a:pt x="10596227" y="1957432"/>
                </a:lnTo>
                <a:lnTo>
                  <a:pt x="10587528" y="1966131"/>
                </a:lnTo>
                <a:lnTo>
                  <a:pt x="10587528" y="1974831"/>
                </a:lnTo>
                <a:lnTo>
                  <a:pt x="10611141" y="1982909"/>
                </a:lnTo>
                <a:lnTo>
                  <a:pt x="10611141" y="1992852"/>
                </a:lnTo>
                <a:lnTo>
                  <a:pt x="10600578" y="1992852"/>
                </a:lnTo>
                <a:lnTo>
                  <a:pt x="10600578" y="2260678"/>
                </a:lnTo>
                <a:lnTo>
                  <a:pt x="10580692" y="2260678"/>
                </a:lnTo>
                <a:lnTo>
                  <a:pt x="10580692" y="2296098"/>
                </a:lnTo>
                <a:lnTo>
                  <a:pt x="10544651" y="2296098"/>
                </a:lnTo>
                <a:lnTo>
                  <a:pt x="10544651" y="2267514"/>
                </a:lnTo>
                <a:lnTo>
                  <a:pt x="10538437" y="2267514"/>
                </a:lnTo>
                <a:lnTo>
                  <a:pt x="10528494" y="2285534"/>
                </a:lnTo>
                <a:lnTo>
                  <a:pt x="10520416" y="2285534"/>
                </a:lnTo>
                <a:lnTo>
                  <a:pt x="10520416" y="2291127"/>
                </a:lnTo>
                <a:lnTo>
                  <a:pt x="10513581" y="2291127"/>
                </a:lnTo>
                <a:lnTo>
                  <a:pt x="10513581" y="2005901"/>
                </a:lnTo>
                <a:lnTo>
                  <a:pt x="10511095" y="2003416"/>
                </a:lnTo>
                <a:lnTo>
                  <a:pt x="10511095" y="1968617"/>
                </a:lnTo>
                <a:lnTo>
                  <a:pt x="10493074" y="1961781"/>
                </a:lnTo>
                <a:lnTo>
                  <a:pt x="10493074" y="1957432"/>
                </a:lnTo>
                <a:lnTo>
                  <a:pt x="10486239" y="1957432"/>
                </a:lnTo>
                <a:lnTo>
                  <a:pt x="10486239" y="1961781"/>
                </a:lnTo>
                <a:lnTo>
                  <a:pt x="10454547" y="1954946"/>
                </a:lnTo>
                <a:lnTo>
                  <a:pt x="10454547" y="1945003"/>
                </a:lnTo>
                <a:lnTo>
                  <a:pt x="10443983" y="1945003"/>
                </a:lnTo>
                <a:lnTo>
                  <a:pt x="10443983" y="1955567"/>
                </a:lnTo>
                <a:lnTo>
                  <a:pt x="10391163" y="1955567"/>
                </a:lnTo>
                <a:lnTo>
                  <a:pt x="10391163" y="1947489"/>
                </a:lnTo>
                <a:lnTo>
                  <a:pt x="10385571" y="1947489"/>
                </a:lnTo>
                <a:lnTo>
                  <a:pt x="10375007" y="1967374"/>
                </a:lnTo>
                <a:lnTo>
                  <a:pt x="10375007" y="1973588"/>
                </a:lnTo>
                <a:lnTo>
                  <a:pt x="10386813" y="1982288"/>
                </a:lnTo>
                <a:lnTo>
                  <a:pt x="10386813" y="1991609"/>
                </a:lnTo>
                <a:lnTo>
                  <a:pt x="10380599" y="1991609"/>
                </a:lnTo>
                <a:lnTo>
                  <a:pt x="10380599" y="2018951"/>
                </a:lnTo>
                <a:lnTo>
                  <a:pt x="10344557" y="2018951"/>
                </a:lnTo>
                <a:lnTo>
                  <a:pt x="10344557" y="2035729"/>
                </a:lnTo>
                <a:lnTo>
                  <a:pt x="10328401" y="2035729"/>
                </a:lnTo>
                <a:cubicBezTo>
                  <a:pt x="10328401" y="2035729"/>
                  <a:pt x="10328401" y="1931954"/>
                  <a:pt x="10328401" y="1899019"/>
                </a:cubicBezTo>
                <a:cubicBezTo>
                  <a:pt x="10328401" y="1866085"/>
                  <a:pt x="10257561" y="1782816"/>
                  <a:pt x="10257561" y="1782816"/>
                </a:cubicBezTo>
                <a:lnTo>
                  <a:pt x="10093510" y="1782816"/>
                </a:lnTo>
                <a:lnTo>
                  <a:pt x="10093510" y="1877892"/>
                </a:lnTo>
                <a:lnTo>
                  <a:pt x="10056225" y="1877892"/>
                </a:lnTo>
                <a:lnTo>
                  <a:pt x="10056225" y="1854899"/>
                </a:lnTo>
                <a:lnTo>
                  <a:pt x="9973578" y="1854899"/>
                </a:lnTo>
                <a:lnTo>
                  <a:pt x="9973578" y="1866085"/>
                </a:lnTo>
                <a:lnTo>
                  <a:pt x="9958043" y="1866085"/>
                </a:lnTo>
                <a:lnTo>
                  <a:pt x="9951207" y="1872299"/>
                </a:lnTo>
                <a:lnTo>
                  <a:pt x="9892795" y="1872299"/>
                </a:lnTo>
                <a:lnTo>
                  <a:pt x="9892795" y="1723161"/>
                </a:lnTo>
                <a:lnTo>
                  <a:pt x="9884717" y="1723161"/>
                </a:lnTo>
                <a:lnTo>
                  <a:pt x="9884717" y="1731861"/>
                </a:lnTo>
                <a:lnTo>
                  <a:pt x="9871667" y="1731861"/>
                </a:lnTo>
                <a:lnTo>
                  <a:pt x="9871667" y="1703898"/>
                </a:lnTo>
                <a:lnTo>
                  <a:pt x="9876017" y="1703898"/>
                </a:lnTo>
                <a:lnTo>
                  <a:pt x="9876017" y="1682770"/>
                </a:lnTo>
                <a:lnTo>
                  <a:pt x="9862346" y="1682770"/>
                </a:lnTo>
                <a:lnTo>
                  <a:pt x="9849918" y="1698305"/>
                </a:lnTo>
                <a:lnTo>
                  <a:pt x="9799584" y="1698305"/>
                </a:lnTo>
                <a:lnTo>
                  <a:pt x="9799584" y="1690227"/>
                </a:lnTo>
                <a:lnTo>
                  <a:pt x="9757328" y="1690227"/>
                </a:lnTo>
                <a:lnTo>
                  <a:pt x="9739308" y="1710112"/>
                </a:lnTo>
                <a:lnTo>
                  <a:pt x="9723773" y="2099734"/>
                </a:lnTo>
                <a:lnTo>
                  <a:pt x="9688973" y="2099734"/>
                </a:lnTo>
                <a:lnTo>
                  <a:pt x="9688973" y="2033865"/>
                </a:lnTo>
                <a:lnTo>
                  <a:pt x="9682759" y="2028272"/>
                </a:lnTo>
                <a:lnTo>
                  <a:pt x="9682759" y="2021436"/>
                </a:lnTo>
                <a:lnTo>
                  <a:pt x="9677167" y="2021436"/>
                </a:lnTo>
                <a:lnTo>
                  <a:pt x="9677167" y="2028272"/>
                </a:lnTo>
                <a:lnTo>
                  <a:pt x="9669089" y="2028272"/>
                </a:lnTo>
                <a:lnTo>
                  <a:pt x="9669089" y="2004658"/>
                </a:lnTo>
                <a:lnTo>
                  <a:pt x="9663496" y="1998444"/>
                </a:lnTo>
                <a:lnTo>
                  <a:pt x="9656661" y="1998444"/>
                </a:lnTo>
                <a:lnTo>
                  <a:pt x="9656661" y="1984152"/>
                </a:lnTo>
                <a:lnTo>
                  <a:pt x="9652311" y="1984152"/>
                </a:lnTo>
                <a:lnTo>
                  <a:pt x="9652311" y="1997823"/>
                </a:lnTo>
                <a:lnTo>
                  <a:pt x="9619997" y="1997823"/>
                </a:lnTo>
                <a:lnTo>
                  <a:pt x="9609434" y="1990987"/>
                </a:lnTo>
                <a:lnTo>
                  <a:pt x="9609434" y="1986016"/>
                </a:lnTo>
                <a:lnTo>
                  <a:pt x="9601355" y="1986016"/>
                </a:lnTo>
                <a:lnTo>
                  <a:pt x="9601355" y="1935061"/>
                </a:lnTo>
                <a:lnTo>
                  <a:pt x="9568421" y="1935061"/>
                </a:lnTo>
                <a:lnTo>
                  <a:pt x="9568421" y="1879134"/>
                </a:lnTo>
                <a:lnTo>
                  <a:pt x="9554128" y="1879134"/>
                </a:lnTo>
                <a:lnTo>
                  <a:pt x="9554128" y="1823829"/>
                </a:lnTo>
                <a:lnTo>
                  <a:pt x="9547914" y="1823829"/>
                </a:lnTo>
                <a:lnTo>
                  <a:pt x="9547914" y="1827558"/>
                </a:lnTo>
                <a:lnTo>
                  <a:pt x="9525544" y="1827558"/>
                </a:lnTo>
                <a:lnTo>
                  <a:pt x="9525544" y="1789652"/>
                </a:lnTo>
                <a:lnTo>
                  <a:pt x="9528030" y="1787166"/>
                </a:lnTo>
                <a:lnTo>
                  <a:pt x="9528030" y="1777224"/>
                </a:lnTo>
                <a:lnTo>
                  <a:pt x="9523679" y="1774117"/>
                </a:lnTo>
                <a:lnTo>
                  <a:pt x="9523679" y="1769767"/>
                </a:lnTo>
                <a:lnTo>
                  <a:pt x="9520572" y="1766038"/>
                </a:lnTo>
                <a:lnTo>
                  <a:pt x="9520572" y="1659156"/>
                </a:lnTo>
                <a:lnTo>
                  <a:pt x="9518087" y="1655428"/>
                </a:lnTo>
                <a:lnTo>
                  <a:pt x="9515602" y="1659156"/>
                </a:lnTo>
                <a:lnTo>
                  <a:pt x="9515602" y="1765417"/>
                </a:lnTo>
                <a:lnTo>
                  <a:pt x="9512494" y="1769145"/>
                </a:lnTo>
                <a:lnTo>
                  <a:pt x="9512494" y="1773495"/>
                </a:lnTo>
                <a:lnTo>
                  <a:pt x="9508144" y="1776602"/>
                </a:lnTo>
                <a:lnTo>
                  <a:pt x="9508144" y="1786545"/>
                </a:lnTo>
                <a:lnTo>
                  <a:pt x="9510630" y="1789030"/>
                </a:lnTo>
                <a:lnTo>
                  <a:pt x="9510630" y="1826936"/>
                </a:lnTo>
                <a:lnTo>
                  <a:pt x="9488259" y="1826936"/>
                </a:lnTo>
                <a:lnTo>
                  <a:pt x="9488259" y="1823208"/>
                </a:lnTo>
                <a:lnTo>
                  <a:pt x="9482045" y="1823208"/>
                </a:lnTo>
                <a:lnTo>
                  <a:pt x="9482045" y="1878513"/>
                </a:lnTo>
                <a:lnTo>
                  <a:pt x="9467753" y="1878513"/>
                </a:lnTo>
                <a:lnTo>
                  <a:pt x="9467753" y="1934439"/>
                </a:lnTo>
                <a:lnTo>
                  <a:pt x="9434819" y="1934439"/>
                </a:lnTo>
                <a:lnTo>
                  <a:pt x="9434819" y="2033865"/>
                </a:lnTo>
                <a:lnTo>
                  <a:pt x="9432954" y="2035729"/>
                </a:lnTo>
                <a:lnTo>
                  <a:pt x="9432954" y="2085441"/>
                </a:lnTo>
                <a:lnTo>
                  <a:pt x="9406233" y="2085441"/>
                </a:lnTo>
                <a:lnTo>
                  <a:pt x="9406233" y="2103462"/>
                </a:lnTo>
                <a:lnTo>
                  <a:pt x="9367706" y="2103462"/>
                </a:lnTo>
                <a:lnTo>
                  <a:pt x="9367706" y="2082956"/>
                </a:lnTo>
                <a:lnTo>
                  <a:pt x="9347822" y="2071770"/>
                </a:lnTo>
                <a:lnTo>
                  <a:pt x="9347822" y="2067421"/>
                </a:lnTo>
                <a:lnTo>
                  <a:pt x="9337257" y="2058100"/>
                </a:lnTo>
                <a:lnTo>
                  <a:pt x="9337257" y="2043186"/>
                </a:lnTo>
                <a:lnTo>
                  <a:pt x="9332287" y="2043186"/>
                </a:lnTo>
                <a:lnTo>
                  <a:pt x="9332287" y="2088548"/>
                </a:lnTo>
                <a:lnTo>
                  <a:pt x="9314266" y="2107812"/>
                </a:lnTo>
                <a:lnTo>
                  <a:pt x="9314266" y="2121483"/>
                </a:lnTo>
                <a:lnTo>
                  <a:pt x="9304944" y="2121483"/>
                </a:lnTo>
                <a:lnTo>
                  <a:pt x="9304944" y="2069906"/>
                </a:lnTo>
                <a:lnTo>
                  <a:pt x="9299973" y="2069906"/>
                </a:lnTo>
                <a:lnTo>
                  <a:pt x="9276981" y="2056857"/>
                </a:lnTo>
                <a:cubicBezTo>
                  <a:pt x="9276981" y="2056857"/>
                  <a:pt x="9276981" y="1890320"/>
                  <a:pt x="9276981" y="1869813"/>
                </a:cubicBezTo>
                <a:cubicBezTo>
                  <a:pt x="9276981" y="1849307"/>
                  <a:pt x="9249639" y="1797730"/>
                  <a:pt x="9171963" y="1797730"/>
                </a:cubicBezTo>
                <a:cubicBezTo>
                  <a:pt x="9094287" y="1797730"/>
                  <a:pt x="9078131" y="1864221"/>
                  <a:pt x="9078131" y="1880377"/>
                </a:cubicBezTo>
                <a:cubicBezTo>
                  <a:pt x="9078131" y="1896534"/>
                  <a:pt x="9078131" y="2036350"/>
                  <a:pt x="9078131" y="2036350"/>
                </a:cubicBezTo>
                <a:lnTo>
                  <a:pt x="9058246" y="2051264"/>
                </a:lnTo>
                <a:lnTo>
                  <a:pt x="9037118" y="2051264"/>
                </a:lnTo>
                <a:lnTo>
                  <a:pt x="9030282" y="2056857"/>
                </a:lnTo>
                <a:lnTo>
                  <a:pt x="9030282" y="2061207"/>
                </a:lnTo>
                <a:lnTo>
                  <a:pt x="9021583" y="2061207"/>
                </a:lnTo>
                <a:lnTo>
                  <a:pt x="9021583" y="1973588"/>
                </a:lnTo>
                <a:lnTo>
                  <a:pt x="8998591" y="1973588"/>
                </a:lnTo>
                <a:lnTo>
                  <a:pt x="8998591" y="1910826"/>
                </a:lnTo>
                <a:lnTo>
                  <a:pt x="8996727" y="1910826"/>
                </a:lnTo>
                <a:lnTo>
                  <a:pt x="8996727" y="1972967"/>
                </a:lnTo>
                <a:lnTo>
                  <a:pt x="8902894" y="1972967"/>
                </a:lnTo>
                <a:lnTo>
                  <a:pt x="8892330" y="1986638"/>
                </a:lnTo>
                <a:lnTo>
                  <a:pt x="8851939" y="1986638"/>
                </a:lnTo>
                <a:lnTo>
                  <a:pt x="8851939" y="1981666"/>
                </a:lnTo>
                <a:lnTo>
                  <a:pt x="8842618" y="1981666"/>
                </a:lnTo>
                <a:lnTo>
                  <a:pt x="8842618" y="1994716"/>
                </a:lnTo>
                <a:lnTo>
                  <a:pt x="8771156" y="1994716"/>
                </a:lnTo>
                <a:lnTo>
                  <a:pt x="8771156" y="2000930"/>
                </a:lnTo>
                <a:lnTo>
                  <a:pt x="8753135" y="2000930"/>
                </a:lnTo>
                <a:lnTo>
                  <a:pt x="8753135" y="1982909"/>
                </a:lnTo>
                <a:lnTo>
                  <a:pt x="8737600" y="1977317"/>
                </a:lnTo>
                <a:lnTo>
                  <a:pt x="8737600" y="1957432"/>
                </a:lnTo>
                <a:lnTo>
                  <a:pt x="8687266" y="1957432"/>
                </a:lnTo>
                <a:lnTo>
                  <a:pt x="8687266" y="1964267"/>
                </a:lnTo>
                <a:lnTo>
                  <a:pt x="8658681" y="1964267"/>
                </a:lnTo>
                <a:lnTo>
                  <a:pt x="8658681" y="1954325"/>
                </a:lnTo>
                <a:lnTo>
                  <a:pt x="8625125" y="1954325"/>
                </a:lnTo>
                <a:lnTo>
                  <a:pt x="8620776" y="1945003"/>
                </a:lnTo>
                <a:lnTo>
                  <a:pt x="8592813" y="1945003"/>
                </a:lnTo>
                <a:lnTo>
                  <a:pt x="8592813" y="1954325"/>
                </a:lnTo>
                <a:lnTo>
                  <a:pt x="8569820" y="1954325"/>
                </a:lnTo>
                <a:lnTo>
                  <a:pt x="8569820" y="1946868"/>
                </a:lnTo>
                <a:lnTo>
                  <a:pt x="8544964" y="1946868"/>
                </a:lnTo>
                <a:lnTo>
                  <a:pt x="8544964" y="1938789"/>
                </a:lnTo>
                <a:lnTo>
                  <a:pt x="8551799" y="1938789"/>
                </a:lnTo>
                <a:lnTo>
                  <a:pt x="8551799" y="1933818"/>
                </a:lnTo>
                <a:lnTo>
                  <a:pt x="8535021" y="1905855"/>
                </a:lnTo>
                <a:lnTo>
                  <a:pt x="8508301" y="1905855"/>
                </a:lnTo>
                <a:lnTo>
                  <a:pt x="8508301" y="1892805"/>
                </a:lnTo>
                <a:lnTo>
                  <a:pt x="8512651" y="1892805"/>
                </a:lnTo>
                <a:lnTo>
                  <a:pt x="8512651" y="1887213"/>
                </a:lnTo>
                <a:lnTo>
                  <a:pt x="8490902" y="1887213"/>
                </a:lnTo>
                <a:lnTo>
                  <a:pt x="8490902" y="1831907"/>
                </a:lnTo>
                <a:lnTo>
                  <a:pt x="8436839" y="1831907"/>
                </a:lnTo>
                <a:lnTo>
                  <a:pt x="8436839" y="1837500"/>
                </a:lnTo>
                <a:lnTo>
                  <a:pt x="8186413" y="1837500"/>
                </a:lnTo>
                <a:lnTo>
                  <a:pt x="8186413" y="1949353"/>
                </a:lnTo>
                <a:lnTo>
                  <a:pt x="8169634" y="1949353"/>
                </a:lnTo>
                <a:lnTo>
                  <a:pt x="8165906" y="1943761"/>
                </a:lnTo>
                <a:lnTo>
                  <a:pt x="8165906" y="1880999"/>
                </a:lnTo>
                <a:lnTo>
                  <a:pt x="8150371" y="1880999"/>
                </a:lnTo>
                <a:lnTo>
                  <a:pt x="8150371" y="1860492"/>
                </a:lnTo>
                <a:lnTo>
                  <a:pt x="8142914" y="1855521"/>
                </a:lnTo>
                <a:lnTo>
                  <a:pt x="8142914" y="1835636"/>
                </a:lnTo>
                <a:lnTo>
                  <a:pt x="8147264" y="1835636"/>
                </a:lnTo>
                <a:lnTo>
                  <a:pt x="8147264" y="1814508"/>
                </a:lnTo>
                <a:lnTo>
                  <a:pt x="8016147" y="1814508"/>
                </a:lnTo>
                <a:lnTo>
                  <a:pt x="8016147" y="1841228"/>
                </a:lnTo>
                <a:lnTo>
                  <a:pt x="8021740" y="1841228"/>
                </a:lnTo>
                <a:lnTo>
                  <a:pt x="8021740" y="1854899"/>
                </a:lnTo>
                <a:lnTo>
                  <a:pt x="8013040" y="1860492"/>
                </a:lnTo>
                <a:lnTo>
                  <a:pt x="8005583" y="1860492"/>
                </a:lnTo>
                <a:lnTo>
                  <a:pt x="8005583" y="1918904"/>
                </a:lnTo>
                <a:lnTo>
                  <a:pt x="7980727" y="1926361"/>
                </a:lnTo>
                <a:lnTo>
                  <a:pt x="7980727" y="1973588"/>
                </a:lnTo>
                <a:lnTo>
                  <a:pt x="7956492" y="1975452"/>
                </a:lnTo>
                <a:lnTo>
                  <a:pt x="7956492" y="2053128"/>
                </a:lnTo>
                <a:lnTo>
                  <a:pt x="7953385" y="2057478"/>
                </a:lnTo>
                <a:lnTo>
                  <a:pt x="7953385" y="2117754"/>
                </a:lnTo>
                <a:lnTo>
                  <a:pt x="7947171" y="2117754"/>
                </a:lnTo>
                <a:lnTo>
                  <a:pt x="7947171" y="2102219"/>
                </a:lnTo>
                <a:lnTo>
                  <a:pt x="7940336" y="2102219"/>
                </a:lnTo>
                <a:lnTo>
                  <a:pt x="7940336" y="2092898"/>
                </a:lnTo>
                <a:lnTo>
                  <a:pt x="7926664" y="2092898"/>
                </a:lnTo>
                <a:lnTo>
                  <a:pt x="7926664" y="2039457"/>
                </a:lnTo>
                <a:lnTo>
                  <a:pt x="7921072" y="2039457"/>
                </a:lnTo>
                <a:lnTo>
                  <a:pt x="7921072" y="2027650"/>
                </a:lnTo>
                <a:lnTo>
                  <a:pt x="7888759" y="2027650"/>
                </a:lnTo>
                <a:lnTo>
                  <a:pt x="7888759" y="2019572"/>
                </a:lnTo>
                <a:lnTo>
                  <a:pt x="7878816" y="2003416"/>
                </a:lnTo>
                <a:lnTo>
                  <a:pt x="7803626" y="2003416"/>
                </a:lnTo>
                <a:lnTo>
                  <a:pt x="7803626" y="2023301"/>
                </a:lnTo>
                <a:lnTo>
                  <a:pt x="7760749" y="2023301"/>
                </a:lnTo>
                <a:lnTo>
                  <a:pt x="7760749" y="2004658"/>
                </a:lnTo>
                <a:lnTo>
                  <a:pt x="7743349" y="2004658"/>
                </a:lnTo>
                <a:lnTo>
                  <a:pt x="7731542" y="2018329"/>
                </a:lnTo>
                <a:lnTo>
                  <a:pt x="7731542" y="2087927"/>
                </a:lnTo>
                <a:lnTo>
                  <a:pt x="7716007" y="2087927"/>
                </a:lnTo>
                <a:lnTo>
                  <a:pt x="7702337" y="2102841"/>
                </a:lnTo>
                <a:lnTo>
                  <a:pt x="7702337" y="2179895"/>
                </a:lnTo>
                <a:lnTo>
                  <a:pt x="7637710" y="2179895"/>
                </a:lnTo>
                <a:lnTo>
                  <a:pt x="7637710" y="2169331"/>
                </a:lnTo>
                <a:lnTo>
                  <a:pt x="7629632" y="2169331"/>
                </a:lnTo>
                <a:lnTo>
                  <a:pt x="7629632" y="2174924"/>
                </a:lnTo>
                <a:lnTo>
                  <a:pt x="7608504" y="2174924"/>
                </a:lnTo>
                <a:lnTo>
                  <a:pt x="7608504" y="2235822"/>
                </a:lnTo>
                <a:lnTo>
                  <a:pt x="7589241" y="2235822"/>
                </a:lnTo>
                <a:lnTo>
                  <a:pt x="7589241" y="2264407"/>
                </a:lnTo>
                <a:lnTo>
                  <a:pt x="7578055" y="2264407"/>
                </a:lnTo>
                <a:lnTo>
                  <a:pt x="7578055" y="2269999"/>
                </a:lnTo>
                <a:lnTo>
                  <a:pt x="7547606" y="2269999"/>
                </a:lnTo>
                <a:lnTo>
                  <a:pt x="7547606" y="2340218"/>
                </a:lnTo>
                <a:cubicBezTo>
                  <a:pt x="7547606" y="2340218"/>
                  <a:pt x="7528964" y="2328412"/>
                  <a:pt x="7508458" y="2319712"/>
                </a:cubicBezTo>
                <a:cubicBezTo>
                  <a:pt x="7487951" y="2311012"/>
                  <a:pt x="7453774" y="2308526"/>
                  <a:pt x="7453774" y="2308526"/>
                </a:cubicBezTo>
                <a:lnTo>
                  <a:pt x="7453774" y="2388066"/>
                </a:lnTo>
                <a:lnTo>
                  <a:pt x="7429539" y="2388066"/>
                </a:lnTo>
                <a:lnTo>
                  <a:pt x="7429539" y="953238"/>
                </a:lnTo>
                <a:lnTo>
                  <a:pt x="7394119" y="940189"/>
                </a:lnTo>
                <a:lnTo>
                  <a:pt x="7394119" y="723939"/>
                </a:lnTo>
                <a:lnTo>
                  <a:pt x="7344407" y="723939"/>
                </a:lnTo>
                <a:lnTo>
                  <a:pt x="7179112" y="650613"/>
                </a:lnTo>
                <a:lnTo>
                  <a:pt x="7164820" y="650613"/>
                </a:lnTo>
                <a:lnTo>
                  <a:pt x="7164820" y="658070"/>
                </a:lnTo>
                <a:lnTo>
                  <a:pt x="7161092" y="658070"/>
                </a:lnTo>
                <a:lnTo>
                  <a:pt x="7164820" y="1342239"/>
                </a:lnTo>
                <a:lnTo>
                  <a:pt x="7160470" y="1342239"/>
                </a:lnTo>
                <a:lnTo>
                  <a:pt x="7159848" y="1861735"/>
                </a:lnTo>
                <a:lnTo>
                  <a:pt x="7130642" y="1861735"/>
                </a:lnTo>
                <a:lnTo>
                  <a:pt x="7130642" y="1848064"/>
                </a:lnTo>
                <a:lnTo>
                  <a:pt x="7116972" y="1848064"/>
                </a:lnTo>
                <a:lnTo>
                  <a:pt x="7116972" y="1841850"/>
                </a:lnTo>
                <a:lnTo>
                  <a:pt x="7088386" y="1841850"/>
                </a:lnTo>
                <a:lnTo>
                  <a:pt x="7088386" y="1851792"/>
                </a:lnTo>
                <a:lnTo>
                  <a:pt x="7056695" y="1851792"/>
                </a:lnTo>
                <a:lnTo>
                  <a:pt x="7056695" y="1861735"/>
                </a:lnTo>
                <a:lnTo>
                  <a:pt x="7006361" y="1861735"/>
                </a:lnTo>
                <a:cubicBezTo>
                  <a:pt x="7006361" y="1861735"/>
                  <a:pt x="6959134" y="1994095"/>
                  <a:pt x="6959134" y="2059342"/>
                </a:cubicBezTo>
                <a:cubicBezTo>
                  <a:pt x="6959134" y="2125211"/>
                  <a:pt x="6959134" y="2169331"/>
                  <a:pt x="6959134" y="2169331"/>
                </a:cubicBezTo>
                <a:lnTo>
                  <a:pt x="6950435" y="2169331"/>
                </a:lnTo>
                <a:lnTo>
                  <a:pt x="6950435" y="2222772"/>
                </a:lnTo>
                <a:lnTo>
                  <a:pt x="6921850" y="2222772"/>
                </a:lnTo>
                <a:lnTo>
                  <a:pt x="6921850" y="2209101"/>
                </a:lnTo>
                <a:lnTo>
                  <a:pt x="6890780" y="2209101"/>
                </a:lnTo>
                <a:lnTo>
                  <a:pt x="6890780" y="2202266"/>
                </a:lnTo>
                <a:lnTo>
                  <a:pt x="6883944" y="2202266"/>
                </a:lnTo>
                <a:lnTo>
                  <a:pt x="6883944" y="1883484"/>
                </a:lnTo>
                <a:lnTo>
                  <a:pt x="6875866" y="1883484"/>
                </a:lnTo>
                <a:lnTo>
                  <a:pt x="6875866" y="1846200"/>
                </a:lnTo>
                <a:lnTo>
                  <a:pt x="6879594" y="1846200"/>
                </a:lnTo>
                <a:lnTo>
                  <a:pt x="6879594" y="1505669"/>
                </a:lnTo>
                <a:lnTo>
                  <a:pt x="6862816" y="1505669"/>
                </a:lnTo>
                <a:lnTo>
                  <a:pt x="6862816" y="1495105"/>
                </a:lnTo>
                <a:lnTo>
                  <a:pt x="6878973" y="1491998"/>
                </a:lnTo>
                <a:lnTo>
                  <a:pt x="6878973" y="1481434"/>
                </a:lnTo>
                <a:lnTo>
                  <a:pt x="6862816" y="1481434"/>
                </a:lnTo>
                <a:lnTo>
                  <a:pt x="6862816" y="1470870"/>
                </a:lnTo>
                <a:lnTo>
                  <a:pt x="6867787" y="1470870"/>
                </a:lnTo>
                <a:lnTo>
                  <a:pt x="6834853" y="930246"/>
                </a:lnTo>
                <a:lnTo>
                  <a:pt x="6834853" y="919682"/>
                </a:lnTo>
                <a:lnTo>
                  <a:pt x="6828639" y="919682"/>
                </a:lnTo>
                <a:lnTo>
                  <a:pt x="6828639" y="911604"/>
                </a:lnTo>
                <a:lnTo>
                  <a:pt x="6833610" y="911604"/>
                </a:lnTo>
                <a:lnTo>
                  <a:pt x="6833610" y="902904"/>
                </a:lnTo>
                <a:lnTo>
                  <a:pt x="6828639" y="902904"/>
                </a:lnTo>
                <a:lnTo>
                  <a:pt x="6828639" y="894826"/>
                </a:lnTo>
                <a:lnTo>
                  <a:pt x="6832988" y="894826"/>
                </a:lnTo>
                <a:lnTo>
                  <a:pt x="6832988" y="888612"/>
                </a:lnTo>
                <a:lnTo>
                  <a:pt x="6828639" y="888612"/>
                </a:lnTo>
                <a:lnTo>
                  <a:pt x="6828639" y="883019"/>
                </a:lnTo>
                <a:lnTo>
                  <a:pt x="6834853" y="883019"/>
                </a:lnTo>
                <a:lnTo>
                  <a:pt x="6834853" y="855056"/>
                </a:lnTo>
                <a:lnTo>
                  <a:pt x="6823046" y="841385"/>
                </a:lnTo>
                <a:lnTo>
                  <a:pt x="6792597" y="841385"/>
                </a:lnTo>
                <a:lnTo>
                  <a:pt x="6792597" y="852570"/>
                </a:lnTo>
                <a:lnTo>
                  <a:pt x="6757177" y="852570"/>
                </a:lnTo>
                <a:lnTo>
                  <a:pt x="6757177" y="841385"/>
                </a:lnTo>
                <a:lnTo>
                  <a:pt x="6737914" y="841385"/>
                </a:lnTo>
                <a:lnTo>
                  <a:pt x="6737914" y="848842"/>
                </a:lnTo>
                <a:lnTo>
                  <a:pt x="6726107" y="848842"/>
                </a:lnTo>
                <a:lnTo>
                  <a:pt x="6726107" y="837656"/>
                </a:lnTo>
                <a:lnTo>
                  <a:pt x="6686958" y="837656"/>
                </a:lnTo>
                <a:lnTo>
                  <a:pt x="6686958" y="832685"/>
                </a:lnTo>
                <a:lnTo>
                  <a:pt x="6671423" y="832685"/>
                </a:lnTo>
                <a:lnTo>
                  <a:pt x="6671423" y="840142"/>
                </a:lnTo>
                <a:lnTo>
                  <a:pt x="6660859" y="840142"/>
                </a:lnTo>
                <a:lnTo>
                  <a:pt x="6636624" y="843871"/>
                </a:lnTo>
                <a:lnTo>
                  <a:pt x="6623575" y="843871"/>
                </a:lnTo>
                <a:lnTo>
                  <a:pt x="6623575" y="851949"/>
                </a:lnTo>
                <a:lnTo>
                  <a:pt x="6619846" y="851949"/>
                </a:lnTo>
                <a:lnTo>
                  <a:pt x="6619846" y="886126"/>
                </a:lnTo>
                <a:lnTo>
                  <a:pt x="6614875" y="889233"/>
                </a:lnTo>
                <a:lnTo>
                  <a:pt x="6614875" y="920304"/>
                </a:lnTo>
                <a:lnTo>
                  <a:pt x="6611147" y="922168"/>
                </a:lnTo>
                <a:cubicBezTo>
                  <a:pt x="6611147" y="922168"/>
                  <a:pt x="6601204" y="1053906"/>
                  <a:pt x="6597475" y="1177566"/>
                </a:cubicBezTo>
                <a:cubicBezTo>
                  <a:pt x="6593747" y="1301226"/>
                  <a:pt x="6590640" y="1469627"/>
                  <a:pt x="6590640" y="1469627"/>
                </a:cubicBezTo>
                <a:lnTo>
                  <a:pt x="6596854" y="1469627"/>
                </a:lnTo>
                <a:lnTo>
                  <a:pt x="6596854" y="1478327"/>
                </a:lnTo>
                <a:lnTo>
                  <a:pt x="6585047" y="1478327"/>
                </a:lnTo>
                <a:lnTo>
                  <a:pt x="6580697" y="1482055"/>
                </a:lnTo>
                <a:lnTo>
                  <a:pt x="6580697" y="1491376"/>
                </a:lnTo>
                <a:lnTo>
                  <a:pt x="6585047" y="1493862"/>
                </a:lnTo>
                <a:lnTo>
                  <a:pt x="6593126" y="1493862"/>
                </a:lnTo>
                <a:lnTo>
                  <a:pt x="6593126" y="1501940"/>
                </a:lnTo>
                <a:lnTo>
                  <a:pt x="6586912" y="1501940"/>
                </a:lnTo>
                <a:cubicBezTo>
                  <a:pt x="6586912" y="1501940"/>
                  <a:pt x="6586290" y="1610687"/>
                  <a:pt x="6586290" y="1685877"/>
                </a:cubicBezTo>
                <a:cubicBezTo>
                  <a:pt x="6586290" y="1761067"/>
                  <a:pt x="6585669" y="1848064"/>
                  <a:pt x="6585669" y="1848064"/>
                </a:cubicBezTo>
                <a:lnTo>
                  <a:pt x="6590019" y="1848064"/>
                </a:lnTo>
                <a:lnTo>
                  <a:pt x="6590019" y="1860492"/>
                </a:lnTo>
                <a:lnTo>
                  <a:pt x="6580697" y="1860492"/>
                </a:lnTo>
                <a:lnTo>
                  <a:pt x="6580697" y="1871677"/>
                </a:lnTo>
                <a:lnTo>
                  <a:pt x="6586912" y="1871677"/>
                </a:lnTo>
                <a:lnTo>
                  <a:pt x="6586912" y="1882241"/>
                </a:lnTo>
                <a:lnTo>
                  <a:pt x="6578833" y="1882241"/>
                </a:lnTo>
                <a:lnTo>
                  <a:pt x="6578833" y="2253221"/>
                </a:lnTo>
                <a:lnTo>
                  <a:pt x="6517314" y="2253221"/>
                </a:lnTo>
                <a:lnTo>
                  <a:pt x="6517314" y="2233336"/>
                </a:lnTo>
                <a:lnTo>
                  <a:pt x="6507993" y="2233336"/>
                </a:lnTo>
                <a:lnTo>
                  <a:pt x="6501779" y="2239550"/>
                </a:lnTo>
                <a:lnTo>
                  <a:pt x="6501779" y="2344568"/>
                </a:lnTo>
                <a:lnTo>
                  <a:pt x="6494943" y="2358239"/>
                </a:lnTo>
                <a:lnTo>
                  <a:pt x="6494943" y="2403602"/>
                </a:lnTo>
                <a:lnTo>
                  <a:pt x="6483758" y="2403602"/>
                </a:lnTo>
                <a:lnTo>
                  <a:pt x="6483758" y="2094141"/>
                </a:lnTo>
                <a:lnTo>
                  <a:pt x="6474437" y="2094141"/>
                </a:lnTo>
                <a:cubicBezTo>
                  <a:pt x="6474437" y="2094141"/>
                  <a:pt x="6479408" y="2030136"/>
                  <a:pt x="6452067" y="2030136"/>
                </a:cubicBezTo>
                <a:cubicBezTo>
                  <a:pt x="6432181" y="2030136"/>
                  <a:pt x="6421618" y="2037593"/>
                  <a:pt x="6421618" y="2037593"/>
                </a:cubicBezTo>
                <a:lnTo>
                  <a:pt x="6399868" y="2032000"/>
                </a:lnTo>
                <a:lnTo>
                  <a:pt x="6399868" y="1974210"/>
                </a:lnTo>
                <a:lnTo>
                  <a:pt x="6386197" y="1974210"/>
                </a:lnTo>
                <a:lnTo>
                  <a:pt x="6378119" y="1982909"/>
                </a:lnTo>
                <a:lnTo>
                  <a:pt x="6361341" y="1964267"/>
                </a:lnTo>
                <a:lnTo>
                  <a:pt x="6353263" y="1818236"/>
                </a:lnTo>
                <a:lnTo>
                  <a:pt x="6310386" y="1818236"/>
                </a:lnTo>
                <a:lnTo>
                  <a:pt x="6310386" y="1777224"/>
                </a:lnTo>
                <a:lnTo>
                  <a:pt x="6306036" y="1777224"/>
                </a:lnTo>
                <a:lnTo>
                  <a:pt x="6306036" y="1789030"/>
                </a:lnTo>
                <a:lnTo>
                  <a:pt x="6296715" y="1789030"/>
                </a:lnTo>
                <a:lnTo>
                  <a:pt x="6296715" y="1780952"/>
                </a:lnTo>
                <a:lnTo>
                  <a:pt x="6289258" y="1780952"/>
                </a:lnTo>
                <a:lnTo>
                  <a:pt x="6289258" y="1787166"/>
                </a:lnTo>
                <a:lnTo>
                  <a:pt x="6220903" y="1787166"/>
                </a:lnTo>
                <a:lnTo>
                  <a:pt x="6220903" y="1736832"/>
                </a:lnTo>
                <a:lnTo>
                  <a:pt x="6214068" y="1736832"/>
                </a:lnTo>
                <a:lnTo>
                  <a:pt x="6214068" y="1785302"/>
                </a:lnTo>
                <a:lnTo>
                  <a:pt x="6174297" y="1785302"/>
                </a:lnTo>
                <a:lnTo>
                  <a:pt x="6174297" y="1777845"/>
                </a:lnTo>
                <a:lnTo>
                  <a:pt x="6167462" y="1777845"/>
                </a:lnTo>
                <a:lnTo>
                  <a:pt x="6167462" y="1785302"/>
                </a:lnTo>
                <a:lnTo>
                  <a:pt x="6140120" y="1793380"/>
                </a:lnTo>
                <a:lnTo>
                  <a:pt x="6140120" y="1785302"/>
                </a:lnTo>
                <a:lnTo>
                  <a:pt x="6133285" y="1785302"/>
                </a:lnTo>
                <a:lnTo>
                  <a:pt x="6133285" y="1818236"/>
                </a:lnTo>
                <a:lnTo>
                  <a:pt x="6121478" y="1818236"/>
                </a:lnTo>
                <a:lnTo>
                  <a:pt x="6121478" y="1811401"/>
                </a:lnTo>
                <a:lnTo>
                  <a:pt x="6085436" y="1831286"/>
                </a:lnTo>
                <a:lnTo>
                  <a:pt x="6080465" y="2032000"/>
                </a:lnTo>
                <a:lnTo>
                  <a:pt x="6094757" y="2032000"/>
                </a:lnTo>
                <a:lnTo>
                  <a:pt x="6094757" y="2040079"/>
                </a:lnTo>
                <a:lnTo>
                  <a:pt x="6080465" y="2040079"/>
                </a:lnTo>
                <a:lnTo>
                  <a:pt x="6069280" y="2232093"/>
                </a:lnTo>
                <a:lnTo>
                  <a:pt x="6082951" y="2232093"/>
                </a:lnTo>
                <a:lnTo>
                  <a:pt x="6082951" y="2243279"/>
                </a:lnTo>
                <a:lnTo>
                  <a:pt x="6069280" y="2243279"/>
                </a:lnTo>
                <a:lnTo>
                  <a:pt x="6069280" y="2476306"/>
                </a:lnTo>
                <a:lnTo>
                  <a:pt x="6027646" y="2476306"/>
                </a:lnTo>
                <a:lnTo>
                  <a:pt x="6027646" y="2489356"/>
                </a:lnTo>
                <a:lnTo>
                  <a:pt x="6022053" y="2489356"/>
                </a:lnTo>
                <a:lnTo>
                  <a:pt x="6022053" y="2507998"/>
                </a:lnTo>
                <a:lnTo>
                  <a:pt x="6000303" y="2507998"/>
                </a:lnTo>
                <a:lnTo>
                  <a:pt x="6000303" y="2061828"/>
                </a:lnTo>
                <a:lnTo>
                  <a:pt x="5967991" y="2061828"/>
                </a:lnTo>
                <a:lnTo>
                  <a:pt x="5967991" y="2050021"/>
                </a:lnTo>
                <a:lnTo>
                  <a:pt x="5958670" y="2050021"/>
                </a:lnTo>
                <a:lnTo>
                  <a:pt x="5958670" y="2054992"/>
                </a:lnTo>
                <a:lnTo>
                  <a:pt x="5946241" y="2054992"/>
                </a:lnTo>
                <a:lnTo>
                  <a:pt x="5946241" y="1970481"/>
                </a:lnTo>
                <a:lnTo>
                  <a:pt x="5939406" y="1970481"/>
                </a:lnTo>
                <a:lnTo>
                  <a:pt x="5939406" y="1974831"/>
                </a:lnTo>
                <a:lnTo>
                  <a:pt x="5927599" y="1974831"/>
                </a:lnTo>
                <a:lnTo>
                  <a:pt x="5927599" y="1970481"/>
                </a:lnTo>
                <a:lnTo>
                  <a:pt x="5915792" y="1970481"/>
                </a:lnTo>
                <a:lnTo>
                  <a:pt x="5915792" y="1981666"/>
                </a:lnTo>
                <a:lnTo>
                  <a:pt x="5880372" y="1981666"/>
                </a:lnTo>
                <a:cubicBezTo>
                  <a:pt x="5880372" y="1981666"/>
                  <a:pt x="5867323" y="1999066"/>
                  <a:pt x="5853652" y="2072392"/>
                </a:cubicBezTo>
                <a:lnTo>
                  <a:pt x="5836874" y="2072392"/>
                </a:lnTo>
                <a:lnTo>
                  <a:pt x="5836874" y="2066178"/>
                </a:lnTo>
                <a:lnTo>
                  <a:pt x="5828795" y="2066178"/>
                </a:lnTo>
                <a:lnTo>
                  <a:pt x="5828795" y="2074256"/>
                </a:lnTo>
                <a:lnTo>
                  <a:pt x="5820096" y="2074256"/>
                </a:lnTo>
                <a:cubicBezTo>
                  <a:pt x="5820096" y="2074256"/>
                  <a:pt x="5775976" y="2224015"/>
                  <a:pt x="5760441" y="2348296"/>
                </a:cubicBezTo>
                <a:cubicBezTo>
                  <a:pt x="5744905" y="2472578"/>
                  <a:pt x="5746770" y="2489356"/>
                  <a:pt x="5746770" y="2489356"/>
                </a:cubicBezTo>
                <a:lnTo>
                  <a:pt x="5714456" y="2489356"/>
                </a:lnTo>
                <a:lnTo>
                  <a:pt x="5714456" y="2499920"/>
                </a:lnTo>
                <a:lnTo>
                  <a:pt x="5700786" y="2499920"/>
                </a:lnTo>
                <a:lnTo>
                  <a:pt x="5700786" y="2544040"/>
                </a:lnTo>
                <a:cubicBezTo>
                  <a:pt x="5431716" y="2486870"/>
                  <a:pt x="5165754" y="2362589"/>
                  <a:pt x="4980575" y="2261299"/>
                </a:cubicBezTo>
                <a:cubicBezTo>
                  <a:pt x="4814038" y="2170574"/>
                  <a:pt x="4684786" y="2084198"/>
                  <a:pt x="4625752" y="2043186"/>
                </a:cubicBezTo>
                <a:cubicBezTo>
                  <a:pt x="4608974" y="1895291"/>
                  <a:pt x="4573554" y="1882863"/>
                  <a:pt x="4573554" y="1882863"/>
                </a:cubicBezTo>
                <a:lnTo>
                  <a:pt x="4562990" y="1882863"/>
                </a:lnTo>
                <a:lnTo>
                  <a:pt x="4561126" y="1882863"/>
                </a:lnTo>
                <a:lnTo>
                  <a:pt x="4554912" y="1882863"/>
                </a:lnTo>
                <a:cubicBezTo>
                  <a:pt x="4554912" y="1882863"/>
                  <a:pt x="4539376" y="1880377"/>
                  <a:pt x="4522598" y="1936925"/>
                </a:cubicBezTo>
                <a:cubicBezTo>
                  <a:pt x="4513899" y="1967374"/>
                  <a:pt x="4507063" y="2010873"/>
                  <a:pt x="4502713" y="2050643"/>
                </a:cubicBezTo>
                <a:cubicBezTo>
                  <a:pt x="4439330" y="2094141"/>
                  <a:pt x="4316291" y="2174924"/>
                  <a:pt x="4160939" y="2259435"/>
                </a:cubicBezTo>
                <a:cubicBezTo>
                  <a:pt x="3952768" y="2372531"/>
                  <a:pt x="3643929" y="2515455"/>
                  <a:pt x="3343168" y="2559575"/>
                </a:cubicBezTo>
                <a:lnTo>
                  <a:pt x="3343168" y="2559575"/>
                </a:lnTo>
                <a:lnTo>
                  <a:pt x="3333847" y="2559575"/>
                </a:lnTo>
                <a:lnTo>
                  <a:pt x="3333847" y="2518562"/>
                </a:lnTo>
                <a:lnTo>
                  <a:pt x="3317069" y="2518562"/>
                </a:lnTo>
                <a:lnTo>
                  <a:pt x="3317069" y="2562682"/>
                </a:lnTo>
                <a:lnTo>
                  <a:pt x="3282271" y="2562682"/>
                </a:lnTo>
                <a:lnTo>
                  <a:pt x="3271707" y="2572003"/>
                </a:lnTo>
                <a:lnTo>
                  <a:pt x="3271707" y="2581324"/>
                </a:lnTo>
                <a:lnTo>
                  <a:pt x="3241257" y="2581324"/>
                </a:lnTo>
                <a:lnTo>
                  <a:pt x="3241257" y="2625444"/>
                </a:lnTo>
                <a:lnTo>
                  <a:pt x="3210809" y="2625444"/>
                </a:lnTo>
                <a:lnTo>
                  <a:pt x="3210809" y="2569517"/>
                </a:lnTo>
                <a:lnTo>
                  <a:pt x="3199002" y="2569517"/>
                </a:lnTo>
                <a:lnTo>
                  <a:pt x="3199002" y="2611773"/>
                </a:lnTo>
                <a:lnTo>
                  <a:pt x="3169174" y="2611773"/>
                </a:lnTo>
                <a:lnTo>
                  <a:pt x="3169174" y="2591888"/>
                </a:lnTo>
                <a:lnTo>
                  <a:pt x="3158610" y="2591888"/>
                </a:lnTo>
                <a:lnTo>
                  <a:pt x="3158610" y="2569517"/>
                </a:lnTo>
                <a:lnTo>
                  <a:pt x="3070992" y="2569517"/>
                </a:lnTo>
                <a:lnTo>
                  <a:pt x="3072235" y="2472578"/>
                </a:lnTo>
                <a:lnTo>
                  <a:pt x="3034329" y="2472578"/>
                </a:lnTo>
                <a:lnTo>
                  <a:pt x="3034329" y="2484385"/>
                </a:lnTo>
                <a:lnTo>
                  <a:pt x="3016308" y="2484385"/>
                </a:lnTo>
                <a:lnTo>
                  <a:pt x="3016308" y="2460771"/>
                </a:lnTo>
                <a:lnTo>
                  <a:pt x="2996423" y="2460771"/>
                </a:lnTo>
                <a:lnTo>
                  <a:pt x="2996423" y="2482520"/>
                </a:lnTo>
                <a:lnTo>
                  <a:pt x="2891406" y="2482520"/>
                </a:lnTo>
                <a:cubicBezTo>
                  <a:pt x="2890784" y="2471335"/>
                  <a:pt x="2889541" y="2460771"/>
                  <a:pt x="2888920" y="2449586"/>
                </a:cubicBezTo>
                <a:cubicBezTo>
                  <a:pt x="2870278" y="2204130"/>
                  <a:pt x="2852257" y="2016465"/>
                  <a:pt x="2842314" y="1724404"/>
                </a:cubicBezTo>
                <a:cubicBezTo>
                  <a:pt x="2832372" y="1432964"/>
                  <a:pt x="2844800" y="1214229"/>
                  <a:pt x="2860335" y="981201"/>
                </a:cubicBezTo>
                <a:cubicBezTo>
                  <a:pt x="2875870" y="748174"/>
                  <a:pt x="2901348" y="648127"/>
                  <a:pt x="2883949" y="629485"/>
                </a:cubicBezTo>
                <a:cubicBezTo>
                  <a:pt x="2868414" y="613329"/>
                  <a:pt x="2828644" y="586608"/>
                  <a:pt x="2781417" y="574801"/>
                </a:cubicBezTo>
                <a:lnTo>
                  <a:pt x="2777067" y="535653"/>
                </a:lnTo>
                <a:lnTo>
                  <a:pt x="2772717" y="535653"/>
                </a:lnTo>
                <a:lnTo>
                  <a:pt x="2773960" y="451763"/>
                </a:lnTo>
                <a:lnTo>
                  <a:pt x="2776445" y="444927"/>
                </a:lnTo>
                <a:lnTo>
                  <a:pt x="2776445" y="431256"/>
                </a:lnTo>
                <a:lnTo>
                  <a:pt x="2772717" y="431256"/>
                </a:lnTo>
                <a:lnTo>
                  <a:pt x="2772717" y="334938"/>
                </a:lnTo>
                <a:lnTo>
                  <a:pt x="2776445" y="334938"/>
                </a:lnTo>
                <a:lnTo>
                  <a:pt x="2776445" y="329346"/>
                </a:lnTo>
                <a:lnTo>
                  <a:pt x="2770231" y="320025"/>
                </a:lnTo>
                <a:lnTo>
                  <a:pt x="2770231" y="250427"/>
                </a:lnTo>
                <a:lnTo>
                  <a:pt x="2773338" y="250427"/>
                </a:lnTo>
                <a:lnTo>
                  <a:pt x="2773338" y="237377"/>
                </a:lnTo>
                <a:lnTo>
                  <a:pt x="2766503" y="237377"/>
                </a:lnTo>
                <a:lnTo>
                  <a:pt x="2766503" y="147273"/>
                </a:lnTo>
                <a:lnTo>
                  <a:pt x="2770853" y="145409"/>
                </a:lnTo>
                <a:lnTo>
                  <a:pt x="2770853" y="128010"/>
                </a:lnTo>
                <a:lnTo>
                  <a:pt x="2766503" y="128010"/>
                </a:lnTo>
                <a:lnTo>
                  <a:pt x="2766503" y="85754"/>
                </a:lnTo>
                <a:lnTo>
                  <a:pt x="2768989" y="83269"/>
                </a:lnTo>
                <a:lnTo>
                  <a:pt x="2768989" y="72083"/>
                </a:lnTo>
                <a:lnTo>
                  <a:pt x="2765260" y="72083"/>
                </a:lnTo>
                <a:lnTo>
                  <a:pt x="2765260" y="46606"/>
                </a:lnTo>
                <a:lnTo>
                  <a:pt x="2767124" y="44120"/>
                </a:lnTo>
                <a:lnTo>
                  <a:pt x="2767124" y="34177"/>
                </a:lnTo>
                <a:lnTo>
                  <a:pt x="2762774" y="31070"/>
                </a:lnTo>
                <a:lnTo>
                  <a:pt x="2762774" y="4350"/>
                </a:lnTo>
                <a:lnTo>
                  <a:pt x="2759046" y="0"/>
                </a:lnTo>
                <a:lnTo>
                  <a:pt x="2755318" y="4350"/>
                </a:lnTo>
                <a:lnTo>
                  <a:pt x="2755318" y="31070"/>
                </a:lnTo>
                <a:lnTo>
                  <a:pt x="2750968" y="34177"/>
                </a:lnTo>
                <a:lnTo>
                  <a:pt x="2750968" y="44120"/>
                </a:lnTo>
                <a:lnTo>
                  <a:pt x="2753453" y="46606"/>
                </a:lnTo>
                <a:lnTo>
                  <a:pt x="2753453" y="72083"/>
                </a:lnTo>
                <a:lnTo>
                  <a:pt x="2749103" y="72083"/>
                </a:lnTo>
                <a:lnTo>
                  <a:pt x="2749103" y="83269"/>
                </a:lnTo>
                <a:lnTo>
                  <a:pt x="2751589" y="85754"/>
                </a:lnTo>
                <a:lnTo>
                  <a:pt x="2751589" y="128010"/>
                </a:lnTo>
                <a:lnTo>
                  <a:pt x="2747239" y="128010"/>
                </a:lnTo>
                <a:lnTo>
                  <a:pt x="2747239" y="145409"/>
                </a:lnTo>
                <a:lnTo>
                  <a:pt x="2751589" y="147273"/>
                </a:lnTo>
                <a:lnTo>
                  <a:pt x="2751589" y="237377"/>
                </a:lnTo>
                <a:lnTo>
                  <a:pt x="2744754" y="237377"/>
                </a:lnTo>
                <a:lnTo>
                  <a:pt x="2744754" y="250427"/>
                </a:lnTo>
                <a:lnTo>
                  <a:pt x="2747861" y="250427"/>
                </a:lnTo>
                <a:lnTo>
                  <a:pt x="2747861" y="320025"/>
                </a:lnTo>
                <a:lnTo>
                  <a:pt x="2741647" y="329346"/>
                </a:lnTo>
                <a:lnTo>
                  <a:pt x="2741647" y="334938"/>
                </a:lnTo>
                <a:lnTo>
                  <a:pt x="2745375" y="334938"/>
                </a:lnTo>
                <a:lnTo>
                  <a:pt x="2745375" y="430014"/>
                </a:lnTo>
                <a:lnTo>
                  <a:pt x="2741647" y="430014"/>
                </a:lnTo>
                <a:lnTo>
                  <a:pt x="2741647" y="443684"/>
                </a:lnTo>
                <a:lnTo>
                  <a:pt x="2744132" y="450520"/>
                </a:lnTo>
                <a:lnTo>
                  <a:pt x="2745375" y="534410"/>
                </a:lnTo>
                <a:lnTo>
                  <a:pt x="2741025" y="534410"/>
                </a:lnTo>
                <a:lnTo>
                  <a:pt x="2737297" y="567344"/>
                </a:lnTo>
                <a:cubicBezTo>
                  <a:pt x="2715548" y="565480"/>
                  <a:pt x="2681992" y="564859"/>
                  <a:pt x="2662107" y="572316"/>
                </a:cubicBezTo>
                <a:cubicBezTo>
                  <a:pt x="2630415" y="584122"/>
                  <a:pt x="2627308" y="604007"/>
                  <a:pt x="2629172" y="612707"/>
                </a:cubicBezTo>
                <a:cubicBezTo>
                  <a:pt x="2630415" y="621407"/>
                  <a:pt x="2658999" y="999844"/>
                  <a:pt x="2661485" y="1221064"/>
                </a:cubicBezTo>
                <a:cubicBezTo>
                  <a:pt x="2664592" y="1442907"/>
                  <a:pt x="2652785" y="1771631"/>
                  <a:pt x="2634765" y="1986016"/>
                </a:cubicBezTo>
                <a:cubicBezTo>
                  <a:pt x="2626686" y="2079227"/>
                  <a:pt x="2607423" y="2260057"/>
                  <a:pt x="2588159" y="2434672"/>
                </a:cubicBezTo>
                <a:lnTo>
                  <a:pt x="2563924" y="2434672"/>
                </a:lnTo>
                <a:lnTo>
                  <a:pt x="2563924" y="2438400"/>
                </a:lnTo>
                <a:lnTo>
                  <a:pt x="2488734" y="2438400"/>
                </a:lnTo>
                <a:lnTo>
                  <a:pt x="2479413" y="2444615"/>
                </a:lnTo>
                <a:lnTo>
                  <a:pt x="2479413" y="2537826"/>
                </a:lnTo>
                <a:lnTo>
                  <a:pt x="2465742" y="2537826"/>
                </a:lnTo>
                <a:lnTo>
                  <a:pt x="2434050" y="2560196"/>
                </a:lnTo>
                <a:lnTo>
                  <a:pt x="2410437" y="2560196"/>
                </a:lnTo>
                <a:lnTo>
                  <a:pt x="2410437" y="2573246"/>
                </a:lnTo>
                <a:lnTo>
                  <a:pt x="2401116" y="2573246"/>
                </a:lnTo>
                <a:lnTo>
                  <a:pt x="2401116" y="2567653"/>
                </a:lnTo>
                <a:lnTo>
                  <a:pt x="2381231" y="2567653"/>
                </a:lnTo>
                <a:lnTo>
                  <a:pt x="2381231" y="2379988"/>
                </a:lnTo>
                <a:lnTo>
                  <a:pt x="2378124" y="2379988"/>
                </a:lnTo>
                <a:lnTo>
                  <a:pt x="2378124" y="2372531"/>
                </a:lnTo>
                <a:lnTo>
                  <a:pt x="2381852" y="2372531"/>
                </a:lnTo>
                <a:lnTo>
                  <a:pt x="2381852" y="2358860"/>
                </a:lnTo>
                <a:lnTo>
                  <a:pt x="2378124" y="2358860"/>
                </a:lnTo>
                <a:lnTo>
                  <a:pt x="2378124" y="2350161"/>
                </a:lnTo>
                <a:lnTo>
                  <a:pt x="2297341" y="2350161"/>
                </a:lnTo>
                <a:lnTo>
                  <a:pt x="2277456" y="2309769"/>
                </a:lnTo>
                <a:lnTo>
                  <a:pt x="2268135" y="2309769"/>
                </a:lnTo>
                <a:lnTo>
                  <a:pt x="2268135" y="2329033"/>
                </a:lnTo>
                <a:lnTo>
                  <a:pt x="2210344" y="2329033"/>
                </a:lnTo>
                <a:lnTo>
                  <a:pt x="2181759" y="2285534"/>
                </a:lnTo>
                <a:lnTo>
                  <a:pt x="2172438" y="2285534"/>
                </a:lnTo>
                <a:lnTo>
                  <a:pt x="2172438" y="2304177"/>
                </a:lnTo>
                <a:lnTo>
                  <a:pt x="2110919" y="2304177"/>
                </a:lnTo>
                <a:lnTo>
                  <a:pt x="2110919" y="2313498"/>
                </a:lnTo>
                <a:lnTo>
                  <a:pt x="2104083" y="2313498"/>
                </a:lnTo>
                <a:lnTo>
                  <a:pt x="2082955" y="2277456"/>
                </a:lnTo>
                <a:lnTo>
                  <a:pt x="2082955" y="2259435"/>
                </a:lnTo>
                <a:lnTo>
                  <a:pt x="2071770" y="2259435"/>
                </a:lnTo>
                <a:lnTo>
                  <a:pt x="2071770" y="2278078"/>
                </a:lnTo>
                <a:lnTo>
                  <a:pt x="2021436" y="2312255"/>
                </a:lnTo>
                <a:lnTo>
                  <a:pt x="2010872" y="2312255"/>
                </a:lnTo>
                <a:lnTo>
                  <a:pt x="2010872" y="2353889"/>
                </a:lnTo>
                <a:lnTo>
                  <a:pt x="2004037" y="2353889"/>
                </a:lnTo>
                <a:lnTo>
                  <a:pt x="2004037" y="2227744"/>
                </a:lnTo>
                <a:lnTo>
                  <a:pt x="2005901" y="2225879"/>
                </a:lnTo>
                <a:lnTo>
                  <a:pt x="2005901" y="2218422"/>
                </a:lnTo>
                <a:lnTo>
                  <a:pt x="2004037" y="2216558"/>
                </a:lnTo>
                <a:lnTo>
                  <a:pt x="2001551" y="2216558"/>
                </a:lnTo>
                <a:lnTo>
                  <a:pt x="2001551" y="2196052"/>
                </a:lnTo>
                <a:lnTo>
                  <a:pt x="2002794" y="2196052"/>
                </a:lnTo>
                <a:lnTo>
                  <a:pt x="2002794" y="2191081"/>
                </a:lnTo>
                <a:lnTo>
                  <a:pt x="2001551" y="2191081"/>
                </a:lnTo>
                <a:cubicBezTo>
                  <a:pt x="2001551" y="2183002"/>
                  <a:pt x="1991609" y="2179895"/>
                  <a:pt x="1991609" y="2179895"/>
                </a:cubicBezTo>
                <a:lnTo>
                  <a:pt x="1991609" y="2177410"/>
                </a:lnTo>
                <a:lnTo>
                  <a:pt x="1989123" y="2175545"/>
                </a:lnTo>
                <a:lnTo>
                  <a:pt x="1989123" y="2156282"/>
                </a:lnTo>
                <a:lnTo>
                  <a:pt x="1986016" y="2153175"/>
                </a:lnTo>
                <a:lnTo>
                  <a:pt x="1982909" y="2156282"/>
                </a:lnTo>
                <a:lnTo>
                  <a:pt x="1982909" y="2176788"/>
                </a:lnTo>
                <a:lnTo>
                  <a:pt x="1980423" y="2178652"/>
                </a:lnTo>
                <a:lnTo>
                  <a:pt x="1980423" y="2181138"/>
                </a:lnTo>
                <a:cubicBezTo>
                  <a:pt x="1980423" y="2181138"/>
                  <a:pt x="1970481" y="2184245"/>
                  <a:pt x="1970481" y="2192323"/>
                </a:cubicBezTo>
                <a:lnTo>
                  <a:pt x="1969859" y="2192323"/>
                </a:lnTo>
                <a:lnTo>
                  <a:pt x="1969859" y="2197295"/>
                </a:lnTo>
                <a:lnTo>
                  <a:pt x="1971102" y="2197295"/>
                </a:lnTo>
                <a:lnTo>
                  <a:pt x="1971102" y="2198537"/>
                </a:lnTo>
                <a:lnTo>
                  <a:pt x="1941275" y="2198537"/>
                </a:lnTo>
                <a:lnTo>
                  <a:pt x="1941275" y="2204130"/>
                </a:lnTo>
                <a:lnTo>
                  <a:pt x="1927604" y="2204130"/>
                </a:lnTo>
                <a:lnTo>
                  <a:pt x="1927604" y="2198537"/>
                </a:lnTo>
                <a:lnTo>
                  <a:pt x="1924497" y="2198537"/>
                </a:lnTo>
                <a:lnTo>
                  <a:pt x="1924497" y="2204130"/>
                </a:lnTo>
                <a:lnTo>
                  <a:pt x="1914554" y="2204130"/>
                </a:lnTo>
                <a:lnTo>
                  <a:pt x="1914554" y="2202266"/>
                </a:lnTo>
                <a:lnTo>
                  <a:pt x="1914554" y="2185488"/>
                </a:lnTo>
                <a:lnTo>
                  <a:pt x="1912069" y="2185488"/>
                </a:lnTo>
                <a:lnTo>
                  <a:pt x="1912069" y="2187974"/>
                </a:lnTo>
                <a:lnTo>
                  <a:pt x="1908340" y="2187974"/>
                </a:lnTo>
                <a:lnTo>
                  <a:pt x="1908340" y="2161253"/>
                </a:lnTo>
                <a:lnTo>
                  <a:pt x="1903369" y="2161253"/>
                </a:lnTo>
                <a:lnTo>
                  <a:pt x="1903369" y="2165603"/>
                </a:lnTo>
                <a:lnTo>
                  <a:pt x="1882862" y="2165603"/>
                </a:lnTo>
                <a:lnTo>
                  <a:pt x="1880998" y="2163739"/>
                </a:lnTo>
                <a:lnTo>
                  <a:pt x="1877270" y="2163739"/>
                </a:lnTo>
                <a:lnTo>
                  <a:pt x="1877270" y="2156903"/>
                </a:lnTo>
                <a:lnTo>
                  <a:pt x="1881620" y="2153796"/>
                </a:lnTo>
                <a:lnTo>
                  <a:pt x="1881620" y="2141368"/>
                </a:lnTo>
                <a:lnTo>
                  <a:pt x="1877891" y="2141368"/>
                </a:lnTo>
                <a:cubicBezTo>
                  <a:pt x="1877891" y="2111540"/>
                  <a:pt x="1841850" y="2101598"/>
                  <a:pt x="1841850" y="2101598"/>
                </a:cubicBezTo>
                <a:lnTo>
                  <a:pt x="1841850" y="2091655"/>
                </a:lnTo>
                <a:lnTo>
                  <a:pt x="1842471" y="2089791"/>
                </a:lnTo>
                <a:lnTo>
                  <a:pt x="1842471" y="2073013"/>
                </a:lnTo>
                <a:lnTo>
                  <a:pt x="1838121" y="2068663"/>
                </a:lnTo>
                <a:lnTo>
                  <a:pt x="1833771" y="2073013"/>
                </a:lnTo>
                <a:lnTo>
                  <a:pt x="1833771" y="2089791"/>
                </a:lnTo>
                <a:lnTo>
                  <a:pt x="1834393" y="2091655"/>
                </a:lnTo>
                <a:lnTo>
                  <a:pt x="1834393" y="2101598"/>
                </a:lnTo>
                <a:cubicBezTo>
                  <a:pt x="1834393" y="2101598"/>
                  <a:pt x="1798351" y="2110919"/>
                  <a:pt x="1798351" y="2141368"/>
                </a:cubicBezTo>
                <a:lnTo>
                  <a:pt x="1794623" y="2141368"/>
                </a:lnTo>
                <a:lnTo>
                  <a:pt x="1794623" y="2144475"/>
                </a:lnTo>
                <a:lnTo>
                  <a:pt x="1789651" y="2144475"/>
                </a:lnTo>
                <a:lnTo>
                  <a:pt x="1789651" y="2141990"/>
                </a:lnTo>
                <a:lnTo>
                  <a:pt x="1779709" y="2141990"/>
                </a:lnTo>
                <a:lnTo>
                  <a:pt x="1779709" y="2147582"/>
                </a:lnTo>
                <a:lnTo>
                  <a:pt x="1775980" y="2147582"/>
                </a:lnTo>
                <a:lnTo>
                  <a:pt x="1775980" y="2145097"/>
                </a:lnTo>
                <a:lnTo>
                  <a:pt x="1775980" y="2125211"/>
                </a:lnTo>
                <a:lnTo>
                  <a:pt x="1772873" y="2125211"/>
                </a:lnTo>
                <a:lnTo>
                  <a:pt x="1772873" y="2128318"/>
                </a:lnTo>
                <a:lnTo>
                  <a:pt x="1767902" y="2128318"/>
                </a:lnTo>
                <a:lnTo>
                  <a:pt x="1767902" y="2097248"/>
                </a:lnTo>
                <a:lnTo>
                  <a:pt x="1762310" y="2097248"/>
                </a:lnTo>
                <a:lnTo>
                  <a:pt x="1762310" y="2101598"/>
                </a:lnTo>
                <a:lnTo>
                  <a:pt x="1730618" y="2101598"/>
                </a:lnTo>
                <a:lnTo>
                  <a:pt x="1730618" y="2091034"/>
                </a:lnTo>
                <a:lnTo>
                  <a:pt x="1735589" y="2087306"/>
                </a:lnTo>
                <a:lnTo>
                  <a:pt x="1735589" y="2072392"/>
                </a:lnTo>
                <a:lnTo>
                  <a:pt x="1731239" y="2072392"/>
                </a:lnTo>
                <a:cubicBezTo>
                  <a:pt x="1731239" y="2036972"/>
                  <a:pt x="1688362" y="2025786"/>
                  <a:pt x="1688362" y="2025786"/>
                </a:cubicBezTo>
                <a:lnTo>
                  <a:pt x="1688362" y="2013980"/>
                </a:lnTo>
                <a:lnTo>
                  <a:pt x="1689605" y="2012115"/>
                </a:lnTo>
                <a:lnTo>
                  <a:pt x="1689605" y="1992230"/>
                </a:lnTo>
                <a:lnTo>
                  <a:pt x="1684634" y="1987259"/>
                </a:lnTo>
                <a:lnTo>
                  <a:pt x="1679662" y="1992230"/>
                </a:lnTo>
                <a:lnTo>
                  <a:pt x="1679662" y="2012115"/>
                </a:lnTo>
                <a:lnTo>
                  <a:pt x="1680905" y="2013980"/>
                </a:lnTo>
                <a:lnTo>
                  <a:pt x="1680905" y="2025786"/>
                </a:lnTo>
                <a:cubicBezTo>
                  <a:pt x="1680905" y="2025786"/>
                  <a:pt x="1638028" y="2036972"/>
                  <a:pt x="1638028" y="2072392"/>
                </a:cubicBezTo>
                <a:lnTo>
                  <a:pt x="1634300" y="2072392"/>
                </a:lnTo>
                <a:lnTo>
                  <a:pt x="1634300" y="2087306"/>
                </a:lnTo>
                <a:lnTo>
                  <a:pt x="1639271" y="2091034"/>
                </a:lnTo>
                <a:lnTo>
                  <a:pt x="1639271" y="2101598"/>
                </a:lnTo>
                <a:lnTo>
                  <a:pt x="1607579" y="2101598"/>
                </a:lnTo>
                <a:lnTo>
                  <a:pt x="1607579" y="2097248"/>
                </a:lnTo>
                <a:lnTo>
                  <a:pt x="1601987" y="2097248"/>
                </a:lnTo>
                <a:lnTo>
                  <a:pt x="1601987" y="2128318"/>
                </a:lnTo>
                <a:lnTo>
                  <a:pt x="1597015" y="2128318"/>
                </a:lnTo>
                <a:lnTo>
                  <a:pt x="1597015" y="2125211"/>
                </a:lnTo>
                <a:lnTo>
                  <a:pt x="1593908" y="2125211"/>
                </a:lnTo>
                <a:lnTo>
                  <a:pt x="1593908" y="2145097"/>
                </a:lnTo>
                <a:lnTo>
                  <a:pt x="1593908" y="2162496"/>
                </a:lnTo>
                <a:lnTo>
                  <a:pt x="1582723" y="2162496"/>
                </a:lnTo>
                <a:lnTo>
                  <a:pt x="1582723" y="2128940"/>
                </a:lnTo>
                <a:lnTo>
                  <a:pt x="1583966" y="2128940"/>
                </a:lnTo>
                <a:lnTo>
                  <a:pt x="1583966" y="2123969"/>
                </a:lnTo>
                <a:lnTo>
                  <a:pt x="1582723" y="2123969"/>
                </a:lnTo>
                <a:cubicBezTo>
                  <a:pt x="1582723" y="2115269"/>
                  <a:pt x="1572159" y="2112162"/>
                  <a:pt x="1572159" y="2112162"/>
                </a:cubicBezTo>
                <a:lnTo>
                  <a:pt x="1572159" y="2106569"/>
                </a:lnTo>
                <a:lnTo>
                  <a:pt x="1569673" y="2104705"/>
                </a:lnTo>
                <a:lnTo>
                  <a:pt x="1569673" y="2082334"/>
                </a:lnTo>
                <a:lnTo>
                  <a:pt x="1566566" y="2079227"/>
                </a:lnTo>
                <a:lnTo>
                  <a:pt x="1563459" y="2082334"/>
                </a:lnTo>
                <a:lnTo>
                  <a:pt x="1563459" y="2104705"/>
                </a:lnTo>
                <a:lnTo>
                  <a:pt x="1560974" y="2106569"/>
                </a:lnTo>
                <a:lnTo>
                  <a:pt x="1560974" y="2109676"/>
                </a:lnTo>
                <a:cubicBezTo>
                  <a:pt x="1560974" y="2109676"/>
                  <a:pt x="1550410" y="2112783"/>
                  <a:pt x="1550410" y="2121483"/>
                </a:cubicBezTo>
                <a:lnTo>
                  <a:pt x="1549167" y="2121483"/>
                </a:lnTo>
                <a:lnTo>
                  <a:pt x="1549167" y="2126454"/>
                </a:lnTo>
                <a:lnTo>
                  <a:pt x="1550410" y="2126454"/>
                </a:lnTo>
                <a:lnTo>
                  <a:pt x="1550410" y="2146961"/>
                </a:lnTo>
                <a:lnTo>
                  <a:pt x="1539846" y="2146961"/>
                </a:lnTo>
                <a:lnTo>
                  <a:pt x="1533632" y="2161874"/>
                </a:lnTo>
                <a:lnTo>
                  <a:pt x="1521825" y="2161874"/>
                </a:lnTo>
                <a:lnTo>
                  <a:pt x="1521825" y="2145718"/>
                </a:lnTo>
                <a:lnTo>
                  <a:pt x="1523068" y="2145718"/>
                </a:lnTo>
                <a:lnTo>
                  <a:pt x="1523068" y="2140747"/>
                </a:lnTo>
                <a:lnTo>
                  <a:pt x="1521825" y="2140747"/>
                </a:lnTo>
                <a:cubicBezTo>
                  <a:pt x="1521825" y="2132047"/>
                  <a:pt x="1511261" y="2128940"/>
                  <a:pt x="1511261" y="2128940"/>
                </a:cubicBezTo>
                <a:lnTo>
                  <a:pt x="1511261" y="2125833"/>
                </a:lnTo>
                <a:lnTo>
                  <a:pt x="1508776" y="2123969"/>
                </a:lnTo>
                <a:lnTo>
                  <a:pt x="1508776" y="2101598"/>
                </a:lnTo>
                <a:lnTo>
                  <a:pt x="1505669" y="2097870"/>
                </a:lnTo>
                <a:lnTo>
                  <a:pt x="1502562" y="2101598"/>
                </a:lnTo>
                <a:lnTo>
                  <a:pt x="1502562" y="2123969"/>
                </a:lnTo>
                <a:lnTo>
                  <a:pt x="1500076" y="2125833"/>
                </a:lnTo>
                <a:lnTo>
                  <a:pt x="1500076" y="2128940"/>
                </a:lnTo>
                <a:cubicBezTo>
                  <a:pt x="1500076" y="2128940"/>
                  <a:pt x="1489512" y="2132047"/>
                  <a:pt x="1489512" y="2140747"/>
                </a:cubicBezTo>
                <a:lnTo>
                  <a:pt x="1488269" y="2140747"/>
                </a:lnTo>
                <a:lnTo>
                  <a:pt x="1488269" y="2145718"/>
                </a:lnTo>
                <a:lnTo>
                  <a:pt x="1489512" y="2145718"/>
                </a:lnTo>
                <a:lnTo>
                  <a:pt x="1489512" y="2161874"/>
                </a:lnTo>
                <a:lnTo>
                  <a:pt x="1487026" y="2164360"/>
                </a:lnTo>
                <a:lnTo>
                  <a:pt x="1487026" y="2173060"/>
                </a:lnTo>
                <a:lnTo>
                  <a:pt x="1489512" y="2174924"/>
                </a:lnTo>
                <a:lnTo>
                  <a:pt x="1489512" y="2192323"/>
                </a:lnTo>
                <a:lnTo>
                  <a:pt x="1489512" y="2394281"/>
                </a:lnTo>
                <a:lnTo>
                  <a:pt x="1472734" y="2394281"/>
                </a:lnTo>
                <a:lnTo>
                  <a:pt x="1472734" y="2294855"/>
                </a:lnTo>
                <a:lnTo>
                  <a:pt x="1475841" y="2294855"/>
                </a:lnTo>
                <a:lnTo>
                  <a:pt x="1475841" y="2284913"/>
                </a:lnTo>
                <a:lnTo>
                  <a:pt x="1472734" y="2284913"/>
                </a:lnTo>
                <a:lnTo>
                  <a:pt x="1472734" y="2253221"/>
                </a:lnTo>
                <a:lnTo>
                  <a:pt x="1465898" y="2248250"/>
                </a:lnTo>
                <a:lnTo>
                  <a:pt x="1465898" y="2238929"/>
                </a:lnTo>
                <a:lnTo>
                  <a:pt x="1459063" y="2238929"/>
                </a:lnTo>
                <a:lnTo>
                  <a:pt x="1459063" y="2255707"/>
                </a:lnTo>
                <a:lnTo>
                  <a:pt x="1454092" y="2255707"/>
                </a:lnTo>
                <a:lnTo>
                  <a:pt x="1454092" y="2247629"/>
                </a:lnTo>
                <a:lnTo>
                  <a:pt x="1446013" y="2247629"/>
                </a:lnTo>
                <a:lnTo>
                  <a:pt x="1446013" y="2224637"/>
                </a:lnTo>
                <a:lnTo>
                  <a:pt x="1442906" y="2224637"/>
                </a:lnTo>
                <a:lnTo>
                  <a:pt x="1442906" y="2233958"/>
                </a:lnTo>
                <a:lnTo>
                  <a:pt x="1437314" y="2237686"/>
                </a:lnTo>
                <a:lnTo>
                  <a:pt x="1437314" y="2247007"/>
                </a:lnTo>
                <a:lnTo>
                  <a:pt x="1425507" y="2247007"/>
                </a:lnTo>
                <a:lnTo>
                  <a:pt x="1425507" y="2141990"/>
                </a:lnTo>
                <a:lnTo>
                  <a:pt x="1429236" y="2141990"/>
                </a:lnTo>
                <a:lnTo>
                  <a:pt x="1429236" y="2136397"/>
                </a:lnTo>
                <a:lnTo>
                  <a:pt x="1426129" y="2136397"/>
                </a:lnTo>
                <a:lnTo>
                  <a:pt x="1426129" y="2130804"/>
                </a:lnTo>
                <a:lnTo>
                  <a:pt x="1423021" y="2128318"/>
                </a:lnTo>
                <a:lnTo>
                  <a:pt x="1423021" y="2105326"/>
                </a:lnTo>
                <a:lnTo>
                  <a:pt x="1424264" y="2105326"/>
                </a:lnTo>
                <a:lnTo>
                  <a:pt x="1424264" y="2100355"/>
                </a:lnTo>
                <a:lnTo>
                  <a:pt x="1423021" y="2100355"/>
                </a:lnTo>
                <a:cubicBezTo>
                  <a:pt x="1423021" y="2091655"/>
                  <a:pt x="1412458" y="2088548"/>
                  <a:pt x="1412458" y="2088548"/>
                </a:cubicBezTo>
                <a:lnTo>
                  <a:pt x="1412458" y="2085441"/>
                </a:lnTo>
                <a:lnTo>
                  <a:pt x="1409972" y="2083577"/>
                </a:lnTo>
                <a:lnTo>
                  <a:pt x="1409972" y="2061207"/>
                </a:lnTo>
                <a:lnTo>
                  <a:pt x="1406865" y="2057478"/>
                </a:lnTo>
                <a:lnTo>
                  <a:pt x="1403758" y="2061207"/>
                </a:lnTo>
                <a:lnTo>
                  <a:pt x="1403758" y="2083577"/>
                </a:lnTo>
                <a:lnTo>
                  <a:pt x="1401272" y="2085441"/>
                </a:lnTo>
                <a:lnTo>
                  <a:pt x="1401272" y="2088548"/>
                </a:lnTo>
                <a:cubicBezTo>
                  <a:pt x="1401272" y="2088548"/>
                  <a:pt x="1390708" y="2091655"/>
                  <a:pt x="1390708" y="2100355"/>
                </a:cubicBezTo>
                <a:lnTo>
                  <a:pt x="1389466" y="2100355"/>
                </a:lnTo>
                <a:lnTo>
                  <a:pt x="1389466" y="2105326"/>
                </a:lnTo>
                <a:lnTo>
                  <a:pt x="1390708" y="2105326"/>
                </a:lnTo>
                <a:lnTo>
                  <a:pt x="1390708" y="2121483"/>
                </a:lnTo>
                <a:lnTo>
                  <a:pt x="1375173" y="2121483"/>
                </a:lnTo>
                <a:lnTo>
                  <a:pt x="1375173" y="2094141"/>
                </a:lnTo>
                <a:lnTo>
                  <a:pt x="1376416" y="2094141"/>
                </a:lnTo>
                <a:lnTo>
                  <a:pt x="1376416" y="2089170"/>
                </a:lnTo>
                <a:lnTo>
                  <a:pt x="1375173" y="2089170"/>
                </a:lnTo>
                <a:cubicBezTo>
                  <a:pt x="1375173" y="2080470"/>
                  <a:pt x="1364609" y="2077363"/>
                  <a:pt x="1364609" y="2077363"/>
                </a:cubicBezTo>
                <a:lnTo>
                  <a:pt x="1364609" y="2074256"/>
                </a:lnTo>
                <a:lnTo>
                  <a:pt x="1362124" y="2072392"/>
                </a:lnTo>
                <a:lnTo>
                  <a:pt x="1362124" y="2050021"/>
                </a:lnTo>
                <a:lnTo>
                  <a:pt x="1359017" y="2046914"/>
                </a:lnTo>
                <a:lnTo>
                  <a:pt x="1355910" y="2050021"/>
                </a:lnTo>
                <a:lnTo>
                  <a:pt x="1355910" y="2064935"/>
                </a:lnTo>
                <a:lnTo>
                  <a:pt x="1355910" y="2072392"/>
                </a:lnTo>
                <a:lnTo>
                  <a:pt x="1355288" y="2073013"/>
                </a:lnTo>
                <a:lnTo>
                  <a:pt x="1316761" y="2073013"/>
                </a:lnTo>
                <a:lnTo>
                  <a:pt x="1311790" y="2073013"/>
                </a:lnTo>
                <a:lnTo>
                  <a:pt x="1311790" y="2050021"/>
                </a:lnTo>
                <a:lnTo>
                  <a:pt x="1314897" y="2050021"/>
                </a:lnTo>
                <a:lnTo>
                  <a:pt x="1314897" y="2035729"/>
                </a:lnTo>
                <a:lnTo>
                  <a:pt x="1311168" y="2035729"/>
                </a:lnTo>
                <a:cubicBezTo>
                  <a:pt x="1311168" y="2001551"/>
                  <a:pt x="1272641" y="1987259"/>
                  <a:pt x="1272641" y="1987259"/>
                </a:cubicBezTo>
                <a:lnTo>
                  <a:pt x="1272641" y="1965510"/>
                </a:lnTo>
                <a:lnTo>
                  <a:pt x="1273884" y="1963646"/>
                </a:lnTo>
                <a:lnTo>
                  <a:pt x="1273884" y="1961160"/>
                </a:lnTo>
                <a:lnTo>
                  <a:pt x="1272020" y="1961160"/>
                </a:lnTo>
                <a:lnTo>
                  <a:pt x="1272020" y="1958674"/>
                </a:lnTo>
                <a:lnTo>
                  <a:pt x="1265806" y="1956189"/>
                </a:lnTo>
                <a:lnTo>
                  <a:pt x="1265806" y="1913312"/>
                </a:lnTo>
                <a:lnTo>
                  <a:pt x="1264563" y="1911447"/>
                </a:lnTo>
                <a:lnTo>
                  <a:pt x="1263320" y="1913312"/>
                </a:lnTo>
                <a:lnTo>
                  <a:pt x="1263320" y="1956189"/>
                </a:lnTo>
                <a:lnTo>
                  <a:pt x="1256484" y="1958674"/>
                </a:lnTo>
                <a:lnTo>
                  <a:pt x="1256484" y="1961160"/>
                </a:lnTo>
                <a:lnTo>
                  <a:pt x="1254620" y="1961160"/>
                </a:lnTo>
                <a:lnTo>
                  <a:pt x="1254620" y="1963646"/>
                </a:lnTo>
                <a:lnTo>
                  <a:pt x="1255863" y="1965510"/>
                </a:lnTo>
                <a:lnTo>
                  <a:pt x="1255863" y="1987259"/>
                </a:lnTo>
                <a:cubicBezTo>
                  <a:pt x="1255863" y="1987259"/>
                  <a:pt x="1217957" y="2001551"/>
                  <a:pt x="1217957" y="2035729"/>
                </a:cubicBezTo>
                <a:lnTo>
                  <a:pt x="1214229" y="2035729"/>
                </a:lnTo>
                <a:lnTo>
                  <a:pt x="1214229" y="2050021"/>
                </a:lnTo>
                <a:lnTo>
                  <a:pt x="1217336" y="2050021"/>
                </a:lnTo>
                <a:lnTo>
                  <a:pt x="1217336" y="2073013"/>
                </a:lnTo>
                <a:lnTo>
                  <a:pt x="1212365" y="2073013"/>
                </a:lnTo>
                <a:lnTo>
                  <a:pt x="1205529" y="2073013"/>
                </a:lnTo>
                <a:lnTo>
                  <a:pt x="1204908" y="2072392"/>
                </a:lnTo>
                <a:lnTo>
                  <a:pt x="1204908" y="2050021"/>
                </a:lnTo>
                <a:lnTo>
                  <a:pt x="1201801" y="2046914"/>
                </a:lnTo>
                <a:lnTo>
                  <a:pt x="1198694" y="2050021"/>
                </a:lnTo>
                <a:lnTo>
                  <a:pt x="1198694" y="2072392"/>
                </a:lnTo>
                <a:lnTo>
                  <a:pt x="1198072" y="2073013"/>
                </a:lnTo>
                <a:lnTo>
                  <a:pt x="1174459" y="2073013"/>
                </a:lnTo>
                <a:lnTo>
                  <a:pt x="1174459" y="2065556"/>
                </a:lnTo>
                <a:lnTo>
                  <a:pt x="1169488" y="2065556"/>
                </a:lnTo>
                <a:lnTo>
                  <a:pt x="1169488" y="2082956"/>
                </a:lnTo>
                <a:lnTo>
                  <a:pt x="1164516" y="2088548"/>
                </a:lnTo>
                <a:lnTo>
                  <a:pt x="1164516" y="2096627"/>
                </a:lnTo>
                <a:lnTo>
                  <a:pt x="1167623" y="2096627"/>
                </a:lnTo>
                <a:lnTo>
                  <a:pt x="1167623" y="2122104"/>
                </a:lnTo>
                <a:lnTo>
                  <a:pt x="1153331" y="2122104"/>
                </a:lnTo>
                <a:lnTo>
                  <a:pt x="1153331" y="2105948"/>
                </a:lnTo>
                <a:lnTo>
                  <a:pt x="1154574" y="2105948"/>
                </a:lnTo>
                <a:lnTo>
                  <a:pt x="1154574" y="2100977"/>
                </a:lnTo>
                <a:lnTo>
                  <a:pt x="1153331" y="2100977"/>
                </a:lnTo>
                <a:cubicBezTo>
                  <a:pt x="1153331" y="2092277"/>
                  <a:pt x="1142767" y="2089170"/>
                  <a:pt x="1142767" y="2089170"/>
                </a:cubicBezTo>
                <a:lnTo>
                  <a:pt x="1142767" y="2086063"/>
                </a:lnTo>
                <a:lnTo>
                  <a:pt x="1140281" y="2084198"/>
                </a:lnTo>
                <a:lnTo>
                  <a:pt x="1140281" y="2061828"/>
                </a:lnTo>
                <a:lnTo>
                  <a:pt x="1137174" y="2058100"/>
                </a:lnTo>
                <a:lnTo>
                  <a:pt x="1134067" y="2061828"/>
                </a:lnTo>
                <a:lnTo>
                  <a:pt x="1134067" y="2084198"/>
                </a:lnTo>
                <a:lnTo>
                  <a:pt x="1131582" y="2086063"/>
                </a:lnTo>
                <a:lnTo>
                  <a:pt x="1131582" y="2089170"/>
                </a:lnTo>
                <a:cubicBezTo>
                  <a:pt x="1131582" y="2089170"/>
                  <a:pt x="1121018" y="2092277"/>
                  <a:pt x="1121018" y="2100977"/>
                </a:cubicBezTo>
                <a:lnTo>
                  <a:pt x="1119775" y="2100977"/>
                </a:lnTo>
                <a:lnTo>
                  <a:pt x="1119775" y="2105948"/>
                </a:lnTo>
                <a:lnTo>
                  <a:pt x="1121018" y="2105948"/>
                </a:lnTo>
                <a:lnTo>
                  <a:pt x="1121018" y="2122104"/>
                </a:lnTo>
                <a:lnTo>
                  <a:pt x="1110454" y="2122104"/>
                </a:lnTo>
                <a:lnTo>
                  <a:pt x="1110454" y="2126454"/>
                </a:lnTo>
                <a:lnTo>
                  <a:pt x="1104861" y="2131426"/>
                </a:lnTo>
                <a:lnTo>
                  <a:pt x="1104861" y="2137018"/>
                </a:lnTo>
                <a:lnTo>
                  <a:pt x="1101754" y="2137018"/>
                </a:lnTo>
                <a:lnTo>
                  <a:pt x="1101754" y="2142611"/>
                </a:lnTo>
                <a:lnTo>
                  <a:pt x="1106104" y="2142611"/>
                </a:lnTo>
                <a:lnTo>
                  <a:pt x="1106104" y="2265028"/>
                </a:lnTo>
                <a:lnTo>
                  <a:pt x="1099269" y="2265028"/>
                </a:lnTo>
                <a:lnTo>
                  <a:pt x="1099269" y="2277456"/>
                </a:lnTo>
                <a:lnTo>
                  <a:pt x="1093676" y="2291127"/>
                </a:lnTo>
                <a:lnTo>
                  <a:pt x="1093676" y="2296720"/>
                </a:lnTo>
                <a:lnTo>
                  <a:pt x="1066955" y="2296720"/>
                </a:lnTo>
                <a:lnTo>
                  <a:pt x="1066955" y="2288641"/>
                </a:lnTo>
                <a:lnTo>
                  <a:pt x="1071305" y="2288641"/>
                </a:lnTo>
                <a:lnTo>
                  <a:pt x="1071305" y="2281806"/>
                </a:lnTo>
                <a:lnTo>
                  <a:pt x="1061363" y="2276213"/>
                </a:lnTo>
                <a:lnTo>
                  <a:pt x="1061363" y="2260678"/>
                </a:lnTo>
                <a:lnTo>
                  <a:pt x="1057013" y="2248250"/>
                </a:lnTo>
                <a:lnTo>
                  <a:pt x="1050177" y="2248250"/>
                </a:lnTo>
                <a:lnTo>
                  <a:pt x="1050177" y="2255707"/>
                </a:lnTo>
                <a:lnTo>
                  <a:pt x="1045828" y="2255707"/>
                </a:lnTo>
                <a:lnTo>
                  <a:pt x="1045828" y="2272485"/>
                </a:lnTo>
                <a:lnTo>
                  <a:pt x="1027807" y="2256950"/>
                </a:lnTo>
                <a:lnTo>
                  <a:pt x="1027807" y="2242657"/>
                </a:lnTo>
                <a:lnTo>
                  <a:pt x="1019107" y="2242657"/>
                </a:lnTo>
                <a:lnTo>
                  <a:pt x="1019107" y="2237686"/>
                </a:lnTo>
                <a:lnTo>
                  <a:pt x="1006057" y="2237686"/>
                </a:lnTo>
                <a:lnTo>
                  <a:pt x="1006057" y="2187352"/>
                </a:lnTo>
                <a:lnTo>
                  <a:pt x="1011029" y="2187352"/>
                </a:lnTo>
                <a:lnTo>
                  <a:pt x="1011029" y="2156282"/>
                </a:lnTo>
                <a:lnTo>
                  <a:pt x="1009786" y="2156282"/>
                </a:lnTo>
                <a:lnTo>
                  <a:pt x="1009786" y="2145097"/>
                </a:lnTo>
                <a:lnTo>
                  <a:pt x="1009786" y="2112783"/>
                </a:lnTo>
                <a:lnTo>
                  <a:pt x="1011029" y="2112783"/>
                </a:lnTo>
                <a:lnTo>
                  <a:pt x="1011029" y="2107812"/>
                </a:lnTo>
                <a:lnTo>
                  <a:pt x="1009786" y="2107812"/>
                </a:lnTo>
                <a:cubicBezTo>
                  <a:pt x="1009786" y="2099112"/>
                  <a:pt x="999222" y="2096005"/>
                  <a:pt x="999222" y="2096005"/>
                </a:cubicBezTo>
                <a:lnTo>
                  <a:pt x="999222" y="2093520"/>
                </a:lnTo>
                <a:lnTo>
                  <a:pt x="996736" y="2091655"/>
                </a:lnTo>
                <a:lnTo>
                  <a:pt x="996736" y="2069285"/>
                </a:lnTo>
                <a:lnTo>
                  <a:pt x="993629" y="2066178"/>
                </a:lnTo>
                <a:lnTo>
                  <a:pt x="990522" y="2069285"/>
                </a:lnTo>
                <a:lnTo>
                  <a:pt x="990522" y="2084820"/>
                </a:lnTo>
                <a:cubicBezTo>
                  <a:pt x="987415" y="2080470"/>
                  <a:pt x="981823" y="2079227"/>
                  <a:pt x="981823" y="2079227"/>
                </a:cubicBezTo>
                <a:lnTo>
                  <a:pt x="981823" y="2075499"/>
                </a:lnTo>
                <a:lnTo>
                  <a:pt x="979337" y="2073635"/>
                </a:lnTo>
                <a:lnTo>
                  <a:pt x="979337" y="2051264"/>
                </a:lnTo>
                <a:lnTo>
                  <a:pt x="976230" y="2048157"/>
                </a:lnTo>
                <a:lnTo>
                  <a:pt x="973123" y="2051264"/>
                </a:lnTo>
                <a:lnTo>
                  <a:pt x="973123" y="2073635"/>
                </a:lnTo>
                <a:lnTo>
                  <a:pt x="970637" y="2075499"/>
                </a:lnTo>
                <a:lnTo>
                  <a:pt x="970637" y="2077984"/>
                </a:lnTo>
                <a:cubicBezTo>
                  <a:pt x="970637" y="2077984"/>
                  <a:pt x="960073" y="2081091"/>
                  <a:pt x="960073" y="2089791"/>
                </a:cubicBezTo>
                <a:lnTo>
                  <a:pt x="958831" y="2089791"/>
                </a:lnTo>
                <a:lnTo>
                  <a:pt x="958831" y="2094762"/>
                </a:lnTo>
                <a:lnTo>
                  <a:pt x="960073" y="2094762"/>
                </a:lnTo>
                <a:lnTo>
                  <a:pt x="960073" y="2114026"/>
                </a:lnTo>
                <a:lnTo>
                  <a:pt x="929625" y="2114026"/>
                </a:lnTo>
                <a:lnTo>
                  <a:pt x="929625" y="2088548"/>
                </a:lnTo>
                <a:lnTo>
                  <a:pt x="932732" y="2088548"/>
                </a:lnTo>
                <a:lnTo>
                  <a:pt x="932732" y="2080470"/>
                </a:lnTo>
                <a:lnTo>
                  <a:pt x="927760" y="2074877"/>
                </a:lnTo>
                <a:lnTo>
                  <a:pt x="927760" y="2057478"/>
                </a:lnTo>
                <a:lnTo>
                  <a:pt x="922789" y="2057478"/>
                </a:lnTo>
                <a:lnTo>
                  <a:pt x="922789" y="2064935"/>
                </a:lnTo>
                <a:lnTo>
                  <a:pt x="883640" y="2064935"/>
                </a:lnTo>
                <a:lnTo>
                  <a:pt x="878669" y="2064935"/>
                </a:lnTo>
                <a:lnTo>
                  <a:pt x="878669" y="2042564"/>
                </a:lnTo>
                <a:lnTo>
                  <a:pt x="881776" y="2042564"/>
                </a:lnTo>
                <a:lnTo>
                  <a:pt x="881776" y="2028272"/>
                </a:lnTo>
                <a:lnTo>
                  <a:pt x="878048" y="2028272"/>
                </a:lnTo>
                <a:cubicBezTo>
                  <a:pt x="878048" y="1994095"/>
                  <a:pt x="840142" y="1979802"/>
                  <a:pt x="840142" y="1979802"/>
                </a:cubicBezTo>
                <a:lnTo>
                  <a:pt x="840142" y="1958053"/>
                </a:lnTo>
                <a:lnTo>
                  <a:pt x="841385" y="1956189"/>
                </a:lnTo>
                <a:lnTo>
                  <a:pt x="841385" y="1953703"/>
                </a:lnTo>
                <a:lnTo>
                  <a:pt x="839521" y="1953703"/>
                </a:lnTo>
                <a:lnTo>
                  <a:pt x="839521" y="1951217"/>
                </a:lnTo>
                <a:lnTo>
                  <a:pt x="832685" y="1948110"/>
                </a:lnTo>
                <a:lnTo>
                  <a:pt x="832685" y="1905233"/>
                </a:lnTo>
                <a:lnTo>
                  <a:pt x="831442" y="1903369"/>
                </a:lnTo>
                <a:lnTo>
                  <a:pt x="830199" y="1905233"/>
                </a:lnTo>
                <a:lnTo>
                  <a:pt x="830199" y="1948110"/>
                </a:lnTo>
                <a:lnTo>
                  <a:pt x="823985" y="1951217"/>
                </a:lnTo>
                <a:lnTo>
                  <a:pt x="823985" y="1953703"/>
                </a:lnTo>
                <a:lnTo>
                  <a:pt x="822121" y="1953703"/>
                </a:lnTo>
                <a:lnTo>
                  <a:pt x="822121" y="1956189"/>
                </a:lnTo>
                <a:lnTo>
                  <a:pt x="823364" y="1958053"/>
                </a:lnTo>
                <a:lnTo>
                  <a:pt x="823364" y="1979802"/>
                </a:lnTo>
                <a:cubicBezTo>
                  <a:pt x="823364" y="1979802"/>
                  <a:pt x="784837" y="1994095"/>
                  <a:pt x="784837" y="2028272"/>
                </a:cubicBezTo>
                <a:lnTo>
                  <a:pt x="781108" y="2028272"/>
                </a:lnTo>
                <a:lnTo>
                  <a:pt x="781108" y="2042564"/>
                </a:lnTo>
                <a:lnTo>
                  <a:pt x="784215" y="2042564"/>
                </a:lnTo>
                <a:lnTo>
                  <a:pt x="784215" y="2064935"/>
                </a:lnTo>
                <a:lnTo>
                  <a:pt x="779244" y="2064935"/>
                </a:lnTo>
                <a:lnTo>
                  <a:pt x="740095" y="2064935"/>
                </a:lnTo>
                <a:lnTo>
                  <a:pt x="740095" y="2057478"/>
                </a:lnTo>
                <a:lnTo>
                  <a:pt x="735124" y="2057478"/>
                </a:lnTo>
                <a:lnTo>
                  <a:pt x="735124" y="2074877"/>
                </a:lnTo>
                <a:lnTo>
                  <a:pt x="730153" y="2080470"/>
                </a:lnTo>
                <a:lnTo>
                  <a:pt x="730153" y="2088548"/>
                </a:lnTo>
                <a:lnTo>
                  <a:pt x="732639" y="2088548"/>
                </a:lnTo>
                <a:lnTo>
                  <a:pt x="728289" y="2092898"/>
                </a:lnTo>
                <a:lnTo>
                  <a:pt x="709646" y="2092898"/>
                </a:lnTo>
                <a:lnTo>
                  <a:pt x="709646" y="2099734"/>
                </a:lnTo>
                <a:lnTo>
                  <a:pt x="702190" y="2099734"/>
                </a:lnTo>
                <a:lnTo>
                  <a:pt x="702190" y="2081713"/>
                </a:lnTo>
                <a:lnTo>
                  <a:pt x="703432" y="2081713"/>
                </a:lnTo>
                <a:lnTo>
                  <a:pt x="703432" y="2076742"/>
                </a:lnTo>
                <a:lnTo>
                  <a:pt x="702190" y="2076742"/>
                </a:lnTo>
                <a:cubicBezTo>
                  <a:pt x="702190" y="2068042"/>
                  <a:pt x="691626" y="2064935"/>
                  <a:pt x="691626" y="2064935"/>
                </a:cubicBezTo>
                <a:lnTo>
                  <a:pt x="691626" y="2061828"/>
                </a:lnTo>
                <a:lnTo>
                  <a:pt x="689140" y="2059964"/>
                </a:lnTo>
                <a:lnTo>
                  <a:pt x="689140" y="2038214"/>
                </a:lnTo>
                <a:lnTo>
                  <a:pt x="686033" y="2035107"/>
                </a:lnTo>
                <a:lnTo>
                  <a:pt x="682926" y="2038214"/>
                </a:lnTo>
                <a:lnTo>
                  <a:pt x="682926" y="2060585"/>
                </a:lnTo>
                <a:lnTo>
                  <a:pt x="680440" y="2062449"/>
                </a:lnTo>
                <a:lnTo>
                  <a:pt x="680440" y="2065556"/>
                </a:lnTo>
                <a:cubicBezTo>
                  <a:pt x="680440" y="2065556"/>
                  <a:pt x="669877" y="2068663"/>
                  <a:pt x="669877" y="2077363"/>
                </a:cubicBezTo>
                <a:lnTo>
                  <a:pt x="668634" y="2077363"/>
                </a:lnTo>
                <a:lnTo>
                  <a:pt x="668634" y="2078606"/>
                </a:lnTo>
                <a:cubicBezTo>
                  <a:pt x="668012" y="2078606"/>
                  <a:pt x="668012" y="2077984"/>
                  <a:pt x="668012" y="2077984"/>
                </a:cubicBezTo>
                <a:lnTo>
                  <a:pt x="668012" y="2075499"/>
                </a:lnTo>
                <a:lnTo>
                  <a:pt x="665527" y="2073635"/>
                </a:lnTo>
                <a:lnTo>
                  <a:pt x="665527" y="2051264"/>
                </a:lnTo>
                <a:lnTo>
                  <a:pt x="662420" y="2048157"/>
                </a:lnTo>
                <a:lnTo>
                  <a:pt x="659313" y="2051264"/>
                </a:lnTo>
                <a:lnTo>
                  <a:pt x="659313" y="2073635"/>
                </a:lnTo>
                <a:lnTo>
                  <a:pt x="656827" y="2075499"/>
                </a:lnTo>
                <a:lnTo>
                  <a:pt x="656827" y="2077984"/>
                </a:lnTo>
                <a:cubicBezTo>
                  <a:pt x="656827" y="2077984"/>
                  <a:pt x="646263" y="2081091"/>
                  <a:pt x="646263" y="2089791"/>
                </a:cubicBezTo>
                <a:lnTo>
                  <a:pt x="645020" y="2089791"/>
                </a:lnTo>
                <a:lnTo>
                  <a:pt x="645020" y="2094762"/>
                </a:lnTo>
                <a:lnTo>
                  <a:pt x="646263" y="2094762"/>
                </a:lnTo>
                <a:lnTo>
                  <a:pt x="646263" y="2128318"/>
                </a:lnTo>
                <a:lnTo>
                  <a:pt x="646263" y="2141368"/>
                </a:lnTo>
                <a:lnTo>
                  <a:pt x="646263" y="2187352"/>
                </a:lnTo>
                <a:lnTo>
                  <a:pt x="637563" y="2194188"/>
                </a:lnTo>
                <a:lnTo>
                  <a:pt x="623892" y="2194188"/>
                </a:lnTo>
                <a:lnTo>
                  <a:pt x="623892" y="2171817"/>
                </a:lnTo>
                <a:lnTo>
                  <a:pt x="613950" y="2171817"/>
                </a:lnTo>
                <a:lnTo>
                  <a:pt x="613950" y="2194188"/>
                </a:lnTo>
                <a:lnTo>
                  <a:pt x="599036" y="2194188"/>
                </a:lnTo>
                <a:lnTo>
                  <a:pt x="599036" y="2202887"/>
                </a:lnTo>
                <a:lnTo>
                  <a:pt x="604629" y="2202887"/>
                </a:lnTo>
                <a:lnTo>
                  <a:pt x="604629" y="2269999"/>
                </a:lnTo>
                <a:lnTo>
                  <a:pt x="574180" y="2269999"/>
                </a:lnTo>
                <a:lnTo>
                  <a:pt x="574180" y="2249493"/>
                </a:lnTo>
                <a:lnTo>
                  <a:pt x="579773" y="2249493"/>
                </a:lnTo>
                <a:lnTo>
                  <a:pt x="579773" y="2242657"/>
                </a:lnTo>
                <a:lnTo>
                  <a:pt x="464191" y="2242657"/>
                </a:lnTo>
                <a:lnTo>
                  <a:pt x="464191" y="2249493"/>
                </a:lnTo>
                <a:lnTo>
                  <a:pt x="472269" y="2249493"/>
                </a:lnTo>
                <a:lnTo>
                  <a:pt x="472269" y="2274971"/>
                </a:lnTo>
                <a:lnTo>
                  <a:pt x="454870" y="2274971"/>
                </a:lnTo>
                <a:lnTo>
                  <a:pt x="454870" y="2267514"/>
                </a:lnTo>
                <a:lnTo>
                  <a:pt x="458598" y="2267514"/>
                </a:lnTo>
                <a:lnTo>
                  <a:pt x="458598" y="2250736"/>
                </a:lnTo>
                <a:lnTo>
                  <a:pt x="398943" y="2250736"/>
                </a:lnTo>
                <a:lnTo>
                  <a:pt x="398943" y="2240793"/>
                </a:lnTo>
                <a:lnTo>
                  <a:pt x="407643" y="2240793"/>
                </a:lnTo>
                <a:lnTo>
                  <a:pt x="407643" y="2227744"/>
                </a:lnTo>
                <a:lnTo>
                  <a:pt x="356687" y="2227744"/>
                </a:lnTo>
                <a:lnTo>
                  <a:pt x="356687" y="2236443"/>
                </a:lnTo>
                <a:lnTo>
                  <a:pt x="320024" y="2236443"/>
                </a:lnTo>
                <a:lnTo>
                  <a:pt x="320024" y="2247007"/>
                </a:lnTo>
                <a:lnTo>
                  <a:pt x="324996" y="2253843"/>
                </a:lnTo>
                <a:lnTo>
                  <a:pt x="324996" y="2263164"/>
                </a:lnTo>
                <a:lnTo>
                  <a:pt x="330588" y="2263164"/>
                </a:lnTo>
                <a:lnTo>
                  <a:pt x="330588" y="2399873"/>
                </a:lnTo>
                <a:lnTo>
                  <a:pt x="310082" y="2399873"/>
                </a:lnTo>
                <a:lnTo>
                  <a:pt x="303868" y="2389931"/>
                </a:lnTo>
                <a:lnTo>
                  <a:pt x="277769" y="2389931"/>
                </a:lnTo>
                <a:lnTo>
                  <a:pt x="277769" y="2441507"/>
                </a:lnTo>
                <a:lnTo>
                  <a:pt x="270933" y="2444615"/>
                </a:lnTo>
                <a:lnTo>
                  <a:pt x="270933" y="2460771"/>
                </a:lnTo>
                <a:lnTo>
                  <a:pt x="253534" y="2460771"/>
                </a:lnTo>
                <a:lnTo>
                  <a:pt x="253534" y="2450207"/>
                </a:lnTo>
                <a:lnTo>
                  <a:pt x="250427" y="2447100"/>
                </a:lnTo>
                <a:lnTo>
                  <a:pt x="247320" y="2450207"/>
                </a:lnTo>
                <a:lnTo>
                  <a:pt x="247320" y="2460771"/>
                </a:lnTo>
                <a:lnTo>
                  <a:pt x="213764" y="2460771"/>
                </a:lnTo>
                <a:lnTo>
                  <a:pt x="213764" y="2450207"/>
                </a:lnTo>
                <a:lnTo>
                  <a:pt x="210657" y="2447100"/>
                </a:lnTo>
                <a:lnTo>
                  <a:pt x="207550" y="2450207"/>
                </a:lnTo>
                <a:lnTo>
                  <a:pt x="207550" y="2460771"/>
                </a:lnTo>
                <a:lnTo>
                  <a:pt x="186422" y="2460771"/>
                </a:lnTo>
                <a:lnTo>
                  <a:pt x="186422" y="2454557"/>
                </a:lnTo>
                <a:lnTo>
                  <a:pt x="190150" y="2454557"/>
                </a:lnTo>
                <a:lnTo>
                  <a:pt x="190150" y="2442129"/>
                </a:lnTo>
                <a:lnTo>
                  <a:pt x="167158" y="2442129"/>
                </a:lnTo>
                <a:lnTo>
                  <a:pt x="164673" y="2446479"/>
                </a:lnTo>
                <a:lnTo>
                  <a:pt x="164673" y="2452693"/>
                </a:lnTo>
                <a:lnTo>
                  <a:pt x="141059" y="2452693"/>
                </a:lnTo>
                <a:lnTo>
                  <a:pt x="141059" y="2553982"/>
                </a:lnTo>
                <a:lnTo>
                  <a:pt x="135467" y="2560818"/>
                </a:lnTo>
                <a:lnTo>
                  <a:pt x="135467" y="2567653"/>
                </a:lnTo>
                <a:lnTo>
                  <a:pt x="81404" y="2567653"/>
                </a:lnTo>
                <a:lnTo>
                  <a:pt x="64005" y="2599345"/>
                </a:lnTo>
                <a:lnTo>
                  <a:pt x="64005" y="2617366"/>
                </a:lnTo>
                <a:lnTo>
                  <a:pt x="51577" y="2617366"/>
                </a:lnTo>
                <a:lnTo>
                  <a:pt x="51577" y="2636008"/>
                </a:lnTo>
                <a:lnTo>
                  <a:pt x="0" y="2662728"/>
                </a:lnTo>
                <a:lnTo>
                  <a:pt x="0" y="2732947"/>
                </a:lnTo>
                <a:lnTo>
                  <a:pt x="12191379" y="2732947"/>
                </a:lnTo>
                <a:lnTo>
                  <a:pt x="12191379" y="2723626"/>
                </a:lnTo>
                <a:lnTo>
                  <a:pt x="12190135" y="2723626"/>
                </a:lnTo>
                <a:lnTo>
                  <a:pt x="12190135" y="2718655"/>
                </a:lnTo>
                <a:lnTo>
                  <a:pt x="12188272" y="2716791"/>
                </a:lnTo>
                <a:lnTo>
                  <a:pt x="12188272" y="2696906"/>
                </a:lnTo>
                <a:lnTo>
                  <a:pt x="12191379" y="2696906"/>
                </a:lnTo>
                <a:close/>
                <a:moveTo>
                  <a:pt x="1633057" y="2150068"/>
                </a:moveTo>
                <a:lnTo>
                  <a:pt x="1620629" y="2150068"/>
                </a:lnTo>
                <a:lnTo>
                  <a:pt x="1620629" y="2127697"/>
                </a:lnTo>
                <a:lnTo>
                  <a:pt x="1642999" y="2127697"/>
                </a:lnTo>
                <a:lnTo>
                  <a:pt x="1633057" y="2150068"/>
                </a:lnTo>
                <a:close/>
                <a:moveTo>
                  <a:pt x="1642999" y="2118376"/>
                </a:moveTo>
                <a:lnTo>
                  <a:pt x="1619386" y="2118376"/>
                </a:lnTo>
                <a:lnTo>
                  <a:pt x="1619386" y="2112162"/>
                </a:lnTo>
                <a:lnTo>
                  <a:pt x="1642999" y="2106569"/>
                </a:lnTo>
                <a:lnTo>
                  <a:pt x="1642999" y="2118376"/>
                </a:lnTo>
                <a:close/>
                <a:moveTo>
                  <a:pt x="1750503" y="2150068"/>
                </a:moveTo>
                <a:lnTo>
                  <a:pt x="1738075" y="2150068"/>
                </a:lnTo>
                <a:lnTo>
                  <a:pt x="1728132" y="2127697"/>
                </a:lnTo>
                <a:lnTo>
                  <a:pt x="1750503" y="2127697"/>
                </a:lnTo>
                <a:lnTo>
                  <a:pt x="1750503" y="2150068"/>
                </a:lnTo>
                <a:close/>
                <a:moveTo>
                  <a:pt x="1752367" y="2118376"/>
                </a:moveTo>
                <a:lnTo>
                  <a:pt x="1728754" y="2118376"/>
                </a:lnTo>
                <a:lnTo>
                  <a:pt x="1728754" y="2106569"/>
                </a:lnTo>
                <a:lnTo>
                  <a:pt x="1752367" y="2112162"/>
                </a:lnTo>
                <a:lnTo>
                  <a:pt x="1752367" y="2118376"/>
                </a:lnTo>
                <a:close/>
                <a:moveTo>
                  <a:pt x="4473507" y="2088548"/>
                </a:moveTo>
                <a:lnTo>
                  <a:pt x="4454244" y="2609287"/>
                </a:lnTo>
                <a:lnTo>
                  <a:pt x="4448030" y="2609287"/>
                </a:lnTo>
                <a:lnTo>
                  <a:pt x="4420066" y="2123969"/>
                </a:lnTo>
                <a:cubicBezTo>
                  <a:pt x="4439330" y="2110919"/>
                  <a:pt x="4457351" y="2099112"/>
                  <a:pt x="4473507" y="2088548"/>
                </a:cubicBezTo>
                <a:close/>
                <a:moveTo>
                  <a:pt x="4412609" y="2128318"/>
                </a:moveTo>
                <a:lnTo>
                  <a:pt x="4440573" y="2609287"/>
                </a:lnTo>
                <a:lnTo>
                  <a:pt x="4384646" y="2609287"/>
                </a:lnTo>
                <a:lnTo>
                  <a:pt x="4398317" y="2137640"/>
                </a:lnTo>
                <a:cubicBezTo>
                  <a:pt x="4403288" y="2133911"/>
                  <a:pt x="4407638" y="2131426"/>
                  <a:pt x="4412609" y="2128318"/>
                </a:cubicBezTo>
                <a:close/>
                <a:moveTo>
                  <a:pt x="4390860" y="2141990"/>
                </a:moveTo>
                <a:lnTo>
                  <a:pt x="4377189" y="2609287"/>
                </a:lnTo>
                <a:lnTo>
                  <a:pt x="4365383" y="2609287"/>
                </a:lnTo>
                <a:lnTo>
                  <a:pt x="4343633" y="2171817"/>
                </a:lnTo>
                <a:cubicBezTo>
                  <a:pt x="4359790" y="2161253"/>
                  <a:pt x="4375947" y="2151311"/>
                  <a:pt x="4390860" y="2141990"/>
                </a:cubicBezTo>
                <a:close/>
                <a:moveTo>
                  <a:pt x="4336176" y="2175545"/>
                </a:moveTo>
                <a:lnTo>
                  <a:pt x="4357926" y="2608666"/>
                </a:lnTo>
                <a:lnTo>
                  <a:pt x="4303242" y="2608666"/>
                </a:lnTo>
                <a:lnTo>
                  <a:pt x="4320641" y="2185488"/>
                </a:lnTo>
                <a:cubicBezTo>
                  <a:pt x="4325612" y="2182381"/>
                  <a:pt x="4330584" y="2179274"/>
                  <a:pt x="4336176" y="2175545"/>
                </a:cubicBezTo>
                <a:close/>
                <a:moveTo>
                  <a:pt x="4312563" y="2189838"/>
                </a:moveTo>
                <a:lnTo>
                  <a:pt x="4295164" y="2608666"/>
                </a:lnTo>
                <a:lnTo>
                  <a:pt x="4280250" y="2608666"/>
                </a:lnTo>
                <a:lnTo>
                  <a:pt x="4265336" y="2217801"/>
                </a:lnTo>
                <a:cubicBezTo>
                  <a:pt x="4281493" y="2208480"/>
                  <a:pt x="4297028" y="2199159"/>
                  <a:pt x="4312563" y="2189838"/>
                </a:cubicBezTo>
                <a:close/>
                <a:moveTo>
                  <a:pt x="4257879" y="2222151"/>
                </a:moveTo>
                <a:lnTo>
                  <a:pt x="4272793" y="2608666"/>
                </a:lnTo>
                <a:lnTo>
                  <a:pt x="4224323" y="2608666"/>
                </a:lnTo>
                <a:lnTo>
                  <a:pt x="4241101" y="2231472"/>
                </a:lnTo>
                <a:cubicBezTo>
                  <a:pt x="4246694" y="2228365"/>
                  <a:pt x="4252286" y="2225258"/>
                  <a:pt x="4257879" y="2222151"/>
                </a:cubicBezTo>
                <a:close/>
                <a:moveTo>
                  <a:pt x="4233644" y="2236443"/>
                </a:moveTo>
                <a:lnTo>
                  <a:pt x="4216866" y="2609287"/>
                </a:lnTo>
                <a:lnTo>
                  <a:pt x="4195739" y="2609287"/>
                </a:lnTo>
                <a:lnTo>
                  <a:pt x="4183932" y="2264407"/>
                </a:lnTo>
                <a:cubicBezTo>
                  <a:pt x="4200710" y="2255085"/>
                  <a:pt x="4216866" y="2245764"/>
                  <a:pt x="4233644" y="2236443"/>
                </a:cubicBezTo>
                <a:close/>
                <a:moveTo>
                  <a:pt x="4168396" y="2272485"/>
                </a:moveTo>
                <a:cubicBezTo>
                  <a:pt x="4170882" y="2271242"/>
                  <a:pt x="4173368" y="2269999"/>
                  <a:pt x="4175853" y="2268135"/>
                </a:cubicBezTo>
                <a:lnTo>
                  <a:pt x="4187660" y="2608666"/>
                </a:lnTo>
                <a:lnTo>
                  <a:pt x="4147269" y="2608666"/>
                </a:lnTo>
                <a:lnTo>
                  <a:pt x="4155968" y="2278699"/>
                </a:lnTo>
                <a:cubicBezTo>
                  <a:pt x="4160318" y="2276835"/>
                  <a:pt x="4164046" y="2274971"/>
                  <a:pt x="4168396" y="2272485"/>
                </a:cubicBezTo>
                <a:close/>
                <a:moveTo>
                  <a:pt x="4148511" y="2283049"/>
                </a:moveTo>
                <a:lnTo>
                  <a:pt x="4139812" y="2608666"/>
                </a:lnTo>
                <a:lnTo>
                  <a:pt x="4113713" y="2608666"/>
                </a:lnTo>
                <a:lnTo>
                  <a:pt x="4101285" y="2307905"/>
                </a:lnTo>
                <a:cubicBezTo>
                  <a:pt x="4117441" y="2299827"/>
                  <a:pt x="4132976" y="2291748"/>
                  <a:pt x="4148511" y="2283049"/>
                </a:cubicBezTo>
                <a:close/>
                <a:moveTo>
                  <a:pt x="4071457" y="2323440"/>
                </a:moveTo>
                <a:cubicBezTo>
                  <a:pt x="4078914" y="2319712"/>
                  <a:pt x="4086371" y="2315983"/>
                  <a:pt x="4093828" y="2311633"/>
                </a:cubicBezTo>
                <a:lnTo>
                  <a:pt x="4106256" y="2608666"/>
                </a:lnTo>
                <a:lnTo>
                  <a:pt x="4065864" y="2608666"/>
                </a:lnTo>
                <a:lnTo>
                  <a:pt x="4071457" y="2323440"/>
                </a:lnTo>
                <a:close/>
                <a:moveTo>
                  <a:pt x="4014288" y="2352025"/>
                </a:moveTo>
                <a:cubicBezTo>
                  <a:pt x="4031066" y="2343947"/>
                  <a:pt x="4047844" y="2335247"/>
                  <a:pt x="4064621" y="2327169"/>
                </a:cubicBezTo>
                <a:lnTo>
                  <a:pt x="4059029" y="2608666"/>
                </a:lnTo>
                <a:lnTo>
                  <a:pt x="4014288" y="2608666"/>
                </a:lnTo>
                <a:lnTo>
                  <a:pt x="4014288" y="2352025"/>
                </a:lnTo>
                <a:close/>
                <a:moveTo>
                  <a:pt x="3986324" y="2365696"/>
                </a:moveTo>
                <a:cubicBezTo>
                  <a:pt x="3993160" y="2362589"/>
                  <a:pt x="3999995" y="2359482"/>
                  <a:pt x="4006831" y="2355753"/>
                </a:cubicBezTo>
                <a:lnTo>
                  <a:pt x="4006831" y="2608666"/>
                </a:lnTo>
                <a:lnTo>
                  <a:pt x="3980731" y="2608666"/>
                </a:lnTo>
                <a:lnTo>
                  <a:pt x="3986324" y="2365696"/>
                </a:lnTo>
                <a:close/>
                <a:moveTo>
                  <a:pt x="3931019" y="2390552"/>
                </a:moveTo>
                <a:cubicBezTo>
                  <a:pt x="3946554" y="2383717"/>
                  <a:pt x="3962711" y="2376260"/>
                  <a:pt x="3978246" y="2368803"/>
                </a:cubicBezTo>
                <a:lnTo>
                  <a:pt x="3972653" y="2608666"/>
                </a:lnTo>
                <a:lnTo>
                  <a:pt x="3930398" y="2608666"/>
                </a:lnTo>
                <a:lnTo>
                  <a:pt x="3930398" y="2390552"/>
                </a:lnTo>
                <a:close/>
                <a:moveTo>
                  <a:pt x="3900570" y="2404845"/>
                </a:moveTo>
                <a:cubicBezTo>
                  <a:pt x="3908027" y="2401737"/>
                  <a:pt x="3916105" y="2398009"/>
                  <a:pt x="3923562" y="2394902"/>
                </a:cubicBezTo>
                <a:lnTo>
                  <a:pt x="3923562" y="2609287"/>
                </a:lnTo>
                <a:lnTo>
                  <a:pt x="3900570" y="2609287"/>
                </a:lnTo>
                <a:lnTo>
                  <a:pt x="3900570" y="2404845"/>
                </a:lnTo>
                <a:close/>
                <a:moveTo>
                  <a:pt x="3842158" y="2429701"/>
                </a:moveTo>
                <a:cubicBezTo>
                  <a:pt x="3858936" y="2422865"/>
                  <a:pt x="3875714" y="2415409"/>
                  <a:pt x="3893113" y="2407952"/>
                </a:cubicBezTo>
                <a:lnTo>
                  <a:pt x="3893113" y="2609287"/>
                </a:lnTo>
                <a:lnTo>
                  <a:pt x="3839051" y="2609287"/>
                </a:lnTo>
                <a:lnTo>
                  <a:pt x="3842158" y="2429701"/>
                </a:lnTo>
                <a:close/>
                <a:moveTo>
                  <a:pt x="3810466" y="2442129"/>
                </a:moveTo>
                <a:cubicBezTo>
                  <a:pt x="3818544" y="2439022"/>
                  <a:pt x="3826001" y="2435915"/>
                  <a:pt x="3834080" y="2432186"/>
                </a:cubicBezTo>
                <a:lnTo>
                  <a:pt x="3830973" y="2608666"/>
                </a:lnTo>
                <a:lnTo>
                  <a:pt x="3810466" y="2608666"/>
                </a:lnTo>
                <a:lnTo>
                  <a:pt x="3810466" y="2442129"/>
                </a:lnTo>
                <a:close/>
                <a:moveTo>
                  <a:pt x="3746461" y="2466985"/>
                </a:moveTo>
                <a:cubicBezTo>
                  <a:pt x="3755783" y="2463878"/>
                  <a:pt x="3765104" y="2460150"/>
                  <a:pt x="3774425" y="2456421"/>
                </a:cubicBezTo>
                <a:cubicBezTo>
                  <a:pt x="3783746" y="2452693"/>
                  <a:pt x="3793688" y="2448964"/>
                  <a:pt x="3803009" y="2445236"/>
                </a:cubicBezTo>
                <a:lnTo>
                  <a:pt x="3803009" y="2608666"/>
                </a:lnTo>
                <a:lnTo>
                  <a:pt x="3746461" y="2608666"/>
                </a:lnTo>
                <a:lnTo>
                  <a:pt x="3746461" y="2466985"/>
                </a:lnTo>
                <a:close/>
                <a:moveTo>
                  <a:pt x="3714769" y="2478792"/>
                </a:moveTo>
                <a:cubicBezTo>
                  <a:pt x="3722848" y="2475685"/>
                  <a:pt x="3730926" y="2473199"/>
                  <a:pt x="3739004" y="2470092"/>
                </a:cubicBezTo>
                <a:lnTo>
                  <a:pt x="3739004" y="2609287"/>
                </a:lnTo>
                <a:lnTo>
                  <a:pt x="3714769" y="2609287"/>
                </a:lnTo>
                <a:lnTo>
                  <a:pt x="3714769" y="2478792"/>
                </a:lnTo>
                <a:close/>
                <a:moveTo>
                  <a:pt x="3649522" y="2501163"/>
                </a:moveTo>
                <a:cubicBezTo>
                  <a:pt x="3668786" y="2494949"/>
                  <a:pt x="3688049" y="2488113"/>
                  <a:pt x="3707313" y="2481277"/>
                </a:cubicBezTo>
                <a:lnTo>
                  <a:pt x="3707313" y="2608666"/>
                </a:lnTo>
                <a:lnTo>
                  <a:pt x="3649522" y="2608666"/>
                </a:lnTo>
                <a:lnTo>
                  <a:pt x="3649522" y="2501163"/>
                </a:lnTo>
                <a:close/>
                <a:moveTo>
                  <a:pt x="3642065" y="2503648"/>
                </a:moveTo>
                <a:lnTo>
                  <a:pt x="3642065" y="2609287"/>
                </a:lnTo>
                <a:lnTo>
                  <a:pt x="3622801" y="2609287"/>
                </a:lnTo>
                <a:lnTo>
                  <a:pt x="3631501" y="2507377"/>
                </a:lnTo>
                <a:cubicBezTo>
                  <a:pt x="3635229" y="2505512"/>
                  <a:pt x="3638337" y="2504891"/>
                  <a:pt x="3642065" y="2503648"/>
                </a:cubicBezTo>
                <a:close/>
                <a:moveTo>
                  <a:pt x="3556932" y="2529126"/>
                </a:moveTo>
                <a:cubicBezTo>
                  <a:pt x="3579303" y="2522912"/>
                  <a:pt x="3601673" y="2516698"/>
                  <a:pt x="3624044" y="2509241"/>
                </a:cubicBezTo>
                <a:lnTo>
                  <a:pt x="3615344" y="2608666"/>
                </a:lnTo>
                <a:lnTo>
                  <a:pt x="3556932" y="2608666"/>
                </a:lnTo>
                <a:lnTo>
                  <a:pt x="3556932" y="2529126"/>
                </a:lnTo>
                <a:close/>
                <a:moveTo>
                  <a:pt x="3537047" y="2534097"/>
                </a:moveTo>
                <a:cubicBezTo>
                  <a:pt x="3540776" y="2532854"/>
                  <a:pt x="3545126" y="2532233"/>
                  <a:pt x="3548854" y="2530990"/>
                </a:cubicBezTo>
                <a:lnTo>
                  <a:pt x="3548854" y="2608666"/>
                </a:lnTo>
                <a:lnTo>
                  <a:pt x="3537047" y="2608666"/>
                </a:lnTo>
                <a:lnTo>
                  <a:pt x="3537047" y="2534097"/>
                </a:lnTo>
                <a:close/>
                <a:moveTo>
                  <a:pt x="3529590" y="2535961"/>
                </a:moveTo>
                <a:lnTo>
                  <a:pt x="3529590" y="2608666"/>
                </a:lnTo>
                <a:lnTo>
                  <a:pt x="3467450" y="2608666"/>
                </a:lnTo>
                <a:lnTo>
                  <a:pt x="3444458" y="2555846"/>
                </a:lnTo>
                <a:cubicBezTo>
                  <a:pt x="3472421" y="2550875"/>
                  <a:pt x="3501006" y="2544040"/>
                  <a:pt x="3529590" y="2535961"/>
                </a:cubicBezTo>
                <a:close/>
                <a:moveTo>
                  <a:pt x="3414630" y="2562682"/>
                </a:moveTo>
                <a:cubicBezTo>
                  <a:pt x="3422087" y="2561439"/>
                  <a:pt x="3429544" y="2559575"/>
                  <a:pt x="3437001" y="2558332"/>
                </a:cubicBezTo>
                <a:lnTo>
                  <a:pt x="3459371" y="2609287"/>
                </a:lnTo>
                <a:lnTo>
                  <a:pt x="3414630" y="2609287"/>
                </a:lnTo>
                <a:lnTo>
                  <a:pt x="3414630" y="2562682"/>
                </a:lnTo>
                <a:close/>
                <a:moveTo>
                  <a:pt x="3407173" y="2608666"/>
                </a:moveTo>
                <a:lnTo>
                  <a:pt x="3370510" y="2608666"/>
                </a:lnTo>
                <a:lnTo>
                  <a:pt x="3370510" y="2580081"/>
                </a:lnTo>
                <a:lnTo>
                  <a:pt x="3343168" y="2580081"/>
                </a:lnTo>
                <a:lnTo>
                  <a:pt x="3343168" y="2574488"/>
                </a:lnTo>
                <a:cubicBezTo>
                  <a:pt x="3364296" y="2571381"/>
                  <a:pt x="3385424" y="2567653"/>
                  <a:pt x="3407173" y="2563925"/>
                </a:cubicBezTo>
                <a:lnTo>
                  <a:pt x="3407173" y="2608666"/>
                </a:lnTo>
                <a:close/>
                <a:moveTo>
                  <a:pt x="3423330" y="2719276"/>
                </a:moveTo>
                <a:lnTo>
                  <a:pt x="3423330" y="2665214"/>
                </a:lnTo>
                <a:lnTo>
                  <a:pt x="3408416" y="2650922"/>
                </a:lnTo>
                <a:lnTo>
                  <a:pt x="4492771" y="2650922"/>
                </a:lnTo>
                <a:cubicBezTo>
                  <a:pt x="4494635" y="2679506"/>
                  <a:pt x="4496499" y="2703120"/>
                  <a:pt x="4497742" y="2719276"/>
                </a:cubicBezTo>
                <a:lnTo>
                  <a:pt x="3423330" y="2719276"/>
                </a:lnTo>
                <a:close/>
                <a:moveTo>
                  <a:pt x="4495878" y="2133290"/>
                </a:moveTo>
                <a:cubicBezTo>
                  <a:pt x="4494014" y="2170574"/>
                  <a:pt x="4488421" y="2260678"/>
                  <a:pt x="4486557" y="2329033"/>
                </a:cubicBezTo>
                <a:cubicBezTo>
                  <a:pt x="4484071" y="2434051"/>
                  <a:pt x="4486557" y="2533476"/>
                  <a:pt x="4490285" y="2609287"/>
                </a:cubicBezTo>
                <a:lnTo>
                  <a:pt x="4461701" y="2609287"/>
                </a:lnTo>
                <a:lnTo>
                  <a:pt x="4481586" y="2083577"/>
                </a:lnTo>
                <a:cubicBezTo>
                  <a:pt x="4488421" y="2078606"/>
                  <a:pt x="4495257" y="2074256"/>
                  <a:pt x="4501471" y="2070528"/>
                </a:cubicBezTo>
                <a:cubicBezTo>
                  <a:pt x="4498364" y="2096627"/>
                  <a:pt x="4496499" y="2119619"/>
                  <a:pt x="4495878" y="2133290"/>
                </a:cubicBezTo>
                <a:close/>
                <a:moveTo>
                  <a:pt x="4559883" y="1913933"/>
                </a:moveTo>
                <a:cubicBezTo>
                  <a:pt x="4567961" y="1913933"/>
                  <a:pt x="4574797" y="1939411"/>
                  <a:pt x="4574797" y="1970481"/>
                </a:cubicBezTo>
                <a:cubicBezTo>
                  <a:pt x="4574797" y="2001551"/>
                  <a:pt x="4567961" y="2027029"/>
                  <a:pt x="4559883" y="2027029"/>
                </a:cubicBezTo>
                <a:cubicBezTo>
                  <a:pt x="4558019" y="2027029"/>
                  <a:pt x="4556776" y="2025786"/>
                  <a:pt x="4554912" y="2023922"/>
                </a:cubicBezTo>
                <a:lnTo>
                  <a:pt x="4554290" y="2023301"/>
                </a:lnTo>
                <a:cubicBezTo>
                  <a:pt x="4548697" y="2015222"/>
                  <a:pt x="4544348" y="1994716"/>
                  <a:pt x="4544348" y="1970481"/>
                </a:cubicBezTo>
                <a:cubicBezTo>
                  <a:pt x="4544969" y="1939411"/>
                  <a:pt x="4551805" y="1913933"/>
                  <a:pt x="4559883" y="1913933"/>
                </a:cubicBezTo>
                <a:close/>
                <a:moveTo>
                  <a:pt x="4587225" y="2719276"/>
                </a:moveTo>
                <a:lnTo>
                  <a:pt x="4554290" y="2719276"/>
                </a:lnTo>
                <a:cubicBezTo>
                  <a:pt x="4552426" y="2703120"/>
                  <a:pt x="4549940" y="2680128"/>
                  <a:pt x="4548076" y="2650922"/>
                </a:cubicBezTo>
                <a:lnTo>
                  <a:pt x="4571068" y="2650922"/>
                </a:lnTo>
                <a:lnTo>
                  <a:pt x="4590332" y="2650922"/>
                </a:lnTo>
                <a:cubicBezTo>
                  <a:pt x="4589089" y="2678885"/>
                  <a:pt x="4587846" y="2702498"/>
                  <a:pt x="4587225" y="2719276"/>
                </a:cubicBezTo>
                <a:close/>
                <a:moveTo>
                  <a:pt x="4591575" y="2608666"/>
                </a:moveTo>
                <a:lnTo>
                  <a:pt x="4571068" y="2608666"/>
                </a:lnTo>
                <a:lnTo>
                  <a:pt x="4544969" y="2608666"/>
                </a:lnTo>
                <a:cubicBezTo>
                  <a:pt x="4542483" y="2570139"/>
                  <a:pt x="4541241" y="2525397"/>
                  <a:pt x="4541241" y="2476928"/>
                </a:cubicBezTo>
                <a:cubicBezTo>
                  <a:pt x="4541241" y="2321576"/>
                  <a:pt x="4563611" y="2202266"/>
                  <a:pt x="4563611" y="2202266"/>
                </a:cubicBezTo>
                <a:cubicBezTo>
                  <a:pt x="4593439" y="2314119"/>
                  <a:pt x="4595303" y="2488113"/>
                  <a:pt x="4591575" y="2608666"/>
                </a:cubicBezTo>
                <a:close/>
                <a:moveTo>
                  <a:pt x="5592661" y="2530990"/>
                </a:moveTo>
                <a:cubicBezTo>
                  <a:pt x="5596389" y="2532233"/>
                  <a:pt x="5600739" y="2533476"/>
                  <a:pt x="5604468" y="2534097"/>
                </a:cubicBezTo>
                <a:lnTo>
                  <a:pt x="5604468" y="2608666"/>
                </a:lnTo>
                <a:lnTo>
                  <a:pt x="5592661" y="2608666"/>
                </a:lnTo>
                <a:lnTo>
                  <a:pt x="5592661" y="2530990"/>
                </a:lnTo>
                <a:close/>
                <a:moveTo>
                  <a:pt x="5585204" y="2529126"/>
                </a:moveTo>
                <a:lnTo>
                  <a:pt x="5585204" y="2609287"/>
                </a:lnTo>
                <a:lnTo>
                  <a:pt x="5526792" y="2609287"/>
                </a:lnTo>
                <a:lnTo>
                  <a:pt x="5518092" y="2509862"/>
                </a:lnTo>
                <a:cubicBezTo>
                  <a:pt x="5540462" y="2516076"/>
                  <a:pt x="5562833" y="2522912"/>
                  <a:pt x="5585204" y="2529126"/>
                </a:cubicBezTo>
                <a:close/>
                <a:moveTo>
                  <a:pt x="5500071" y="2503648"/>
                </a:moveTo>
                <a:cubicBezTo>
                  <a:pt x="5503800" y="2504891"/>
                  <a:pt x="5506907" y="2506134"/>
                  <a:pt x="5510635" y="2506755"/>
                </a:cubicBezTo>
                <a:lnTo>
                  <a:pt x="5519335" y="2608666"/>
                </a:lnTo>
                <a:lnTo>
                  <a:pt x="5500071" y="2608666"/>
                </a:lnTo>
                <a:lnTo>
                  <a:pt x="5500071" y="2503648"/>
                </a:lnTo>
                <a:close/>
                <a:moveTo>
                  <a:pt x="5434202" y="2481277"/>
                </a:moveTo>
                <a:cubicBezTo>
                  <a:pt x="5453466" y="2488113"/>
                  <a:pt x="5473351" y="2494949"/>
                  <a:pt x="5491993" y="2501163"/>
                </a:cubicBezTo>
                <a:lnTo>
                  <a:pt x="5491993" y="2609287"/>
                </a:lnTo>
                <a:lnTo>
                  <a:pt x="5434202" y="2609287"/>
                </a:lnTo>
                <a:lnTo>
                  <a:pt x="5434202" y="2481277"/>
                </a:lnTo>
                <a:close/>
                <a:moveTo>
                  <a:pt x="5403132" y="2470092"/>
                </a:moveTo>
                <a:cubicBezTo>
                  <a:pt x="5411210" y="2473199"/>
                  <a:pt x="5419288" y="2475685"/>
                  <a:pt x="5427367" y="2478792"/>
                </a:cubicBezTo>
                <a:lnTo>
                  <a:pt x="5427367" y="2609287"/>
                </a:lnTo>
                <a:lnTo>
                  <a:pt x="5403132" y="2609287"/>
                </a:lnTo>
                <a:lnTo>
                  <a:pt x="5403132" y="2470092"/>
                </a:lnTo>
                <a:close/>
                <a:moveTo>
                  <a:pt x="5338505" y="2445236"/>
                </a:moveTo>
                <a:cubicBezTo>
                  <a:pt x="5348448" y="2448964"/>
                  <a:pt x="5357769" y="2452693"/>
                  <a:pt x="5367090" y="2456421"/>
                </a:cubicBezTo>
                <a:cubicBezTo>
                  <a:pt x="5376411" y="2460150"/>
                  <a:pt x="5385732" y="2463878"/>
                  <a:pt x="5395054" y="2466985"/>
                </a:cubicBezTo>
                <a:lnTo>
                  <a:pt x="5395054" y="2608666"/>
                </a:lnTo>
                <a:lnTo>
                  <a:pt x="5338505" y="2608666"/>
                </a:lnTo>
                <a:lnTo>
                  <a:pt x="5338505" y="2445236"/>
                </a:lnTo>
                <a:close/>
                <a:moveTo>
                  <a:pt x="5331049" y="2442129"/>
                </a:moveTo>
                <a:lnTo>
                  <a:pt x="5331049" y="2608666"/>
                </a:lnTo>
                <a:lnTo>
                  <a:pt x="5310542" y="2608666"/>
                </a:lnTo>
                <a:lnTo>
                  <a:pt x="5307435" y="2432186"/>
                </a:lnTo>
                <a:cubicBezTo>
                  <a:pt x="5315514" y="2435915"/>
                  <a:pt x="5323592" y="2439022"/>
                  <a:pt x="5331049" y="2442129"/>
                </a:cubicBezTo>
                <a:close/>
                <a:moveTo>
                  <a:pt x="5249023" y="2407952"/>
                </a:moveTo>
                <a:cubicBezTo>
                  <a:pt x="5265801" y="2415409"/>
                  <a:pt x="5283200" y="2422865"/>
                  <a:pt x="5299978" y="2429701"/>
                </a:cubicBezTo>
                <a:lnTo>
                  <a:pt x="5303707" y="2609287"/>
                </a:lnTo>
                <a:lnTo>
                  <a:pt x="5249644" y="2609287"/>
                </a:lnTo>
                <a:lnTo>
                  <a:pt x="5249644" y="2407952"/>
                </a:lnTo>
                <a:close/>
                <a:moveTo>
                  <a:pt x="5217953" y="2394281"/>
                </a:moveTo>
                <a:cubicBezTo>
                  <a:pt x="5225410" y="2398009"/>
                  <a:pt x="5233488" y="2401116"/>
                  <a:pt x="5240945" y="2404223"/>
                </a:cubicBezTo>
                <a:lnTo>
                  <a:pt x="5240945" y="2608666"/>
                </a:lnTo>
                <a:lnTo>
                  <a:pt x="5217953" y="2608666"/>
                </a:lnTo>
                <a:lnTo>
                  <a:pt x="5217953" y="2394281"/>
                </a:lnTo>
                <a:close/>
                <a:moveTo>
                  <a:pt x="5210496" y="2390552"/>
                </a:moveTo>
                <a:lnTo>
                  <a:pt x="5210496" y="2608666"/>
                </a:lnTo>
                <a:lnTo>
                  <a:pt x="5168861" y="2608666"/>
                </a:lnTo>
                <a:lnTo>
                  <a:pt x="5163269" y="2368803"/>
                </a:lnTo>
                <a:cubicBezTo>
                  <a:pt x="5179425" y="2376260"/>
                  <a:pt x="5194960" y="2383717"/>
                  <a:pt x="5210496" y="2390552"/>
                </a:cubicBezTo>
                <a:close/>
                <a:moveTo>
                  <a:pt x="5135306" y="2355753"/>
                </a:moveTo>
                <a:cubicBezTo>
                  <a:pt x="5142141" y="2358860"/>
                  <a:pt x="5148976" y="2361967"/>
                  <a:pt x="5155812" y="2365696"/>
                </a:cubicBezTo>
                <a:lnTo>
                  <a:pt x="5161404" y="2609287"/>
                </a:lnTo>
                <a:lnTo>
                  <a:pt x="5135306" y="2609287"/>
                </a:lnTo>
                <a:lnTo>
                  <a:pt x="5135306" y="2355753"/>
                </a:lnTo>
                <a:close/>
                <a:moveTo>
                  <a:pt x="5127849" y="2352025"/>
                </a:moveTo>
                <a:lnTo>
                  <a:pt x="5127849" y="2608666"/>
                </a:lnTo>
                <a:lnTo>
                  <a:pt x="5083107" y="2608666"/>
                </a:lnTo>
                <a:lnTo>
                  <a:pt x="5077514" y="2327169"/>
                </a:lnTo>
                <a:cubicBezTo>
                  <a:pt x="5094914" y="2335868"/>
                  <a:pt x="5111071" y="2343947"/>
                  <a:pt x="5127849" y="2352025"/>
                </a:cubicBezTo>
                <a:close/>
                <a:moveTo>
                  <a:pt x="5070058" y="2323440"/>
                </a:moveTo>
                <a:lnTo>
                  <a:pt x="5075650" y="2609287"/>
                </a:lnTo>
                <a:lnTo>
                  <a:pt x="5035259" y="2609287"/>
                </a:lnTo>
                <a:lnTo>
                  <a:pt x="5047066" y="2312255"/>
                </a:lnTo>
                <a:cubicBezTo>
                  <a:pt x="5055144" y="2315983"/>
                  <a:pt x="5062601" y="2319712"/>
                  <a:pt x="5070058" y="2323440"/>
                </a:cubicBezTo>
                <a:close/>
                <a:moveTo>
                  <a:pt x="5040230" y="2307905"/>
                </a:moveTo>
                <a:lnTo>
                  <a:pt x="5027802" y="2608666"/>
                </a:lnTo>
                <a:lnTo>
                  <a:pt x="5002324" y="2608666"/>
                </a:lnTo>
                <a:lnTo>
                  <a:pt x="4993625" y="2283049"/>
                </a:lnTo>
                <a:cubicBezTo>
                  <a:pt x="5009160" y="2291748"/>
                  <a:pt x="5024695" y="2299827"/>
                  <a:pt x="5040230" y="2307905"/>
                </a:cubicBezTo>
                <a:close/>
                <a:moveTo>
                  <a:pt x="4973740" y="2272485"/>
                </a:moveTo>
                <a:cubicBezTo>
                  <a:pt x="4978089" y="2274971"/>
                  <a:pt x="4981818" y="2276835"/>
                  <a:pt x="4986168" y="2279320"/>
                </a:cubicBezTo>
                <a:lnTo>
                  <a:pt x="4994867" y="2609287"/>
                </a:lnTo>
                <a:lnTo>
                  <a:pt x="4954476" y="2609287"/>
                </a:lnTo>
                <a:lnTo>
                  <a:pt x="4966283" y="2268756"/>
                </a:lnTo>
                <a:cubicBezTo>
                  <a:pt x="4968768" y="2269999"/>
                  <a:pt x="4971254" y="2271242"/>
                  <a:pt x="4973740" y="2272485"/>
                </a:cubicBezTo>
                <a:close/>
                <a:moveTo>
                  <a:pt x="4958826" y="2264407"/>
                </a:moveTo>
                <a:lnTo>
                  <a:pt x="4947019" y="2609287"/>
                </a:lnTo>
                <a:lnTo>
                  <a:pt x="4925270" y="2609287"/>
                </a:lnTo>
                <a:lnTo>
                  <a:pt x="4908492" y="2236443"/>
                </a:lnTo>
                <a:cubicBezTo>
                  <a:pt x="4924649" y="2245764"/>
                  <a:pt x="4941427" y="2255085"/>
                  <a:pt x="4958826" y="2264407"/>
                </a:cubicBezTo>
                <a:close/>
                <a:moveTo>
                  <a:pt x="4901035" y="2232093"/>
                </a:moveTo>
                <a:lnTo>
                  <a:pt x="4917813" y="2609287"/>
                </a:lnTo>
                <a:lnTo>
                  <a:pt x="4869343" y="2609287"/>
                </a:lnTo>
                <a:lnTo>
                  <a:pt x="4884257" y="2222772"/>
                </a:lnTo>
                <a:cubicBezTo>
                  <a:pt x="4889850" y="2225258"/>
                  <a:pt x="4895442" y="2228365"/>
                  <a:pt x="4901035" y="2232093"/>
                </a:cubicBezTo>
                <a:close/>
                <a:moveTo>
                  <a:pt x="4876800" y="2217801"/>
                </a:moveTo>
                <a:lnTo>
                  <a:pt x="4861887" y="2608666"/>
                </a:lnTo>
                <a:lnTo>
                  <a:pt x="4846973" y="2608666"/>
                </a:lnTo>
                <a:lnTo>
                  <a:pt x="4829573" y="2189838"/>
                </a:lnTo>
                <a:cubicBezTo>
                  <a:pt x="4844487" y="2199159"/>
                  <a:pt x="4860644" y="2208480"/>
                  <a:pt x="4876800" y="2217801"/>
                </a:cubicBezTo>
                <a:close/>
                <a:moveTo>
                  <a:pt x="4822116" y="2185488"/>
                </a:moveTo>
                <a:lnTo>
                  <a:pt x="4839516" y="2608666"/>
                </a:lnTo>
                <a:lnTo>
                  <a:pt x="4784211" y="2608666"/>
                </a:lnTo>
                <a:lnTo>
                  <a:pt x="4805960" y="2175545"/>
                </a:lnTo>
                <a:cubicBezTo>
                  <a:pt x="4810931" y="2179274"/>
                  <a:pt x="4816524" y="2182381"/>
                  <a:pt x="4822116" y="2185488"/>
                </a:cubicBezTo>
                <a:close/>
                <a:moveTo>
                  <a:pt x="4798503" y="2171196"/>
                </a:moveTo>
                <a:lnTo>
                  <a:pt x="4776754" y="2608666"/>
                </a:lnTo>
                <a:lnTo>
                  <a:pt x="4764947" y="2608666"/>
                </a:lnTo>
                <a:lnTo>
                  <a:pt x="4751276" y="2141368"/>
                </a:lnTo>
                <a:cubicBezTo>
                  <a:pt x="4766190" y="2151311"/>
                  <a:pt x="4781725" y="2161253"/>
                  <a:pt x="4798503" y="2171196"/>
                </a:cubicBezTo>
                <a:close/>
                <a:moveTo>
                  <a:pt x="4743198" y="2137018"/>
                </a:moveTo>
                <a:lnTo>
                  <a:pt x="4756869" y="2608666"/>
                </a:lnTo>
                <a:lnTo>
                  <a:pt x="4700942" y="2608666"/>
                </a:lnTo>
                <a:lnTo>
                  <a:pt x="4728905" y="2127697"/>
                </a:lnTo>
                <a:cubicBezTo>
                  <a:pt x="4733877" y="2131426"/>
                  <a:pt x="4738848" y="2133911"/>
                  <a:pt x="4743198" y="2137018"/>
                </a:cubicBezTo>
                <a:close/>
                <a:moveTo>
                  <a:pt x="4722070" y="2123347"/>
                </a:moveTo>
                <a:lnTo>
                  <a:pt x="4694107" y="2608666"/>
                </a:lnTo>
                <a:lnTo>
                  <a:pt x="4687893" y="2608666"/>
                </a:lnTo>
                <a:lnTo>
                  <a:pt x="4668629" y="2087927"/>
                </a:lnTo>
                <a:cubicBezTo>
                  <a:pt x="4684786" y="2099112"/>
                  <a:pt x="4702185" y="2110919"/>
                  <a:pt x="4722070" y="2123347"/>
                </a:cubicBezTo>
                <a:close/>
                <a:moveTo>
                  <a:pt x="4628237" y="2061207"/>
                </a:moveTo>
                <a:cubicBezTo>
                  <a:pt x="4637559" y="2068042"/>
                  <a:pt x="4648744" y="2074877"/>
                  <a:pt x="4660551" y="2082956"/>
                </a:cubicBezTo>
                <a:lnTo>
                  <a:pt x="4680436" y="2608666"/>
                </a:lnTo>
                <a:lnTo>
                  <a:pt x="4656201" y="2608666"/>
                </a:lnTo>
                <a:cubicBezTo>
                  <a:pt x="4656822" y="2416651"/>
                  <a:pt x="4641909" y="2212208"/>
                  <a:pt x="4629480" y="2071149"/>
                </a:cubicBezTo>
                <a:cubicBezTo>
                  <a:pt x="4628859" y="2068042"/>
                  <a:pt x="4628859" y="2064935"/>
                  <a:pt x="4628237" y="2061207"/>
                </a:cubicBezTo>
                <a:close/>
                <a:moveTo>
                  <a:pt x="5607575" y="2719276"/>
                </a:moveTo>
                <a:lnTo>
                  <a:pt x="4653715" y="2719276"/>
                </a:lnTo>
                <a:cubicBezTo>
                  <a:pt x="4654337" y="2696906"/>
                  <a:pt x="4654958" y="2673914"/>
                  <a:pt x="4655580" y="2650922"/>
                </a:cubicBezTo>
                <a:lnTo>
                  <a:pt x="5607575" y="2650922"/>
                </a:lnTo>
                <a:lnTo>
                  <a:pt x="5607575" y="2719276"/>
                </a:lnTo>
                <a:close/>
                <a:moveTo>
                  <a:pt x="5623110" y="2554604"/>
                </a:moveTo>
                <a:lnTo>
                  <a:pt x="5611924" y="2554604"/>
                </a:lnTo>
                <a:lnTo>
                  <a:pt x="5611924" y="2536583"/>
                </a:lnTo>
                <a:cubicBezTo>
                  <a:pt x="5615653" y="2537826"/>
                  <a:pt x="5619381" y="2538447"/>
                  <a:pt x="5623110" y="2539690"/>
                </a:cubicBezTo>
                <a:lnTo>
                  <a:pt x="5623110" y="2554604"/>
                </a:lnTo>
                <a:close/>
                <a:moveTo>
                  <a:pt x="5693329" y="2565789"/>
                </a:moveTo>
                <a:lnTo>
                  <a:pt x="5677794" y="2565789"/>
                </a:lnTo>
                <a:lnTo>
                  <a:pt x="5677794" y="2552118"/>
                </a:lnTo>
                <a:cubicBezTo>
                  <a:pt x="5684629" y="2553361"/>
                  <a:pt x="5690843" y="2555225"/>
                  <a:pt x="5697679" y="2556468"/>
                </a:cubicBezTo>
                <a:lnTo>
                  <a:pt x="5693329" y="2565789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41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849504" y="2233888"/>
            <a:ext cx="24929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雅加达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12714" y="3276157"/>
            <a:ext cx="964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Jakarta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9FF36CDB-84C3-4187-9668-7DF3944BEE5C}"/>
              </a:ext>
            </a:extLst>
          </p:cNvPr>
          <p:cNvSpPr/>
          <p:nvPr/>
        </p:nvSpPr>
        <p:spPr>
          <a:xfrm>
            <a:off x="1434923" y="3672095"/>
            <a:ext cx="9320078" cy="1937040"/>
          </a:xfrm>
          <a:custGeom>
            <a:avLst/>
            <a:gdLst>
              <a:gd name="connsiteX0" fmla="*/ 10956608 w 11475720"/>
              <a:gd name="connsiteY0" fmla="*/ 2055495 h 2385059"/>
              <a:gd name="connsiteX1" fmla="*/ 10930890 w 11475720"/>
              <a:gd name="connsiteY1" fmla="*/ 2055495 h 2385059"/>
              <a:gd name="connsiteX2" fmla="*/ 10930890 w 11475720"/>
              <a:gd name="connsiteY2" fmla="*/ 2042160 h 2385059"/>
              <a:gd name="connsiteX3" fmla="*/ 10795635 w 11475720"/>
              <a:gd name="connsiteY3" fmla="*/ 2042160 h 2385059"/>
              <a:gd name="connsiteX4" fmla="*/ 10795635 w 11475720"/>
              <a:gd name="connsiteY4" fmla="*/ 2048828 h 2385059"/>
              <a:gd name="connsiteX5" fmla="*/ 10751820 w 11475720"/>
              <a:gd name="connsiteY5" fmla="*/ 2048828 h 2385059"/>
              <a:gd name="connsiteX6" fmla="*/ 10751820 w 11475720"/>
              <a:gd name="connsiteY6" fmla="*/ 2037398 h 2385059"/>
              <a:gd name="connsiteX7" fmla="*/ 10727055 w 11475720"/>
              <a:gd name="connsiteY7" fmla="*/ 2037398 h 2385059"/>
              <a:gd name="connsiteX8" fmla="*/ 10727055 w 11475720"/>
              <a:gd name="connsiteY8" fmla="*/ 1935480 h 2385059"/>
              <a:gd name="connsiteX9" fmla="*/ 10674667 w 11475720"/>
              <a:gd name="connsiteY9" fmla="*/ 1935480 h 2385059"/>
              <a:gd name="connsiteX10" fmla="*/ 10674667 w 11475720"/>
              <a:gd name="connsiteY10" fmla="*/ 1881188 h 2385059"/>
              <a:gd name="connsiteX11" fmla="*/ 10668952 w 11475720"/>
              <a:gd name="connsiteY11" fmla="*/ 1881188 h 2385059"/>
              <a:gd name="connsiteX12" fmla="*/ 10668952 w 11475720"/>
              <a:gd name="connsiteY12" fmla="*/ 1908810 h 2385059"/>
              <a:gd name="connsiteX13" fmla="*/ 10661333 w 11475720"/>
              <a:gd name="connsiteY13" fmla="*/ 1908810 h 2385059"/>
              <a:gd name="connsiteX14" fmla="*/ 10644188 w 11475720"/>
              <a:gd name="connsiteY14" fmla="*/ 1940243 h 2385059"/>
              <a:gd name="connsiteX15" fmla="*/ 10644188 w 11475720"/>
              <a:gd name="connsiteY15" fmla="*/ 1948815 h 2385059"/>
              <a:gd name="connsiteX16" fmla="*/ 10634662 w 11475720"/>
              <a:gd name="connsiteY16" fmla="*/ 1948815 h 2385059"/>
              <a:gd name="connsiteX17" fmla="*/ 10634662 w 11475720"/>
              <a:gd name="connsiteY17" fmla="*/ 2047875 h 2385059"/>
              <a:gd name="connsiteX18" fmla="*/ 10570845 w 11475720"/>
              <a:gd name="connsiteY18" fmla="*/ 2047875 h 2385059"/>
              <a:gd name="connsiteX19" fmla="*/ 10570845 w 11475720"/>
              <a:gd name="connsiteY19" fmla="*/ 2055495 h 2385059"/>
              <a:gd name="connsiteX20" fmla="*/ 10525125 w 11475720"/>
              <a:gd name="connsiteY20" fmla="*/ 2055495 h 2385059"/>
              <a:gd name="connsiteX21" fmla="*/ 10525125 w 11475720"/>
              <a:gd name="connsiteY21" fmla="*/ 2047875 h 2385059"/>
              <a:gd name="connsiteX22" fmla="*/ 10508933 w 11475720"/>
              <a:gd name="connsiteY22" fmla="*/ 2047875 h 2385059"/>
              <a:gd name="connsiteX23" fmla="*/ 10508933 w 11475720"/>
              <a:gd name="connsiteY23" fmla="*/ 2064068 h 2385059"/>
              <a:gd name="connsiteX24" fmla="*/ 10498455 w 11475720"/>
              <a:gd name="connsiteY24" fmla="*/ 2064068 h 2385059"/>
              <a:gd name="connsiteX25" fmla="*/ 10498455 w 11475720"/>
              <a:gd name="connsiteY25" fmla="*/ 2139315 h 2385059"/>
              <a:gd name="connsiteX26" fmla="*/ 10472738 w 11475720"/>
              <a:gd name="connsiteY26" fmla="*/ 2139315 h 2385059"/>
              <a:gd name="connsiteX27" fmla="*/ 10472738 w 11475720"/>
              <a:gd name="connsiteY27" fmla="*/ 2125980 h 2385059"/>
              <a:gd name="connsiteX28" fmla="*/ 10452735 w 11475720"/>
              <a:gd name="connsiteY28" fmla="*/ 2125980 h 2385059"/>
              <a:gd name="connsiteX29" fmla="*/ 10452735 w 11475720"/>
              <a:gd name="connsiteY29" fmla="*/ 2057400 h 2385059"/>
              <a:gd name="connsiteX30" fmla="*/ 10443210 w 11475720"/>
              <a:gd name="connsiteY30" fmla="*/ 2057400 h 2385059"/>
              <a:gd name="connsiteX31" fmla="*/ 10443210 w 11475720"/>
              <a:gd name="connsiteY31" fmla="*/ 2051685 h 2385059"/>
              <a:gd name="connsiteX32" fmla="*/ 10407015 w 11475720"/>
              <a:gd name="connsiteY32" fmla="*/ 2051685 h 2385059"/>
              <a:gd name="connsiteX33" fmla="*/ 10407015 w 11475720"/>
              <a:gd name="connsiteY33" fmla="*/ 1885950 h 2385059"/>
              <a:gd name="connsiteX34" fmla="*/ 10404158 w 11475720"/>
              <a:gd name="connsiteY34" fmla="*/ 1885950 h 2385059"/>
              <a:gd name="connsiteX35" fmla="*/ 10404158 w 11475720"/>
              <a:gd name="connsiteY35" fmla="*/ 1862138 h 2385059"/>
              <a:gd name="connsiteX36" fmla="*/ 10362248 w 11475720"/>
              <a:gd name="connsiteY36" fmla="*/ 1862138 h 2385059"/>
              <a:gd name="connsiteX37" fmla="*/ 10362248 w 11475720"/>
              <a:gd name="connsiteY37" fmla="*/ 1807845 h 2385059"/>
              <a:gd name="connsiteX38" fmla="*/ 10356533 w 11475720"/>
              <a:gd name="connsiteY38" fmla="*/ 1807845 h 2385059"/>
              <a:gd name="connsiteX39" fmla="*/ 10356533 w 11475720"/>
              <a:gd name="connsiteY39" fmla="*/ 1862138 h 2385059"/>
              <a:gd name="connsiteX40" fmla="*/ 10314623 w 11475720"/>
              <a:gd name="connsiteY40" fmla="*/ 1862138 h 2385059"/>
              <a:gd name="connsiteX41" fmla="*/ 10314623 w 11475720"/>
              <a:gd name="connsiteY41" fmla="*/ 1882140 h 2385059"/>
              <a:gd name="connsiteX42" fmla="*/ 10309860 w 11475720"/>
              <a:gd name="connsiteY42" fmla="*/ 1882140 h 2385059"/>
              <a:gd name="connsiteX43" fmla="*/ 10309860 w 11475720"/>
              <a:gd name="connsiteY43" fmla="*/ 2133600 h 2385059"/>
              <a:gd name="connsiteX44" fmla="*/ 10297477 w 11475720"/>
              <a:gd name="connsiteY44" fmla="*/ 2133600 h 2385059"/>
              <a:gd name="connsiteX45" fmla="*/ 10297477 w 11475720"/>
              <a:gd name="connsiteY45" fmla="*/ 2138363 h 2385059"/>
              <a:gd name="connsiteX46" fmla="*/ 10270808 w 11475720"/>
              <a:gd name="connsiteY46" fmla="*/ 2138363 h 2385059"/>
              <a:gd name="connsiteX47" fmla="*/ 10270808 w 11475720"/>
              <a:gd name="connsiteY47" fmla="*/ 2142173 h 2385059"/>
              <a:gd name="connsiteX48" fmla="*/ 10250805 w 11475720"/>
              <a:gd name="connsiteY48" fmla="*/ 2142173 h 2385059"/>
              <a:gd name="connsiteX49" fmla="*/ 10250805 w 11475720"/>
              <a:gd name="connsiteY49" fmla="*/ 2171700 h 2385059"/>
              <a:gd name="connsiteX50" fmla="*/ 10229850 w 11475720"/>
              <a:gd name="connsiteY50" fmla="*/ 2171700 h 2385059"/>
              <a:gd name="connsiteX51" fmla="*/ 10229850 w 11475720"/>
              <a:gd name="connsiteY51" fmla="*/ 2148840 h 2385059"/>
              <a:gd name="connsiteX52" fmla="*/ 10207942 w 11475720"/>
              <a:gd name="connsiteY52" fmla="*/ 2148840 h 2385059"/>
              <a:gd name="connsiteX53" fmla="*/ 10207942 w 11475720"/>
              <a:gd name="connsiteY53" fmla="*/ 2128838 h 2385059"/>
              <a:gd name="connsiteX54" fmla="*/ 10149840 w 11475720"/>
              <a:gd name="connsiteY54" fmla="*/ 2128838 h 2385059"/>
              <a:gd name="connsiteX55" fmla="*/ 10149840 w 11475720"/>
              <a:gd name="connsiteY55" fmla="*/ 2139315 h 2385059"/>
              <a:gd name="connsiteX56" fmla="*/ 10127933 w 11475720"/>
              <a:gd name="connsiteY56" fmla="*/ 2139315 h 2385059"/>
              <a:gd name="connsiteX57" fmla="*/ 10127933 w 11475720"/>
              <a:gd name="connsiteY57" fmla="*/ 2169795 h 2385059"/>
              <a:gd name="connsiteX58" fmla="*/ 10102215 w 11475720"/>
              <a:gd name="connsiteY58" fmla="*/ 2169795 h 2385059"/>
              <a:gd name="connsiteX59" fmla="*/ 10102215 w 11475720"/>
              <a:gd name="connsiteY59" fmla="*/ 2044065 h 2385059"/>
              <a:gd name="connsiteX60" fmla="*/ 10060305 w 11475720"/>
              <a:gd name="connsiteY60" fmla="*/ 2044065 h 2385059"/>
              <a:gd name="connsiteX61" fmla="*/ 10064115 w 11475720"/>
              <a:gd name="connsiteY61" fmla="*/ 2040255 h 2385059"/>
              <a:gd name="connsiteX62" fmla="*/ 10034588 w 11475720"/>
              <a:gd name="connsiteY62" fmla="*/ 2040255 h 2385059"/>
              <a:gd name="connsiteX63" fmla="*/ 10034588 w 11475720"/>
              <a:gd name="connsiteY63" fmla="*/ 2046923 h 2385059"/>
              <a:gd name="connsiteX64" fmla="*/ 10025062 w 11475720"/>
              <a:gd name="connsiteY64" fmla="*/ 2046923 h 2385059"/>
              <a:gd name="connsiteX65" fmla="*/ 10025062 w 11475720"/>
              <a:gd name="connsiteY65" fmla="*/ 2041208 h 2385059"/>
              <a:gd name="connsiteX66" fmla="*/ 10016490 w 11475720"/>
              <a:gd name="connsiteY66" fmla="*/ 2041208 h 2385059"/>
              <a:gd name="connsiteX67" fmla="*/ 10016490 w 11475720"/>
              <a:gd name="connsiteY67" fmla="*/ 1992630 h 2385059"/>
              <a:gd name="connsiteX68" fmla="*/ 9999345 w 11475720"/>
              <a:gd name="connsiteY68" fmla="*/ 1992630 h 2385059"/>
              <a:gd name="connsiteX69" fmla="*/ 9999345 w 11475720"/>
              <a:gd name="connsiteY69" fmla="*/ 1979295 h 2385059"/>
              <a:gd name="connsiteX70" fmla="*/ 9964102 w 11475720"/>
              <a:gd name="connsiteY70" fmla="*/ 1979295 h 2385059"/>
              <a:gd name="connsiteX71" fmla="*/ 9964102 w 11475720"/>
              <a:gd name="connsiteY71" fmla="*/ 1991678 h 2385059"/>
              <a:gd name="connsiteX72" fmla="*/ 9946958 w 11475720"/>
              <a:gd name="connsiteY72" fmla="*/ 1991678 h 2385059"/>
              <a:gd name="connsiteX73" fmla="*/ 9946958 w 11475720"/>
              <a:gd name="connsiteY73" fmla="*/ 2005013 h 2385059"/>
              <a:gd name="connsiteX74" fmla="*/ 9920288 w 11475720"/>
              <a:gd name="connsiteY74" fmla="*/ 1978343 h 2385059"/>
              <a:gd name="connsiteX75" fmla="*/ 9920288 w 11475720"/>
              <a:gd name="connsiteY75" fmla="*/ 1937385 h 2385059"/>
              <a:gd name="connsiteX76" fmla="*/ 9916477 w 11475720"/>
              <a:gd name="connsiteY76" fmla="*/ 1937385 h 2385059"/>
              <a:gd name="connsiteX77" fmla="*/ 9916477 w 11475720"/>
              <a:gd name="connsiteY77" fmla="*/ 1979295 h 2385059"/>
              <a:gd name="connsiteX78" fmla="*/ 9904095 w 11475720"/>
              <a:gd name="connsiteY78" fmla="*/ 1989773 h 2385059"/>
              <a:gd name="connsiteX79" fmla="*/ 9899333 w 11475720"/>
              <a:gd name="connsiteY79" fmla="*/ 1989773 h 2385059"/>
              <a:gd name="connsiteX80" fmla="*/ 9899333 w 11475720"/>
              <a:gd name="connsiteY80" fmla="*/ 1965960 h 2385059"/>
              <a:gd name="connsiteX81" fmla="*/ 9891712 w 11475720"/>
              <a:gd name="connsiteY81" fmla="*/ 1965960 h 2385059"/>
              <a:gd name="connsiteX82" fmla="*/ 9857423 w 11475720"/>
              <a:gd name="connsiteY82" fmla="*/ 1906905 h 2385059"/>
              <a:gd name="connsiteX83" fmla="*/ 9846945 w 11475720"/>
              <a:gd name="connsiteY83" fmla="*/ 1906905 h 2385059"/>
              <a:gd name="connsiteX84" fmla="*/ 9846945 w 11475720"/>
              <a:gd name="connsiteY84" fmla="*/ 1902143 h 2385059"/>
              <a:gd name="connsiteX85" fmla="*/ 9843135 w 11475720"/>
              <a:gd name="connsiteY85" fmla="*/ 1902143 h 2385059"/>
              <a:gd name="connsiteX86" fmla="*/ 9843135 w 11475720"/>
              <a:gd name="connsiteY86" fmla="*/ 1905953 h 2385059"/>
              <a:gd name="connsiteX87" fmla="*/ 9835515 w 11475720"/>
              <a:gd name="connsiteY87" fmla="*/ 1905953 h 2385059"/>
              <a:gd name="connsiteX88" fmla="*/ 9825038 w 11475720"/>
              <a:gd name="connsiteY88" fmla="*/ 1925003 h 2385059"/>
              <a:gd name="connsiteX89" fmla="*/ 9718357 w 11475720"/>
              <a:gd name="connsiteY89" fmla="*/ 1925003 h 2385059"/>
              <a:gd name="connsiteX90" fmla="*/ 9718357 w 11475720"/>
              <a:gd name="connsiteY90" fmla="*/ 1927860 h 2385059"/>
              <a:gd name="connsiteX91" fmla="*/ 9722168 w 11475720"/>
              <a:gd name="connsiteY91" fmla="*/ 1927860 h 2385059"/>
              <a:gd name="connsiteX92" fmla="*/ 9722168 w 11475720"/>
              <a:gd name="connsiteY92" fmla="*/ 1961198 h 2385059"/>
              <a:gd name="connsiteX93" fmla="*/ 9718357 w 11475720"/>
              <a:gd name="connsiteY93" fmla="*/ 1961198 h 2385059"/>
              <a:gd name="connsiteX94" fmla="*/ 9718357 w 11475720"/>
              <a:gd name="connsiteY94" fmla="*/ 1933575 h 2385059"/>
              <a:gd name="connsiteX95" fmla="*/ 9710738 w 11475720"/>
              <a:gd name="connsiteY95" fmla="*/ 1933575 h 2385059"/>
              <a:gd name="connsiteX96" fmla="*/ 9710738 w 11475720"/>
              <a:gd name="connsiteY96" fmla="*/ 1924050 h 2385059"/>
              <a:gd name="connsiteX97" fmla="*/ 9620250 w 11475720"/>
              <a:gd name="connsiteY97" fmla="*/ 1924050 h 2385059"/>
              <a:gd name="connsiteX98" fmla="*/ 9620250 w 11475720"/>
              <a:gd name="connsiteY98" fmla="*/ 1930718 h 2385059"/>
              <a:gd name="connsiteX99" fmla="*/ 9610725 w 11475720"/>
              <a:gd name="connsiteY99" fmla="*/ 1930718 h 2385059"/>
              <a:gd name="connsiteX100" fmla="*/ 9610725 w 11475720"/>
              <a:gd name="connsiteY100" fmla="*/ 1976438 h 2385059"/>
              <a:gd name="connsiteX101" fmla="*/ 9594532 w 11475720"/>
              <a:gd name="connsiteY101" fmla="*/ 1976438 h 2385059"/>
              <a:gd name="connsiteX102" fmla="*/ 9594532 w 11475720"/>
              <a:gd name="connsiteY102" fmla="*/ 1947863 h 2385059"/>
              <a:gd name="connsiteX103" fmla="*/ 9587865 w 11475720"/>
              <a:gd name="connsiteY103" fmla="*/ 1947863 h 2385059"/>
              <a:gd name="connsiteX104" fmla="*/ 9587865 w 11475720"/>
              <a:gd name="connsiteY104" fmla="*/ 1958340 h 2385059"/>
              <a:gd name="connsiteX105" fmla="*/ 9571673 w 11475720"/>
              <a:gd name="connsiteY105" fmla="*/ 1958340 h 2385059"/>
              <a:gd name="connsiteX106" fmla="*/ 9571673 w 11475720"/>
              <a:gd name="connsiteY106" fmla="*/ 1946910 h 2385059"/>
              <a:gd name="connsiteX107" fmla="*/ 9560243 w 11475720"/>
              <a:gd name="connsiteY107" fmla="*/ 1936433 h 2385059"/>
              <a:gd name="connsiteX108" fmla="*/ 9560243 w 11475720"/>
              <a:gd name="connsiteY108" fmla="*/ 1818323 h 2385059"/>
              <a:gd name="connsiteX109" fmla="*/ 9549765 w 11475720"/>
              <a:gd name="connsiteY109" fmla="*/ 1808798 h 2385059"/>
              <a:gd name="connsiteX110" fmla="*/ 9549765 w 11475720"/>
              <a:gd name="connsiteY110" fmla="*/ 1804035 h 2385059"/>
              <a:gd name="connsiteX111" fmla="*/ 9519285 w 11475720"/>
              <a:gd name="connsiteY111" fmla="*/ 1804035 h 2385059"/>
              <a:gd name="connsiteX112" fmla="*/ 9519285 w 11475720"/>
              <a:gd name="connsiteY112" fmla="*/ 1334453 h 2385059"/>
              <a:gd name="connsiteX113" fmla="*/ 9464993 w 11475720"/>
              <a:gd name="connsiteY113" fmla="*/ 1334453 h 2385059"/>
              <a:gd name="connsiteX114" fmla="*/ 9464993 w 11475720"/>
              <a:gd name="connsiteY114" fmla="*/ 1279208 h 2385059"/>
              <a:gd name="connsiteX115" fmla="*/ 9515475 w 11475720"/>
              <a:gd name="connsiteY115" fmla="*/ 1279208 h 2385059"/>
              <a:gd name="connsiteX116" fmla="*/ 9515475 w 11475720"/>
              <a:gd name="connsiteY116" fmla="*/ 1270635 h 2385059"/>
              <a:gd name="connsiteX117" fmla="*/ 9464993 w 11475720"/>
              <a:gd name="connsiteY117" fmla="*/ 1270635 h 2385059"/>
              <a:gd name="connsiteX118" fmla="*/ 9464993 w 11475720"/>
              <a:gd name="connsiteY118" fmla="*/ 1264920 h 2385059"/>
              <a:gd name="connsiteX119" fmla="*/ 9404032 w 11475720"/>
              <a:gd name="connsiteY119" fmla="*/ 1264920 h 2385059"/>
              <a:gd name="connsiteX120" fmla="*/ 9404032 w 11475720"/>
              <a:gd name="connsiteY120" fmla="*/ 1240155 h 2385059"/>
              <a:gd name="connsiteX121" fmla="*/ 9388793 w 11475720"/>
              <a:gd name="connsiteY121" fmla="*/ 1227773 h 2385059"/>
              <a:gd name="connsiteX122" fmla="*/ 9363075 w 11475720"/>
              <a:gd name="connsiteY122" fmla="*/ 1227773 h 2385059"/>
              <a:gd name="connsiteX123" fmla="*/ 9363075 w 11475720"/>
              <a:gd name="connsiteY123" fmla="*/ 1230630 h 2385059"/>
              <a:gd name="connsiteX124" fmla="*/ 9337357 w 11475720"/>
              <a:gd name="connsiteY124" fmla="*/ 1230630 h 2385059"/>
              <a:gd name="connsiteX125" fmla="*/ 9337357 w 11475720"/>
              <a:gd name="connsiteY125" fmla="*/ 1235393 h 2385059"/>
              <a:gd name="connsiteX126" fmla="*/ 9254490 w 11475720"/>
              <a:gd name="connsiteY126" fmla="*/ 1235393 h 2385059"/>
              <a:gd name="connsiteX127" fmla="*/ 9254490 w 11475720"/>
              <a:gd name="connsiteY127" fmla="*/ 1231583 h 2385059"/>
              <a:gd name="connsiteX128" fmla="*/ 9244012 w 11475720"/>
              <a:gd name="connsiteY128" fmla="*/ 1231583 h 2385059"/>
              <a:gd name="connsiteX129" fmla="*/ 9244012 w 11475720"/>
              <a:gd name="connsiteY129" fmla="*/ 1235393 h 2385059"/>
              <a:gd name="connsiteX130" fmla="*/ 9224962 w 11475720"/>
              <a:gd name="connsiteY130" fmla="*/ 1235393 h 2385059"/>
              <a:gd name="connsiteX131" fmla="*/ 9224962 w 11475720"/>
              <a:gd name="connsiteY131" fmla="*/ 1244918 h 2385059"/>
              <a:gd name="connsiteX132" fmla="*/ 9208770 w 11475720"/>
              <a:gd name="connsiteY132" fmla="*/ 1244918 h 2385059"/>
              <a:gd name="connsiteX133" fmla="*/ 9208770 w 11475720"/>
              <a:gd name="connsiteY133" fmla="*/ 1285875 h 2385059"/>
              <a:gd name="connsiteX134" fmla="*/ 9191625 w 11475720"/>
              <a:gd name="connsiteY134" fmla="*/ 1285875 h 2385059"/>
              <a:gd name="connsiteX135" fmla="*/ 9191625 w 11475720"/>
              <a:gd name="connsiteY135" fmla="*/ 1296353 h 2385059"/>
              <a:gd name="connsiteX136" fmla="*/ 9201150 w 11475720"/>
              <a:gd name="connsiteY136" fmla="*/ 1296353 h 2385059"/>
              <a:gd name="connsiteX137" fmla="*/ 9201150 w 11475720"/>
              <a:gd name="connsiteY137" fmla="*/ 1397318 h 2385059"/>
              <a:gd name="connsiteX138" fmla="*/ 9194482 w 11475720"/>
              <a:gd name="connsiteY138" fmla="*/ 1402080 h 2385059"/>
              <a:gd name="connsiteX139" fmla="*/ 9194482 w 11475720"/>
              <a:gd name="connsiteY139" fmla="*/ 1410653 h 2385059"/>
              <a:gd name="connsiteX140" fmla="*/ 9168765 w 11475720"/>
              <a:gd name="connsiteY140" fmla="*/ 1410653 h 2385059"/>
              <a:gd name="connsiteX141" fmla="*/ 9168765 w 11475720"/>
              <a:gd name="connsiteY141" fmla="*/ 1398270 h 2385059"/>
              <a:gd name="connsiteX142" fmla="*/ 9160193 w 11475720"/>
              <a:gd name="connsiteY142" fmla="*/ 1398270 h 2385059"/>
              <a:gd name="connsiteX143" fmla="*/ 9160193 w 11475720"/>
              <a:gd name="connsiteY143" fmla="*/ 1287780 h 2385059"/>
              <a:gd name="connsiteX144" fmla="*/ 9153525 w 11475720"/>
              <a:gd name="connsiteY144" fmla="*/ 1287780 h 2385059"/>
              <a:gd name="connsiteX145" fmla="*/ 9153525 w 11475720"/>
              <a:gd name="connsiteY145" fmla="*/ 1269683 h 2385059"/>
              <a:gd name="connsiteX146" fmla="*/ 9172575 w 11475720"/>
              <a:gd name="connsiteY146" fmla="*/ 1269683 h 2385059"/>
              <a:gd name="connsiteX147" fmla="*/ 9172575 w 11475720"/>
              <a:gd name="connsiteY147" fmla="*/ 1257300 h 2385059"/>
              <a:gd name="connsiteX148" fmla="*/ 9155430 w 11475720"/>
              <a:gd name="connsiteY148" fmla="*/ 1257300 h 2385059"/>
              <a:gd name="connsiteX149" fmla="*/ 9155430 w 11475720"/>
              <a:gd name="connsiteY149" fmla="*/ 1228725 h 2385059"/>
              <a:gd name="connsiteX150" fmla="*/ 9039225 w 11475720"/>
              <a:gd name="connsiteY150" fmla="*/ 1228725 h 2385059"/>
              <a:gd name="connsiteX151" fmla="*/ 9039225 w 11475720"/>
              <a:gd name="connsiteY151" fmla="*/ 1193483 h 2385059"/>
              <a:gd name="connsiteX152" fmla="*/ 9034462 w 11475720"/>
              <a:gd name="connsiteY152" fmla="*/ 1193483 h 2385059"/>
              <a:gd name="connsiteX153" fmla="*/ 9034462 w 11475720"/>
              <a:gd name="connsiteY153" fmla="*/ 1208723 h 2385059"/>
              <a:gd name="connsiteX154" fmla="*/ 9023985 w 11475720"/>
              <a:gd name="connsiteY154" fmla="*/ 1208723 h 2385059"/>
              <a:gd name="connsiteX155" fmla="*/ 9023985 w 11475720"/>
              <a:gd name="connsiteY155" fmla="*/ 1218248 h 2385059"/>
              <a:gd name="connsiteX156" fmla="*/ 9013507 w 11475720"/>
              <a:gd name="connsiteY156" fmla="*/ 1218248 h 2385059"/>
              <a:gd name="connsiteX157" fmla="*/ 9013507 w 11475720"/>
              <a:gd name="connsiteY157" fmla="*/ 1189673 h 2385059"/>
              <a:gd name="connsiteX158" fmla="*/ 9010650 w 11475720"/>
              <a:gd name="connsiteY158" fmla="*/ 1189673 h 2385059"/>
              <a:gd name="connsiteX159" fmla="*/ 9010650 w 11475720"/>
              <a:gd name="connsiteY159" fmla="*/ 1217295 h 2385059"/>
              <a:gd name="connsiteX160" fmla="*/ 8980170 w 11475720"/>
              <a:gd name="connsiteY160" fmla="*/ 1217295 h 2385059"/>
              <a:gd name="connsiteX161" fmla="*/ 8980170 w 11475720"/>
              <a:gd name="connsiteY161" fmla="*/ 1167765 h 2385059"/>
              <a:gd name="connsiteX162" fmla="*/ 8974455 w 11475720"/>
              <a:gd name="connsiteY162" fmla="*/ 1167765 h 2385059"/>
              <a:gd name="connsiteX163" fmla="*/ 8974455 w 11475720"/>
              <a:gd name="connsiteY163" fmla="*/ 1223010 h 2385059"/>
              <a:gd name="connsiteX164" fmla="*/ 8956357 w 11475720"/>
              <a:gd name="connsiteY164" fmla="*/ 1239203 h 2385059"/>
              <a:gd name="connsiteX165" fmla="*/ 8956357 w 11475720"/>
              <a:gd name="connsiteY165" fmla="*/ 1253490 h 2385059"/>
              <a:gd name="connsiteX166" fmla="*/ 8882062 w 11475720"/>
              <a:gd name="connsiteY166" fmla="*/ 1253490 h 2385059"/>
              <a:gd name="connsiteX167" fmla="*/ 8882062 w 11475720"/>
              <a:gd name="connsiteY167" fmla="*/ 1259205 h 2385059"/>
              <a:gd name="connsiteX168" fmla="*/ 8938260 w 11475720"/>
              <a:gd name="connsiteY168" fmla="*/ 1259205 h 2385059"/>
              <a:gd name="connsiteX169" fmla="*/ 8938260 w 11475720"/>
              <a:gd name="connsiteY169" fmla="*/ 1276350 h 2385059"/>
              <a:gd name="connsiteX170" fmla="*/ 8843962 w 11475720"/>
              <a:gd name="connsiteY170" fmla="*/ 1276350 h 2385059"/>
              <a:gd name="connsiteX171" fmla="*/ 8843962 w 11475720"/>
              <a:gd name="connsiteY171" fmla="*/ 1285875 h 2385059"/>
              <a:gd name="connsiteX172" fmla="*/ 8902065 w 11475720"/>
              <a:gd name="connsiteY172" fmla="*/ 1285875 h 2385059"/>
              <a:gd name="connsiteX173" fmla="*/ 8902065 w 11475720"/>
              <a:gd name="connsiteY173" fmla="*/ 1318260 h 2385059"/>
              <a:gd name="connsiteX174" fmla="*/ 8875395 w 11475720"/>
              <a:gd name="connsiteY174" fmla="*/ 1318260 h 2385059"/>
              <a:gd name="connsiteX175" fmla="*/ 8875395 w 11475720"/>
              <a:gd name="connsiteY175" fmla="*/ 1335405 h 2385059"/>
              <a:gd name="connsiteX176" fmla="*/ 8867775 w 11475720"/>
              <a:gd name="connsiteY176" fmla="*/ 1343025 h 2385059"/>
              <a:gd name="connsiteX177" fmla="*/ 8844915 w 11475720"/>
              <a:gd name="connsiteY177" fmla="*/ 1343025 h 2385059"/>
              <a:gd name="connsiteX178" fmla="*/ 8844915 w 11475720"/>
              <a:gd name="connsiteY178" fmla="*/ 1432560 h 2385059"/>
              <a:gd name="connsiteX179" fmla="*/ 8841105 w 11475720"/>
              <a:gd name="connsiteY179" fmla="*/ 1432560 h 2385059"/>
              <a:gd name="connsiteX180" fmla="*/ 8841105 w 11475720"/>
              <a:gd name="connsiteY180" fmla="*/ 1442085 h 2385059"/>
              <a:gd name="connsiteX181" fmla="*/ 8844915 w 11475720"/>
              <a:gd name="connsiteY181" fmla="*/ 1442085 h 2385059"/>
              <a:gd name="connsiteX182" fmla="*/ 8844915 w 11475720"/>
              <a:gd name="connsiteY182" fmla="*/ 1738313 h 2385059"/>
              <a:gd name="connsiteX183" fmla="*/ 8796338 w 11475720"/>
              <a:gd name="connsiteY183" fmla="*/ 1738313 h 2385059"/>
              <a:gd name="connsiteX184" fmla="*/ 8796338 w 11475720"/>
              <a:gd name="connsiteY184" fmla="*/ 1767840 h 2385059"/>
              <a:gd name="connsiteX185" fmla="*/ 8765857 w 11475720"/>
              <a:gd name="connsiteY185" fmla="*/ 1767840 h 2385059"/>
              <a:gd name="connsiteX186" fmla="*/ 8765857 w 11475720"/>
              <a:gd name="connsiteY186" fmla="*/ 1776413 h 2385059"/>
              <a:gd name="connsiteX187" fmla="*/ 8751570 w 11475720"/>
              <a:gd name="connsiteY187" fmla="*/ 1776413 h 2385059"/>
              <a:gd name="connsiteX188" fmla="*/ 8751570 w 11475720"/>
              <a:gd name="connsiteY188" fmla="*/ 2068830 h 2385059"/>
              <a:gd name="connsiteX189" fmla="*/ 8739188 w 11475720"/>
              <a:gd name="connsiteY189" fmla="*/ 2068830 h 2385059"/>
              <a:gd name="connsiteX190" fmla="*/ 8739188 w 11475720"/>
              <a:gd name="connsiteY190" fmla="*/ 2054543 h 2385059"/>
              <a:gd name="connsiteX191" fmla="*/ 8729662 w 11475720"/>
              <a:gd name="connsiteY191" fmla="*/ 2054543 h 2385059"/>
              <a:gd name="connsiteX192" fmla="*/ 8729662 w 11475720"/>
              <a:gd name="connsiteY192" fmla="*/ 1761173 h 2385059"/>
              <a:gd name="connsiteX193" fmla="*/ 8618220 w 11475720"/>
              <a:gd name="connsiteY193" fmla="*/ 1761173 h 2385059"/>
              <a:gd name="connsiteX194" fmla="*/ 8618220 w 11475720"/>
              <a:gd name="connsiteY194" fmla="*/ 1779270 h 2385059"/>
              <a:gd name="connsiteX195" fmla="*/ 8608695 w 11475720"/>
              <a:gd name="connsiteY195" fmla="*/ 1779270 h 2385059"/>
              <a:gd name="connsiteX196" fmla="*/ 8608695 w 11475720"/>
              <a:gd name="connsiteY196" fmla="*/ 1752600 h 2385059"/>
              <a:gd name="connsiteX197" fmla="*/ 8591550 w 11475720"/>
              <a:gd name="connsiteY197" fmla="*/ 1752600 h 2385059"/>
              <a:gd name="connsiteX198" fmla="*/ 8591550 w 11475720"/>
              <a:gd name="connsiteY198" fmla="*/ 1769745 h 2385059"/>
              <a:gd name="connsiteX199" fmla="*/ 8582977 w 11475720"/>
              <a:gd name="connsiteY199" fmla="*/ 1775460 h 2385059"/>
              <a:gd name="connsiteX200" fmla="*/ 8555355 w 11475720"/>
              <a:gd name="connsiteY200" fmla="*/ 1775460 h 2385059"/>
              <a:gd name="connsiteX201" fmla="*/ 8555355 w 11475720"/>
              <a:gd name="connsiteY201" fmla="*/ 1783080 h 2385059"/>
              <a:gd name="connsiteX202" fmla="*/ 8523923 w 11475720"/>
              <a:gd name="connsiteY202" fmla="*/ 1783080 h 2385059"/>
              <a:gd name="connsiteX203" fmla="*/ 8523923 w 11475720"/>
              <a:gd name="connsiteY203" fmla="*/ 1816418 h 2385059"/>
              <a:gd name="connsiteX204" fmla="*/ 8491538 w 11475720"/>
              <a:gd name="connsiteY204" fmla="*/ 1816418 h 2385059"/>
              <a:gd name="connsiteX205" fmla="*/ 8491538 w 11475720"/>
              <a:gd name="connsiteY205" fmla="*/ 1899285 h 2385059"/>
              <a:gd name="connsiteX206" fmla="*/ 8455343 w 11475720"/>
              <a:gd name="connsiteY206" fmla="*/ 1889760 h 2385059"/>
              <a:gd name="connsiteX207" fmla="*/ 8455343 w 11475720"/>
              <a:gd name="connsiteY207" fmla="*/ 1867853 h 2385059"/>
              <a:gd name="connsiteX208" fmla="*/ 8446770 w 11475720"/>
              <a:gd name="connsiteY208" fmla="*/ 1867853 h 2385059"/>
              <a:gd name="connsiteX209" fmla="*/ 8446770 w 11475720"/>
              <a:gd name="connsiteY209" fmla="*/ 1845945 h 2385059"/>
              <a:gd name="connsiteX210" fmla="*/ 8439150 w 11475720"/>
              <a:gd name="connsiteY210" fmla="*/ 1845945 h 2385059"/>
              <a:gd name="connsiteX211" fmla="*/ 8439150 w 11475720"/>
              <a:gd name="connsiteY211" fmla="*/ 1721168 h 2385059"/>
              <a:gd name="connsiteX212" fmla="*/ 8433435 w 11475720"/>
              <a:gd name="connsiteY212" fmla="*/ 1721168 h 2385059"/>
              <a:gd name="connsiteX213" fmla="*/ 8433435 w 11475720"/>
              <a:gd name="connsiteY213" fmla="*/ 1672590 h 2385059"/>
              <a:gd name="connsiteX214" fmla="*/ 8421052 w 11475720"/>
              <a:gd name="connsiteY214" fmla="*/ 1672590 h 2385059"/>
              <a:gd name="connsiteX215" fmla="*/ 8421052 w 11475720"/>
              <a:gd name="connsiteY215" fmla="*/ 1631633 h 2385059"/>
              <a:gd name="connsiteX216" fmla="*/ 8413432 w 11475720"/>
              <a:gd name="connsiteY216" fmla="*/ 1631633 h 2385059"/>
              <a:gd name="connsiteX217" fmla="*/ 8413432 w 11475720"/>
              <a:gd name="connsiteY217" fmla="*/ 1553528 h 2385059"/>
              <a:gd name="connsiteX218" fmla="*/ 8404860 w 11475720"/>
              <a:gd name="connsiteY218" fmla="*/ 1553528 h 2385059"/>
              <a:gd name="connsiteX219" fmla="*/ 8404860 w 11475720"/>
              <a:gd name="connsiteY219" fmla="*/ 1572578 h 2385059"/>
              <a:gd name="connsiteX220" fmla="*/ 8401050 w 11475720"/>
              <a:gd name="connsiteY220" fmla="*/ 1572578 h 2385059"/>
              <a:gd name="connsiteX221" fmla="*/ 8401050 w 11475720"/>
              <a:gd name="connsiteY221" fmla="*/ 1603058 h 2385059"/>
              <a:gd name="connsiteX222" fmla="*/ 8382000 w 11475720"/>
              <a:gd name="connsiteY222" fmla="*/ 1592580 h 2385059"/>
              <a:gd name="connsiteX223" fmla="*/ 8325803 w 11475720"/>
              <a:gd name="connsiteY223" fmla="*/ 1524953 h 2385059"/>
              <a:gd name="connsiteX224" fmla="*/ 8270558 w 11475720"/>
              <a:gd name="connsiteY224" fmla="*/ 1593533 h 2385059"/>
              <a:gd name="connsiteX225" fmla="*/ 8257223 w 11475720"/>
              <a:gd name="connsiteY225" fmla="*/ 1593533 h 2385059"/>
              <a:gd name="connsiteX226" fmla="*/ 8257223 w 11475720"/>
              <a:gd name="connsiteY226" fmla="*/ 1602105 h 2385059"/>
              <a:gd name="connsiteX227" fmla="*/ 8249603 w 11475720"/>
              <a:gd name="connsiteY227" fmla="*/ 1602105 h 2385059"/>
              <a:gd name="connsiteX228" fmla="*/ 8249603 w 11475720"/>
              <a:gd name="connsiteY228" fmla="*/ 1576388 h 2385059"/>
              <a:gd name="connsiteX229" fmla="*/ 8245793 w 11475720"/>
              <a:gd name="connsiteY229" fmla="*/ 1576388 h 2385059"/>
              <a:gd name="connsiteX230" fmla="*/ 8245793 w 11475720"/>
              <a:gd name="connsiteY230" fmla="*/ 1557338 h 2385059"/>
              <a:gd name="connsiteX231" fmla="*/ 8239125 w 11475720"/>
              <a:gd name="connsiteY231" fmla="*/ 1557338 h 2385059"/>
              <a:gd name="connsiteX232" fmla="*/ 8239125 w 11475720"/>
              <a:gd name="connsiteY232" fmla="*/ 1637348 h 2385059"/>
              <a:gd name="connsiteX233" fmla="*/ 8226743 w 11475720"/>
              <a:gd name="connsiteY233" fmla="*/ 1637348 h 2385059"/>
              <a:gd name="connsiteX234" fmla="*/ 8226743 w 11475720"/>
              <a:gd name="connsiteY234" fmla="*/ 1683068 h 2385059"/>
              <a:gd name="connsiteX235" fmla="*/ 8215313 w 11475720"/>
              <a:gd name="connsiteY235" fmla="*/ 1683068 h 2385059"/>
              <a:gd name="connsiteX236" fmla="*/ 8215313 w 11475720"/>
              <a:gd name="connsiteY236" fmla="*/ 1725930 h 2385059"/>
              <a:gd name="connsiteX237" fmla="*/ 8210550 w 11475720"/>
              <a:gd name="connsiteY237" fmla="*/ 1725930 h 2385059"/>
              <a:gd name="connsiteX238" fmla="*/ 8210550 w 11475720"/>
              <a:gd name="connsiteY238" fmla="*/ 1832610 h 2385059"/>
              <a:gd name="connsiteX239" fmla="*/ 8194358 w 11475720"/>
              <a:gd name="connsiteY239" fmla="*/ 1832610 h 2385059"/>
              <a:gd name="connsiteX240" fmla="*/ 8194358 w 11475720"/>
              <a:gd name="connsiteY240" fmla="*/ 1837373 h 2385059"/>
              <a:gd name="connsiteX241" fmla="*/ 8185785 w 11475720"/>
              <a:gd name="connsiteY241" fmla="*/ 1837373 h 2385059"/>
              <a:gd name="connsiteX242" fmla="*/ 8159115 w 11475720"/>
              <a:gd name="connsiteY242" fmla="*/ 1861185 h 2385059"/>
              <a:gd name="connsiteX243" fmla="*/ 8159115 w 11475720"/>
              <a:gd name="connsiteY243" fmla="*/ 1921193 h 2385059"/>
              <a:gd name="connsiteX244" fmla="*/ 8134350 w 11475720"/>
              <a:gd name="connsiteY244" fmla="*/ 1921193 h 2385059"/>
              <a:gd name="connsiteX245" fmla="*/ 8134350 w 11475720"/>
              <a:gd name="connsiteY245" fmla="*/ 1930718 h 2385059"/>
              <a:gd name="connsiteX246" fmla="*/ 8093393 w 11475720"/>
              <a:gd name="connsiteY246" fmla="*/ 1930718 h 2385059"/>
              <a:gd name="connsiteX247" fmla="*/ 8093393 w 11475720"/>
              <a:gd name="connsiteY247" fmla="*/ 1923098 h 2385059"/>
              <a:gd name="connsiteX248" fmla="*/ 8083868 w 11475720"/>
              <a:gd name="connsiteY248" fmla="*/ 1923098 h 2385059"/>
              <a:gd name="connsiteX249" fmla="*/ 8083868 w 11475720"/>
              <a:gd name="connsiteY249" fmla="*/ 1928813 h 2385059"/>
              <a:gd name="connsiteX250" fmla="*/ 8061960 w 11475720"/>
              <a:gd name="connsiteY250" fmla="*/ 1928813 h 2385059"/>
              <a:gd name="connsiteX251" fmla="*/ 8061960 w 11475720"/>
              <a:gd name="connsiteY251" fmla="*/ 1463993 h 2385059"/>
              <a:gd name="connsiteX252" fmla="*/ 8065770 w 11475720"/>
              <a:gd name="connsiteY252" fmla="*/ 1463993 h 2385059"/>
              <a:gd name="connsiteX253" fmla="*/ 8065770 w 11475720"/>
              <a:gd name="connsiteY253" fmla="*/ 1444943 h 2385059"/>
              <a:gd name="connsiteX254" fmla="*/ 8071485 w 11475720"/>
              <a:gd name="connsiteY254" fmla="*/ 1444943 h 2385059"/>
              <a:gd name="connsiteX255" fmla="*/ 8071485 w 11475720"/>
              <a:gd name="connsiteY255" fmla="*/ 1436370 h 2385059"/>
              <a:gd name="connsiteX256" fmla="*/ 7979093 w 11475720"/>
              <a:gd name="connsiteY256" fmla="*/ 1436370 h 2385059"/>
              <a:gd name="connsiteX257" fmla="*/ 7979093 w 11475720"/>
              <a:gd name="connsiteY257" fmla="*/ 1443990 h 2385059"/>
              <a:gd name="connsiteX258" fmla="*/ 7981950 w 11475720"/>
              <a:gd name="connsiteY258" fmla="*/ 1443990 h 2385059"/>
              <a:gd name="connsiteX259" fmla="*/ 7981950 w 11475720"/>
              <a:gd name="connsiteY259" fmla="*/ 1446848 h 2385059"/>
              <a:gd name="connsiteX260" fmla="*/ 7884795 w 11475720"/>
              <a:gd name="connsiteY260" fmla="*/ 1446848 h 2385059"/>
              <a:gd name="connsiteX261" fmla="*/ 7884795 w 11475720"/>
              <a:gd name="connsiteY261" fmla="*/ 1376363 h 2385059"/>
              <a:gd name="connsiteX262" fmla="*/ 7891463 w 11475720"/>
              <a:gd name="connsiteY262" fmla="*/ 1372553 h 2385059"/>
              <a:gd name="connsiteX263" fmla="*/ 7891463 w 11475720"/>
              <a:gd name="connsiteY263" fmla="*/ 1361123 h 2385059"/>
              <a:gd name="connsiteX264" fmla="*/ 7845743 w 11475720"/>
              <a:gd name="connsiteY264" fmla="*/ 1361123 h 2385059"/>
              <a:gd name="connsiteX265" fmla="*/ 7845743 w 11475720"/>
              <a:gd name="connsiteY265" fmla="*/ 1347788 h 2385059"/>
              <a:gd name="connsiteX266" fmla="*/ 7851458 w 11475720"/>
              <a:gd name="connsiteY266" fmla="*/ 1347788 h 2385059"/>
              <a:gd name="connsiteX267" fmla="*/ 7851458 w 11475720"/>
              <a:gd name="connsiteY267" fmla="*/ 1342073 h 2385059"/>
              <a:gd name="connsiteX268" fmla="*/ 7821930 w 11475720"/>
              <a:gd name="connsiteY268" fmla="*/ 1342073 h 2385059"/>
              <a:gd name="connsiteX269" fmla="*/ 7825740 w 11475720"/>
              <a:gd name="connsiteY269" fmla="*/ 1345883 h 2385059"/>
              <a:gd name="connsiteX270" fmla="*/ 7834313 w 11475720"/>
              <a:gd name="connsiteY270" fmla="*/ 1345883 h 2385059"/>
              <a:gd name="connsiteX271" fmla="*/ 7834313 w 11475720"/>
              <a:gd name="connsiteY271" fmla="*/ 1357313 h 2385059"/>
              <a:gd name="connsiteX272" fmla="*/ 7724775 w 11475720"/>
              <a:gd name="connsiteY272" fmla="*/ 1357313 h 2385059"/>
              <a:gd name="connsiteX273" fmla="*/ 7724775 w 11475720"/>
              <a:gd name="connsiteY273" fmla="*/ 1320165 h 2385059"/>
              <a:gd name="connsiteX274" fmla="*/ 7608570 w 11475720"/>
              <a:gd name="connsiteY274" fmla="*/ 1320165 h 2385059"/>
              <a:gd name="connsiteX275" fmla="*/ 7608570 w 11475720"/>
              <a:gd name="connsiteY275" fmla="*/ 1327785 h 2385059"/>
              <a:gd name="connsiteX276" fmla="*/ 7586663 w 11475720"/>
              <a:gd name="connsiteY276" fmla="*/ 1327785 h 2385059"/>
              <a:gd name="connsiteX277" fmla="*/ 7586663 w 11475720"/>
              <a:gd name="connsiteY277" fmla="*/ 1320165 h 2385059"/>
              <a:gd name="connsiteX278" fmla="*/ 7529513 w 11475720"/>
              <a:gd name="connsiteY278" fmla="*/ 1320165 h 2385059"/>
              <a:gd name="connsiteX279" fmla="*/ 7529513 w 11475720"/>
              <a:gd name="connsiteY279" fmla="*/ 1330643 h 2385059"/>
              <a:gd name="connsiteX280" fmla="*/ 7466648 w 11475720"/>
              <a:gd name="connsiteY280" fmla="*/ 1330643 h 2385059"/>
              <a:gd name="connsiteX281" fmla="*/ 7466648 w 11475720"/>
              <a:gd name="connsiteY281" fmla="*/ 1348740 h 2385059"/>
              <a:gd name="connsiteX282" fmla="*/ 7424738 w 11475720"/>
              <a:gd name="connsiteY282" fmla="*/ 1348740 h 2385059"/>
              <a:gd name="connsiteX283" fmla="*/ 7424738 w 11475720"/>
              <a:gd name="connsiteY283" fmla="*/ 1323975 h 2385059"/>
              <a:gd name="connsiteX284" fmla="*/ 7300913 w 11475720"/>
              <a:gd name="connsiteY284" fmla="*/ 1323975 h 2385059"/>
              <a:gd name="connsiteX285" fmla="*/ 7300913 w 11475720"/>
              <a:gd name="connsiteY285" fmla="*/ 1279208 h 2385059"/>
              <a:gd name="connsiteX286" fmla="*/ 7291388 w 11475720"/>
              <a:gd name="connsiteY286" fmla="*/ 1271588 h 2385059"/>
              <a:gd name="connsiteX287" fmla="*/ 7103745 w 11475720"/>
              <a:gd name="connsiteY287" fmla="*/ 1271588 h 2385059"/>
              <a:gd name="connsiteX288" fmla="*/ 7103745 w 11475720"/>
              <a:gd name="connsiteY288" fmla="*/ 1264920 h 2385059"/>
              <a:gd name="connsiteX289" fmla="*/ 7093268 w 11475720"/>
              <a:gd name="connsiteY289" fmla="*/ 1264920 h 2385059"/>
              <a:gd name="connsiteX290" fmla="*/ 7093268 w 11475720"/>
              <a:gd name="connsiteY290" fmla="*/ 1303020 h 2385059"/>
              <a:gd name="connsiteX291" fmla="*/ 7062788 w 11475720"/>
              <a:gd name="connsiteY291" fmla="*/ 1303020 h 2385059"/>
              <a:gd name="connsiteX292" fmla="*/ 7062788 w 11475720"/>
              <a:gd name="connsiteY292" fmla="*/ 1310640 h 2385059"/>
              <a:gd name="connsiteX293" fmla="*/ 6990398 w 11475720"/>
              <a:gd name="connsiteY293" fmla="*/ 1310640 h 2385059"/>
              <a:gd name="connsiteX294" fmla="*/ 6990398 w 11475720"/>
              <a:gd name="connsiteY294" fmla="*/ 1295400 h 2385059"/>
              <a:gd name="connsiteX295" fmla="*/ 6982778 w 11475720"/>
              <a:gd name="connsiteY295" fmla="*/ 1295400 h 2385059"/>
              <a:gd name="connsiteX296" fmla="*/ 6982778 w 11475720"/>
              <a:gd name="connsiteY296" fmla="*/ 1315403 h 2385059"/>
              <a:gd name="connsiteX297" fmla="*/ 6948488 w 11475720"/>
              <a:gd name="connsiteY297" fmla="*/ 1315403 h 2385059"/>
              <a:gd name="connsiteX298" fmla="*/ 6948488 w 11475720"/>
              <a:gd name="connsiteY298" fmla="*/ 1340168 h 2385059"/>
              <a:gd name="connsiteX299" fmla="*/ 6899910 w 11475720"/>
              <a:gd name="connsiteY299" fmla="*/ 1340168 h 2385059"/>
              <a:gd name="connsiteX300" fmla="*/ 6899910 w 11475720"/>
              <a:gd name="connsiteY300" fmla="*/ 1376363 h 2385059"/>
              <a:gd name="connsiteX301" fmla="*/ 6857048 w 11475720"/>
              <a:gd name="connsiteY301" fmla="*/ 1376363 h 2385059"/>
              <a:gd name="connsiteX302" fmla="*/ 6857048 w 11475720"/>
              <a:gd name="connsiteY302" fmla="*/ 1412558 h 2385059"/>
              <a:gd name="connsiteX303" fmla="*/ 6809423 w 11475720"/>
              <a:gd name="connsiteY303" fmla="*/ 1412558 h 2385059"/>
              <a:gd name="connsiteX304" fmla="*/ 6809423 w 11475720"/>
              <a:gd name="connsiteY304" fmla="*/ 1444943 h 2385059"/>
              <a:gd name="connsiteX305" fmla="*/ 6760845 w 11475720"/>
              <a:gd name="connsiteY305" fmla="*/ 1444943 h 2385059"/>
              <a:gd name="connsiteX306" fmla="*/ 6760845 w 11475720"/>
              <a:gd name="connsiteY306" fmla="*/ 1517333 h 2385059"/>
              <a:gd name="connsiteX307" fmla="*/ 6676073 w 11475720"/>
              <a:gd name="connsiteY307" fmla="*/ 1517333 h 2385059"/>
              <a:gd name="connsiteX308" fmla="*/ 6676073 w 11475720"/>
              <a:gd name="connsiteY308" fmla="*/ 1550670 h 2385059"/>
              <a:gd name="connsiteX309" fmla="*/ 6604635 w 11475720"/>
              <a:gd name="connsiteY309" fmla="*/ 1550670 h 2385059"/>
              <a:gd name="connsiteX310" fmla="*/ 6604635 w 11475720"/>
              <a:gd name="connsiteY310" fmla="*/ 1775460 h 2385059"/>
              <a:gd name="connsiteX311" fmla="*/ 6579870 w 11475720"/>
              <a:gd name="connsiteY311" fmla="*/ 1796415 h 2385059"/>
              <a:gd name="connsiteX312" fmla="*/ 6571298 w 11475720"/>
              <a:gd name="connsiteY312" fmla="*/ 1796415 h 2385059"/>
              <a:gd name="connsiteX313" fmla="*/ 6571298 w 11475720"/>
              <a:gd name="connsiteY313" fmla="*/ 1684020 h 2385059"/>
              <a:gd name="connsiteX314" fmla="*/ 6505575 w 11475720"/>
              <a:gd name="connsiteY314" fmla="*/ 1684020 h 2385059"/>
              <a:gd name="connsiteX315" fmla="*/ 6485573 w 11475720"/>
              <a:gd name="connsiteY315" fmla="*/ 1684020 h 2385059"/>
              <a:gd name="connsiteX316" fmla="*/ 6485573 w 11475720"/>
              <a:gd name="connsiteY316" fmla="*/ 1672590 h 2385059"/>
              <a:gd name="connsiteX317" fmla="*/ 6392228 w 11475720"/>
              <a:gd name="connsiteY317" fmla="*/ 1672590 h 2385059"/>
              <a:gd name="connsiteX318" fmla="*/ 6392228 w 11475720"/>
              <a:gd name="connsiteY318" fmla="*/ 1687830 h 2385059"/>
              <a:gd name="connsiteX319" fmla="*/ 6360795 w 11475720"/>
              <a:gd name="connsiteY319" fmla="*/ 1687830 h 2385059"/>
              <a:gd name="connsiteX320" fmla="*/ 6360795 w 11475720"/>
              <a:gd name="connsiteY320" fmla="*/ 1760220 h 2385059"/>
              <a:gd name="connsiteX321" fmla="*/ 6265545 w 11475720"/>
              <a:gd name="connsiteY321" fmla="*/ 1760220 h 2385059"/>
              <a:gd name="connsiteX322" fmla="*/ 6218873 w 11475720"/>
              <a:gd name="connsiteY322" fmla="*/ 1772603 h 2385059"/>
              <a:gd name="connsiteX323" fmla="*/ 6209348 w 11475720"/>
              <a:gd name="connsiteY323" fmla="*/ 1772603 h 2385059"/>
              <a:gd name="connsiteX324" fmla="*/ 6209348 w 11475720"/>
              <a:gd name="connsiteY324" fmla="*/ 1634490 h 2385059"/>
              <a:gd name="connsiteX325" fmla="*/ 6203633 w 11475720"/>
              <a:gd name="connsiteY325" fmla="*/ 1634490 h 2385059"/>
              <a:gd name="connsiteX326" fmla="*/ 6203633 w 11475720"/>
              <a:gd name="connsiteY326" fmla="*/ 1470660 h 2385059"/>
              <a:gd name="connsiteX327" fmla="*/ 6157913 w 11475720"/>
              <a:gd name="connsiteY327" fmla="*/ 1470660 h 2385059"/>
              <a:gd name="connsiteX328" fmla="*/ 6157913 w 11475720"/>
              <a:gd name="connsiteY328" fmla="*/ 1482090 h 2385059"/>
              <a:gd name="connsiteX329" fmla="*/ 6160770 w 11475720"/>
              <a:gd name="connsiteY329" fmla="*/ 1482090 h 2385059"/>
              <a:gd name="connsiteX330" fmla="*/ 6160770 w 11475720"/>
              <a:gd name="connsiteY330" fmla="*/ 1487805 h 2385059"/>
              <a:gd name="connsiteX331" fmla="*/ 6157913 w 11475720"/>
              <a:gd name="connsiteY331" fmla="*/ 1487805 h 2385059"/>
              <a:gd name="connsiteX332" fmla="*/ 6157913 w 11475720"/>
              <a:gd name="connsiteY332" fmla="*/ 1503045 h 2385059"/>
              <a:gd name="connsiteX333" fmla="*/ 6138863 w 11475720"/>
              <a:gd name="connsiteY333" fmla="*/ 1503045 h 2385059"/>
              <a:gd name="connsiteX334" fmla="*/ 6138863 w 11475720"/>
              <a:gd name="connsiteY334" fmla="*/ 1492568 h 2385059"/>
              <a:gd name="connsiteX335" fmla="*/ 6115050 w 11475720"/>
              <a:gd name="connsiteY335" fmla="*/ 1492568 h 2385059"/>
              <a:gd name="connsiteX336" fmla="*/ 6115050 w 11475720"/>
              <a:gd name="connsiteY336" fmla="*/ 1464945 h 2385059"/>
              <a:gd name="connsiteX337" fmla="*/ 6067425 w 11475720"/>
              <a:gd name="connsiteY337" fmla="*/ 1464945 h 2385059"/>
              <a:gd name="connsiteX338" fmla="*/ 6057900 w 11475720"/>
              <a:gd name="connsiteY338" fmla="*/ 1443990 h 2385059"/>
              <a:gd name="connsiteX339" fmla="*/ 6057900 w 11475720"/>
              <a:gd name="connsiteY339" fmla="*/ 565785 h 2385059"/>
              <a:gd name="connsiteX340" fmla="*/ 6068378 w 11475720"/>
              <a:gd name="connsiteY340" fmla="*/ 559118 h 2385059"/>
              <a:gd name="connsiteX341" fmla="*/ 6068378 w 11475720"/>
              <a:gd name="connsiteY341" fmla="*/ 487680 h 2385059"/>
              <a:gd name="connsiteX342" fmla="*/ 6063615 w 11475720"/>
              <a:gd name="connsiteY342" fmla="*/ 482918 h 2385059"/>
              <a:gd name="connsiteX343" fmla="*/ 6063615 w 11475720"/>
              <a:gd name="connsiteY343" fmla="*/ 227648 h 2385059"/>
              <a:gd name="connsiteX344" fmla="*/ 6057900 w 11475720"/>
              <a:gd name="connsiteY344" fmla="*/ 227648 h 2385059"/>
              <a:gd name="connsiteX345" fmla="*/ 6057900 w 11475720"/>
              <a:gd name="connsiteY345" fmla="*/ 0 h 2385059"/>
              <a:gd name="connsiteX346" fmla="*/ 6052185 w 11475720"/>
              <a:gd name="connsiteY346" fmla="*/ 0 h 2385059"/>
              <a:gd name="connsiteX347" fmla="*/ 6052185 w 11475720"/>
              <a:gd name="connsiteY347" fmla="*/ 33338 h 2385059"/>
              <a:gd name="connsiteX348" fmla="*/ 6042660 w 11475720"/>
              <a:gd name="connsiteY348" fmla="*/ 40958 h 2385059"/>
              <a:gd name="connsiteX349" fmla="*/ 6042660 w 11475720"/>
              <a:gd name="connsiteY349" fmla="*/ 130493 h 2385059"/>
              <a:gd name="connsiteX350" fmla="*/ 6020753 w 11475720"/>
              <a:gd name="connsiteY350" fmla="*/ 232410 h 2385059"/>
              <a:gd name="connsiteX351" fmla="*/ 6022658 w 11475720"/>
              <a:gd name="connsiteY351" fmla="*/ 238125 h 2385059"/>
              <a:gd name="connsiteX352" fmla="*/ 5804535 w 11475720"/>
              <a:gd name="connsiteY352" fmla="*/ 413385 h 2385059"/>
              <a:gd name="connsiteX353" fmla="*/ 5772150 w 11475720"/>
              <a:gd name="connsiteY353" fmla="*/ 413385 h 2385059"/>
              <a:gd name="connsiteX354" fmla="*/ 5772150 w 11475720"/>
              <a:gd name="connsiteY354" fmla="*/ 441008 h 2385059"/>
              <a:gd name="connsiteX355" fmla="*/ 5620703 w 11475720"/>
              <a:gd name="connsiteY355" fmla="*/ 677228 h 2385059"/>
              <a:gd name="connsiteX356" fmla="*/ 5620703 w 11475720"/>
              <a:gd name="connsiteY356" fmla="*/ 895350 h 2385059"/>
              <a:gd name="connsiteX357" fmla="*/ 5530215 w 11475720"/>
              <a:gd name="connsiteY357" fmla="*/ 895350 h 2385059"/>
              <a:gd name="connsiteX358" fmla="*/ 5530215 w 11475720"/>
              <a:gd name="connsiteY358" fmla="*/ 952500 h 2385059"/>
              <a:gd name="connsiteX359" fmla="*/ 5520690 w 11475720"/>
              <a:gd name="connsiteY359" fmla="*/ 952500 h 2385059"/>
              <a:gd name="connsiteX360" fmla="*/ 5520690 w 11475720"/>
              <a:gd name="connsiteY360" fmla="*/ 1380173 h 2385059"/>
              <a:gd name="connsiteX361" fmla="*/ 5500688 w 11475720"/>
              <a:gd name="connsiteY361" fmla="*/ 1380173 h 2385059"/>
              <a:gd name="connsiteX362" fmla="*/ 5466398 w 11475720"/>
              <a:gd name="connsiteY362" fmla="*/ 1416368 h 2385059"/>
              <a:gd name="connsiteX363" fmla="*/ 5466398 w 11475720"/>
              <a:gd name="connsiteY363" fmla="*/ 1440180 h 2385059"/>
              <a:gd name="connsiteX364" fmla="*/ 5449253 w 11475720"/>
              <a:gd name="connsiteY364" fmla="*/ 1440180 h 2385059"/>
              <a:gd name="connsiteX365" fmla="*/ 5449253 w 11475720"/>
              <a:gd name="connsiteY365" fmla="*/ 1446848 h 2385059"/>
              <a:gd name="connsiteX366" fmla="*/ 5439728 w 11475720"/>
              <a:gd name="connsiteY366" fmla="*/ 1446848 h 2385059"/>
              <a:gd name="connsiteX367" fmla="*/ 5439728 w 11475720"/>
              <a:gd name="connsiteY367" fmla="*/ 1466850 h 2385059"/>
              <a:gd name="connsiteX368" fmla="*/ 5424488 w 11475720"/>
              <a:gd name="connsiteY368" fmla="*/ 1481138 h 2385059"/>
              <a:gd name="connsiteX369" fmla="*/ 5424488 w 11475720"/>
              <a:gd name="connsiteY369" fmla="*/ 1526858 h 2385059"/>
              <a:gd name="connsiteX370" fmla="*/ 5414010 w 11475720"/>
              <a:gd name="connsiteY370" fmla="*/ 1526858 h 2385059"/>
              <a:gd name="connsiteX371" fmla="*/ 5414010 w 11475720"/>
              <a:gd name="connsiteY371" fmla="*/ 1598295 h 2385059"/>
              <a:gd name="connsiteX372" fmla="*/ 5421630 w 11475720"/>
              <a:gd name="connsiteY372" fmla="*/ 1598295 h 2385059"/>
              <a:gd name="connsiteX373" fmla="*/ 5421630 w 11475720"/>
              <a:gd name="connsiteY373" fmla="*/ 1843088 h 2385059"/>
              <a:gd name="connsiteX374" fmla="*/ 5401628 w 11475720"/>
              <a:gd name="connsiteY374" fmla="*/ 1843088 h 2385059"/>
              <a:gd name="connsiteX375" fmla="*/ 5401628 w 11475720"/>
              <a:gd name="connsiteY375" fmla="*/ 1834515 h 2385059"/>
              <a:gd name="connsiteX376" fmla="*/ 5353050 w 11475720"/>
              <a:gd name="connsiteY376" fmla="*/ 1838325 h 2385059"/>
              <a:gd name="connsiteX377" fmla="*/ 5353050 w 11475720"/>
              <a:gd name="connsiteY377" fmla="*/ 1849755 h 2385059"/>
              <a:gd name="connsiteX378" fmla="*/ 5323523 w 11475720"/>
              <a:gd name="connsiteY378" fmla="*/ 1860233 h 2385059"/>
              <a:gd name="connsiteX379" fmla="*/ 5276850 w 11475720"/>
              <a:gd name="connsiteY379" fmla="*/ 1860233 h 2385059"/>
              <a:gd name="connsiteX380" fmla="*/ 5276850 w 11475720"/>
              <a:gd name="connsiteY380" fmla="*/ 1848803 h 2385059"/>
              <a:gd name="connsiteX381" fmla="*/ 5238750 w 11475720"/>
              <a:gd name="connsiteY381" fmla="*/ 1823085 h 2385059"/>
              <a:gd name="connsiteX382" fmla="*/ 5232083 w 11475720"/>
              <a:gd name="connsiteY382" fmla="*/ 1823085 h 2385059"/>
              <a:gd name="connsiteX383" fmla="*/ 5232083 w 11475720"/>
              <a:gd name="connsiteY383" fmla="*/ 1802130 h 2385059"/>
              <a:gd name="connsiteX384" fmla="*/ 5216843 w 11475720"/>
              <a:gd name="connsiteY384" fmla="*/ 1802130 h 2385059"/>
              <a:gd name="connsiteX385" fmla="*/ 5216843 w 11475720"/>
              <a:gd name="connsiteY385" fmla="*/ 1782128 h 2385059"/>
              <a:gd name="connsiteX386" fmla="*/ 5213033 w 11475720"/>
              <a:gd name="connsiteY386" fmla="*/ 1782128 h 2385059"/>
              <a:gd name="connsiteX387" fmla="*/ 5213033 w 11475720"/>
              <a:gd name="connsiteY387" fmla="*/ 1786890 h 2385059"/>
              <a:gd name="connsiteX388" fmla="*/ 5167313 w 11475720"/>
              <a:gd name="connsiteY388" fmla="*/ 1723073 h 2385059"/>
              <a:gd name="connsiteX389" fmla="*/ 5167313 w 11475720"/>
              <a:gd name="connsiteY389" fmla="*/ 1681163 h 2385059"/>
              <a:gd name="connsiteX390" fmla="*/ 5162550 w 11475720"/>
              <a:gd name="connsiteY390" fmla="*/ 1681163 h 2385059"/>
              <a:gd name="connsiteX391" fmla="*/ 5162550 w 11475720"/>
              <a:gd name="connsiteY391" fmla="*/ 1644015 h 2385059"/>
              <a:gd name="connsiteX392" fmla="*/ 5158740 w 11475720"/>
              <a:gd name="connsiteY392" fmla="*/ 1644015 h 2385059"/>
              <a:gd name="connsiteX393" fmla="*/ 5158740 w 11475720"/>
              <a:gd name="connsiteY393" fmla="*/ 1721168 h 2385059"/>
              <a:gd name="connsiteX394" fmla="*/ 5106353 w 11475720"/>
              <a:gd name="connsiteY394" fmla="*/ 1784985 h 2385059"/>
              <a:gd name="connsiteX395" fmla="*/ 5106353 w 11475720"/>
              <a:gd name="connsiteY395" fmla="*/ 1808798 h 2385059"/>
              <a:gd name="connsiteX396" fmla="*/ 5098733 w 11475720"/>
              <a:gd name="connsiteY396" fmla="*/ 1808798 h 2385059"/>
              <a:gd name="connsiteX397" fmla="*/ 5098733 w 11475720"/>
              <a:gd name="connsiteY397" fmla="*/ 1801178 h 2385059"/>
              <a:gd name="connsiteX398" fmla="*/ 5073015 w 11475720"/>
              <a:gd name="connsiteY398" fmla="*/ 1801178 h 2385059"/>
              <a:gd name="connsiteX399" fmla="*/ 5073015 w 11475720"/>
              <a:gd name="connsiteY399" fmla="*/ 1812608 h 2385059"/>
              <a:gd name="connsiteX400" fmla="*/ 5055870 w 11475720"/>
              <a:gd name="connsiteY400" fmla="*/ 1812608 h 2385059"/>
              <a:gd name="connsiteX401" fmla="*/ 5055870 w 11475720"/>
              <a:gd name="connsiteY401" fmla="*/ 1833563 h 2385059"/>
              <a:gd name="connsiteX402" fmla="*/ 5038725 w 11475720"/>
              <a:gd name="connsiteY402" fmla="*/ 1833563 h 2385059"/>
              <a:gd name="connsiteX403" fmla="*/ 5038725 w 11475720"/>
              <a:gd name="connsiteY403" fmla="*/ 1840230 h 2385059"/>
              <a:gd name="connsiteX404" fmla="*/ 4964430 w 11475720"/>
              <a:gd name="connsiteY404" fmla="*/ 1840230 h 2385059"/>
              <a:gd name="connsiteX405" fmla="*/ 4964430 w 11475720"/>
              <a:gd name="connsiteY405" fmla="*/ 1867853 h 2385059"/>
              <a:gd name="connsiteX406" fmla="*/ 4944428 w 11475720"/>
              <a:gd name="connsiteY406" fmla="*/ 1867853 h 2385059"/>
              <a:gd name="connsiteX407" fmla="*/ 4944428 w 11475720"/>
              <a:gd name="connsiteY407" fmla="*/ 1852613 h 2385059"/>
              <a:gd name="connsiteX408" fmla="*/ 4918710 w 11475720"/>
              <a:gd name="connsiteY408" fmla="*/ 1852613 h 2385059"/>
              <a:gd name="connsiteX409" fmla="*/ 4918710 w 11475720"/>
              <a:gd name="connsiteY409" fmla="*/ 1839278 h 2385059"/>
              <a:gd name="connsiteX410" fmla="*/ 4867275 w 11475720"/>
              <a:gd name="connsiteY410" fmla="*/ 1839278 h 2385059"/>
              <a:gd name="connsiteX411" fmla="*/ 4867275 w 11475720"/>
              <a:gd name="connsiteY411" fmla="*/ 1714500 h 2385059"/>
              <a:gd name="connsiteX412" fmla="*/ 4782503 w 11475720"/>
              <a:gd name="connsiteY412" fmla="*/ 1714500 h 2385059"/>
              <a:gd name="connsiteX413" fmla="*/ 4782503 w 11475720"/>
              <a:gd name="connsiteY413" fmla="*/ 1549718 h 2385059"/>
              <a:gd name="connsiteX414" fmla="*/ 4731068 w 11475720"/>
              <a:gd name="connsiteY414" fmla="*/ 1527810 h 2385059"/>
              <a:gd name="connsiteX415" fmla="*/ 4724400 w 11475720"/>
              <a:gd name="connsiteY415" fmla="*/ 1527810 h 2385059"/>
              <a:gd name="connsiteX416" fmla="*/ 4724400 w 11475720"/>
              <a:gd name="connsiteY416" fmla="*/ 1517333 h 2385059"/>
              <a:gd name="connsiteX417" fmla="*/ 4715828 w 11475720"/>
              <a:gd name="connsiteY417" fmla="*/ 1517333 h 2385059"/>
              <a:gd name="connsiteX418" fmla="*/ 4715828 w 11475720"/>
              <a:gd name="connsiteY418" fmla="*/ 1524000 h 2385059"/>
              <a:gd name="connsiteX419" fmla="*/ 4683443 w 11475720"/>
              <a:gd name="connsiteY419" fmla="*/ 1524000 h 2385059"/>
              <a:gd name="connsiteX420" fmla="*/ 4683443 w 11475720"/>
              <a:gd name="connsiteY420" fmla="*/ 1473518 h 2385059"/>
              <a:gd name="connsiteX421" fmla="*/ 4650105 w 11475720"/>
              <a:gd name="connsiteY421" fmla="*/ 1473518 h 2385059"/>
              <a:gd name="connsiteX422" fmla="*/ 4650105 w 11475720"/>
              <a:gd name="connsiteY422" fmla="*/ 1463993 h 2385059"/>
              <a:gd name="connsiteX423" fmla="*/ 4641533 w 11475720"/>
              <a:gd name="connsiteY423" fmla="*/ 1463993 h 2385059"/>
              <a:gd name="connsiteX424" fmla="*/ 4641533 w 11475720"/>
              <a:gd name="connsiteY424" fmla="*/ 1468755 h 2385059"/>
              <a:gd name="connsiteX425" fmla="*/ 4574858 w 11475720"/>
              <a:gd name="connsiteY425" fmla="*/ 1468755 h 2385059"/>
              <a:gd name="connsiteX426" fmla="*/ 4574858 w 11475720"/>
              <a:gd name="connsiteY426" fmla="*/ 1088708 h 2385059"/>
              <a:gd name="connsiteX427" fmla="*/ 4552950 w 11475720"/>
              <a:gd name="connsiteY427" fmla="*/ 1088708 h 2385059"/>
              <a:gd name="connsiteX428" fmla="*/ 4552950 w 11475720"/>
              <a:gd name="connsiteY428" fmla="*/ 1102995 h 2385059"/>
              <a:gd name="connsiteX429" fmla="*/ 4540568 w 11475720"/>
              <a:gd name="connsiteY429" fmla="*/ 1102995 h 2385059"/>
              <a:gd name="connsiteX430" fmla="*/ 4540568 w 11475720"/>
              <a:gd name="connsiteY430" fmla="*/ 1116330 h 2385059"/>
              <a:gd name="connsiteX431" fmla="*/ 4521518 w 11475720"/>
              <a:gd name="connsiteY431" fmla="*/ 1116330 h 2385059"/>
              <a:gd name="connsiteX432" fmla="*/ 4521518 w 11475720"/>
              <a:gd name="connsiteY432" fmla="*/ 1045845 h 2385059"/>
              <a:gd name="connsiteX433" fmla="*/ 4514850 w 11475720"/>
              <a:gd name="connsiteY433" fmla="*/ 1045845 h 2385059"/>
              <a:gd name="connsiteX434" fmla="*/ 4514850 w 11475720"/>
              <a:gd name="connsiteY434" fmla="*/ 1116330 h 2385059"/>
              <a:gd name="connsiteX435" fmla="*/ 4448175 w 11475720"/>
              <a:gd name="connsiteY435" fmla="*/ 1116330 h 2385059"/>
              <a:gd name="connsiteX436" fmla="*/ 4448175 w 11475720"/>
              <a:gd name="connsiteY436" fmla="*/ 1072515 h 2385059"/>
              <a:gd name="connsiteX437" fmla="*/ 4200525 w 11475720"/>
              <a:gd name="connsiteY437" fmla="*/ 1072515 h 2385059"/>
              <a:gd name="connsiteX438" fmla="*/ 4200525 w 11475720"/>
              <a:gd name="connsiteY438" fmla="*/ 1089660 h 2385059"/>
              <a:gd name="connsiteX439" fmla="*/ 4179570 w 11475720"/>
              <a:gd name="connsiteY439" fmla="*/ 1089660 h 2385059"/>
              <a:gd name="connsiteX440" fmla="*/ 4179570 w 11475720"/>
              <a:gd name="connsiteY440" fmla="*/ 1181100 h 2385059"/>
              <a:gd name="connsiteX441" fmla="*/ 4136708 w 11475720"/>
              <a:gd name="connsiteY441" fmla="*/ 1198245 h 2385059"/>
              <a:gd name="connsiteX442" fmla="*/ 4136708 w 11475720"/>
              <a:gd name="connsiteY442" fmla="*/ 1208723 h 2385059"/>
              <a:gd name="connsiteX443" fmla="*/ 4117658 w 11475720"/>
              <a:gd name="connsiteY443" fmla="*/ 1264920 h 2385059"/>
              <a:gd name="connsiteX444" fmla="*/ 4072890 w 11475720"/>
              <a:gd name="connsiteY444" fmla="*/ 1264920 h 2385059"/>
              <a:gd name="connsiteX445" fmla="*/ 4072890 w 11475720"/>
              <a:gd name="connsiteY445" fmla="*/ 1258253 h 2385059"/>
              <a:gd name="connsiteX446" fmla="*/ 3914775 w 11475720"/>
              <a:gd name="connsiteY446" fmla="*/ 1258253 h 2385059"/>
              <a:gd name="connsiteX447" fmla="*/ 3914775 w 11475720"/>
              <a:gd name="connsiteY447" fmla="*/ 1278255 h 2385059"/>
              <a:gd name="connsiteX448" fmla="*/ 3882390 w 11475720"/>
              <a:gd name="connsiteY448" fmla="*/ 1278255 h 2385059"/>
              <a:gd name="connsiteX449" fmla="*/ 3882390 w 11475720"/>
              <a:gd name="connsiteY449" fmla="*/ 1321118 h 2385059"/>
              <a:gd name="connsiteX450" fmla="*/ 3870008 w 11475720"/>
              <a:gd name="connsiteY450" fmla="*/ 1343025 h 2385059"/>
              <a:gd name="connsiteX451" fmla="*/ 3870008 w 11475720"/>
              <a:gd name="connsiteY451" fmla="*/ 1710690 h 2385059"/>
              <a:gd name="connsiteX452" fmla="*/ 3850005 w 11475720"/>
              <a:gd name="connsiteY452" fmla="*/ 1724978 h 2385059"/>
              <a:gd name="connsiteX453" fmla="*/ 3850005 w 11475720"/>
              <a:gd name="connsiteY453" fmla="*/ 1736408 h 2385059"/>
              <a:gd name="connsiteX454" fmla="*/ 3840480 w 11475720"/>
              <a:gd name="connsiteY454" fmla="*/ 1736408 h 2385059"/>
              <a:gd name="connsiteX455" fmla="*/ 3840480 w 11475720"/>
              <a:gd name="connsiteY455" fmla="*/ 1767840 h 2385059"/>
              <a:gd name="connsiteX456" fmla="*/ 3810000 w 11475720"/>
              <a:gd name="connsiteY456" fmla="*/ 1767840 h 2385059"/>
              <a:gd name="connsiteX457" fmla="*/ 3810000 w 11475720"/>
              <a:gd name="connsiteY457" fmla="*/ 1832610 h 2385059"/>
              <a:gd name="connsiteX458" fmla="*/ 3802380 w 11475720"/>
              <a:gd name="connsiteY458" fmla="*/ 1832610 h 2385059"/>
              <a:gd name="connsiteX459" fmla="*/ 3802380 w 11475720"/>
              <a:gd name="connsiteY459" fmla="*/ 1896428 h 2385059"/>
              <a:gd name="connsiteX460" fmla="*/ 3793808 w 11475720"/>
              <a:gd name="connsiteY460" fmla="*/ 1896428 h 2385059"/>
              <a:gd name="connsiteX461" fmla="*/ 3793808 w 11475720"/>
              <a:gd name="connsiteY461" fmla="*/ 1883093 h 2385059"/>
              <a:gd name="connsiteX462" fmla="*/ 3761423 w 11475720"/>
              <a:gd name="connsiteY462" fmla="*/ 1883093 h 2385059"/>
              <a:gd name="connsiteX463" fmla="*/ 3761423 w 11475720"/>
              <a:gd name="connsiteY463" fmla="*/ 1909763 h 2385059"/>
              <a:gd name="connsiteX464" fmla="*/ 3729038 w 11475720"/>
              <a:gd name="connsiteY464" fmla="*/ 1909763 h 2385059"/>
              <a:gd name="connsiteX465" fmla="*/ 3729038 w 11475720"/>
              <a:gd name="connsiteY465" fmla="*/ 1901190 h 2385059"/>
              <a:gd name="connsiteX466" fmla="*/ 3683318 w 11475720"/>
              <a:gd name="connsiteY466" fmla="*/ 1901190 h 2385059"/>
              <a:gd name="connsiteX467" fmla="*/ 3683318 w 11475720"/>
              <a:gd name="connsiteY467" fmla="*/ 1762125 h 2385059"/>
              <a:gd name="connsiteX468" fmla="*/ 3679508 w 11475720"/>
              <a:gd name="connsiteY468" fmla="*/ 1753553 h 2385059"/>
              <a:gd name="connsiteX469" fmla="*/ 3679508 w 11475720"/>
              <a:gd name="connsiteY469" fmla="*/ 1714500 h 2385059"/>
              <a:gd name="connsiteX470" fmla="*/ 3667125 w 11475720"/>
              <a:gd name="connsiteY470" fmla="*/ 1714500 h 2385059"/>
              <a:gd name="connsiteX471" fmla="*/ 3667125 w 11475720"/>
              <a:gd name="connsiteY471" fmla="*/ 1657350 h 2385059"/>
              <a:gd name="connsiteX472" fmla="*/ 3607118 w 11475720"/>
              <a:gd name="connsiteY472" fmla="*/ 1657350 h 2385059"/>
              <a:gd name="connsiteX473" fmla="*/ 3607118 w 11475720"/>
              <a:gd name="connsiteY473" fmla="*/ 1679258 h 2385059"/>
              <a:gd name="connsiteX474" fmla="*/ 3601403 w 11475720"/>
              <a:gd name="connsiteY474" fmla="*/ 1697355 h 2385059"/>
              <a:gd name="connsiteX475" fmla="*/ 3597593 w 11475720"/>
              <a:gd name="connsiteY475" fmla="*/ 1697355 h 2385059"/>
              <a:gd name="connsiteX476" fmla="*/ 3597593 w 11475720"/>
              <a:gd name="connsiteY476" fmla="*/ 1687830 h 2385059"/>
              <a:gd name="connsiteX477" fmla="*/ 3588068 w 11475720"/>
              <a:gd name="connsiteY477" fmla="*/ 1687830 h 2385059"/>
              <a:gd name="connsiteX478" fmla="*/ 3588068 w 11475720"/>
              <a:gd name="connsiteY478" fmla="*/ 1621155 h 2385059"/>
              <a:gd name="connsiteX479" fmla="*/ 3569970 w 11475720"/>
              <a:gd name="connsiteY479" fmla="*/ 1621155 h 2385059"/>
              <a:gd name="connsiteX480" fmla="*/ 3569970 w 11475720"/>
              <a:gd name="connsiteY480" fmla="*/ 1374458 h 2385059"/>
              <a:gd name="connsiteX481" fmla="*/ 3556635 w 11475720"/>
              <a:gd name="connsiteY481" fmla="*/ 1374458 h 2385059"/>
              <a:gd name="connsiteX482" fmla="*/ 3556635 w 11475720"/>
              <a:gd name="connsiteY482" fmla="*/ 1354455 h 2385059"/>
              <a:gd name="connsiteX483" fmla="*/ 3547110 w 11475720"/>
              <a:gd name="connsiteY483" fmla="*/ 1354455 h 2385059"/>
              <a:gd name="connsiteX484" fmla="*/ 3547110 w 11475720"/>
              <a:gd name="connsiteY484" fmla="*/ 1371600 h 2385059"/>
              <a:gd name="connsiteX485" fmla="*/ 3541395 w 11475720"/>
              <a:gd name="connsiteY485" fmla="*/ 1371600 h 2385059"/>
              <a:gd name="connsiteX486" fmla="*/ 3541395 w 11475720"/>
              <a:gd name="connsiteY486" fmla="*/ 1340168 h 2385059"/>
              <a:gd name="connsiteX487" fmla="*/ 3520440 w 11475720"/>
              <a:gd name="connsiteY487" fmla="*/ 1334453 h 2385059"/>
              <a:gd name="connsiteX488" fmla="*/ 3520440 w 11475720"/>
              <a:gd name="connsiteY488" fmla="*/ 1282065 h 2385059"/>
              <a:gd name="connsiteX489" fmla="*/ 3514725 w 11475720"/>
              <a:gd name="connsiteY489" fmla="*/ 1277303 h 2385059"/>
              <a:gd name="connsiteX490" fmla="*/ 3514725 w 11475720"/>
              <a:gd name="connsiteY490" fmla="*/ 1251585 h 2385059"/>
              <a:gd name="connsiteX491" fmla="*/ 3481388 w 11475720"/>
              <a:gd name="connsiteY491" fmla="*/ 1243965 h 2385059"/>
              <a:gd name="connsiteX492" fmla="*/ 3463290 w 11475720"/>
              <a:gd name="connsiteY492" fmla="*/ 1249680 h 2385059"/>
              <a:gd name="connsiteX493" fmla="*/ 3463290 w 11475720"/>
              <a:gd name="connsiteY493" fmla="*/ 1279208 h 2385059"/>
              <a:gd name="connsiteX494" fmla="*/ 3450908 w 11475720"/>
              <a:gd name="connsiteY494" fmla="*/ 1279208 h 2385059"/>
              <a:gd name="connsiteX495" fmla="*/ 3450908 w 11475720"/>
              <a:gd name="connsiteY495" fmla="*/ 1341120 h 2385059"/>
              <a:gd name="connsiteX496" fmla="*/ 3435668 w 11475720"/>
              <a:gd name="connsiteY496" fmla="*/ 1341120 h 2385059"/>
              <a:gd name="connsiteX497" fmla="*/ 3435668 w 11475720"/>
              <a:gd name="connsiteY497" fmla="*/ 1349693 h 2385059"/>
              <a:gd name="connsiteX498" fmla="*/ 3420428 w 11475720"/>
              <a:gd name="connsiteY498" fmla="*/ 1349693 h 2385059"/>
              <a:gd name="connsiteX499" fmla="*/ 3420428 w 11475720"/>
              <a:gd name="connsiteY499" fmla="*/ 1381125 h 2385059"/>
              <a:gd name="connsiteX500" fmla="*/ 3405188 w 11475720"/>
              <a:gd name="connsiteY500" fmla="*/ 1381125 h 2385059"/>
              <a:gd name="connsiteX501" fmla="*/ 3405188 w 11475720"/>
              <a:gd name="connsiteY501" fmla="*/ 1615440 h 2385059"/>
              <a:gd name="connsiteX502" fmla="*/ 3391853 w 11475720"/>
              <a:gd name="connsiteY502" fmla="*/ 1615440 h 2385059"/>
              <a:gd name="connsiteX503" fmla="*/ 3391853 w 11475720"/>
              <a:gd name="connsiteY503" fmla="*/ 1385888 h 2385059"/>
              <a:gd name="connsiteX504" fmla="*/ 3381375 w 11475720"/>
              <a:gd name="connsiteY504" fmla="*/ 1385888 h 2385059"/>
              <a:gd name="connsiteX505" fmla="*/ 3381375 w 11475720"/>
              <a:gd name="connsiteY505" fmla="*/ 1364933 h 2385059"/>
              <a:gd name="connsiteX506" fmla="*/ 3363278 w 11475720"/>
              <a:gd name="connsiteY506" fmla="*/ 1364933 h 2385059"/>
              <a:gd name="connsiteX507" fmla="*/ 3363278 w 11475720"/>
              <a:gd name="connsiteY507" fmla="*/ 1350645 h 2385059"/>
              <a:gd name="connsiteX508" fmla="*/ 3348990 w 11475720"/>
              <a:gd name="connsiteY508" fmla="*/ 1350645 h 2385059"/>
              <a:gd name="connsiteX509" fmla="*/ 3348990 w 11475720"/>
              <a:gd name="connsiteY509" fmla="*/ 1331595 h 2385059"/>
              <a:gd name="connsiteX510" fmla="*/ 3343275 w 11475720"/>
              <a:gd name="connsiteY510" fmla="*/ 1331595 h 2385059"/>
              <a:gd name="connsiteX511" fmla="*/ 3343275 w 11475720"/>
              <a:gd name="connsiteY511" fmla="*/ 1289685 h 2385059"/>
              <a:gd name="connsiteX512" fmla="*/ 3338513 w 11475720"/>
              <a:gd name="connsiteY512" fmla="*/ 1289685 h 2385059"/>
              <a:gd name="connsiteX513" fmla="*/ 3338513 w 11475720"/>
              <a:gd name="connsiteY513" fmla="*/ 1261110 h 2385059"/>
              <a:gd name="connsiteX514" fmla="*/ 3298508 w 11475720"/>
              <a:gd name="connsiteY514" fmla="*/ 1253490 h 2385059"/>
              <a:gd name="connsiteX515" fmla="*/ 3283268 w 11475720"/>
              <a:gd name="connsiteY515" fmla="*/ 1256348 h 2385059"/>
              <a:gd name="connsiteX516" fmla="*/ 3283268 w 11475720"/>
              <a:gd name="connsiteY516" fmla="*/ 1282065 h 2385059"/>
              <a:gd name="connsiteX517" fmla="*/ 3276600 w 11475720"/>
              <a:gd name="connsiteY517" fmla="*/ 1291590 h 2385059"/>
              <a:gd name="connsiteX518" fmla="*/ 3276600 w 11475720"/>
              <a:gd name="connsiteY518" fmla="*/ 1351598 h 2385059"/>
              <a:gd name="connsiteX519" fmla="*/ 3253740 w 11475720"/>
              <a:gd name="connsiteY519" fmla="*/ 1351598 h 2385059"/>
              <a:gd name="connsiteX520" fmla="*/ 3253740 w 11475720"/>
              <a:gd name="connsiteY520" fmla="*/ 1374458 h 2385059"/>
              <a:gd name="connsiteX521" fmla="*/ 3241358 w 11475720"/>
              <a:gd name="connsiteY521" fmla="*/ 1389698 h 2385059"/>
              <a:gd name="connsiteX522" fmla="*/ 3241358 w 11475720"/>
              <a:gd name="connsiteY522" fmla="*/ 1399223 h 2385059"/>
              <a:gd name="connsiteX523" fmla="*/ 3234690 w 11475720"/>
              <a:gd name="connsiteY523" fmla="*/ 1399223 h 2385059"/>
              <a:gd name="connsiteX524" fmla="*/ 3234690 w 11475720"/>
              <a:gd name="connsiteY524" fmla="*/ 1473518 h 2385059"/>
              <a:gd name="connsiteX525" fmla="*/ 3229928 w 11475720"/>
              <a:gd name="connsiteY525" fmla="*/ 1473518 h 2385059"/>
              <a:gd name="connsiteX526" fmla="*/ 3229928 w 11475720"/>
              <a:gd name="connsiteY526" fmla="*/ 1496378 h 2385059"/>
              <a:gd name="connsiteX527" fmla="*/ 3234690 w 11475720"/>
              <a:gd name="connsiteY527" fmla="*/ 1496378 h 2385059"/>
              <a:gd name="connsiteX528" fmla="*/ 3234690 w 11475720"/>
              <a:gd name="connsiteY528" fmla="*/ 1522095 h 2385059"/>
              <a:gd name="connsiteX529" fmla="*/ 3226118 w 11475720"/>
              <a:gd name="connsiteY529" fmla="*/ 1529715 h 2385059"/>
              <a:gd name="connsiteX530" fmla="*/ 3226118 w 11475720"/>
              <a:gd name="connsiteY530" fmla="*/ 1660208 h 2385059"/>
              <a:gd name="connsiteX531" fmla="*/ 2982278 w 11475720"/>
              <a:gd name="connsiteY531" fmla="*/ 1660208 h 2385059"/>
              <a:gd name="connsiteX532" fmla="*/ 2963228 w 11475720"/>
              <a:gd name="connsiteY532" fmla="*/ 1674495 h 2385059"/>
              <a:gd name="connsiteX533" fmla="*/ 2963228 w 11475720"/>
              <a:gd name="connsiteY533" fmla="*/ 1909763 h 2385059"/>
              <a:gd name="connsiteX534" fmla="*/ 2952750 w 11475720"/>
              <a:gd name="connsiteY534" fmla="*/ 1909763 h 2385059"/>
              <a:gd name="connsiteX535" fmla="*/ 2952750 w 11475720"/>
              <a:gd name="connsiteY535" fmla="*/ 1888808 h 2385059"/>
              <a:gd name="connsiteX536" fmla="*/ 2900363 w 11475720"/>
              <a:gd name="connsiteY536" fmla="*/ 1888808 h 2385059"/>
              <a:gd name="connsiteX537" fmla="*/ 2900363 w 11475720"/>
              <a:gd name="connsiteY537" fmla="*/ 1883093 h 2385059"/>
              <a:gd name="connsiteX538" fmla="*/ 2892743 w 11475720"/>
              <a:gd name="connsiteY538" fmla="*/ 1883093 h 2385059"/>
              <a:gd name="connsiteX539" fmla="*/ 2892743 w 11475720"/>
              <a:gd name="connsiteY539" fmla="*/ 1898333 h 2385059"/>
              <a:gd name="connsiteX540" fmla="*/ 2876550 w 11475720"/>
              <a:gd name="connsiteY540" fmla="*/ 1898333 h 2385059"/>
              <a:gd name="connsiteX541" fmla="*/ 2876550 w 11475720"/>
              <a:gd name="connsiteY541" fmla="*/ 2074545 h 2385059"/>
              <a:gd name="connsiteX542" fmla="*/ 2847975 w 11475720"/>
              <a:gd name="connsiteY542" fmla="*/ 2074545 h 2385059"/>
              <a:gd name="connsiteX543" fmla="*/ 2847975 w 11475720"/>
              <a:gd name="connsiteY543" fmla="*/ 1816418 h 2385059"/>
              <a:gd name="connsiteX544" fmla="*/ 2830830 w 11475720"/>
              <a:gd name="connsiteY544" fmla="*/ 1805940 h 2385059"/>
              <a:gd name="connsiteX545" fmla="*/ 2803208 w 11475720"/>
              <a:gd name="connsiteY545" fmla="*/ 1805940 h 2385059"/>
              <a:gd name="connsiteX546" fmla="*/ 2803208 w 11475720"/>
              <a:gd name="connsiteY546" fmla="*/ 1790700 h 2385059"/>
              <a:gd name="connsiteX547" fmla="*/ 2780348 w 11475720"/>
              <a:gd name="connsiteY547" fmla="*/ 1790700 h 2385059"/>
              <a:gd name="connsiteX548" fmla="*/ 2780348 w 11475720"/>
              <a:gd name="connsiteY548" fmla="*/ 1759268 h 2385059"/>
              <a:gd name="connsiteX549" fmla="*/ 2758440 w 11475720"/>
              <a:gd name="connsiteY549" fmla="*/ 1759268 h 2385059"/>
              <a:gd name="connsiteX550" fmla="*/ 2745105 w 11475720"/>
              <a:gd name="connsiteY550" fmla="*/ 1773555 h 2385059"/>
              <a:gd name="connsiteX551" fmla="*/ 2745105 w 11475720"/>
              <a:gd name="connsiteY551" fmla="*/ 1801178 h 2385059"/>
              <a:gd name="connsiteX552" fmla="*/ 2720340 w 11475720"/>
              <a:gd name="connsiteY552" fmla="*/ 1801178 h 2385059"/>
              <a:gd name="connsiteX553" fmla="*/ 2720340 w 11475720"/>
              <a:gd name="connsiteY553" fmla="*/ 2081213 h 2385059"/>
              <a:gd name="connsiteX554" fmla="*/ 2678430 w 11475720"/>
              <a:gd name="connsiteY554" fmla="*/ 2081213 h 2385059"/>
              <a:gd name="connsiteX555" fmla="*/ 2678430 w 11475720"/>
              <a:gd name="connsiteY555" fmla="*/ 2093595 h 2385059"/>
              <a:gd name="connsiteX556" fmla="*/ 2660333 w 11475720"/>
              <a:gd name="connsiteY556" fmla="*/ 2093595 h 2385059"/>
              <a:gd name="connsiteX557" fmla="*/ 2660333 w 11475720"/>
              <a:gd name="connsiteY557" fmla="*/ 2110740 h 2385059"/>
              <a:gd name="connsiteX558" fmla="*/ 2626043 w 11475720"/>
              <a:gd name="connsiteY558" fmla="*/ 2110740 h 2385059"/>
              <a:gd name="connsiteX559" fmla="*/ 2613660 w 11475720"/>
              <a:gd name="connsiteY559" fmla="*/ 2103120 h 2385059"/>
              <a:gd name="connsiteX560" fmla="*/ 2579370 w 11475720"/>
              <a:gd name="connsiteY560" fmla="*/ 2103120 h 2385059"/>
              <a:gd name="connsiteX561" fmla="*/ 2579370 w 11475720"/>
              <a:gd name="connsiteY561" fmla="*/ 1916430 h 2385059"/>
              <a:gd name="connsiteX562" fmla="*/ 2488883 w 11475720"/>
              <a:gd name="connsiteY562" fmla="*/ 1916430 h 2385059"/>
              <a:gd name="connsiteX563" fmla="*/ 2488883 w 11475720"/>
              <a:gd name="connsiteY563" fmla="*/ 1845945 h 2385059"/>
              <a:gd name="connsiteX564" fmla="*/ 2348865 w 11475720"/>
              <a:gd name="connsiteY564" fmla="*/ 1845945 h 2385059"/>
              <a:gd name="connsiteX565" fmla="*/ 2348865 w 11475720"/>
              <a:gd name="connsiteY565" fmla="*/ 1859280 h 2385059"/>
              <a:gd name="connsiteX566" fmla="*/ 2336483 w 11475720"/>
              <a:gd name="connsiteY566" fmla="*/ 1874520 h 2385059"/>
              <a:gd name="connsiteX567" fmla="*/ 2336483 w 11475720"/>
              <a:gd name="connsiteY567" fmla="*/ 2083118 h 2385059"/>
              <a:gd name="connsiteX568" fmla="*/ 2330768 w 11475720"/>
              <a:gd name="connsiteY568" fmla="*/ 2083118 h 2385059"/>
              <a:gd name="connsiteX569" fmla="*/ 2330768 w 11475720"/>
              <a:gd name="connsiteY569" fmla="*/ 2144078 h 2385059"/>
              <a:gd name="connsiteX570" fmla="*/ 2323148 w 11475720"/>
              <a:gd name="connsiteY570" fmla="*/ 2144078 h 2385059"/>
              <a:gd name="connsiteX571" fmla="*/ 2323148 w 11475720"/>
              <a:gd name="connsiteY571" fmla="*/ 1883093 h 2385059"/>
              <a:gd name="connsiteX572" fmla="*/ 2238375 w 11475720"/>
              <a:gd name="connsiteY572" fmla="*/ 1883093 h 2385059"/>
              <a:gd name="connsiteX573" fmla="*/ 2238375 w 11475720"/>
              <a:gd name="connsiteY573" fmla="*/ 1422083 h 2385059"/>
              <a:gd name="connsiteX574" fmla="*/ 2142173 w 11475720"/>
              <a:gd name="connsiteY574" fmla="*/ 1422083 h 2385059"/>
              <a:gd name="connsiteX575" fmla="*/ 2142173 w 11475720"/>
              <a:gd name="connsiteY575" fmla="*/ 1409700 h 2385059"/>
              <a:gd name="connsiteX576" fmla="*/ 2151698 w 11475720"/>
              <a:gd name="connsiteY576" fmla="*/ 1409700 h 2385059"/>
              <a:gd name="connsiteX577" fmla="*/ 2151698 w 11475720"/>
              <a:gd name="connsiteY577" fmla="*/ 1376363 h 2385059"/>
              <a:gd name="connsiteX578" fmla="*/ 1980248 w 11475720"/>
              <a:gd name="connsiteY578" fmla="*/ 1376363 h 2385059"/>
              <a:gd name="connsiteX579" fmla="*/ 1980248 w 11475720"/>
              <a:gd name="connsiteY579" fmla="*/ 1343025 h 2385059"/>
              <a:gd name="connsiteX580" fmla="*/ 1970723 w 11475720"/>
              <a:gd name="connsiteY580" fmla="*/ 1343025 h 2385059"/>
              <a:gd name="connsiteX581" fmla="*/ 1970723 w 11475720"/>
              <a:gd name="connsiteY581" fmla="*/ 1353503 h 2385059"/>
              <a:gd name="connsiteX582" fmla="*/ 1926908 w 11475720"/>
              <a:gd name="connsiteY582" fmla="*/ 1353503 h 2385059"/>
              <a:gd name="connsiteX583" fmla="*/ 1926908 w 11475720"/>
              <a:gd name="connsiteY583" fmla="*/ 1345883 h 2385059"/>
              <a:gd name="connsiteX584" fmla="*/ 1916430 w 11475720"/>
              <a:gd name="connsiteY584" fmla="*/ 1345883 h 2385059"/>
              <a:gd name="connsiteX585" fmla="*/ 1916430 w 11475720"/>
              <a:gd name="connsiteY585" fmla="*/ 1363028 h 2385059"/>
              <a:gd name="connsiteX586" fmla="*/ 1777365 w 11475720"/>
              <a:gd name="connsiteY586" fmla="*/ 1363028 h 2385059"/>
              <a:gd name="connsiteX587" fmla="*/ 1777365 w 11475720"/>
              <a:gd name="connsiteY587" fmla="*/ 1395413 h 2385059"/>
              <a:gd name="connsiteX588" fmla="*/ 1757363 w 11475720"/>
              <a:gd name="connsiteY588" fmla="*/ 1395413 h 2385059"/>
              <a:gd name="connsiteX589" fmla="*/ 1757363 w 11475720"/>
              <a:gd name="connsiteY589" fmla="*/ 1413510 h 2385059"/>
              <a:gd name="connsiteX590" fmla="*/ 1700213 w 11475720"/>
              <a:gd name="connsiteY590" fmla="*/ 1413510 h 2385059"/>
              <a:gd name="connsiteX591" fmla="*/ 1700213 w 11475720"/>
              <a:gd name="connsiteY591" fmla="*/ 1505903 h 2385059"/>
              <a:gd name="connsiteX592" fmla="*/ 1653540 w 11475720"/>
              <a:gd name="connsiteY592" fmla="*/ 1505903 h 2385059"/>
              <a:gd name="connsiteX593" fmla="*/ 1621155 w 11475720"/>
              <a:gd name="connsiteY593" fmla="*/ 1526858 h 2385059"/>
              <a:gd name="connsiteX594" fmla="*/ 1519238 w 11475720"/>
              <a:gd name="connsiteY594" fmla="*/ 1526858 h 2385059"/>
              <a:gd name="connsiteX595" fmla="*/ 1519238 w 11475720"/>
              <a:gd name="connsiteY595" fmla="*/ 1542098 h 2385059"/>
              <a:gd name="connsiteX596" fmla="*/ 1442085 w 11475720"/>
              <a:gd name="connsiteY596" fmla="*/ 1542098 h 2385059"/>
              <a:gd name="connsiteX597" fmla="*/ 1442085 w 11475720"/>
              <a:gd name="connsiteY597" fmla="*/ 1501140 h 2385059"/>
              <a:gd name="connsiteX598" fmla="*/ 1425893 w 11475720"/>
              <a:gd name="connsiteY598" fmla="*/ 1501140 h 2385059"/>
              <a:gd name="connsiteX599" fmla="*/ 1425893 w 11475720"/>
              <a:gd name="connsiteY599" fmla="*/ 1539240 h 2385059"/>
              <a:gd name="connsiteX600" fmla="*/ 1413510 w 11475720"/>
              <a:gd name="connsiteY600" fmla="*/ 1539240 h 2385059"/>
              <a:gd name="connsiteX601" fmla="*/ 1413510 w 11475720"/>
              <a:gd name="connsiteY601" fmla="*/ 1561148 h 2385059"/>
              <a:gd name="connsiteX602" fmla="*/ 1381125 w 11475720"/>
              <a:gd name="connsiteY602" fmla="*/ 1581150 h 2385059"/>
              <a:gd name="connsiteX603" fmla="*/ 1381125 w 11475720"/>
              <a:gd name="connsiteY603" fmla="*/ 1701165 h 2385059"/>
              <a:gd name="connsiteX604" fmla="*/ 1361123 w 11475720"/>
              <a:gd name="connsiteY604" fmla="*/ 1701165 h 2385059"/>
              <a:gd name="connsiteX605" fmla="*/ 1361123 w 11475720"/>
              <a:gd name="connsiteY605" fmla="*/ 1720215 h 2385059"/>
              <a:gd name="connsiteX606" fmla="*/ 1335405 w 11475720"/>
              <a:gd name="connsiteY606" fmla="*/ 1720215 h 2385059"/>
              <a:gd name="connsiteX607" fmla="*/ 1335405 w 11475720"/>
              <a:gd name="connsiteY607" fmla="*/ 1965008 h 2385059"/>
              <a:gd name="connsiteX608" fmla="*/ 1314450 w 11475720"/>
              <a:gd name="connsiteY608" fmla="*/ 1965008 h 2385059"/>
              <a:gd name="connsiteX609" fmla="*/ 1314450 w 11475720"/>
              <a:gd name="connsiteY609" fmla="*/ 1835468 h 2385059"/>
              <a:gd name="connsiteX610" fmla="*/ 1301115 w 11475720"/>
              <a:gd name="connsiteY610" fmla="*/ 1820228 h 2385059"/>
              <a:gd name="connsiteX611" fmla="*/ 1282065 w 11475720"/>
              <a:gd name="connsiteY611" fmla="*/ 1820228 h 2385059"/>
              <a:gd name="connsiteX612" fmla="*/ 1282065 w 11475720"/>
              <a:gd name="connsiteY612" fmla="*/ 1800225 h 2385059"/>
              <a:gd name="connsiteX613" fmla="*/ 1265873 w 11475720"/>
              <a:gd name="connsiteY613" fmla="*/ 1800225 h 2385059"/>
              <a:gd name="connsiteX614" fmla="*/ 1265873 w 11475720"/>
              <a:gd name="connsiteY614" fmla="*/ 1808798 h 2385059"/>
              <a:gd name="connsiteX615" fmla="*/ 1166813 w 11475720"/>
              <a:gd name="connsiteY615" fmla="*/ 1808798 h 2385059"/>
              <a:gd name="connsiteX616" fmla="*/ 1166813 w 11475720"/>
              <a:gd name="connsiteY616" fmla="*/ 1882140 h 2385059"/>
              <a:gd name="connsiteX617" fmla="*/ 971550 w 11475720"/>
              <a:gd name="connsiteY617" fmla="*/ 1882140 h 2385059"/>
              <a:gd name="connsiteX618" fmla="*/ 971550 w 11475720"/>
              <a:gd name="connsiteY618" fmla="*/ 1898333 h 2385059"/>
              <a:gd name="connsiteX619" fmla="*/ 958215 w 11475720"/>
              <a:gd name="connsiteY619" fmla="*/ 1898333 h 2385059"/>
              <a:gd name="connsiteX620" fmla="*/ 958215 w 11475720"/>
              <a:gd name="connsiteY620" fmla="*/ 2019300 h 2385059"/>
              <a:gd name="connsiteX621" fmla="*/ 967740 w 11475720"/>
              <a:gd name="connsiteY621" fmla="*/ 2029778 h 2385059"/>
              <a:gd name="connsiteX622" fmla="*/ 967740 w 11475720"/>
              <a:gd name="connsiteY622" fmla="*/ 2194560 h 2385059"/>
              <a:gd name="connsiteX623" fmla="*/ 958215 w 11475720"/>
              <a:gd name="connsiteY623" fmla="*/ 2194560 h 2385059"/>
              <a:gd name="connsiteX624" fmla="*/ 958215 w 11475720"/>
              <a:gd name="connsiteY624" fmla="*/ 2158365 h 2385059"/>
              <a:gd name="connsiteX625" fmla="*/ 939165 w 11475720"/>
              <a:gd name="connsiteY625" fmla="*/ 2158365 h 2385059"/>
              <a:gd name="connsiteX626" fmla="*/ 939165 w 11475720"/>
              <a:gd name="connsiteY626" fmla="*/ 2022158 h 2385059"/>
              <a:gd name="connsiteX627" fmla="*/ 901065 w 11475720"/>
              <a:gd name="connsiteY627" fmla="*/ 2022158 h 2385059"/>
              <a:gd name="connsiteX628" fmla="*/ 883920 w 11475720"/>
              <a:gd name="connsiteY628" fmla="*/ 2000250 h 2385059"/>
              <a:gd name="connsiteX629" fmla="*/ 833438 w 11475720"/>
              <a:gd name="connsiteY629" fmla="*/ 2000250 h 2385059"/>
              <a:gd name="connsiteX630" fmla="*/ 833438 w 11475720"/>
              <a:gd name="connsiteY630" fmla="*/ 2048828 h 2385059"/>
              <a:gd name="connsiteX631" fmla="*/ 794385 w 11475720"/>
              <a:gd name="connsiteY631" fmla="*/ 2048828 h 2385059"/>
              <a:gd name="connsiteX632" fmla="*/ 774383 w 11475720"/>
              <a:gd name="connsiteY632" fmla="*/ 2068830 h 2385059"/>
              <a:gd name="connsiteX633" fmla="*/ 695325 w 11475720"/>
              <a:gd name="connsiteY633" fmla="*/ 2068830 h 2385059"/>
              <a:gd name="connsiteX634" fmla="*/ 695325 w 11475720"/>
              <a:gd name="connsiteY634" fmla="*/ 2079308 h 2385059"/>
              <a:gd name="connsiteX635" fmla="*/ 659130 w 11475720"/>
              <a:gd name="connsiteY635" fmla="*/ 2079308 h 2385059"/>
              <a:gd name="connsiteX636" fmla="*/ 597218 w 11475720"/>
              <a:gd name="connsiteY636" fmla="*/ 2137410 h 2385059"/>
              <a:gd name="connsiteX637" fmla="*/ 597218 w 11475720"/>
              <a:gd name="connsiteY637" fmla="*/ 2149793 h 2385059"/>
              <a:gd name="connsiteX638" fmla="*/ 519113 w 11475720"/>
              <a:gd name="connsiteY638" fmla="*/ 2149793 h 2385059"/>
              <a:gd name="connsiteX639" fmla="*/ 519113 w 11475720"/>
              <a:gd name="connsiteY639" fmla="*/ 2214563 h 2385059"/>
              <a:gd name="connsiteX640" fmla="*/ 519113 w 11475720"/>
              <a:gd name="connsiteY640" fmla="*/ 2234565 h 2385059"/>
              <a:gd name="connsiteX641" fmla="*/ 476250 w 11475720"/>
              <a:gd name="connsiteY641" fmla="*/ 2234565 h 2385059"/>
              <a:gd name="connsiteX642" fmla="*/ 476250 w 11475720"/>
              <a:gd name="connsiteY642" fmla="*/ 2191703 h 2385059"/>
              <a:gd name="connsiteX643" fmla="*/ 354330 w 11475720"/>
              <a:gd name="connsiteY643" fmla="*/ 2191703 h 2385059"/>
              <a:gd name="connsiteX644" fmla="*/ 354330 w 11475720"/>
              <a:gd name="connsiteY644" fmla="*/ 2206943 h 2385059"/>
              <a:gd name="connsiteX645" fmla="*/ 224790 w 11475720"/>
              <a:gd name="connsiteY645" fmla="*/ 2206943 h 2385059"/>
              <a:gd name="connsiteX646" fmla="*/ 224790 w 11475720"/>
              <a:gd name="connsiteY646" fmla="*/ 2198370 h 2385059"/>
              <a:gd name="connsiteX647" fmla="*/ 213360 w 11475720"/>
              <a:gd name="connsiteY647" fmla="*/ 2198370 h 2385059"/>
              <a:gd name="connsiteX648" fmla="*/ 213360 w 11475720"/>
              <a:gd name="connsiteY648" fmla="*/ 2209800 h 2385059"/>
              <a:gd name="connsiteX649" fmla="*/ 76200 w 11475720"/>
              <a:gd name="connsiteY649" fmla="*/ 2225993 h 2385059"/>
              <a:gd name="connsiteX650" fmla="*/ 76200 w 11475720"/>
              <a:gd name="connsiteY650" fmla="*/ 2251710 h 2385059"/>
              <a:gd name="connsiteX651" fmla="*/ 31433 w 11475720"/>
              <a:gd name="connsiteY651" fmla="*/ 2251710 h 2385059"/>
              <a:gd name="connsiteX652" fmla="*/ 31433 w 11475720"/>
              <a:gd name="connsiteY652" fmla="*/ 2291715 h 2385059"/>
              <a:gd name="connsiteX653" fmla="*/ 6668 w 11475720"/>
              <a:gd name="connsiteY653" fmla="*/ 2299335 h 2385059"/>
              <a:gd name="connsiteX654" fmla="*/ 6668 w 11475720"/>
              <a:gd name="connsiteY654" fmla="*/ 2372678 h 2385059"/>
              <a:gd name="connsiteX655" fmla="*/ 0 w 11475720"/>
              <a:gd name="connsiteY655" fmla="*/ 2372678 h 2385059"/>
              <a:gd name="connsiteX656" fmla="*/ 0 w 11475720"/>
              <a:gd name="connsiteY656" fmla="*/ 2385060 h 2385059"/>
              <a:gd name="connsiteX657" fmla="*/ 11475720 w 11475720"/>
              <a:gd name="connsiteY657" fmla="*/ 2385060 h 2385059"/>
              <a:gd name="connsiteX658" fmla="*/ 11475720 w 11475720"/>
              <a:gd name="connsiteY658" fmla="*/ 2355533 h 2385059"/>
              <a:gd name="connsiteX659" fmla="*/ 11430952 w 11475720"/>
              <a:gd name="connsiteY659" fmla="*/ 2355533 h 2385059"/>
              <a:gd name="connsiteX660" fmla="*/ 11360467 w 11475720"/>
              <a:gd name="connsiteY660" fmla="*/ 2286000 h 2385059"/>
              <a:gd name="connsiteX661" fmla="*/ 11349990 w 11475720"/>
              <a:gd name="connsiteY661" fmla="*/ 2286000 h 2385059"/>
              <a:gd name="connsiteX662" fmla="*/ 11349990 w 11475720"/>
              <a:gd name="connsiteY662" fmla="*/ 2180273 h 2385059"/>
              <a:gd name="connsiteX663" fmla="*/ 11323320 w 11475720"/>
              <a:gd name="connsiteY663" fmla="*/ 2180273 h 2385059"/>
              <a:gd name="connsiteX664" fmla="*/ 11323320 w 11475720"/>
              <a:gd name="connsiteY664" fmla="*/ 2095500 h 2385059"/>
              <a:gd name="connsiteX665" fmla="*/ 11309985 w 11475720"/>
              <a:gd name="connsiteY665" fmla="*/ 2095500 h 2385059"/>
              <a:gd name="connsiteX666" fmla="*/ 11309985 w 11475720"/>
              <a:gd name="connsiteY666" fmla="*/ 2105978 h 2385059"/>
              <a:gd name="connsiteX667" fmla="*/ 11181398 w 11475720"/>
              <a:gd name="connsiteY667" fmla="*/ 2105978 h 2385059"/>
              <a:gd name="connsiteX668" fmla="*/ 11181398 w 11475720"/>
              <a:gd name="connsiteY668" fmla="*/ 2116455 h 2385059"/>
              <a:gd name="connsiteX669" fmla="*/ 11147108 w 11475720"/>
              <a:gd name="connsiteY669" fmla="*/ 2116455 h 2385059"/>
              <a:gd name="connsiteX670" fmla="*/ 11147108 w 11475720"/>
              <a:gd name="connsiteY670" fmla="*/ 2145983 h 2385059"/>
              <a:gd name="connsiteX671" fmla="*/ 11089958 w 11475720"/>
              <a:gd name="connsiteY671" fmla="*/ 2145983 h 2385059"/>
              <a:gd name="connsiteX672" fmla="*/ 11089958 w 11475720"/>
              <a:gd name="connsiteY672" fmla="*/ 2264093 h 2385059"/>
              <a:gd name="connsiteX673" fmla="*/ 11069955 w 11475720"/>
              <a:gd name="connsiteY673" fmla="*/ 2264093 h 2385059"/>
              <a:gd name="connsiteX674" fmla="*/ 11069955 w 11475720"/>
              <a:gd name="connsiteY674" fmla="*/ 2129790 h 2385059"/>
              <a:gd name="connsiteX675" fmla="*/ 11057573 w 11475720"/>
              <a:gd name="connsiteY675" fmla="*/ 2129790 h 2385059"/>
              <a:gd name="connsiteX676" fmla="*/ 11057573 w 11475720"/>
              <a:gd name="connsiteY676" fmla="*/ 2107883 h 2385059"/>
              <a:gd name="connsiteX677" fmla="*/ 11015662 w 11475720"/>
              <a:gd name="connsiteY677" fmla="*/ 2107883 h 2385059"/>
              <a:gd name="connsiteX678" fmla="*/ 11015662 w 11475720"/>
              <a:gd name="connsiteY678" fmla="*/ 2087880 h 2385059"/>
              <a:gd name="connsiteX679" fmla="*/ 10978515 w 11475720"/>
              <a:gd name="connsiteY679" fmla="*/ 2087880 h 2385059"/>
              <a:gd name="connsiteX680" fmla="*/ 10978515 w 11475720"/>
              <a:gd name="connsiteY680" fmla="*/ 2069783 h 2385059"/>
              <a:gd name="connsiteX681" fmla="*/ 10967085 w 11475720"/>
              <a:gd name="connsiteY681" fmla="*/ 2069783 h 2385059"/>
              <a:gd name="connsiteX682" fmla="*/ 10967085 w 11475720"/>
              <a:gd name="connsiteY682" fmla="*/ 2033588 h 2385059"/>
              <a:gd name="connsiteX683" fmla="*/ 10959465 w 11475720"/>
              <a:gd name="connsiteY683" fmla="*/ 2033588 h 2385059"/>
              <a:gd name="connsiteX684" fmla="*/ 10959465 w 11475720"/>
              <a:gd name="connsiteY684" fmla="*/ 2049780 h 2385059"/>
              <a:gd name="connsiteX685" fmla="*/ 10956608 w 11475720"/>
              <a:gd name="connsiteY685" fmla="*/ 2055495 h 238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</a:cxnLst>
            <a:rect l="l" t="t" r="r" b="b"/>
            <a:pathLst>
              <a:path w="11475720" h="2385059">
                <a:moveTo>
                  <a:pt x="10956608" y="2055495"/>
                </a:moveTo>
                <a:lnTo>
                  <a:pt x="10930890" y="2055495"/>
                </a:lnTo>
                <a:lnTo>
                  <a:pt x="10930890" y="2042160"/>
                </a:lnTo>
                <a:lnTo>
                  <a:pt x="10795635" y="2042160"/>
                </a:lnTo>
                <a:lnTo>
                  <a:pt x="10795635" y="2048828"/>
                </a:lnTo>
                <a:lnTo>
                  <a:pt x="10751820" y="2048828"/>
                </a:lnTo>
                <a:lnTo>
                  <a:pt x="10751820" y="2037398"/>
                </a:lnTo>
                <a:lnTo>
                  <a:pt x="10727055" y="2037398"/>
                </a:lnTo>
                <a:lnTo>
                  <a:pt x="10727055" y="1935480"/>
                </a:lnTo>
                <a:lnTo>
                  <a:pt x="10674667" y="1935480"/>
                </a:lnTo>
                <a:lnTo>
                  <a:pt x="10674667" y="1881188"/>
                </a:lnTo>
                <a:lnTo>
                  <a:pt x="10668952" y="1881188"/>
                </a:lnTo>
                <a:lnTo>
                  <a:pt x="10668952" y="1908810"/>
                </a:lnTo>
                <a:lnTo>
                  <a:pt x="10661333" y="1908810"/>
                </a:lnTo>
                <a:lnTo>
                  <a:pt x="10644188" y="1940243"/>
                </a:lnTo>
                <a:lnTo>
                  <a:pt x="10644188" y="1948815"/>
                </a:lnTo>
                <a:lnTo>
                  <a:pt x="10634662" y="1948815"/>
                </a:lnTo>
                <a:lnTo>
                  <a:pt x="10634662" y="2047875"/>
                </a:lnTo>
                <a:lnTo>
                  <a:pt x="10570845" y="2047875"/>
                </a:lnTo>
                <a:lnTo>
                  <a:pt x="10570845" y="2055495"/>
                </a:lnTo>
                <a:lnTo>
                  <a:pt x="10525125" y="2055495"/>
                </a:lnTo>
                <a:lnTo>
                  <a:pt x="10525125" y="2047875"/>
                </a:lnTo>
                <a:lnTo>
                  <a:pt x="10508933" y="2047875"/>
                </a:lnTo>
                <a:lnTo>
                  <a:pt x="10508933" y="2064068"/>
                </a:lnTo>
                <a:lnTo>
                  <a:pt x="10498455" y="2064068"/>
                </a:lnTo>
                <a:lnTo>
                  <a:pt x="10498455" y="2139315"/>
                </a:lnTo>
                <a:lnTo>
                  <a:pt x="10472738" y="2139315"/>
                </a:lnTo>
                <a:lnTo>
                  <a:pt x="10472738" y="2125980"/>
                </a:lnTo>
                <a:lnTo>
                  <a:pt x="10452735" y="2125980"/>
                </a:lnTo>
                <a:lnTo>
                  <a:pt x="10452735" y="2057400"/>
                </a:lnTo>
                <a:lnTo>
                  <a:pt x="10443210" y="2057400"/>
                </a:lnTo>
                <a:lnTo>
                  <a:pt x="10443210" y="2051685"/>
                </a:lnTo>
                <a:lnTo>
                  <a:pt x="10407015" y="2051685"/>
                </a:lnTo>
                <a:lnTo>
                  <a:pt x="10407015" y="1885950"/>
                </a:lnTo>
                <a:lnTo>
                  <a:pt x="10404158" y="1885950"/>
                </a:lnTo>
                <a:lnTo>
                  <a:pt x="10404158" y="1862138"/>
                </a:lnTo>
                <a:lnTo>
                  <a:pt x="10362248" y="1862138"/>
                </a:lnTo>
                <a:lnTo>
                  <a:pt x="10362248" y="1807845"/>
                </a:lnTo>
                <a:lnTo>
                  <a:pt x="10356533" y="1807845"/>
                </a:lnTo>
                <a:lnTo>
                  <a:pt x="10356533" y="1862138"/>
                </a:lnTo>
                <a:lnTo>
                  <a:pt x="10314623" y="1862138"/>
                </a:lnTo>
                <a:lnTo>
                  <a:pt x="10314623" y="1882140"/>
                </a:lnTo>
                <a:lnTo>
                  <a:pt x="10309860" y="1882140"/>
                </a:lnTo>
                <a:lnTo>
                  <a:pt x="10309860" y="2133600"/>
                </a:lnTo>
                <a:lnTo>
                  <a:pt x="10297477" y="2133600"/>
                </a:lnTo>
                <a:lnTo>
                  <a:pt x="10297477" y="2138363"/>
                </a:lnTo>
                <a:lnTo>
                  <a:pt x="10270808" y="2138363"/>
                </a:lnTo>
                <a:lnTo>
                  <a:pt x="10270808" y="2142173"/>
                </a:lnTo>
                <a:lnTo>
                  <a:pt x="10250805" y="2142173"/>
                </a:lnTo>
                <a:lnTo>
                  <a:pt x="10250805" y="2171700"/>
                </a:lnTo>
                <a:lnTo>
                  <a:pt x="10229850" y="2171700"/>
                </a:lnTo>
                <a:lnTo>
                  <a:pt x="10229850" y="2148840"/>
                </a:lnTo>
                <a:lnTo>
                  <a:pt x="10207942" y="2148840"/>
                </a:lnTo>
                <a:lnTo>
                  <a:pt x="10207942" y="2128838"/>
                </a:lnTo>
                <a:lnTo>
                  <a:pt x="10149840" y="2128838"/>
                </a:lnTo>
                <a:lnTo>
                  <a:pt x="10149840" y="2139315"/>
                </a:lnTo>
                <a:lnTo>
                  <a:pt x="10127933" y="2139315"/>
                </a:lnTo>
                <a:lnTo>
                  <a:pt x="10127933" y="2169795"/>
                </a:lnTo>
                <a:lnTo>
                  <a:pt x="10102215" y="2169795"/>
                </a:lnTo>
                <a:lnTo>
                  <a:pt x="10102215" y="2044065"/>
                </a:lnTo>
                <a:lnTo>
                  <a:pt x="10060305" y="2044065"/>
                </a:lnTo>
                <a:lnTo>
                  <a:pt x="10064115" y="2040255"/>
                </a:lnTo>
                <a:lnTo>
                  <a:pt x="10034588" y="2040255"/>
                </a:lnTo>
                <a:lnTo>
                  <a:pt x="10034588" y="2046923"/>
                </a:lnTo>
                <a:lnTo>
                  <a:pt x="10025062" y="2046923"/>
                </a:lnTo>
                <a:lnTo>
                  <a:pt x="10025062" y="2041208"/>
                </a:lnTo>
                <a:lnTo>
                  <a:pt x="10016490" y="2041208"/>
                </a:lnTo>
                <a:lnTo>
                  <a:pt x="10016490" y="1992630"/>
                </a:lnTo>
                <a:lnTo>
                  <a:pt x="9999345" y="1992630"/>
                </a:lnTo>
                <a:lnTo>
                  <a:pt x="9999345" y="1979295"/>
                </a:lnTo>
                <a:lnTo>
                  <a:pt x="9964102" y="1979295"/>
                </a:lnTo>
                <a:lnTo>
                  <a:pt x="9964102" y="1991678"/>
                </a:lnTo>
                <a:lnTo>
                  <a:pt x="9946958" y="1991678"/>
                </a:lnTo>
                <a:lnTo>
                  <a:pt x="9946958" y="2005013"/>
                </a:lnTo>
                <a:lnTo>
                  <a:pt x="9920288" y="1978343"/>
                </a:lnTo>
                <a:lnTo>
                  <a:pt x="9920288" y="1937385"/>
                </a:lnTo>
                <a:lnTo>
                  <a:pt x="9916477" y="1937385"/>
                </a:lnTo>
                <a:lnTo>
                  <a:pt x="9916477" y="1979295"/>
                </a:lnTo>
                <a:lnTo>
                  <a:pt x="9904095" y="1989773"/>
                </a:lnTo>
                <a:lnTo>
                  <a:pt x="9899333" y="1989773"/>
                </a:lnTo>
                <a:lnTo>
                  <a:pt x="9899333" y="1965960"/>
                </a:lnTo>
                <a:lnTo>
                  <a:pt x="9891712" y="1965960"/>
                </a:lnTo>
                <a:lnTo>
                  <a:pt x="9857423" y="1906905"/>
                </a:lnTo>
                <a:lnTo>
                  <a:pt x="9846945" y="1906905"/>
                </a:lnTo>
                <a:lnTo>
                  <a:pt x="9846945" y="1902143"/>
                </a:lnTo>
                <a:lnTo>
                  <a:pt x="9843135" y="1902143"/>
                </a:lnTo>
                <a:lnTo>
                  <a:pt x="9843135" y="1905953"/>
                </a:lnTo>
                <a:lnTo>
                  <a:pt x="9835515" y="1905953"/>
                </a:lnTo>
                <a:lnTo>
                  <a:pt x="9825038" y="1925003"/>
                </a:lnTo>
                <a:lnTo>
                  <a:pt x="9718357" y="1925003"/>
                </a:lnTo>
                <a:lnTo>
                  <a:pt x="9718357" y="1927860"/>
                </a:lnTo>
                <a:lnTo>
                  <a:pt x="9722168" y="1927860"/>
                </a:lnTo>
                <a:lnTo>
                  <a:pt x="9722168" y="1961198"/>
                </a:lnTo>
                <a:lnTo>
                  <a:pt x="9718357" y="1961198"/>
                </a:lnTo>
                <a:lnTo>
                  <a:pt x="9718357" y="1933575"/>
                </a:lnTo>
                <a:lnTo>
                  <a:pt x="9710738" y="1933575"/>
                </a:lnTo>
                <a:lnTo>
                  <a:pt x="9710738" y="1924050"/>
                </a:lnTo>
                <a:lnTo>
                  <a:pt x="9620250" y="1924050"/>
                </a:lnTo>
                <a:lnTo>
                  <a:pt x="9620250" y="1930718"/>
                </a:lnTo>
                <a:lnTo>
                  <a:pt x="9610725" y="1930718"/>
                </a:lnTo>
                <a:lnTo>
                  <a:pt x="9610725" y="1976438"/>
                </a:lnTo>
                <a:lnTo>
                  <a:pt x="9594532" y="1976438"/>
                </a:lnTo>
                <a:lnTo>
                  <a:pt x="9594532" y="1947863"/>
                </a:lnTo>
                <a:lnTo>
                  <a:pt x="9587865" y="1947863"/>
                </a:lnTo>
                <a:lnTo>
                  <a:pt x="9587865" y="1958340"/>
                </a:lnTo>
                <a:lnTo>
                  <a:pt x="9571673" y="1958340"/>
                </a:lnTo>
                <a:lnTo>
                  <a:pt x="9571673" y="1946910"/>
                </a:lnTo>
                <a:lnTo>
                  <a:pt x="9560243" y="1936433"/>
                </a:lnTo>
                <a:lnTo>
                  <a:pt x="9560243" y="1818323"/>
                </a:lnTo>
                <a:lnTo>
                  <a:pt x="9549765" y="1808798"/>
                </a:lnTo>
                <a:lnTo>
                  <a:pt x="9549765" y="1804035"/>
                </a:lnTo>
                <a:lnTo>
                  <a:pt x="9519285" y="1804035"/>
                </a:lnTo>
                <a:lnTo>
                  <a:pt x="9519285" y="1334453"/>
                </a:lnTo>
                <a:lnTo>
                  <a:pt x="9464993" y="1334453"/>
                </a:lnTo>
                <a:lnTo>
                  <a:pt x="9464993" y="1279208"/>
                </a:lnTo>
                <a:lnTo>
                  <a:pt x="9515475" y="1279208"/>
                </a:lnTo>
                <a:lnTo>
                  <a:pt x="9515475" y="1270635"/>
                </a:lnTo>
                <a:lnTo>
                  <a:pt x="9464993" y="1270635"/>
                </a:lnTo>
                <a:lnTo>
                  <a:pt x="9464993" y="1264920"/>
                </a:lnTo>
                <a:lnTo>
                  <a:pt x="9404032" y="1264920"/>
                </a:lnTo>
                <a:lnTo>
                  <a:pt x="9404032" y="1240155"/>
                </a:lnTo>
                <a:lnTo>
                  <a:pt x="9388793" y="1227773"/>
                </a:lnTo>
                <a:lnTo>
                  <a:pt x="9363075" y="1227773"/>
                </a:lnTo>
                <a:lnTo>
                  <a:pt x="9363075" y="1230630"/>
                </a:lnTo>
                <a:lnTo>
                  <a:pt x="9337357" y="1230630"/>
                </a:lnTo>
                <a:lnTo>
                  <a:pt x="9337357" y="1235393"/>
                </a:lnTo>
                <a:lnTo>
                  <a:pt x="9254490" y="1235393"/>
                </a:lnTo>
                <a:lnTo>
                  <a:pt x="9254490" y="1231583"/>
                </a:lnTo>
                <a:lnTo>
                  <a:pt x="9244012" y="1231583"/>
                </a:lnTo>
                <a:lnTo>
                  <a:pt x="9244012" y="1235393"/>
                </a:lnTo>
                <a:lnTo>
                  <a:pt x="9224962" y="1235393"/>
                </a:lnTo>
                <a:lnTo>
                  <a:pt x="9224962" y="1244918"/>
                </a:lnTo>
                <a:lnTo>
                  <a:pt x="9208770" y="1244918"/>
                </a:lnTo>
                <a:lnTo>
                  <a:pt x="9208770" y="1285875"/>
                </a:lnTo>
                <a:lnTo>
                  <a:pt x="9191625" y="1285875"/>
                </a:lnTo>
                <a:lnTo>
                  <a:pt x="9191625" y="1296353"/>
                </a:lnTo>
                <a:lnTo>
                  <a:pt x="9201150" y="1296353"/>
                </a:lnTo>
                <a:lnTo>
                  <a:pt x="9201150" y="1397318"/>
                </a:lnTo>
                <a:lnTo>
                  <a:pt x="9194482" y="1402080"/>
                </a:lnTo>
                <a:lnTo>
                  <a:pt x="9194482" y="1410653"/>
                </a:lnTo>
                <a:lnTo>
                  <a:pt x="9168765" y="1410653"/>
                </a:lnTo>
                <a:lnTo>
                  <a:pt x="9168765" y="1398270"/>
                </a:lnTo>
                <a:lnTo>
                  <a:pt x="9160193" y="1398270"/>
                </a:lnTo>
                <a:lnTo>
                  <a:pt x="9160193" y="1287780"/>
                </a:lnTo>
                <a:lnTo>
                  <a:pt x="9153525" y="1287780"/>
                </a:lnTo>
                <a:lnTo>
                  <a:pt x="9153525" y="1269683"/>
                </a:lnTo>
                <a:lnTo>
                  <a:pt x="9172575" y="1269683"/>
                </a:lnTo>
                <a:lnTo>
                  <a:pt x="9172575" y="1257300"/>
                </a:lnTo>
                <a:lnTo>
                  <a:pt x="9155430" y="1257300"/>
                </a:lnTo>
                <a:lnTo>
                  <a:pt x="9155430" y="1228725"/>
                </a:lnTo>
                <a:lnTo>
                  <a:pt x="9039225" y="1228725"/>
                </a:lnTo>
                <a:lnTo>
                  <a:pt x="9039225" y="1193483"/>
                </a:lnTo>
                <a:lnTo>
                  <a:pt x="9034462" y="1193483"/>
                </a:lnTo>
                <a:lnTo>
                  <a:pt x="9034462" y="1208723"/>
                </a:lnTo>
                <a:lnTo>
                  <a:pt x="9023985" y="1208723"/>
                </a:lnTo>
                <a:lnTo>
                  <a:pt x="9023985" y="1218248"/>
                </a:lnTo>
                <a:lnTo>
                  <a:pt x="9013507" y="1218248"/>
                </a:lnTo>
                <a:lnTo>
                  <a:pt x="9013507" y="1189673"/>
                </a:lnTo>
                <a:lnTo>
                  <a:pt x="9010650" y="1189673"/>
                </a:lnTo>
                <a:lnTo>
                  <a:pt x="9010650" y="1217295"/>
                </a:lnTo>
                <a:lnTo>
                  <a:pt x="8980170" y="1217295"/>
                </a:lnTo>
                <a:lnTo>
                  <a:pt x="8980170" y="1167765"/>
                </a:lnTo>
                <a:lnTo>
                  <a:pt x="8974455" y="1167765"/>
                </a:lnTo>
                <a:lnTo>
                  <a:pt x="8974455" y="1223010"/>
                </a:lnTo>
                <a:lnTo>
                  <a:pt x="8956357" y="1239203"/>
                </a:lnTo>
                <a:lnTo>
                  <a:pt x="8956357" y="1253490"/>
                </a:lnTo>
                <a:lnTo>
                  <a:pt x="8882062" y="1253490"/>
                </a:lnTo>
                <a:lnTo>
                  <a:pt x="8882062" y="1259205"/>
                </a:lnTo>
                <a:lnTo>
                  <a:pt x="8938260" y="1259205"/>
                </a:lnTo>
                <a:lnTo>
                  <a:pt x="8938260" y="1276350"/>
                </a:lnTo>
                <a:lnTo>
                  <a:pt x="8843962" y="1276350"/>
                </a:lnTo>
                <a:lnTo>
                  <a:pt x="8843962" y="1285875"/>
                </a:lnTo>
                <a:lnTo>
                  <a:pt x="8902065" y="1285875"/>
                </a:lnTo>
                <a:lnTo>
                  <a:pt x="8902065" y="1318260"/>
                </a:lnTo>
                <a:lnTo>
                  <a:pt x="8875395" y="1318260"/>
                </a:lnTo>
                <a:lnTo>
                  <a:pt x="8875395" y="1335405"/>
                </a:lnTo>
                <a:lnTo>
                  <a:pt x="8867775" y="1343025"/>
                </a:lnTo>
                <a:lnTo>
                  <a:pt x="8844915" y="1343025"/>
                </a:lnTo>
                <a:lnTo>
                  <a:pt x="8844915" y="1432560"/>
                </a:lnTo>
                <a:lnTo>
                  <a:pt x="8841105" y="1432560"/>
                </a:lnTo>
                <a:lnTo>
                  <a:pt x="8841105" y="1442085"/>
                </a:lnTo>
                <a:lnTo>
                  <a:pt x="8844915" y="1442085"/>
                </a:lnTo>
                <a:lnTo>
                  <a:pt x="8844915" y="1738313"/>
                </a:lnTo>
                <a:lnTo>
                  <a:pt x="8796338" y="1738313"/>
                </a:lnTo>
                <a:lnTo>
                  <a:pt x="8796338" y="1767840"/>
                </a:lnTo>
                <a:lnTo>
                  <a:pt x="8765857" y="1767840"/>
                </a:lnTo>
                <a:lnTo>
                  <a:pt x="8765857" y="1776413"/>
                </a:lnTo>
                <a:lnTo>
                  <a:pt x="8751570" y="1776413"/>
                </a:lnTo>
                <a:lnTo>
                  <a:pt x="8751570" y="2068830"/>
                </a:lnTo>
                <a:lnTo>
                  <a:pt x="8739188" y="2068830"/>
                </a:lnTo>
                <a:lnTo>
                  <a:pt x="8739188" y="2054543"/>
                </a:lnTo>
                <a:lnTo>
                  <a:pt x="8729662" y="2054543"/>
                </a:lnTo>
                <a:lnTo>
                  <a:pt x="8729662" y="1761173"/>
                </a:lnTo>
                <a:lnTo>
                  <a:pt x="8618220" y="1761173"/>
                </a:lnTo>
                <a:lnTo>
                  <a:pt x="8618220" y="1779270"/>
                </a:lnTo>
                <a:lnTo>
                  <a:pt x="8608695" y="1779270"/>
                </a:lnTo>
                <a:lnTo>
                  <a:pt x="8608695" y="1752600"/>
                </a:lnTo>
                <a:lnTo>
                  <a:pt x="8591550" y="1752600"/>
                </a:lnTo>
                <a:lnTo>
                  <a:pt x="8591550" y="1769745"/>
                </a:lnTo>
                <a:lnTo>
                  <a:pt x="8582977" y="1775460"/>
                </a:lnTo>
                <a:lnTo>
                  <a:pt x="8555355" y="1775460"/>
                </a:lnTo>
                <a:lnTo>
                  <a:pt x="8555355" y="1783080"/>
                </a:lnTo>
                <a:lnTo>
                  <a:pt x="8523923" y="1783080"/>
                </a:lnTo>
                <a:lnTo>
                  <a:pt x="8523923" y="1816418"/>
                </a:lnTo>
                <a:lnTo>
                  <a:pt x="8491538" y="1816418"/>
                </a:lnTo>
                <a:lnTo>
                  <a:pt x="8491538" y="1899285"/>
                </a:lnTo>
                <a:lnTo>
                  <a:pt x="8455343" y="1889760"/>
                </a:lnTo>
                <a:lnTo>
                  <a:pt x="8455343" y="1867853"/>
                </a:lnTo>
                <a:lnTo>
                  <a:pt x="8446770" y="1867853"/>
                </a:lnTo>
                <a:lnTo>
                  <a:pt x="8446770" y="1845945"/>
                </a:lnTo>
                <a:lnTo>
                  <a:pt x="8439150" y="1845945"/>
                </a:lnTo>
                <a:lnTo>
                  <a:pt x="8439150" y="1721168"/>
                </a:lnTo>
                <a:lnTo>
                  <a:pt x="8433435" y="1721168"/>
                </a:lnTo>
                <a:lnTo>
                  <a:pt x="8433435" y="1672590"/>
                </a:lnTo>
                <a:lnTo>
                  <a:pt x="8421052" y="1672590"/>
                </a:lnTo>
                <a:lnTo>
                  <a:pt x="8421052" y="1631633"/>
                </a:lnTo>
                <a:lnTo>
                  <a:pt x="8413432" y="1631633"/>
                </a:lnTo>
                <a:lnTo>
                  <a:pt x="8413432" y="1553528"/>
                </a:lnTo>
                <a:lnTo>
                  <a:pt x="8404860" y="1553528"/>
                </a:lnTo>
                <a:lnTo>
                  <a:pt x="8404860" y="1572578"/>
                </a:lnTo>
                <a:lnTo>
                  <a:pt x="8401050" y="1572578"/>
                </a:lnTo>
                <a:lnTo>
                  <a:pt x="8401050" y="1603058"/>
                </a:lnTo>
                <a:lnTo>
                  <a:pt x="8382000" y="1592580"/>
                </a:lnTo>
                <a:cubicBezTo>
                  <a:pt x="8382000" y="1592580"/>
                  <a:pt x="8377238" y="1524953"/>
                  <a:pt x="8325803" y="1524953"/>
                </a:cubicBezTo>
                <a:cubicBezTo>
                  <a:pt x="8274368" y="1524953"/>
                  <a:pt x="8270558" y="1593533"/>
                  <a:pt x="8270558" y="1593533"/>
                </a:cubicBezTo>
                <a:lnTo>
                  <a:pt x="8257223" y="1593533"/>
                </a:lnTo>
                <a:lnTo>
                  <a:pt x="8257223" y="1602105"/>
                </a:lnTo>
                <a:lnTo>
                  <a:pt x="8249603" y="1602105"/>
                </a:lnTo>
                <a:lnTo>
                  <a:pt x="8249603" y="1576388"/>
                </a:lnTo>
                <a:lnTo>
                  <a:pt x="8245793" y="1576388"/>
                </a:lnTo>
                <a:lnTo>
                  <a:pt x="8245793" y="1557338"/>
                </a:lnTo>
                <a:lnTo>
                  <a:pt x="8239125" y="1557338"/>
                </a:lnTo>
                <a:lnTo>
                  <a:pt x="8239125" y="1637348"/>
                </a:lnTo>
                <a:lnTo>
                  <a:pt x="8226743" y="1637348"/>
                </a:lnTo>
                <a:lnTo>
                  <a:pt x="8226743" y="1683068"/>
                </a:lnTo>
                <a:lnTo>
                  <a:pt x="8215313" y="1683068"/>
                </a:lnTo>
                <a:lnTo>
                  <a:pt x="8215313" y="1725930"/>
                </a:lnTo>
                <a:lnTo>
                  <a:pt x="8210550" y="1725930"/>
                </a:lnTo>
                <a:lnTo>
                  <a:pt x="8210550" y="1832610"/>
                </a:lnTo>
                <a:lnTo>
                  <a:pt x="8194358" y="1832610"/>
                </a:lnTo>
                <a:lnTo>
                  <a:pt x="8194358" y="1837373"/>
                </a:lnTo>
                <a:lnTo>
                  <a:pt x="8185785" y="1837373"/>
                </a:lnTo>
                <a:lnTo>
                  <a:pt x="8159115" y="1861185"/>
                </a:lnTo>
                <a:lnTo>
                  <a:pt x="8159115" y="1921193"/>
                </a:lnTo>
                <a:lnTo>
                  <a:pt x="8134350" y="1921193"/>
                </a:lnTo>
                <a:lnTo>
                  <a:pt x="8134350" y="1930718"/>
                </a:lnTo>
                <a:lnTo>
                  <a:pt x="8093393" y="1930718"/>
                </a:lnTo>
                <a:lnTo>
                  <a:pt x="8093393" y="1923098"/>
                </a:lnTo>
                <a:lnTo>
                  <a:pt x="8083868" y="1923098"/>
                </a:lnTo>
                <a:lnTo>
                  <a:pt x="8083868" y="1928813"/>
                </a:lnTo>
                <a:lnTo>
                  <a:pt x="8061960" y="1928813"/>
                </a:lnTo>
                <a:lnTo>
                  <a:pt x="8061960" y="1463993"/>
                </a:lnTo>
                <a:lnTo>
                  <a:pt x="8065770" y="1463993"/>
                </a:lnTo>
                <a:lnTo>
                  <a:pt x="8065770" y="1444943"/>
                </a:lnTo>
                <a:lnTo>
                  <a:pt x="8071485" y="1444943"/>
                </a:lnTo>
                <a:lnTo>
                  <a:pt x="8071485" y="1436370"/>
                </a:lnTo>
                <a:lnTo>
                  <a:pt x="7979093" y="1436370"/>
                </a:lnTo>
                <a:lnTo>
                  <a:pt x="7979093" y="1443990"/>
                </a:lnTo>
                <a:lnTo>
                  <a:pt x="7981950" y="1443990"/>
                </a:lnTo>
                <a:lnTo>
                  <a:pt x="7981950" y="1446848"/>
                </a:lnTo>
                <a:lnTo>
                  <a:pt x="7884795" y="1446848"/>
                </a:lnTo>
                <a:lnTo>
                  <a:pt x="7884795" y="1376363"/>
                </a:lnTo>
                <a:lnTo>
                  <a:pt x="7891463" y="1372553"/>
                </a:lnTo>
                <a:lnTo>
                  <a:pt x="7891463" y="1361123"/>
                </a:lnTo>
                <a:lnTo>
                  <a:pt x="7845743" y="1361123"/>
                </a:lnTo>
                <a:lnTo>
                  <a:pt x="7845743" y="1347788"/>
                </a:lnTo>
                <a:lnTo>
                  <a:pt x="7851458" y="1347788"/>
                </a:lnTo>
                <a:lnTo>
                  <a:pt x="7851458" y="1342073"/>
                </a:lnTo>
                <a:lnTo>
                  <a:pt x="7821930" y="1342073"/>
                </a:lnTo>
                <a:lnTo>
                  <a:pt x="7825740" y="1345883"/>
                </a:lnTo>
                <a:lnTo>
                  <a:pt x="7834313" y="1345883"/>
                </a:lnTo>
                <a:lnTo>
                  <a:pt x="7834313" y="1357313"/>
                </a:lnTo>
                <a:lnTo>
                  <a:pt x="7724775" y="1357313"/>
                </a:lnTo>
                <a:lnTo>
                  <a:pt x="7724775" y="1320165"/>
                </a:lnTo>
                <a:lnTo>
                  <a:pt x="7608570" y="1320165"/>
                </a:lnTo>
                <a:lnTo>
                  <a:pt x="7608570" y="1327785"/>
                </a:lnTo>
                <a:lnTo>
                  <a:pt x="7586663" y="1327785"/>
                </a:lnTo>
                <a:lnTo>
                  <a:pt x="7586663" y="1320165"/>
                </a:lnTo>
                <a:lnTo>
                  <a:pt x="7529513" y="1320165"/>
                </a:lnTo>
                <a:lnTo>
                  <a:pt x="7529513" y="1330643"/>
                </a:lnTo>
                <a:lnTo>
                  <a:pt x="7466648" y="1330643"/>
                </a:lnTo>
                <a:lnTo>
                  <a:pt x="7466648" y="1348740"/>
                </a:lnTo>
                <a:lnTo>
                  <a:pt x="7424738" y="1348740"/>
                </a:lnTo>
                <a:lnTo>
                  <a:pt x="7424738" y="1323975"/>
                </a:lnTo>
                <a:lnTo>
                  <a:pt x="7300913" y="1323975"/>
                </a:lnTo>
                <a:lnTo>
                  <a:pt x="7300913" y="1279208"/>
                </a:lnTo>
                <a:lnTo>
                  <a:pt x="7291388" y="1271588"/>
                </a:lnTo>
                <a:lnTo>
                  <a:pt x="7103745" y="1271588"/>
                </a:lnTo>
                <a:lnTo>
                  <a:pt x="7103745" y="1264920"/>
                </a:lnTo>
                <a:lnTo>
                  <a:pt x="7093268" y="1264920"/>
                </a:lnTo>
                <a:lnTo>
                  <a:pt x="7093268" y="1303020"/>
                </a:lnTo>
                <a:lnTo>
                  <a:pt x="7062788" y="1303020"/>
                </a:lnTo>
                <a:lnTo>
                  <a:pt x="7062788" y="1310640"/>
                </a:lnTo>
                <a:lnTo>
                  <a:pt x="6990398" y="1310640"/>
                </a:lnTo>
                <a:lnTo>
                  <a:pt x="6990398" y="1295400"/>
                </a:lnTo>
                <a:lnTo>
                  <a:pt x="6982778" y="1295400"/>
                </a:lnTo>
                <a:lnTo>
                  <a:pt x="6982778" y="1315403"/>
                </a:lnTo>
                <a:lnTo>
                  <a:pt x="6948488" y="1315403"/>
                </a:lnTo>
                <a:lnTo>
                  <a:pt x="6948488" y="1340168"/>
                </a:lnTo>
                <a:lnTo>
                  <a:pt x="6899910" y="1340168"/>
                </a:lnTo>
                <a:lnTo>
                  <a:pt x="6899910" y="1376363"/>
                </a:lnTo>
                <a:lnTo>
                  <a:pt x="6857048" y="1376363"/>
                </a:lnTo>
                <a:lnTo>
                  <a:pt x="6857048" y="1412558"/>
                </a:lnTo>
                <a:lnTo>
                  <a:pt x="6809423" y="1412558"/>
                </a:lnTo>
                <a:lnTo>
                  <a:pt x="6809423" y="1444943"/>
                </a:lnTo>
                <a:lnTo>
                  <a:pt x="6760845" y="1444943"/>
                </a:lnTo>
                <a:lnTo>
                  <a:pt x="6760845" y="1517333"/>
                </a:lnTo>
                <a:lnTo>
                  <a:pt x="6676073" y="1517333"/>
                </a:lnTo>
                <a:lnTo>
                  <a:pt x="6676073" y="1550670"/>
                </a:lnTo>
                <a:lnTo>
                  <a:pt x="6604635" y="1550670"/>
                </a:lnTo>
                <a:lnTo>
                  <a:pt x="6604635" y="1775460"/>
                </a:lnTo>
                <a:lnTo>
                  <a:pt x="6579870" y="1796415"/>
                </a:lnTo>
                <a:lnTo>
                  <a:pt x="6571298" y="1796415"/>
                </a:lnTo>
                <a:lnTo>
                  <a:pt x="6571298" y="1684020"/>
                </a:lnTo>
                <a:lnTo>
                  <a:pt x="6505575" y="1684020"/>
                </a:lnTo>
                <a:lnTo>
                  <a:pt x="6485573" y="1684020"/>
                </a:lnTo>
                <a:lnTo>
                  <a:pt x="6485573" y="1672590"/>
                </a:lnTo>
                <a:lnTo>
                  <a:pt x="6392228" y="1672590"/>
                </a:lnTo>
                <a:lnTo>
                  <a:pt x="6392228" y="1687830"/>
                </a:lnTo>
                <a:lnTo>
                  <a:pt x="6360795" y="1687830"/>
                </a:lnTo>
                <a:lnTo>
                  <a:pt x="6360795" y="1760220"/>
                </a:lnTo>
                <a:lnTo>
                  <a:pt x="6265545" y="1760220"/>
                </a:lnTo>
                <a:lnTo>
                  <a:pt x="6218873" y="1772603"/>
                </a:lnTo>
                <a:lnTo>
                  <a:pt x="6209348" y="1772603"/>
                </a:lnTo>
                <a:lnTo>
                  <a:pt x="6209348" y="1634490"/>
                </a:lnTo>
                <a:lnTo>
                  <a:pt x="6203633" y="1634490"/>
                </a:lnTo>
                <a:lnTo>
                  <a:pt x="6203633" y="1470660"/>
                </a:lnTo>
                <a:lnTo>
                  <a:pt x="6157913" y="1470660"/>
                </a:lnTo>
                <a:lnTo>
                  <a:pt x="6157913" y="1482090"/>
                </a:lnTo>
                <a:lnTo>
                  <a:pt x="6160770" y="1482090"/>
                </a:lnTo>
                <a:lnTo>
                  <a:pt x="6160770" y="1487805"/>
                </a:lnTo>
                <a:lnTo>
                  <a:pt x="6157913" y="1487805"/>
                </a:lnTo>
                <a:lnTo>
                  <a:pt x="6157913" y="1503045"/>
                </a:lnTo>
                <a:lnTo>
                  <a:pt x="6138863" y="1503045"/>
                </a:lnTo>
                <a:lnTo>
                  <a:pt x="6138863" y="1492568"/>
                </a:lnTo>
                <a:lnTo>
                  <a:pt x="6115050" y="1492568"/>
                </a:lnTo>
                <a:lnTo>
                  <a:pt x="6115050" y="1464945"/>
                </a:lnTo>
                <a:lnTo>
                  <a:pt x="6067425" y="1464945"/>
                </a:lnTo>
                <a:lnTo>
                  <a:pt x="6057900" y="1443990"/>
                </a:lnTo>
                <a:lnTo>
                  <a:pt x="6057900" y="565785"/>
                </a:lnTo>
                <a:lnTo>
                  <a:pt x="6068378" y="559118"/>
                </a:lnTo>
                <a:lnTo>
                  <a:pt x="6068378" y="487680"/>
                </a:lnTo>
                <a:lnTo>
                  <a:pt x="6063615" y="482918"/>
                </a:lnTo>
                <a:lnTo>
                  <a:pt x="6063615" y="227648"/>
                </a:lnTo>
                <a:lnTo>
                  <a:pt x="6057900" y="227648"/>
                </a:lnTo>
                <a:lnTo>
                  <a:pt x="6057900" y="0"/>
                </a:lnTo>
                <a:lnTo>
                  <a:pt x="6052185" y="0"/>
                </a:lnTo>
                <a:lnTo>
                  <a:pt x="6052185" y="33338"/>
                </a:lnTo>
                <a:lnTo>
                  <a:pt x="6042660" y="40958"/>
                </a:lnTo>
                <a:lnTo>
                  <a:pt x="6042660" y="130493"/>
                </a:lnTo>
                <a:cubicBezTo>
                  <a:pt x="6042660" y="130493"/>
                  <a:pt x="6035040" y="214313"/>
                  <a:pt x="6020753" y="232410"/>
                </a:cubicBezTo>
                <a:lnTo>
                  <a:pt x="6022658" y="238125"/>
                </a:lnTo>
                <a:cubicBezTo>
                  <a:pt x="6022658" y="238125"/>
                  <a:pt x="5970270" y="359093"/>
                  <a:pt x="5804535" y="413385"/>
                </a:cubicBezTo>
                <a:lnTo>
                  <a:pt x="5772150" y="413385"/>
                </a:lnTo>
                <a:lnTo>
                  <a:pt x="5772150" y="441008"/>
                </a:lnTo>
                <a:cubicBezTo>
                  <a:pt x="5772150" y="441008"/>
                  <a:pt x="5620703" y="481965"/>
                  <a:pt x="5620703" y="677228"/>
                </a:cubicBezTo>
                <a:cubicBezTo>
                  <a:pt x="5620703" y="873443"/>
                  <a:pt x="5620703" y="895350"/>
                  <a:pt x="5620703" y="895350"/>
                </a:cubicBezTo>
                <a:lnTo>
                  <a:pt x="5530215" y="895350"/>
                </a:lnTo>
                <a:lnTo>
                  <a:pt x="5530215" y="952500"/>
                </a:lnTo>
                <a:lnTo>
                  <a:pt x="5520690" y="952500"/>
                </a:lnTo>
                <a:lnTo>
                  <a:pt x="5520690" y="1380173"/>
                </a:lnTo>
                <a:lnTo>
                  <a:pt x="5500688" y="1380173"/>
                </a:lnTo>
                <a:lnTo>
                  <a:pt x="5466398" y="1416368"/>
                </a:lnTo>
                <a:lnTo>
                  <a:pt x="5466398" y="1440180"/>
                </a:lnTo>
                <a:lnTo>
                  <a:pt x="5449253" y="1440180"/>
                </a:lnTo>
                <a:lnTo>
                  <a:pt x="5449253" y="1446848"/>
                </a:lnTo>
                <a:lnTo>
                  <a:pt x="5439728" y="1446848"/>
                </a:lnTo>
                <a:lnTo>
                  <a:pt x="5439728" y="1466850"/>
                </a:lnTo>
                <a:lnTo>
                  <a:pt x="5424488" y="1481138"/>
                </a:lnTo>
                <a:lnTo>
                  <a:pt x="5424488" y="1526858"/>
                </a:lnTo>
                <a:lnTo>
                  <a:pt x="5414010" y="1526858"/>
                </a:lnTo>
                <a:lnTo>
                  <a:pt x="5414010" y="1598295"/>
                </a:lnTo>
                <a:lnTo>
                  <a:pt x="5421630" y="1598295"/>
                </a:lnTo>
                <a:lnTo>
                  <a:pt x="5421630" y="1843088"/>
                </a:lnTo>
                <a:lnTo>
                  <a:pt x="5401628" y="1843088"/>
                </a:lnTo>
                <a:lnTo>
                  <a:pt x="5401628" y="1834515"/>
                </a:lnTo>
                <a:lnTo>
                  <a:pt x="5353050" y="1838325"/>
                </a:lnTo>
                <a:lnTo>
                  <a:pt x="5353050" y="1849755"/>
                </a:lnTo>
                <a:lnTo>
                  <a:pt x="5323523" y="1860233"/>
                </a:lnTo>
                <a:lnTo>
                  <a:pt x="5276850" y="1860233"/>
                </a:lnTo>
                <a:lnTo>
                  <a:pt x="5276850" y="1848803"/>
                </a:lnTo>
                <a:lnTo>
                  <a:pt x="5238750" y="1823085"/>
                </a:lnTo>
                <a:lnTo>
                  <a:pt x="5232083" y="1823085"/>
                </a:lnTo>
                <a:lnTo>
                  <a:pt x="5232083" y="1802130"/>
                </a:lnTo>
                <a:lnTo>
                  <a:pt x="5216843" y="1802130"/>
                </a:lnTo>
                <a:lnTo>
                  <a:pt x="5216843" y="1782128"/>
                </a:lnTo>
                <a:lnTo>
                  <a:pt x="5213033" y="1782128"/>
                </a:lnTo>
                <a:lnTo>
                  <a:pt x="5213033" y="1786890"/>
                </a:lnTo>
                <a:lnTo>
                  <a:pt x="5167313" y="1723073"/>
                </a:lnTo>
                <a:lnTo>
                  <a:pt x="5167313" y="1681163"/>
                </a:lnTo>
                <a:lnTo>
                  <a:pt x="5162550" y="1681163"/>
                </a:lnTo>
                <a:lnTo>
                  <a:pt x="5162550" y="1644015"/>
                </a:lnTo>
                <a:lnTo>
                  <a:pt x="5158740" y="1644015"/>
                </a:lnTo>
                <a:lnTo>
                  <a:pt x="5158740" y="1721168"/>
                </a:lnTo>
                <a:lnTo>
                  <a:pt x="5106353" y="1784985"/>
                </a:lnTo>
                <a:lnTo>
                  <a:pt x="5106353" y="1808798"/>
                </a:lnTo>
                <a:lnTo>
                  <a:pt x="5098733" y="1808798"/>
                </a:lnTo>
                <a:lnTo>
                  <a:pt x="5098733" y="1801178"/>
                </a:lnTo>
                <a:lnTo>
                  <a:pt x="5073015" y="1801178"/>
                </a:lnTo>
                <a:lnTo>
                  <a:pt x="5073015" y="1812608"/>
                </a:lnTo>
                <a:lnTo>
                  <a:pt x="5055870" y="1812608"/>
                </a:lnTo>
                <a:lnTo>
                  <a:pt x="5055870" y="1833563"/>
                </a:lnTo>
                <a:lnTo>
                  <a:pt x="5038725" y="1833563"/>
                </a:lnTo>
                <a:lnTo>
                  <a:pt x="5038725" y="1840230"/>
                </a:lnTo>
                <a:lnTo>
                  <a:pt x="4964430" y="1840230"/>
                </a:lnTo>
                <a:lnTo>
                  <a:pt x="4964430" y="1867853"/>
                </a:lnTo>
                <a:lnTo>
                  <a:pt x="4944428" y="1867853"/>
                </a:lnTo>
                <a:lnTo>
                  <a:pt x="4944428" y="1852613"/>
                </a:lnTo>
                <a:lnTo>
                  <a:pt x="4918710" y="1852613"/>
                </a:lnTo>
                <a:lnTo>
                  <a:pt x="4918710" y="1839278"/>
                </a:lnTo>
                <a:lnTo>
                  <a:pt x="4867275" y="1839278"/>
                </a:lnTo>
                <a:lnTo>
                  <a:pt x="4867275" y="1714500"/>
                </a:lnTo>
                <a:lnTo>
                  <a:pt x="4782503" y="1714500"/>
                </a:lnTo>
                <a:lnTo>
                  <a:pt x="4782503" y="1549718"/>
                </a:lnTo>
                <a:lnTo>
                  <a:pt x="4731068" y="1527810"/>
                </a:lnTo>
                <a:lnTo>
                  <a:pt x="4724400" y="1527810"/>
                </a:lnTo>
                <a:lnTo>
                  <a:pt x="4724400" y="1517333"/>
                </a:lnTo>
                <a:lnTo>
                  <a:pt x="4715828" y="1517333"/>
                </a:lnTo>
                <a:lnTo>
                  <a:pt x="4715828" y="1524000"/>
                </a:lnTo>
                <a:lnTo>
                  <a:pt x="4683443" y="1524000"/>
                </a:lnTo>
                <a:lnTo>
                  <a:pt x="4683443" y="1473518"/>
                </a:lnTo>
                <a:lnTo>
                  <a:pt x="4650105" y="1473518"/>
                </a:lnTo>
                <a:lnTo>
                  <a:pt x="4650105" y="1463993"/>
                </a:lnTo>
                <a:lnTo>
                  <a:pt x="4641533" y="1463993"/>
                </a:lnTo>
                <a:lnTo>
                  <a:pt x="4641533" y="1468755"/>
                </a:lnTo>
                <a:lnTo>
                  <a:pt x="4574858" y="1468755"/>
                </a:lnTo>
                <a:lnTo>
                  <a:pt x="4574858" y="1088708"/>
                </a:lnTo>
                <a:lnTo>
                  <a:pt x="4552950" y="1088708"/>
                </a:lnTo>
                <a:lnTo>
                  <a:pt x="4552950" y="1102995"/>
                </a:lnTo>
                <a:lnTo>
                  <a:pt x="4540568" y="1102995"/>
                </a:lnTo>
                <a:lnTo>
                  <a:pt x="4540568" y="1116330"/>
                </a:lnTo>
                <a:lnTo>
                  <a:pt x="4521518" y="1116330"/>
                </a:lnTo>
                <a:lnTo>
                  <a:pt x="4521518" y="1045845"/>
                </a:lnTo>
                <a:lnTo>
                  <a:pt x="4514850" y="1045845"/>
                </a:lnTo>
                <a:lnTo>
                  <a:pt x="4514850" y="1116330"/>
                </a:lnTo>
                <a:lnTo>
                  <a:pt x="4448175" y="1116330"/>
                </a:lnTo>
                <a:lnTo>
                  <a:pt x="4448175" y="1072515"/>
                </a:lnTo>
                <a:lnTo>
                  <a:pt x="4200525" y="1072515"/>
                </a:lnTo>
                <a:lnTo>
                  <a:pt x="4200525" y="1089660"/>
                </a:lnTo>
                <a:lnTo>
                  <a:pt x="4179570" y="1089660"/>
                </a:lnTo>
                <a:lnTo>
                  <a:pt x="4179570" y="1181100"/>
                </a:lnTo>
                <a:lnTo>
                  <a:pt x="4136708" y="1198245"/>
                </a:lnTo>
                <a:lnTo>
                  <a:pt x="4136708" y="1208723"/>
                </a:lnTo>
                <a:lnTo>
                  <a:pt x="4117658" y="1264920"/>
                </a:lnTo>
                <a:lnTo>
                  <a:pt x="4072890" y="1264920"/>
                </a:lnTo>
                <a:lnTo>
                  <a:pt x="4072890" y="1258253"/>
                </a:lnTo>
                <a:lnTo>
                  <a:pt x="3914775" y="1258253"/>
                </a:lnTo>
                <a:lnTo>
                  <a:pt x="3914775" y="1278255"/>
                </a:lnTo>
                <a:lnTo>
                  <a:pt x="3882390" y="1278255"/>
                </a:lnTo>
                <a:lnTo>
                  <a:pt x="3882390" y="1321118"/>
                </a:lnTo>
                <a:lnTo>
                  <a:pt x="3870008" y="1343025"/>
                </a:lnTo>
                <a:lnTo>
                  <a:pt x="3870008" y="1710690"/>
                </a:lnTo>
                <a:lnTo>
                  <a:pt x="3850005" y="1724978"/>
                </a:lnTo>
                <a:lnTo>
                  <a:pt x="3850005" y="1736408"/>
                </a:lnTo>
                <a:lnTo>
                  <a:pt x="3840480" y="1736408"/>
                </a:lnTo>
                <a:lnTo>
                  <a:pt x="3840480" y="1767840"/>
                </a:lnTo>
                <a:lnTo>
                  <a:pt x="3810000" y="1767840"/>
                </a:lnTo>
                <a:lnTo>
                  <a:pt x="3810000" y="1832610"/>
                </a:lnTo>
                <a:lnTo>
                  <a:pt x="3802380" y="1832610"/>
                </a:lnTo>
                <a:lnTo>
                  <a:pt x="3802380" y="1896428"/>
                </a:lnTo>
                <a:lnTo>
                  <a:pt x="3793808" y="1896428"/>
                </a:lnTo>
                <a:lnTo>
                  <a:pt x="3793808" y="1883093"/>
                </a:lnTo>
                <a:lnTo>
                  <a:pt x="3761423" y="1883093"/>
                </a:lnTo>
                <a:lnTo>
                  <a:pt x="3761423" y="1909763"/>
                </a:lnTo>
                <a:lnTo>
                  <a:pt x="3729038" y="1909763"/>
                </a:lnTo>
                <a:lnTo>
                  <a:pt x="3729038" y="1901190"/>
                </a:lnTo>
                <a:lnTo>
                  <a:pt x="3683318" y="1901190"/>
                </a:lnTo>
                <a:lnTo>
                  <a:pt x="3683318" y="1762125"/>
                </a:lnTo>
                <a:lnTo>
                  <a:pt x="3679508" y="1753553"/>
                </a:lnTo>
                <a:lnTo>
                  <a:pt x="3679508" y="1714500"/>
                </a:lnTo>
                <a:lnTo>
                  <a:pt x="3667125" y="1714500"/>
                </a:lnTo>
                <a:lnTo>
                  <a:pt x="3667125" y="1657350"/>
                </a:lnTo>
                <a:lnTo>
                  <a:pt x="3607118" y="1657350"/>
                </a:lnTo>
                <a:lnTo>
                  <a:pt x="3607118" y="1679258"/>
                </a:lnTo>
                <a:lnTo>
                  <a:pt x="3601403" y="1697355"/>
                </a:lnTo>
                <a:lnTo>
                  <a:pt x="3597593" y="1697355"/>
                </a:lnTo>
                <a:lnTo>
                  <a:pt x="3597593" y="1687830"/>
                </a:lnTo>
                <a:lnTo>
                  <a:pt x="3588068" y="1687830"/>
                </a:lnTo>
                <a:lnTo>
                  <a:pt x="3588068" y="1621155"/>
                </a:lnTo>
                <a:lnTo>
                  <a:pt x="3569970" y="1621155"/>
                </a:lnTo>
                <a:lnTo>
                  <a:pt x="3569970" y="1374458"/>
                </a:lnTo>
                <a:lnTo>
                  <a:pt x="3556635" y="1374458"/>
                </a:lnTo>
                <a:lnTo>
                  <a:pt x="3556635" y="1354455"/>
                </a:lnTo>
                <a:lnTo>
                  <a:pt x="3547110" y="1354455"/>
                </a:lnTo>
                <a:lnTo>
                  <a:pt x="3547110" y="1371600"/>
                </a:lnTo>
                <a:lnTo>
                  <a:pt x="3541395" y="1371600"/>
                </a:lnTo>
                <a:lnTo>
                  <a:pt x="3541395" y="1340168"/>
                </a:lnTo>
                <a:lnTo>
                  <a:pt x="3520440" y="1334453"/>
                </a:lnTo>
                <a:lnTo>
                  <a:pt x="3520440" y="1282065"/>
                </a:lnTo>
                <a:lnTo>
                  <a:pt x="3514725" y="1277303"/>
                </a:lnTo>
                <a:lnTo>
                  <a:pt x="3514725" y="1251585"/>
                </a:lnTo>
                <a:lnTo>
                  <a:pt x="3481388" y="1243965"/>
                </a:lnTo>
                <a:lnTo>
                  <a:pt x="3463290" y="1249680"/>
                </a:lnTo>
                <a:lnTo>
                  <a:pt x="3463290" y="1279208"/>
                </a:lnTo>
                <a:lnTo>
                  <a:pt x="3450908" y="1279208"/>
                </a:lnTo>
                <a:lnTo>
                  <a:pt x="3450908" y="1341120"/>
                </a:lnTo>
                <a:lnTo>
                  <a:pt x="3435668" y="1341120"/>
                </a:lnTo>
                <a:lnTo>
                  <a:pt x="3435668" y="1349693"/>
                </a:lnTo>
                <a:lnTo>
                  <a:pt x="3420428" y="1349693"/>
                </a:lnTo>
                <a:lnTo>
                  <a:pt x="3420428" y="1381125"/>
                </a:lnTo>
                <a:lnTo>
                  <a:pt x="3405188" y="1381125"/>
                </a:lnTo>
                <a:lnTo>
                  <a:pt x="3405188" y="1615440"/>
                </a:lnTo>
                <a:lnTo>
                  <a:pt x="3391853" y="1615440"/>
                </a:lnTo>
                <a:lnTo>
                  <a:pt x="3391853" y="1385888"/>
                </a:lnTo>
                <a:lnTo>
                  <a:pt x="3381375" y="1385888"/>
                </a:lnTo>
                <a:lnTo>
                  <a:pt x="3381375" y="1364933"/>
                </a:lnTo>
                <a:lnTo>
                  <a:pt x="3363278" y="1364933"/>
                </a:lnTo>
                <a:lnTo>
                  <a:pt x="3363278" y="1350645"/>
                </a:lnTo>
                <a:lnTo>
                  <a:pt x="3348990" y="1350645"/>
                </a:lnTo>
                <a:lnTo>
                  <a:pt x="3348990" y="1331595"/>
                </a:lnTo>
                <a:lnTo>
                  <a:pt x="3343275" y="1331595"/>
                </a:lnTo>
                <a:lnTo>
                  <a:pt x="3343275" y="1289685"/>
                </a:lnTo>
                <a:lnTo>
                  <a:pt x="3338513" y="1289685"/>
                </a:lnTo>
                <a:lnTo>
                  <a:pt x="3338513" y="1261110"/>
                </a:lnTo>
                <a:lnTo>
                  <a:pt x="3298508" y="1253490"/>
                </a:lnTo>
                <a:lnTo>
                  <a:pt x="3283268" y="1256348"/>
                </a:lnTo>
                <a:lnTo>
                  <a:pt x="3283268" y="1282065"/>
                </a:lnTo>
                <a:lnTo>
                  <a:pt x="3276600" y="1291590"/>
                </a:lnTo>
                <a:lnTo>
                  <a:pt x="3276600" y="1351598"/>
                </a:lnTo>
                <a:lnTo>
                  <a:pt x="3253740" y="1351598"/>
                </a:lnTo>
                <a:lnTo>
                  <a:pt x="3253740" y="1374458"/>
                </a:lnTo>
                <a:lnTo>
                  <a:pt x="3241358" y="1389698"/>
                </a:lnTo>
                <a:lnTo>
                  <a:pt x="3241358" y="1399223"/>
                </a:lnTo>
                <a:lnTo>
                  <a:pt x="3234690" y="1399223"/>
                </a:lnTo>
                <a:lnTo>
                  <a:pt x="3234690" y="1473518"/>
                </a:lnTo>
                <a:lnTo>
                  <a:pt x="3229928" y="1473518"/>
                </a:lnTo>
                <a:lnTo>
                  <a:pt x="3229928" y="1496378"/>
                </a:lnTo>
                <a:lnTo>
                  <a:pt x="3234690" y="1496378"/>
                </a:lnTo>
                <a:lnTo>
                  <a:pt x="3234690" y="1522095"/>
                </a:lnTo>
                <a:lnTo>
                  <a:pt x="3226118" y="1529715"/>
                </a:lnTo>
                <a:lnTo>
                  <a:pt x="3226118" y="1660208"/>
                </a:lnTo>
                <a:lnTo>
                  <a:pt x="2982278" y="1660208"/>
                </a:lnTo>
                <a:lnTo>
                  <a:pt x="2963228" y="1674495"/>
                </a:lnTo>
                <a:lnTo>
                  <a:pt x="2963228" y="1909763"/>
                </a:lnTo>
                <a:lnTo>
                  <a:pt x="2952750" y="1909763"/>
                </a:lnTo>
                <a:lnTo>
                  <a:pt x="2952750" y="1888808"/>
                </a:lnTo>
                <a:lnTo>
                  <a:pt x="2900363" y="1888808"/>
                </a:lnTo>
                <a:lnTo>
                  <a:pt x="2900363" y="1883093"/>
                </a:lnTo>
                <a:lnTo>
                  <a:pt x="2892743" y="1883093"/>
                </a:lnTo>
                <a:lnTo>
                  <a:pt x="2892743" y="1898333"/>
                </a:lnTo>
                <a:lnTo>
                  <a:pt x="2876550" y="1898333"/>
                </a:lnTo>
                <a:lnTo>
                  <a:pt x="2876550" y="2074545"/>
                </a:lnTo>
                <a:lnTo>
                  <a:pt x="2847975" y="2074545"/>
                </a:lnTo>
                <a:lnTo>
                  <a:pt x="2847975" y="1816418"/>
                </a:lnTo>
                <a:lnTo>
                  <a:pt x="2830830" y="1805940"/>
                </a:lnTo>
                <a:lnTo>
                  <a:pt x="2803208" y="1805940"/>
                </a:lnTo>
                <a:lnTo>
                  <a:pt x="2803208" y="1790700"/>
                </a:lnTo>
                <a:lnTo>
                  <a:pt x="2780348" y="1790700"/>
                </a:lnTo>
                <a:lnTo>
                  <a:pt x="2780348" y="1759268"/>
                </a:lnTo>
                <a:lnTo>
                  <a:pt x="2758440" y="1759268"/>
                </a:lnTo>
                <a:lnTo>
                  <a:pt x="2745105" y="1773555"/>
                </a:lnTo>
                <a:lnTo>
                  <a:pt x="2745105" y="1801178"/>
                </a:lnTo>
                <a:lnTo>
                  <a:pt x="2720340" y="1801178"/>
                </a:lnTo>
                <a:lnTo>
                  <a:pt x="2720340" y="2081213"/>
                </a:lnTo>
                <a:lnTo>
                  <a:pt x="2678430" y="2081213"/>
                </a:lnTo>
                <a:lnTo>
                  <a:pt x="2678430" y="2093595"/>
                </a:lnTo>
                <a:lnTo>
                  <a:pt x="2660333" y="2093595"/>
                </a:lnTo>
                <a:lnTo>
                  <a:pt x="2660333" y="2110740"/>
                </a:lnTo>
                <a:lnTo>
                  <a:pt x="2626043" y="2110740"/>
                </a:lnTo>
                <a:lnTo>
                  <a:pt x="2613660" y="2103120"/>
                </a:lnTo>
                <a:lnTo>
                  <a:pt x="2579370" y="2103120"/>
                </a:lnTo>
                <a:lnTo>
                  <a:pt x="2579370" y="1916430"/>
                </a:lnTo>
                <a:lnTo>
                  <a:pt x="2488883" y="1916430"/>
                </a:lnTo>
                <a:lnTo>
                  <a:pt x="2488883" y="1845945"/>
                </a:lnTo>
                <a:lnTo>
                  <a:pt x="2348865" y="1845945"/>
                </a:lnTo>
                <a:lnTo>
                  <a:pt x="2348865" y="1859280"/>
                </a:lnTo>
                <a:lnTo>
                  <a:pt x="2336483" y="1874520"/>
                </a:lnTo>
                <a:lnTo>
                  <a:pt x="2336483" y="2083118"/>
                </a:lnTo>
                <a:lnTo>
                  <a:pt x="2330768" y="2083118"/>
                </a:lnTo>
                <a:lnTo>
                  <a:pt x="2330768" y="2144078"/>
                </a:lnTo>
                <a:lnTo>
                  <a:pt x="2323148" y="2144078"/>
                </a:lnTo>
                <a:lnTo>
                  <a:pt x="2323148" y="1883093"/>
                </a:lnTo>
                <a:lnTo>
                  <a:pt x="2238375" y="1883093"/>
                </a:lnTo>
                <a:lnTo>
                  <a:pt x="2238375" y="1422083"/>
                </a:lnTo>
                <a:lnTo>
                  <a:pt x="2142173" y="1422083"/>
                </a:lnTo>
                <a:lnTo>
                  <a:pt x="2142173" y="1409700"/>
                </a:lnTo>
                <a:lnTo>
                  <a:pt x="2151698" y="1409700"/>
                </a:lnTo>
                <a:lnTo>
                  <a:pt x="2151698" y="1376363"/>
                </a:lnTo>
                <a:lnTo>
                  <a:pt x="1980248" y="1376363"/>
                </a:lnTo>
                <a:lnTo>
                  <a:pt x="1980248" y="1343025"/>
                </a:lnTo>
                <a:lnTo>
                  <a:pt x="1970723" y="1343025"/>
                </a:lnTo>
                <a:lnTo>
                  <a:pt x="1970723" y="1353503"/>
                </a:lnTo>
                <a:lnTo>
                  <a:pt x="1926908" y="1353503"/>
                </a:lnTo>
                <a:lnTo>
                  <a:pt x="1926908" y="1345883"/>
                </a:lnTo>
                <a:lnTo>
                  <a:pt x="1916430" y="1345883"/>
                </a:lnTo>
                <a:lnTo>
                  <a:pt x="1916430" y="1363028"/>
                </a:lnTo>
                <a:lnTo>
                  <a:pt x="1777365" y="1363028"/>
                </a:lnTo>
                <a:lnTo>
                  <a:pt x="1777365" y="1395413"/>
                </a:lnTo>
                <a:lnTo>
                  <a:pt x="1757363" y="1395413"/>
                </a:lnTo>
                <a:lnTo>
                  <a:pt x="1757363" y="1413510"/>
                </a:lnTo>
                <a:lnTo>
                  <a:pt x="1700213" y="1413510"/>
                </a:lnTo>
                <a:lnTo>
                  <a:pt x="1700213" y="1505903"/>
                </a:lnTo>
                <a:lnTo>
                  <a:pt x="1653540" y="1505903"/>
                </a:lnTo>
                <a:lnTo>
                  <a:pt x="1621155" y="1526858"/>
                </a:lnTo>
                <a:lnTo>
                  <a:pt x="1519238" y="1526858"/>
                </a:lnTo>
                <a:lnTo>
                  <a:pt x="1519238" y="1542098"/>
                </a:lnTo>
                <a:lnTo>
                  <a:pt x="1442085" y="1542098"/>
                </a:lnTo>
                <a:lnTo>
                  <a:pt x="1442085" y="1501140"/>
                </a:lnTo>
                <a:lnTo>
                  <a:pt x="1425893" y="1501140"/>
                </a:lnTo>
                <a:lnTo>
                  <a:pt x="1425893" y="1539240"/>
                </a:lnTo>
                <a:lnTo>
                  <a:pt x="1413510" y="1539240"/>
                </a:lnTo>
                <a:lnTo>
                  <a:pt x="1413510" y="1561148"/>
                </a:lnTo>
                <a:lnTo>
                  <a:pt x="1381125" y="1581150"/>
                </a:lnTo>
                <a:lnTo>
                  <a:pt x="1381125" y="1701165"/>
                </a:lnTo>
                <a:lnTo>
                  <a:pt x="1361123" y="1701165"/>
                </a:lnTo>
                <a:lnTo>
                  <a:pt x="1361123" y="1720215"/>
                </a:lnTo>
                <a:lnTo>
                  <a:pt x="1335405" y="1720215"/>
                </a:lnTo>
                <a:lnTo>
                  <a:pt x="1335405" y="1965008"/>
                </a:lnTo>
                <a:lnTo>
                  <a:pt x="1314450" y="1965008"/>
                </a:lnTo>
                <a:lnTo>
                  <a:pt x="1314450" y="1835468"/>
                </a:lnTo>
                <a:lnTo>
                  <a:pt x="1301115" y="1820228"/>
                </a:lnTo>
                <a:lnTo>
                  <a:pt x="1282065" y="1820228"/>
                </a:lnTo>
                <a:lnTo>
                  <a:pt x="1282065" y="1800225"/>
                </a:lnTo>
                <a:lnTo>
                  <a:pt x="1265873" y="1800225"/>
                </a:lnTo>
                <a:lnTo>
                  <a:pt x="1265873" y="1808798"/>
                </a:lnTo>
                <a:lnTo>
                  <a:pt x="1166813" y="1808798"/>
                </a:lnTo>
                <a:lnTo>
                  <a:pt x="1166813" y="1882140"/>
                </a:lnTo>
                <a:lnTo>
                  <a:pt x="971550" y="1882140"/>
                </a:lnTo>
                <a:lnTo>
                  <a:pt x="971550" y="1898333"/>
                </a:lnTo>
                <a:lnTo>
                  <a:pt x="958215" y="1898333"/>
                </a:lnTo>
                <a:lnTo>
                  <a:pt x="958215" y="2019300"/>
                </a:lnTo>
                <a:lnTo>
                  <a:pt x="967740" y="2029778"/>
                </a:lnTo>
                <a:lnTo>
                  <a:pt x="967740" y="2194560"/>
                </a:lnTo>
                <a:lnTo>
                  <a:pt x="958215" y="2194560"/>
                </a:lnTo>
                <a:lnTo>
                  <a:pt x="958215" y="2158365"/>
                </a:lnTo>
                <a:lnTo>
                  <a:pt x="939165" y="2158365"/>
                </a:lnTo>
                <a:lnTo>
                  <a:pt x="939165" y="2022158"/>
                </a:lnTo>
                <a:lnTo>
                  <a:pt x="901065" y="2022158"/>
                </a:lnTo>
                <a:lnTo>
                  <a:pt x="883920" y="2000250"/>
                </a:lnTo>
                <a:lnTo>
                  <a:pt x="833438" y="2000250"/>
                </a:lnTo>
                <a:lnTo>
                  <a:pt x="833438" y="2048828"/>
                </a:lnTo>
                <a:lnTo>
                  <a:pt x="794385" y="2048828"/>
                </a:lnTo>
                <a:lnTo>
                  <a:pt x="774383" y="2068830"/>
                </a:lnTo>
                <a:lnTo>
                  <a:pt x="695325" y="2068830"/>
                </a:lnTo>
                <a:lnTo>
                  <a:pt x="695325" y="2079308"/>
                </a:lnTo>
                <a:lnTo>
                  <a:pt x="659130" y="2079308"/>
                </a:lnTo>
                <a:lnTo>
                  <a:pt x="597218" y="2137410"/>
                </a:lnTo>
                <a:lnTo>
                  <a:pt x="597218" y="2149793"/>
                </a:lnTo>
                <a:lnTo>
                  <a:pt x="519113" y="2149793"/>
                </a:lnTo>
                <a:lnTo>
                  <a:pt x="519113" y="2214563"/>
                </a:lnTo>
                <a:lnTo>
                  <a:pt x="519113" y="2234565"/>
                </a:lnTo>
                <a:lnTo>
                  <a:pt x="476250" y="2234565"/>
                </a:lnTo>
                <a:lnTo>
                  <a:pt x="476250" y="2191703"/>
                </a:lnTo>
                <a:lnTo>
                  <a:pt x="354330" y="2191703"/>
                </a:lnTo>
                <a:lnTo>
                  <a:pt x="354330" y="2206943"/>
                </a:lnTo>
                <a:lnTo>
                  <a:pt x="224790" y="2206943"/>
                </a:lnTo>
                <a:lnTo>
                  <a:pt x="224790" y="2198370"/>
                </a:lnTo>
                <a:lnTo>
                  <a:pt x="213360" y="2198370"/>
                </a:lnTo>
                <a:lnTo>
                  <a:pt x="213360" y="2209800"/>
                </a:lnTo>
                <a:lnTo>
                  <a:pt x="76200" y="2225993"/>
                </a:lnTo>
                <a:lnTo>
                  <a:pt x="76200" y="2251710"/>
                </a:lnTo>
                <a:lnTo>
                  <a:pt x="31433" y="2251710"/>
                </a:lnTo>
                <a:lnTo>
                  <a:pt x="31433" y="2291715"/>
                </a:lnTo>
                <a:lnTo>
                  <a:pt x="6668" y="2299335"/>
                </a:lnTo>
                <a:lnTo>
                  <a:pt x="6668" y="2372678"/>
                </a:lnTo>
                <a:lnTo>
                  <a:pt x="0" y="2372678"/>
                </a:lnTo>
                <a:lnTo>
                  <a:pt x="0" y="2385060"/>
                </a:lnTo>
                <a:lnTo>
                  <a:pt x="11475720" y="2385060"/>
                </a:lnTo>
                <a:lnTo>
                  <a:pt x="11475720" y="2355533"/>
                </a:lnTo>
                <a:lnTo>
                  <a:pt x="11430952" y="2355533"/>
                </a:lnTo>
                <a:lnTo>
                  <a:pt x="11360467" y="2286000"/>
                </a:lnTo>
                <a:lnTo>
                  <a:pt x="11349990" y="2286000"/>
                </a:lnTo>
                <a:lnTo>
                  <a:pt x="11349990" y="2180273"/>
                </a:lnTo>
                <a:lnTo>
                  <a:pt x="11323320" y="2180273"/>
                </a:lnTo>
                <a:lnTo>
                  <a:pt x="11323320" y="2095500"/>
                </a:lnTo>
                <a:lnTo>
                  <a:pt x="11309985" y="2095500"/>
                </a:lnTo>
                <a:lnTo>
                  <a:pt x="11309985" y="2105978"/>
                </a:lnTo>
                <a:lnTo>
                  <a:pt x="11181398" y="2105978"/>
                </a:lnTo>
                <a:lnTo>
                  <a:pt x="11181398" y="2116455"/>
                </a:lnTo>
                <a:lnTo>
                  <a:pt x="11147108" y="2116455"/>
                </a:lnTo>
                <a:lnTo>
                  <a:pt x="11147108" y="2145983"/>
                </a:lnTo>
                <a:lnTo>
                  <a:pt x="11089958" y="2145983"/>
                </a:lnTo>
                <a:lnTo>
                  <a:pt x="11089958" y="2264093"/>
                </a:lnTo>
                <a:lnTo>
                  <a:pt x="11069955" y="2264093"/>
                </a:lnTo>
                <a:lnTo>
                  <a:pt x="11069955" y="2129790"/>
                </a:lnTo>
                <a:lnTo>
                  <a:pt x="11057573" y="2129790"/>
                </a:lnTo>
                <a:lnTo>
                  <a:pt x="11057573" y="2107883"/>
                </a:lnTo>
                <a:lnTo>
                  <a:pt x="11015662" y="2107883"/>
                </a:lnTo>
                <a:lnTo>
                  <a:pt x="11015662" y="2087880"/>
                </a:lnTo>
                <a:lnTo>
                  <a:pt x="10978515" y="2087880"/>
                </a:lnTo>
                <a:lnTo>
                  <a:pt x="10978515" y="2069783"/>
                </a:lnTo>
                <a:lnTo>
                  <a:pt x="10967085" y="2069783"/>
                </a:lnTo>
                <a:lnTo>
                  <a:pt x="10967085" y="2033588"/>
                </a:lnTo>
                <a:lnTo>
                  <a:pt x="10959465" y="2033588"/>
                </a:lnTo>
                <a:lnTo>
                  <a:pt x="10959465" y="2049780"/>
                </a:lnTo>
                <a:lnTo>
                  <a:pt x="10956608" y="2055495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悉尼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06975" y="3276157"/>
            <a:ext cx="975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Sydney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CD13956F-3850-440F-83F2-719E754C92DB}"/>
              </a:ext>
            </a:extLst>
          </p:cNvPr>
          <p:cNvSpPr/>
          <p:nvPr/>
        </p:nvSpPr>
        <p:spPr>
          <a:xfrm>
            <a:off x="-2859" y="3772308"/>
            <a:ext cx="12194860" cy="1535618"/>
          </a:xfrm>
          <a:custGeom>
            <a:avLst/>
            <a:gdLst>
              <a:gd name="connsiteX0" fmla="*/ 11464290 w 11474767"/>
              <a:gd name="connsiteY0" fmla="*/ 1266825 h 1444942"/>
              <a:gd name="connsiteX1" fmla="*/ 11464290 w 11474767"/>
              <a:gd name="connsiteY1" fmla="*/ 1234440 h 1444942"/>
              <a:gd name="connsiteX2" fmla="*/ 11454765 w 11474767"/>
              <a:gd name="connsiteY2" fmla="*/ 1234440 h 1444942"/>
              <a:gd name="connsiteX3" fmla="*/ 11454765 w 11474767"/>
              <a:gd name="connsiteY3" fmla="*/ 1226820 h 1444942"/>
              <a:gd name="connsiteX4" fmla="*/ 11437620 w 11474767"/>
              <a:gd name="connsiteY4" fmla="*/ 1226820 h 1444942"/>
              <a:gd name="connsiteX5" fmla="*/ 11437620 w 11474767"/>
              <a:gd name="connsiteY5" fmla="*/ 1210628 h 1444942"/>
              <a:gd name="connsiteX6" fmla="*/ 11415712 w 11474767"/>
              <a:gd name="connsiteY6" fmla="*/ 1210628 h 1444942"/>
              <a:gd name="connsiteX7" fmla="*/ 11415712 w 11474767"/>
              <a:gd name="connsiteY7" fmla="*/ 1197293 h 1444942"/>
              <a:gd name="connsiteX8" fmla="*/ 11403330 w 11474767"/>
              <a:gd name="connsiteY8" fmla="*/ 1197293 h 1444942"/>
              <a:gd name="connsiteX9" fmla="*/ 11403330 w 11474767"/>
              <a:gd name="connsiteY9" fmla="*/ 1157288 h 1444942"/>
              <a:gd name="connsiteX10" fmla="*/ 11401425 w 11474767"/>
              <a:gd name="connsiteY10" fmla="*/ 1157288 h 1444942"/>
              <a:gd name="connsiteX11" fmla="*/ 11401425 w 11474767"/>
              <a:gd name="connsiteY11" fmla="*/ 1197293 h 1444942"/>
              <a:gd name="connsiteX12" fmla="*/ 11369040 w 11474767"/>
              <a:gd name="connsiteY12" fmla="*/ 1197293 h 1444942"/>
              <a:gd name="connsiteX13" fmla="*/ 11361420 w 11474767"/>
              <a:gd name="connsiteY13" fmla="*/ 1204913 h 1444942"/>
              <a:gd name="connsiteX14" fmla="*/ 11361420 w 11474767"/>
              <a:gd name="connsiteY14" fmla="*/ 1210628 h 1444942"/>
              <a:gd name="connsiteX15" fmla="*/ 11357610 w 11474767"/>
              <a:gd name="connsiteY15" fmla="*/ 1210628 h 1444942"/>
              <a:gd name="connsiteX16" fmla="*/ 11357610 w 11474767"/>
              <a:gd name="connsiteY16" fmla="*/ 1264920 h 1444942"/>
              <a:gd name="connsiteX17" fmla="*/ 11353800 w 11474767"/>
              <a:gd name="connsiteY17" fmla="*/ 1264920 h 1444942"/>
              <a:gd name="connsiteX18" fmla="*/ 11353800 w 11474767"/>
              <a:gd name="connsiteY18" fmla="*/ 1206818 h 1444942"/>
              <a:gd name="connsiteX19" fmla="*/ 11341417 w 11474767"/>
              <a:gd name="connsiteY19" fmla="*/ 1206818 h 1444942"/>
              <a:gd name="connsiteX20" fmla="*/ 11341417 w 11474767"/>
              <a:gd name="connsiteY20" fmla="*/ 1178243 h 1444942"/>
              <a:gd name="connsiteX21" fmla="*/ 11336655 w 11474767"/>
              <a:gd name="connsiteY21" fmla="*/ 1174433 h 1444942"/>
              <a:gd name="connsiteX22" fmla="*/ 11330940 w 11474767"/>
              <a:gd name="connsiteY22" fmla="*/ 1174433 h 1444942"/>
              <a:gd name="connsiteX23" fmla="*/ 11319510 w 11474767"/>
              <a:gd name="connsiteY23" fmla="*/ 1163003 h 1444942"/>
              <a:gd name="connsiteX24" fmla="*/ 11310938 w 11474767"/>
              <a:gd name="connsiteY24" fmla="*/ 1163003 h 1444942"/>
              <a:gd name="connsiteX25" fmla="*/ 11310938 w 11474767"/>
              <a:gd name="connsiteY25" fmla="*/ 1154430 h 1444942"/>
              <a:gd name="connsiteX26" fmla="*/ 11269027 w 11474767"/>
              <a:gd name="connsiteY26" fmla="*/ 1154430 h 1444942"/>
              <a:gd name="connsiteX27" fmla="*/ 11269027 w 11474767"/>
              <a:gd name="connsiteY27" fmla="*/ 1158240 h 1444942"/>
              <a:gd name="connsiteX28" fmla="*/ 11253788 w 11474767"/>
              <a:gd name="connsiteY28" fmla="*/ 1158240 h 1444942"/>
              <a:gd name="connsiteX29" fmla="*/ 11248073 w 11474767"/>
              <a:gd name="connsiteY29" fmla="*/ 1151573 h 1444942"/>
              <a:gd name="connsiteX30" fmla="*/ 11227117 w 11474767"/>
              <a:gd name="connsiteY30" fmla="*/ 1151573 h 1444942"/>
              <a:gd name="connsiteX31" fmla="*/ 11227117 w 11474767"/>
              <a:gd name="connsiteY31" fmla="*/ 1129665 h 1444942"/>
              <a:gd name="connsiteX32" fmla="*/ 11224260 w 11474767"/>
              <a:gd name="connsiteY32" fmla="*/ 1129665 h 1444942"/>
              <a:gd name="connsiteX33" fmla="*/ 11224260 w 11474767"/>
              <a:gd name="connsiteY33" fmla="*/ 1151573 h 1444942"/>
              <a:gd name="connsiteX34" fmla="*/ 11211877 w 11474767"/>
              <a:gd name="connsiteY34" fmla="*/ 1142048 h 1444942"/>
              <a:gd name="connsiteX35" fmla="*/ 11145202 w 11474767"/>
              <a:gd name="connsiteY35" fmla="*/ 1142048 h 1444942"/>
              <a:gd name="connsiteX36" fmla="*/ 11145202 w 11474767"/>
              <a:gd name="connsiteY36" fmla="*/ 1149668 h 1444942"/>
              <a:gd name="connsiteX37" fmla="*/ 11130915 w 11474767"/>
              <a:gd name="connsiteY37" fmla="*/ 1149668 h 1444942"/>
              <a:gd name="connsiteX38" fmla="*/ 11130915 w 11474767"/>
              <a:gd name="connsiteY38" fmla="*/ 1171575 h 1444942"/>
              <a:gd name="connsiteX39" fmla="*/ 11125200 w 11474767"/>
              <a:gd name="connsiteY39" fmla="*/ 1171575 h 1444942"/>
              <a:gd name="connsiteX40" fmla="*/ 11125200 w 11474767"/>
              <a:gd name="connsiteY40" fmla="*/ 1169670 h 1444942"/>
              <a:gd name="connsiteX41" fmla="*/ 11120438 w 11474767"/>
              <a:gd name="connsiteY41" fmla="*/ 1169670 h 1444942"/>
              <a:gd name="connsiteX42" fmla="*/ 11120438 w 11474767"/>
              <a:gd name="connsiteY42" fmla="*/ 1195388 h 1444942"/>
              <a:gd name="connsiteX43" fmla="*/ 11117580 w 11474767"/>
              <a:gd name="connsiteY43" fmla="*/ 1195388 h 1444942"/>
              <a:gd name="connsiteX44" fmla="*/ 11117580 w 11474767"/>
              <a:gd name="connsiteY44" fmla="*/ 1221105 h 1444942"/>
              <a:gd name="connsiteX45" fmla="*/ 11103292 w 11474767"/>
              <a:gd name="connsiteY45" fmla="*/ 1221105 h 1444942"/>
              <a:gd name="connsiteX46" fmla="*/ 11103292 w 11474767"/>
              <a:gd name="connsiteY46" fmla="*/ 1230630 h 1444942"/>
              <a:gd name="connsiteX47" fmla="*/ 10909935 w 11474767"/>
              <a:gd name="connsiteY47" fmla="*/ 1219200 h 1444942"/>
              <a:gd name="connsiteX48" fmla="*/ 10909935 w 11474767"/>
              <a:gd name="connsiteY48" fmla="*/ 1136333 h 1444942"/>
              <a:gd name="connsiteX49" fmla="*/ 10908030 w 11474767"/>
              <a:gd name="connsiteY49" fmla="*/ 1134428 h 1444942"/>
              <a:gd name="connsiteX50" fmla="*/ 10908030 w 11474767"/>
              <a:gd name="connsiteY50" fmla="*/ 1122045 h 1444942"/>
              <a:gd name="connsiteX51" fmla="*/ 10900410 w 11474767"/>
              <a:gd name="connsiteY51" fmla="*/ 1118235 h 1444942"/>
              <a:gd name="connsiteX52" fmla="*/ 10900410 w 11474767"/>
              <a:gd name="connsiteY52" fmla="*/ 1087755 h 1444942"/>
              <a:gd name="connsiteX53" fmla="*/ 10897552 w 11474767"/>
              <a:gd name="connsiteY53" fmla="*/ 1087755 h 1444942"/>
              <a:gd name="connsiteX54" fmla="*/ 10897552 w 11474767"/>
              <a:gd name="connsiteY54" fmla="*/ 1075373 h 1444942"/>
              <a:gd name="connsiteX55" fmla="*/ 10894695 w 11474767"/>
              <a:gd name="connsiteY55" fmla="*/ 1072515 h 1444942"/>
              <a:gd name="connsiteX56" fmla="*/ 10887075 w 11474767"/>
              <a:gd name="connsiteY56" fmla="*/ 1072515 h 1444942"/>
              <a:gd name="connsiteX57" fmla="*/ 10887075 w 11474767"/>
              <a:gd name="connsiteY57" fmla="*/ 1060133 h 1444942"/>
              <a:gd name="connsiteX58" fmla="*/ 10852785 w 11474767"/>
              <a:gd name="connsiteY58" fmla="*/ 1060133 h 1444942"/>
              <a:gd name="connsiteX59" fmla="*/ 10818495 w 11474767"/>
              <a:gd name="connsiteY59" fmla="*/ 1060133 h 1444942"/>
              <a:gd name="connsiteX60" fmla="*/ 10818495 w 11474767"/>
              <a:gd name="connsiteY60" fmla="*/ 1072515 h 1444942"/>
              <a:gd name="connsiteX61" fmla="*/ 10814685 w 11474767"/>
              <a:gd name="connsiteY61" fmla="*/ 1072515 h 1444942"/>
              <a:gd name="connsiteX62" fmla="*/ 10814685 w 11474767"/>
              <a:gd name="connsiteY62" fmla="*/ 1070610 h 1444942"/>
              <a:gd name="connsiteX63" fmla="*/ 10780395 w 11474767"/>
              <a:gd name="connsiteY63" fmla="*/ 1070610 h 1444942"/>
              <a:gd name="connsiteX64" fmla="*/ 10746105 w 11474767"/>
              <a:gd name="connsiteY64" fmla="*/ 1070610 h 1444942"/>
              <a:gd name="connsiteX65" fmla="*/ 10746105 w 11474767"/>
              <a:gd name="connsiteY65" fmla="*/ 1082993 h 1444942"/>
              <a:gd name="connsiteX66" fmla="*/ 10738485 w 11474767"/>
              <a:gd name="connsiteY66" fmla="*/ 1082993 h 1444942"/>
              <a:gd name="connsiteX67" fmla="*/ 10735627 w 11474767"/>
              <a:gd name="connsiteY67" fmla="*/ 1085850 h 1444942"/>
              <a:gd name="connsiteX68" fmla="*/ 10735627 w 11474767"/>
              <a:gd name="connsiteY68" fmla="*/ 1098233 h 1444942"/>
              <a:gd name="connsiteX69" fmla="*/ 10732770 w 11474767"/>
              <a:gd name="connsiteY69" fmla="*/ 1098233 h 1444942"/>
              <a:gd name="connsiteX70" fmla="*/ 10732770 w 11474767"/>
              <a:gd name="connsiteY70" fmla="*/ 1128713 h 1444942"/>
              <a:gd name="connsiteX71" fmla="*/ 10725150 w 11474767"/>
              <a:gd name="connsiteY71" fmla="*/ 1132523 h 1444942"/>
              <a:gd name="connsiteX72" fmla="*/ 10725150 w 11474767"/>
              <a:gd name="connsiteY72" fmla="*/ 1144905 h 1444942"/>
              <a:gd name="connsiteX73" fmla="*/ 10723245 w 11474767"/>
              <a:gd name="connsiteY73" fmla="*/ 1146810 h 1444942"/>
              <a:gd name="connsiteX74" fmla="*/ 10723245 w 11474767"/>
              <a:gd name="connsiteY74" fmla="*/ 1161098 h 1444942"/>
              <a:gd name="connsiteX75" fmla="*/ 10584180 w 11474767"/>
              <a:gd name="connsiteY75" fmla="*/ 1097280 h 1444942"/>
              <a:gd name="connsiteX76" fmla="*/ 10319385 w 11474767"/>
              <a:gd name="connsiteY76" fmla="*/ 966788 h 1444942"/>
              <a:gd name="connsiteX77" fmla="*/ 9678352 w 11474767"/>
              <a:gd name="connsiteY77" fmla="*/ 836295 h 1444942"/>
              <a:gd name="connsiteX78" fmla="*/ 9678352 w 11474767"/>
              <a:gd name="connsiteY78" fmla="*/ 836295 h 1444942"/>
              <a:gd name="connsiteX79" fmla="*/ 9674543 w 11474767"/>
              <a:gd name="connsiteY79" fmla="*/ 836295 h 1444942"/>
              <a:gd name="connsiteX80" fmla="*/ 9673590 w 11474767"/>
              <a:gd name="connsiteY80" fmla="*/ 836295 h 1444942"/>
              <a:gd name="connsiteX81" fmla="*/ 9673590 w 11474767"/>
              <a:gd name="connsiteY81" fmla="*/ 750570 h 1444942"/>
              <a:gd name="connsiteX82" fmla="*/ 9670732 w 11474767"/>
              <a:gd name="connsiteY82" fmla="*/ 750570 h 1444942"/>
              <a:gd name="connsiteX83" fmla="*/ 9670732 w 11474767"/>
              <a:gd name="connsiteY83" fmla="*/ 754380 h 1444942"/>
              <a:gd name="connsiteX84" fmla="*/ 9651682 w 11474767"/>
              <a:gd name="connsiteY84" fmla="*/ 774383 h 1444942"/>
              <a:gd name="connsiteX85" fmla="*/ 9652635 w 11474767"/>
              <a:gd name="connsiteY85" fmla="*/ 788670 h 1444942"/>
              <a:gd name="connsiteX86" fmla="*/ 9669780 w 11474767"/>
              <a:gd name="connsiteY86" fmla="*/ 775335 h 1444942"/>
              <a:gd name="connsiteX87" fmla="*/ 9669780 w 11474767"/>
              <a:gd name="connsiteY87" fmla="*/ 835343 h 1444942"/>
              <a:gd name="connsiteX88" fmla="*/ 9669780 w 11474767"/>
              <a:gd name="connsiteY88" fmla="*/ 835343 h 1444942"/>
              <a:gd name="connsiteX89" fmla="*/ 9028748 w 11474767"/>
              <a:gd name="connsiteY89" fmla="*/ 965835 h 1444942"/>
              <a:gd name="connsiteX90" fmla="*/ 8763952 w 11474767"/>
              <a:gd name="connsiteY90" fmla="*/ 1096328 h 1444942"/>
              <a:gd name="connsiteX91" fmla="*/ 8624888 w 11474767"/>
              <a:gd name="connsiteY91" fmla="*/ 1160145 h 1444942"/>
              <a:gd name="connsiteX92" fmla="*/ 8624888 w 11474767"/>
              <a:gd name="connsiteY92" fmla="*/ 1145858 h 1444942"/>
              <a:gd name="connsiteX93" fmla="*/ 8622982 w 11474767"/>
              <a:gd name="connsiteY93" fmla="*/ 1143953 h 1444942"/>
              <a:gd name="connsiteX94" fmla="*/ 8622982 w 11474767"/>
              <a:gd name="connsiteY94" fmla="*/ 1131570 h 1444942"/>
              <a:gd name="connsiteX95" fmla="*/ 8615362 w 11474767"/>
              <a:gd name="connsiteY95" fmla="*/ 1127760 h 1444942"/>
              <a:gd name="connsiteX96" fmla="*/ 8615362 w 11474767"/>
              <a:gd name="connsiteY96" fmla="*/ 1097280 h 1444942"/>
              <a:gd name="connsiteX97" fmla="*/ 8612505 w 11474767"/>
              <a:gd name="connsiteY97" fmla="*/ 1097280 h 1444942"/>
              <a:gd name="connsiteX98" fmla="*/ 8612505 w 11474767"/>
              <a:gd name="connsiteY98" fmla="*/ 1084898 h 1444942"/>
              <a:gd name="connsiteX99" fmla="*/ 8609648 w 11474767"/>
              <a:gd name="connsiteY99" fmla="*/ 1082040 h 1444942"/>
              <a:gd name="connsiteX100" fmla="*/ 8602027 w 11474767"/>
              <a:gd name="connsiteY100" fmla="*/ 1082040 h 1444942"/>
              <a:gd name="connsiteX101" fmla="*/ 8602027 w 11474767"/>
              <a:gd name="connsiteY101" fmla="*/ 1069658 h 1444942"/>
              <a:gd name="connsiteX102" fmla="*/ 8567738 w 11474767"/>
              <a:gd name="connsiteY102" fmla="*/ 1069658 h 1444942"/>
              <a:gd name="connsiteX103" fmla="*/ 8533448 w 11474767"/>
              <a:gd name="connsiteY103" fmla="*/ 1069658 h 1444942"/>
              <a:gd name="connsiteX104" fmla="*/ 8533448 w 11474767"/>
              <a:gd name="connsiteY104" fmla="*/ 1071563 h 1444942"/>
              <a:gd name="connsiteX105" fmla="*/ 8529638 w 11474767"/>
              <a:gd name="connsiteY105" fmla="*/ 1071563 h 1444942"/>
              <a:gd name="connsiteX106" fmla="*/ 8529638 w 11474767"/>
              <a:gd name="connsiteY106" fmla="*/ 1059180 h 1444942"/>
              <a:gd name="connsiteX107" fmla="*/ 8495348 w 11474767"/>
              <a:gd name="connsiteY107" fmla="*/ 1059180 h 1444942"/>
              <a:gd name="connsiteX108" fmla="*/ 8461057 w 11474767"/>
              <a:gd name="connsiteY108" fmla="*/ 1059180 h 1444942"/>
              <a:gd name="connsiteX109" fmla="*/ 8461057 w 11474767"/>
              <a:gd name="connsiteY109" fmla="*/ 1071563 h 1444942"/>
              <a:gd name="connsiteX110" fmla="*/ 8453438 w 11474767"/>
              <a:gd name="connsiteY110" fmla="*/ 1071563 h 1444942"/>
              <a:gd name="connsiteX111" fmla="*/ 8450580 w 11474767"/>
              <a:gd name="connsiteY111" fmla="*/ 1074420 h 1444942"/>
              <a:gd name="connsiteX112" fmla="*/ 8450580 w 11474767"/>
              <a:gd name="connsiteY112" fmla="*/ 1086803 h 1444942"/>
              <a:gd name="connsiteX113" fmla="*/ 8447723 w 11474767"/>
              <a:gd name="connsiteY113" fmla="*/ 1086803 h 1444942"/>
              <a:gd name="connsiteX114" fmla="*/ 8447723 w 11474767"/>
              <a:gd name="connsiteY114" fmla="*/ 1117283 h 1444942"/>
              <a:gd name="connsiteX115" fmla="*/ 8440102 w 11474767"/>
              <a:gd name="connsiteY115" fmla="*/ 1121093 h 1444942"/>
              <a:gd name="connsiteX116" fmla="*/ 8440102 w 11474767"/>
              <a:gd name="connsiteY116" fmla="*/ 1133475 h 1444942"/>
              <a:gd name="connsiteX117" fmla="*/ 8438198 w 11474767"/>
              <a:gd name="connsiteY117" fmla="*/ 1135380 h 1444942"/>
              <a:gd name="connsiteX118" fmla="*/ 8438198 w 11474767"/>
              <a:gd name="connsiteY118" fmla="*/ 1218248 h 1444942"/>
              <a:gd name="connsiteX119" fmla="*/ 8258175 w 11474767"/>
              <a:gd name="connsiteY119" fmla="*/ 1226820 h 1444942"/>
              <a:gd name="connsiteX120" fmla="*/ 8240078 w 11474767"/>
              <a:gd name="connsiteY120" fmla="*/ 1196340 h 1444942"/>
              <a:gd name="connsiteX121" fmla="*/ 8302943 w 11474767"/>
              <a:gd name="connsiteY121" fmla="*/ 1101090 h 1444942"/>
              <a:gd name="connsiteX122" fmla="*/ 8157210 w 11474767"/>
              <a:gd name="connsiteY122" fmla="*/ 1111568 h 1444942"/>
              <a:gd name="connsiteX123" fmla="*/ 8157210 w 11474767"/>
              <a:gd name="connsiteY123" fmla="*/ 1090613 h 1444942"/>
              <a:gd name="connsiteX124" fmla="*/ 8105775 w 11474767"/>
              <a:gd name="connsiteY124" fmla="*/ 1086803 h 1444942"/>
              <a:gd name="connsiteX125" fmla="*/ 8128635 w 11474767"/>
              <a:gd name="connsiteY125" fmla="*/ 1018223 h 1444942"/>
              <a:gd name="connsiteX126" fmla="*/ 7995285 w 11474767"/>
              <a:gd name="connsiteY126" fmla="*/ 1056323 h 1444942"/>
              <a:gd name="connsiteX127" fmla="*/ 7987665 w 11474767"/>
              <a:gd name="connsiteY127" fmla="*/ 1003935 h 1444942"/>
              <a:gd name="connsiteX128" fmla="*/ 7963853 w 11474767"/>
              <a:gd name="connsiteY128" fmla="*/ 1007745 h 1444942"/>
              <a:gd name="connsiteX129" fmla="*/ 7926705 w 11474767"/>
              <a:gd name="connsiteY129" fmla="*/ 1141095 h 1444942"/>
              <a:gd name="connsiteX130" fmla="*/ 8001000 w 11474767"/>
              <a:gd name="connsiteY130" fmla="*/ 894398 h 1444942"/>
              <a:gd name="connsiteX131" fmla="*/ 7850505 w 11474767"/>
              <a:gd name="connsiteY131" fmla="*/ 966788 h 1444942"/>
              <a:gd name="connsiteX132" fmla="*/ 7854315 w 11474767"/>
              <a:gd name="connsiteY132" fmla="*/ 879158 h 1444942"/>
              <a:gd name="connsiteX133" fmla="*/ 7523798 w 11474767"/>
              <a:gd name="connsiteY133" fmla="*/ 1133475 h 1444942"/>
              <a:gd name="connsiteX134" fmla="*/ 7478078 w 11474767"/>
              <a:gd name="connsiteY134" fmla="*/ 1133475 h 1444942"/>
              <a:gd name="connsiteX135" fmla="*/ 7211378 w 11474767"/>
              <a:gd name="connsiteY135" fmla="*/ 1096328 h 1444942"/>
              <a:gd name="connsiteX136" fmla="*/ 7240905 w 11474767"/>
              <a:gd name="connsiteY136" fmla="*/ 1217295 h 1444942"/>
              <a:gd name="connsiteX137" fmla="*/ 7098983 w 11474767"/>
              <a:gd name="connsiteY137" fmla="*/ 1254443 h 1444942"/>
              <a:gd name="connsiteX138" fmla="*/ 6861810 w 11474767"/>
              <a:gd name="connsiteY138" fmla="*/ 1216343 h 1444942"/>
              <a:gd name="connsiteX139" fmla="*/ 6933248 w 11474767"/>
              <a:gd name="connsiteY139" fmla="*/ 1289685 h 1444942"/>
              <a:gd name="connsiteX140" fmla="*/ 6577965 w 11474767"/>
              <a:gd name="connsiteY140" fmla="*/ 1305878 h 1444942"/>
              <a:gd name="connsiteX141" fmla="*/ 6577965 w 11474767"/>
              <a:gd name="connsiteY141" fmla="*/ 1238250 h 1444942"/>
              <a:gd name="connsiteX142" fmla="*/ 6498908 w 11474767"/>
              <a:gd name="connsiteY142" fmla="*/ 1238250 h 1444942"/>
              <a:gd name="connsiteX143" fmla="*/ 6498908 w 11474767"/>
              <a:gd name="connsiteY143" fmla="*/ 1287780 h 1444942"/>
              <a:gd name="connsiteX144" fmla="*/ 6475095 w 11474767"/>
              <a:gd name="connsiteY144" fmla="*/ 1287780 h 1444942"/>
              <a:gd name="connsiteX145" fmla="*/ 6475095 w 11474767"/>
              <a:gd name="connsiteY145" fmla="*/ 1311593 h 1444942"/>
              <a:gd name="connsiteX146" fmla="*/ 6315075 w 11474767"/>
              <a:gd name="connsiteY146" fmla="*/ 1319213 h 1444942"/>
              <a:gd name="connsiteX147" fmla="*/ 6315075 w 11474767"/>
              <a:gd name="connsiteY147" fmla="*/ 1306830 h 1444942"/>
              <a:gd name="connsiteX148" fmla="*/ 6281738 w 11474767"/>
              <a:gd name="connsiteY148" fmla="*/ 1296353 h 1444942"/>
              <a:gd name="connsiteX149" fmla="*/ 6270308 w 11474767"/>
              <a:gd name="connsiteY149" fmla="*/ 1296353 h 1444942"/>
              <a:gd name="connsiteX150" fmla="*/ 6270308 w 11474767"/>
              <a:gd name="connsiteY150" fmla="*/ 1208723 h 1444942"/>
              <a:gd name="connsiteX151" fmla="*/ 6252210 w 11474767"/>
              <a:gd name="connsiteY151" fmla="*/ 1201103 h 1444942"/>
              <a:gd name="connsiteX152" fmla="*/ 6252210 w 11474767"/>
              <a:gd name="connsiteY152" fmla="*/ 1163003 h 1444942"/>
              <a:gd name="connsiteX153" fmla="*/ 6244590 w 11474767"/>
              <a:gd name="connsiteY153" fmla="*/ 1163003 h 1444942"/>
              <a:gd name="connsiteX154" fmla="*/ 6244590 w 11474767"/>
              <a:gd name="connsiteY154" fmla="*/ 1184910 h 1444942"/>
              <a:gd name="connsiteX155" fmla="*/ 6236018 w 11474767"/>
              <a:gd name="connsiteY155" fmla="*/ 1184910 h 1444942"/>
              <a:gd name="connsiteX156" fmla="*/ 6236018 w 11474767"/>
              <a:gd name="connsiteY156" fmla="*/ 1163003 h 1444942"/>
              <a:gd name="connsiteX157" fmla="*/ 6224588 w 11474767"/>
              <a:gd name="connsiteY157" fmla="*/ 1163003 h 1444942"/>
              <a:gd name="connsiteX158" fmla="*/ 6224588 w 11474767"/>
              <a:gd name="connsiteY158" fmla="*/ 1152525 h 1444942"/>
              <a:gd name="connsiteX159" fmla="*/ 6212205 w 11474767"/>
              <a:gd name="connsiteY159" fmla="*/ 1152525 h 1444942"/>
              <a:gd name="connsiteX160" fmla="*/ 6212205 w 11474767"/>
              <a:gd name="connsiteY160" fmla="*/ 1174433 h 1444942"/>
              <a:gd name="connsiteX161" fmla="*/ 6206490 w 11474767"/>
              <a:gd name="connsiteY161" fmla="*/ 1168718 h 1444942"/>
              <a:gd name="connsiteX162" fmla="*/ 6206490 w 11474767"/>
              <a:gd name="connsiteY162" fmla="*/ 1129665 h 1444942"/>
              <a:gd name="connsiteX163" fmla="*/ 6191250 w 11474767"/>
              <a:gd name="connsiteY163" fmla="*/ 1129665 h 1444942"/>
              <a:gd name="connsiteX164" fmla="*/ 6191250 w 11474767"/>
              <a:gd name="connsiteY164" fmla="*/ 1178243 h 1444942"/>
              <a:gd name="connsiteX165" fmla="*/ 6150293 w 11474767"/>
              <a:gd name="connsiteY165" fmla="*/ 1178243 h 1444942"/>
              <a:gd name="connsiteX166" fmla="*/ 6150293 w 11474767"/>
              <a:gd name="connsiteY166" fmla="*/ 1114425 h 1444942"/>
              <a:gd name="connsiteX167" fmla="*/ 6109335 w 11474767"/>
              <a:gd name="connsiteY167" fmla="*/ 1114425 h 1444942"/>
              <a:gd name="connsiteX168" fmla="*/ 6109335 w 11474767"/>
              <a:gd name="connsiteY168" fmla="*/ 1022033 h 1444942"/>
              <a:gd name="connsiteX169" fmla="*/ 6103620 w 11474767"/>
              <a:gd name="connsiteY169" fmla="*/ 1022033 h 1444942"/>
              <a:gd name="connsiteX170" fmla="*/ 6103620 w 11474767"/>
              <a:gd name="connsiteY170" fmla="*/ 1072515 h 1444942"/>
              <a:gd name="connsiteX171" fmla="*/ 6095048 w 11474767"/>
              <a:gd name="connsiteY171" fmla="*/ 1083945 h 1444942"/>
              <a:gd name="connsiteX172" fmla="*/ 6095048 w 11474767"/>
              <a:gd name="connsiteY172" fmla="*/ 1112520 h 1444942"/>
              <a:gd name="connsiteX173" fmla="*/ 6085523 w 11474767"/>
              <a:gd name="connsiteY173" fmla="*/ 1112520 h 1444942"/>
              <a:gd name="connsiteX174" fmla="*/ 6085523 w 11474767"/>
              <a:gd name="connsiteY174" fmla="*/ 1142048 h 1444942"/>
              <a:gd name="connsiteX175" fmla="*/ 6043613 w 11474767"/>
              <a:gd name="connsiteY175" fmla="*/ 1142048 h 1444942"/>
              <a:gd name="connsiteX176" fmla="*/ 6043613 w 11474767"/>
              <a:gd name="connsiteY176" fmla="*/ 1122045 h 1444942"/>
              <a:gd name="connsiteX177" fmla="*/ 6026468 w 11474767"/>
              <a:gd name="connsiteY177" fmla="*/ 1122045 h 1444942"/>
              <a:gd name="connsiteX178" fmla="*/ 6026468 w 11474767"/>
              <a:gd name="connsiteY178" fmla="*/ 1136333 h 1444942"/>
              <a:gd name="connsiteX179" fmla="*/ 5965508 w 11474767"/>
              <a:gd name="connsiteY179" fmla="*/ 1136333 h 1444942"/>
              <a:gd name="connsiteX180" fmla="*/ 5952173 w 11474767"/>
              <a:gd name="connsiteY180" fmla="*/ 1153478 h 1444942"/>
              <a:gd name="connsiteX181" fmla="*/ 5946458 w 11474767"/>
              <a:gd name="connsiteY181" fmla="*/ 1153478 h 1444942"/>
              <a:gd name="connsiteX182" fmla="*/ 5946458 w 11474767"/>
              <a:gd name="connsiteY182" fmla="*/ 1123950 h 1444942"/>
              <a:gd name="connsiteX183" fmla="*/ 5937885 w 11474767"/>
              <a:gd name="connsiteY183" fmla="*/ 1123950 h 1444942"/>
              <a:gd name="connsiteX184" fmla="*/ 5937885 w 11474767"/>
              <a:gd name="connsiteY184" fmla="*/ 1153478 h 1444942"/>
              <a:gd name="connsiteX185" fmla="*/ 5901690 w 11474767"/>
              <a:gd name="connsiteY185" fmla="*/ 1153478 h 1444942"/>
              <a:gd name="connsiteX186" fmla="*/ 5901690 w 11474767"/>
              <a:gd name="connsiteY186" fmla="*/ 1129665 h 1444942"/>
              <a:gd name="connsiteX187" fmla="*/ 5891213 w 11474767"/>
              <a:gd name="connsiteY187" fmla="*/ 1129665 h 1444942"/>
              <a:gd name="connsiteX188" fmla="*/ 5891213 w 11474767"/>
              <a:gd name="connsiteY188" fmla="*/ 1168718 h 1444942"/>
              <a:gd name="connsiteX189" fmla="*/ 5864543 w 11474767"/>
              <a:gd name="connsiteY189" fmla="*/ 1168718 h 1444942"/>
              <a:gd name="connsiteX190" fmla="*/ 5864543 w 11474767"/>
              <a:gd name="connsiteY190" fmla="*/ 1133475 h 1444942"/>
              <a:gd name="connsiteX191" fmla="*/ 5847398 w 11474767"/>
              <a:gd name="connsiteY191" fmla="*/ 1133475 h 1444942"/>
              <a:gd name="connsiteX192" fmla="*/ 5819775 w 11474767"/>
              <a:gd name="connsiteY192" fmla="*/ 1104900 h 1444942"/>
              <a:gd name="connsiteX193" fmla="*/ 5736908 w 11474767"/>
              <a:gd name="connsiteY193" fmla="*/ 1104900 h 1444942"/>
              <a:gd name="connsiteX194" fmla="*/ 5736908 w 11474767"/>
              <a:gd name="connsiteY194" fmla="*/ 1099185 h 1444942"/>
              <a:gd name="connsiteX195" fmla="*/ 5666423 w 11474767"/>
              <a:gd name="connsiteY195" fmla="*/ 1099185 h 1444942"/>
              <a:gd name="connsiteX196" fmla="*/ 5666423 w 11474767"/>
              <a:gd name="connsiteY196" fmla="*/ 872490 h 1444942"/>
              <a:gd name="connsiteX197" fmla="*/ 5668328 w 11474767"/>
              <a:gd name="connsiteY197" fmla="*/ 872490 h 1444942"/>
              <a:gd name="connsiteX198" fmla="*/ 5668328 w 11474767"/>
              <a:gd name="connsiteY198" fmla="*/ 868680 h 1444942"/>
              <a:gd name="connsiteX199" fmla="*/ 5654993 w 11474767"/>
              <a:gd name="connsiteY199" fmla="*/ 868680 h 1444942"/>
              <a:gd name="connsiteX200" fmla="*/ 5527358 w 11474767"/>
              <a:gd name="connsiteY200" fmla="*/ 837248 h 1444942"/>
              <a:gd name="connsiteX201" fmla="*/ 5467350 w 11474767"/>
              <a:gd name="connsiteY201" fmla="*/ 867728 h 1444942"/>
              <a:gd name="connsiteX202" fmla="*/ 5467350 w 11474767"/>
              <a:gd name="connsiteY202" fmla="*/ 879158 h 1444942"/>
              <a:gd name="connsiteX203" fmla="*/ 5456873 w 11474767"/>
              <a:gd name="connsiteY203" fmla="*/ 879158 h 1444942"/>
              <a:gd name="connsiteX204" fmla="*/ 5456873 w 11474767"/>
              <a:gd name="connsiteY204" fmla="*/ 1085850 h 1444942"/>
              <a:gd name="connsiteX205" fmla="*/ 5448300 w 11474767"/>
              <a:gd name="connsiteY205" fmla="*/ 1085850 h 1444942"/>
              <a:gd name="connsiteX206" fmla="*/ 5448300 w 11474767"/>
              <a:gd name="connsiteY206" fmla="*/ 1101090 h 1444942"/>
              <a:gd name="connsiteX207" fmla="*/ 5442585 w 11474767"/>
              <a:gd name="connsiteY207" fmla="*/ 1101090 h 1444942"/>
              <a:gd name="connsiteX208" fmla="*/ 5442585 w 11474767"/>
              <a:gd name="connsiteY208" fmla="*/ 992505 h 1444942"/>
              <a:gd name="connsiteX209" fmla="*/ 5421630 w 11474767"/>
              <a:gd name="connsiteY209" fmla="*/ 962025 h 1444942"/>
              <a:gd name="connsiteX210" fmla="*/ 5421630 w 11474767"/>
              <a:gd name="connsiteY210" fmla="*/ 837248 h 1444942"/>
              <a:gd name="connsiteX211" fmla="*/ 5404485 w 11474767"/>
              <a:gd name="connsiteY211" fmla="*/ 837248 h 1444942"/>
              <a:gd name="connsiteX212" fmla="*/ 5404485 w 11474767"/>
              <a:gd name="connsiteY212" fmla="*/ 822960 h 1444942"/>
              <a:gd name="connsiteX213" fmla="*/ 5394008 w 11474767"/>
              <a:gd name="connsiteY213" fmla="*/ 822960 h 1444942"/>
              <a:gd name="connsiteX214" fmla="*/ 5389245 w 11474767"/>
              <a:gd name="connsiteY214" fmla="*/ 816293 h 1444942"/>
              <a:gd name="connsiteX215" fmla="*/ 5389245 w 11474767"/>
              <a:gd name="connsiteY215" fmla="*/ 800100 h 1444942"/>
              <a:gd name="connsiteX216" fmla="*/ 5376863 w 11474767"/>
              <a:gd name="connsiteY216" fmla="*/ 800100 h 1444942"/>
              <a:gd name="connsiteX217" fmla="*/ 5367338 w 11474767"/>
              <a:gd name="connsiteY217" fmla="*/ 792480 h 1444942"/>
              <a:gd name="connsiteX218" fmla="*/ 5330190 w 11474767"/>
              <a:gd name="connsiteY218" fmla="*/ 792480 h 1444942"/>
              <a:gd name="connsiteX219" fmla="*/ 5309235 w 11474767"/>
              <a:gd name="connsiteY219" fmla="*/ 799148 h 1444942"/>
              <a:gd name="connsiteX220" fmla="*/ 5309235 w 11474767"/>
              <a:gd name="connsiteY220" fmla="*/ 803910 h 1444942"/>
              <a:gd name="connsiteX221" fmla="*/ 5296853 w 11474767"/>
              <a:gd name="connsiteY221" fmla="*/ 803910 h 1444942"/>
              <a:gd name="connsiteX222" fmla="*/ 5296853 w 11474767"/>
              <a:gd name="connsiteY222" fmla="*/ 816293 h 1444942"/>
              <a:gd name="connsiteX223" fmla="*/ 5291138 w 11474767"/>
              <a:gd name="connsiteY223" fmla="*/ 820103 h 1444942"/>
              <a:gd name="connsiteX224" fmla="*/ 5276850 w 11474767"/>
              <a:gd name="connsiteY224" fmla="*/ 820103 h 1444942"/>
              <a:gd name="connsiteX225" fmla="*/ 5276850 w 11474767"/>
              <a:gd name="connsiteY225" fmla="*/ 832485 h 1444942"/>
              <a:gd name="connsiteX226" fmla="*/ 5262563 w 11474767"/>
              <a:gd name="connsiteY226" fmla="*/ 832485 h 1444942"/>
              <a:gd name="connsiteX227" fmla="*/ 5262563 w 11474767"/>
              <a:gd name="connsiteY227" fmla="*/ 962025 h 1444942"/>
              <a:gd name="connsiteX228" fmla="*/ 5229225 w 11474767"/>
              <a:gd name="connsiteY228" fmla="*/ 962025 h 1444942"/>
              <a:gd name="connsiteX229" fmla="*/ 5229225 w 11474767"/>
              <a:gd name="connsiteY229" fmla="*/ 924878 h 1444942"/>
              <a:gd name="connsiteX230" fmla="*/ 5186363 w 11474767"/>
              <a:gd name="connsiteY230" fmla="*/ 912495 h 1444942"/>
              <a:gd name="connsiteX231" fmla="*/ 5160645 w 11474767"/>
              <a:gd name="connsiteY231" fmla="*/ 912495 h 1444942"/>
              <a:gd name="connsiteX232" fmla="*/ 5160645 w 11474767"/>
              <a:gd name="connsiteY232" fmla="*/ 867728 h 1444942"/>
              <a:gd name="connsiteX233" fmla="*/ 5157788 w 11474767"/>
              <a:gd name="connsiteY233" fmla="*/ 867728 h 1444942"/>
              <a:gd name="connsiteX234" fmla="*/ 5157788 w 11474767"/>
              <a:gd name="connsiteY234" fmla="*/ 912495 h 1444942"/>
              <a:gd name="connsiteX235" fmla="*/ 5133023 w 11474767"/>
              <a:gd name="connsiteY235" fmla="*/ 912495 h 1444942"/>
              <a:gd name="connsiteX236" fmla="*/ 5133023 w 11474767"/>
              <a:gd name="connsiteY236" fmla="*/ 918210 h 1444942"/>
              <a:gd name="connsiteX237" fmla="*/ 5125403 w 11474767"/>
              <a:gd name="connsiteY237" fmla="*/ 918210 h 1444942"/>
              <a:gd name="connsiteX238" fmla="*/ 5125403 w 11474767"/>
              <a:gd name="connsiteY238" fmla="*/ 599123 h 1444942"/>
              <a:gd name="connsiteX239" fmla="*/ 5029200 w 11474767"/>
              <a:gd name="connsiteY239" fmla="*/ 599123 h 1444942"/>
              <a:gd name="connsiteX240" fmla="*/ 5029200 w 11474767"/>
              <a:gd name="connsiteY240" fmla="*/ 590550 h 1444942"/>
              <a:gd name="connsiteX241" fmla="*/ 5013008 w 11474767"/>
              <a:gd name="connsiteY241" fmla="*/ 590550 h 1444942"/>
              <a:gd name="connsiteX242" fmla="*/ 5013008 w 11474767"/>
              <a:gd name="connsiteY242" fmla="*/ 596265 h 1444942"/>
              <a:gd name="connsiteX243" fmla="*/ 4876800 w 11474767"/>
              <a:gd name="connsiteY243" fmla="*/ 596265 h 1444942"/>
              <a:gd name="connsiteX244" fmla="*/ 4876800 w 11474767"/>
              <a:gd name="connsiteY244" fmla="*/ 593408 h 1444942"/>
              <a:gd name="connsiteX245" fmla="*/ 4802505 w 11474767"/>
              <a:gd name="connsiteY245" fmla="*/ 593408 h 1444942"/>
              <a:gd name="connsiteX246" fmla="*/ 4802505 w 11474767"/>
              <a:gd name="connsiteY246" fmla="*/ 598170 h 1444942"/>
              <a:gd name="connsiteX247" fmla="*/ 4740593 w 11474767"/>
              <a:gd name="connsiteY247" fmla="*/ 598170 h 1444942"/>
              <a:gd name="connsiteX248" fmla="*/ 4740593 w 11474767"/>
              <a:gd name="connsiteY248" fmla="*/ 661988 h 1444942"/>
              <a:gd name="connsiteX249" fmla="*/ 4714875 w 11474767"/>
              <a:gd name="connsiteY249" fmla="*/ 661988 h 1444942"/>
              <a:gd name="connsiteX250" fmla="*/ 4714875 w 11474767"/>
              <a:gd name="connsiteY250" fmla="*/ 651510 h 1444942"/>
              <a:gd name="connsiteX251" fmla="*/ 4689158 w 11474767"/>
              <a:gd name="connsiteY251" fmla="*/ 651510 h 1444942"/>
              <a:gd name="connsiteX252" fmla="*/ 4689158 w 11474767"/>
              <a:gd name="connsiteY252" fmla="*/ 660083 h 1444942"/>
              <a:gd name="connsiteX253" fmla="*/ 4681538 w 11474767"/>
              <a:gd name="connsiteY253" fmla="*/ 662940 h 1444942"/>
              <a:gd name="connsiteX254" fmla="*/ 4681538 w 11474767"/>
              <a:gd name="connsiteY254" fmla="*/ 666750 h 1444942"/>
              <a:gd name="connsiteX255" fmla="*/ 4676775 w 11474767"/>
              <a:gd name="connsiteY255" fmla="*/ 666750 h 1444942"/>
              <a:gd name="connsiteX256" fmla="*/ 4676775 w 11474767"/>
              <a:gd name="connsiteY256" fmla="*/ 750570 h 1444942"/>
              <a:gd name="connsiteX257" fmla="*/ 4660583 w 11474767"/>
              <a:gd name="connsiteY257" fmla="*/ 750570 h 1444942"/>
              <a:gd name="connsiteX258" fmla="*/ 4660583 w 11474767"/>
              <a:gd name="connsiteY258" fmla="*/ 699135 h 1444942"/>
              <a:gd name="connsiteX259" fmla="*/ 4656773 w 11474767"/>
              <a:gd name="connsiteY259" fmla="*/ 699135 h 1444942"/>
              <a:gd name="connsiteX260" fmla="*/ 4656773 w 11474767"/>
              <a:gd name="connsiteY260" fmla="*/ 751523 h 1444942"/>
              <a:gd name="connsiteX261" fmla="*/ 4616768 w 11474767"/>
              <a:gd name="connsiteY261" fmla="*/ 751523 h 1444942"/>
              <a:gd name="connsiteX262" fmla="*/ 4616768 w 11474767"/>
              <a:gd name="connsiteY262" fmla="*/ 646748 h 1444942"/>
              <a:gd name="connsiteX263" fmla="*/ 4614863 w 11474767"/>
              <a:gd name="connsiteY263" fmla="*/ 646748 h 1444942"/>
              <a:gd name="connsiteX264" fmla="*/ 4614863 w 11474767"/>
              <a:gd name="connsiteY264" fmla="*/ 750570 h 1444942"/>
              <a:gd name="connsiteX265" fmla="*/ 4573905 w 11474767"/>
              <a:gd name="connsiteY265" fmla="*/ 750570 h 1444942"/>
              <a:gd name="connsiteX266" fmla="*/ 4573905 w 11474767"/>
              <a:gd name="connsiteY266" fmla="*/ 747713 h 1444942"/>
              <a:gd name="connsiteX267" fmla="*/ 4569143 w 11474767"/>
              <a:gd name="connsiteY267" fmla="*/ 747713 h 1444942"/>
              <a:gd name="connsiteX268" fmla="*/ 4569143 w 11474767"/>
              <a:gd name="connsiteY268" fmla="*/ 771525 h 1444942"/>
              <a:gd name="connsiteX269" fmla="*/ 4557713 w 11474767"/>
              <a:gd name="connsiteY269" fmla="*/ 771525 h 1444942"/>
              <a:gd name="connsiteX270" fmla="*/ 4557713 w 11474767"/>
              <a:gd name="connsiteY270" fmla="*/ 790575 h 1444942"/>
              <a:gd name="connsiteX271" fmla="*/ 4523423 w 11474767"/>
              <a:gd name="connsiteY271" fmla="*/ 790575 h 1444942"/>
              <a:gd name="connsiteX272" fmla="*/ 4498658 w 11474767"/>
              <a:gd name="connsiteY272" fmla="*/ 802958 h 1444942"/>
              <a:gd name="connsiteX273" fmla="*/ 4476750 w 11474767"/>
              <a:gd name="connsiteY273" fmla="*/ 802958 h 1444942"/>
              <a:gd name="connsiteX274" fmla="*/ 4476750 w 11474767"/>
              <a:gd name="connsiteY274" fmla="*/ 888683 h 1444942"/>
              <a:gd name="connsiteX275" fmla="*/ 4450080 w 11474767"/>
              <a:gd name="connsiteY275" fmla="*/ 888683 h 1444942"/>
              <a:gd name="connsiteX276" fmla="*/ 4450080 w 11474767"/>
              <a:gd name="connsiteY276" fmla="*/ 707708 h 1444942"/>
              <a:gd name="connsiteX277" fmla="*/ 4438650 w 11474767"/>
              <a:gd name="connsiteY277" fmla="*/ 707708 h 1444942"/>
              <a:gd name="connsiteX278" fmla="*/ 4431983 w 11474767"/>
              <a:gd name="connsiteY278" fmla="*/ 703898 h 1444942"/>
              <a:gd name="connsiteX279" fmla="*/ 4421505 w 11474767"/>
              <a:gd name="connsiteY279" fmla="*/ 703898 h 1444942"/>
              <a:gd name="connsiteX280" fmla="*/ 4421505 w 11474767"/>
              <a:gd name="connsiteY280" fmla="*/ 700088 h 1444942"/>
              <a:gd name="connsiteX281" fmla="*/ 4437698 w 11474767"/>
              <a:gd name="connsiteY281" fmla="*/ 700088 h 1444942"/>
              <a:gd name="connsiteX282" fmla="*/ 4442460 w 11474767"/>
              <a:gd name="connsiteY282" fmla="*/ 691515 h 1444942"/>
              <a:gd name="connsiteX283" fmla="*/ 4444365 w 11474767"/>
              <a:gd name="connsiteY283" fmla="*/ 691515 h 1444942"/>
              <a:gd name="connsiteX284" fmla="*/ 4444365 w 11474767"/>
              <a:gd name="connsiteY284" fmla="*/ 665798 h 1444942"/>
              <a:gd name="connsiteX285" fmla="*/ 4383405 w 11474767"/>
              <a:gd name="connsiteY285" fmla="*/ 646748 h 1444942"/>
              <a:gd name="connsiteX286" fmla="*/ 4368165 w 11474767"/>
              <a:gd name="connsiteY286" fmla="*/ 646748 h 1444942"/>
              <a:gd name="connsiteX287" fmla="*/ 4368165 w 11474767"/>
              <a:gd name="connsiteY287" fmla="*/ 641033 h 1444942"/>
              <a:gd name="connsiteX288" fmla="*/ 4362450 w 11474767"/>
              <a:gd name="connsiteY288" fmla="*/ 641033 h 1444942"/>
              <a:gd name="connsiteX289" fmla="*/ 4362450 w 11474767"/>
              <a:gd name="connsiteY289" fmla="*/ 645795 h 1444942"/>
              <a:gd name="connsiteX290" fmla="*/ 4320540 w 11474767"/>
              <a:gd name="connsiteY290" fmla="*/ 645795 h 1444942"/>
              <a:gd name="connsiteX291" fmla="*/ 4291965 w 11474767"/>
              <a:gd name="connsiteY291" fmla="*/ 664845 h 1444942"/>
              <a:gd name="connsiteX292" fmla="*/ 4291965 w 11474767"/>
              <a:gd name="connsiteY292" fmla="*/ 685800 h 1444942"/>
              <a:gd name="connsiteX293" fmla="*/ 4304348 w 11474767"/>
              <a:gd name="connsiteY293" fmla="*/ 688658 h 1444942"/>
              <a:gd name="connsiteX294" fmla="*/ 4304348 w 11474767"/>
              <a:gd name="connsiteY294" fmla="*/ 693420 h 1444942"/>
              <a:gd name="connsiteX295" fmla="*/ 4280535 w 11474767"/>
              <a:gd name="connsiteY295" fmla="*/ 702945 h 1444942"/>
              <a:gd name="connsiteX296" fmla="*/ 4280535 w 11474767"/>
              <a:gd name="connsiteY296" fmla="*/ 1076325 h 1444942"/>
              <a:gd name="connsiteX297" fmla="*/ 4252913 w 11474767"/>
              <a:gd name="connsiteY297" fmla="*/ 1076325 h 1444942"/>
              <a:gd name="connsiteX298" fmla="*/ 4252913 w 11474767"/>
              <a:gd name="connsiteY298" fmla="*/ 1136333 h 1444942"/>
              <a:gd name="connsiteX299" fmla="*/ 4237673 w 11474767"/>
              <a:gd name="connsiteY299" fmla="*/ 1136333 h 1444942"/>
              <a:gd name="connsiteX300" fmla="*/ 4237673 w 11474767"/>
              <a:gd name="connsiteY300" fmla="*/ 1121093 h 1444942"/>
              <a:gd name="connsiteX301" fmla="*/ 4233863 w 11474767"/>
              <a:gd name="connsiteY301" fmla="*/ 1121093 h 1444942"/>
              <a:gd name="connsiteX302" fmla="*/ 4233863 w 11474767"/>
              <a:gd name="connsiteY302" fmla="*/ 1135380 h 1444942"/>
              <a:gd name="connsiteX303" fmla="*/ 4229100 w 11474767"/>
              <a:gd name="connsiteY303" fmla="*/ 1135380 h 1444942"/>
              <a:gd name="connsiteX304" fmla="*/ 4229100 w 11474767"/>
              <a:gd name="connsiteY304" fmla="*/ 921068 h 1444942"/>
              <a:gd name="connsiteX305" fmla="*/ 4224338 w 11474767"/>
              <a:gd name="connsiteY305" fmla="*/ 921068 h 1444942"/>
              <a:gd name="connsiteX306" fmla="*/ 4224338 w 11474767"/>
              <a:gd name="connsiteY306" fmla="*/ 897255 h 1444942"/>
              <a:gd name="connsiteX307" fmla="*/ 4227195 w 11474767"/>
              <a:gd name="connsiteY307" fmla="*/ 897255 h 1444942"/>
              <a:gd name="connsiteX308" fmla="*/ 4227195 w 11474767"/>
              <a:gd name="connsiteY308" fmla="*/ 338138 h 1444942"/>
              <a:gd name="connsiteX309" fmla="*/ 4220528 w 11474767"/>
              <a:gd name="connsiteY309" fmla="*/ 338138 h 1444942"/>
              <a:gd name="connsiteX310" fmla="*/ 4220528 w 11474767"/>
              <a:gd name="connsiteY310" fmla="*/ 314325 h 1444942"/>
              <a:gd name="connsiteX311" fmla="*/ 4223385 w 11474767"/>
              <a:gd name="connsiteY311" fmla="*/ 314325 h 1444942"/>
              <a:gd name="connsiteX312" fmla="*/ 4223385 w 11474767"/>
              <a:gd name="connsiteY312" fmla="*/ 292418 h 1444942"/>
              <a:gd name="connsiteX313" fmla="*/ 4138613 w 11474767"/>
              <a:gd name="connsiteY313" fmla="*/ 256223 h 1444942"/>
              <a:gd name="connsiteX314" fmla="*/ 4138613 w 11474767"/>
              <a:gd name="connsiteY314" fmla="*/ 228600 h 1444942"/>
              <a:gd name="connsiteX315" fmla="*/ 4132898 w 11474767"/>
              <a:gd name="connsiteY315" fmla="*/ 228600 h 1444942"/>
              <a:gd name="connsiteX316" fmla="*/ 4132898 w 11474767"/>
              <a:gd name="connsiteY316" fmla="*/ 242888 h 1444942"/>
              <a:gd name="connsiteX317" fmla="*/ 4124325 w 11474767"/>
              <a:gd name="connsiteY317" fmla="*/ 250508 h 1444942"/>
              <a:gd name="connsiteX318" fmla="*/ 4124325 w 11474767"/>
              <a:gd name="connsiteY318" fmla="*/ 259080 h 1444942"/>
              <a:gd name="connsiteX319" fmla="*/ 3913823 w 11474767"/>
              <a:gd name="connsiteY319" fmla="*/ 283845 h 1444942"/>
              <a:gd name="connsiteX320" fmla="*/ 3913823 w 11474767"/>
              <a:gd name="connsiteY320" fmla="*/ 299085 h 1444942"/>
              <a:gd name="connsiteX321" fmla="*/ 3917633 w 11474767"/>
              <a:gd name="connsiteY321" fmla="*/ 299085 h 1444942"/>
              <a:gd name="connsiteX322" fmla="*/ 3917633 w 11474767"/>
              <a:gd name="connsiteY322" fmla="*/ 327660 h 1444942"/>
              <a:gd name="connsiteX323" fmla="*/ 3913823 w 11474767"/>
              <a:gd name="connsiteY323" fmla="*/ 327660 h 1444942"/>
              <a:gd name="connsiteX324" fmla="*/ 3913823 w 11474767"/>
              <a:gd name="connsiteY324" fmla="*/ 762000 h 1444942"/>
              <a:gd name="connsiteX325" fmla="*/ 3882390 w 11474767"/>
              <a:gd name="connsiteY325" fmla="*/ 762000 h 1444942"/>
              <a:gd name="connsiteX326" fmla="*/ 3882390 w 11474767"/>
              <a:gd name="connsiteY326" fmla="*/ 718185 h 1444942"/>
              <a:gd name="connsiteX327" fmla="*/ 3842385 w 11474767"/>
              <a:gd name="connsiteY327" fmla="*/ 701993 h 1444942"/>
              <a:gd name="connsiteX328" fmla="*/ 3757613 w 11474767"/>
              <a:gd name="connsiteY328" fmla="*/ 701993 h 1444942"/>
              <a:gd name="connsiteX329" fmla="*/ 3757613 w 11474767"/>
              <a:gd name="connsiteY329" fmla="*/ 665798 h 1444942"/>
              <a:gd name="connsiteX330" fmla="*/ 3752850 w 11474767"/>
              <a:gd name="connsiteY330" fmla="*/ 665798 h 1444942"/>
              <a:gd name="connsiteX331" fmla="*/ 3752850 w 11474767"/>
              <a:gd name="connsiteY331" fmla="*/ 701993 h 1444942"/>
              <a:gd name="connsiteX332" fmla="*/ 3732848 w 11474767"/>
              <a:gd name="connsiteY332" fmla="*/ 701993 h 1444942"/>
              <a:gd name="connsiteX333" fmla="*/ 3732848 w 11474767"/>
              <a:gd name="connsiteY333" fmla="*/ 271463 h 1444942"/>
              <a:gd name="connsiteX334" fmla="*/ 3713798 w 11474767"/>
              <a:gd name="connsiteY334" fmla="*/ 271463 h 1444942"/>
              <a:gd name="connsiteX335" fmla="*/ 3713798 w 11474767"/>
              <a:gd name="connsiteY335" fmla="*/ 187643 h 1444942"/>
              <a:gd name="connsiteX336" fmla="*/ 3694748 w 11474767"/>
              <a:gd name="connsiteY336" fmla="*/ 187643 h 1444942"/>
              <a:gd name="connsiteX337" fmla="*/ 3694748 w 11474767"/>
              <a:gd name="connsiteY337" fmla="*/ 124778 h 1444942"/>
              <a:gd name="connsiteX338" fmla="*/ 3660458 w 11474767"/>
              <a:gd name="connsiteY338" fmla="*/ 131445 h 1444942"/>
              <a:gd name="connsiteX339" fmla="*/ 3660458 w 11474767"/>
              <a:gd name="connsiteY339" fmla="*/ 111443 h 1444942"/>
              <a:gd name="connsiteX340" fmla="*/ 3614738 w 11474767"/>
              <a:gd name="connsiteY340" fmla="*/ 120015 h 1444942"/>
              <a:gd name="connsiteX341" fmla="*/ 3614738 w 11474767"/>
              <a:gd name="connsiteY341" fmla="*/ 111443 h 1444942"/>
              <a:gd name="connsiteX342" fmla="*/ 3587115 w 11474767"/>
              <a:gd name="connsiteY342" fmla="*/ 111443 h 1444942"/>
              <a:gd name="connsiteX343" fmla="*/ 3587115 w 11474767"/>
              <a:gd name="connsiteY343" fmla="*/ 115253 h 1444942"/>
              <a:gd name="connsiteX344" fmla="*/ 3562350 w 11474767"/>
              <a:gd name="connsiteY344" fmla="*/ 106680 h 1444942"/>
              <a:gd name="connsiteX345" fmla="*/ 3562350 w 11474767"/>
              <a:gd name="connsiteY345" fmla="*/ 0 h 1444942"/>
              <a:gd name="connsiteX346" fmla="*/ 3558540 w 11474767"/>
              <a:gd name="connsiteY346" fmla="*/ 0 h 1444942"/>
              <a:gd name="connsiteX347" fmla="*/ 3558540 w 11474767"/>
              <a:gd name="connsiteY347" fmla="*/ 126683 h 1444942"/>
              <a:gd name="connsiteX348" fmla="*/ 3538538 w 11474767"/>
              <a:gd name="connsiteY348" fmla="*/ 126683 h 1444942"/>
              <a:gd name="connsiteX349" fmla="*/ 3498533 w 11474767"/>
              <a:gd name="connsiteY349" fmla="*/ 113348 h 1444942"/>
              <a:gd name="connsiteX350" fmla="*/ 3498533 w 11474767"/>
              <a:gd name="connsiteY350" fmla="*/ 137160 h 1444942"/>
              <a:gd name="connsiteX351" fmla="*/ 3479483 w 11474767"/>
              <a:gd name="connsiteY351" fmla="*/ 140018 h 1444942"/>
              <a:gd name="connsiteX352" fmla="*/ 3446145 w 11474767"/>
              <a:gd name="connsiteY352" fmla="*/ 127635 h 1444942"/>
              <a:gd name="connsiteX353" fmla="*/ 3446145 w 11474767"/>
              <a:gd name="connsiteY353" fmla="*/ 145733 h 1444942"/>
              <a:gd name="connsiteX354" fmla="*/ 3425190 w 11474767"/>
              <a:gd name="connsiteY354" fmla="*/ 148590 h 1444942"/>
              <a:gd name="connsiteX355" fmla="*/ 3425190 w 11474767"/>
              <a:gd name="connsiteY355" fmla="*/ 185738 h 1444942"/>
              <a:gd name="connsiteX356" fmla="*/ 3406140 w 11474767"/>
              <a:gd name="connsiteY356" fmla="*/ 188595 h 1444942"/>
              <a:gd name="connsiteX357" fmla="*/ 3406140 w 11474767"/>
              <a:gd name="connsiteY357" fmla="*/ 267653 h 1444942"/>
              <a:gd name="connsiteX358" fmla="*/ 3388043 w 11474767"/>
              <a:gd name="connsiteY358" fmla="*/ 271463 h 1444942"/>
              <a:gd name="connsiteX359" fmla="*/ 3388043 w 11474767"/>
              <a:gd name="connsiteY359" fmla="*/ 670560 h 1444942"/>
              <a:gd name="connsiteX360" fmla="*/ 3378518 w 11474767"/>
              <a:gd name="connsiteY360" fmla="*/ 667703 h 1444942"/>
              <a:gd name="connsiteX361" fmla="*/ 3378518 w 11474767"/>
              <a:gd name="connsiteY361" fmla="*/ 625793 h 1444942"/>
              <a:gd name="connsiteX362" fmla="*/ 3339465 w 11474767"/>
              <a:gd name="connsiteY362" fmla="*/ 616268 h 1444942"/>
              <a:gd name="connsiteX363" fmla="*/ 3312795 w 11474767"/>
              <a:gd name="connsiteY363" fmla="*/ 616268 h 1444942"/>
              <a:gd name="connsiteX364" fmla="*/ 3282315 w 11474767"/>
              <a:gd name="connsiteY364" fmla="*/ 610553 h 1444942"/>
              <a:gd name="connsiteX365" fmla="*/ 3248025 w 11474767"/>
              <a:gd name="connsiteY365" fmla="*/ 610553 h 1444942"/>
              <a:gd name="connsiteX366" fmla="*/ 3248025 w 11474767"/>
              <a:gd name="connsiteY366" fmla="*/ 572453 h 1444942"/>
              <a:gd name="connsiteX367" fmla="*/ 3207068 w 11474767"/>
              <a:gd name="connsiteY367" fmla="*/ 565785 h 1444942"/>
              <a:gd name="connsiteX368" fmla="*/ 3145155 w 11474767"/>
              <a:gd name="connsiteY368" fmla="*/ 571500 h 1444942"/>
              <a:gd name="connsiteX369" fmla="*/ 3145155 w 11474767"/>
              <a:gd name="connsiteY369" fmla="*/ 283845 h 1444942"/>
              <a:gd name="connsiteX370" fmla="*/ 2962275 w 11474767"/>
              <a:gd name="connsiteY370" fmla="*/ 401003 h 1444942"/>
              <a:gd name="connsiteX371" fmla="*/ 2794635 w 11474767"/>
              <a:gd name="connsiteY371" fmla="*/ 489585 h 1444942"/>
              <a:gd name="connsiteX372" fmla="*/ 2769870 w 11474767"/>
              <a:gd name="connsiteY372" fmla="*/ 485775 h 1444942"/>
              <a:gd name="connsiteX373" fmla="*/ 2774633 w 11474767"/>
              <a:gd name="connsiteY373" fmla="*/ 584835 h 1444942"/>
              <a:gd name="connsiteX374" fmla="*/ 2787015 w 11474767"/>
              <a:gd name="connsiteY374" fmla="*/ 725805 h 1444942"/>
              <a:gd name="connsiteX375" fmla="*/ 2767965 w 11474767"/>
              <a:gd name="connsiteY375" fmla="*/ 725805 h 1444942"/>
              <a:gd name="connsiteX376" fmla="*/ 2767965 w 11474767"/>
              <a:gd name="connsiteY376" fmla="*/ 740093 h 1444942"/>
              <a:gd name="connsiteX377" fmla="*/ 2745105 w 11474767"/>
              <a:gd name="connsiteY377" fmla="*/ 740093 h 1444942"/>
              <a:gd name="connsiteX378" fmla="*/ 2742248 w 11474767"/>
              <a:gd name="connsiteY378" fmla="*/ 631508 h 1444942"/>
              <a:gd name="connsiteX379" fmla="*/ 2746058 w 11474767"/>
              <a:gd name="connsiteY379" fmla="*/ 631508 h 1444942"/>
              <a:gd name="connsiteX380" fmla="*/ 2746058 w 11474767"/>
              <a:gd name="connsiteY380" fmla="*/ 624840 h 1444942"/>
              <a:gd name="connsiteX381" fmla="*/ 2742248 w 11474767"/>
              <a:gd name="connsiteY381" fmla="*/ 624840 h 1444942"/>
              <a:gd name="connsiteX382" fmla="*/ 2742248 w 11474767"/>
              <a:gd name="connsiteY382" fmla="*/ 300990 h 1444942"/>
              <a:gd name="connsiteX383" fmla="*/ 2723198 w 11474767"/>
              <a:gd name="connsiteY383" fmla="*/ 296228 h 1444942"/>
              <a:gd name="connsiteX384" fmla="*/ 2723198 w 11474767"/>
              <a:gd name="connsiteY384" fmla="*/ 260033 h 1444942"/>
              <a:gd name="connsiteX385" fmla="*/ 2715578 w 11474767"/>
              <a:gd name="connsiteY385" fmla="*/ 255270 h 1444942"/>
              <a:gd name="connsiteX386" fmla="*/ 2715578 w 11474767"/>
              <a:gd name="connsiteY386" fmla="*/ 214313 h 1444942"/>
              <a:gd name="connsiteX387" fmla="*/ 2707005 w 11474767"/>
              <a:gd name="connsiteY387" fmla="*/ 214313 h 1444942"/>
              <a:gd name="connsiteX388" fmla="*/ 2707005 w 11474767"/>
              <a:gd name="connsiteY388" fmla="*/ 175260 h 1444942"/>
              <a:gd name="connsiteX389" fmla="*/ 2699385 w 11474767"/>
              <a:gd name="connsiteY389" fmla="*/ 172403 h 1444942"/>
              <a:gd name="connsiteX390" fmla="*/ 2699385 w 11474767"/>
              <a:gd name="connsiteY390" fmla="*/ 86678 h 1444942"/>
              <a:gd name="connsiteX391" fmla="*/ 2691765 w 11474767"/>
              <a:gd name="connsiteY391" fmla="*/ 86678 h 1444942"/>
              <a:gd name="connsiteX392" fmla="*/ 2691765 w 11474767"/>
              <a:gd name="connsiteY392" fmla="*/ 172403 h 1444942"/>
              <a:gd name="connsiteX393" fmla="*/ 2681288 w 11474767"/>
              <a:gd name="connsiteY393" fmla="*/ 179070 h 1444942"/>
              <a:gd name="connsiteX394" fmla="*/ 2681288 w 11474767"/>
              <a:gd name="connsiteY394" fmla="*/ 192405 h 1444942"/>
              <a:gd name="connsiteX395" fmla="*/ 2668905 w 11474767"/>
              <a:gd name="connsiteY395" fmla="*/ 192405 h 1444942"/>
              <a:gd name="connsiteX396" fmla="*/ 2668905 w 11474767"/>
              <a:gd name="connsiteY396" fmla="*/ 210503 h 1444942"/>
              <a:gd name="connsiteX397" fmla="*/ 2621280 w 11474767"/>
              <a:gd name="connsiteY397" fmla="*/ 220028 h 1444942"/>
              <a:gd name="connsiteX398" fmla="*/ 2621280 w 11474767"/>
              <a:gd name="connsiteY398" fmla="*/ 266700 h 1444942"/>
              <a:gd name="connsiteX399" fmla="*/ 2606993 w 11474767"/>
              <a:gd name="connsiteY399" fmla="*/ 266700 h 1444942"/>
              <a:gd name="connsiteX400" fmla="*/ 2606993 w 11474767"/>
              <a:gd name="connsiteY400" fmla="*/ 291465 h 1444942"/>
              <a:gd name="connsiteX401" fmla="*/ 2591753 w 11474767"/>
              <a:gd name="connsiteY401" fmla="*/ 291465 h 1444942"/>
              <a:gd name="connsiteX402" fmla="*/ 2490788 w 11474767"/>
              <a:gd name="connsiteY402" fmla="*/ 317183 h 1444942"/>
              <a:gd name="connsiteX403" fmla="*/ 2490788 w 11474767"/>
              <a:gd name="connsiteY403" fmla="*/ 357188 h 1444942"/>
              <a:gd name="connsiteX404" fmla="*/ 2457450 w 11474767"/>
              <a:gd name="connsiteY404" fmla="*/ 357188 h 1444942"/>
              <a:gd name="connsiteX405" fmla="*/ 2457450 w 11474767"/>
              <a:gd name="connsiteY405" fmla="*/ 845820 h 1444942"/>
              <a:gd name="connsiteX406" fmla="*/ 2466023 w 11474767"/>
              <a:gd name="connsiteY406" fmla="*/ 845820 h 1444942"/>
              <a:gd name="connsiteX407" fmla="*/ 2466023 w 11474767"/>
              <a:gd name="connsiteY407" fmla="*/ 877253 h 1444942"/>
              <a:gd name="connsiteX408" fmla="*/ 2421255 w 11474767"/>
              <a:gd name="connsiteY408" fmla="*/ 877253 h 1444942"/>
              <a:gd name="connsiteX409" fmla="*/ 2421255 w 11474767"/>
              <a:gd name="connsiteY409" fmla="*/ 908685 h 1444942"/>
              <a:gd name="connsiteX410" fmla="*/ 2296478 w 11474767"/>
              <a:gd name="connsiteY410" fmla="*/ 921068 h 1444942"/>
              <a:gd name="connsiteX411" fmla="*/ 2296478 w 11474767"/>
              <a:gd name="connsiteY411" fmla="*/ 953453 h 1444942"/>
              <a:gd name="connsiteX412" fmla="*/ 2280285 w 11474767"/>
              <a:gd name="connsiteY412" fmla="*/ 953453 h 1444942"/>
              <a:gd name="connsiteX413" fmla="*/ 2280285 w 11474767"/>
              <a:gd name="connsiteY413" fmla="*/ 567690 h 1444942"/>
              <a:gd name="connsiteX414" fmla="*/ 2261235 w 11474767"/>
              <a:gd name="connsiteY414" fmla="*/ 567690 h 1444942"/>
              <a:gd name="connsiteX415" fmla="*/ 2261235 w 11474767"/>
              <a:gd name="connsiteY415" fmla="*/ 563880 h 1444942"/>
              <a:gd name="connsiteX416" fmla="*/ 2231708 w 11474767"/>
              <a:gd name="connsiteY416" fmla="*/ 563880 h 1444942"/>
              <a:gd name="connsiteX417" fmla="*/ 2228850 w 11474767"/>
              <a:gd name="connsiteY417" fmla="*/ 173355 h 1444942"/>
              <a:gd name="connsiteX418" fmla="*/ 2225040 w 11474767"/>
              <a:gd name="connsiteY418" fmla="*/ 173355 h 1444942"/>
              <a:gd name="connsiteX419" fmla="*/ 2225040 w 11474767"/>
              <a:gd name="connsiteY419" fmla="*/ 320993 h 1444942"/>
              <a:gd name="connsiteX420" fmla="*/ 2158365 w 11474767"/>
              <a:gd name="connsiteY420" fmla="*/ 310515 h 1444942"/>
              <a:gd name="connsiteX421" fmla="*/ 2157413 w 11474767"/>
              <a:gd name="connsiteY421" fmla="*/ 152400 h 1444942"/>
              <a:gd name="connsiteX422" fmla="*/ 2153603 w 11474767"/>
              <a:gd name="connsiteY422" fmla="*/ 152400 h 1444942"/>
              <a:gd name="connsiteX423" fmla="*/ 2153603 w 11474767"/>
              <a:gd name="connsiteY423" fmla="*/ 371475 h 1444942"/>
              <a:gd name="connsiteX424" fmla="*/ 2093595 w 11474767"/>
              <a:gd name="connsiteY424" fmla="*/ 500063 h 1444942"/>
              <a:gd name="connsiteX425" fmla="*/ 2045970 w 11474767"/>
              <a:gd name="connsiteY425" fmla="*/ 500063 h 1444942"/>
              <a:gd name="connsiteX426" fmla="*/ 2045970 w 11474767"/>
              <a:gd name="connsiteY426" fmla="*/ 511493 h 1444942"/>
              <a:gd name="connsiteX427" fmla="*/ 2025015 w 11474767"/>
              <a:gd name="connsiteY427" fmla="*/ 511493 h 1444942"/>
              <a:gd name="connsiteX428" fmla="*/ 2025015 w 11474767"/>
              <a:gd name="connsiteY428" fmla="*/ 508635 h 1444942"/>
              <a:gd name="connsiteX429" fmla="*/ 2014538 w 11474767"/>
              <a:gd name="connsiteY429" fmla="*/ 508635 h 1444942"/>
              <a:gd name="connsiteX430" fmla="*/ 2014538 w 11474767"/>
              <a:gd name="connsiteY430" fmla="*/ 514350 h 1444942"/>
              <a:gd name="connsiteX431" fmla="*/ 1994535 w 11474767"/>
              <a:gd name="connsiteY431" fmla="*/ 519113 h 1444942"/>
              <a:gd name="connsiteX432" fmla="*/ 1994535 w 11474767"/>
              <a:gd name="connsiteY432" fmla="*/ 713423 h 1444942"/>
              <a:gd name="connsiteX433" fmla="*/ 1945958 w 11474767"/>
              <a:gd name="connsiteY433" fmla="*/ 818198 h 1444942"/>
              <a:gd name="connsiteX434" fmla="*/ 1945958 w 11474767"/>
              <a:gd name="connsiteY434" fmla="*/ 818198 h 1444942"/>
              <a:gd name="connsiteX435" fmla="*/ 1945958 w 11474767"/>
              <a:gd name="connsiteY435" fmla="*/ 982028 h 1444942"/>
              <a:gd name="connsiteX436" fmla="*/ 1926908 w 11474767"/>
              <a:gd name="connsiteY436" fmla="*/ 982028 h 1444942"/>
              <a:gd name="connsiteX437" fmla="*/ 1922145 w 11474767"/>
              <a:gd name="connsiteY437" fmla="*/ 977265 h 1444942"/>
              <a:gd name="connsiteX438" fmla="*/ 1919288 w 11474767"/>
              <a:gd name="connsiteY438" fmla="*/ 977265 h 1444942"/>
              <a:gd name="connsiteX439" fmla="*/ 1919288 w 11474767"/>
              <a:gd name="connsiteY439" fmla="*/ 982980 h 1444942"/>
              <a:gd name="connsiteX440" fmla="*/ 1915478 w 11474767"/>
              <a:gd name="connsiteY440" fmla="*/ 982980 h 1444942"/>
              <a:gd name="connsiteX441" fmla="*/ 1915478 w 11474767"/>
              <a:gd name="connsiteY441" fmla="*/ 843915 h 1444942"/>
              <a:gd name="connsiteX442" fmla="*/ 1910715 w 11474767"/>
              <a:gd name="connsiteY442" fmla="*/ 843915 h 1444942"/>
              <a:gd name="connsiteX443" fmla="*/ 1910715 w 11474767"/>
              <a:gd name="connsiteY443" fmla="*/ 836295 h 1444942"/>
              <a:gd name="connsiteX444" fmla="*/ 1915478 w 11474767"/>
              <a:gd name="connsiteY444" fmla="*/ 836295 h 1444942"/>
              <a:gd name="connsiteX445" fmla="*/ 1915478 w 11474767"/>
              <a:gd name="connsiteY445" fmla="*/ 800100 h 1444942"/>
              <a:gd name="connsiteX446" fmla="*/ 1846898 w 11474767"/>
              <a:gd name="connsiteY446" fmla="*/ 794385 h 1444942"/>
              <a:gd name="connsiteX447" fmla="*/ 1846898 w 11474767"/>
              <a:gd name="connsiteY447" fmla="*/ 789623 h 1444942"/>
              <a:gd name="connsiteX448" fmla="*/ 1826895 w 11474767"/>
              <a:gd name="connsiteY448" fmla="*/ 786765 h 1444942"/>
              <a:gd name="connsiteX449" fmla="*/ 1826895 w 11474767"/>
              <a:gd name="connsiteY449" fmla="*/ 792480 h 1444942"/>
              <a:gd name="connsiteX450" fmla="*/ 1745933 w 11474767"/>
              <a:gd name="connsiteY450" fmla="*/ 786765 h 1444942"/>
              <a:gd name="connsiteX451" fmla="*/ 1683068 w 11474767"/>
              <a:gd name="connsiteY451" fmla="*/ 793433 h 1444942"/>
              <a:gd name="connsiteX452" fmla="*/ 1683068 w 11474767"/>
              <a:gd name="connsiteY452" fmla="*/ 830580 h 1444942"/>
              <a:gd name="connsiteX453" fmla="*/ 1686878 w 11474767"/>
              <a:gd name="connsiteY453" fmla="*/ 830580 h 1444942"/>
              <a:gd name="connsiteX454" fmla="*/ 1686878 w 11474767"/>
              <a:gd name="connsiteY454" fmla="*/ 837248 h 1444942"/>
              <a:gd name="connsiteX455" fmla="*/ 1683068 w 11474767"/>
              <a:gd name="connsiteY455" fmla="*/ 837248 h 1444942"/>
              <a:gd name="connsiteX456" fmla="*/ 1683068 w 11474767"/>
              <a:gd name="connsiteY456" fmla="*/ 976313 h 1444942"/>
              <a:gd name="connsiteX457" fmla="*/ 1671638 w 11474767"/>
              <a:gd name="connsiteY457" fmla="*/ 976313 h 1444942"/>
              <a:gd name="connsiteX458" fmla="*/ 1671638 w 11474767"/>
              <a:gd name="connsiteY458" fmla="*/ 972503 h 1444942"/>
              <a:gd name="connsiteX459" fmla="*/ 1664018 w 11474767"/>
              <a:gd name="connsiteY459" fmla="*/ 972503 h 1444942"/>
              <a:gd name="connsiteX460" fmla="*/ 1664018 w 11474767"/>
              <a:gd name="connsiteY460" fmla="*/ 918210 h 1444942"/>
              <a:gd name="connsiteX461" fmla="*/ 1677353 w 11474767"/>
              <a:gd name="connsiteY461" fmla="*/ 918210 h 1444942"/>
              <a:gd name="connsiteX462" fmla="*/ 1677353 w 11474767"/>
              <a:gd name="connsiteY462" fmla="*/ 904875 h 1444942"/>
              <a:gd name="connsiteX463" fmla="*/ 1664970 w 11474767"/>
              <a:gd name="connsiteY463" fmla="*/ 904875 h 1444942"/>
              <a:gd name="connsiteX464" fmla="*/ 1664970 w 11474767"/>
              <a:gd name="connsiteY464" fmla="*/ 746760 h 1444942"/>
              <a:gd name="connsiteX465" fmla="*/ 1668780 w 11474767"/>
              <a:gd name="connsiteY465" fmla="*/ 746760 h 1444942"/>
              <a:gd name="connsiteX466" fmla="*/ 1668780 w 11474767"/>
              <a:gd name="connsiteY466" fmla="*/ 731520 h 1444942"/>
              <a:gd name="connsiteX467" fmla="*/ 1664970 w 11474767"/>
              <a:gd name="connsiteY467" fmla="*/ 731520 h 1444942"/>
              <a:gd name="connsiteX468" fmla="*/ 1664970 w 11474767"/>
              <a:gd name="connsiteY468" fmla="*/ 611505 h 1444942"/>
              <a:gd name="connsiteX469" fmla="*/ 1671638 w 11474767"/>
              <a:gd name="connsiteY469" fmla="*/ 611505 h 1444942"/>
              <a:gd name="connsiteX470" fmla="*/ 1680210 w 11474767"/>
              <a:gd name="connsiteY470" fmla="*/ 607695 h 1444942"/>
              <a:gd name="connsiteX471" fmla="*/ 1680210 w 11474767"/>
              <a:gd name="connsiteY471" fmla="*/ 600075 h 1444942"/>
              <a:gd name="connsiteX472" fmla="*/ 1691640 w 11474767"/>
              <a:gd name="connsiteY472" fmla="*/ 600075 h 1444942"/>
              <a:gd name="connsiteX473" fmla="*/ 1700213 w 11474767"/>
              <a:gd name="connsiteY473" fmla="*/ 594360 h 1444942"/>
              <a:gd name="connsiteX474" fmla="*/ 1700213 w 11474767"/>
              <a:gd name="connsiteY474" fmla="*/ 561975 h 1444942"/>
              <a:gd name="connsiteX475" fmla="*/ 1704023 w 11474767"/>
              <a:gd name="connsiteY475" fmla="*/ 560070 h 1444942"/>
              <a:gd name="connsiteX476" fmla="*/ 1704023 w 11474767"/>
              <a:gd name="connsiteY476" fmla="*/ 524828 h 1444942"/>
              <a:gd name="connsiteX477" fmla="*/ 1691640 w 11474767"/>
              <a:gd name="connsiteY477" fmla="*/ 524828 h 1444942"/>
              <a:gd name="connsiteX478" fmla="*/ 1691640 w 11474767"/>
              <a:gd name="connsiteY478" fmla="*/ 517208 h 1444942"/>
              <a:gd name="connsiteX479" fmla="*/ 1685925 w 11474767"/>
              <a:gd name="connsiteY479" fmla="*/ 514350 h 1444942"/>
              <a:gd name="connsiteX480" fmla="*/ 1685925 w 11474767"/>
              <a:gd name="connsiteY480" fmla="*/ 461963 h 1444942"/>
              <a:gd name="connsiteX481" fmla="*/ 1678305 w 11474767"/>
              <a:gd name="connsiteY481" fmla="*/ 448628 h 1444942"/>
              <a:gd name="connsiteX482" fmla="*/ 1657350 w 11474767"/>
              <a:gd name="connsiteY482" fmla="*/ 448628 h 1444942"/>
              <a:gd name="connsiteX483" fmla="*/ 1657350 w 11474767"/>
              <a:gd name="connsiteY483" fmla="*/ 442913 h 1444942"/>
              <a:gd name="connsiteX484" fmla="*/ 1653540 w 11474767"/>
              <a:gd name="connsiteY484" fmla="*/ 441008 h 1444942"/>
              <a:gd name="connsiteX485" fmla="*/ 1653540 w 11474767"/>
              <a:gd name="connsiteY485" fmla="*/ 366713 h 1444942"/>
              <a:gd name="connsiteX486" fmla="*/ 1654493 w 11474767"/>
              <a:gd name="connsiteY486" fmla="*/ 365760 h 1444942"/>
              <a:gd name="connsiteX487" fmla="*/ 1654493 w 11474767"/>
              <a:gd name="connsiteY487" fmla="*/ 350520 h 1444942"/>
              <a:gd name="connsiteX488" fmla="*/ 1653540 w 11474767"/>
              <a:gd name="connsiteY488" fmla="*/ 347663 h 1444942"/>
              <a:gd name="connsiteX489" fmla="*/ 1652588 w 11474767"/>
              <a:gd name="connsiteY489" fmla="*/ 350520 h 1444942"/>
              <a:gd name="connsiteX490" fmla="*/ 1652588 w 11474767"/>
              <a:gd name="connsiteY490" fmla="*/ 365760 h 1444942"/>
              <a:gd name="connsiteX491" fmla="*/ 1653540 w 11474767"/>
              <a:gd name="connsiteY491" fmla="*/ 366713 h 1444942"/>
              <a:gd name="connsiteX492" fmla="*/ 1653540 w 11474767"/>
              <a:gd name="connsiteY492" fmla="*/ 441008 h 1444942"/>
              <a:gd name="connsiteX493" fmla="*/ 1650683 w 11474767"/>
              <a:gd name="connsiteY493" fmla="*/ 442913 h 1444942"/>
              <a:gd name="connsiteX494" fmla="*/ 1650683 w 11474767"/>
              <a:gd name="connsiteY494" fmla="*/ 448628 h 1444942"/>
              <a:gd name="connsiteX495" fmla="*/ 1629728 w 11474767"/>
              <a:gd name="connsiteY495" fmla="*/ 448628 h 1444942"/>
              <a:gd name="connsiteX496" fmla="*/ 1622108 w 11474767"/>
              <a:gd name="connsiteY496" fmla="*/ 461963 h 1444942"/>
              <a:gd name="connsiteX497" fmla="*/ 1622108 w 11474767"/>
              <a:gd name="connsiteY497" fmla="*/ 514350 h 1444942"/>
              <a:gd name="connsiteX498" fmla="*/ 1616393 w 11474767"/>
              <a:gd name="connsiteY498" fmla="*/ 517208 h 1444942"/>
              <a:gd name="connsiteX499" fmla="*/ 1616393 w 11474767"/>
              <a:gd name="connsiteY499" fmla="*/ 524828 h 1444942"/>
              <a:gd name="connsiteX500" fmla="*/ 1600200 w 11474767"/>
              <a:gd name="connsiteY500" fmla="*/ 524828 h 1444942"/>
              <a:gd name="connsiteX501" fmla="*/ 1600200 w 11474767"/>
              <a:gd name="connsiteY501" fmla="*/ 560070 h 1444942"/>
              <a:gd name="connsiteX502" fmla="*/ 1604010 w 11474767"/>
              <a:gd name="connsiteY502" fmla="*/ 561975 h 1444942"/>
              <a:gd name="connsiteX503" fmla="*/ 1604010 w 11474767"/>
              <a:gd name="connsiteY503" fmla="*/ 594360 h 1444942"/>
              <a:gd name="connsiteX504" fmla="*/ 1612583 w 11474767"/>
              <a:gd name="connsiteY504" fmla="*/ 600075 h 1444942"/>
              <a:gd name="connsiteX505" fmla="*/ 1624013 w 11474767"/>
              <a:gd name="connsiteY505" fmla="*/ 600075 h 1444942"/>
              <a:gd name="connsiteX506" fmla="*/ 1624013 w 11474767"/>
              <a:gd name="connsiteY506" fmla="*/ 607695 h 1444942"/>
              <a:gd name="connsiteX507" fmla="*/ 1632585 w 11474767"/>
              <a:gd name="connsiteY507" fmla="*/ 611505 h 1444942"/>
              <a:gd name="connsiteX508" fmla="*/ 1639253 w 11474767"/>
              <a:gd name="connsiteY508" fmla="*/ 611505 h 1444942"/>
              <a:gd name="connsiteX509" fmla="*/ 1639253 w 11474767"/>
              <a:gd name="connsiteY509" fmla="*/ 731520 h 1444942"/>
              <a:gd name="connsiteX510" fmla="*/ 1635443 w 11474767"/>
              <a:gd name="connsiteY510" fmla="*/ 731520 h 1444942"/>
              <a:gd name="connsiteX511" fmla="*/ 1635443 w 11474767"/>
              <a:gd name="connsiteY511" fmla="*/ 746760 h 1444942"/>
              <a:gd name="connsiteX512" fmla="*/ 1639253 w 11474767"/>
              <a:gd name="connsiteY512" fmla="*/ 746760 h 1444942"/>
              <a:gd name="connsiteX513" fmla="*/ 1639253 w 11474767"/>
              <a:gd name="connsiteY513" fmla="*/ 904875 h 1444942"/>
              <a:gd name="connsiteX514" fmla="*/ 1626870 w 11474767"/>
              <a:gd name="connsiteY514" fmla="*/ 904875 h 1444942"/>
              <a:gd name="connsiteX515" fmla="*/ 1626870 w 11474767"/>
              <a:gd name="connsiteY515" fmla="*/ 917258 h 1444942"/>
              <a:gd name="connsiteX516" fmla="*/ 1640205 w 11474767"/>
              <a:gd name="connsiteY516" fmla="*/ 917258 h 1444942"/>
              <a:gd name="connsiteX517" fmla="*/ 1640205 w 11474767"/>
              <a:gd name="connsiteY517" fmla="*/ 971550 h 1444942"/>
              <a:gd name="connsiteX518" fmla="*/ 1624965 w 11474767"/>
              <a:gd name="connsiteY518" fmla="*/ 971550 h 1444942"/>
              <a:gd name="connsiteX519" fmla="*/ 1624965 w 11474767"/>
              <a:gd name="connsiteY519" fmla="*/ 974408 h 1444942"/>
              <a:gd name="connsiteX520" fmla="*/ 1511618 w 11474767"/>
              <a:gd name="connsiteY520" fmla="*/ 974408 h 1444942"/>
              <a:gd name="connsiteX521" fmla="*/ 1511618 w 11474767"/>
              <a:gd name="connsiteY521" fmla="*/ 878205 h 1444942"/>
              <a:gd name="connsiteX522" fmla="*/ 1472565 w 11474767"/>
              <a:gd name="connsiteY522" fmla="*/ 878205 h 1444942"/>
              <a:gd name="connsiteX523" fmla="*/ 1472565 w 11474767"/>
              <a:gd name="connsiteY523" fmla="*/ 850583 h 1444942"/>
              <a:gd name="connsiteX524" fmla="*/ 1453515 w 11474767"/>
              <a:gd name="connsiteY524" fmla="*/ 850583 h 1444942"/>
              <a:gd name="connsiteX525" fmla="*/ 1453515 w 11474767"/>
              <a:gd name="connsiteY525" fmla="*/ 831533 h 1444942"/>
              <a:gd name="connsiteX526" fmla="*/ 1443038 w 11474767"/>
              <a:gd name="connsiteY526" fmla="*/ 824865 h 1444942"/>
              <a:gd name="connsiteX527" fmla="*/ 1429703 w 11474767"/>
              <a:gd name="connsiteY527" fmla="*/ 824865 h 1444942"/>
              <a:gd name="connsiteX528" fmla="*/ 1429703 w 11474767"/>
              <a:gd name="connsiteY528" fmla="*/ 813435 h 1444942"/>
              <a:gd name="connsiteX529" fmla="*/ 1423035 w 11474767"/>
              <a:gd name="connsiteY529" fmla="*/ 813435 h 1444942"/>
              <a:gd name="connsiteX530" fmla="*/ 1423035 w 11474767"/>
              <a:gd name="connsiteY530" fmla="*/ 802005 h 1444942"/>
              <a:gd name="connsiteX531" fmla="*/ 1391603 w 11474767"/>
              <a:gd name="connsiteY531" fmla="*/ 802005 h 1444942"/>
              <a:gd name="connsiteX532" fmla="*/ 1391603 w 11474767"/>
              <a:gd name="connsiteY532" fmla="*/ 783908 h 1444942"/>
              <a:gd name="connsiteX533" fmla="*/ 1388745 w 11474767"/>
              <a:gd name="connsiteY533" fmla="*/ 783908 h 1444942"/>
              <a:gd name="connsiteX534" fmla="*/ 1388745 w 11474767"/>
              <a:gd name="connsiteY534" fmla="*/ 685800 h 1444942"/>
              <a:gd name="connsiteX535" fmla="*/ 1386840 w 11474767"/>
              <a:gd name="connsiteY535" fmla="*/ 685800 h 1444942"/>
              <a:gd name="connsiteX536" fmla="*/ 1386840 w 11474767"/>
              <a:gd name="connsiteY536" fmla="*/ 784860 h 1444942"/>
              <a:gd name="connsiteX537" fmla="*/ 1381125 w 11474767"/>
              <a:gd name="connsiteY537" fmla="*/ 784860 h 1444942"/>
              <a:gd name="connsiteX538" fmla="*/ 1381125 w 11474767"/>
              <a:gd name="connsiteY538" fmla="*/ 800100 h 1444942"/>
              <a:gd name="connsiteX539" fmla="*/ 1352550 w 11474767"/>
              <a:gd name="connsiteY539" fmla="*/ 800100 h 1444942"/>
              <a:gd name="connsiteX540" fmla="*/ 1352550 w 11474767"/>
              <a:gd name="connsiteY540" fmla="*/ 809625 h 1444942"/>
              <a:gd name="connsiteX541" fmla="*/ 1330643 w 11474767"/>
              <a:gd name="connsiteY541" fmla="*/ 809625 h 1444942"/>
              <a:gd name="connsiteX542" fmla="*/ 1330643 w 11474767"/>
              <a:gd name="connsiteY542" fmla="*/ 817245 h 1444942"/>
              <a:gd name="connsiteX543" fmla="*/ 1332548 w 11474767"/>
              <a:gd name="connsiteY543" fmla="*/ 817245 h 1444942"/>
              <a:gd name="connsiteX544" fmla="*/ 1332548 w 11474767"/>
              <a:gd name="connsiteY544" fmla="*/ 830580 h 1444942"/>
              <a:gd name="connsiteX545" fmla="*/ 1318260 w 11474767"/>
              <a:gd name="connsiteY545" fmla="*/ 837248 h 1444942"/>
              <a:gd name="connsiteX546" fmla="*/ 1318260 w 11474767"/>
              <a:gd name="connsiteY546" fmla="*/ 849630 h 1444942"/>
              <a:gd name="connsiteX547" fmla="*/ 1294448 w 11474767"/>
              <a:gd name="connsiteY547" fmla="*/ 849630 h 1444942"/>
              <a:gd name="connsiteX548" fmla="*/ 1294448 w 11474767"/>
              <a:gd name="connsiteY548" fmla="*/ 871538 h 1444942"/>
              <a:gd name="connsiteX549" fmla="*/ 1272540 w 11474767"/>
              <a:gd name="connsiteY549" fmla="*/ 871538 h 1444942"/>
              <a:gd name="connsiteX550" fmla="*/ 1223010 w 11474767"/>
              <a:gd name="connsiteY550" fmla="*/ 883920 h 1444942"/>
              <a:gd name="connsiteX551" fmla="*/ 1223010 w 11474767"/>
              <a:gd name="connsiteY551" fmla="*/ 1027748 h 1444942"/>
              <a:gd name="connsiteX552" fmla="*/ 1217295 w 11474767"/>
              <a:gd name="connsiteY552" fmla="*/ 1027748 h 1444942"/>
              <a:gd name="connsiteX553" fmla="*/ 1217295 w 11474767"/>
              <a:gd name="connsiteY553" fmla="*/ 1022033 h 1444942"/>
              <a:gd name="connsiteX554" fmla="*/ 1199198 w 11474767"/>
              <a:gd name="connsiteY554" fmla="*/ 1022033 h 1444942"/>
              <a:gd name="connsiteX555" fmla="*/ 1199198 w 11474767"/>
              <a:gd name="connsiteY555" fmla="*/ 1029653 h 1444942"/>
              <a:gd name="connsiteX556" fmla="*/ 1183005 w 11474767"/>
              <a:gd name="connsiteY556" fmla="*/ 1029653 h 1444942"/>
              <a:gd name="connsiteX557" fmla="*/ 1183005 w 11474767"/>
              <a:gd name="connsiteY557" fmla="*/ 1022985 h 1444942"/>
              <a:gd name="connsiteX558" fmla="*/ 1178243 w 11474767"/>
              <a:gd name="connsiteY558" fmla="*/ 1022985 h 1444942"/>
              <a:gd name="connsiteX559" fmla="*/ 1178243 w 11474767"/>
              <a:gd name="connsiteY559" fmla="*/ 1028700 h 1444942"/>
              <a:gd name="connsiteX560" fmla="*/ 1165860 w 11474767"/>
              <a:gd name="connsiteY560" fmla="*/ 1028700 h 1444942"/>
              <a:gd name="connsiteX561" fmla="*/ 1165860 w 11474767"/>
              <a:gd name="connsiteY561" fmla="*/ 1151573 h 1444942"/>
              <a:gd name="connsiteX562" fmla="*/ 1140143 w 11474767"/>
              <a:gd name="connsiteY562" fmla="*/ 1151573 h 1444942"/>
              <a:gd name="connsiteX563" fmla="*/ 1140143 w 11474767"/>
              <a:gd name="connsiteY563" fmla="*/ 1074420 h 1444942"/>
              <a:gd name="connsiteX564" fmla="*/ 1123950 w 11474767"/>
              <a:gd name="connsiteY564" fmla="*/ 1074420 h 1444942"/>
              <a:gd name="connsiteX565" fmla="*/ 1123950 w 11474767"/>
              <a:gd name="connsiteY565" fmla="*/ 1071563 h 1444942"/>
              <a:gd name="connsiteX566" fmla="*/ 1100138 w 11474767"/>
              <a:gd name="connsiteY566" fmla="*/ 1071563 h 1444942"/>
              <a:gd name="connsiteX567" fmla="*/ 1100138 w 11474767"/>
              <a:gd name="connsiteY567" fmla="*/ 1025843 h 1444942"/>
              <a:gd name="connsiteX568" fmla="*/ 1095375 w 11474767"/>
              <a:gd name="connsiteY568" fmla="*/ 1025843 h 1444942"/>
              <a:gd name="connsiteX569" fmla="*/ 1095375 w 11474767"/>
              <a:gd name="connsiteY569" fmla="*/ 1032510 h 1444942"/>
              <a:gd name="connsiteX570" fmla="*/ 1081088 w 11474767"/>
              <a:gd name="connsiteY570" fmla="*/ 1032510 h 1444942"/>
              <a:gd name="connsiteX571" fmla="*/ 1081088 w 11474767"/>
              <a:gd name="connsiteY571" fmla="*/ 994410 h 1444942"/>
              <a:gd name="connsiteX572" fmla="*/ 1078230 w 11474767"/>
              <a:gd name="connsiteY572" fmla="*/ 994410 h 1444942"/>
              <a:gd name="connsiteX573" fmla="*/ 1078230 w 11474767"/>
              <a:gd name="connsiteY573" fmla="*/ 1014413 h 1444942"/>
              <a:gd name="connsiteX574" fmla="*/ 1067753 w 11474767"/>
              <a:gd name="connsiteY574" fmla="*/ 1021080 h 1444942"/>
              <a:gd name="connsiteX575" fmla="*/ 1067753 w 11474767"/>
              <a:gd name="connsiteY575" fmla="*/ 1025843 h 1444942"/>
              <a:gd name="connsiteX576" fmla="*/ 1005840 w 11474767"/>
              <a:gd name="connsiteY576" fmla="*/ 1025843 h 1444942"/>
              <a:gd name="connsiteX577" fmla="*/ 1005840 w 11474767"/>
              <a:gd name="connsiteY577" fmla="*/ 1032510 h 1444942"/>
              <a:gd name="connsiteX578" fmla="*/ 990600 w 11474767"/>
              <a:gd name="connsiteY578" fmla="*/ 1032510 h 1444942"/>
              <a:gd name="connsiteX579" fmla="*/ 990600 w 11474767"/>
              <a:gd name="connsiteY579" fmla="*/ 1107758 h 1444942"/>
              <a:gd name="connsiteX580" fmla="*/ 983933 w 11474767"/>
              <a:gd name="connsiteY580" fmla="*/ 1107758 h 1444942"/>
              <a:gd name="connsiteX581" fmla="*/ 976313 w 11474767"/>
              <a:gd name="connsiteY581" fmla="*/ 1120140 h 1444942"/>
              <a:gd name="connsiteX582" fmla="*/ 976313 w 11474767"/>
              <a:gd name="connsiteY582" fmla="*/ 1134428 h 1444942"/>
              <a:gd name="connsiteX583" fmla="*/ 942975 w 11474767"/>
              <a:gd name="connsiteY583" fmla="*/ 1134428 h 1444942"/>
              <a:gd name="connsiteX584" fmla="*/ 942975 w 11474767"/>
              <a:gd name="connsiteY584" fmla="*/ 1098233 h 1444942"/>
              <a:gd name="connsiteX585" fmla="*/ 909638 w 11474767"/>
              <a:gd name="connsiteY585" fmla="*/ 1098233 h 1444942"/>
              <a:gd name="connsiteX586" fmla="*/ 909638 w 11474767"/>
              <a:gd name="connsiteY586" fmla="*/ 1102043 h 1444942"/>
              <a:gd name="connsiteX587" fmla="*/ 876300 w 11474767"/>
              <a:gd name="connsiteY587" fmla="*/ 1102043 h 1444942"/>
              <a:gd name="connsiteX588" fmla="*/ 876300 w 11474767"/>
              <a:gd name="connsiteY588" fmla="*/ 1161098 h 1444942"/>
              <a:gd name="connsiteX589" fmla="*/ 870585 w 11474767"/>
              <a:gd name="connsiteY589" fmla="*/ 1161098 h 1444942"/>
              <a:gd name="connsiteX590" fmla="*/ 870585 w 11474767"/>
              <a:gd name="connsiteY590" fmla="*/ 1156335 h 1444942"/>
              <a:gd name="connsiteX591" fmla="*/ 838200 w 11474767"/>
              <a:gd name="connsiteY591" fmla="*/ 1156335 h 1444942"/>
              <a:gd name="connsiteX592" fmla="*/ 838200 w 11474767"/>
              <a:gd name="connsiteY592" fmla="*/ 1187768 h 1444942"/>
              <a:gd name="connsiteX593" fmla="*/ 817245 w 11474767"/>
              <a:gd name="connsiteY593" fmla="*/ 1196340 h 1444942"/>
              <a:gd name="connsiteX594" fmla="*/ 817245 w 11474767"/>
              <a:gd name="connsiteY594" fmla="*/ 1202055 h 1444942"/>
              <a:gd name="connsiteX595" fmla="*/ 775335 w 11474767"/>
              <a:gd name="connsiteY595" fmla="*/ 1202055 h 1444942"/>
              <a:gd name="connsiteX596" fmla="*/ 770573 w 11474767"/>
              <a:gd name="connsiteY596" fmla="*/ 1209675 h 1444942"/>
              <a:gd name="connsiteX597" fmla="*/ 621983 w 11474767"/>
              <a:gd name="connsiteY597" fmla="*/ 1209675 h 1444942"/>
              <a:gd name="connsiteX598" fmla="*/ 611505 w 11474767"/>
              <a:gd name="connsiteY598" fmla="*/ 1220153 h 1444942"/>
              <a:gd name="connsiteX599" fmla="*/ 582930 w 11474767"/>
              <a:gd name="connsiteY599" fmla="*/ 1220153 h 1444942"/>
              <a:gd name="connsiteX600" fmla="*/ 582930 w 11474767"/>
              <a:gd name="connsiteY600" fmla="*/ 1169670 h 1444942"/>
              <a:gd name="connsiteX601" fmla="*/ 474345 w 11474767"/>
              <a:gd name="connsiteY601" fmla="*/ 1169670 h 1444942"/>
              <a:gd name="connsiteX602" fmla="*/ 467678 w 11474767"/>
              <a:gd name="connsiteY602" fmla="*/ 1176338 h 1444942"/>
              <a:gd name="connsiteX603" fmla="*/ 467678 w 11474767"/>
              <a:gd name="connsiteY603" fmla="*/ 1295400 h 1444942"/>
              <a:gd name="connsiteX604" fmla="*/ 458153 w 11474767"/>
              <a:gd name="connsiteY604" fmla="*/ 1295400 h 1444942"/>
              <a:gd name="connsiteX605" fmla="*/ 458153 w 11474767"/>
              <a:gd name="connsiteY605" fmla="*/ 1283018 h 1444942"/>
              <a:gd name="connsiteX606" fmla="*/ 426720 w 11474767"/>
              <a:gd name="connsiteY606" fmla="*/ 1283018 h 1444942"/>
              <a:gd name="connsiteX607" fmla="*/ 426720 w 11474767"/>
              <a:gd name="connsiteY607" fmla="*/ 1289685 h 1444942"/>
              <a:gd name="connsiteX608" fmla="*/ 384810 w 11474767"/>
              <a:gd name="connsiteY608" fmla="*/ 1289685 h 1444942"/>
              <a:gd name="connsiteX609" fmla="*/ 384810 w 11474767"/>
              <a:gd name="connsiteY609" fmla="*/ 1339215 h 1444942"/>
              <a:gd name="connsiteX610" fmla="*/ 261938 w 11474767"/>
              <a:gd name="connsiteY610" fmla="*/ 1339215 h 1444942"/>
              <a:gd name="connsiteX611" fmla="*/ 234315 w 11474767"/>
              <a:gd name="connsiteY611" fmla="*/ 1360170 h 1444942"/>
              <a:gd name="connsiteX612" fmla="*/ 234315 w 11474767"/>
              <a:gd name="connsiteY612" fmla="*/ 1368743 h 1444942"/>
              <a:gd name="connsiteX613" fmla="*/ 143828 w 11474767"/>
              <a:gd name="connsiteY613" fmla="*/ 1368743 h 1444942"/>
              <a:gd name="connsiteX614" fmla="*/ 143828 w 11474767"/>
              <a:gd name="connsiteY614" fmla="*/ 1389698 h 1444942"/>
              <a:gd name="connsiteX615" fmla="*/ 127635 w 11474767"/>
              <a:gd name="connsiteY615" fmla="*/ 1389698 h 1444942"/>
              <a:gd name="connsiteX616" fmla="*/ 127635 w 11474767"/>
              <a:gd name="connsiteY616" fmla="*/ 1335405 h 1444942"/>
              <a:gd name="connsiteX617" fmla="*/ 98108 w 11474767"/>
              <a:gd name="connsiteY617" fmla="*/ 1335405 h 1444942"/>
              <a:gd name="connsiteX618" fmla="*/ 98108 w 11474767"/>
              <a:gd name="connsiteY618" fmla="*/ 1343025 h 1444942"/>
              <a:gd name="connsiteX619" fmla="*/ 41910 w 11474767"/>
              <a:gd name="connsiteY619" fmla="*/ 1343025 h 1444942"/>
              <a:gd name="connsiteX620" fmla="*/ 41910 w 11474767"/>
              <a:gd name="connsiteY620" fmla="*/ 1415415 h 1444942"/>
              <a:gd name="connsiteX621" fmla="*/ 18098 w 11474767"/>
              <a:gd name="connsiteY621" fmla="*/ 1415415 h 1444942"/>
              <a:gd name="connsiteX622" fmla="*/ 0 w 11474767"/>
              <a:gd name="connsiteY622" fmla="*/ 1434465 h 1444942"/>
              <a:gd name="connsiteX623" fmla="*/ 0 w 11474767"/>
              <a:gd name="connsiteY623" fmla="*/ 1444943 h 1444942"/>
              <a:gd name="connsiteX624" fmla="*/ 8624888 w 11474767"/>
              <a:gd name="connsiteY624" fmla="*/ 1444943 h 1444942"/>
              <a:gd name="connsiteX625" fmla="*/ 8624888 w 11474767"/>
              <a:gd name="connsiteY625" fmla="*/ 1416368 h 1444942"/>
              <a:gd name="connsiteX626" fmla="*/ 8812530 w 11474767"/>
              <a:gd name="connsiteY626" fmla="*/ 1255395 h 1444942"/>
              <a:gd name="connsiteX627" fmla="*/ 9673590 w 11474767"/>
              <a:gd name="connsiteY627" fmla="*/ 1229678 h 1444942"/>
              <a:gd name="connsiteX628" fmla="*/ 10534650 w 11474767"/>
              <a:gd name="connsiteY628" fmla="*/ 1255395 h 1444942"/>
              <a:gd name="connsiteX629" fmla="*/ 10722292 w 11474767"/>
              <a:gd name="connsiteY629" fmla="*/ 1416368 h 1444942"/>
              <a:gd name="connsiteX630" fmla="*/ 10722292 w 11474767"/>
              <a:gd name="connsiteY630" fmla="*/ 1444943 h 1444942"/>
              <a:gd name="connsiteX631" fmla="*/ 11474767 w 11474767"/>
              <a:gd name="connsiteY631" fmla="*/ 1444943 h 1444942"/>
              <a:gd name="connsiteX632" fmla="*/ 11474767 w 11474767"/>
              <a:gd name="connsiteY632" fmla="*/ 1266825 h 1444942"/>
              <a:gd name="connsiteX633" fmla="*/ 11464290 w 11474767"/>
              <a:gd name="connsiteY633" fmla="*/ 1266825 h 1444942"/>
              <a:gd name="connsiteX634" fmla="*/ 1977390 w 11474767"/>
              <a:gd name="connsiteY634" fmla="*/ 817245 h 1444942"/>
              <a:gd name="connsiteX635" fmla="*/ 1956435 w 11474767"/>
              <a:gd name="connsiteY635" fmla="*/ 817245 h 1444942"/>
              <a:gd name="connsiteX636" fmla="*/ 1977390 w 11474767"/>
              <a:gd name="connsiteY636" fmla="*/ 771525 h 1444942"/>
              <a:gd name="connsiteX637" fmla="*/ 1977390 w 11474767"/>
              <a:gd name="connsiteY637" fmla="*/ 817245 h 1444942"/>
              <a:gd name="connsiteX638" fmla="*/ 1995488 w 11474767"/>
              <a:gd name="connsiteY638" fmla="*/ 754380 h 1444942"/>
              <a:gd name="connsiteX639" fmla="*/ 1984058 w 11474767"/>
              <a:gd name="connsiteY639" fmla="*/ 754380 h 1444942"/>
              <a:gd name="connsiteX640" fmla="*/ 1995488 w 11474767"/>
              <a:gd name="connsiteY640" fmla="*/ 730568 h 1444942"/>
              <a:gd name="connsiteX641" fmla="*/ 1995488 w 11474767"/>
              <a:gd name="connsiteY641" fmla="*/ 754380 h 1444942"/>
              <a:gd name="connsiteX642" fmla="*/ 2123123 w 11474767"/>
              <a:gd name="connsiteY642" fmla="*/ 500063 h 1444942"/>
              <a:gd name="connsiteX643" fmla="*/ 2103120 w 11474767"/>
              <a:gd name="connsiteY643" fmla="*/ 500063 h 1444942"/>
              <a:gd name="connsiteX644" fmla="*/ 2123123 w 11474767"/>
              <a:gd name="connsiteY644" fmla="*/ 456248 h 1444942"/>
              <a:gd name="connsiteX645" fmla="*/ 2123123 w 11474767"/>
              <a:gd name="connsiteY645" fmla="*/ 500063 h 1444942"/>
              <a:gd name="connsiteX646" fmla="*/ 2153603 w 11474767"/>
              <a:gd name="connsiteY646" fmla="*/ 513398 h 1444942"/>
              <a:gd name="connsiteX647" fmla="*/ 2130743 w 11474767"/>
              <a:gd name="connsiteY647" fmla="*/ 513398 h 1444942"/>
              <a:gd name="connsiteX648" fmla="*/ 2130743 w 11474767"/>
              <a:gd name="connsiteY648" fmla="*/ 500063 h 1444942"/>
              <a:gd name="connsiteX649" fmla="*/ 2127885 w 11474767"/>
              <a:gd name="connsiteY649" fmla="*/ 500063 h 1444942"/>
              <a:gd name="connsiteX650" fmla="*/ 2127885 w 11474767"/>
              <a:gd name="connsiteY650" fmla="*/ 445770 h 1444942"/>
              <a:gd name="connsiteX651" fmla="*/ 2128838 w 11474767"/>
              <a:gd name="connsiteY651" fmla="*/ 442913 h 1444942"/>
              <a:gd name="connsiteX652" fmla="*/ 2153603 w 11474767"/>
              <a:gd name="connsiteY652" fmla="*/ 439103 h 1444942"/>
              <a:gd name="connsiteX653" fmla="*/ 2153603 w 11474767"/>
              <a:gd name="connsiteY653" fmla="*/ 513398 h 1444942"/>
              <a:gd name="connsiteX654" fmla="*/ 2153603 w 11474767"/>
              <a:gd name="connsiteY654" fmla="*/ 433388 h 1444942"/>
              <a:gd name="connsiteX655" fmla="*/ 2131695 w 11474767"/>
              <a:gd name="connsiteY655" fmla="*/ 437198 h 1444942"/>
              <a:gd name="connsiteX656" fmla="*/ 2153603 w 11474767"/>
              <a:gd name="connsiteY656" fmla="*/ 389573 h 1444942"/>
              <a:gd name="connsiteX657" fmla="*/ 2153603 w 11474767"/>
              <a:gd name="connsiteY657" fmla="*/ 433388 h 1444942"/>
              <a:gd name="connsiteX658" fmla="*/ 2200275 w 11474767"/>
              <a:gd name="connsiteY658" fmla="*/ 592455 h 1444942"/>
              <a:gd name="connsiteX659" fmla="*/ 2185988 w 11474767"/>
              <a:gd name="connsiteY659" fmla="*/ 592455 h 1444942"/>
              <a:gd name="connsiteX660" fmla="*/ 2185988 w 11474767"/>
              <a:gd name="connsiteY660" fmla="*/ 597218 h 1444942"/>
              <a:gd name="connsiteX661" fmla="*/ 2176463 w 11474767"/>
              <a:gd name="connsiteY661" fmla="*/ 597218 h 1444942"/>
              <a:gd name="connsiteX662" fmla="*/ 2176463 w 11474767"/>
              <a:gd name="connsiteY662" fmla="*/ 561975 h 1444942"/>
              <a:gd name="connsiteX663" fmla="*/ 2199323 w 11474767"/>
              <a:gd name="connsiteY663" fmla="*/ 565785 h 1444942"/>
              <a:gd name="connsiteX664" fmla="*/ 2199323 w 11474767"/>
              <a:gd name="connsiteY664" fmla="*/ 592455 h 1444942"/>
              <a:gd name="connsiteX665" fmla="*/ 2225993 w 11474767"/>
              <a:gd name="connsiteY665" fmla="*/ 563880 h 1444942"/>
              <a:gd name="connsiteX666" fmla="*/ 2218373 w 11474767"/>
              <a:gd name="connsiteY666" fmla="*/ 563880 h 1444942"/>
              <a:gd name="connsiteX667" fmla="*/ 2177415 w 11474767"/>
              <a:gd name="connsiteY667" fmla="*/ 557213 h 1444942"/>
              <a:gd name="connsiteX668" fmla="*/ 2177415 w 11474767"/>
              <a:gd name="connsiteY668" fmla="*/ 513398 h 1444942"/>
              <a:gd name="connsiteX669" fmla="*/ 2161223 w 11474767"/>
              <a:gd name="connsiteY669" fmla="*/ 513398 h 1444942"/>
              <a:gd name="connsiteX670" fmla="*/ 2161223 w 11474767"/>
              <a:gd name="connsiteY670" fmla="*/ 500063 h 1444942"/>
              <a:gd name="connsiteX671" fmla="*/ 2225993 w 11474767"/>
              <a:gd name="connsiteY671" fmla="*/ 510540 h 1444942"/>
              <a:gd name="connsiteX672" fmla="*/ 2225993 w 11474767"/>
              <a:gd name="connsiteY672" fmla="*/ 563880 h 1444942"/>
              <a:gd name="connsiteX673" fmla="*/ 2225993 w 11474767"/>
              <a:gd name="connsiteY673" fmla="*/ 502920 h 1444942"/>
              <a:gd name="connsiteX674" fmla="*/ 2160270 w 11474767"/>
              <a:gd name="connsiteY674" fmla="*/ 492443 h 1444942"/>
              <a:gd name="connsiteX675" fmla="*/ 2160270 w 11474767"/>
              <a:gd name="connsiteY675" fmla="*/ 439103 h 1444942"/>
              <a:gd name="connsiteX676" fmla="*/ 2225993 w 11474767"/>
              <a:gd name="connsiteY676" fmla="*/ 449580 h 1444942"/>
              <a:gd name="connsiteX677" fmla="*/ 2225993 w 11474767"/>
              <a:gd name="connsiteY677" fmla="*/ 502920 h 1444942"/>
              <a:gd name="connsiteX678" fmla="*/ 2225993 w 11474767"/>
              <a:gd name="connsiteY678" fmla="*/ 441960 h 1444942"/>
              <a:gd name="connsiteX679" fmla="*/ 2160270 w 11474767"/>
              <a:gd name="connsiteY679" fmla="*/ 431483 h 1444942"/>
              <a:gd name="connsiteX680" fmla="*/ 2160270 w 11474767"/>
              <a:gd name="connsiteY680" fmla="*/ 378143 h 1444942"/>
              <a:gd name="connsiteX681" fmla="*/ 2226945 w 11474767"/>
              <a:gd name="connsiteY681" fmla="*/ 388620 h 1444942"/>
              <a:gd name="connsiteX682" fmla="*/ 2226945 w 11474767"/>
              <a:gd name="connsiteY682" fmla="*/ 441960 h 1444942"/>
              <a:gd name="connsiteX683" fmla="*/ 2225993 w 11474767"/>
              <a:gd name="connsiteY683" fmla="*/ 381000 h 1444942"/>
              <a:gd name="connsiteX684" fmla="*/ 2159318 w 11474767"/>
              <a:gd name="connsiteY684" fmla="*/ 370523 h 1444942"/>
              <a:gd name="connsiteX685" fmla="*/ 2159318 w 11474767"/>
              <a:gd name="connsiteY685" fmla="*/ 317183 h 1444942"/>
              <a:gd name="connsiteX686" fmla="*/ 2225993 w 11474767"/>
              <a:gd name="connsiteY686" fmla="*/ 327660 h 1444942"/>
              <a:gd name="connsiteX687" fmla="*/ 2225993 w 11474767"/>
              <a:gd name="connsiteY687" fmla="*/ 381000 h 1444942"/>
              <a:gd name="connsiteX688" fmla="*/ 6898958 w 11474767"/>
              <a:gd name="connsiteY688" fmla="*/ 1316355 h 1444942"/>
              <a:gd name="connsiteX689" fmla="*/ 6887528 w 11474767"/>
              <a:gd name="connsiteY689" fmla="*/ 1328738 h 1444942"/>
              <a:gd name="connsiteX690" fmla="*/ 6877050 w 11474767"/>
              <a:gd name="connsiteY690" fmla="*/ 1317308 h 1444942"/>
              <a:gd name="connsiteX691" fmla="*/ 6898958 w 11474767"/>
              <a:gd name="connsiteY691" fmla="*/ 1316355 h 1444942"/>
              <a:gd name="connsiteX692" fmla="*/ 6837998 w 11474767"/>
              <a:gd name="connsiteY692" fmla="*/ 1319213 h 1444942"/>
              <a:gd name="connsiteX693" fmla="*/ 6827520 w 11474767"/>
              <a:gd name="connsiteY693" fmla="*/ 1331595 h 1444942"/>
              <a:gd name="connsiteX694" fmla="*/ 6817995 w 11474767"/>
              <a:gd name="connsiteY694" fmla="*/ 1320165 h 1444942"/>
              <a:gd name="connsiteX695" fmla="*/ 6837998 w 11474767"/>
              <a:gd name="connsiteY695" fmla="*/ 1319213 h 1444942"/>
              <a:gd name="connsiteX696" fmla="*/ 6811328 w 11474767"/>
              <a:gd name="connsiteY696" fmla="*/ 1321118 h 1444942"/>
              <a:gd name="connsiteX697" fmla="*/ 6824663 w 11474767"/>
              <a:gd name="connsiteY697" fmla="*/ 1335405 h 1444942"/>
              <a:gd name="connsiteX698" fmla="*/ 6803708 w 11474767"/>
              <a:gd name="connsiteY698" fmla="*/ 1358265 h 1444942"/>
              <a:gd name="connsiteX699" fmla="*/ 6787515 w 11474767"/>
              <a:gd name="connsiteY699" fmla="*/ 1359218 h 1444942"/>
              <a:gd name="connsiteX700" fmla="*/ 6770370 w 11474767"/>
              <a:gd name="connsiteY700" fmla="*/ 1340168 h 1444942"/>
              <a:gd name="connsiteX701" fmla="*/ 6786563 w 11474767"/>
              <a:gd name="connsiteY701" fmla="*/ 1321118 h 1444942"/>
              <a:gd name="connsiteX702" fmla="*/ 6811328 w 11474767"/>
              <a:gd name="connsiteY702" fmla="*/ 1321118 h 1444942"/>
              <a:gd name="connsiteX703" fmla="*/ 6780848 w 11474767"/>
              <a:gd name="connsiteY703" fmla="*/ 1359218 h 1444942"/>
              <a:gd name="connsiteX704" fmla="*/ 6753225 w 11474767"/>
              <a:gd name="connsiteY704" fmla="*/ 1360170 h 1444942"/>
              <a:gd name="connsiteX705" fmla="*/ 6767513 w 11474767"/>
              <a:gd name="connsiteY705" fmla="*/ 1343978 h 1444942"/>
              <a:gd name="connsiteX706" fmla="*/ 6780848 w 11474767"/>
              <a:gd name="connsiteY706" fmla="*/ 1359218 h 1444942"/>
              <a:gd name="connsiteX707" fmla="*/ 6779895 w 11474767"/>
              <a:gd name="connsiteY707" fmla="*/ 1322070 h 1444942"/>
              <a:gd name="connsiteX708" fmla="*/ 6766560 w 11474767"/>
              <a:gd name="connsiteY708" fmla="*/ 1336358 h 1444942"/>
              <a:gd name="connsiteX709" fmla="*/ 6755130 w 11474767"/>
              <a:gd name="connsiteY709" fmla="*/ 1323023 h 1444942"/>
              <a:gd name="connsiteX710" fmla="*/ 6779895 w 11474767"/>
              <a:gd name="connsiteY710" fmla="*/ 1322070 h 1444942"/>
              <a:gd name="connsiteX711" fmla="*/ 6748463 w 11474767"/>
              <a:gd name="connsiteY711" fmla="*/ 1323975 h 1444942"/>
              <a:gd name="connsiteX712" fmla="*/ 6763703 w 11474767"/>
              <a:gd name="connsiteY712" fmla="*/ 1341120 h 1444942"/>
              <a:gd name="connsiteX713" fmla="*/ 6745605 w 11474767"/>
              <a:gd name="connsiteY713" fmla="*/ 1361123 h 1444942"/>
              <a:gd name="connsiteX714" fmla="*/ 6727508 w 11474767"/>
              <a:gd name="connsiteY714" fmla="*/ 1362075 h 1444942"/>
              <a:gd name="connsiteX715" fmla="*/ 6710363 w 11474767"/>
              <a:gd name="connsiteY715" fmla="*/ 1343025 h 1444942"/>
              <a:gd name="connsiteX716" fmla="*/ 6726555 w 11474767"/>
              <a:gd name="connsiteY716" fmla="*/ 1324928 h 1444942"/>
              <a:gd name="connsiteX717" fmla="*/ 6748463 w 11474767"/>
              <a:gd name="connsiteY717" fmla="*/ 1323975 h 1444942"/>
              <a:gd name="connsiteX718" fmla="*/ 6720840 w 11474767"/>
              <a:gd name="connsiteY718" fmla="*/ 1362075 h 1444942"/>
              <a:gd name="connsiteX719" fmla="*/ 6692265 w 11474767"/>
              <a:gd name="connsiteY719" fmla="*/ 1363028 h 1444942"/>
              <a:gd name="connsiteX720" fmla="*/ 6707505 w 11474767"/>
              <a:gd name="connsiteY720" fmla="*/ 1345883 h 1444942"/>
              <a:gd name="connsiteX721" fmla="*/ 6720840 w 11474767"/>
              <a:gd name="connsiteY721" fmla="*/ 1362075 h 1444942"/>
              <a:gd name="connsiteX722" fmla="*/ 6718935 w 11474767"/>
              <a:gd name="connsiteY722" fmla="*/ 1324928 h 1444942"/>
              <a:gd name="connsiteX723" fmla="*/ 6706553 w 11474767"/>
              <a:gd name="connsiteY723" fmla="*/ 1338263 h 1444942"/>
              <a:gd name="connsiteX724" fmla="*/ 6695123 w 11474767"/>
              <a:gd name="connsiteY724" fmla="*/ 1325880 h 1444942"/>
              <a:gd name="connsiteX725" fmla="*/ 6718935 w 11474767"/>
              <a:gd name="connsiteY725" fmla="*/ 1324928 h 1444942"/>
              <a:gd name="connsiteX726" fmla="*/ 6689408 w 11474767"/>
              <a:gd name="connsiteY726" fmla="*/ 1326833 h 1444942"/>
              <a:gd name="connsiteX727" fmla="*/ 6703695 w 11474767"/>
              <a:gd name="connsiteY727" fmla="*/ 1343025 h 1444942"/>
              <a:gd name="connsiteX728" fmla="*/ 6684645 w 11474767"/>
              <a:gd name="connsiteY728" fmla="*/ 1363980 h 1444942"/>
              <a:gd name="connsiteX729" fmla="*/ 6667500 w 11474767"/>
              <a:gd name="connsiteY729" fmla="*/ 1364933 h 1444942"/>
              <a:gd name="connsiteX730" fmla="*/ 6649403 w 11474767"/>
              <a:gd name="connsiteY730" fmla="*/ 1344930 h 1444942"/>
              <a:gd name="connsiteX731" fmla="*/ 6664643 w 11474767"/>
              <a:gd name="connsiteY731" fmla="*/ 1328738 h 1444942"/>
              <a:gd name="connsiteX732" fmla="*/ 6689408 w 11474767"/>
              <a:gd name="connsiteY732" fmla="*/ 1326833 h 1444942"/>
              <a:gd name="connsiteX733" fmla="*/ 6660833 w 11474767"/>
              <a:gd name="connsiteY733" fmla="*/ 1364933 h 1444942"/>
              <a:gd name="connsiteX734" fmla="*/ 6630353 w 11474767"/>
              <a:gd name="connsiteY734" fmla="*/ 1365885 h 1444942"/>
              <a:gd name="connsiteX735" fmla="*/ 6645593 w 11474767"/>
              <a:gd name="connsiteY735" fmla="*/ 1347788 h 1444942"/>
              <a:gd name="connsiteX736" fmla="*/ 6660833 w 11474767"/>
              <a:gd name="connsiteY736" fmla="*/ 1364933 h 1444942"/>
              <a:gd name="connsiteX737" fmla="*/ 6657023 w 11474767"/>
              <a:gd name="connsiteY737" fmla="*/ 1327785 h 1444942"/>
              <a:gd name="connsiteX738" fmla="*/ 6645593 w 11474767"/>
              <a:gd name="connsiteY738" fmla="*/ 1340168 h 1444942"/>
              <a:gd name="connsiteX739" fmla="*/ 6635115 w 11474767"/>
              <a:gd name="connsiteY739" fmla="*/ 1328738 h 1444942"/>
              <a:gd name="connsiteX740" fmla="*/ 6657023 w 11474767"/>
              <a:gd name="connsiteY740" fmla="*/ 1327785 h 1444942"/>
              <a:gd name="connsiteX741" fmla="*/ 6629400 w 11474767"/>
              <a:gd name="connsiteY741" fmla="*/ 1329690 h 1444942"/>
              <a:gd name="connsiteX742" fmla="*/ 6642735 w 11474767"/>
              <a:gd name="connsiteY742" fmla="*/ 1344930 h 1444942"/>
              <a:gd name="connsiteX743" fmla="*/ 6623685 w 11474767"/>
              <a:gd name="connsiteY743" fmla="*/ 1366838 h 1444942"/>
              <a:gd name="connsiteX744" fmla="*/ 6609398 w 11474767"/>
              <a:gd name="connsiteY744" fmla="*/ 1367790 h 1444942"/>
              <a:gd name="connsiteX745" fmla="*/ 6589395 w 11474767"/>
              <a:gd name="connsiteY745" fmla="*/ 1344930 h 1444942"/>
              <a:gd name="connsiteX746" fmla="*/ 6601778 w 11474767"/>
              <a:gd name="connsiteY746" fmla="*/ 1331595 h 1444942"/>
              <a:gd name="connsiteX747" fmla="*/ 6629400 w 11474767"/>
              <a:gd name="connsiteY747" fmla="*/ 1329690 h 1444942"/>
              <a:gd name="connsiteX748" fmla="*/ 6433185 w 11474767"/>
              <a:gd name="connsiteY748" fmla="*/ 1388745 h 1444942"/>
              <a:gd name="connsiteX749" fmla="*/ 6433185 w 11474767"/>
              <a:gd name="connsiteY749" fmla="*/ 1392555 h 1444942"/>
              <a:gd name="connsiteX750" fmla="*/ 6412230 w 11474767"/>
              <a:gd name="connsiteY750" fmla="*/ 1392555 h 1444942"/>
              <a:gd name="connsiteX751" fmla="*/ 6412230 w 11474767"/>
              <a:gd name="connsiteY751" fmla="*/ 1407795 h 1444942"/>
              <a:gd name="connsiteX752" fmla="*/ 6312218 w 11474767"/>
              <a:gd name="connsiteY752" fmla="*/ 1407795 h 1444942"/>
              <a:gd name="connsiteX753" fmla="*/ 6312218 w 11474767"/>
              <a:gd name="connsiteY753" fmla="*/ 1394460 h 1444942"/>
              <a:gd name="connsiteX754" fmla="*/ 6433185 w 11474767"/>
              <a:gd name="connsiteY754" fmla="*/ 1388745 h 1444942"/>
              <a:gd name="connsiteX755" fmla="*/ 6325553 w 11474767"/>
              <a:gd name="connsiteY755" fmla="*/ 1379220 h 1444942"/>
              <a:gd name="connsiteX756" fmla="*/ 6344603 w 11474767"/>
              <a:gd name="connsiteY756" fmla="*/ 1358265 h 1444942"/>
              <a:gd name="connsiteX757" fmla="*/ 6361748 w 11474767"/>
              <a:gd name="connsiteY757" fmla="*/ 1377315 h 1444942"/>
              <a:gd name="connsiteX758" fmla="*/ 6325553 w 11474767"/>
              <a:gd name="connsiteY758" fmla="*/ 1379220 h 1444942"/>
              <a:gd name="connsiteX759" fmla="*/ 6386513 w 11474767"/>
              <a:gd name="connsiteY759" fmla="*/ 1376363 h 1444942"/>
              <a:gd name="connsiteX760" fmla="*/ 6404610 w 11474767"/>
              <a:gd name="connsiteY760" fmla="*/ 1355408 h 1444942"/>
              <a:gd name="connsiteX761" fmla="*/ 6421755 w 11474767"/>
              <a:gd name="connsiteY761" fmla="*/ 1374458 h 1444942"/>
              <a:gd name="connsiteX762" fmla="*/ 6386513 w 11474767"/>
              <a:gd name="connsiteY762" fmla="*/ 1376363 h 1444942"/>
              <a:gd name="connsiteX763" fmla="*/ 6473190 w 11474767"/>
              <a:gd name="connsiteY763" fmla="*/ 1363980 h 1444942"/>
              <a:gd name="connsiteX764" fmla="*/ 6456998 w 11474767"/>
              <a:gd name="connsiteY764" fmla="*/ 1363980 h 1444942"/>
              <a:gd name="connsiteX765" fmla="*/ 6465570 w 11474767"/>
              <a:gd name="connsiteY765" fmla="*/ 1354455 h 1444942"/>
              <a:gd name="connsiteX766" fmla="*/ 6473190 w 11474767"/>
              <a:gd name="connsiteY766" fmla="*/ 1363028 h 1444942"/>
              <a:gd name="connsiteX767" fmla="*/ 6473190 w 11474767"/>
              <a:gd name="connsiteY767" fmla="*/ 1363980 h 1444942"/>
              <a:gd name="connsiteX768" fmla="*/ 6576060 w 11474767"/>
              <a:gd name="connsiteY768" fmla="*/ 1359218 h 1444942"/>
              <a:gd name="connsiteX769" fmla="*/ 6585585 w 11474767"/>
              <a:gd name="connsiteY769" fmla="*/ 1347788 h 1444942"/>
              <a:gd name="connsiteX770" fmla="*/ 6602730 w 11474767"/>
              <a:gd name="connsiteY770" fmla="*/ 1366838 h 1444942"/>
              <a:gd name="connsiteX771" fmla="*/ 6576060 w 11474767"/>
              <a:gd name="connsiteY771" fmla="*/ 1367790 h 1444942"/>
              <a:gd name="connsiteX772" fmla="*/ 6576060 w 11474767"/>
              <a:gd name="connsiteY772" fmla="*/ 1359218 h 1444942"/>
              <a:gd name="connsiteX773" fmla="*/ 6594158 w 11474767"/>
              <a:gd name="connsiteY773" fmla="*/ 1331595 h 1444942"/>
              <a:gd name="connsiteX774" fmla="*/ 6585585 w 11474767"/>
              <a:gd name="connsiteY774" fmla="*/ 1341120 h 1444942"/>
              <a:gd name="connsiteX775" fmla="*/ 6577965 w 11474767"/>
              <a:gd name="connsiteY775" fmla="*/ 1332548 h 1444942"/>
              <a:gd name="connsiteX776" fmla="*/ 6594158 w 11474767"/>
              <a:gd name="connsiteY776" fmla="*/ 1331595 h 1444942"/>
              <a:gd name="connsiteX777" fmla="*/ 6582728 w 11474767"/>
              <a:gd name="connsiteY777" fmla="*/ 1344930 h 1444942"/>
              <a:gd name="connsiteX778" fmla="*/ 6576060 w 11474767"/>
              <a:gd name="connsiteY778" fmla="*/ 1352550 h 1444942"/>
              <a:gd name="connsiteX779" fmla="*/ 6576060 w 11474767"/>
              <a:gd name="connsiteY779" fmla="*/ 1338263 h 1444942"/>
              <a:gd name="connsiteX780" fmla="*/ 6582728 w 11474767"/>
              <a:gd name="connsiteY780" fmla="*/ 1344930 h 1444942"/>
              <a:gd name="connsiteX781" fmla="*/ 6473190 w 11474767"/>
              <a:gd name="connsiteY781" fmla="*/ 1354455 h 1444942"/>
              <a:gd name="connsiteX782" fmla="*/ 6468428 w 11474767"/>
              <a:gd name="connsiteY782" fmla="*/ 1349693 h 1444942"/>
              <a:gd name="connsiteX783" fmla="*/ 6473190 w 11474767"/>
              <a:gd name="connsiteY783" fmla="*/ 1344930 h 1444942"/>
              <a:gd name="connsiteX784" fmla="*/ 6473190 w 11474767"/>
              <a:gd name="connsiteY784" fmla="*/ 1354455 h 1444942"/>
              <a:gd name="connsiteX785" fmla="*/ 6473190 w 11474767"/>
              <a:gd name="connsiteY785" fmla="*/ 1337310 h 1444942"/>
              <a:gd name="connsiteX786" fmla="*/ 6465570 w 11474767"/>
              <a:gd name="connsiteY786" fmla="*/ 1345883 h 1444942"/>
              <a:gd name="connsiteX787" fmla="*/ 6458903 w 11474767"/>
              <a:gd name="connsiteY787" fmla="*/ 1338263 h 1444942"/>
              <a:gd name="connsiteX788" fmla="*/ 6473190 w 11474767"/>
              <a:gd name="connsiteY788" fmla="*/ 1337310 h 1444942"/>
              <a:gd name="connsiteX789" fmla="*/ 6451283 w 11474767"/>
              <a:gd name="connsiteY789" fmla="*/ 1338263 h 1444942"/>
              <a:gd name="connsiteX790" fmla="*/ 6461760 w 11474767"/>
              <a:gd name="connsiteY790" fmla="*/ 1349693 h 1444942"/>
              <a:gd name="connsiteX791" fmla="*/ 6449378 w 11474767"/>
              <a:gd name="connsiteY791" fmla="*/ 1363028 h 1444942"/>
              <a:gd name="connsiteX792" fmla="*/ 6433185 w 11474767"/>
              <a:gd name="connsiteY792" fmla="*/ 1363028 h 1444942"/>
              <a:gd name="connsiteX793" fmla="*/ 6433185 w 11474767"/>
              <a:gd name="connsiteY793" fmla="*/ 1373505 h 1444942"/>
              <a:gd name="connsiteX794" fmla="*/ 6428423 w 11474767"/>
              <a:gd name="connsiteY794" fmla="*/ 1373505 h 1444942"/>
              <a:gd name="connsiteX795" fmla="*/ 6408420 w 11474767"/>
              <a:gd name="connsiteY795" fmla="*/ 1350645 h 1444942"/>
              <a:gd name="connsiteX796" fmla="*/ 6418898 w 11474767"/>
              <a:gd name="connsiteY796" fmla="*/ 1338263 h 1444942"/>
              <a:gd name="connsiteX797" fmla="*/ 6451283 w 11474767"/>
              <a:gd name="connsiteY797" fmla="*/ 1338263 h 1444942"/>
              <a:gd name="connsiteX798" fmla="*/ 6411278 w 11474767"/>
              <a:gd name="connsiteY798" fmla="*/ 1340168 h 1444942"/>
              <a:gd name="connsiteX799" fmla="*/ 6404610 w 11474767"/>
              <a:gd name="connsiteY799" fmla="*/ 1347788 h 1444942"/>
              <a:gd name="connsiteX800" fmla="*/ 6397943 w 11474767"/>
              <a:gd name="connsiteY800" fmla="*/ 1341120 h 1444942"/>
              <a:gd name="connsiteX801" fmla="*/ 6411278 w 11474767"/>
              <a:gd name="connsiteY801" fmla="*/ 1340168 h 1444942"/>
              <a:gd name="connsiteX802" fmla="*/ 6392228 w 11474767"/>
              <a:gd name="connsiteY802" fmla="*/ 1341120 h 1444942"/>
              <a:gd name="connsiteX803" fmla="*/ 6401753 w 11474767"/>
              <a:gd name="connsiteY803" fmla="*/ 1351598 h 1444942"/>
              <a:gd name="connsiteX804" fmla="*/ 6379845 w 11474767"/>
              <a:gd name="connsiteY804" fmla="*/ 1376363 h 1444942"/>
              <a:gd name="connsiteX805" fmla="*/ 6369368 w 11474767"/>
              <a:gd name="connsiteY805" fmla="*/ 1376363 h 1444942"/>
              <a:gd name="connsiteX806" fmla="*/ 6348413 w 11474767"/>
              <a:gd name="connsiteY806" fmla="*/ 1353503 h 1444942"/>
              <a:gd name="connsiteX807" fmla="*/ 6357938 w 11474767"/>
              <a:gd name="connsiteY807" fmla="*/ 1342073 h 1444942"/>
              <a:gd name="connsiteX808" fmla="*/ 6392228 w 11474767"/>
              <a:gd name="connsiteY808" fmla="*/ 1341120 h 1444942"/>
              <a:gd name="connsiteX809" fmla="*/ 6350318 w 11474767"/>
              <a:gd name="connsiteY809" fmla="*/ 1343978 h 1444942"/>
              <a:gd name="connsiteX810" fmla="*/ 6344603 w 11474767"/>
              <a:gd name="connsiteY810" fmla="*/ 1350645 h 1444942"/>
              <a:gd name="connsiteX811" fmla="*/ 6338888 w 11474767"/>
              <a:gd name="connsiteY811" fmla="*/ 1343978 h 1444942"/>
              <a:gd name="connsiteX812" fmla="*/ 6350318 w 11474767"/>
              <a:gd name="connsiteY812" fmla="*/ 1343978 h 1444942"/>
              <a:gd name="connsiteX813" fmla="*/ 6332220 w 11474767"/>
              <a:gd name="connsiteY813" fmla="*/ 1344930 h 1444942"/>
              <a:gd name="connsiteX814" fmla="*/ 6340793 w 11474767"/>
              <a:gd name="connsiteY814" fmla="*/ 1354455 h 1444942"/>
              <a:gd name="connsiteX815" fmla="*/ 6317933 w 11474767"/>
              <a:gd name="connsiteY815" fmla="*/ 1379220 h 1444942"/>
              <a:gd name="connsiteX816" fmla="*/ 6312218 w 11474767"/>
              <a:gd name="connsiteY816" fmla="*/ 1379220 h 1444942"/>
              <a:gd name="connsiteX817" fmla="*/ 6312218 w 11474767"/>
              <a:gd name="connsiteY817" fmla="*/ 1344930 h 1444942"/>
              <a:gd name="connsiteX818" fmla="*/ 6332220 w 11474767"/>
              <a:gd name="connsiteY818" fmla="*/ 1344930 h 1444942"/>
              <a:gd name="connsiteX819" fmla="*/ 6683693 w 11474767"/>
              <a:gd name="connsiteY819" fmla="*/ 1429703 h 1444942"/>
              <a:gd name="connsiteX820" fmla="*/ 6586538 w 11474767"/>
              <a:gd name="connsiteY820" fmla="*/ 1429703 h 1444942"/>
              <a:gd name="connsiteX821" fmla="*/ 6586538 w 11474767"/>
              <a:gd name="connsiteY821" fmla="*/ 1398270 h 1444942"/>
              <a:gd name="connsiteX822" fmla="*/ 6576060 w 11474767"/>
              <a:gd name="connsiteY822" fmla="*/ 1398270 h 1444942"/>
              <a:gd name="connsiteX823" fmla="*/ 6576060 w 11474767"/>
              <a:gd name="connsiteY823" fmla="*/ 1382078 h 1444942"/>
              <a:gd name="connsiteX824" fmla="*/ 6732270 w 11474767"/>
              <a:gd name="connsiteY824" fmla="*/ 1375410 h 1444942"/>
              <a:gd name="connsiteX825" fmla="*/ 6733223 w 11474767"/>
              <a:gd name="connsiteY825" fmla="*/ 1376363 h 1444942"/>
              <a:gd name="connsiteX826" fmla="*/ 6734175 w 11474767"/>
              <a:gd name="connsiteY826" fmla="*/ 1375410 h 1444942"/>
              <a:gd name="connsiteX827" fmla="*/ 6793230 w 11474767"/>
              <a:gd name="connsiteY827" fmla="*/ 1372553 h 1444942"/>
              <a:gd name="connsiteX828" fmla="*/ 6794183 w 11474767"/>
              <a:gd name="connsiteY828" fmla="*/ 1373505 h 1444942"/>
              <a:gd name="connsiteX829" fmla="*/ 6795135 w 11474767"/>
              <a:gd name="connsiteY829" fmla="*/ 1372553 h 1444942"/>
              <a:gd name="connsiteX830" fmla="*/ 6834188 w 11474767"/>
              <a:gd name="connsiteY830" fmla="*/ 1370648 h 1444942"/>
              <a:gd name="connsiteX831" fmla="*/ 6683693 w 11474767"/>
              <a:gd name="connsiteY831" fmla="*/ 1429703 h 1444942"/>
              <a:gd name="connsiteX832" fmla="*/ 6810375 w 11474767"/>
              <a:gd name="connsiteY832" fmla="*/ 1358265 h 1444942"/>
              <a:gd name="connsiteX833" fmla="*/ 6827520 w 11474767"/>
              <a:gd name="connsiteY833" fmla="*/ 1339215 h 1444942"/>
              <a:gd name="connsiteX834" fmla="*/ 6843713 w 11474767"/>
              <a:gd name="connsiteY834" fmla="*/ 1357313 h 1444942"/>
              <a:gd name="connsiteX835" fmla="*/ 6810375 w 11474767"/>
              <a:gd name="connsiteY835" fmla="*/ 1358265 h 1444942"/>
              <a:gd name="connsiteX836" fmla="*/ 6871335 w 11474767"/>
              <a:gd name="connsiteY836" fmla="*/ 1347788 h 1444942"/>
              <a:gd name="connsiteX837" fmla="*/ 6863715 w 11474767"/>
              <a:gd name="connsiteY837" fmla="*/ 1351598 h 1444942"/>
              <a:gd name="connsiteX838" fmla="*/ 6863715 w 11474767"/>
              <a:gd name="connsiteY838" fmla="*/ 1355408 h 1444942"/>
              <a:gd name="connsiteX839" fmla="*/ 6850380 w 11474767"/>
              <a:gd name="connsiteY839" fmla="*/ 1356360 h 1444942"/>
              <a:gd name="connsiteX840" fmla="*/ 6831330 w 11474767"/>
              <a:gd name="connsiteY840" fmla="*/ 1335405 h 1444942"/>
              <a:gd name="connsiteX841" fmla="*/ 6845618 w 11474767"/>
              <a:gd name="connsiteY841" fmla="*/ 1319213 h 1444942"/>
              <a:gd name="connsiteX842" fmla="*/ 6871335 w 11474767"/>
              <a:gd name="connsiteY842" fmla="*/ 1318260 h 1444942"/>
              <a:gd name="connsiteX843" fmla="*/ 6884670 w 11474767"/>
              <a:gd name="connsiteY843" fmla="*/ 1333500 h 1444942"/>
              <a:gd name="connsiteX844" fmla="*/ 6871335 w 11474767"/>
              <a:gd name="connsiteY844" fmla="*/ 1347788 h 1444942"/>
              <a:gd name="connsiteX845" fmla="*/ 6884670 w 11474767"/>
              <a:gd name="connsiteY845" fmla="*/ 1340168 h 1444942"/>
              <a:gd name="connsiteX846" fmla="*/ 6888480 w 11474767"/>
              <a:gd name="connsiteY846" fmla="*/ 1336358 h 1444942"/>
              <a:gd name="connsiteX847" fmla="*/ 6889433 w 11474767"/>
              <a:gd name="connsiteY847" fmla="*/ 1337310 h 1444942"/>
              <a:gd name="connsiteX848" fmla="*/ 6884670 w 11474767"/>
              <a:gd name="connsiteY848" fmla="*/ 1340168 h 1444942"/>
              <a:gd name="connsiteX849" fmla="*/ 6893243 w 11474767"/>
              <a:gd name="connsiteY849" fmla="*/ 1335405 h 1444942"/>
              <a:gd name="connsiteX850" fmla="*/ 6891338 w 11474767"/>
              <a:gd name="connsiteY850" fmla="*/ 1332548 h 1444942"/>
              <a:gd name="connsiteX851" fmla="*/ 6905625 w 11474767"/>
              <a:gd name="connsiteY851" fmla="*/ 1316355 h 1444942"/>
              <a:gd name="connsiteX852" fmla="*/ 6930390 w 11474767"/>
              <a:gd name="connsiteY852" fmla="*/ 1315403 h 1444942"/>
              <a:gd name="connsiteX853" fmla="*/ 6893243 w 11474767"/>
              <a:gd name="connsiteY853" fmla="*/ 1335405 h 1444942"/>
              <a:gd name="connsiteX854" fmla="*/ 8418195 w 11474767"/>
              <a:gd name="connsiteY854" fmla="*/ 1260158 h 1444942"/>
              <a:gd name="connsiteX855" fmla="*/ 8408670 w 11474767"/>
              <a:gd name="connsiteY855" fmla="*/ 1269683 h 1444942"/>
              <a:gd name="connsiteX856" fmla="*/ 8399145 w 11474767"/>
              <a:gd name="connsiteY856" fmla="*/ 1260158 h 1444942"/>
              <a:gd name="connsiteX857" fmla="*/ 8418195 w 11474767"/>
              <a:gd name="connsiteY857" fmla="*/ 1260158 h 1444942"/>
              <a:gd name="connsiteX858" fmla="*/ 8418195 w 11474767"/>
              <a:gd name="connsiteY858" fmla="*/ 1290638 h 1444942"/>
              <a:gd name="connsiteX859" fmla="*/ 8398193 w 11474767"/>
              <a:gd name="connsiteY859" fmla="*/ 1290638 h 1444942"/>
              <a:gd name="connsiteX860" fmla="*/ 8408670 w 11474767"/>
              <a:gd name="connsiteY860" fmla="*/ 1280160 h 1444942"/>
              <a:gd name="connsiteX861" fmla="*/ 8418195 w 11474767"/>
              <a:gd name="connsiteY861" fmla="*/ 1290638 h 1444942"/>
              <a:gd name="connsiteX862" fmla="*/ 8402955 w 11474767"/>
              <a:gd name="connsiteY862" fmla="*/ 1275398 h 1444942"/>
              <a:gd name="connsiteX863" fmla="*/ 8389620 w 11474767"/>
              <a:gd name="connsiteY863" fmla="*/ 1288733 h 1444942"/>
              <a:gd name="connsiteX864" fmla="*/ 8376285 w 11474767"/>
              <a:gd name="connsiteY864" fmla="*/ 1275398 h 1444942"/>
              <a:gd name="connsiteX865" fmla="*/ 8389620 w 11474767"/>
              <a:gd name="connsiteY865" fmla="*/ 1262063 h 1444942"/>
              <a:gd name="connsiteX866" fmla="*/ 8402955 w 11474767"/>
              <a:gd name="connsiteY866" fmla="*/ 1275398 h 1444942"/>
              <a:gd name="connsiteX867" fmla="*/ 8381048 w 11474767"/>
              <a:gd name="connsiteY867" fmla="*/ 1290638 h 1444942"/>
              <a:gd name="connsiteX868" fmla="*/ 8361045 w 11474767"/>
              <a:gd name="connsiteY868" fmla="*/ 1290638 h 1444942"/>
              <a:gd name="connsiteX869" fmla="*/ 8371523 w 11474767"/>
              <a:gd name="connsiteY869" fmla="*/ 1280160 h 1444942"/>
              <a:gd name="connsiteX870" fmla="*/ 8381048 w 11474767"/>
              <a:gd name="connsiteY870" fmla="*/ 1290638 h 1444942"/>
              <a:gd name="connsiteX871" fmla="*/ 8380095 w 11474767"/>
              <a:gd name="connsiteY871" fmla="*/ 1260158 h 1444942"/>
              <a:gd name="connsiteX872" fmla="*/ 8370570 w 11474767"/>
              <a:gd name="connsiteY872" fmla="*/ 1269683 h 1444942"/>
              <a:gd name="connsiteX873" fmla="*/ 8361045 w 11474767"/>
              <a:gd name="connsiteY873" fmla="*/ 1261110 h 1444942"/>
              <a:gd name="connsiteX874" fmla="*/ 8380095 w 11474767"/>
              <a:gd name="connsiteY874" fmla="*/ 1260158 h 1444942"/>
              <a:gd name="connsiteX875" fmla="*/ 8342948 w 11474767"/>
              <a:gd name="connsiteY875" fmla="*/ 1261110 h 1444942"/>
              <a:gd name="connsiteX876" fmla="*/ 8334375 w 11474767"/>
              <a:gd name="connsiteY876" fmla="*/ 1269683 h 1444942"/>
              <a:gd name="connsiteX877" fmla="*/ 8325803 w 11474767"/>
              <a:gd name="connsiteY877" fmla="*/ 1261110 h 1444942"/>
              <a:gd name="connsiteX878" fmla="*/ 8342948 w 11474767"/>
              <a:gd name="connsiteY878" fmla="*/ 1261110 h 1444942"/>
              <a:gd name="connsiteX879" fmla="*/ 8328660 w 11474767"/>
              <a:gd name="connsiteY879" fmla="*/ 1275398 h 1444942"/>
              <a:gd name="connsiteX880" fmla="*/ 8315325 w 11474767"/>
              <a:gd name="connsiteY880" fmla="*/ 1288733 h 1444942"/>
              <a:gd name="connsiteX881" fmla="*/ 8301990 w 11474767"/>
              <a:gd name="connsiteY881" fmla="*/ 1275398 h 1444942"/>
              <a:gd name="connsiteX882" fmla="*/ 8315325 w 11474767"/>
              <a:gd name="connsiteY882" fmla="*/ 1262063 h 1444942"/>
              <a:gd name="connsiteX883" fmla="*/ 8328660 w 11474767"/>
              <a:gd name="connsiteY883" fmla="*/ 1275398 h 1444942"/>
              <a:gd name="connsiteX884" fmla="*/ 8299133 w 11474767"/>
              <a:gd name="connsiteY884" fmla="*/ 1262063 h 1444942"/>
              <a:gd name="connsiteX885" fmla="*/ 8305800 w 11474767"/>
              <a:gd name="connsiteY885" fmla="*/ 1262063 h 1444942"/>
              <a:gd name="connsiteX886" fmla="*/ 8299133 w 11474767"/>
              <a:gd name="connsiteY886" fmla="*/ 1268730 h 1444942"/>
              <a:gd name="connsiteX887" fmla="*/ 8299133 w 11474767"/>
              <a:gd name="connsiteY887" fmla="*/ 1262063 h 1444942"/>
              <a:gd name="connsiteX888" fmla="*/ 8299133 w 11474767"/>
              <a:gd name="connsiteY888" fmla="*/ 1282065 h 1444942"/>
              <a:gd name="connsiteX889" fmla="*/ 8307705 w 11474767"/>
              <a:gd name="connsiteY889" fmla="*/ 1290638 h 1444942"/>
              <a:gd name="connsiteX890" fmla="*/ 8299133 w 11474767"/>
              <a:gd name="connsiteY890" fmla="*/ 1290638 h 1444942"/>
              <a:gd name="connsiteX891" fmla="*/ 8299133 w 11474767"/>
              <a:gd name="connsiteY891" fmla="*/ 1282065 h 1444942"/>
              <a:gd name="connsiteX892" fmla="*/ 8336280 w 11474767"/>
              <a:gd name="connsiteY892" fmla="*/ 1408748 h 1444942"/>
              <a:gd name="connsiteX893" fmla="*/ 8320088 w 11474767"/>
              <a:gd name="connsiteY893" fmla="*/ 1408748 h 1444942"/>
              <a:gd name="connsiteX894" fmla="*/ 8320088 w 11474767"/>
              <a:gd name="connsiteY894" fmla="*/ 1327785 h 1444942"/>
              <a:gd name="connsiteX895" fmla="*/ 8317230 w 11474767"/>
              <a:gd name="connsiteY895" fmla="*/ 1323975 h 1444942"/>
              <a:gd name="connsiteX896" fmla="*/ 8295323 w 11474767"/>
              <a:gd name="connsiteY896" fmla="*/ 1323975 h 1444942"/>
              <a:gd name="connsiteX897" fmla="*/ 8295323 w 11474767"/>
              <a:gd name="connsiteY897" fmla="*/ 1310640 h 1444942"/>
              <a:gd name="connsiteX898" fmla="*/ 8299133 w 11474767"/>
              <a:gd name="connsiteY898" fmla="*/ 1310640 h 1444942"/>
              <a:gd name="connsiteX899" fmla="*/ 8299133 w 11474767"/>
              <a:gd name="connsiteY899" fmla="*/ 1308735 h 1444942"/>
              <a:gd name="connsiteX900" fmla="*/ 8336280 w 11474767"/>
              <a:gd name="connsiteY900" fmla="*/ 1306830 h 1444942"/>
              <a:gd name="connsiteX901" fmla="*/ 8336280 w 11474767"/>
              <a:gd name="connsiteY901" fmla="*/ 1408748 h 1444942"/>
              <a:gd name="connsiteX902" fmla="*/ 8323898 w 11474767"/>
              <a:gd name="connsiteY902" fmla="*/ 1290638 h 1444942"/>
              <a:gd name="connsiteX903" fmla="*/ 8334375 w 11474767"/>
              <a:gd name="connsiteY903" fmla="*/ 1280160 h 1444942"/>
              <a:gd name="connsiteX904" fmla="*/ 8344853 w 11474767"/>
              <a:gd name="connsiteY904" fmla="*/ 1290638 h 1444942"/>
              <a:gd name="connsiteX905" fmla="*/ 8323898 w 11474767"/>
              <a:gd name="connsiteY905" fmla="*/ 1290638 h 1444942"/>
              <a:gd name="connsiteX906" fmla="*/ 8340090 w 11474767"/>
              <a:gd name="connsiteY906" fmla="*/ 1275398 h 1444942"/>
              <a:gd name="connsiteX907" fmla="*/ 8353425 w 11474767"/>
              <a:gd name="connsiteY907" fmla="*/ 1262063 h 1444942"/>
              <a:gd name="connsiteX908" fmla="*/ 8366760 w 11474767"/>
              <a:gd name="connsiteY908" fmla="*/ 1275398 h 1444942"/>
              <a:gd name="connsiteX909" fmla="*/ 8353425 w 11474767"/>
              <a:gd name="connsiteY909" fmla="*/ 1288733 h 1444942"/>
              <a:gd name="connsiteX910" fmla="*/ 8340090 w 11474767"/>
              <a:gd name="connsiteY910" fmla="*/ 1275398 h 1444942"/>
              <a:gd name="connsiteX911" fmla="*/ 8437245 w 11474767"/>
              <a:gd name="connsiteY911" fmla="*/ 1408748 h 1444942"/>
              <a:gd name="connsiteX912" fmla="*/ 8356283 w 11474767"/>
              <a:gd name="connsiteY912" fmla="*/ 1408748 h 1444942"/>
              <a:gd name="connsiteX913" fmla="*/ 8356283 w 11474767"/>
              <a:gd name="connsiteY913" fmla="*/ 1306830 h 1444942"/>
              <a:gd name="connsiteX914" fmla="*/ 8437245 w 11474767"/>
              <a:gd name="connsiteY914" fmla="*/ 1303020 h 1444942"/>
              <a:gd name="connsiteX915" fmla="*/ 8437245 w 11474767"/>
              <a:gd name="connsiteY915" fmla="*/ 1408748 h 1444942"/>
              <a:gd name="connsiteX916" fmla="*/ 8437245 w 11474767"/>
              <a:gd name="connsiteY916" fmla="*/ 1290638 h 1444942"/>
              <a:gd name="connsiteX917" fmla="*/ 8435340 w 11474767"/>
              <a:gd name="connsiteY917" fmla="*/ 1290638 h 1444942"/>
              <a:gd name="connsiteX918" fmla="*/ 8437245 w 11474767"/>
              <a:gd name="connsiteY918" fmla="*/ 1288733 h 1444942"/>
              <a:gd name="connsiteX919" fmla="*/ 8437245 w 11474767"/>
              <a:gd name="connsiteY919" fmla="*/ 1290638 h 1444942"/>
              <a:gd name="connsiteX920" fmla="*/ 8437245 w 11474767"/>
              <a:gd name="connsiteY920" fmla="*/ 1277303 h 1444942"/>
              <a:gd name="connsiteX921" fmla="*/ 8426768 w 11474767"/>
              <a:gd name="connsiteY921" fmla="*/ 1287780 h 1444942"/>
              <a:gd name="connsiteX922" fmla="*/ 8413432 w 11474767"/>
              <a:gd name="connsiteY922" fmla="*/ 1274445 h 1444942"/>
              <a:gd name="connsiteX923" fmla="*/ 8426768 w 11474767"/>
              <a:gd name="connsiteY923" fmla="*/ 1261110 h 1444942"/>
              <a:gd name="connsiteX924" fmla="*/ 8437245 w 11474767"/>
              <a:gd name="connsiteY924" fmla="*/ 1271588 h 1444942"/>
              <a:gd name="connsiteX925" fmla="*/ 8437245 w 11474767"/>
              <a:gd name="connsiteY925" fmla="*/ 1277303 h 1444942"/>
              <a:gd name="connsiteX926" fmla="*/ 8437245 w 11474767"/>
              <a:gd name="connsiteY926" fmla="*/ 1262063 h 1444942"/>
              <a:gd name="connsiteX927" fmla="*/ 8435340 w 11474767"/>
              <a:gd name="connsiteY927" fmla="*/ 1260158 h 1444942"/>
              <a:gd name="connsiteX928" fmla="*/ 8437245 w 11474767"/>
              <a:gd name="connsiteY928" fmla="*/ 1260158 h 1444942"/>
              <a:gd name="connsiteX929" fmla="*/ 8437245 w 11474767"/>
              <a:gd name="connsiteY929" fmla="*/ 1262063 h 1444942"/>
              <a:gd name="connsiteX930" fmla="*/ 10619423 w 11474767"/>
              <a:gd name="connsiteY930" fmla="*/ 1125855 h 1444942"/>
              <a:gd name="connsiteX931" fmla="*/ 10681335 w 11474767"/>
              <a:gd name="connsiteY931" fmla="*/ 1154430 h 1444942"/>
              <a:gd name="connsiteX932" fmla="*/ 10657523 w 11474767"/>
              <a:gd name="connsiteY932" fmla="*/ 1206818 h 1444942"/>
              <a:gd name="connsiteX933" fmla="*/ 10619423 w 11474767"/>
              <a:gd name="connsiteY933" fmla="*/ 1203960 h 1444942"/>
              <a:gd name="connsiteX934" fmla="*/ 10619423 w 11474767"/>
              <a:gd name="connsiteY934" fmla="*/ 1125855 h 1444942"/>
              <a:gd name="connsiteX935" fmla="*/ 10619423 w 11474767"/>
              <a:gd name="connsiteY935" fmla="*/ 1243965 h 1444942"/>
              <a:gd name="connsiteX936" fmla="*/ 10640377 w 11474767"/>
              <a:gd name="connsiteY936" fmla="*/ 1245870 h 1444942"/>
              <a:gd name="connsiteX937" fmla="*/ 10635615 w 11474767"/>
              <a:gd name="connsiteY937" fmla="*/ 1257300 h 1444942"/>
              <a:gd name="connsiteX938" fmla="*/ 10619423 w 11474767"/>
              <a:gd name="connsiteY938" fmla="*/ 1255395 h 1444942"/>
              <a:gd name="connsiteX939" fmla="*/ 10619423 w 11474767"/>
              <a:gd name="connsiteY939" fmla="*/ 1243965 h 1444942"/>
              <a:gd name="connsiteX940" fmla="*/ 10547033 w 11474767"/>
              <a:gd name="connsiteY940" fmla="*/ 1088708 h 1444942"/>
              <a:gd name="connsiteX941" fmla="*/ 10577512 w 11474767"/>
              <a:gd name="connsiteY941" fmla="*/ 1106805 h 1444942"/>
              <a:gd name="connsiteX942" fmla="*/ 10577512 w 11474767"/>
              <a:gd name="connsiteY942" fmla="*/ 1106805 h 1444942"/>
              <a:gd name="connsiteX943" fmla="*/ 10608945 w 11474767"/>
              <a:gd name="connsiteY943" fmla="*/ 1121093 h 1444942"/>
              <a:gd name="connsiteX944" fmla="*/ 10565130 w 11474767"/>
              <a:gd name="connsiteY944" fmla="*/ 1199198 h 1444942"/>
              <a:gd name="connsiteX945" fmla="*/ 10547033 w 11474767"/>
              <a:gd name="connsiteY945" fmla="*/ 1198245 h 1444942"/>
              <a:gd name="connsiteX946" fmla="*/ 10547033 w 11474767"/>
              <a:gd name="connsiteY946" fmla="*/ 1088708 h 1444942"/>
              <a:gd name="connsiteX947" fmla="*/ 10474642 w 11474767"/>
              <a:gd name="connsiteY947" fmla="*/ 1049655 h 1444942"/>
              <a:gd name="connsiteX948" fmla="*/ 10536555 w 11474767"/>
              <a:gd name="connsiteY948" fmla="*/ 1082993 h 1444942"/>
              <a:gd name="connsiteX949" fmla="*/ 10474642 w 11474767"/>
              <a:gd name="connsiteY949" fmla="*/ 1188720 h 1444942"/>
              <a:gd name="connsiteX950" fmla="*/ 10474642 w 11474767"/>
              <a:gd name="connsiteY950" fmla="*/ 1049655 h 1444942"/>
              <a:gd name="connsiteX951" fmla="*/ 10402252 w 11474767"/>
              <a:gd name="connsiteY951" fmla="*/ 1014413 h 1444942"/>
              <a:gd name="connsiteX952" fmla="*/ 10464165 w 11474767"/>
              <a:gd name="connsiteY952" fmla="*/ 1043940 h 1444942"/>
              <a:gd name="connsiteX953" fmla="*/ 10402252 w 11474767"/>
              <a:gd name="connsiteY953" fmla="*/ 1140143 h 1444942"/>
              <a:gd name="connsiteX954" fmla="*/ 10402252 w 11474767"/>
              <a:gd name="connsiteY954" fmla="*/ 1014413 h 1444942"/>
              <a:gd name="connsiteX955" fmla="*/ 10467023 w 11474767"/>
              <a:gd name="connsiteY955" fmla="*/ 1053465 h 1444942"/>
              <a:gd name="connsiteX956" fmla="*/ 10467023 w 11474767"/>
              <a:gd name="connsiteY956" fmla="*/ 1190625 h 1444942"/>
              <a:gd name="connsiteX957" fmla="*/ 10427970 w 11474767"/>
              <a:gd name="connsiteY957" fmla="*/ 1164908 h 1444942"/>
              <a:gd name="connsiteX958" fmla="*/ 10405110 w 11474767"/>
              <a:gd name="connsiteY958" fmla="*/ 1150620 h 1444942"/>
              <a:gd name="connsiteX959" fmla="*/ 10467023 w 11474767"/>
              <a:gd name="connsiteY959" fmla="*/ 1053465 h 1444942"/>
              <a:gd name="connsiteX960" fmla="*/ 10402252 w 11474767"/>
              <a:gd name="connsiteY960" fmla="*/ 1163955 h 1444942"/>
              <a:gd name="connsiteX961" fmla="*/ 10420350 w 11474767"/>
              <a:gd name="connsiteY961" fmla="*/ 1175385 h 1444942"/>
              <a:gd name="connsiteX962" fmla="*/ 10447020 w 11474767"/>
              <a:gd name="connsiteY962" fmla="*/ 1192530 h 1444942"/>
              <a:gd name="connsiteX963" fmla="*/ 10402252 w 11474767"/>
              <a:gd name="connsiteY963" fmla="*/ 1190625 h 1444942"/>
              <a:gd name="connsiteX964" fmla="*/ 10402252 w 11474767"/>
              <a:gd name="connsiteY964" fmla="*/ 1163955 h 1444942"/>
              <a:gd name="connsiteX965" fmla="*/ 10329862 w 11474767"/>
              <a:gd name="connsiteY965" fmla="*/ 983933 h 1444942"/>
              <a:gd name="connsiteX966" fmla="*/ 10390823 w 11474767"/>
              <a:gd name="connsiteY966" fmla="*/ 1010603 h 1444942"/>
              <a:gd name="connsiteX967" fmla="*/ 10329862 w 11474767"/>
              <a:gd name="connsiteY967" fmla="*/ 1100138 h 1444942"/>
              <a:gd name="connsiteX968" fmla="*/ 10329862 w 11474767"/>
              <a:gd name="connsiteY968" fmla="*/ 983933 h 1444942"/>
              <a:gd name="connsiteX969" fmla="*/ 10394633 w 11474767"/>
              <a:gd name="connsiteY969" fmla="*/ 1018223 h 1444942"/>
              <a:gd name="connsiteX970" fmla="*/ 10394633 w 11474767"/>
              <a:gd name="connsiteY970" fmla="*/ 1143953 h 1444942"/>
              <a:gd name="connsiteX971" fmla="*/ 10332720 w 11474767"/>
              <a:gd name="connsiteY971" fmla="*/ 1107758 h 1444942"/>
              <a:gd name="connsiteX972" fmla="*/ 10394633 w 11474767"/>
              <a:gd name="connsiteY972" fmla="*/ 1018223 h 1444942"/>
              <a:gd name="connsiteX973" fmla="*/ 10329862 w 11474767"/>
              <a:gd name="connsiteY973" fmla="*/ 1121093 h 1444942"/>
              <a:gd name="connsiteX974" fmla="*/ 10394633 w 11474767"/>
              <a:gd name="connsiteY974" fmla="*/ 1159193 h 1444942"/>
              <a:gd name="connsiteX975" fmla="*/ 10394633 w 11474767"/>
              <a:gd name="connsiteY975" fmla="*/ 1190625 h 1444942"/>
              <a:gd name="connsiteX976" fmla="*/ 10329862 w 11474767"/>
              <a:gd name="connsiteY976" fmla="*/ 1187768 h 1444942"/>
              <a:gd name="connsiteX977" fmla="*/ 10329862 w 11474767"/>
              <a:gd name="connsiteY977" fmla="*/ 1121093 h 1444942"/>
              <a:gd name="connsiteX978" fmla="*/ 10322242 w 11474767"/>
              <a:gd name="connsiteY978" fmla="*/ 986790 h 1444942"/>
              <a:gd name="connsiteX979" fmla="*/ 10322242 w 11474767"/>
              <a:gd name="connsiteY979" fmla="*/ 1102043 h 1444942"/>
              <a:gd name="connsiteX980" fmla="*/ 10261283 w 11474767"/>
              <a:gd name="connsiteY980" fmla="*/ 1069658 h 1444942"/>
              <a:gd name="connsiteX981" fmla="*/ 10322242 w 11474767"/>
              <a:gd name="connsiteY981" fmla="*/ 986790 h 1444942"/>
              <a:gd name="connsiteX982" fmla="*/ 10257473 w 11474767"/>
              <a:gd name="connsiteY982" fmla="*/ 955358 h 1444942"/>
              <a:gd name="connsiteX983" fmla="*/ 10314623 w 11474767"/>
              <a:gd name="connsiteY983" fmla="*/ 977265 h 1444942"/>
              <a:gd name="connsiteX984" fmla="*/ 10318433 w 11474767"/>
              <a:gd name="connsiteY984" fmla="*/ 979170 h 1444942"/>
              <a:gd name="connsiteX985" fmla="*/ 10257473 w 11474767"/>
              <a:gd name="connsiteY985" fmla="*/ 1062038 h 1444942"/>
              <a:gd name="connsiteX986" fmla="*/ 10257473 w 11474767"/>
              <a:gd name="connsiteY986" fmla="*/ 955358 h 1444942"/>
              <a:gd name="connsiteX987" fmla="*/ 10257473 w 11474767"/>
              <a:gd name="connsiteY987" fmla="*/ 1082993 h 1444942"/>
              <a:gd name="connsiteX988" fmla="*/ 10322242 w 11474767"/>
              <a:gd name="connsiteY988" fmla="*/ 1117283 h 1444942"/>
              <a:gd name="connsiteX989" fmla="*/ 10322242 w 11474767"/>
              <a:gd name="connsiteY989" fmla="*/ 1187768 h 1444942"/>
              <a:gd name="connsiteX990" fmla="*/ 10257473 w 11474767"/>
              <a:gd name="connsiteY990" fmla="*/ 1184910 h 1444942"/>
              <a:gd name="connsiteX991" fmla="*/ 10257473 w 11474767"/>
              <a:gd name="connsiteY991" fmla="*/ 1082993 h 1444942"/>
              <a:gd name="connsiteX992" fmla="*/ 10185083 w 11474767"/>
              <a:gd name="connsiteY992" fmla="*/ 931545 h 1444942"/>
              <a:gd name="connsiteX993" fmla="*/ 10245090 w 11474767"/>
              <a:gd name="connsiteY993" fmla="*/ 951548 h 1444942"/>
              <a:gd name="connsiteX994" fmla="*/ 10185083 w 11474767"/>
              <a:gd name="connsiteY994" fmla="*/ 1029653 h 1444942"/>
              <a:gd name="connsiteX995" fmla="*/ 10185083 w 11474767"/>
              <a:gd name="connsiteY995" fmla="*/ 931545 h 1444942"/>
              <a:gd name="connsiteX996" fmla="*/ 10249852 w 11474767"/>
              <a:gd name="connsiteY996" fmla="*/ 957263 h 1444942"/>
              <a:gd name="connsiteX997" fmla="*/ 10249852 w 11474767"/>
              <a:gd name="connsiteY997" fmla="*/ 1063943 h 1444942"/>
              <a:gd name="connsiteX998" fmla="*/ 10189845 w 11474767"/>
              <a:gd name="connsiteY998" fmla="*/ 1035368 h 1444942"/>
              <a:gd name="connsiteX999" fmla="*/ 10249852 w 11474767"/>
              <a:gd name="connsiteY999" fmla="*/ 957263 h 1444942"/>
              <a:gd name="connsiteX1000" fmla="*/ 10185083 w 11474767"/>
              <a:gd name="connsiteY1000" fmla="*/ 1048703 h 1444942"/>
              <a:gd name="connsiteX1001" fmla="*/ 10249852 w 11474767"/>
              <a:gd name="connsiteY1001" fmla="*/ 1079183 h 1444942"/>
              <a:gd name="connsiteX1002" fmla="*/ 10249852 w 11474767"/>
              <a:gd name="connsiteY1002" fmla="*/ 1184910 h 1444942"/>
              <a:gd name="connsiteX1003" fmla="*/ 10185083 w 11474767"/>
              <a:gd name="connsiteY1003" fmla="*/ 1183005 h 1444942"/>
              <a:gd name="connsiteX1004" fmla="*/ 10185083 w 11474767"/>
              <a:gd name="connsiteY1004" fmla="*/ 1048703 h 1444942"/>
              <a:gd name="connsiteX1005" fmla="*/ 10112692 w 11474767"/>
              <a:gd name="connsiteY1005" fmla="*/ 909638 h 1444942"/>
              <a:gd name="connsiteX1006" fmla="*/ 10171748 w 11474767"/>
              <a:gd name="connsiteY1006" fmla="*/ 926783 h 1444942"/>
              <a:gd name="connsiteX1007" fmla="*/ 10112692 w 11474767"/>
              <a:gd name="connsiteY1007" fmla="*/ 999173 h 1444942"/>
              <a:gd name="connsiteX1008" fmla="*/ 10112692 w 11474767"/>
              <a:gd name="connsiteY1008" fmla="*/ 909638 h 1444942"/>
              <a:gd name="connsiteX1009" fmla="*/ 10177462 w 11474767"/>
              <a:gd name="connsiteY1009" fmla="*/ 932498 h 1444942"/>
              <a:gd name="connsiteX1010" fmla="*/ 10177462 w 11474767"/>
              <a:gd name="connsiteY1010" fmla="*/ 1030605 h 1444942"/>
              <a:gd name="connsiteX1011" fmla="*/ 10116502 w 11474767"/>
              <a:gd name="connsiteY1011" fmla="*/ 1005840 h 1444942"/>
              <a:gd name="connsiteX1012" fmla="*/ 10177462 w 11474767"/>
              <a:gd name="connsiteY1012" fmla="*/ 932498 h 1444942"/>
              <a:gd name="connsiteX1013" fmla="*/ 10112692 w 11474767"/>
              <a:gd name="connsiteY1013" fmla="*/ 1018223 h 1444942"/>
              <a:gd name="connsiteX1014" fmla="*/ 10177462 w 11474767"/>
              <a:gd name="connsiteY1014" fmla="*/ 1044893 h 1444942"/>
              <a:gd name="connsiteX1015" fmla="*/ 10177462 w 11474767"/>
              <a:gd name="connsiteY1015" fmla="*/ 1182053 h 1444942"/>
              <a:gd name="connsiteX1016" fmla="*/ 10112692 w 11474767"/>
              <a:gd name="connsiteY1016" fmla="*/ 1180148 h 1444942"/>
              <a:gd name="connsiteX1017" fmla="*/ 10112692 w 11474767"/>
              <a:gd name="connsiteY1017" fmla="*/ 1018223 h 1444942"/>
              <a:gd name="connsiteX1018" fmla="*/ 10040302 w 11474767"/>
              <a:gd name="connsiteY1018" fmla="*/ 891540 h 1444942"/>
              <a:gd name="connsiteX1019" fmla="*/ 10100310 w 11474767"/>
              <a:gd name="connsiteY1019" fmla="*/ 906780 h 1444942"/>
              <a:gd name="connsiteX1020" fmla="*/ 10040302 w 11474767"/>
              <a:gd name="connsiteY1020" fmla="*/ 975360 h 1444942"/>
              <a:gd name="connsiteX1021" fmla="*/ 10040302 w 11474767"/>
              <a:gd name="connsiteY1021" fmla="*/ 891540 h 1444942"/>
              <a:gd name="connsiteX1022" fmla="*/ 10105073 w 11474767"/>
              <a:gd name="connsiteY1022" fmla="*/ 912495 h 1444942"/>
              <a:gd name="connsiteX1023" fmla="*/ 10105073 w 11474767"/>
              <a:gd name="connsiteY1023" fmla="*/ 1002030 h 1444942"/>
              <a:gd name="connsiteX1024" fmla="*/ 10089833 w 11474767"/>
              <a:gd name="connsiteY1024" fmla="*/ 996315 h 1444942"/>
              <a:gd name="connsiteX1025" fmla="*/ 10045065 w 11474767"/>
              <a:gd name="connsiteY1025" fmla="*/ 981075 h 1444942"/>
              <a:gd name="connsiteX1026" fmla="*/ 10105073 w 11474767"/>
              <a:gd name="connsiteY1026" fmla="*/ 912495 h 1444942"/>
              <a:gd name="connsiteX1027" fmla="*/ 10040302 w 11474767"/>
              <a:gd name="connsiteY1027" fmla="*/ 993458 h 1444942"/>
              <a:gd name="connsiteX1028" fmla="*/ 10105073 w 11474767"/>
              <a:gd name="connsiteY1028" fmla="*/ 1016318 h 1444942"/>
              <a:gd name="connsiteX1029" fmla="*/ 10105073 w 11474767"/>
              <a:gd name="connsiteY1029" fmla="*/ 1180148 h 1444942"/>
              <a:gd name="connsiteX1030" fmla="*/ 10040302 w 11474767"/>
              <a:gd name="connsiteY1030" fmla="*/ 1178243 h 1444942"/>
              <a:gd name="connsiteX1031" fmla="*/ 10040302 w 11474767"/>
              <a:gd name="connsiteY1031" fmla="*/ 993458 h 1444942"/>
              <a:gd name="connsiteX1032" fmla="*/ 9967912 w 11474767"/>
              <a:gd name="connsiteY1032" fmla="*/ 876300 h 1444942"/>
              <a:gd name="connsiteX1033" fmla="*/ 10027920 w 11474767"/>
              <a:gd name="connsiteY1033" fmla="*/ 888683 h 1444942"/>
              <a:gd name="connsiteX1034" fmla="*/ 9967912 w 11474767"/>
              <a:gd name="connsiteY1034" fmla="*/ 951548 h 1444942"/>
              <a:gd name="connsiteX1035" fmla="*/ 9967912 w 11474767"/>
              <a:gd name="connsiteY1035" fmla="*/ 876300 h 1444942"/>
              <a:gd name="connsiteX1036" fmla="*/ 10032683 w 11474767"/>
              <a:gd name="connsiteY1036" fmla="*/ 894398 h 1444942"/>
              <a:gd name="connsiteX1037" fmla="*/ 10032683 w 11474767"/>
              <a:gd name="connsiteY1037" fmla="*/ 977265 h 1444942"/>
              <a:gd name="connsiteX1038" fmla="*/ 9970770 w 11474767"/>
              <a:gd name="connsiteY1038" fmla="*/ 959168 h 1444942"/>
              <a:gd name="connsiteX1039" fmla="*/ 10032683 w 11474767"/>
              <a:gd name="connsiteY1039" fmla="*/ 894398 h 1444942"/>
              <a:gd name="connsiteX1040" fmla="*/ 9967912 w 11474767"/>
              <a:gd name="connsiteY1040" fmla="*/ 971550 h 1444942"/>
              <a:gd name="connsiteX1041" fmla="*/ 10032683 w 11474767"/>
              <a:gd name="connsiteY1041" fmla="*/ 990600 h 1444942"/>
              <a:gd name="connsiteX1042" fmla="*/ 10032683 w 11474767"/>
              <a:gd name="connsiteY1042" fmla="*/ 1178243 h 1444942"/>
              <a:gd name="connsiteX1043" fmla="*/ 9967912 w 11474767"/>
              <a:gd name="connsiteY1043" fmla="*/ 1177290 h 1444942"/>
              <a:gd name="connsiteX1044" fmla="*/ 9967912 w 11474767"/>
              <a:gd name="connsiteY1044" fmla="*/ 971550 h 1444942"/>
              <a:gd name="connsiteX1045" fmla="*/ 9895523 w 11474767"/>
              <a:gd name="connsiteY1045" fmla="*/ 863918 h 1444942"/>
              <a:gd name="connsiteX1046" fmla="*/ 9954577 w 11474767"/>
              <a:gd name="connsiteY1046" fmla="*/ 873443 h 1444942"/>
              <a:gd name="connsiteX1047" fmla="*/ 9895523 w 11474767"/>
              <a:gd name="connsiteY1047" fmla="*/ 936308 h 1444942"/>
              <a:gd name="connsiteX1048" fmla="*/ 9895523 w 11474767"/>
              <a:gd name="connsiteY1048" fmla="*/ 863918 h 1444942"/>
              <a:gd name="connsiteX1049" fmla="*/ 9960292 w 11474767"/>
              <a:gd name="connsiteY1049" fmla="*/ 878205 h 1444942"/>
              <a:gd name="connsiteX1050" fmla="*/ 9960292 w 11474767"/>
              <a:gd name="connsiteY1050" fmla="*/ 956310 h 1444942"/>
              <a:gd name="connsiteX1051" fmla="*/ 9900285 w 11474767"/>
              <a:gd name="connsiteY1051" fmla="*/ 942975 h 1444942"/>
              <a:gd name="connsiteX1052" fmla="*/ 9960292 w 11474767"/>
              <a:gd name="connsiteY1052" fmla="*/ 878205 h 1444942"/>
              <a:gd name="connsiteX1053" fmla="*/ 9895523 w 11474767"/>
              <a:gd name="connsiteY1053" fmla="*/ 955358 h 1444942"/>
              <a:gd name="connsiteX1054" fmla="*/ 9960292 w 11474767"/>
              <a:gd name="connsiteY1054" fmla="*/ 970598 h 1444942"/>
              <a:gd name="connsiteX1055" fmla="*/ 9960292 w 11474767"/>
              <a:gd name="connsiteY1055" fmla="*/ 1177290 h 1444942"/>
              <a:gd name="connsiteX1056" fmla="*/ 9895523 w 11474767"/>
              <a:gd name="connsiteY1056" fmla="*/ 1176338 h 1444942"/>
              <a:gd name="connsiteX1057" fmla="*/ 9895523 w 11474767"/>
              <a:gd name="connsiteY1057" fmla="*/ 955358 h 1444942"/>
              <a:gd name="connsiteX1058" fmla="*/ 9823133 w 11474767"/>
              <a:gd name="connsiteY1058" fmla="*/ 855345 h 1444942"/>
              <a:gd name="connsiteX1059" fmla="*/ 9885045 w 11474767"/>
              <a:gd name="connsiteY1059" fmla="*/ 862965 h 1444942"/>
              <a:gd name="connsiteX1060" fmla="*/ 9823133 w 11474767"/>
              <a:gd name="connsiteY1060" fmla="*/ 926783 h 1444942"/>
              <a:gd name="connsiteX1061" fmla="*/ 9823133 w 11474767"/>
              <a:gd name="connsiteY1061" fmla="*/ 855345 h 1444942"/>
              <a:gd name="connsiteX1062" fmla="*/ 9887902 w 11474767"/>
              <a:gd name="connsiteY1062" fmla="*/ 870585 h 1444942"/>
              <a:gd name="connsiteX1063" fmla="*/ 9887902 w 11474767"/>
              <a:gd name="connsiteY1063" fmla="*/ 940118 h 1444942"/>
              <a:gd name="connsiteX1064" fmla="*/ 9829800 w 11474767"/>
              <a:gd name="connsiteY1064" fmla="*/ 930593 h 1444942"/>
              <a:gd name="connsiteX1065" fmla="*/ 9887902 w 11474767"/>
              <a:gd name="connsiteY1065" fmla="*/ 870585 h 1444942"/>
              <a:gd name="connsiteX1066" fmla="*/ 9823133 w 11474767"/>
              <a:gd name="connsiteY1066" fmla="*/ 942975 h 1444942"/>
              <a:gd name="connsiteX1067" fmla="*/ 9887902 w 11474767"/>
              <a:gd name="connsiteY1067" fmla="*/ 953453 h 1444942"/>
              <a:gd name="connsiteX1068" fmla="*/ 9887902 w 11474767"/>
              <a:gd name="connsiteY1068" fmla="*/ 1176338 h 1444942"/>
              <a:gd name="connsiteX1069" fmla="*/ 9823133 w 11474767"/>
              <a:gd name="connsiteY1069" fmla="*/ 1175385 h 1444942"/>
              <a:gd name="connsiteX1070" fmla="*/ 9823133 w 11474767"/>
              <a:gd name="connsiteY1070" fmla="*/ 942975 h 1444942"/>
              <a:gd name="connsiteX1071" fmla="*/ 9750743 w 11474767"/>
              <a:gd name="connsiteY1071" fmla="*/ 849630 h 1444942"/>
              <a:gd name="connsiteX1072" fmla="*/ 9808845 w 11474767"/>
              <a:gd name="connsiteY1072" fmla="*/ 853440 h 1444942"/>
              <a:gd name="connsiteX1073" fmla="*/ 9750743 w 11474767"/>
              <a:gd name="connsiteY1073" fmla="*/ 918210 h 1444942"/>
              <a:gd name="connsiteX1074" fmla="*/ 9750743 w 11474767"/>
              <a:gd name="connsiteY1074" fmla="*/ 849630 h 1444942"/>
              <a:gd name="connsiteX1075" fmla="*/ 9815512 w 11474767"/>
              <a:gd name="connsiteY1075" fmla="*/ 858203 h 1444942"/>
              <a:gd name="connsiteX1076" fmla="*/ 9815512 w 11474767"/>
              <a:gd name="connsiteY1076" fmla="*/ 928688 h 1444942"/>
              <a:gd name="connsiteX1077" fmla="*/ 9757410 w 11474767"/>
              <a:gd name="connsiteY1077" fmla="*/ 922973 h 1444942"/>
              <a:gd name="connsiteX1078" fmla="*/ 9815512 w 11474767"/>
              <a:gd name="connsiteY1078" fmla="*/ 858203 h 1444942"/>
              <a:gd name="connsiteX1079" fmla="*/ 9750743 w 11474767"/>
              <a:gd name="connsiteY1079" fmla="*/ 935355 h 1444942"/>
              <a:gd name="connsiteX1080" fmla="*/ 9815512 w 11474767"/>
              <a:gd name="connsiteY1080" fmla="*/ 942023 h 1444942"/>
              <a:gd name="connsiteX1081" fmla="*/ 9815512 w 11474767"/>
              <a:gd name="connsiteY1081" fmla="*/ 1175385 h 1444942"/>
              <a:gd name="connsiteX1082" fmla="*/ 9750743 w 11474767"/>
              <a:gd name="connsiteY1082" fmla="*/ 1175385 h 1444942"/>
              <a:gd name="connsiteX1083" fmla="*/ 9750743 w 11474767"/>
              <a:gd name="connsiteY1083" fmla="*/ 935355 h 1444942"/>
              <a:gd name="connsiteX1084" fmla="*/ 9678352 w 11474767"/>
              <a:gd name="connsiteY1084" fmla="*/ 847725 h 1444942"/>
              <a:gd name="connsiteX1085" fmla="*/ 9736455 w 11474767"/>
              <a:gd name="connsiteY1085" fmla="*/ 849630 h 1444942"/>
              <a:gd name="connsiteX1086" fmla="*/ 9678352 w 11474767"/>
              <a:gd name="connsiteY1086" fmla="*/ 916305 h 1444942"/>
              <a:gd name="connsiteX1087" fmla="*/ 9678352 w 11474767"/>
              <a:gd name="connsiteY1087" fmla="*/ 847725 h 1444942"/>
              <a:gd name="connsiteX1088" fmla="*/ 9742170 w 11474767"/>
              <a:gd name="connsiteY1088" fmla="*/ 853440 h 1444942"/>
              <a:gd name="connsiteX1089" fmla="*/ 9742170 w 11474767"/>
              <a:gd name="connsiteY1089" fmla="*/ 922020 h 1444942"/>
              <a:gd name="connsiteX1090" fmla="*/ 9684068 w 11474767"/>
              <a:gd name="connsiteY1090" fmla="*/ 920115 h 1444942"/>
              <a:gd name="connsiteX1091" fmla="*/ 9742170 w 11474767"/>
              <a:gd name="connsiteY1091" fmla="*/ 853440 h 1444942"/>
              <a:gd name="connsiteX1092" fmla="*/ 9678352 w 11474767"/>
              <a:gd name="connsiteY1092" fmla="*/ 1175385 h 1444942"/>
              <a:gd name="connsiteX1093" fmla="*/ 9678352 w 11474767"/>
              <a:gd name="connsiteY1093" fmla="*/ 932498 h 1444942"/>
              <a:gd name="connsiteX1094" fmla="*/ 9743123 w 11474767"/>
              <a:gd name="connsiteY1094" fmla="*/ 934403 h 1444942"/>
              <a:gd name="connsiteX1095" fmla="*/ 9743123 w 11474767"/>
              <a:gd name="connsiteY1095" fmla="*/ 1174433 h 1444942"/>
              <a:gd name="connsiteX1096" fmla="*/ 9678352 w 11474767"/>
              <a:gd name="connsiteY1096" fmla="*/ 1175385 h 1444942"/>
              <a:gd name="connsiteX1097" fmla="*/ 9678352 w 11474767"/>
              <a:gd name="connsiteY1097" fmla="*/ 1175385 h 1444942"/>
              <a:gd name="connsiteX1098" fmla="*/ 9669780 w 11474767"/>
              <a:gd name="connsiteY1098" fmla="*/ 847725 h 1444942"/>
              <a:gd name="connsiteX1099" fmla="*/ 9669780 w 11474767"/>
              <a:gd name="connsiteY1099" fmla="*/ 915353 h 1444942"/>
              <a:gd name="connsiteX1100" fmla="*/ 9611677 w 11474767"/>
              <a:gd name="connsiteY1100" fmla="*/ 848678 h 1444942"/>
              <a:gd name="connsiteX1101" fmla="*/ 9669780 w 11474767"/>
              <a:gd name="connsiteY1101" fmla="*/ 847725 h 1444942"/>
              <a:gd name="connsiteX1102" fmla="*/ 9605010 w 11474767"/>
              <a:gd name="connsiteY1102" fmla="*/ 853440 h 1444942"/>
              <a:gd name="connsiteX1103" fmla="*/ 9663112 w 11474767"/>
              <a:gd name="connsiteY1103" fmla="*/ 919163 h 1444942"/>
              <a:gd name="connsiteX1104" fmla="*/ 9605010 w 11474767"/>
              <a:gd name="connsiteY1104" fmla="*/ 921068 h 1444942"/>
              <a:gd name="connsiteX1105" fmla="*/ 9605010 w 11474767"/>
              <a:gd name="connsiteY1105" fmla="*/ 853440 h 1444942"/>
              <a:gd name="connsiteX1106" fmla="*/ 9605010 w 11474767"/>
              <a:gd name="connsiteY1106" fmla="*/ 934403 h 1444942"/>
              <a:gd name="connsiteX1107" fmla="*/ 9669780 w 11474767"/>
              <a:gd name="connsiteY1107" fmla="*/ 932498 h 1444942"/>
              <a:gd name="connsiteX1108" fmla="*/ 9669780 w 11474767"/>
              <a:gd name="connsiteY1108" fmla="*/ 1175385 h 1444942"/>
              <a:gd name="connsiteX1109" fmla="*/ 9669780 w 11474767"/>
              <a:gd name="connsiteY1109" fmla="*/ 1175385 h 1444942"/>
              <a:gd name="connsiteX1110" fmla="*/ 9605010 w 11474767"/>
              <a:gd name="connsiteY1110" fmla="*/ 1175385 h 1444942"/>
              <a:gd name="connsiteX1111" fmla="*/ 9605010 w 11474767"/>
              <a:gd name="connsiteY1111" fmla="*/ 934403 h 1444942"/>
              <a:gd name="connsiteX1112" fmla="*/ 9597390 w 11474767"/>
              <a:gd name="connsiteY1112" fmla="*/ 849630 h 1444942"/>
              <a:gd name="connsiteX1113" fmla="*/ 9597390 w 11474767"/>
              <a:gd name="connsiteY1113" fmla="*/ 918210 h 1444942"/>
              <a:gd name="connsiteX1114" fmla="*/ 9539288 w 11474767"/>
              <a:gd name="connsiteY1114" fmla="*/ 853440 h 1444942"/>
              <a:gd name="connsiteX1115" fmla="*/ 9597390 w 11474767"/>
              <a:gd name="connsiteY1115" fmla="*/ 849630 h 1444942"/>
              <a:gd name="connsiteX1116" fmla="*/ 9532620 w 11474767"/>
              <a:gd name="connsiteY1116" fmla="*/ 858203 h 1444942"/>
              <a:gd name="connsiteX1117" fmla="*/ 9590723 w 11474767"/>
              <a:gd name="connsiteY1117" fmla="*/ 922973 h 1444942"/>
              <a:gd name="connsiteX1118" fmla="*/ 9532620 w 11474767"/>
              <a:gd name="connsiteY1118" fmla="*/ 928688 h 1444942"/>
              <a:gd name="connsiteX1119" fmla="*/ 9532620 w 11474767"/>
              <a:gd name="connsiteY1119" fmla="*/ 858203 h 1444942"/>
              <a:gd name="connsiteX1120" fmla="*/ 9532620 w 11474767"/>
              <a:gd name="connsiteY1120" fmla="*/ 942023 h 1444942"/>
              <a:gd name="connsiteX1121" fmla="*/ 9597390 w 11474767"/>
              <a:gd name="connsiteY1121" fmla="*/ 935355 h 1444942"/>
              <a:gd name="connsiteX1122" fmla="*/ 9597390 w 11474767"/>
              <a:gd name="connsiteY1122" fmla="*/ 1175385 h 1444942"/>
              <a:gd name="connsiteX1123" fmla="*/ 9532620 w 11474767"/>
              <a:gd name="connsiteY1123" fmla="*/ 1175385 h 1444942"/>
              <a:gd name="connsiteX1124" fmla="*/ 9532620 w 11474767"/>
              <a:gd name="connsiteY1124" fmla="*/ 942023 h 1444942"/>
              <a:gd name="connsiteX1125" fmla="*/ 9525000 w 11474767"/>
              <a:gd name="connsiteY1125" fmla="*/ 855345 h 1444942"/>
              <a:gd name="connsiteX1126" fmla="*/ 9525000 w 11474767"/>
              <a:gd name="connsiteY1126" fmla="*/ 926783 h 1444942"/>
              <a:gd name="connsiteX1127" fmla="*/ 9463088 w 11474767"/>
              <a:gd name="connsiteY1127" fmla="*/ 862965 h 1444942"/>
              <a:gd name="connsiteX1128" fmla="*/ 9525000 w 11474767"/>
              <a:gd name="connsiteY1128" fmla="*/ 855345 h 1444942"/>
              <a:gd name="connsiteX1129" fmla="*/ 9460230 w 11474767"/>
              <a:gd name="connsiteY1129" fmla="*/ 870585 h 1444942"/>
              <a:gd name="connsiteX1130" fmla="*/ 9518332 w 11474767"/>
              <a:gd name="connsiteY1130" fmla="*/ 930593 h 1444942"/>
              <a:gd name="connsiteX1131" fmla="*/ 9460230 w 11474767"/>
              <a:gd name="connsiteY1131" fmla="*/ 940118 h 1444942"/>
              <a:gd name="connsiteX1132" fmla="*/ 9460230 w 11474767"/>
              <a:gd name="connsiteY1132" fmla="*/ 870585 h 1444942"/>
              <a:gd name="connsiteX1133" fmla="*/ 9460230 w 11474767"/>
              <a:gd name="connsiteY1133" fmla="*/ 953453 h 1444942"/>
              <a:gd name="connsiteX1134" fmla="*/ 9525000 w 11474767"/>
              <a:gd name="connsiteY1134" fmla="*/ 942975 h 1444942"/>
              <a:gd name="connsiteX1135" fmla="*/ 9525000 w 11474767"/>
              <a:gd name="connsiteY1135" fmla="*/ 1175385 h 1444942"/>
              <a:gd name="connsiteX1136" fmla="*/ 9460230 w 11474767"/>
              <a:gd name="connsiteY1136" fmla="*/ 1176338 h 1444942"/>
              <a:gd name="connsiteX1137" fmla="*/ 9460230 w 11474767"/>
              <a:gd name="connsiteY1137" fmla="*/ 953453 h 1444942"/>
              <a:gd name="connsiteX1138" fmla="*/ 9452610 w 11474767"/>
              <a:gd name="connsiteY1138" fmla="*/ 863918 h 1444942"/>
              <a:gd name="connsiteX1139" fmla="*/ 9452610 w 11474767"/>
              <a:gd name="connsiteY1139" fmla="*/ 936308 h 1444942"/>
              <a:gd name="connsiteX1140" fmla="*/ 9393555 w 11474767"/>
              <a:gd name="connsiteY1140" fmla="*/ 873443 h 1444942"/>
              <a:gd name="connsiteX1141" fmla="*/ 9452610 w 11474767"/>
              <a:gd name="connsiteY1141" fmla="*/ 863918 h 1444942"/>
              <a:gd name="connsiteX1142" fmla="*/ 9387840 w 11474767"/>
              <a:gd name="connsiteY1142" fmla="*/ 878205 h 1444942"/>
              <a:gd name="connsiteX1143" fmla="*/ 9448800 w 11474767"/>
              <a:gd name="connsiteY1143" fmla="*/ 942975 h 1444942"/>
              <a:gd name="connsiteX1144" fmla="*/ 9388793 w 11474767"/>
              <a:gd name="connsiteY1144" fmla="*/ 956310 h 1444942"/>
              <a:gd name="connsiteX1145" fmla="*/ 9388793 w 11474767"/>
              <a:gd name="connsiteY1145" fmla="*/ 878205 h 1444942"/>
              <a:gd name="connsiteX1146" fmla="*/ 9387840 w 11474767"/>
              <a:gd name="connsiteY1146" fmla="*/ 969645 h 1444942"/>
              <a:gd name="connsiteX1147" fmla="*/ 9452610 w 11474767"/>
              <a:gd name="connsiteY1147" fmla="*/ 954405 h 1444942"/>
              <a:gd name="connsiteX1148" fmla="*/ 9452610 w 11474767"/>
              <a:gd name="connsiteY1148" fmla="*/ 1175385 h 1444942"/>
              <a:gd name="connsiteX1149" fmla="*/ 9387840 w 11474767"/>
              <a:gd name="connsiteY1149" fmla="*/ 1176338 h 1444942"/>
              <a:gd name="connsiteX1150" fmla="*/ 9387840 w 11474767"/>
              <a:gd name="connsiteY1150" fmla="*/ 969645 h 1444942"/>
              <a:gd name="connsiteX1151" fmla="*/ 9380220 w 11474767"/>
              <a:gd name="connsiteY1151" fmla="*/ 876300 h 1444942"/>
              <a:gd name="connsiteX1152" fmla="*/ 9380220 w 11474767"/>
              <a:gd name="connsiteY1152" fmla="*/ 951548 h 1444942"/>
              <a:gd name="connsiteX1153" fmla="*/ 9320212 w 11474767"/>
              <a:gd name="connsiteY1153" fmla="*/ 888683 h 1444942"/>
              <a:gd name="connsiteX1154" fmla="*/ 9380220 w 11474767"/>
              <a:gd name="connsiteY1154" fmla="*/ 876300 h 1444942"/>
              <a:gd name="connsiteX1155" fmla="*/ 9315450 w 11474767"/>
              <a:gd name="connsiteY1155" fmla="*/ 894398 h 1444942"/>
              <a:gd name="connsiteX1156" fmla="*/ 9377362 w 11474767"/>
              <a:gd name="connsiteY1156" fmla="*/ 959168 h 1444942"/>
              <a:gd name="connsiteX1157" fmla="*/ 9315450 w 11474767"/>
              <a:gd name="connsiteY1157" fmla="*/ 977265 h 1444942"/>
              <a:gd name="connsiteX1158" fmla="*/ 9315450 w 11474767"/>
              <a:gd name="connsiteY1158" fmla="*/ 894398 h 1444942"/>
              <a:gd name="connsiteX1159" fmla="*/ 9315450 w 11474767"/>
              <a:gd name="connsiteY1159" fmla="*/ 990600 h 1444942"/>
              <a:gd name="connsiteX1160" fmla="*/ 9380220 w 11474767"/>
              <a:gd name="connsiteY1160" fmla="*/ 971550 h 1444942"/>
              <a:gd name="connsiteX1161" fmla="*/ 9380220 w 11474767"/>
              <a:gd name="connsiteY1161" fmla="*/ 1177290 h 1444942"/>
              <a:gd name="connsiteX1162" fmla="*/ 9315450 w 11474767"/>
              <a:gd name="connsiteY1162" fmla="*/ 1178243 h 1444942"/>
              <a:gd name="connsiteX1163" fmla="*/ 9315450 w 11474767"/>
              <a:gd name="connsiteY1163" fmla="*/ 990600 h 1444942"/>
              <a:gd name="connsiteX1164" fmla="*/ 9307830 w 11474767"/>
              <a:gd name="connsiteY1164" fmla="*/ 891540 h 1444942"/>
              <a:gd name="connsiteX1165" fmla="*/ 9307830 w 11474767"/>
              <a:gd name="connsiteY1165" fmla="*/ 974408 h 1444942"/>
              <a:gd name="connsiteX1166" fmla="*/ 9247823 w 11474767"/>
              <a:gd name="connsiteY1166" fmla="*/ 905828 h 1444942"/>
              <a:gd name="connsiteX1167" fmla="*/ 9307830 w 11474767"/>
              <a:gd name="connsiteY1167" fmla="*/ 891540 h 1444942"/>
              <a:gd name="connsiteX1168" fmla="*/ 9243060 w 11474767"/>
              <a:gd name="connsiteY1168" fmla="*/ 912495 h 1444942"/>
              <a:gd name="connsiteX1169" fmla="*/ 9303068 w 11474767"/>
              <a:gd name="connsiteY1169" fmla="*/ 981075 h 1444942"/>
              <a:gd name="connsiteX1170" fmla="*/ 9258300 w 11474767"/>
              <a:gd name="connsiteY1170" fmla="*/ 996315 h 1444942"/>
              <a:gd name="connsiteX1171" fmla="*/ 9243060 w 11474767"/>
              <a:gd name="connsiteY1171" fmla="*/ 1002030 h 1444942"/>
              <a:gd name="connsiteX1172" fmla="*/ 9243060 w 11474767"/>
              <a:gd name="connsiteY1172" fmla="*/ 912495 h 1444942"/>
              <a:gd name="connsiteX1173" fmla="*/ 9243060 w 11474767"/>
              <a:gd name="connsiteY1173" fmla="*/ 1015365 h 1444942"/>
              <a:gd name="connsiteX1174" fmla="*/ 9307830 w 11474767"/>
              <a:gd name="connsiteY1174" fmla="*/ 992505 h 1444942"/>
              <a:gd name="connsiteX1175" fmla="*/ 9307830 w 11474767"/>
              <a:gd name="connsiteY1175" fmla="*/ 1178243 h 1444942"/>
              <a:gd name="connsiteX1176" fmla="*/ 9243060 w 11474767"/>
              <a:gd name="connsiteY1176" fmla="*/ 1180148 h 1444942"/>
              <a:gd name="connsiteX1177" fmla="*/ 9243060 w 11474767"/>
              <a:gd name="connsiteY1177" fmla="*/ 1015365 h 1444942"/>
              <a:gd name="connsiteX1178" fmla="*/ 9235440 w 11474767"/>
              <a:gd name="connsiteY1178" fmla="*/ 909638 h 1444942"/>
              <a:gd name="connsiteX1179" fmla="*/ 9235440 w 11474767"/>
              <a:gd name="connsiteY1179" fmla="*/ 999173 h 1444942"/>
              <a:gd name="connsiteX1180" fmla="*/ 9176385 w 11474767"/>
              <a:gd name="connsiteY1180" fmla="*/ 926783 h 1444942"/>
              <a:gd name="connsiteX1181" fmla="*/ 9235440 w 11474767"/>
              <a:gd name="connsiteY1181" fmla="*/ 909638 h 1444942"/>
              <a:gd name="connsiteX1182" fmla="*/ 9170670 w 11474767"/>
              <a:gd name="connsiteY1182" fmla="*/ 932498 h 1444942"/>
              <a:gd name="connsiteX1183" fmla="*/ 9231630 w 11474767"/>
              <a:gd name="connsiteY1183" fmla="*/ 1005840 h 1444942"/>
              <a:gd name="connsiteX1184" fmla="*/ 9170670 w 11474767"/>
              <a:gd name="connsiteY1184" fmla="*/ 1030605 h 1444942"/>
              <a:gd name="connsiteX1185" fmla="*/ 9170670 w 11474767"/>
              <a:gd name="connsiteY1185" fmla="*/ 932498 h 1444942"/>
              <a:gd name="connsiteX1186" fmla="*/ 9170670 w 11474767"/>
              <a:gd name="connsiteY1186" fmla="*/ 1044893 h 1444942"/>
              <a:gd name="connsiteX1187" fmla="*/ 9235440 w 11474767"/>
              <a:gd name="connsiteY1187" fmla="*/ 1018223 h 1444942"/>
              <a:gd name="connsiteX1188" fmla="*/ 9235440 w 11474767"/>
              <a:gd name="connsiteY1188" fmla="*/ 1180148 h 1444942"/>
              <a:gd name="connsiteX1189" fmla="*/ 9170670 w 11474767"/>
              <a:gd name="connsiteY1189" fmla="*/ 1182053 h 1444942"/>
              <a:gd name="connsiteX1190" fmla="*/ 9170670 w 11474767"/>
              <a:gd name="connsiteY1190" fmla="*/ 1044893 h 1444942"/>
              <a:gd name="connsiteX1191" fmla="*/ 9163050 w 11474767"/>
              <a:gd name="connsiteY1191" fmla="*/ 931545 h 1444942"/>
              <a:gd name="connsiteX1192" fmla="*/ 9163050 w 11474767"/>
              <a:gd name="connsiteY1192" fmla="*/ 1028700 h 1444942"/>
              <a:gd name="connsiteX1193" fmla="*/ 9103043 w 11474767"/>
              <a:gd name="connsiteY1193" fmla="*/ 950595 h 1444942"/>
              <a:gd name="connsiteX1194" fmla="*/ 9163050 w 11474767"/>
              <a:gd name="connsiteY1194" fmla="*/ 931545 h 1444942"/>
              <a:gd name="connsiteX1195" fmla="*/ 9098280 w 11474767"/>
              <a:gd name="connsiteY1195" fmla="*/ 957263 h 1444942"/>
              <a:gd name="connsiteX1196" fmla="*/ 9158288 w 11474767"/>
              <a:gd name="connsiteY1196" fmla="*/ 1035368 h 1444942"/>
              <a:gd name="connsiteX1197" fmla="*/ 9098280 w 11474767"/>
              <a:gd name="connsiteY1197" fmla="*/ 1063943 h 1444942"/>
              <a:gd name="connsiteX1198" fmla="*/ 9098280 w 11474767"/>
              <a:gd name="connsiteY1198" fmla="*/ 957263 h 1444942"/>
              <a:gd name="connsiteX1199" fmla="*/ 9098280 w 11474767"/>
              <a:gd name="connsiteY1199" fmla="*/ 1078230 h 1444942"/>
              <a:gd name="connsiteX1200" fmla="*/ 9163050 w 11474767"/>
              <a:gd name="connsiteY1200" fmla="*/ 1047750 h 1444942"/>
              <a:gd name="connsiteX1201" fmla="*/ 9163050 w 11474767"/>
              <a:gd name="connsiteY1201" fmla="*/ 1181100 h 1444942"/>
              <a:gd name="connsiteX1202" fmla="*/ 9098280 w 11474767"/>
              <a:gd name="connsiteY1202" fmla="*/ 1183005 h 1444942"/>
              <a:gd name="connsiteX1203" fmla="*/ 9098280 w 11474767"/>
              <a:gd name="connsiteY1203" fmla="*/ 1078230 h 1444942"/>
              <a:gd name="connsiteX1204" fmla="*/ 9034462 w 11474767"/>
              <a:gd name="connsiteY1204" fmla="*/ 977265 h 1444942"/>
              <a:gd name="connsiteX1205" fmla="*/ 9090660 w 11474767"/>
              <a:gd name="connsiteY1205" fmla="*/ 955358 h 1444942"/>
              <a:gd name="connsiteX1206" fmla="*/ 9090660 w 11474767"/>
              <a:gd name="connsiteY1206" fmla="*/ 1061085 h 1444942"/>
              <a:gd name="connsiteX1207" fmla="*/ 9029700 w 11474767"/>
              <a:gd name="connsiteY1207" fmla="*/ 978218 h 1444942"/>
              <a:gd name="connsiteX1208" fmla="*/ 9034462 w 11474767"/>
              <a:gd name="connsiteY1208" fmla="*/ 977265 h 1444942"/>
              <a:gd name="connsiteX1209" fmla="*/ 9025890 w 11474767"/>
              <a:gd name="connsiteY1209" fmla="*/ 986790 h 1444942"/>
              <a:gd name="connsiteX1210" fmla="*/ 9086850 w 11474767"/>
              <a:gd name="connsiteY1210" fmla="*/ 1069658 h 1444942"/>
              <a:gd name="connsiteX1211" fmla="*/ 9025890 w 11474767"/>
              <a:gd name="connsiteY1211" fmla="*/ 1102043 h 1444942"/>
              <a:gd name="connsiteX1212" fmla="*/ 9025890 w 11474767"/>
              <a:gd name="connsiteY1212" fmla="*/ 986790 h 1444942"/>
              <a:gd name="connsiteX1213" fmla="*/ 9025890 w 11474767"/>
              <a:gd name="connsiteY1213" fmla="*/ 1116330 h 1444942"/>
              <a:gd name="connsiteX1214" fmla="*/ 9090660 w 11474767"/>
              <a:gd name="connsiteY1214" fmla="*/ 1082040 h 1444942"/>
              <a:gd name="connsiteX1215" fmla="*/ 9090660 w 11474767"/>
              <a:gd name="connsiteY1215" fmla="*/ 1183958 h 1444942"/>
              <a:gd name="connsiteX1216" fmla="*/ 9025890 w 11474767"/>
              <a:gd name="connsiteY1216" fmla="*/ 1186815 h 1444942"/>
              <a:gd name="connsiteX1217" fmla="*/ 9025890 w 11474767"/>
              <a:gd name="connsiteY1217" fmla="*/ 1116330 h 1444942"/>
              <a:gd name="connsiteX1218" fmla="*/ 9018270 w 11474767"/>
              <a:gd name="connsiteY1218" fmla="*/ 983933 h 1444942"/>
              <a:gd name="connsiteX1219" fmla="*/ 9018270 w 11474767"/>
              <a:gd name="connsiteY1219" fmla="*/ 1099185 h 1444942"/>
              <a:gd name="connsiteX1220" fmla="*/ 8957310 w 11474767"/>
              <a:gd name="connsiteY1220" fmla="*/ 1009650 h 1444942"/>
              <a:gd name="connsiteX1221" fmla="*/ 9018270 w 11474767"/>
              <a:gd name="connsiteY1221" fmla="*/ 983933 h 1444942"/>
              <a:gd name="connsiteX1222" fmla="*/ 8953500 w 11474767"/>
              <a:gd name="connsiteY1222" fmla="*/ 1018223 h 1444942"/>
              <a:gd name="connsiteX1223" fmla="*/ 9015412 w 11474767"/>
              <a:gd name="connsiteY1223" fmla="*/ 1107758 h 1444942"/>
              <a:gd name="connsiteX1224" fmla="*/ 8953500 w 11474767"/>
              <a:gd name="connsiteY1224" fmla="*/ 1143953 h 1444942"/>
              <a:gd name="connsiteX1225" fmla="*/ 8953500 w 11474767"/>
              <a:gd name="connsiteY1225" fmla="*/ 1018223 h 1444942"/>
              <a:gd name="connsiteX1226" fmla="*/ 8953500 w 11474767"/>
              <a:gd name="connsiteY1226" fmla="*/ 1159193 h 1444942"/>
              <a:gd name="connsiteX1227" fmla="*/ 9018270 w 11474767"/>
              <a:gd name="connsiteY1227" fmla="*/ 1121093 h 1444942"/>
              <a:gd name="connsiteX1228" fmla="*/ 9018270 w 11474767"/>
              <a:gd name="connsiteY1228" fmla="*/ 1187768 h 1444942"/>
              <a:gd name="connsiteX1229" fmla="*/ 8953500 w 11474767"/>
              <a:gd name="connsiteY1229" fmla="*/ 1190625 h 1444942"/>
              <a:gd name="connsiteX1230" fmla="*/ 8953500 w 11474767"/>
              <a:gd name="connsiteY1230" fmla="*/ 1159193 h 1444942"/>
              <a:gd name="connsiteX1231" fmla="*/ 8945880 w 11474767"/>
              <a:gd name="connsiteY1231" fmla="*/ 1014413 h 1444942"/>
              <a:gd name="connsiteX1232" fmla="*/ 8945880 w 11474767"/>
              <a:gd name="connsiteY1232" fmla="*/ 1140143 h 1444942"/>
              <a:gd name="connsiteX1233" fmla="*/ 8883968 w 11474767"/>
              <a:gd name="connsiteY1233" fmla="*/ 1043940 h 1444942"/>
              <a:gd name="connsiteX1234" fmla="*/ 8945880 w 11474767"/>
              <a:gd name="connsiteY1234" fmla="*/ 1014413 h 1444942"/>
              <a:gd name="connsiteX1235" fmla="*/ 8881110 w 11474767"/>
              <a:gd name="connsiteY1235" fmla="*/ 1053465 h 1444942"/>
              <a:gd name="connsiteX1236" fmla="*/ 8943023 w 11474767"/>
              <a:gd name="connsiteY1236" fmla="*/ 1150620 h 1444942"/>
              <a:gd name="connsiteX1237" fmla="*/ 8921115 w 11474767"/>
              <a:gd name="connsiteY1237" fmla="*/ 1164908 h 1444942"/>
              <a:gd name="connsiteX1238" fmla="*/ 8881110 w 11474767"/>
              <a:gd name="connsiteY1238" fmla="*/ 1190625 h 1444942"/>
              <a:gd name="connsiteX1239" fmla="*/ 8881110 w 11474767"/>
              <a:gd name="connsiteY1239" fmla="*/ 1053465 h 1444942"/>
              <a:gd name="connsiteX1240" fmla="*/ 8945880 w 11474767"/>
              <a:gd name="connsiteY1240" fmla="*/ 1163955 h 1444942"/>
              <a:gd name="connsiteX1241" fmla="*/ 8945880 w 11474767"/>
              <a:gd name="connsiteY1241" fmla="*/ 1190625 h 1444942"/>
              <a:gd name="connsiteX1242" fmla="*/ 8901112 w 11474767"/>
              <a:gd name="connsiteY1242" fmla="*/ 1192530 h 1444942"/>
              <a:gd name="connsiteX1243" fmla="*/ 8927782 w 11474767"/>
              <a:gd name="connsiteY1243" fmla="*/ 1175385 h 1444942"/>
              <a:gd name="connsiteX1244" fmla="*/ 8945880 w 11474767"/>
              <a:gd name="connsiteY1244" fmla="*/ 1163955 h 1444942"/>
              <a:gd name="connsiteX1245" fmla="*/ 8873490 w 11474767"/>
              <a:gd name="connsiteY1245" fmla="*/ 1049655 h 1444942"/>
              <a:gd name="connsiteX1246" fmla="*/ 8873490 w 11474767"/>
              <a:gd name="connsiteY1246" fmla="*/ 1188720 h 1444942"/>
              <a:gd name="connsiteX1247" fmla="*/ 8811577 w 11474767"/>
              <a:gd name="connsiteY1247" fmla="*/ 1082993 h 1444942"/>
              <a:gd name="connsiteX1248" fmla="*/ 8873490 w 11474767"/>
              <a:gd name="connsiteY1248" fmla="*/ 1049655 h 1444942"/>
              <a:gd name="connsiteX1249" fmla="*/ 8808720 w 11474767"/>
              <a:gd name="connsiteY1249" fmla="*/ 1093470 h 1444942"/>
              <a:gd name="connsiteX1250" fmla="*/ 8868727 w 11474767"/>
              <a:gd name="connsiteY1250" fmla="*/ 1195388 h 1444942"/>
              <a:gd name="connsiteX1251" fmla="*/ 8808720 w 11474767"/>
              <a:gd name="connsiteY1251" fmla="*/ 1199198 h 1444942"/>
              <a:gd name="connsiteX1252" fmla="*/ 8808720 w 11474767"/>
              <a:gd name="connsiteY1252" fmla="*/ 1093470 h 1444942"/>
              <a:gd name="connsiteX1253" fmla="*/ 8736330 w 11474767"/>
              <a:gd name="connsiteY1253" fmla="*/ 1132523 h 1444942"/>
              <a:gd name="connsiteX1254" fmla="*/ 8774430 w 11474767"/>
              <a:gd name="connsiteY1254" fmla="*/ 1201103 h 1444942"/>
              <a:gd name="connsiteX1255" fmla="*/ 8736330 w 11474767"/>
              <a:gd name="connsiteY1255" fmla="*/ 1203960 h 1444942"/>
              <a:gd name="connsiteX1256" fmla="*/ 8736330 w 11474767"/>
              <a:gd name="connsiteY1256" fmla="*/ 1132523 h 1444942"/>
              <a:gd name="connsiteX1257" fmla="*/ 8663940 w 11474767"/>
              <a:gd name="connsiteY1257" fmla="*/ 1166813 h 1444942"/>
              <a:gd name="connsiteX1258" fmla="*/ 8682990 w 11474767"/>
              <a:gd name="connsiteY1258" fmla="*/ 1208723 h 1444942"/>
              <a:gd name="connsiteX1259" fmla="*/ 8663940 w 11474767"/>
              <a:gd name="connsiteY1259" fmla="*/ 1210628 h 1444942"/>
              <a:gd name="connsiteX1260" fmla="*/ 8663940 w 11474767"/>
              <a:gd name="connsiteY1260" fmla="*/ 1166813 h 1444942"/>
              <a:gd name="connsiteX1261" fmla="*/ 8663940 w 11474767"/>
              <a:gd name="connsiteY1261" fmla="*/ 1248728 h 1444942"/>
              <a:gd name="connsiteX1262" fmla="*/ 8699182 w 11474767"/>
              <a:gd name="connsiteY1262" fmla="*/ 1245870 h 1444942"/>
              <a:gd name="connsiteX1263" fmla="*/ 8703945 w 11474767"/>
              <a:gd name="connsiteY1263" fmla="*/ 1257300 h 1444942"/>
              <a:gd name="connsiteX1264" fmla="*/ 8662988 w 11474767"/>
              <a:gd name="connsiteY1264" fmla="*/ 1262063 h 1444942"/>
              <a:gd name="connsiteX1265" fmla="*/ 8662988 w 11474767"/>
              <a:gd name="connsiteY1265" fmla="*/ 1248728 h 1444942"/>
              <a:gd name="connsiteX1266" fmla="*/ 8624888 w 11474767"/>
              <a:gd name="connsiteY1266" fmla="*/ 1398270 h 1444942"/>
              <a:gd name="connsiteX1267" fmla="*/ 8624888 w 11474767"/>
              <a:gd name="connsiteY1267" fmla="*/ 1300163 h 1444942"/>
              <a:gd name="connsiteX1268" fmla="*/ 8654415 w 11474767"/>
              <a:gd name="connsiteY1268" fmla="*/ 1369695 h 1444942"/>
              <a:gd name="connsiteX1269" fmla="*/ 8624888 w 11474767"/>
              <a:gd name="connsiteY1269" fmla="*/ 1398270 h 1444942"/>
              <a:gd name="connsiteX1270" fmla="*/ 8656320 w 11474767"/>
              <a:gd name="connsiteY1270" fmla="*/ 1352550 h 1444942"/>
              <a:gd name="connsiteX1271" fmla="*/ 8625840 w 11474767"/>
              <a:gd name="connsiteY1271" fmla="*/ 1281113 h 1444942"/>
              <a:gd name="connsiteX1272" fmla="*/ 8625840 w 11474767"/>
              <a:gd name="connsiteY1272" fmla="*/ 1274445 h 1444942"/>
              <a:gd name="connsiteX1273" fmla="*/ 8656320 w 11474767"/>
              <a:gd name="connsiteY1273" fmla="*/ 1270635 h 1444942"/>
              <a:gd name="connsiteX1274" fmla="*/ 8656320 w 11474767"/>
              <a:gd name="connsiteY1274" fmla="*/ 1352550 h 1444942"/>
              <a:gd name="connsiteX1275" fmla="*/ 8656320 w 11474767"/>
              <a:gd name="connsiteY1275" fmla="*/ 1263015 h 1444942"/>
              <a:gd name="connsiteX1276" fmla="*/ 8625840 w 11474767"/>
              <a:gd name="connsiteY1276" fmla="*/ 1266825 h 1444942"/>
              <a:gd name="connsiteX1277" fmla="*/ 8625840 w 11474767"/>
              <a:gd name="connsiteY1277" fmla="*/ 1252538 h 1444942"/>
              <a:gd name="connsiteX1278" fmla="*/ 8656320 w 11474767"/>
              <a:gd name="connsiteY1278" fmla="*/ 1249680 h 1444942"/>
              <a:gd name="connsiteX1279" fmla="*/ 8656320 w 11474767"/>
              <a:gd name="connsiteY1279" fmla="*/ 1263015 h 1444942"/>
              <a:gd name="connsiteX1280" fmla="*/ 8656320 w 11474767"/>
              <a:gd name="connsiteY1280" fmla="*/ 1210628 h 1444942"/>
              <a:gd name="connsiteX1281" fmla="*/ 8625840 w 11474767"/>
              <a:gd name="connsiteY1281" fmla="*/ 1213485 h 1444942"/>
              <a:gd name="connsiteX1282" fmla="*/ 8625840 w 11474767"/>
              <a:gd name="connsiteY1282" fmla="*/ 1173480 h 1444942"/>
              <a:gd name="connsiteX1283" fmla="*/ 8656320 w 11474767"/>
              <a:gd name="connsiteY1283" fmla="*/ 1159193 h 1444942"/>
              <a:gd name="connsiteX1284" fmla="*/ 8656320 w 11474767"/>
              <a:gd name="connsiteY1284" fmla="*/ 1210628 h 1444942"/>
              <a:gd name="connsiteX1285" fmla="*/ 8663940 w 11474767"/>
              <a:gd name="connsiteY1285" fmla="*/ 1361123 h 1444942"/>
              <a:gd name="connsiteX1286" fmla="*/ 8663940 w 11474767"/>
              <a:gd name="connsiteY1286" fmla="*/ 1269683 h 1444942"/>
              <a:gd name="connsiteX1287" fmla="*/ 8707755 w 11474767"/>
              <a:gd name="connsiteY1287" fmla="*/ 1264920 h 1444942"/>
              <a:gd name="connsiteX1288" fmla="*/ 8726805 w 11474767"/>
              <a:gd name="connsiteY1288" fmla="*/ 1306830 h 1444942"/>
              <a:gd name="connsiteX1289" fmla="*/ 8663940 w 11474767"/>
              <a:gd name="connsiteY1289" fmla="*/ 1361123 h 1444942"/>
              <a:gd name="connsiteX1290" fmla="*/ 8728710 w 11474767"/>
              <a:gd name="connsiteY1290" fmla="*/ 1292543 h 1444942"/>
              <a:gd name="connsiteX1291" fmla="*/ 8716327 w 11474767"/>
              <a:gd name="connsiteY1291" fmla="*/ 1263968 h 1444942"/>
              <a:gd name="connsiteX1292" fmla="*/ 8728710 w 11474767"/>
              <a:gd name="connsiteY1292" fmla="*/ 1263015 h 1444942"/>
              <a:gd name="connsiteX1293" fmla="*/ 8728710 w 11474767"/>
              <a:gd name="connsiteY1293" fmla="*/ 1292543 h 1444942"/>
              <a:gd name="connsiteX1294" fmla="*/ 8728710 w 11474767"/>
              <a:gd name="connsiteY1294" fmla="*/ 1255395 h 1444942"/>
              <a:gd name="connsiteX1295" fmla="*/ 8712518 w 11474767"/>
              <a:gd name="connsiteY1295" fmla="*/ 1257300 h 1444942"/>
              <a:gd name="connsiteX1296" fmla="*/ 8707755 w 11474767"/>
              <a:gd name="connsiteY1296" fmla="*/ 1245870 h 1444942"/>
              <a:gd name="connsiteX1297" fmla="*/ 8728710 w 11474767"/>
              <a:gd name="connsiteY1297" fmla="*/ 1243965 h 1444942"/>
              <a:gd name="connsiteX1298" fmla="*/ 8728710 w 11474767"/>
              <a:gd name="connsiteY1298" fmla="*/ 1255395 h 1444942"/>
              <a:gd name="connsiteX1299" fmla="*/ 8728710 w 11474767"/>
              <a:gd name="connsiteY1299" fmla="*/ 1203960 h 1444942"/>
              <a:gd name="connsiteX1300" fmla="*/ 8690610 w 11474767"/>
              <a:gd name="connsiteY1300" fmla="*/ 1206818 h 1444942"/>
              <a:gd name="connsiteX1301" fmla="*/ 8666798 w 11474767"/>
              <a:gd name="connsiteY1301" fmla="*/ 1154430 h 1444942"/>
              <a:gd name="connsiteX1302" fmla="*/ 8728710 w 11474767"/>
              <a:gd name="connsiteY1302" fmla="*/ 1125855 h 1444942"/>
              <a:gd name="connsiteX1303" fmla="*/ 8728710 w 11474767"/>
              <a:gd name="connsiteY1303" fmla="*/ 1203960 h 1444942"/>
              <a:gd name="connsiteX1304" fmla="*/ 8736330 w 11474767"/>
              <a:gd name="connsiteY1304" fmla="*/ 1299210 h 1444942"/>
              <a:gd name="connsiteX1305" fmla="*/ 8736330 w 11474767"/>
              <a:gd name="connsiteY1305" fmla="*/ 1262063 h 1444942"/>
              <a:gd name="connsiteX1306" fmla="*/ 8789670 w 11474767"/>
              <a:gd name="connsiteY1306" fmla="*/ 1257300 h 1444942"/>
              <a:gd name="connsiteX1307" fmla="*/ 8736330 w 11474767"/>
              <a:gd name="connsiteY1307" fmla="*/ 1299210 h 1444942"/>
              <a:gd name="connsiteX1308" fmla="*/ 8801100 w 11474767"/>
              <a:gd name="connsiteY1308" fmla="*/ 1247775 h 1444942"/>
              <a:gd name="connsiteX1309" fmla="*/ 8801100 w 11474767"/>
              <a:gd name="connsiteY1309" fmla="*/ 1247775 h 1444942"/>
              <a:gd name="connsiteX1310" fmla="*/ 8736330 w 11474767"/>
              <a:gd name="connsiteY1310" fmla="*/ 1253490 h 1444942"/>
              <a:gd name="connsiteX1311" fmla="*/ 8736330 w 11474767"/>
              <a:gd name="connsiteY1311" fmla="*/ 1243013 h 1444942"/>
              <a:gd name="connsiteX1312" fmla="*/ 8796338 w 11474767"/>
              <a:gd name="connsiteY1312" fmla="*/ 1238250 h 1444942"/>
              <a:gd name="connsiteX1313" fmla="*/ 8801100 w 11474767"/>
              <a:gd name="connsiteY1313" fmla="*/ 1247775 h 1444942"/>
              <a:gd name="connsiteX1314" fmla="*/ 8801100 w 11474767"/>
              <a:gd name="connsiteY1314" fmla="*/ 1247775 h 1444942"/>
              <a:gd name="connsiteX1315" fmla="*/ 8801100 w 11474767"/>
              <a:gd name="connsiteY1315" fmla="*/ 1199198 h 1444942"/>
              <a:gd name="connsiteX1316" fmla="*/ 8783002 w 11474767"/>
              <a:gd name="connsiteY1316" fmla="*/ 1200150 h 1444942"/>
              <a:gd name="connsiteX1317" fmla="*/ 8739188 w 11474767"/>
              <a:gd name="connsiteY1317" fmla="*/ 1122045 h 1444942"/>
              <a:gd name="connsiteX1318" fmla="*/ 8770620 w 11474767"/>
              <a:gd name="connsiteY1318" fmla="*/ 1107758 h 1444942"/>
              <a:gd name="connsiteX1319" fmla="*/ 8770620 w 11474767"/>
              <a:gd name="connsiteY1319" fmla="*/ 1107758 h 1444942"/>
              <a:gd name="connsiteX1320" fmla="*/ 8801100 w 11474767"/>
              <a:gd name="connsiteY1320" fmla="*/ 1089660 h 1444942"/>
              <a:gd name="connsiteX1321" fmla="*/ 8801100 w 11474767"/>
              <a:gd name="connsiteY1321" fmla="*/ 1199198 h 1444942"/>
              <a:gd name="connsiteX1322" fmla="*/ 8808720 w 11474767"/>
              <a:gd name="connsiteY1322" fmla="*/ 1242060 h 1444942"/>
              <a:gd name="connsiteX1323" fmla="*/ 8808720 w 11474767"/>
              <a:gd name="connsiteY1323" fmla="*/ 1238250 h 1444942"/>
              <a:gd name="connsiteX1324" fmla="*/ 8815388 w 11474767"/>
              <a:gd name="connsiteY1324" fmla="*/ 1237298 h 1444942"/>
              <a:gd name="connsiteX1325" fmla="*/ 8808720 w 11474767"/>
              <a:gd name="connsiteY1325" fmla="*/ 1242060 h 1444942"/>
              <a:gd name="connsiteX1326" fmla="*/ 8824912 w 11474767"/>
              <a:gd name="connsiteY1326" fmla="*/ 1245870 h 1444942"/>
              <a:gd name="connsiteX1327" fmla="*/ 8839200 w 11474767"/>
              <a:gd name="connsiteY1327" fmla="*/ 1235393 h 1444942"/>
              <a:gd name="connsiteX1328" fmla="*/ 9674543 w 11474767"/>
              <a:gd name="connsiteY1328" fmla="*/ 1212533 h 1444942"/>
              <a:gd name="connsiteX1329" fmla="*/ 10509885 w 11474767"/>
              <a:gd name="connsiteY1329" fmla="*/ 1235393 h 1444942"/>
              <a:gd name="connsiteX1330" fmla="*/ 10524173 w 11474767"/>
              <a:gd name="connsiteY1330" fmla="*/ 1245870 h 1444942"/>
              <a:gd name="connsiteX1331" fmla="*/ 8824912 w 11474767"/>
              <a:gd name="connsiteY1331" fmla="*/ 1245870 h 1444942"/>
              <a:gd name="connsiteX1332" fmla="*/ 10539412 w 11474767"/>
              <a:gd name="connsiteY1332" fmla="*/ 1242060 h 1444942"/>
              <a:gd name="connsiteX1333" fmla="*/ 10532745 w 11474767"/>
              <a:gd name="connsiteY1333" fmla="*/ 1237298 h 1444942"/>
              <a:gd name="connsiteX1334" fmla="*/ 10539412 w 11474767"/>
              <a:gd name="connsiteY1334" fmla="*/ 1238250 h 1444942"/>
              <a:gd name="connsiteX1335" fmla="*/ 10539412 w 11474767"/>
              <a:gd name="connsiteY1335" fmla="*/ 1242060 h 1444942"/>
              <a:gd name="connsiteX1336" fmla="*/ 10539412 w 11474767"/>
              <a:gd name="connsiteY1336" fmla="*/ 1198245 h 1444942"/>
              <a:gd name="connsiteX1337" fmla="*/ 10480358 w 11474767"/>
              <a:gd name="connsiteY1337" fmla="*/ 1194435 h 1444942"/>
              <a:gd name="connsiteX1338" fmla="*/ 10539412 w 11474767"/>
              <a:gd name="connsiteY1338" fmla="*/ 1092518 h 1444942"/>
              <a:gd name="connsiteX1339" fmla="*/ 10539412 w 11474767"/>
              <a:gd name="connsiteY1339" fmla="*/ 1198245 h 1444942"/>
              <a:gd name="connsiteX1340" fmla="*/ 10611802 w 11474767"/>
              <a:gd name="connsiteY1340" fmla="*/ 1299210 h 1444942"/>
              <a:gd name="connsiteX1341" fmla="*/ 10558462 w 11474767"/>
              <a:gd name="connsiteY1341" fmla="*/ 1257300 h 1444942"/>
              <a:gd name="connsiteX1342" fmla="*/ 10611802 w 11474767"/>
              <a:gd name="connsiteY1342" fmla="*/ 1262063 h 1444942"/>
              <a:gd name="connsiteX1343" fmla="*/ 10611802 w 11474767"/>
              <a:gd name="connsiteY1343" fmla="*/ 1299210 h 1444942"/>
              <a:gd name="connsiteX1344" fmla="*/ 10611802 w 11474767"/>
              <a:gd name="connsiteY1344" fmla="*/ 1254443 h 1444942"/>
              <a:gd name="connsiteX1345" fmla="*/ 10547033 w 11474767"/>
              <a:gd name="connsiteY1345" fmla="*/ 1248728 h 1444942"/>
              <a:gd name="connsiteX1346" fmla="*/ 10547033 w 11474767"/>
              <a:gd name="connsiteY1346" fmla="*/ 1248728 h 1444942"/>
              <a:gd name="connsiteX1347" fmla="*/ 10547033 w 11474767"/>
              <a:gd name="connsiteY1347" fmla="*/ 1247775 h 1444942"/>
              <a:gd name="connsiteX1348" fmla="*/ 10551795 w 11474767"/>
              <a:gd name="connsiteY1348" fmla="*/ 1239203 h 1444942"/>
              <a:gd name="connsiteX1349" fmla="*/ 10611802 w 11474767"/>
              <a:gd name="connsiteY1349" fmla="*/ 1243965 h 1444942"/>
              <a:gd name="connsiteX1350" fmla="*/ 10611802 w 11474767"/>
              <a:gd name="connsiteY1350" fmla="*/ 1254443 h 1444942"/>
              <a:gd name="connsiteX1351" fmla="*/ 10611802 w 11474767"/>
              <a:gd name="connsiteY1351" fmla="*/ 1203008 h 1444942"/>
              <a:gd name="connsiteX1352" fmla="*/ 10573702 w 11474767"/>
              <a:gd name="connsiteY1352" fmla="*/ 1200150 h 1444942"/>
              <a:gd name="connsiteX1353" fmla="*/ 10611802 w 11474767"/>
              <a:gd name="connsiteY1353" fmla="*/ 1131570 h 1444942"/>
              <a:gd name="connsiteX1354" fmla="*/ 10611802 w 11474767"/>
              <a:gd name="connsiteY1354" fmla="*/ 1203008 h 1444942"/>
              <a:gd name="connsiteX1355" fmla="*/ 10619423 w 11474767"/>
              <a:gd name="connsiteY1355" fmla="*/ 1263015 h 1444942"/>
              <a:gd name="connsiteX1356" fmla="*/ 10631805 w 11474767"/>
              <a:gd name="connsiteY1356" fmla="*/ 1263968 h 1444942"/>
              <a:gd name="connsiteX1357" fmla="*/ 10619423 w 11474767"/>
              <a:gd name="connsiteY1357" fmla="*/ 1292543 h 1444942"/>
              <a:gd name="connsiteX1358" fmla="*/ 10619423 w 11474767"/>
              <a:gd name="connsiteY1358" fmla="*/ 1263015 h 1444942"/>
              <a:gd name="connsiteX1359" fmla="*/ 10684192 w 11474767"/>
              <a:gd name="connsiteY1359" fmla="*/ 1361123 h 1444942"/>
              <a:gd name="connsiteX1360" fmla="*/ 10621327 w 11474767"/>
              <a:gd name="connsiteY1360" fmla="*/ 1306830 h 1444942"/>
              <a:gd name="connsiteX1361" fmla="*/ 10640377 w 11474767"/>
              <a:gd name="connsiteY1361" fmla="*/ 1264920 h 1444942"/>
              <a:gd name="connsiteX1362" fmla="*/ 10684192 w 11474767"/>
              <a:gd name="connsiteY1362" fmla="*/ 1269683 h 1444942"/>
              <a:gd name="connsiteX1363" fmla="*/ 10684192 w 11474767"/>
              <a:gd name="connsiteY1363" fmla="*/ 1361123 h 1444942"/>
              <a:gd name="connsiteX1364" fmla="*/ 10684192 w 11474767"/>
              <a:gd name="connsiteY1364" fmla="*/ 1262063 h 1444942"/>
              <a:gd name="connsiteX1365" fmla="*/ 10643235 w 11474767"/>
              <a:gd name="connsiteY1365" fmla="*/ 1257300 h 1444942"/>
              <a:gd name="connsiteX1366" fmla="*/ 10647998 w 11474767"/>
              <a:gd name="connsiteY1366" fmla="*/ 1245870 h 1444942"/>
              <a:gd name="connsiteX1367" fmla="*/ 10683240 w 11474767"/>
              <a:gd name="connsiteY1367" fmla="*/ 1248728 h 1444942"/>
              <a:gd name="connsiteX1368" fmla="*/ 10683240 w 11474767"/>
              <a:gd name="connsiteY1368" fmla="*/ 1262063 h 1444942"/>
              <a:gd name="connsiteX1369" fmla="*/ 10684192 w 11474767"/>
              <a:gd name="connsiteY1369" fmla="*/ 1209675 h 1444942"/>
              <a:gd name="connsiteX1370" fmla="*/ 10666095 w 11474767"/>
              <a:gd name="connsiteY1370" fmla="*/ 1207770 h 1444942"/>
              <a:gd name="connsiteX1371" fmla="*/ 10684192 w 11474767"/>
              <a:gd name="connsiteY1371" fmla="*/ 1165860 h 1444942"/>
              <a:gd name="connsiteX1372" fmla="*/ 10684192 w 11474767"/>
              <a:gd name="connsiteY1372" fmla="*/ 1209675 h 1444942"/>
              <a:gd name="connsiteX1373" fmla="*/ 10723245 w 11474767"/>
              <a:gd name="connsiteY1373" fmla="*/ 1398270 h 1444942"/>
              <a:gd name="connsiteX1374" fmla="*/ 10693717 w 11474767"/>
              <a:gd name="connsiteY1374" fmla="*/ 1369695 h 1444942"/>
              <a:gd name="connsiteX1375" fmla="*/ 10723245 w 11474767"/>
              <a:gd name="connsiteY1375" fmla="*/ 1300163 h 1444942"/>
              <a:gd name="connsiteX1376" fmla="*/ 10723245 w 11474767"/>
              <a:gd name="connsiteY1376" fmla="*/ 1398270 h 1444942"/>
              <a:gd name="connsiteX1377" fmla="*/ 10723245 w 11474767"/>
              <a:gd name="connsiteY1377" fmla="*/ 1281113 h 1444942"/>
              <a:gd name="connsiteX1378" fmla="*/ 10692765 w 11474767"/>
              <a:gd name="connsiteY1378" fmla="*/ 1352550 h 1444942"/>
              <a:gd name="connsiteX1379" fmla="*/ 10692765 w 11474767"/>
              <a:gd name="connsiteY1379" fmla="*/ 1270635 h 1444942"/>
              <a:gd name="connsiteX1380" fmla="*/ 10723245 w 11474767"/>
              <a:gd name="connsiteY1380" fmla="*/ 1274445 h 1444942"/>
              <a:gd name="connsiteX1381" fmla="*/ 10723245 w 11474767"/>
              <a:gd name="connsiteY1381" fmla="*/ 1281113 h 1444942"/>
              <a:gd name="connsiteX1382" fmla="*/ 10723245 w 11474767"/>
              <a:gd name="connsiteY1382" fmla="*/ 1266825 h 1444942"/>
              <a:gd name="connsiteX1383" fmla="*/ 10692765 w 11474767"/>
              <a:gd name="connsiteY1383" fmla="*/ 1263015 h 1444942"/>
              <a:gd name="connsiteX1384" fmla="*/ 10692765 w 11474767"/>
              <a:gd name="connsiteY1384" fmla="*/ 1249680 h 1444942"/>
              <a:gd name="connsiteX1385" fmla="*/ 10723245 w 11474767"/>
              <a:gd name="connsiteY1385" fmla="*/ 1252538 h 1444942"/>
              <a:gd name="connsiteX1386" fmla="*/ 10723245 w 11474767"/>
              <a:gd name="connsiteY1386" fmla="*/ 1266825 h 1444942"/>
              <a:gd name="connsiteX1387" fmla="*/ 10723245 w 11474767"/>
              <a:gd name="connsiteY1387" fmla="*/ 1213485 h 1444942"/>
              <a:gd name="connsiteX1388" fmla="*/ 10692765 w 11474767"/>
              <a:gd name="connsiteY1388" fmla="*/ 1210628 h 1444942"/>
              <a:gd name="connsiteX1389" fmla="*/ 10692765 w 11474767"/>
              <a:gd name="connsiteY1389" fmla="*/ 1160145 h 1444942"/>
              <a:gd name="connsiteX1390" fmla="*/ 10723245 w 11474767"/>
              <a:gd name="connsiteY1390" fmla="*/ 1174433 h 1444942"/>
              <a:gd name="connsiteX1391" fmla="*/ 10723245 w 11474767"/>
              <a:gd name="connsiteY1391" fmla="*/ 1213485 h 1444942"/>
              <a:gd name="connsiteX1392" fmla="*/ 11105198 w 11474767"/>
              <a:gd name="connsiteY1392" fmla="*/ 1286828 h 1444942"/>
              <a:gd name="connsiteX1393" fmla="*/ 11093767 w 11474767"/>
              <a:gd name="connsiteY1393" fmla="*/ 1275398 h 1444942"/>
              <a:gd name="connsiteX1394" fmla="*/ 11105198 w 11474767"/>
              <a:gd name="connsiteY1394" fmla="*/ 1263015 h 1444942"/>
              <a:gd name="connsiteX1395" fmla="*/ 11105198 w 11474767"/>
              <a:gd name="connsiteY1395" fmla="*/ 1286828 h 1444942"/>
              <a:gd name="connsiteX1396" fmla="*/ 11097577 w 11474767"/>
              <a:gd name="connsiteY1396" fmla="*/ 1260158 h 1444942"/>
              <a:gd name="connsiteX1397" fmla="*/ 11088052 w 11474767"/>
              <a:gd name="connsiteY1397" fmla="*/ 1269683 h 1444942"/>
              <a:gd name="connsiteX1398" fmla="*/ 11078527 w 11474767"/>
              <a:gd name="connsiteY1398" fmla="*/ 1260158 h 1444942"/>
              <a:gd name="connsiteX1399" fmla="*/ 11097577 w 11474767"/>
              <a:gd name="connsiteY1399" fmla="*/ 1260158 h 1444942"/>
              <a:gd name="connsiteX1400" fmla="*/ 11060430 w 11474767"/>
              <a:gd name="connsiteY1400" fmla="*/ 1260158 h 1444942"/>
              <a:gd name="connsiteX1401" fmla="*/ 11050905 w 11474767"/>
              <a:gd name="connsiteY1401" fmla="*/ 1269683 h 1444942"/>
              <a:gd name="connsiteX1402" fmla="*/ 11041380 w 11474767"/>
              <a:gd name="connsiteY1402" fmla="*/ 1260158 h 1444942"/>
              <a:gd name="connsiteX1403" fmla="*/ 11060430 w 11474767"/>
              <a:gd name="connsiteY1403" fmla="*/ 1260158 h 1444942"/>
              <a:gd name="connsiteX1404" fmla="*/ 11045190 w 11474767"/>
              <a:gd name="connsiteY1404" fmla="*/ 1275398 h 1444942"/>
              <a:gd name="connsiteX1405" fmla="*/ 11031855 w 11474767"/>
              <a:gd name="connsiteY1405" fmla="*/ 1288733 h 1444942"/>
              <a:gd name="connsiteX1406" fmla="*/ 11018520 w 11474767"/>
              <a:gd name="connsiteY1406" fmla="*/ 1275398 h 1444942"/>
              <a:gd name="connsiteX1407" fmla="*/ 11031855 w 11474767"/>
              <a:gd name="connsiteY1407" fmla="*/ 1262063 h 1444942"/>
              <a:gd name="connsiteX1408" fmla="*/ 11045190 w 11474767"/>
              <a:gd name="connsiteY1408" fmla="*/ 1275398 h 1444942"/>
              <a:gd name="connsiteX1409" fmla="*/ 11023283 w 11474767"/>
              <a:gd name="connsiteY1409" fmla="*/ 1260158 h 1444942"/>
              <a:gd name="connsiteX1410" fmla="*/ 11013758 w 11474767"/>
              <a:gd name="connsiteY1410" fmla="*/ 1269683 h 1444942"/>
              <a:gd name="connsiteX1411" fmla="*/ 11004233 w 11474767"/>
              <a:gd name="connsiteY1411" fmla="*/ 1260158 h 1444942"/>
              <a:gd name="connsiteX1412" fmla="*/ 11023283 w 11474767"/>
              <a:gd name="connsiteY1412" fmla="*/ 1260158 h 1444942"/>
              <a:gd name="connsiteX1413" fmla="*/ 10987088 w 11474767"/>
              <a:gd name="connsiteY1413" fmla="*/ 1260158 h 1444942"/>
              <a:gd name="connsiteX1414" fmla="*/ 10977562 w 11474767"/>
              <a:gd name="connsiteY1414" fmla="*/ 1269683 h 1444942"/>
              <a:gd name="connsiteX1415" fmla="*/ 10968038 w 11474767"/>
              <a:gd name="connsiteY1415" fmla="*/ 1260158 h 1444942"/>
              <a:gd name="connsiteX1416" fmla="*/ 10987088 w 11474767"/>
              <a:gd name="connsiteY1416" fmla="*/ 1260158 h 1444942"/>
              <a:gd name="connsiteX1417" fmla="*/ 10987088 w 11474767"/>
              <a:gd name="connsiteY1417" fmla="*/ 1290638 h 1444942"/>
              <a:gd name="connsiteX1418" fmla="*/ 10967085 w 11474767"/>
              <a:gd name="connsiteY1418" fmla="*/ 1290638 h 1444942"/>
              <a:gd name="connsiteX1419" fmla="*/ 10977562 w 11474767"/>
              <a:gd name="connsiteY1419" fmla="*/ 1280160 h 1444942"/>
              <a:gd name="connsiteX1420" fmla="*/ 10987088 w 11474767"/>
              <a:gd name="connsiteY1420" fmla="*/ 1290638 h 1444942"/>
              <a:gd name="connsiteX1421" fmla="*/ 10971848 w 11474767"/>
              <a:gd name="connsiteY1421" fmla="*/ 1275398 h 1444942"/>
              <a:gd name="connsiteX1422" fmla="*/ 10958512 w 11474767"/>
              <a:gd name="connsiteY1422" fmla="*/ 1288733 h 1444942"/>
              <a:gd name="connsiteX1423" fmla="*/ 10945177 w 11474767"/>
              <a:gd name="connsiteY1423" fmla="*/ 1275398 h 1444942"/>
              <a:gd name="connsiteX1424" fmla="*/ 10958512 w 11474767"/>
              <a:gd name="connsiteY1424" fmla="*/ 1262063 h 1444942"/>
              <a:gd name="connsiteX1425" fmla="*/ 10971848 w 11474767"/>
              <a:gd name="connsiteY1425" fmla="*/ 1275398 h 1444942"/>
              <a:gd name="connsiteX1426" fmla="*/ 10949940 w 11474767"/>
              <a:gd name="connsiteY1426" fmla="*/ 1290638 h 1444942"/>
              <a:gd name="connsiteX1427" fmla="*/ 10929938 w 11474767"/>
              <a:gd name="connsiteY1427" fmla="*/ 1290638 h 1444942"/>
              <a:gd name="connsiteX1428" fmla="*/ 10940415 w 11474767"/>
              <a:gd name="connsiteY1428" fmla="*/ 1280160 h 1444942"/>
              <a:gd name="connsiteX1429" fmla="*/ 10949940 w 11474767"/>
              <a:gd name="connsiteY1429" fmla="*/ 1290638 h 1444942"/>
              <a:gd name="connsiteX1430" fmla="*/ 10949940 w 11474767"/>
              <a:gd name="connsiteY1430" fmla="*/ 1260158 h 1444942"/>
              <a:gd name="connsiteX1431" fmla="*/ 10940415 w 11474767"/>
              <a:gd name="connsiteY1431" fmla="*/ 1269683 h 1444942"/>
              <a:gd name="connsiteX1432" fmla="*/ 10930890 w 11474767"/>
              <a:gd name="connsiteY1432" fmla="*/ 1260158 h 1444942"/>
              <a:gd name="connsiteX1433" fmla="*/ 10949940 w 11474767"/>
              <a:gd name="connsiteY1433" fmla="*/ 1260158 h 1444942"/>
              <a:gd name="connsiteX1434" fmla="*/ 10910888 w 11474767"/>
              <a:gd name="connsiteY1434" fmla="*/ 1260158 h 1444942"/>
              <a:gd name="connsiteX1435" fmla="*/ 10912792 w 11474767"/>
              <a:gd name="connsiteY1435" fmla="*/ 1260158 h 1444942"/>
              <a:gd name="connsiteX1436" fmla="*/ 10910888 w 11474767"/>
              <a:gd name="connsiteY1436" fmla="*/ 1262063 h 1444942"/>
              <a:gd name="connsiteX1437" fmla="*/ 10910888 w 11474767"/>
              <a:gd name="connsiteY1437" fmla="*/ 1260158 h 1444942"/>
              <a:gd name="connsiteX1438" fmla="*/ 10910888 w 11474767"/>
              <a:gd name="connsiteY1438" fmla="*/ 1272540 h 1444942"/>
              <a:gd name="connsiteX1439" fmla="*/ 10921365 w 11474767"/>
              <a:gd name="connsiteY1439" fmla="*/ 1262063 h 1444942"/>
              <a:gd name="connsiteX1440" fmla="*/ 10934700 w 11474767"/>
              <a:gd name="connsiteY1440" fmla="*/ 1275398 h 1444942"/>
              <a:gd name="connsiteX1441" fmla="*/ 10921365 w 11474767"/>
              <a:gd name="connsiteY1441" fmla="*/ 1288733 h 1444942"/>
              <a:gd name="connsiteX1442" fmla="*/ 10910888 w 11474767"/>
              <a:gd name="connsiteY1442" fmla="*/ 1278255 h 1444942"/>
              <a:gd name="connsiteX1443" fmla="*/ 10910888 w 11474767"/>
              <a:gd name="connsiteY1443" fmla="*/ 1272540 h 1444942"/>
              <a:gd name="connsiteX1444" fmla="*/ 10910888 w 11474767"/>
              <a:gd name="connsiteY1444" fmla="*/ 1288733 h 1444942"/>
              <a:gd name="connsiteX1445" fmla="*/ 10912792 w 11474767"/>
              <a:gd name="connsiteY1445" fmla="*/ 1290638 h 1444942"/>
              <a:gd name="connsiteX1446" fmla="*/ 10910888 w 11474767"/>
              <a:gd name="connsiteY1446" fmla="*/ 1290638 h 1444942"/>
              <a:gd name="connsiteX1447" fmla="*/ 10910888 w 11474767"/>
              <a:gd name="connsiteY1447" fmla="*/ 1288733 h 1444942"/>
              <a:gd name="connsiteX1448" fmla="*/ 10992802 w 11474767"/>
              <a:gd name="connsiteY1448" fmla="*/ 1408748 h 1444942"/>
              <a:gd name="connsiteX1449" fmla="*/ 10911840 w 11474767"/>
              <a:gd name="connsiteY1449" fmla="*/ 1408748 h 1444942"/>
              <a:gd name="connsiteX1450" fmla="*/ 10911840 w 11474767"/>
              <a:gd name="connsiteY1450" fmla="*/ 1303020 h 1444942"/>
              <a:gd name="connsiteX1451" fmla="*/ 10992802 w 11474767"/>
              <a:gd name="connsiteY1451" fmla="*/ 1303020 h 1444942"/>
              <a:gd name="connsiteX1452" fmla="*/ 10992802 w 11474767"/>
              <a:gd name="connsiteY1452" fmla="*/ 1408748 h 1444942"/>
              <a:gd name="connsiteX1453" fmla="*/ 10982325 w 11474767"/>
              <a:gd name="connsiteY1453" fmla="*/ 1275398 h 1444942"/>
              <a:gd name="connsiteX1454" fmla="*/ 10995660 w 11474767"/>
              <a:gd name="connsiteY1454" fmla="*/ 1262063 h 1444942"/>
              <a:gd name="connsiteX1455" fmla="*/ 11008995 w 11474767"/>
              <a:gd name="connsiteY1455" fmla="*/ 1275398 h 1444942"/>
              <a:gd name="connsiteX1456" fmla="*/ 10995660 w 11474767"/>
              <a:gd name="connsiteY1456" fmla="*/ 1288733 h 1444942"/>
              <a:gd name="connsiteX1457" fmla="*/ 10982325 w 11474767"/>
              <a:gd name="connsiteY1457" fmla="*/ 1275398 h 1444942"/>
              <a:gd name="connsiteX1458" fmla="*/ 11013758 w 11474767"/>
              <a:gd name="connsiteY1458" fmla="*/ 1280160 h 1444942"/>
              <a:gd name="connsiteX1459" fmla="*/ 11024235 w 11474767"/>
              <a:gd name="connsiteY1459" fmla="*/ 1290638 h 1444942"/>
              <a:gd name="connsiteX1460" fmla="*/ 11004233 w 11474767"/>
              <a:gd name="connsiteY1460" fmla="*/ 1290638 h 1444942"/>
              <a:gd name="connsiteX1461" fmla="*/ 11013758 w 11474767"/>
              <a:gd name="connsiteY1461" fmla="*/ 1280160 h 1444942"/>
              <a:gd name="connsiteX1462" fmla="*/ 11058525 w 11474767"/>
              <a:gd name="connsiteY1462" fmla="*/ 1408748 h 1444942"/>
              <a:gd name="connsiteX1463" fmla="*/ 11010900 w 11474767"/>
              <a:gd name="connsiteY1463" fmla="*/ 1408748 h 1444942"/>
              <a:gd name="connsiteX1464" fmla="*/ 11010900 w 11474767"/>
              <a:gd name="connsiteY1464" fmla="*/ 1303020 h 1444942"/>
              <a:gd name="connsiteX1465" fmla="*/ 11058525 w 11474767"/>
              <a:gd name="connsiteY1465" fmla="*/ 1303020 h 1444942"/>
              <a:gd name="connsiteX1466" fmla="*/ 11058525 w 11474767"/>
              <a:gd name="connsiteY1466" fmla="*/ 1408748 h 1444942"/>
              <a:gd name="connsiteX1467" fmla="*/ 11040427 w 11474767"/>
              <a:gd name="connsiteY1467" fmla="*/ 1290638 h 1444942"/>
              <a:gd name="connsiteX1468" fmla="*/ 11050905 w 11474767"/>
              <a:gd name="connsiteY1468" fmla="*/ 1280160 h 1444942"/>
              <a:gd name="connsiteX1469" fmla="*/ 11061383 w 11474767"/>
              <a:gd name="connsiteY1469" fmla="*/ 1290638 h 1444942"/>
              <a:gd name="connsiteX1470" fmla="*/ 11040427 w 11474767"/>
              <a:gd name="connsiteY1470" fmla="*/ 1290638 h 1444942"/>
              <a:gd name="connsiteX1471" fmla="*/ 11055667 w 11474767"/>
              <a:gd name="connsiteY1471" fmla="*/ 1275398 h 1444942"/>
              <a:gd name="connsiteX1472" fmla="*/ 11069002 w 11474767"/>
              <a:gd name="connsiteY1472" fmla="*/ 1262063 h 1444942"/>
              <a:gd name="connsiteX1473" fmla="*/ 11082338 w 11474767"/>
              <a:gd name="connsiteY1473" fmla="*/ 1275398 h 1444942"/>
              <a:gd name="connsiteX1474" fmla="*/ 11069002 w 11474767"/>
              <a:gd name="connsiteY1474" fmla="*/ 1288733 h 1444942"/>
              <a:gd name="connsiteX1475" fmla="*/ 11055667 w 11474767"/>
              <a:gd name="connsiteY1475" fmla="*/ 1275398 h 1444942"/>
              <a:gd name="connsiteX1476" fmla="*/ 11087100 w 11474767"/>
              <a:gd name="connsiteY1476" fmla="*/ 1280160 h 1444942"/>
              <a:gd name="connsiteX1477" fmla="*/ 11097577 w 11474767"/>
              <a:gd name="connsiteY1477" fmla="*/ 1290638 h 1444942"/>
              <a:gd name="connsiteX1478" fmla="*/ 11077575 w 11474767"/>
              <a:gd name="connsiteY1478" fmla="*/ 1290638 h 1444942"/>
              <a:gd name="connsiteX1479" fmla="*/ 11087100 w 11474767"/>
              <a:gd name="connsiteY1479" fmla="*/ 1280160 h 1444942"/>
              <a:gd name="connsiteX1480" fmla="*/ 11078527 w 11474767"/>
              <a:gd name="connsiteY1480" fmla="*/ 1408748 h 1444942"/>
              <a:gd name="connsiteX1481" fmla="*/ 11078527 w 11474767"/>
              <a:gd name="connsiteY1481" fmla="*/ 1303020 h 1444942"/>
              <a:gd name="connsiteX1482" fmla="*/ 11105198 w 11474767"/>
              <a:gd name="connsiteY1482" fmla="*/ 1303020 h 1444942"/>
              <a:gd name="connsiteX1483" fmla="*/ 11105198 w 11474767"/>
              <a:gd name="connsiteY1483" fmla="*/ 1408748 h 1444942"/>
              <a:gd name="connsiteX1484" fmla="*/ 11078527 w 11474767"/>
              <a:gd name="connsiteY1484" fmla="*/ 1408748 h 144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11474767" h="1444942">
                <a:moveTo>
                  <a:pt x="11464290" y="1266825"/>
                </a:moveTo>
                <a:lnTo>
                  <a:pt x="11464290" y="1234440"/>
                </a:lnTo>
                <a:lnTo>
                  <a:pt x="11454765" y="1234440"/>
                </a:lnTo>
                <a:lnTo>
                  <a:pt x="11454765" y="1226820"/>
                </a:lnTo>
                <a:lnTo>
                  <a:pt x="11437620" y="1226820"/>
                </a:lnTo>
                <a:lnTo>
                  <a:pt x="11437620" y="1210628"/>
                </a:lnTo>
                <a:lnTo>
                  <a:pt x="11415712" y="1210628"/>
                </a:lnTo>
                <a:lnTo>
                  <a:pt x="11415712" y="1197293"/>
                </a:lnTo>
                <a:lnTo>
                  <a:pt x="11403330" y="1197293"/>
                </a:lnTo>
                <a:lnTo>
                  <a:pt x="11403330" y="1157288"/>
                </a:lnTo>
                <a:lnTo>
                  <a:pt x="11401425" y="1157288"/>
                </a:lnTo>
                <a:lnTo>
                  <a:pt x="11401425" y="1197293"/>
                </a:lnTo>
                <a:lnTo>
                  <a:pt x="11369040" y="1197293"/>
                </a:lnTo>
                <a:lnTo>
                  <a:pt x="11361420" y="1204913"/>
                </a:lnTo>
                <a:lnTo>
                  <a:pt x="11361420" y="1210628"/>
                </a:lnTo>
                <a:lnTo>
                  <a:pt x="11357610" y="1210628"/>
                </a:lnTo>
                <a:lnTo>
                  <a:pt x="11357610" y="1264920"/>
                </a:lnTo>
                <a:lnTo>
                  <a:pt x="11353800" y="1264920"/>
                </a:lnTo>
                <a:lnTo>
                  <a:pt x="11353800" y="1206818"/>
                </a:lnTo>
                <a:lnTo>
                  <a:pt x="11341417" y="1206818"/>
                </a:lnTo>
                <a:lnTo>
                  <a:pt x="11341417" y="1178243"/>
                </a:lnTo>
                <a:lnTo>
                  <a:pt x="11336655" y="1174433"/>
                </a:lnTo>
                <a:lnTo>
                  <a:pt x="11330940" y="1174433"/>
                </a:lnTo>
                <a:lnTo>
                  <a:pt x="11319510" y="1163003"/>
                </a:lnTo>
                <a:lnTo>
                  <a:pt x="11310938" y="1163003"/>
                </a:lnTo>
                <a:lnTo>
                  <a:pt x="11310938" y="1154430"/>
                </a:lnTo>
                <a:lnTo>
                  <a:pt x="11269027" y="1154430"/>
                </a:lnTo>
                <a:lnTo>
                  <a:pt x="11269027" y="1158240"/>
                </a:lnTo>
                <a:lnTo>
                  <a:pt x="11253788" y="1158240"/>
                </a:lnTo>
                <a:lnTo>
                  <a:pt x="11248073" y="1151573"/>
                </a:lnTo>
                <a:lnTo>
                  <a:pt x="11227117" y="1151573"/>
                </a:lnTo>
                <a:lnTo>
                  <a:pt x="11227117" y="1129665"/>
                </a:lnTo>
                <a:lnTo>
                  <a:pt x="11224260" y="1129665"/>
                </a:lnTo>
                <a:lnTo>
                  <a:pt x="11224260" y="1151573"/>
                </a:lnTo>
                <a:lnTo>
                  <a:pt x="11211877" y="1142048"/>
                </a:lnTo>
                <a:lnTo>
                  <a:pt x="11145202" y="1142048"/>
                </a:lnTo>
                <a:lnTo>
                  <a:pt x="11145202" y="1149668"/>
                </a:lnTo>
                <a:lnTo>
                  <a:pt x="11130915" y="1149668"/>
                </a:lnTo>
                <a:lnTo>
                  <a:pt x="11130915" y="1171575"/>
                </a:lnTo>
                <a:lnTo>
                  <a:pt x="11125200" y="1171575"/>
                </a:lnTo>
                <a:lnTo>
                  <a:pt x="11125200" y="1169670"/>
                </a:lnTo>
                <a:lnTo>
                  <a:pt x="11120438" y="1169670"/>
                </a:lnTo>
                <a:lnTo>
                  <a:pt x="11120438" y="1195388"/>
                </a:lnTo>
                <a:lnTo>
                  <a:pt x="11117580" y="1195388"/>
                </a:lnTo>
                <a:lnTo>
                  <a:pt x="11117580" y="1221105"/>
                </a:lnTo>
                <a:lnTo>
                  <a:pt x="11103292" y="1221105"/>
                </a:lnTo>
                <a:lnTo>
                  <a:pt x="11103292" y="1230630"/>
                </a:lnTo>
                <a:lnTo>
                  <a:pt x="10909935" y="1219200"/>
                </a:lnTo>
                <a:lnTo>
                  <a:pt x="10909935" y="1136333"/>
                </a:lnTo>
                <a:lnTo>
                  <a:pt x="10908030" y="1134428"/>
                </a:lnTo>
                <a:lnTo>
                  <a:pt x="10908030" y="1122045"/>
                </a:lnTo>
                <a:lnTo>
                  <a:pt x="10900410" y="1118235"/>
                </a:lnTo>
                <a:lnTo>
                  <a:pt x="10900410" y="1087755"/>
                </a:lnTo>
                <a:lnTo>
                  <a:pt x="10897552" y="1087755"/>
                </a:lnTo>
                <a:lnTo>
                  <a:pt x="10897552" y="1075373"/>
                </a:lnTo>
                <a:lnTo>
                  <a:pt x="10894695" y="1072515"/>
                </a:lnTo>
                <a:lnTo>
                  <a:pt x="10887075" y="1072515"/>
                </a:lnTo>
                <a:lnTo>
                  <a:pt x="10887075" y="1060133"/>
                </a:lnTo>
                <a:lnTo>
                  <a:pt x="10852785" y="1060133"/>
                </a:lnTo>
                <a:lnTo>
                  <a:pt x="10818495" y="1060133"/>
                </a:lnTo>
                <a:lnTo>
                  <a:pt x="10818495" y="1072515"/>
                </a:lnTo>
                <a:lnTo>
                  <a:pt x="10814685" y="1072515"/>
                </a:lnTo>
                <a:lnTo>
                  <a:pt x="10814685" y="1070610"/>
                </a:lnTo>
                <a:lnTo>
                  <a:pt x="10780395" y="1070610"/>
                </a:lnTo>
                <a:lnTo>
                  <a:pt x="10746105" y="1070610"/>
                </a:lnTo>
                <a:lnTo>
                  <a:pt x="10746105" y="1082993"/>
                </a:lnTo>
                <a:lnTo>
                  <a:pt x="10738485" y="1082993"/>
                </a:lnTo>
                <a:lnTo>
                  <a:pt x="10735627" y="1085850"/>
                </a:lnTo>
                <a:lnTo>
                  <a:pt x="10735627" y="1098233"/>
                </a:lnTo>
                <a:lnTo>
                  <a:pt x="10732770" y="1098233"/>
                </a:lnTo>
                <a:lnTo>
                  <a:pt x="10732770" y="1128713"/>
                </a:lnTo>
                <a:lnTo>
                  <a:pt x="10725150" y="1132523"/>
                </a:lnTo>
                <a:lnTo>
                  <a:pt x="10725150" y="1144905"/>
                </a:lnTo>
                <a:lnTo>
                  <a:pt x="10723245" y="1146810"/>
                </a:lnTo>
                <a:lnTo>
                  <a:pt x="10723245" y="1161098"/>
                </a:lnTo>
                <a:lnTo>
                  <a:pt x="10584180" y="1097280"/>
                </a:lnTo>
                <a:cubicBezTo>
                  <a:pt x="10576560" y="1092518"/>
                  <a:pt x="10476548" y="1029653"/>
                  <a:pt x="10319385" y="966788"/>
                </a:cubicBezTo>
                <a:cubicBezTo>
                  <a:pt x="10170795" y="907733"/>
                  <a:pt x="9939338" y="837248"/>
                  <a:pt x="9678352" y="836295"/>
                </a:cubicBezTo>
                <a:lnTo>
                  <a:pt x="9678352" y="836295"/>
                </a:lnTo>
                <a:cubicBezTo>
                  <a:pt x="9677400" y="836295"/>
                  <a:pt x="9675495" y="836295"/>
                  <a:pt x="9674543" y="836295"/>
                </a:cubicBezTo>
                <a:cubicBezTo>
                  <a:pt x="9674543" y="836295"/>
                  <a:pt x="9673590" y="836295"/>
                  <a:pt x="9673590" y="836295"/>
                </a:cubicBezTo>
                <a:lnTo>
                  <a:pt x="9673590" y="750570"/>
                </a:lnTo>
                <a:lnTo>
                  <a:pt x="9670732" y="750570"/>
                </a:lnTo>
                <a:lnTo>
                  <a:pt x="9670732" y="754380"/>
                </a:lnTo>
                <a:lnTo>
                  <a:pt x="9651682" y="774383"/>
                </a:lnTo>
                <a:lnTo>
                  <a:pt x="9652635" y="788670"/>
                </a:lnTo>
                <a:lnTo>
                  <a:pt x="9669780" y="775335"/>
                </a:lnTo>
                <a:lnTo>
                  <a:pt x="9669780" y="835343"/>
                </a:lnTo>
                <a:lnTo>
                  <a:pt x="9669780" y="835343"/>
                </a:lnTo>
                <a:cubicBezTo>
                  <a:pt x="9408795" y="836295"/>
                  <a:pt x="9177338" y="906780"/>
                  <a:pt x="9028748" y="965835"/>
                </a:cubicBezTo>
                <a:cubicBezTo>
                  <a:pt x="8871585" y="1028700"/>
                  <a:pt x="8770620" y="1091565"/>
                  <a:pt x="8763952" y="1096328"/>
                </a:cubicBezTo>
                <a:lnTo>
                  <a:pt x="8624888" y="1160145"/>
                </a:lnTo>
                <a:lnTo>
                  <a:pt x="8624888" y="1145858"/>
                </a:lnTo>
                <a:lnTo>
                  <a:pt x="8622982" y="1143953"/>
                </a:lnTo>
                <a:lnTo>
                  <a:pt x="8622982" y="1131570"/>
                </a:lnTo>
                <a:lnTo>
                  <a:pt x="8615362" y="1127760"/>
                </a:lnTo>
                <a:lnTo>
                  <a:pt x="8615362" y="1097280"/>
                </a:lnTo>
                <a:lnTo>
                  <a:pt x="8612505" y="1097280"/>
                </a:lnTo>
                <a:lnTo>
                  <a:pt x="8612505" y="1084898"/>
                </a:lnTo>
                <a:lnTo>
                  <a:pt x="8609648" y="1082040"/>
                </a:lnTo>
                <a:lnTo>
                  <a:pt x="8602027" y="1082040"/>
                </a:lnTo>
                <a:lnTo>
                  <a:pt x="8602027" y="1069658"/>
                </a:lnTo>
                <a:lnTo>
                  <a:pt x="8567738" y="1069658"/>
                </a:lnTo>
                <a:lnTo>
                  <a:pt x="8533448" y="1069658"/>
                </a:lnTo>
                <a:lnTo>
                  <a:pt x="8533448" y="1071563"/>
                </a:lnTo>
                <a:lnTo>
                  <a:pt x="8529638" y="1071563"/>
                </a:lnTo>
                <a:lnTo>
                  <a:pt x="8529638" y="1059180"/>
                </a:lnTo>
                <a:lnTo>
                  <a:pt x="8495348" y="1059180"/>
                </a:lnTo>
                <a:lnTo>
                  <a:pt x="8461057" y="1059180"/>
                </a:lnTo>
                <a:lnTo>
                  <a:pt x="8461057" y="1071563"/>
                </a:lnTo>
                <a:lnTo>
                  <a:pt x="8453438" y="1071563"/>
                </a:lnTo>
                <a:lnTo>
                  <a:pt x="8450580" y="1074420"/>
                </a:lnTo>
                <a:lnTo>
                  <a:pt x="8450580" y="1086803"/>
                </a:lnTo>
                <a:lnTo>
                  <a:pt x="8447723" y="1086803"/>
                </a:lnTo>
                <a:lnTo>
                  <a:pt x="8447723" y="1117283"/>
                </a:lnTo>
                <a:lnTo>
                  <a:pt x="8440102" y="1121093"/>
                </a:lnTo>
                <a:lnTo>
                  <a:pt x="8440102" y="1133475"/>
                </a:lnTo>
                <a:lnTo>
                  <a:pt x="8438198" y="1135380"/>
                </a:lnTo>
                <a:lnTo>
                  <a:pt x="8438198" y="1218248"/>
                </a:lnTo>
                <a:cubicBezTo>
                  <a:pt x="8438198" y="1218248"/>
                  <a:pt x="8369618" y="1221105"/>
                  <a:pt x="8258175" y="1226820"/>
                </a:cubicBezTo>
                <a:lnTo>
                  <a:pt x="8240078" y="1196340"/>
                </a:lnTo>
                <a:lnTo>
                  <a:pt x="8302943" y="1101090"/>
                </a:lnTo>
                <a:cubicBezTo>
                  <a:pt x="8302943" y="1101090"/>
                  <a:pt x="8227695" y="1093470"/>
                  <a:pt x="8157210" y="1111568"/>
                </a:cubicBezTo>
                <a:lnTo>
                  <a:pt x="8157210" y="1090613"/>
                </a:lnTo>
                <a:lnTo>
                  <a:pt x="8105775" y="1086803"/>
                </a:lnTo>
                <a:lnTo>
                  <a:pt x="8128635" y="1018223"/>
                </a:lnTo>
                <a:cubicBezTo>
                  <a:pt x="8128635" y="1018223"/>
                  <a:pt x="8052435" y="1018223"/>
                  <a:pt x="7995285" y="1056323"/>
                </a:cubicBezTo>
                <a:lnTo>
                  <a:pt x="7987665" y="1003935"/>
                </a:lnTo>
                <a:lnTo>
                  <a:pt x="7963853" y="1007745"/>
                </a:lnTo>
                <a:lnTo>
                  <a:pt x="7926705" y="1141095"/>
                </a:lnTo>
                <a:cubicBezTo>
                  <a:pt x="7926705" y="1141095"/>
                  <a:pt x="7967663" y="961073"/>
                  <a:pt x="8001000" y="894398"/>
                </a:cubicBezTo>
                <a:cubicBezTo>
                  <a:pt x="8001000" y="894398"/>
                  <a:pt x="7917180" y="913448"/>
                  <a:pt x="7850505" y="966788"/>
                </a:cubicBezTo>
                <a:lnTo>
                  <a:pt x="7854315" y="879158"/>
                </a:lnTo>
                <a:cubicBezTo>
                  <a:pt x="7854315" y="879158"/>
                  <a:pt x="7623810" y="910590"/>
                  <a:pt x="7523798" y="1133475"/>
                </a:cubicBezTo>
                <a:cubicBezTo>
                  <a:pt x="7523798" y="1133475"/>
                  <a:pt x="7498080" y="1129665"/>
                  <a:pt x="7478078" y="1133475"/>
                </a:cubicBezTo>
                <a:cubicBezTo>
                  <a:pt x="7478078" y="1133475"/>
                  <a:pt x="7371398" y="1057275"/>
                  <a:pt x="7211378" y="1096328"/>
                </a:cubicBezTo>
                <a:lnTo>
                  <a:pt x="7240905" y="1217295"/>
                </a:lnTo>
                <a:cubicBezTo>
                  <a:pt x="7240905" y="1217295"/>
                  <a:pt x="7181850" y="1217295"/>
                  <a:pt x="7098983" y="1254443"/>
                </a:cubicBezTo>
                <a:cubicBezTo>
                  <a:pt x="7098983" y="1254443"/>
                  <a:pt x="7004685" y="1205865"/>
                  <a:pt x="6861810" y="1216343"/>
                </a:cubicBezTo>
                <a:cubicBezTo>
                  <a:pt x="6861810" y="1216343"/>
                  <a:pt x="6917055" y="1271588"/>
                  <a:pt x="6933248" y="1289685"/>
                </a:cubicBezTo>
                <a:cubicBezTo>
                  <a:pt x="6801803" y="1295400"/>
                  <a:pt x="6679883" y="1301115"/>
                  <a:pt x="6577965" y="1305878"/>
                </a:cubicBezTo>
                <a:lnTo>
                  <a:pt x="6577965" y="1238250"/>
                </a:lnTo>
                <a:lnTo>
                  <a:pt x="6498908" y="1238250"/>
                </a:lnTo>
                <a:lnTo>
                  <a:pt x="6498908" y="1287780"/>
                </a:lnTo>
                <a:lnTo>
                  <a:pt x="6475095" y="1287780"/>
                </a:lnTo>
                <a:lnTo>
                  <a:pt x="6475095" y="1311593"/>
                </a:lnTo>
                <a:cubicBezTo>
                  <a:pt x="6403658" y="1314450"/>
                  <a:pt x="6348413" y="1317308"/>
                  <a:pt x="6315075" y="1319213"/>
                </a:cubicBezTo>
                <a:lnTo>
                  <a:pt x="6315075" y="1306830"/>
                </a:lnTo>
                <a:lnTo>
                  <a:pt x="6281738" y="1296353"/>
                </a:lnTo>
                <a:lnTo>
                  <a:pt x="6270308" y="1296353"/>
                </a:lnTo>
                <a:lnTo>
                  <a:pt x="6270308" y="1208723"/>
                </a:lnTo>
                <a:lnTo>
                  <a:pt x="6252210" y="1201103"/>
                </a:lnTo>
                <a:lnTo>
                  <a:pt x="6252210" y="1163003"/>
                </a:lnTo>
                <a:lnTo>
                  <a:pt x="6244590" y="1163003"/>
                </a:lnTo>
                <a:lnTo>
                  <a:pt x="6244590" y="1184910"/>
                </a:lnTo>
                <a:lnTo>
                  <a:pt x="6236018" y="1184910"/>
                </a:lnTo>
                <a:lnTo>
                  <a:pt x="6236018" y="1163003"/>
                </a:lnTo>
                <a:lnTo>
                  <a:pt x="6224588" y="1163003"/>
                </a:lnTo>
                <a:lnTo>
                  <a:pt x="6224588" y="1152525"/>
                </a:lnTo>
                <a:lnTo>
                  <a:pt x="6212205" y="1152525"/>
                </a:lnTo>
                <a:lnTo>
                  <a:pt x="6212205" y="1174433"/>
                </a:lnTo>
                <a:lnTo>
                  <a:pt x="6206490" y="1168718"/>
                </a:lnTo>
                <a:lnTo>
                  <a:pt x="6206490" y="1129665"/>
                </a:lnTo>
                <a:lnTo>
                  <a:pt x="6191250" y="1129665"/>
                </a:lnTo>
                <a:lnTo>
                  <a:pt x="6191250" y="1178243"/>
                </a:lnTo>
                <a:lnTo>
                  <a:pt x="6150293" y="1178243"/>
                </a:lnTo>
                <a:lnTo>
                  <a:pt x="6150293" y="1114425"/>
                </a:lnTo>
                <a:lnTo>
                  <a:pt x="6109335" y="1114425"/>
                </a:lnTo>
                <a:lnTo>
                  <a:pt x="6109335" y="1022033"/>
                </a:lnTo>
                <a:lnTo>
                  <a:pt x="6103620" y="1022033"/>
                </a:lnTo>
                <a:lnTo>
                  <a:pt x="6103620" y="1072515"/>
                </a:lnTo>
                <a:lnTo>
                  <a:pt x="6095048" y="1083945"/>
                </a:lnTo>
                <a:lnTo>
                  <a:pt x="6095048" y="1112520"/>
                </a:lnTo>
                <a:lnTo>
                  <a:pt x="6085523" y="1112520"/>
                </a:lnTo>
                <a:lnTo>
                  <a:pt x="6085523" y="1142048"/>
                </a:lnTo>
                <a:lnTo>
                  <a:pt x="6043613" y="1142048"/>
                </a:lnTo>
                <a:lnTo>
                  <a:pt x="6043613" y="1122045"/>
                </a:lnTo>
                <a:lnTo>
                  <a:pt x="6026468" y="1122045"/>
                </a:lnTo>
                <a:lnTo>
                  <a:pt x="6026468" y="1136333"/>
                </a:lnTo>
                <a:lnTo>
                  <a:pt x="5965508" y="1136333"/>
                </a:lnTo>
                <a:lnTo>
                  <a:pt x="5952173" y="1153478"/>
                </a:lnTo>
                <a:lnTo>
                  <a:pt x="5946458" y="1153478"/>
                </a:lnTo>
                <a:lnTo>
                  <a:pt x="5946458" y="1123950"/>
                </a:lnTo>
                <a:lnTo>
                  <a:pt x="5937885" y="1123950"/>
                </a:lnTo>
                <a:lnTo>
                  <a:pt x="5937885" y="1153478"/>
                </a:lnTo>
                <a:lnTo>
                  <a:pt x="5901690" y="1153478"/>
                </a:lnTo>
                <a:lnTo>
                  <a:pt x="5901690" y="1129665"/>
                </a:lnTo>
                <a:lnTo>
                  <a:pt x="5891213" y="1129665"/>
                </a:lnTo>
                <a:lnTo>
                  <a:pt x="5891213" y="1168718"/>
                </a:lnTo>
                <a:lnTo>
                  <a:pt x="5864543" y="1168718"/>
                </a:lnTo>
                <a:lnTo>
                  <a:pt x="5864543" y="1133475"/>
                </a:lnTo>
                <a:lnTo>
                  <a:pt x="5847398" y="1133475"/>
                </a:lnTo>
                <a:lnTo>
                  <a:pt x="5819775" y="1104900"/>
                </a:lnTo>
                <a:lnTo>
                  <a:pt x="5736908" y="1104900"/>
                </a:lnTo>
                <a:lnTo>
                  <a:pt x="5736908" y="1099185"/>
                </a:lnTo>
                <a:lnTo>
                  <a:pt x="5666423" y="1099185"/>
                </a:lnTo>
                <a:lnTo>
                  <a:pt x="5666423" y="872490"/>
                </a:lnTo>
                <a:lnTo>
                  <a:pt x="5668328" y="872490"/>
                </a:lnTo>
                <a:lnTo>
                  <a:pt x="5668328" y="868680"/>
                </a:lnTo>
                <a:lnTo>
                  <a:pt x="5654993" y="868680"/>
                </a:lnTo>
                <a:cubicBezTo>
                  <a:pt x="5654993" y="868680"/>
                  <a:pt x="5588318" y="837248"/>
                  <a:pt x="5527358" y="837248"/>
                </a:cubicBezTo>
                <a:cubicBezTo>
                  <a:pt x="5473065" y="837248"/>
                  <a:pt x="5467350" y="867728"/>
                  <a:pt x="5467350" y="867728"/>
                </a:cubicBezTo>
                <a:lnTo>
                  <a:pt x="5467350" y="879158"/>
                </a:lnTo>
                <a:lnTo>
                  <a:pt x="5456873" y="879158"/>
                </a:lnTo>
                <a:lnTo>
                  <a:pt x="5456873" y="1085850"/>
                </a:lnTo>
                <a:lnTo>
                  <a:pt x="5448300" y="1085850"/>
                </a:lnTo>
                <a:lnTo>
                  <a:pt x="5448300" y="1101090"/>
                </a:lnTo>
                <a:lnTo>
                  <a:pt x="5442585" y="1101090"/>
                </a:lnTo>
                <a:lnTo>
                  <a:pt x="5442585" y="992505"/>
                </a:lnTo>
                <a:lnTo>
                  <a:pt x="5421630" y="962025"/>
                </a:lnTo>
                <a:lnTo>
                  <a:pt x="5421630" y="837248"/>
                </a:lnTo>
                <a:lnTo>
                  <a:pt x="5404485" y="837248"/>
                </a:lnTo>
                <a:lnTo>
                  <a:pt x="5404485" y="822960"/>
                </a:lnTo>
                <a:lnTo>
                  <a:pt x="5394008" y="822960"/>
                </a:lnTo>
                <a:lnTo>
                  <a:pt x="5389245" y="816293"/>
                </a:lnTo>
                <a:lnTo>
                  <a:pt x="5389245" y="800100"/>
                </a:lnTo>
                <a:lnTo>
                  <a:pt x="5376863" y="800100"/>
                </a:lnTo>
                <a:lnTo>
                  <a:pt x="5367338" y="792480"/>
                </a:lnTo>
                <a:lnTo>
                  <a:pt x="5330190" y="792480"/>
                </a:lnTo>
                <a:lnTo>
                  <a:pt x="5309235" y="799148"/>
                </a:lnTo>
                <a:lnTo>
                  <a:pt x="5309235" y="803910"/>
                </a:lnTo>
                <a:lnTo>
                  <a:pt x="5296853" y="803910"/>
                </a:lnTo>
                <a:lnTo>
                  <a:pt x="5296853" y="816293"/>
                </a:lnTo>
                <a:lnTo>
                  <a:pt x="5291138" y="820103"/>
                </a:lnTo>
                <a:lnTo>
                  <a:pt x="5276850" y="820103"/>
                </a:lnTo>
                <a:lnTo>
                  <a:pt x="5276850" y="832485"/>
                </a:lnTo>
                <a:lnTo>
                  <a:pt x="5262563" y="832485"/>
                </a:lnTo>
                <a:lnTo>
                  <a:pt x="5262563" y="962025"/>
                </a:lnTo>
                <a:lnTo>
                  <a:pt x="5229225" y="962025"/>
                </a:lnTo>
                <a:lnTo>
                  <a:pt x="5229225" y="924878"/>
                </a:lnTo>
                <a:lnTo>
                  <a:pt x="5186363" y="912495"/>
                </a:lnTo>
                <a:lnTo>
                  <a:pt x="5160645" y="912495"/>
                </a:lnTo>
                <a:lnTo>
                  <a:pt x="5160645" y="867728"/>
                </a:lnTo>
                <a:lnTo>
                  <a:pt x="5157788" y="867728"/>
                </a:lnTo>
                <a:lnTo>
                  <a:pt x="5157788" y="912495"/>
                </a:lnTo>
                <a:lnTo>
                  <a:pt x="5133023" y="912495"/>
                </a:lnTo>
                <a:lnTo>
                  <a:pt x="5133023" y="918210"/>
                </a:lnTo>
                <a:lnTo>
                  <a:pt x="5125403" y="918210"/>
                </a:lnTo>
                <a:lnTo>
                  <a:pt x="5125403" y="599123"/>
                </a:lnTo>
                <a:lnTo>
                  <a:pt x="5029200" y="599123"/>
                </a:lnTo>
                <a:lnTo>
                  <a:pt x="5029200" y="590550"/>
                </a:lnTo>
                <a:lnTo>
                  <a:pt x="5013008" y="590550"/>
                </a:lnTo>
                <a:lnTo>
                  <a:pt x="5013008" y="596265"/>
                </a:lnTo>
                <a:lnTo>
                  <a:pt x="4876800" y="596265"/>
                </a:lnTo>
                <a:lnTo>
                  <a:pt x="4876800" y="593408"/>
                </a:lnTo>
                <a:lnTo>
                  <a:pt x="4802505" y="593408"/>
                </a:lnTo>
                <a:lnTo>
                  <a:pt x="4802505" y="598170"/>
                </a:lnTo>
                <a:lnTo>
                  <a:pt x="4740593" y="598170"/>
                </a:lnTo>
                <a:lnTo>
                  <a:pt x="4740593" y="661988"/>
                </a:lnTo>
                <a:lnTo>
                  <a:pt x="4714875" y="661988"/>
                </a:lnTo>
                <a:lnTo>
                  <a:pt x="4714875" y="651510"/>
                </a:lnTo>
                <a:lnTo>
                  <a:pt x="4689158" y="651510"/>
                </a:lnTo>
                <a:lnTo>
                  <a:pt x="4689158" y="660083"/>
                </a:lnTo>
                <a:lnTo>
                  <a:pt x="4681538" y="662940"/>
                </a:lnTo>
                <a:lnTo>
                  <a:pt x="4681538" y="666750"/>
                </a:lnTo>
                <a:lnTo>
                  <a:pt x="4676775" y="666750"/>
                </a:lnTo>
                <a:lnTo>
                  <a:pt x="4676775" y="750570"/>
                </a:lnTo>
                <a:lnTo>
                  <a:pt x="4660583" y="750570"/>
                </a:lnTo>
                <a:lnTo>
                  <a:pt x="4660583" y="699135"/>
                </a:lnTo>
                <a:lnTo>
                  <a:pt x="4656773" y="699135"/>
                </a:lnTo>
                <a:lnTo>
                  <a:pt x="4656773" y="751523"/>
                </a:lnTo>
                <a:lnTo>
                  <a:pt x="4616768" y="751523"/>
                </a:lnTo>
                <a:lnTo>
                  <a:pt x="4616768" y="646748"/>
                </a:lnTo>
                <a:lnTo>
                  <a:pt x="4614863" y="646748"/>
                </a:lnTo>
                <a:lnTo>
                  <a:pt x="4614863" y="750570"/>
                </a:lnTo>
                <a:lnTo>
                  <a:pt x="4573905" y="750570"/>
                </a:lnTo>
                <a:lnTo>
                  <a:pt x="4573905" y="747713"/>
                </a:lnTo>
                <a:lnTo>
                  <a:pt x="4569143" y="747713"/>
                </a:lnTo>
                <a:lnTo>
                  <a:pt x="4569143" y="771525"/>
                </a:lnTo>
                <a:lnTo>
                  <a:pt x="4557713" y="771525"/>
                </a:lnTo>
                <a:lnTo>
                  <a:pt x="4557713" y="790575"/>
                </a:lnTo>
                <a:lnTo>
                  <a:pt x="4523423" y="790575"/>
                </a:lnTo>
                <a:lnTo>
                  <a:pt x="4498658" y="802958"/>
                </a:lnTo>
                <a:lnTo>
                  <a:pt x="4476750" y="802958"/>
                </a:lnTo>
                <a:lnTo>
                  <a:pt x="4476750" y="888683"/>
                </a:lnTo>
                <a:lnTo>
                  <a:pt x="4450080" y="888683"/>
                </a:lnTo>
                <a:lnTo>
                  <a:pt x="4450080" y="707708"/>
                </a:lnTo>
                <a:lnTo>
                  <a:pt x="4438650" y="707708"/>
                </a:lnTo>
                <a:lnTo>
                  <a:pt x="4431983" y="703898"/>
                </a:lnTo>
                <a:lnTo>
                  <a:pt x="4421505" y="703898"/>
                </a:lnTo>
                <a:lnTo>
                  <a:pt x="4421505" y="700088"/>
                </a:lnTo>
                <a:lnTo>
                  <a:pt x="4437698" y="700088"/>
                </a:lnTo>
                <a:lnTo>
                  <a:pt x="4442460" y="691515"/>
                </a:lnTo>
                <a:lnTo>
                  <a:pt x="4444365" y="691515"/>
                </a:lnTo>
                <a:lnTo>
                  <a:pt x="4444365" y="665798"/>
                </a:lnTo>
                <a:lnTo>
                  <a:pt x="4383405" y="646748"/>
                </a:lnTo>
                <a:lnTo>
                  <a:pt x="4368165" y="646748"/>
                </a:lnTo>
                <a:lnTo>
                  <a:pt x="4368165" y="641033"/>
                </a:lnTo>
                <a:lnTo>
                  <a:pt x="4362450" y="641033"/>
                </a:lnTo>
                <a:lnTo>
                  <a:pt x="4362450" y="645795"/>
                </a:lnTo>
                <a:lnTo>
                  <a:pt x="4320540" y="645795"/>
                </a:lnTo>
                <a:lnTo>
                  <a:pt x="4291965" y="664845"/>
                </a:lnTo>
                <a:lnTo>
                  <a:pt x="4291965" y="685800"/>
                </a:lnTo>
                <a:lnTo>
                  <a:pt x="4304348" y="688658"/>
                </a:lnTo>
                <a:lnTo>
                  <a:pt x="4304348" y="693420"/>
                </a:lnTo>
                <a:lnTo>
                  <a:pt x="4280535" y="702945"/>
                </a:lnTo>
                <a:lnTo>
                  <a:pt x="4280535" y="1076325"/>
                </a:lnTo>
                <a:lnTo>
                  <a:pt x="4252913" y="1076325"/>
                </a:lnTo>
                <a:lnTo>
                  <a:pt x="4252913" y="1136333"/>
                </a:lnTo>
                <a:lnTo>
                  <a:pt x="4237673" y="1136333"/>
                </a:lnTo>
                <a:lnTo>
                  <a:pt x="4237673" y="1121093"/>
                </a:lnTo>
                <a:lnTo>
                  <a:pt x="4233863" y="1121093"/>
                </a:lnTo>
                <a:lnTo>
                  <a:pt x="4233863" y="1135380"/>
                </a:lnTo>
                <a:lnTo>
                  <a:pt x="4229100" y="1135380"/>
                </a:lnTo>
                <a:lnTo>
                  <a:pt x="4229100" y="921068"/>
                </a:lnTo>
                <a:lnTo>
                  <a:pt x="4224338" y="921068"/>
                </a:lnTo>
                <a:lnTo>
                  <a:pt x="4224338" y="897255"/>
                </a:lnTo>
                <a:lnTo>
                  <a:pt x="4227195" y="897255"/>
                </a:lnTo>
                <a:lnTo>
                  <a:pt x="4227195" y="338138"/>
                </a:lnTo>
                <a:lnTo>
                  <a:pt x="4220528" y="338138"/>
                </a:lnTo>
                <a:lnTo>
                  <a:pt x="4220528" y="314325"/>
                </a:lnTo>
                <a:lnTo>
                  <a:pt x="4223385" y="314325"/>
                </a:lnTo>
                <a:lnTo>
                  <a:pt x="4223385" y="292418"/>
                </a:lnTo>
                <a:lnTo>
                  <a:pt x="4138613" y="256223"/>
                </a:lnTo>
                <a:lnTo>
                  <a:pt x="4138613" y="228600"/>
                </a:lnTo>
                <a:lnTo>
                  <a:pt x="4132898" y="228600"/>
                </a:lnTo>
                <a:lnTo>
                  <a:pt x="4132898" y="242888"/>
                </a:lnTo>
                <a:lnTo>
                  <a:pt x="4124325" y="250508"/>
                </a:lnTo>
                <a:lnTo>
                  <a:pt x="4124325" y="259080"/>
                </a:lnTo>
                <a:lnTo>
                  <a:pt x="3913823" y="283845"/>
                </a:lnTo>
                <a:lnTo>
                  <a:pt x="3913823" y="299085"/>
                </a:lnTo>
                <a:lnTo>
                  <a:pt x="3917633" y="299085"/>
                </a:lnTo>
                <a:lnTo>
                  <a:pt x="3917633" y="327660"/>
                </a:lnTo>
                <a:lnTo>
                  <a:pt x="3913823" y="327660"/>
                </a:lnTo>
                <a:lnTo>
                  <a:pt x="3913823" y="762000"/>
                </a:lnTo>
                <a:lnTo>
                  <a:pt x="3882390" y="762000"/>
                </a:lnTo>
                <a:lnTo>
                  <a:pt x="3882390" y="718185"/>
                </a:lnTo>
                <a:cubicBezTo>
                  <a:pt x="3882390" y="718185"/>
                  <a:pt x="3872865" y="701993"/>
                  <a:pt x="3842385" y="701993"/>
                </a:cubicBezTo>
                <a:cubicBezTo>
                  <a:pt x="3811905" y="701993"/>
                  <a:pt x="3757613" y="701993"/>
                  <a:pt x="3757613" y="701993"/>
                </a:cubicBezTo>
                <a:lnTo>
                  <a:pt x="3757613" y="665798"/>
                </a:lnTo>
                <a:lnTo>
                  <a:pt x="3752850" y="665798"/>
                </a:lnTo>
                <a:lnTo>
                  <a:pt x="3752850" y="701993"/>
                </a:lnTo>
                <a:lnTo>
                  <a:pt x="3732848" y="701993"/>
                </a:lnTo>
                <a:lnTo>
                  <a:pt x="3732848" y="271463"/>
                </a:lnTo>
                <a:lnTo>
                  <a:pt x="3713798" y="271463"/>
                </a:lnTo>
                <a:lnTo>
                  <a:pt x="3713798" y="187643"/>
                </a:lnTo>
                <a:lnTo>
                  <a:pt x="3694748" y="187643"/>
                </a:lnTo>
                <a:lnTo>
                  <a:pt x="3694748" y="124778"/>
                </a:lnTo>
                <a:lnTo>
                  <a:pt x="3660458" y="131445"/>
                </a:lnTo>
                <a:lnTo>
                  <a:pt x="3660458" y="111443"/>
                </a:lnTo>
                <a:lnTo>
                  <a:pt x="3614738" y="120015"/>
                </a:lnTo>
                <a:lnTo>
                  <a:pt x="3614738" y="111443"/>
                </a:lnTo>
                <a:lnTo>
                  <a:pt x="3587115" y="111443"/>
                </a:lnTo>
                <a:lnTo>
                  <a:pt x="3587115" y="115253"/>
                </a:lnTo>
                <a:lnTo>
                  <a:pt x="3562350" y="106680"/>
                </a:lnTo>
                <a:lnTo>
                  <a:pt x="3562350" y="0"/>
                </a:lnTo>
                <a:lnTo>
                  <a:pt x="3558540" y="0"/>
                </a:lnTo>
                <a:lnTo>
                  <a:pt x="3558540" y="126683"/>
                </a:lnTo>
                <a:lnTo>
                  <a:pt x="3538538" y="126683"/>
                </a:lnTo>
                <a:lnTo>
                  <a:pt x="3498533" y="113348"/>
                </a:lnTo>
                <a:lnTo>
                  <a:pt x="3498533" y="137160"/>
                </a:lnTo>
                <a:lnTo>
                  <a:pt x="3479483" y="140018"/>
                </a:lnTo>
                <a:lnTo>
                  <a:pt x="3446145" y="127635"/>
                </a:lnTo>
                <a:lnTo>
                  <a:pt x="3446145" y="145733"/>
                </a:lnTo>
                <a:lnTo>
                  <a:pt x="3425190" y="148590"/>
                </a:lnTo>
                <a:lnTo>
                  <a:pt x="3425190" y="185738"/>
                </a:lnTo>
                <a:lnTo>
                  <a:pt x="3406140" y="188595"/>
                </a:lnTo>
                <a:lnTo>
                  <a:pt x="3406140" y="267653"/>
                </a:lnTo>
                <a:lnTo>
                  <a:pt x="3388043" y="271463"/>
                </a:lnTo>
                <a:lnTo>
                  <a:pt x="3388043" y="670560"/>
                </a:lnTo>
                <a:lnTo>
                  <a:pt x="3378518" y="667703"/>
                </a:lnTo>
                <a:lnTo>
                  <a:pt x="3378518" y="625793"/>
                </a:lnTo>
                <a:lnTo>
                  <a:pt x="3339465" y="616268"/>
                </a:lnTo>
                <a:lnTo>
                  <a:pt x="3312795" y="616268"/>
                </a:lnTo>
                <a:lnTo>
                  <a:pt x="3282315" y="610553"/>
                </a:lnTo>
                <a:lnTo>
                  <a:pt x="3248025" y="610553"/>
                </a:lnTo>
                <a:lnTo>
                  <a:pt x="3248025" y="572453"/>
                </a:lnTo>
                <a:lnTo>
                  <a:pt x="3207068" y="565785"/>
                </a:lnTo>
                <a:lnTo>
                  <a:pt x="3145155" y="571500"/>
                </a:lnTo>
                <a:lnTo>
                  <a:pt x="3145155" y="283845"/>
                </a:lnTo>
                <a:cubicBezTo>
                  <a:pt x="3145155" y="283845"/>
                  <a:pt x="3031808" y="321945"/>
                  <a:pt x="2962275" y="401003"/>
                </a:cubicBezTo>
                <a:cubicBezTo>
                  <a:pt x="2962275" y="401003"/>
                  <a:pt x="2874645" y="419100"/>
                  <a:pt x="2794635" y="489585"/>
                </a:cubicBezTo>
                <a:lnTo>
                  <a:pt x="2769870" y="485775"/>
                </a:lnTo>
                <a:cubicBezTo>
                  <a:pt x="2769870" y="485775"/>
                  <a:pt x="2768918" y="531495"/>
                  <a:pt x="2774633" y="584835"/>
                </a:cubicBezTo>
                <a:cubicBezTo>
                  <a:pt x="2779395" y="637223"/>
                  <a:pt x="2787015" y="725805"/>
                  <a:pt x="2787015" y="725805"/>
                </a:cubicBezTo>
                <a:lnTo>
                  <a:pt x="2767965" y="725805"/>
                </a:lnTo>
                <a:lnTo>
                  <a:pt x="2767965" y="740093"/>
                </a:lnTo>
                <a:lnTo>
                  <a:pt x="2745105" y="740093"/>
                </a:lnTo>
                <a:lnTo>
                  <a:pt x="2742248" y="631508"/>
                </a:lnTo>
                <a:lnTo>
                  <a:pt x="2746058" y="631508"/>
                </a:lnTo>
                <a:lnTo>
                  <a:pt x="2746058" y="624840"/>
                </a:lnTo>
                <a:lnTo>
                  <a:pt x="2742248" y="624840"/>
                </a:lnTo>
                <a:lnTo>
                  <a:pt x="2742248" y="300990"/>
                </a:lnTo>
                <a:lnTo>
                  <a:pt x="2723198" y="296228"/>
                </a:lnTo>
                <a:lnTo>
                  <a:pt x="2723198" y="260033"/>
                </a:lnTo>
                <a:lnTo>
                  <a:pt x="2715578" y="255270"/>
                </a:lnTo>
                <a:lnTo>
                  <a:pt x="2715578" y="214313"/>
                </a:lnTo>
                <a:lnTo>
                  <a:pt x="2707005" y="214313"/>
                </a:lnTo>
                <a:lnTo>
                  <a:pt x="2707005" y="175260"/>
                </a:lnTo>
                <a:lnTo>
                  <a:pt x="2699385" y="172403"/>
                </a:lnTo>
                <a:lnTo>
                  <a:pt x="2699385" y="86678"/>
                </a:lnTo>
                <a:lnTo>
                  <a:pt x="2691765" y="86678"/>
                </a:lnTo>
                <a:lnTo>
                  <a:pt x="2691765" y="172403"/>
                </a:lnTo>
                <a:lnTo>
                  <a:pt x="2681288" y="179070"/>
                </a:lnTo>
                <a:lnTo>
                  <a:pt x="2681288" y="192405"/>
                </a:lnTo>
                <a:lnTo>
                  <a:pt x="2668905" y="192405"/>
                </a:lnTo>
                <a:lnTo>
                  <a:pt x="2668905" y="210503"/>
                </a:lnTo>
                <a:lnTo>
                  <a:pt x="2621280" y="220028"/>
                </a:lnTo>
                <a:lnTo>
                  <a:pt x="2621280" y="266700"/>
                </a:lnTo>
                <a:lnTo>
                  <a:pt x="2606993" y="266700"/>
                </a:lnTo>
                <a:lnTo>
                  <a:pt x="2606993" y="291465"/>
                </a:lnTo>
                <a:lnTo>
                  <a:pt x="2591753" y="291465"/>
                </a:lnTo>
                <a:lnTo>
                  <a:pt x="2490788" y="317183"/>
                </a:lnTo>
                <a:lnTo>
                  <a:pt x="2490788" y="357188"/>
                </a:lnTo>
                <a:lnTo>
                  <a:pt x="2457450" y="357188"/>
                </a:lnTo>
                <a:lnTo>
                  <a:pt x="2457450" y="845820"/>
                </a:lnTo>
                <a:lnTo>
                  <a:pt x="2466023" y="845820"/>
                </a:lnTo>
                <a:lnTo>
                  <a:pt x="2466023" y="877253"/>
                </a:lnTo>
                <a:lnTo>
                  <a:pt x="2421255" y="877253"/>
                </a:lnTo>
                <a:lnTo>
                  <a:pt x="2421255" y="908685"/>
                </a:lnTo>
                <a:lnTo>
                  <a:pt x="2296478" y="921068"/>
                </a:lnTo>
                <a:lnTo>
                  <a:pt x="2296478" y="953453"/>
                </a:lnTo>
                <a:lnTo>
                  <a:pt x="2280285" y="953453"/>
                </a:lnTo>
                <a:lnTo>
                  <a:pt x="2280285" y="567690"/>
                </a:lnTo>
                <a:lnTo>
                  <a:pt x="2261235" y="567690"/>
                </a:lnTo>
                <a:lnTo>
                  <a:pt x="2261235" y="563880"/>
                </a:lnTo>
                <a:lnTo>
                  <a:pt x="2231708" y="563880"/>
                </a:lnTo>
                <a:lnTo>
                  <a:pt x="2228850" y="173355"/>
                </a:lnTo>
                <a:lnTo>
                  <a:pt x="2225040" y="173355"/>
                </a:lnTo>
                <a:lnTo>
                  <a:pt x="2225040" y="320993"/>
                </a:lnTo>
                <a:lnTo>
                  <a:pt x="2158365" y="310515"/>
                </a:lnTo>
                <a:lnTo>
                  <a:pt x="2157413" y="152400"/>
                </a:lnTo>
                <a:lnTo>
                  <a:pt x="2153603" y="152400"/>
                </a:lnTo>
                <a:lnTo>
                  <a:pt x="2153603" y="371475"/>
                </a:lnTo>
                <a:lnTo>
                  <a:pt x="2093595" y="500063"/>
                </a:lnTo>
                <a:lnTo>
                  <a:pt x="2045970" y="500063"/>
                </a:lnTo>
                <a:lnTo>
                  <a:pt x="2045970" y="511493"/>
                </a:lnTo>
                <a:lnTo>
                  <a:pt x="2025015" y="511493"/>
                </a:lnTo>
                <a:lnTo>
                  <a:pt x="2025015" y="508635"/>
                </a:lnTo>
                <a:lnTo>
                  <a:pt x="2014538" y="508635"/>
                </a:lnTo>
                <a:lnTo>
                  <a:pt x="2014538" y="514350"/>
                </a:lnTo>
                <a:lnTo>
                  <a:pt x="1994535" y="519113"/>
                </a:lnTo>
                <a:lnTo>
                  <a:pt x="1994535" y="713423"/>
                </a:lnTo>
                <a:lnTo>
                  <a:pt x="1945958" y="818198"/>
                </a:lnTo>
                <a:lnTo>
                  <a:pt x="1945958" y="818198"/>
                </a:lnTo>
                <a:lnTo>
                  <a:pt x="1945958" y="982028"/>
                </a:lnTo>
                <a:lnTo>
                  <a:pt x="1926908" y="982028"/>
                </a:lnTo>
                <a:lnTo>
                  <a:pt x="1922145" y="977265"/>
                </a:lnTo>
                <a:lnTo>
                  <a:pt x="1919288" y="977265"/>
                </a:lnTo>
                <a:lnTo>
                  <a:pt x="1919288" y="982980"/>
                </a:lnTo>
                <a:lnTo>
                  <a:pt x="1915478" y="982980"/>
                </a:lnTo>
                <a:lnTo>
                  <a:pt x="1915478" y="843915"/>
                </a:lnTo>
                <a:lnTo>
                  <a:pt x="1910715" y="843915"/>
                </a:lnTo>
                <a:lnTo>
                  <a:pt x="1910715" y="836295"/>
                </a:lnTo>
                <a:lnTo>
                  <a:pt x="1915478" y="836295"/>
                </a:lnTo>
                <a:lnTo>
                  <a:pt x="1915478" y="800100"/>
                </a:lnTo>
                <a:lnTo>
                  <a:pt x="1846898" y="794385"/>
                </a:lnTo>
                <a:lnTo>
                  <a:pt x="1846898" y="789623"/>
                </a:lnTo>
                <a:lnTo>
                  <a:pt x="1826895" y="786765"/>
                </a:lnTo>
                <a:lnTo>
                  <a:pt x="1826895" y="792480"/>
                </a:lnTo>
                <a:lnTo>
                  <a:pt x="1745933" y="786765"/>
                </a:lnTo>
                <a:lnTo>
                  <a:pt x="1683068" y="793433"/>
                </a:lnTo>
                <a:lnTo>
                  <a:pt x="1683068" y="830580"/>
                </a:lnTo>
                <a:lnTo>
                  <a:pt x="1686878" y="830580"/>
                </a:lnTo>
                <a:lnTo>
                  <a:pt x="1686878" y="837248"/>
                </a:lnTo>
                <a:lnTo>
                  <a:pt x="1683068" y="837248"/>
                </a:lnTo>
                <a:lnTo>
                  <a:pt x="1683068" y="976313"/>
                </a:lnTo>
                <a:lnTo>
                  <a:pt x="1671638" y="976313"/>
                </a:lnTo>
                <a:lnTo>
                  <a:pt x="1671638" y="972503"/>
                </a:lnTo>
                <a:lnTo>
                  <a:pt x="1664018" y="972503"/>
                </a:lnTo>
                <a:lnTo>
                  <a:pt x="1664018" y="918210"/>
                </a:lnTo>
                <a:lnTo>
                  <a:pt x="1677353" y="918210"/>
                </a:lnTo>
                <a:lnTo>
                  <a:pt x="1677353" y="904875"/>
                </a:lnTo>
                <a:lnTo>
                  <a:pt x="1664970" y="904875"/>
                </a:lnTo>
                <a:lnTo>
                  <a:pt x="1664970" y="746760"/>
                </a:lnTo>
                <a:lnTo>
                  <a:pt x="1668780" y="746760"/>
                </a:lnTo>
                <a:lnTo>
                  <a:pt x="1668780" y="731520"/>
                </a:lnTo>
                <a:lnTo>
                  <a:pt x="1664970" y="731520"/>
                </a:lnTo>
                <a:lnTo>
                  <a:pt x="1664970" y="611505"/>
                </a:lnTo>
                <a:lnTo>
                  <a:pt x="1671638" y="611505"/>
                </a:lnTo>
                <a:lnTo>
                  <a:pt x="1680210" y="607695"/>
                </a:lnTo>
                <a:lnTo>
                  <a:pt x="1680210" y="600075"/>
                </a:lnTo>
                <a:lnTo>
                  <a:pt x="1691640" y="600075"/>
                </a:lnTo>
                <a:lnTo>
                  <a:pt x="1700213" y="594360"/>
                </a:lnTo>
                <a:lnTo>
                  <a:pt x="1700213" y="561975"/>
                </a:lnTo>
                <a:lnTo>
                  <a:pt x="1704023" y="560070"/>
                </a:lnTo>
                <a:lnTo>
                  <a:pt x="1704023" y="524828"/>
                </a:lnTo>
                <a:lnTo>
                  <a:pt x="1691640" y="524828"/>
                </a:lnTo>
                <a:lnTo>
                  <a:pt x="1691640" y="517208"/>
                </a:lnTo>
                <a:lnTo>
                  <a:pt x="1685925" y="514350"/>
                </a:lnTo>
                <a:lnTo>
                  <a:pt x="1685925" y="461963"/>
                </a:lnTo>
                <a:lnTo>
                  <a:pt x="1678305" y="448628"/>
                </a:lnTo>
                <a:lnTo>
                  <a:pt x="1657350" y="448628"/>
                </a:lnTo>
                <a:lnTo>
                  <a:pt x="1657350" y="442913"/>
                </a:lnTo>
                <a:lnTo>
                  <a:pt x="1653540" y="441008"/>
                </a:lnTo>
                <a:lnTo>
                  <a:pt x="1653540" y="366713"/>
                </a:lnTo>
                <a:lnTo>
                  <a:pt x="1654493" y="365760"/>
                </a:lnTo>
                <a:lnTo>
                  <a:pt x="1654493" y="350520"/>
                </a:lnTo>
                <a:lnTo>
                  <a:pt x="1653540" y="347663"/>
                </a:lnTo>
                <a:lnTo>
                  <a:pt x="1652588" y="350520"/>
                </a:lnTo>
                <a:lnTo>
                  <a:pt x="1652588" y="365760"/>
                </a:lnTo>
                <a:lnTo>
                  <a:pt x="1653540" y="366713"/>
                </a:lnTo>
                <a:lnTo>
                  <a:pt x="1653540" y="441008"/>
                </a:lnTo>
                <a:lnTo>
                  <a:pt x="1650683" y="442913"/>
                </a:lnTo>
                <a:lnTo>
                  <a:pt x="1650683" y="448628"/>
                </a:lnTo>
                <a:lnTo>
                  <a:pt x="1629728" y="448628"/>
                </a:lnTo>
                <a:lnTo>
                  <a:pt x="1622108" y="461963"/>
                </a:lnTo>
                <a:lnTo>
                  <a:pt x="1622108" y="514350"/>
                </a:lnTo>
                <a:lnTo>
                  <a:pt x="1616393" y="517208"/>
                </a:lnTo>
                <a:lnTo>
                  <a:pt x="1616393" y="524828"/>
                </a:lnTo>
                <a:lnTo>
                  <a:pt x="1600200" y="524828"/>
                </a:lnTo>
                <a:lnTo>
                  <a:pt x="1600200" y="560070"/>
                </a:lnTo>
                <a:lnTo>
                  <a:pt x="1604010" y="561975"/>
                </a:lnTo>
                <a:lnTo>
                  <a:pt x="1604010" y="594360"/>
                </a:lnTo>
                <a:lnTo>
                  <a:pt x="1612583" y="600075"/>
                </a:lnTo>
                <a:lnTo>
                  <a:pt x="1624013" y="600075"/>
                </a:lnTo>
                <a:lnTo>
                  <a:pt x="1624013" y="607695"/>
                </a:lnTo>
                <a:lnTo>
                  <a:pt x="1632585" y="611505"/>
                </a:lnTo>
                <a:lnTo>
                  <a:pt x="1639253" y="611505"/>
                </a:lnTo>
                <a:lnTo>
                  <a:pt x="1639253" y="731520"/>
                </a:lnTo>
                <a:lnTo>
                  <a:pt x="1635443" y="731520"/>
                </a:lnTo>
                <a:lnTo>
                  <a:pt x="1635443" y="746760"/>
                </a:lnTo>
                <a:lnTo>
                  <a:pt x="1639253" y="746760"/>
                </a:lnTo>
                <a:lnTo>
                  <a:pt x="1639253" y="904875"/>
                </a:lnTo>
                <a:lnTo>
                  <a:pt x="1626870" y="904875"/>
                </a:lnTo>
                <a:lnTo>
                  <a:pt x="1626870" y="917258"/>
                </a:lnTo>
                <a:lnTo>
                  <a:pt x="1640205" y="917258"/>
                </a:lnTo>
                <a:lnTo>
                  <a:pt x="1640205" y="971550"/>
                </a:lnTo>
                <a:lnTo>
                  <a:pt x="1624965" y="971550"/>
                </a:lnTo>
                <a:lnTo>
                  <a:pt x="1624965" y="974408"/>
                </a:lnTo>
                <a:lnTo>
                  <a:pt x="1511618" y="974408"/>
                </a:lnTo>
                <a:lnTo>
                  <a:pt x="1511618" y="878205"/>
                </a:lnTo>
                <a:lnTo>
                  <a:pt x="1472565" y="878205"/>
                </a:lnTo>
                <a:lnTo>
                  <a:pt x="1472565" y="850583"/>
                </a:lnTo>
                <a:lnTo>
                  <a:pt x="1453515" y="850583"/>
                </a:lnTo>
                <a:lnTo>
                  <a:pt x="1453515" y="831533"/>
                </a:lnTo>
                <a:lnTo>
                  <a:pt x="1443038" y="824865"/>
                </a:lnTo>
                <a:lnTo>
                  <a:pt x="1429703" y="824865"/>
                </a:lnTo>
                <a:lnTo>
                  <a:pt x="1429703" y="813435"/>
                </a:lnTo>
                <a:lnTo>
                  <a:pt x="1423035" y="813435"/>
                </a:lnTo>
                <a:lnTo>
                  <a:pt x="1423035" y="802005"/>
                </a:lnTo>
                <a:lnTo>
                  <a:pt x="1391603" y="802005"/>
                </a:lnTo>
                <a:lnTo>
                  <a:pt x="1391603" y="783908"/>
                </a:lnTo>
                <a:lnTo>
                  <a:pt x="1388745" y="783908"/>
                </a:lnTo>
                <a:lnTo>
                  <a:pt x="1388745" y="685800"/>
                </a:lnTo>
                <a:lnTo>
                  <a:pt x="1386840" y="685800"/>
                </a:lnTo>
                <a:lnTo>
                  <a:pt x="1386840" y="784860"/>
                </a:lnTo>
                <a:lnTo>
                  <a:pt x="1381125" y="784860"/>
                </a:lnTo>
                <a:lnTo>
                  <a:pt x="1381125" y="800100"/>
                </a:lnTo>
                <a:lnTo>
                  <a:pt x="1352550" y="800100"/>
                </a:lnTo>
                <a:lnTo>
                  <a:pt x="1352550" y="809625"/>
                </a:lnTo>
                <a:lnTo>
                  <a:pt x="1330643" y="809625"/>
                </a:lnTo>
                <a:lnTo>
                  <a:pt x="1330643" y="817245"/>
                </a:lnTo>
                <a:lnTo>
                  <a:pt x="1332548" y="817245"/>
                </a:lnTo>
                <a:lnTo>
                  <a:pt x="1332548" y="830580"/>
                </a:lnTo>
                <a:lnTo>
                  <a:pt x="1318260" y="837248"/>
                </a:lnTo>
                <a:lnTo>
                  <a:pt x="1318260" y="849630"/>
                </a:lnTo>
                <a:lnTo>
                  <a:pt x="1294448" y="849630"/>
                </a:lnTo>
                <a:lnTo>
                  <a:pt x="1294448" y="871538"/>
                </a:lnTo>
                <a:lnTo>
                  <a:pt x="1272540" y="871538"/>
                </a:lnTo>
                <a:lnTo>
                  <a:pt x="1223010" y="883920"/>
                </a:lnTo>
                <a:lnTo>
                  <a:pt x="1223010" y="1027748"/>
                </a:lnTo>
                <a:lnTo>
                  <a:pt x="1217295" y="1027748"/>
                </a:lnTo>
                <a:lnTo>
                  <a:pt x="1217295" y="1022033"/>
                </a:lnTo>
                <a:lnTo>
                  <a:pt x="1199198" y="1022033"/>
                </a:lnTo>
                <a:lnTo>
                  <a:pt x="1199198" y="1029653"/>
                </a:lnTo>
                <a:lnTo>
                  <a:pt x="1183005" y="1029653"/>
                </a:lnTo>
                <a:lnTo>
                  <a:pt x="1183005" y="1022985"/>
                </a:lnTo>
                <a:lnTo>
                  <a:pt x="1178243" y="1022985"/>
                </a:lnTo>
                <a:lnTo>
                  <a:pt x="1178243" y="1028700"/>
                </a:lnTo>
                <a:lnTo>
                  <a:pt x="1165860" y="1028700"/>
                </a:lnTo>
                <a:lnTo>
                  <a:pt x="1165860" y="1151573"/>
                </a:lnTo>
                <a:lnTo>
                  <a:pt x="1140143" y="1151573"/>
                </a:lnTo>
                <a:lnTo>
                  <a:pt x="1140143" y="1074420"/>
                </a:lnTo>
                <a:lnTo>
                  <a:pt x="1123950" y="1074420"/>
                </a:lnTo>
                <a:lnTo>
                  <a:pt x="1123950" y="1071563"/>
                </a:lnTo>
                <a:lnTo>
                  <a:pt x="1100138" y="1071563"/>
                </a:lnTo>
                <a:lnTo>
                  <a:pt x="1100138" y="1025843"/>
                </a:lnTo>
                <a:lnTo>
                  <a:pt x="1095375" y="1025843"/>
                </a:lnTo>
                <a:lnTo>
                  <a:pt x="1095375" y="1032510"/>
                </a:lnTo>
                <a:lnTo>
                  <a:pt x="1081088" y="1032510"/>
                </a:lnTo>
                <a:lnTo>
                  <a:pt x="1081088" y="994410"/>
                </a:lnTo>
                <a:lnTo>
                  <a:pt x="1078230" y="994410"/>
                </a:lnTo>
                <a:lnTo>
                  <a:pt x="1078230" y="1014413"/>
                </a:lnTo>
                <a:lnTo>
                  <a:pt x="1067753" y="1021080"/>
                </a:lnTo>
                <a:lnTo>
                  <a:pt x="1067753" y="1025843"/>
                </a:lnTo>
                <a:lnTo>
                  <a:pt x="1005840" y="1025843"/>
                </a:lnTo>
                <a:lnTo>
                  <a:pt x="1005840" y="1032510"/>
                </a:lnTo>
                <a:lnTo>
                  <a:pt x="990600" y="1032510"/>
                </a:lnTo>
                <a:lnTo>
                  <a:pt x="990600" y="1107758"/>
                </a:lnTo>
                <a:lnTo>
                  <a:pt x="983933" y="1107758"/>
                </a:lnTo>
                <a:lnTo>
                  <a:pt x="976313" y="1120140"/>
                </a:lnTo>
                <a:lnTo>
                  <a:pt x="976313" y="1134428"/>
                </a:lnTo>
                <a:lnTo>
                  <a:pt x="942975" y="1134428"/>
                </a:lnTo>
                <a:lnTo>
                  <a:pt x="942975" y="1098233"/>
                </a:lnTo>
                <a:lnTo>
                  <a:pt x="909638" y="1098233"/>
                </a:lnTo>
                <a:lnTo>
                  <a:pt x="909638" y="1102043"/>
                </a:lnTo>
                <a:lnTo>
                  <a:pt x="876300" y="1102043"/>
                </a:lnTo>
                <a:lnTo>
                  <a:pt x="876300" y="1161098"/>
                </a:lnTo>
                <a:lnTo>
                  <a:pt x="870585" y="1161098"/>
                </a:lnTo>
                <a:lnTo>
                  <a:pt x="870585" y="1156335"/>
                </a:lnTo>
                <a:lnTo>
                  <a:pt x="838200" y="1156335"/>
                </a:lnTo>
                <a:lnTo>
                  <a:pt x="838200" y="1187768"/>
                </a:lnTo>
                <a:lnTo>
                  <a:pt x="817245" y="1196340"/>
                </a:lnTo>
                <a:lnTo>
                  <a:pt x="817245" y="1202055"/>
                </a:lnTo>
                <a:lnTo>
                  <a:pt x="775335" y="1202055"/>
                </a:lnTo>
                <a:lnTo>
                  <a:pt x="770573" y="1209675"/>
                </a:lnTo>
                <a:lnTo>
                  <a:pt x="621983" y="1209675"/>
                </a:lnTo>
                <a:lnTo>
                  <a:pt x="611505" y="1220153"/>
                </a:lnTo>
                <a:lnTo>
                  <a:pt x="582930" y="1220153"/>
                </a:lnTo>
                <a:lnTo>
                  <a:pt x="582930" y="1169670"/>
                </a:lnTo>
                <a:lnTo>
                  <a:pt x="474345" y="1169670"/>
                </a:lnTo>
                <a:lnTo>
                  <a:pt x="467678" y="1176338"/>
                </a:lnTo>
                <a:lnTo>
                  <a:pt x="467678" y="1295400"/>
                </a:lnTo>
                <a:lnTo>
                  <a:pt x="458153" y="1295400"/>
                </a:lnTo>
                <a:lnTo>
                  <a:pt x="458153" y="1283018"/>
                </a:lnTo>
                <a:lnTo>
                  <a:pt x="426720" y="1283018"/>
                </a:lnTo>
                <a:lnTo>
                  <a:pt x="426720" y="1289685"/>
                </a:lnTo>
                <a:lnTo>
                  <a:pt x="384810" y="1289685"/>
                </a:lnTo>
                <a:lnTo>
                  <a:pt x="384810" y="1339215"/>
                </a:lnTo>
                <a:lnTo>
                  <a:pt x="261938" y="1339215"/>
                </a:lnTo>
                <a:lnTo>
                  <a:pt x="234315" y="1360170"/>
                </a:lnTo>
                <a:lnTo>
                  <a:pt x="234315" y="1368743"/>
                </a:lnTo>
                <a:lnTo>
                  <a:pt x="143828" y="1368743"/>
                </a:lnTo>
                <a:lnTo>
                  <a:pt x="143828" y="1389698"/>
                </a:lnTo>
                <a:lnTo>
                  <a:pt x="127635" y="1389698"/>
                </a:lnTo>
                <a:lnTo>
                  <a:pt x="127635" y="1335405"/>
                </a:lnTo>
                <a:lnTo>
                  <a:pt x="98108" y="1335405"/>
                </a:lnTo>
                <a:lnTo>
                  <a:pt x="98108" y="1343025"/>
                </a:lnTo>
                <a:lnTo>
                  <a:pt x="41910" y="1343025"/>
                </a:lnTo>
                <a:lnTo>
                  <a:pt x="41910" y="1415415"/>
                </a:lnTo>
                <a:lnTo>
                  <a:pt x="18098" y="1415415"/>
                </a:lnTo>
                <a:lnTo>
                  <a:pt x="0" y="1434465"/>
                </a:lnTo>
                <a:lnTo>
                  <a:pt x="0" y="1444943"/>
                </a:lnTo>
                <a:lnTo>
                  <a:pt x="8624888" y="1444943"/>
                </a:lnTo>
                <a:lnTo>
                  <a:pt x="8624888" y="1416368"/>
                </a:lnTo>
                <a:cubicBezTo>
                  <a:pt x="8638223" y="1403033"/>
                  <a:pt x="8705850" y="1335405"/>
                  <a:pt x="8812530" y="1255395"/>
                </a:cubicBezTo>
                <a:cubicBezTo>
                  <a:pt x="9229725" y="1220153"/>
                  <a:pt x="9667875" y="1229678"/>
                  <a:pt x="9673590" y="1229678"/>
                </a:cubicBezTo>
                <a:cubicBezTo>
                  <a:pt x="9673590" y="1229678"/>
                  <a:pt x="10116502" y="1220153"/>
                  <a:pt x="10534650" y="1255395"/>
                </a:cubicBezTo>
                <a:cubicBezTo>
                  <a:pt x="10641330" y="1335405"/>
                  <a:pt x="10708958" y="1403033"/>
                  <a:pt x="10722292" y="1416368"/>
                </a:cubicBezTo>
                <a:lnTo>
                  <a:pt x="10722292" y="1444943"/>
                </a:lnTo>
                <a:lnTo>
                  <a:pt x="11474767" y="1444943"/>
                </a:lnTo>
                <a:lnTo>
                  <a:pt x="11474767" y="1266825"/>
                </a:lnTo>
                <a:lnTo>
                  <a:pt x="11464290" y="1266825"/>
                </a:lnTo>
                <a:close/>
                <a:moveTo>
                  <a:pt x="1977390" y="817245"/>
                </a:moveTo>
                <a:lnTo>
                  <a:pt x="1956435" y="817245"/>
                </a:lnTo>
                <a:lnTo>
                  <a:pt x="1977390" y="771525"/>
                </a:lnTo>
                <a:lnTo>
                  <a:pt x="1977390" y="817245"/>
                </a:lnTo>
                <a:close/>
                <a:moveTo>
                  <a:pt x="1995488" y="754380"/>
                </a:moveTo>
                <a:lnTo>
                  <a:pt x="1984058" y="754380"/>
                </a:lnTo>
                <a:lnTo>
                  <a:pt x="1995488" y="730568"/>
                </a:lnTo>
                <a:lnTo>
                  <a:pt x="1995488" y="754380"/>
                </a:lnTo>
                <a:close/>
                <a:moveTo>
                  <a:pt x="2123123" y="500063"/>
                </a:moveTo>
                <a:lnTo>
                  <a:pt x="2103120" y="500063"/>
                </a:lnTo>
                <a:lnTo>
                  <a:pt x="2123123" y="456248"/>
                </a:lnTo>
                <a:lnTo>
                  <a:pt x="2123123" y="500063"/>
                </a:lnTo>
                <a:close/>
                <a:moveTo>
                  <a:pt x="2153603" y="513398"/>
                </a:moveTo>
                <a:lnTo>
                  <a:pt x="2130743" y="513398"/>
                </a:lnTo>
                <a:lnTo>
                  <a:pt x="2130743" y="500063"/>
                </a:lnTo>
                <a:lnTo>
                  <a:pt x="2127885" y="500063"/>
                </a:lnTo>
                <a:lnTo>
                  <a:pt x="2127885" y="445770"/>
                </a:lnTo>
                <a:lnTo>
                  <a:pt x="2128838" y="442913"/>
                </a:lnTo>
                <a:lnTo>
                  <a:pt x="2153603" y="439103"/>
                </a:lnTo>
                <a:lnTo>
                  <a:pt x="2153603" y="513398"/>
                </a:lnTo>
                <a:close/>
                <a:moveTo>
                  <a:pt x="2153603" y="433388"/>
                </a:moveTo>
                <a:lnTo>
                  <a:pt x="2131695" y="437198"/>
                </a:lnTo>
                <a:lnTo>
                  <a:pt x="2153603" y="389573"/>
                </a:lnTo>
                <a:lnTo>
                  <a:pt x="2153603" y="433388"/>
                </a:lnTo>
                <a:close/>
                <a:moveTo>
                  <a:pt x="2200275" y="592455"/>
                </a:moveTo>
                <a:lnTo>
                  <a:pt x="2185988" y="592455"/>
                </a:lnTo>
                <a:lnTo>
                  <a:pt x="2185988" y="597218"/>
                </a:lnTo>
                <a:lnTo>
                  <a:pt x="2176463" y="597218"/>
                </a:lnTo>
                <a:lnTo>
                  <a:pt x="2176463" y="561975"/>
                </a:lnTo>
                <a:lnTo>
                  <a:pt x="2199323" y="565785"/>
                </a:lnTo>
                <a:lnTo>
                  <a:pt x="2199323" y="592455"/>
                </a:lnTo>
                <a:close/>
                <a:moveTo>
                  <a:pt x="2225993" y="563880"/>
                </a:moveTo>
                <a:lnTo>
                  <a:pt x="2218373" y="563880"/>
                </a:lnTo>
                <a:lnTo>
                  <a:pt x="2177415" y="557213"/>
                </a:lnTo>
                <a:lnTo>
                  <a:pt x="2177415" y="513398"/>
                </a:lnTo>
                <a:lnTo>
                  <a:pt x="2161223" y="513398"/>
                </a:lnTo>
                <a:lnTo>
                  <a:pt x="2161223" y="500063"/>
                </a:lnTo>
                <a:lnTo>
                  <a:pt x="2225993" y="510540"/>
                </a:lnTo>
                <a:lnTo>
                  <a:pt x="2225993" y="563880"/>
                </a:lnTo>
                <a:close/>
                <a:moveTo>
                  <a:pt x="2225993" y="502920"/>
                </a:moveTo>
                <a:lnTo>
                  <a:pt x="2160270" y="492443"/>
                </a:lnTo>
                <a:lnTo>
                  <a:pt x="2160270" y="439103"/>
                </a:lnTo>
                <a:lnTo>
                  <a:pt x="2225993" y="449580"/>
                </a:lnTo>
                <a:lnTo>
                  <a:pt x="2225993" y="502920"/>
                </a:lnTo>
                <a:close/>
                <a:moveTo>
                  <a:pt x="2225993" y="441960"/>
                </a:moveTo>
                <a:lnTo>
                  <a:pt x="2160270" y="431483"/>
                </a:lnTo>
                <a:lnTo>
                  <a:pt x="2160270" y="378143"/>
                </a:lnTo>
                <a:lnTo>
                  <a:pt x="2226945" y="388620"/>
                </a:lnTo>
                <a:lnTo>
                  <a:pt x="2226945" y="441960"/>
                </a:lnTo>
                <a:close/>
                <a:moveTo>
                  <a:pt x="2225993" y="381000"/>
                </a:moveTo>
                <a:lnTo>
                  <a:pt x="2159318" y="370523"/>
                </a:lnTo>
                <a:lnTo>
                  <a:pt x="2159318" y="317183"/>
                </a:lnTo>
                <a:lnTo>
                  <a:pt x="2225993" y="327660"/>
                </a:lnTo>
                <a:lnTo>
                  <a:pt x="2225993" y="381000"/>
                </a:lnTo>
                <a:close/>
                <a:moveTo>
                  <a:pt x="6898958" y="1316355"/>
                </a:moveTo>
                <a:lnTo>
                  <a:pt x="6887528" y="1328738"/>
                </a:lnTo>
                <a:lnTo>
                  <a:pt x="6877050" y="1317308"/>
                </a:lnTo>
                <a:cubicBezTo>
                  <a:pt x="6884670" y="1317308"/>
                  <a:pt x="6892290" y="1317308"/>
                  <a:pt x="6898958" y="1316355"/>
                </a:cubicBezTo>
                <a:close/>
                <a:moveTo>
                  <a:pt x="6837998" y="1319213"/>
                </a:moveTo>
                <a:lnTo>
                  <a:pt x="6827520" y="1331595"/>
                </a:lnTo>
                <a:lnTo>
                  <a:pt x="6817995" y="1320165"/>
                </a:lnTo>
                <a:cubicBezTo>
                  <a:pt x="6824663" y="1320165"/>
                  <a:pt x="6831330" y="1320165"/>
                  <a:pt x="6837998" y="1319213"/>
                </a:cubicBezTo>
                <a:close/>
                <a:moveTo>
                  <a:pt x="6811328" y="1321118"/>
                </a:moveTo>
                <a:lnTo>
                  <a:pt x="6824663" y="1335405"/>
                </a:lnTo>
                <a:lnTo>
                  <a:pt x="6803708" y="1358265"/>
                </a:lnTo>
                <a:cubicBezTo>
                  <a:pt x="6797993" y="1358265"/>
                  <a:pt x="6793230" y="1358265"/>
                  <a:pt x="6787515" y="1359218"/>
                </a:cubicBezTo>
                <a:lnTo>
                  <a:pt x="6770370" y="1340168"/>
                </a:lnTo>
                <a:lnTo>
                  <a:pt x="6786563" y="1321118"/>
                </a:lnTo>
                <a:cubicBezTo>
                  <a:pt x="6795135" y="1321118"/>
                  <a:pt x="6802755" y="1321118"/>
                  <a:pt x="6811328" y="1321118"/>
                </a:cubicBezTo>
                <a:close/>
                <a:moveTo>
                  <a:pt x="6780848" y="1359218"/>
                </a:moveTo>
                <a:cubicBezTo>
                  <a:pt x="6771323" y="1359218"/>
                  <a:pt x="6761798" y="1360170"/>
                  <a:pt x="6753225" y="1360170"/>
                </a:cubicBezTo>
                <a:lnTo>
                  <a:pt x="6767513" y="1343978"/>
                </a:lnTo>
                <a:lnTo>
                  <a:pt x="6780848" y="1359218"/>
                </a:lnTo>
                <a:close/>
                <a:moveTo>
                  <a:pt x="6779895" y="1322070"/>
                </a:moveTo>
                <a:lnTo>
                  <a:pt x="6766560" y="1336358"/>
                </a:lnTo>
                <a:lnTo>
                  <a:pt x="6755130" y="1323023"/>
                </a:lnTo>
                <a:cubicBezTo>
                  <a:pt x="6763703" y="1323023"/>
                  <a:pt x="6771323" y="1323023"/>
                  <a:pt x="6779895" y="1322070"/>
                </a:cubicBezTo>
                <a:close/>
                <a:moveTo>
                  <a:pt x="6748463" y="1323975"/>
                </a:moveTo>
                <a:lnTo>
                  <a:pt x="6763703" y="1341120"/>
                </a:lnTo>
                <a:lnTo>
                  <a:pt x="6745605" y="1361123"/>
                </a:lnTo>
                <a:cubicBezTo>
                  <a:pt x="6739890" y="1361123"/>
                  <a:pt x="6733223" y="1362075"/>
                  <a:pt x="6727508" y="1362075"/>
                </a:cubicBezTo>
                <a:lnTo>
                  <a:pt x="6710363" y="1343025"/>
                </a:lnTo>
                <a:lnTo>
                  <a:pt x="6726555" y="1324928"/>
                </a:lnTo>
                <a:cubicBezTo>
                  <a:pt x="6733223" y="1324928"/>
                  <a:pt x="6740843" y="1323975"/>
                  <a:pt x="6748463" y="1323975"/>
                </a:cubicBezTo>
                <a:close/>
                <a:moveTo>
                  <a:pt x="6720840" y="1362075"/>
                </a:moveTo>
                <a:cubicBezTo>
                  <a:pt x="6711315" y="1362075"/>
                  <a:pt x="6701790" y="1363028"/>
                  <a:pt x="6692265" y="1363028"/>
                </a:cubicBezTo>
                <a:lnTo>
                  <a:pt x="6707505" y="1345883"/>
                </a:lnTo>
                <a:lnTo>
                  <a:pt x="6720840" y="1362075"/>
                </a:lnTo>
                <a:close/>
                <a:moveTo>
                  <a:pt x="6718935" y="1324928"/>
                </a:moveTo>
                <a:lnTo>
                  <a:pt x="6706553" y="1338263"/>
                </a:lnTo>
                <a:lnTo>
                  <a:pt x="6695123" y="1325880"/>
                </a:lnTo>
                <a:cubicBezTo>
                  <a:pt x="6703695" y="1325880"/>
                  <a:pt x="6711315" y="1325880"/>
                  <a:pt x="6718935" y="1324928"/>
                </a:cubicBezTo>
                <a:close/>
                <a:moveTo>
                  <a:pt x="6689408" y="1326833"/>
                </a:moveTo>
                <a:lnTo>
                  <a:pt x="6703695" y="1343025"/>
                </a:lnTo>
                <a:lnTo>
                  <a:pt x="6684645" y="1363980"/>
                </a:lnTo>
                <a:cubicBezTo>
                  <a:pt x="6678930" y="1363980"/>
                  <a:pt x="6673215" y="1363980"/>
                  <a:pt x="6667500" y="1364933"/>
                </a:cubicBezTo>
                <a:lnTo>
                  <a:pt x="6649403" y="1344930"/>
                </a:lnTo>
                <a:lnTo>
                  <a:pt x="6664643" y="1328738"/>
                </a:lnTo>
                <a:cubicBezTo>
                  <a:pt x="6672263" y="1327785"/>
                  <a:pt x="6680835" y="1326833"/>
                  <a:pt x="6689408" y="1326833"/>
                </a:cubicBezTo>
                <a:close/>
                <a:moveTo>
                  <a:pt x="6660833" y="1364933"/>
                </a:moveTo>
                <a:cubicBezTo>
                  <a:pt x="6650355" y="1364933"/>
                  <a:pt x="6640830" y="1365885"/>
                  <a:pt x="6630353" y="1365885"/>
                </a:cubicBezTo>
                <a:lnTo>
                  <a:pt x="6645593" y="1347788"/>
                </a:lnTo>
                <a:lnTo>
                  <a:pt x="6660833" y="1364933"/>
                </a:lnTo>
                <a:close/>
                <a:moveTo>
                  <a:pt x="6657023" y="1327785"/>
                </a:moveTo>
                <a:lnTo>
                  <a:pt x="6645593" y="1340168"/>
                </a:lnTo>
                <a:lnTo>
                  <a:pt x="6635115" y="1328738"/>
                </a:lnTo>
                <a:cubicBezTo>
                  <a:pt x="6643688" y="1328738"/>
                  <a:pt x="6650355" y="1328738"/>
                  <a:pt x="6657023" y="1327785"/>
                </a:cubicBezTo>
                <a:close/>
                <a:moveTo>
                  <a:pt x="6629400" y="1329690"/>
                </a:moveTo>
                <a:lnTo>
                  <a:pt x="6642735" y="1344930"/>
                </a:lnTo>
                <a:lnTo>
                  <a:pt x="6623685" y="1366838"/>
                </a:lnTo>
                <a:cubicBezTo>
                  <a:pt x="6618923" y="1366838"/>
                  <a:pt x="6614160" y="1366838"/>
                  <a:pt x="6609398" y="1367790"/>
                </a:cubicBezTo>
                <a:lnTo>
                  <a:pt x="6589395" y="1344930"/>
                </a:lnTo>
                <a:lnTo>
                  <a:pt x="6601778" y="1331595"/>
                </a:lnTo>
                <a:cubicBezTo>
                  <a:pt x="6610350" y="1330643"/>
                  <a:pt x="6619875" y="1329690"/>
                  <a:pt x="6629400" y="1329690"/>
                </a:cubicBezTo>
                <a:close/>
                <a:moveTo>
                  <a:pt x="6433185" y="1388745"/>
                </a:moveTo>
                <a:lnTo>
                  <a:pt x="6433185" y="1392555"/>
                </a:lnTo>
                <a:lnTo>
                  <a:pt x="6412230" y="1392555"/>
                </a:lnTo>
                <a:lnTo>
                  <a:pt x="6412230" y="1407795"/>
                </a:lnTo>
                <a:lnTo>
                  <a:pt x="6312218" y="1407795"/>
                </a:lnTo>
                <a:lnTo>
                  <a:pt x="6312218" y="1394460"/>
                </a:lnTo>
                <a:cubicBezTo>
                  <a:pt x="6331268" y="1392555"/>
                  <a:pt x="6373178" y="1390650"/>
                  <a:pt x="6433185" y="1388745"/>
                </a:cubicBezTo>
                <a:close/>
                <a:moveTo>
                  <a:pt x="6325553" y="1379220"/>
                </a:moveTo>
                <a:lnTo>
                  <a:pt x="6344603" y="1358265"/>
                </a:lnTo>
                <a:lnTo>
                  <a:pt x="6361748" y="1377315"/>
                </a:lnTo>
                <a:cubicBezTo>
                  <a:pt x="6349365" y="1378268"/>
                  <a:pt x="6337935" y="1379220"/>
                  <a:pt x="6325553" y="1379220"/>
                </a:cubicBezTo>
                <a:close/>
                <a:moveTo>
                  <a:pt x="6386513" y="1376363"/>
                </a:moveTo>
                <a:lnTo>
                  <a:pt x="6404610" y="1355408"/>
                </a:lnTo>
                <a:lnTo>
                  <a:pt x="6421755" y="1374458"/>
                </a:lnTo>
                <a:cubicBezTo>
                  <a:pt x="6410325" y="1375410"/>
                  <a:pt x="6397943" y="1376363"/>
                  <a:pt x="6386513" y="1376363"/>
                </a:cubicBezTo>
                <a:close/>
                <a:moveTo>
                  <a:pt x="6473190" y="1363980"/>
                </a:moveTo>
                <a:lnTo>
                  <a:pt x="6456998" y="1363980"/>
                </a:lnTo>
                <a:lnTo>
                  <a:pt x="6465570" y="1354455"/>
                </a:lnTo>
                <a:lnTo>
                  <a:pt x="6473190" y="1363028"/>
                </a:lnTo>
                <a:lnTo>
                  <a:pt x="6473190" y="1363980"/>
                </a:lnTo>
                <a:close/>
                <a:moveTo>
                  <a:pt x="6576060" y="1359218"/>
                </a:moveTo>
                <a:lnTo>
                  <a:pt x="6585585" y="1347788"/>
                </a:lnTo>
                <a:lnTo>
                  <a:pt x="6602730" y="1366838"/>
                </a:lnTo>
                <a:cubicBezTo>
                  <a:pt x="6594158" y="1366838"/>
                  <a:pt x="6584633" y="1367790"/>
                  <a:pt x="6576060" y="1367790"/>
                </a:cubicBezTo>
                <a:lnTo>
                  <a:pt x="6576060" y="1359218"/>
                </a:lnTo>
                <a:close/>
                <a:moveTo>
                  <a:pt x="6594158" y="1331595"/>
                </a:moveTo>
                <a:lnTo>
                  <a:pt x="6585585" y="1341120"/>
                </a:lnTo>
                <a:lnTo>
                  <a:pt x="6577965" y="1332548"/>
                </a:lnTo>
                <a:cubicBezTo>
                  <a:pt x="6583680" y="1331595"/>
                  <a:pt x="6589395" y="1331595"/>
                  <a:pt x="6594158" y="1331595"/>
                </a:cubicBezTo>
                <a:close/>
                <a:moveTo>
                  <a:pt x="6582728" y="1344930"/>
                </a:moveTo>
                <a:lnTo>
                  <a:pt x="6576060" y="1352550"/>
                </a:lnTo>
                <a:lnTo>
                  <a:pt x="6576060" y="1338263"/>
                </a:lnTo>
                <a:lnTo>
                  <a:pt x="6582728" y="1344930"/>
                </a:lnTo>
                <a:close/>
                <a:moveTo>
                  <a:pt x="6473190" y="1354455"/>
                </a:moveTo>
                <a:lnTo>
                  <a:pt x="6468428" y="1349693"/>
                </a:lnTo>
                <a:lnTo>
                  <a:pt x="6473190" y="1344930"/>
                </a:lnTo>
                <a:lnTo>
                  <a:pt x="6473190" y="1354455"/>
                </a:lnTo>
                <a:close/>
                <a:moveTo>
                  <a:pt x="6473190" y="1337310"/>
                </a:moveTo>
                <a:lnTo>
                  <a:pt x="6465570" y="1345883"/>
                </a:lnTo>
                <a:lnTo>
                  <a:pt x="6458903" y="1338263"/>
                </a:lnTo>
                <a:cubicBezTo>
                  <a:pt x="6462713" y="1338263"/>
                  <a:pt x="6468428" y="1337310"/>
                  <a:pt x="6473190" y="1337310"/>
                </a:cubicBezTo>
                <a:close/>
                <a:moveTo>
                  <a:pt x="6451283" y="1338263"/>
                </a:moveTo>
                <a:lnTo>
                  <a:pt x="6461760" y="1349693"/>
                </a:lnTo>
                <a:lnTo>
                  <a:pt x="6449378" y="1363028"/>
                </a:lnTo>
                <a:lnTo>
                  <a:pt x="6433185" y="1363028"/>
                </a:lnTo>
                <a:lnTo>
                  <a:pt x="6433185" y="1373505"/>
                </a:lnTo>
                <a:cubicBezTo>
                  <a:pt x="6431280" y="1373505"/>
                  <a:pt x="6430328" y="1373505"/>
                  <a:pt x="6428423" y="1373505"/>
                </a:cubicBezTo>
                <a:lnTo>
                  <a:pt x="6408420" y="1350645"/>
                </a:lnTo>
                <a:lnTo>
                  <a:pt x="6418898" y="1338263"/>
                </a:lnTo>
                <a:cubicBezTo>
                  <a:pt x="6429375" y="1339215"/>
                  <a:pt x="6439853" y="1339215"/>
                  <a:pt x="6451283" y="1338263"/>
                </a:cubicBezTo>
                <a:close/>
                <a:moveTo>
                  <a:pt x="6411278" y="1340168"/>
                </a:moveTo>
                <a:lnTo>
                  <a:pt x="6404610" y="1347788"/>
                </a:lnTo>
                <a:lnTo>
                  <a:pt x="6397943" y="1341120"/>
                </a:lnTo>
                <a:cubicBezTo>
                  <a:pt x="6402705" y="1341120"/>
                  <a:pt x="6407468" y="1341120"/>
                  <a:pt x="6411278" y="1340168"/>
                </a:cubicBezTo>
                <a:close/>
                <a:moveTo>
                  <a:pt x="6392228" y="1341120"/>
                </a:moveTo>
                <a:lnTo>
                  <a:pt x="6401753" y="1351598"/>
                </a:lnTo>
                <a:lnTo>
                  <a:pt x="6379845" y="1376363"/>
                </a:lnTo>
                <a:cubicBezTo>
                  <a:pt x="6376035" y="1376363"/>
                  <a:pt x="6372225" y="1376363"/>
                  <a:pt x="6369368" y="1376363"/>
                </a:cubicBezTo>
                <a:lnTo>
                  <a:pt x="6348413" y="1353503"/>
                </a:lnTo>
                <a:lnTo>
                  <a:pt x="6357938" y="1342073"/>
                </a:lnTo>
                <a:cubicBezTo>
                  <a:pt x="6368415" y="1343025"/>
                  <a:pt x="6379845" y="1342073"/>
                  <a:pt x="6392228" y="1341120"/>
                </a:cubicBezTo>
                <a:close/>
                <a:moveTo>
                  <a:pt x="6350318" y="1343978"/>
                </a:moveTo>
                <a:lnTo>
                  <a:pt x="6344603" y="1350645"/>
                </a:lnTo>
                <a:lnTo>
                  <a:pt x="6338888" y="1343978"/>
                </a:lnTo>
                <a:cubicBezTo>
                  <a:pt x="6342698" y="1343978"/>
                  <a:pt x="6346508" y="1343978"/>
                  <a:pt x="6350318" y="1343978"/>
                </a:cubicBezTo>
                <a:close/>
                <a:moveTo>
                  <a:pt x="6332220" y="1344930"/>
                </a:moveTo>
                <a:lnTo>
                  <a:pt x="6340793" y="1354455"/>
                </a:lnTo>
                <a:lnTo>
                  <a:pt x="6317933" y="1379220"/>
                </a:lnTo>
                <a:cubicBezTo>
                  <a:pt x="6316028" y="1379220"/>
                  <a:pt x="6314123" y="1379220"/>
                  <a:pt x="6312218" y="1379220"/>
                </a:cubicBezTo>
                <a:lnTo>
                  <a:pt x="6312218" y="1344930"/>
                </a:lnTo>
                <a:cubicBezTo>
                  <a:pt x="6317933" y="1344930"/>
                  <a:pt x="6324600" y="1344930"/>
                  <a:pt x="6332220" y="1344930"/>
                </a:cubicBezTo>
                <a:close/>
                <a:moveTo>
                  <a:pt x="6683693" y="1429703"/>
                </a:moveTo>
                <a:lnTo>
                  <a:pt x="6586538" y="1429703"/>
                </a:lnTo>
                <a:lnTo>
                  <a:pt x="6586538" y="1398270"/>
                </a:lnTo>
                <a:lnTo>
                  <a:pt x="6576060" y="1398270"/>
                </a:lnTo>
                <a:lnTo>
                  <a:pt x="6576060" y="1382078"/>
                </a:lnTo>
                <a:cubicBezTo>
                  <a:pt x="6623685" y="1380173"/>
                  <a:pt x="6676073" y="1378268"/>
                  <a:pt x="6732270" y="1375410"/>
                </a:cubicBezTo>
                <a:lnTo>
                  <a:pt x="6733223" y="1376363"/>
                </a:lnTo>
                <a:lnTo>
                  <a:pt x="6734175" y="1375410"/>
                </a:lnTo>
                <a:cubicBezTo>
                  <a:pt x="6753225" y="1374458"/>
                  <a:pt x="6773228" y="1373505"/>
                  <a:pt x="6793230" y="1372553"/>
                </a:cubicBezTo>
                <a:lnTo>
                  <a:pt x="6794183" y="1373505"/>
                </a:lnTo>
                <a:lnTo>
                  <a:pt x="6795135" y="1372553"/>
                </a:lnTo>
                <a:cubicBezTo>
                  <a:pt x="6808470" y="1371600"/>
                  <a:pt x="6821805" y="1371600"/>
                  <a:pt x="6834188" y="1370648"/>
                </a:cubicBezTo>
                <a:lnTo>
                  <a:pt x="6683693" y="1429703"/>
                </a:lnTo>
                <a:close/>
                <a:moveTo>
                  <a:pt x="6810375" y="1358265"/>
                </a:moveTo>
                <a:lnTo>
                  <a:pt x="6827520" y="1339215"/>
                </a:lnTo>
                <a:lnTo>
                  <a:pt x="6843713" y="1357313"/>
                </a:lnTo>
                <a:cubicBezTo>
                  <a:pt x="6832283" y="1357313"/>
                  <a:pt x="6821805" y="1358265"/>
                  <a:pt x="6810375" y="1358265"/>
                </a:cubicBezTo>
                <a:close/>
                <a:moveTo>
                  <a:pt x="6871335" y="1347788"/>
                </a:moveTo>
                <a:lnTo>
                  <a:pt x="6863715" y="1351598"/>
                </a:lnTo>
                <a:lnTo>
                  <a:pt x="6863715" y="1355408"/>
                </a:lnTo>
                <a:cubicBezTo>
                  <a:pt x="6858953" y="1355408"/>
                  <a:pt x="6854190" y="1355408"/>
                  <a:pt x="6850380" y="1356360"/>
                </a:cubicBezTo>
                <a:lnTo>
                  <a:pt x="6831330" y="1335405"/>
                </a:lnTo>
                <a:lnTo>
                  <a:pt x="6845618" y="1319213"/>
                </a:lnTo>
                <a:cubicBezTo>
                  <a:pt x="6854190" y="1319213"/>
                  <a:pt x="6862763" y="1318260"/>
                  <a:pt x="6871335" y="1318260"/>
                </a:cubicBezTo>
                <a:lnTo>
                  <a:pt x="6884670" y="1333500"/>
                </a:lnTo>
                <a:lnTo>
                  <a:pt x="6871335" y="1347788"/>
                </a:lnTo>
                <a:close/>
                <a:moveTo>
                  <a:pt x="6884670" y="1340168"/>
                </a:moveTo>
                <a:lnTo>
                  <a:pt x="6888480" y="1336358"/>
                </a:lnTo>
                <a:lnTo>
                  <a:pt x="6889433" y="1337310"/>
                </a:lnTo>
                <a:lnTo>
                  <a:pt x="6884670" y="1340168"/>
                </a:lnTo>
                <a:close/>
                <a:moveTo>
                  <a:pt x="6893243" y="1335405"/>
                </a:moveTo>
                <a:lnTo>
                  <a:pt x="6891338" y="1332548"/>
                </a:lnTo>
                <a:lnTo>
                  <a:pt x="6905625" y="1316355"/>
                </a:lnTo>
                <a:cubicBezTo>
                  <a:pt x="6914198" y="1316355"/>
                  <a:pt x="6921818" y="1315403"/>
                  <a:pt x="6930390" y="1315403"/>
                </a:cubicBezTo>
                <a:lnTo>
                  <a:pt x="6893243" y="1335405"/>
                </a:lnTo>
                <a:close/>
                <a:moveTo>
                  <a:pt x="8418195" y="1260158"/>
                </a:moveTo>
                <a:lnTo>
                  <a:pt x="8408670" y="1269683"/>
                </a:lnTo>
                <a:lnTo>
                  <a:pt x="8399145" y="1260158"/>
                </a:lnTo>
                <a:cubicBezTo>
                  <a:pt x="8404860" y="1260158"/>
                  <a:pt x="8411527" y="1260158"/>
                  <a:pt x="8418195" y="1260158"/>
                </a:cubicBezTo>
                <a:close/>
                <a:moveTo>
                  <a:pt x="8418195" y="1290638"/>
                </a:moveTo>
                <a:lnTo>
                  <a:pt x="8398193" y="1290638"/>
                </a:lnTo>
                <a:lnTo>
                  <a:pt x="8408670" y="1280160"/>
                </a:lnTo>
                <a:lnTo>
                  <a:pt x="8418195" y="1290638"/>
                </a:lnTo>
                <a:close/>
                <a:moveTo>
                  <a:pt x="8402955" y="1275398"/>
                </a:moveTo>
                <a:lnTo>
                  <a:pt x="8389620" y="1288733"/>
                </a:lnTo>
                <a:lnTo>
                  <a:pt x="8376285" y="1275398"/>
                </a:lnTo>
                <a:lnTo>
                  <a:pt x="8389620" y="1262063"/>
                </a:lnTo>
                <a:lnTo>
                  <a:pt x="8402955" y="1275398"/>
                </a:lnTo>
                <a:close/>
                <a:moveTo>
                  <a:pt x="8381048" y="1290638"/>
                </a:moveTo>
                <a:lnTo>
                  <a:pt x="8361045" y="1290638"/>
                </a:lnTo>
                <a:lnTo>
                  <a:pt x="8371523" y="1280160"/>
                </a:lnTo>
                <a:lnTo>
                  <a:pt x="8381048" y="1290638"/>
                </a:lnTo>
                <a:close/>
                <a:moveTo>
                  <a:pt x="8380095" y="1260158"/>
                </a:moveTo>
                <a:lnTo>
                  <a:pt x="8370570" y="1269683"/>
                </a:lnTo>
                <a:lnTo>
                  <a:pt x="8361045" y="1261110"/>
                </a:lnTo>
                <a:cubicBezTo>
                  <a:pt x="8368665" y="1260158"/>
                  <a:pt x="8374380" y="1260158"/>
                  <a:pt x="8380095" y="1260158"/>
                </a:cubicBezTo>
                <a:close/>
                <a:moveTo>
                  <a:pt x="8342948" y="1261110"/>
                </a:moveTo>
                <a:lnTo>
                  <a:pt x="8334375" y="1269683"/>
                </a:lnTo>
                <a:lnTo>
                  <a:pt x="8325803" y="1261110"/>
                </a:lnTo>
                <a:cubicBezTo>
                  <a:pt x="8331518" y="1261110"/>
                  <a:pt x="8337233" y="1261110"/>
                  <a:pt x="8342948" y="1261110"/>
                </a:cubicBezTo>
                <a:close/>
                <a:moveTo>
                  <a:pt x="8328660" y="1275398"/>
                </a:moveTo>
                <a:lnTo>
                  <a:pt x="8315325" y="1288733"/>
                </a:lnTo>
                <a:lnTo>
                  <a:pt x="8301990" y="1275398"/>
                </a:lnTo>
                <a:lnTo>
                  <a:pt x="8315325" y="1262063"/>
                </a:lnTo>
                <a:lnTo>
                  <a:pt x="8328660" y="1275398"/>
                </a:lnTo>
                <a:close/>
                <a:moveTo>
                  <a:pt x="8299133" y="1262063"/>
                </a:moveTo>
                <a:cubicBezTo>
                  <a:pt x="8301038" y="1262063"/>
                  <a:pt x="8303895" y="1262063"/>
                  <a:pt x="8305800" y="1262063"/>
                </a:cubicBezTo>
                <a:lnTo>
                  <a:pt x="8299133" y="1268730"/>
                </a:lnTo>
                <a:lnTo>
                  <a:pt x="8299133" y="1262063"/>
                </a:lnTo>
                <a:close/>
                <a:moveTo>
                  <a:pt x="8299133" y="1282065"/>
                </a:moveTo>
                <a:lnTo>
                  <a:pt x="8307705" y="1290638"/>
                </a:lnTo>
                <a:lnTo>
                  <a:pt x="8299133" y="1290638"/>
                </a:lnTo>
                <a:lnTo>
                  <a:pt x="8299133" y="1282065"/>
                </a:lnTo>
                <a:close/>
                <a:moveTo>
                  <a:pt x="8336280" y="1408748"/>
                </a:moveTo>
                <a:lnTo>
                  <a:pt x="8320088" y="1408748"/>
                </a:lnTo>
                <a:lnTo>
                  <a:pt x="8320088" y="1327785"/>
                </a:lnTo>
                <a:lnTo>
                  <a:pt x="8317230" y="1323975"/>
                </a:lnTo>
                <a:lnTo>
                  <a:pt x="8295323" y="1323975"/>
                </a:lnTo>
                <a:lnTo>
                  <a:pt x="8295323" y="1310640"/>
                </a:lnTo>
                <a:lnTo>
                  <a:pt x="8299133" y="1310640"/>
                </a:lnTo>
                <a:lnTo>
                  <a:pt x="8299133" y="1308735"/>
                </a:lnTo>
                <a:cubicBezTo>
                  <a:pt x="8312468" y="1307783"/>
                  <a:pt x="8324850" y="1307783"/>
                  <a:pt x="8336280" y="1306830"/>
                </a:cubicBezTo>
                <a:lnTo>
                  <a:pt x="8336280" y="1408748"/>
                </a:lnTo>
                <a:close/>
                <a:moveTo>
                  <a:pt x="8323898" y="1290638"/>
                </a:moveTo>
                <a:lnTo>
                  <a:pt x="8334375" y="1280160"/>
                </a:lnTo>
                <a:lnTo>
                  <a:pt x="8344853" y="1290638"/>
                </a:lnTo>
                <a:lnTo>
                  <a:pt x="8323898" y="1290638"/>
                </a:lnTo>
                <a:close/>
                <a:moveTo>
                  <a:pt x="8340090" y="1275398"/>
                </a:moveTo>
                <a:lnTo>
                  <a:pt x="8353425" y="1262063"/>
                </a:lnTo>
                <a:lnTo>
                  <a:pt x="8366760" y="1275398"/>
                </a:lnTo>
                <a:lnTo>
                  <a:pt x="8353425" y="1288733"/>
                </a:lnTo>
                <a:lnTo>
                  <a:pt x="8340090" y="1275398"/>
                </a:lnTo>
                <a:close/>
                <a:moveTo>
                  <a:pt x="8437245" y="1408748"/>
                </a:moveTo>
                <a:lnTo>
                  <a:pt x="8356283" y="1408748"/>
                </a:lnTo>
                <a:lnTo>
                  <a:pt x="8356283" y="1306830"/>
                </a:lnTo>
                <a:cubicBezTo>
                  <a:pt x="8388668" y="1305878"/>
                  <a:pt x="8416290" y="1303973"/>
                  <a:pt x="8437245" y="1303020"/>
                </a:cubicBezTo>
                <a:lnTo>
                  <a:pt x="8437245" y="1408748"/>
                </a:lnTo>
                <a:close/>
                <a:moveTo>
                  <a:pt x="8437245" y="1290638"/>
                </a:moveTo>
                <a:lnTo>
                  <a:pt x="8435340" y="1290638"/>
                </a:lnTo>
                <a:lnTo>
                  <a:pt x="8437245" y="1288733"/>
                </a:lnTo>
                <a:lnTo>
                  <a:pt x="8437245" y="1290638"/>
                </a:lnTo>
                <a:close/>
                <a:moveTo>
                  <a:pt x="8437245" y="1277303"/>
                </a:moveTo>
                <a:lnTo>
                  <a:pt x="8426768" y="1287780"/>
                </a:lnTo>
                <a:lnTo>
                  <a:pt x="8413432" y="1274445"/>
                </a:lnTo>
                <a:lnTo>
                  <a:pt x="8426768" y="1261110"/>
                </a:lnTo>
                <a:lnTo>
                  <a:pt x="8437245" y="1271588"/>
                </a:lnTo>
                <a:lnTo>
                  <a:pt x="8437245" y="1277303"/>
                </a:lnTo>
                <a:close/>
                <a:moveTo>
                  <a:pt x="8437245" y="1262063"/>
                </a:moveTo>
                <a:lnTo>
                  <a:pt x="8435340" y="1260158"/>
                </a:lnTo>
                <a:lnTo>
                  <a:pt x="8437245" y="1260158"/>
                </a:lnTo>
                <a:lnTo>
                  <a:pt x="8437245" y="1262063"/>
                </a:lnTo>
                <a:close/>
                <a:moveTo>
                  <a:pt x="10619423" y="1125855"/>
                </a:moveTo>
                <a:lnTo>
                  <a:pt x="10681335" y="1154430"/>
                </a:lnTo>
                <a:lnTo>
                  <a:pt x="10657523" y="1206818"/>
                </a:lnTo>
                <a:cubicBezTo>
                  <a:pt x="10646092" y="1205865"/>
                  <a:pt x="10633710" y="1204913"/>
                  <a:pt x="10619423" y="1203960"/>
                </a:cubicBezTo>
                <a:lnTo>
                  <a:pt x="10619423" y="1125855"/>
                </a:lnTo>
                <a:close/>
                <a:moveTo>
                  <a:pt x="10619423" y="1243965"/>
                </a:moveTo>
                <a:cubicBezTo>
                  <a:pt x="10627042" y="1244918"/>
                  <a:pt x="10633710" y="1244918"/>
                  <a:pt x="10640377" y="1245870"/>
                </a:cubicBezTo>
                <a:lnTo>
                  <a:pt x="10635615" y="1257300"/>
                </a:lnTo>
                <a:cubicBezTo>
                  <a:pt x="10629900" y="1256348"/>
                  <a:pt x="10625138" y="1256348"/>
                  <a:pt x="10619423" y="1255395"/>
                </a:cubicBezTo>
                <a:lnTo>
                  <a:pt x="10619423" y="1243965"/>
                </a:lnTo>
                <a:close/>
                <a:moveTo>
                  <a:pt x="10547033" y="1088708"/>
                </a:moveTo>
                <a:cubicBezTo>
                  <a:pt x="10566083" y="1100138"/>
                  <a:pt x="10576560" y="1106805"/>
                  <a:pt x="10577512" y="1106805"/>
                </a:cubicBezTo>
                <a:lnTo>
                  <a:pt x="10577512" y="1106805"/>
                </a:lnTo>
                <a:lnTo>
                  <a:pt x="10608945" y="1121093"/>
                </a:lnTo>
                <a:lnTo>
                  <a:pt x="10565130" y="1199198"/>
                </a:lnTo>
                <a:cubicBezTo>
                  <a:pt x="10559415" y="1199198"/>
                  <a:pt x="10553700" y="1198245"/>
                  <a:pt x="10547033" y="1198245"/>
                </a:cubicBezTo>
                <a:lnTo>
                  <a:pt x="10547033" y="1088708"/>
                </a:lnTo>
                <a:close/>
                <a:moveTo>
                  <a:pt x="10474642" y="1049655"/>
                </a:moveTo>
                <a:cubicBezTo>
                  <a:pt x="10499408" y="1062038"/>
                  <a:pt x="10520362" y="1073468"/>
                  <a:pt x="10536555" y="1082993"/>
                </a:cubicBezTo>
                <a:lnTo>
                  <a:pt x="10474642" y="1188720"/>
                </a:lnTo>
                <a:lnTo>
                  <a:pt x="10474642" y="1049655"/>
                </a:lnTo>
                <a:close/>
                <a:moveTo>
                  <a:pt x="10402252" y="1014413"/>
                </a:moveTo>
                <a:cubicBezTo>
                  <a:pt x="10425112" y="1024890"/>
                  <a:pt x="10445115" y="1034415"/>
                  <a:pt x="10464165" y="1043940"/>
                </a:cubicBezTo>
                <a:lnTo>
                  <a:pt x="10402252" y="1140143"/>
                </a:lnTo>
                <a:lnTo>
                  <a:pt x="10402252" y="1014413"/>
                </a:lnTo>
                <a:close/>
                <a:moveTo>
                  <a:pt x="10467023" y="1053465"/>
                </a:moveTo>
                <a:lnTo>
                  <a:pt x="10467023" y="1190625"/>
                </a:lnTo>
                <a:cubicBezTo>
                  <a:pt x="10453688" y="1182053"/>
                  <a:pt x="10441305" y="1173480"/>
                  <a:pt x="10427970" y="1164908"/>
                </a:cubicBezTo>
                <a:cubicBezTo>
                  <a:pt x="10420350" y="1160145"/>
                  <a:pt x="10412730" y="1155383"/>
                  <a:pt x="10405110" y="1150620"/>
                </a:cubicBezTo>
                <a:lnTo>
                  <a:pt x="10467023" y="1053465"/>
                </a:lnTo>
                <a:close/>
                <a:moveTo>
                  <a:pt x="10402252" y="1163955"/>
                </a:moveTo>
                <a:cubicBezTo>
                  <a:pt x="10407967" y="1167765"/>
                  <a:pt x="10414635" y="1171575"/>
                  <a:pt x="10420350" y="1175385"/>
                </a:cubicBezTo>
                <a:cubicBezTo>
                  <a:pt x="10428923" y="1181100"/>
                  <a:pt x="10438448" y="1186815"/>
                  <a:pt x="10447020" y="1192530"/>
                </a:cubicBezTo>
                <a:cubicBezTo>
                  <a:pt x="10432733" y="1191578"/>
                  <a:pt x="10417492" y="1190625"/>
                  <a:pt x="10402252" y="1190625"/>
                </a:cubicBezTo>
                <a:lnTo>
                  <a:pt x="10402252" y="1163955"/>
                </a:lnTo>
                <a:close/>
                <a:moveTo>
                  <a:pt x="10329862" y="983933"/>
                </a:moveTo>
                <a:cubicBezTo>
                  <a:pt x="10351770" y="992505"/>
                  <a:pt x="10371773" y="1001078"/>
                  <a:pt x="10390823" y="1010603"/>
                </a:cubicBezTo>
                <a:lnTo>
                  <a:pt x="10329862" y="1100138"/>
                </a:lnTo>
                <a:lnTo>
                  <a:pt x="10329862" y="983933"/>
                </a:lnTo>
                <a:close/>
                <a:moveTo>
                  <a:pt x="10394633" y="1018223"/>
                </a:moveTo>
                <a:lnTo>
                  <a:pt x="10394633" y="1143953"/>
                </a:lnTo>
                <a:cubicBezTo>
                  <a:pt x="10374630" y="1131570"/>
                  <a:pt x="10353675" y="1119188"/>
                  <a:pt x="10332720" y="1107758"/>
                </a:cubicBezTo>
                <a:lnTo>
                  <a:pt x="10394633" y="1018223"/>
                </a:lnTo>
                <a:close/>
                <a:moveTo>
                  <a:pt x="10329862" y="1121093"/>
                </a:moveTo>
                <a:cubicBezTo>
                  <a:pt x="10352723" y="1133475"/>
                  <a:pt x="10374630" y="1146810"/>
                  <a:pt x="10394633" y="1159193"/>
                </a:cubicBezTo>
                <a:lnTo>
                  <a:pt x="10394633" y="1190625"/>
                </a:lnTo>
                <a:cubicBezTo>
                  <a:pt x="10373677" y="1189673"/>
                  <a:pt x="10352723" y="1188720"/>
                  <a:pt x="10329862" y="1187768"/>
                </a:cubicBezTo>
                <a:lnTo>
                  <a:pt x="10329862" y="1121093"/>
                </a:lnTo>
                <a:close/>
                <a:moveTo>
                  <a:pt x="10322242" y="986790"/>
                </a:moveTo>
                <a:lnTo>
                  <a:pt x="10322242" y="1102043"/>
                </a:lnTo>
                <a:cubicBezTo>
                  <a:pt x="10302240" y="1090613"/>
                  <a:pt x="10281285" y="1080135"/>
                  <a:pt x="10261283" y="1069658"/>
                </a:cubicBezTo>
                <a:lnTo>
                  <a:pt x="10322242" y="986790"/>
                </a:lnTo>
                <a:close/>
                <a:moveTo>
                  <a:pt x="10257473" y="955358"/>
                </a:moveTo>
                <a:cubicBezTo>
                  <a:pt x="10277475" y="962978"/>
                  <a:pt x="10296525" y="969645"/>
                  <a:pt x="10314623" y="977265"/>
                </a:cubicBezTo>
                <a:cubicBezTo>
                  <a:pt x="10316527" y="978218"/>
                  <a:pt x="10317480" y="978218"/>
                  <a:pt x="10318433" y="979170"/>
                </a:cubicBezTo>
                <a:lnTo>
                  <a:pt x="10257473" y="1062038"/>
                </a:lnTo>
                <a:lnTo>
                  <a:pt x="10257473" y="955358"/>
                </a:lnTo>
                <a:close/>
                <a:moveTo>
                  <a:pt x="10257473" y="1082993"/>
                </a:moveTo>
                <a:cubicBezTo>
                  <a:pt x="10280333" y="1094423"/>
                  <a:pt x="10301288" y="1105853"/>
                  <a:pt x="10322242" y="1117283"/>
                </a:cubicBezTo>
                <a:lnTo>
                  <a:pt x="10322242" y="1187768"/>
                </a:lnTo>
                <a:cubicBezTo>
                  <a:pt x="10301288" y="1186815"/>
                  <a:pt x="10280333" y="1185863"/>
                  <a:pt x="10257473" y="1184910"/>
                </a:cubicBezTo>
                <a:lnTo>
                  <a:pt x="10257473" y="1082993"/>
                </a:lnTo>
                <a:close/>
                <a:moveTo>
                  <a:pt x="10185083" y="931545"/>
                </a:moveTo>
                <a:cubicBezTo>
                  <a:pt x="10206038" y="938213"/>
                  <a:pt x="10226040" y="944880"/>
                  <a:pt x="10245090" y="951548"/>
                </a:cubicBezTo>
                <a:lnTo>
                  <a:pt x="10185083" y="1029653"/>
                </a:lnTo>
                <a:lnTo>
                  <a:pt x="10185083" y="931545"/>
                </a:lnTo>
                <a:close/>
                <a:moveTo>
                  <a:pt x="10249852" y="957263"/>
                </a:moveTo>
                <a:lnTo>
                  <a:pt x="10249852" y="1063943"/>
                </a:lnTo>
                <a:cubicBezTo>
                  <a:pt x="10229850" y="1054418"/>
                  <a:pt x="10209848" y="1044893"/>
                  <a:pt x="10189845" y="1035368"/>
                </a:cubicBezTo>
                <a:lnTo>
                  <a:pt x="10249852" y="957263"/>
                </a:lnTo>
                <a:close/>
                <a:moveTo>
                  <a:pt x="10185083" y="1048703"/>
                </a:moveTo>
                <a:cubicBezTo>
                  <a:pt x="10206990" y="1058228"/>
                  <a:pt x="10228898" y="1068705"/>
                  <a:pt x="10249852" y="1079183"/>
                </a:cubicBezTo>
                <a:lnTo>
                  <a:pt x="10249852" y="1184910"/>
                </a:lnTo>
                <a:cubicBezTo>
                  <a:pt x="10228898" y="1183958"/>
                  <a:pt x="10207942" y="1183005"/>
                  <a:pt x="10185083" y="1183005"/>
                </a:cubicBezTo>
                <a:lnTo>
                  <a:pt x="10185083" y="1048703"/>
                </a:lnTo>
                <a:close/>
                <a:moveTo>
                  <a:pt x="10112692" y="909638"/>
                </a:moveTo>
                <a:cubicBezTo>
                  <a:pt x="10132695" y="915353"/>
                  <a:pt x="10152698" y="921068"/>
                  <a:pt x="10171748" y="926783"/>
                </a:cubicBezTo>
                <a:lnTo>
                  <a:pt x="10112692" y="999173"/>
                </a:lnTo>
                <a:lnTo>
                  <a:pt x="10112692" y="909638"/>
                </a:lnTo>
                <a:close/>
                <a:moveTo>
                  <a:pt x="10177462" y="932498"/>
                </a:moveTo>
                <a:lnTo>
                  <a:pt x="10177462" y="1030605"/>
                </a:lnTo>
                <a:cubicBezTo>
                  <a:pt x="10157460" y="1022033"/>
                  <a:pt x="10137458" y="1013460"/>
                  <a:pt x="10116502" y="1005840"/>
                </a:cubicBezTo>
                <a:lnTo>
                  <a:pt x="10177462" y="932498"/>
                </a:lnTo>
                <a:close/>
                <a:moveTo>
                  <a:pt x="10112692" y="1018223"/>
                </a:moveTo>
                <a:cubicBezTo>
                  <a:pt x="10134600" y="1026795"/>
                  <a:pt x="10156508" y="1035368"/>
                  <a:pt x="10177462" y="1044893"/>
                </a:cubicBezTo>
                <a:lnTo>
                  <a:pt x="10177462" y="1182053"/>
                </a:lnTo>
                <a:cubicBezTo>
                  <a:pt x="10156508" y="1181100"/>
                  <a:pt x="10134600" y="1181100"/>
                  <a:pt x="10112692" y="1180148"/>
                </a:cubicBezTo>
                <a:lnTo>
                  <a:pt x="10112692" y="1018223"/>
                </a:lnTo>
                <a:close/>
                <a:moveTo>
                  <a:pt x="10040302" y="891540"/>
                </a:moveTo>
                <a:cubicBezTo>
                  <a:pt x="10060305" y="896303"/>
                  <a:pt x="10080308" y="901065"/>
                  <a:pt x="10100310" y="906780"/>
                </a:cubicBezTo>
                <a:lnTo>
                  <a:pt x="10040302" y="975360"/>
                </a:lnTo>
                <a:lnTo>
                  <a:pt x="10040302" y="891540"/>
                </a:lnTo>
                <a:close/>
                <a:moveTo>
                  <a:pt x="10105073" y="912495"/>
                </a:moveTo>
                <a:lnTo>
                  <a:pt x="10105073" y="1002030"/>
                </a:lnTo>
                <a:cubicBezTo>
                  <a:pt x="10100310" y="1000125"/>
                  <a:pt x="10094595" y="998220"/>
                  <a:pt x="10089833" y="996315"/>
                </a:cubicBezTo>
                <a:cubicBezTo>
                  <a:pt x="10074592" y="990600"/>
                  <a:pt x="10060305" y="985838"/>
                  <a:pt x="10045065" y="981075"/>
                </a:cubicBezTo>
                <a:lnTo>
                  <a:pt x="10105073" y="912495"/>
                </a:lnTo>
                <a:close/>
                <a:moveTo>
                  <a:pt x="10040302" y="993458"/>
                </a:moveTo>
                <a:cubicBezTo>
                  <a:pt x="10062210" y="1000125"/>
                  <a:pt x="10084117" y="1007745"/>
                  <a:pt x="10105073" y="1016318"/>
                </a:cubicBezTo>
                <a:lnTo>
                  <a:pt x="10105073" y="1180148"/>
                </a:lnTo>
                <a:cubicBezTo>
                  <a:pt x="10084117" y="1179195"/>
                  <a:pt x="10062210" y="1179195"/>
                  <a:pt x="10040302" y="1178243"/>
                </a:cubicBezTo>
                <a:lnTo>
                  <a:pt x="10040302" y="993458"/>
                </a:lnTo>
                <a:close/>
                <a:moveTo>
                  <a:pt x="9967912" y="876300"/>
                </a:moveTo>
                <a:cubicBezTo>
                  <a:pt x="9987915" y="880110"/>
                  <a:pt x="10007917" y="883920"/>
                  <a:pt x="10027920" y="888683"/>
                </a:cubicBezTo>
                <a:lnTo>
                  <a:pt x="9967912" y="951548"/>
                </a:lnTo>
                <a:lnTo>
                  <a:pt x="9967912" y="876300"/>
                </a:lnTo>
                <a:close/>
                <a:moveTo>
                  <a:pt x="10032683" y="894398"/>
                </a:moveTo>
                <a:lnTo>
                  <a:pt x="10032683" y="977265"/>
                </a:lnTo>
                <a:cubicBezTo>
                  <a:pt x="10011727" y="970598"/>
                  <a:pt x="9991725" y="964883"/>
                  <a:pt x="9970770" y="959168"/>
                </a:cubicBezTo>
                <a:lnTo>
                  <a:pt x="10032683" y="894398"/>
                </a:lnTo>
                <a:close/>
                <a:moveTo>
                  <a:pt x="9967912" y="971550"/>
                </a:moveTo>
                <a:cubicBezTo>
                  <a:pt x="9989820" y="977265"/>
                  <a:pt x="10011727" y="983933"/>
                  <a:pt x="10032683" y="990600"/>
                </a:cubicBezTo>
                <a:lnTo>
                  <a:pt x="10032683" y="1178243"/>
                </a:lnTo>
                <a:cubicBezTo>
                  <a:pt x="10011727" y="1178243"/>
                  <a:pt x="9989820" y="1177290"/>
                  <a:pt x="9967912" y="1177290"/>
                </a:cubicBezTo>
                <a:lnTo>
                  <a:pt x="9967912" y="971550"/>
                </a:lnTo>
                <a:close/>
                <a:moveTo>
                  <a:pt x="9895523" y="863918"/>
                </a:moveTo>
                <a:cubicBezTo>
                  <a:pt x="9915525" y="866775"/>
                  <a:pt x="9934575" y="869633"/>
                  <a:pt x="9954577" y="873443"/>
                </a:cubicBezTo>
                <a:lnTo>
                  <a:pt x="9895523" y="936308"/>
                </a:lnTo>
                <a:lnTo>
                  <a:pt x="9895523" y="863918"/>
                </a:lnTo>
                <a:close/>
                <a:moveTo>
                  <a:pt x="9960292" y="878205"/>
                </a:moveTo>
                <a:lnTo>
                  <a:pt x="9960292" y="956310"/>
                </a:lnTo>
                <a:cubicBezTo>
                  <a:pt x="9940290" y="951548"/>
                  <a:pt x="9920288" y="946785"/>
                  <a:pt x="9900285" y="942975"/>
                </a:cubicBezTo>
                <a:lnTo>
                  <a:pt x="9960292" y="878205"/>
                </a:lnTo>
                <a:close/>
                <a:moveTo>
                  <a:pt x="9895523" y="955358"/>
                </a:moveTo>
                <a:cubicBezTo>
                  <a:pt x="9917430" y="960120"/>
                  <a:pt x="9939338" y="964883"/>
                  <a:pt x="9960292" y="970598"/>
                </a:cubicBezTo>
                <a:lnTo>
                  <a:pt x="9960292" y="1177290"/>
                </a:lnTo>
                <a:cubicBezTo>
                  <a:pt x="9939338" y="1177290"/>
                  <a:pt x="9917430" y="1176338"/>
                  <a:pt x="9895523" y="1176338"/>
                </a:cubicBezTo>
                <a:lnTo>
                  <a:pt x="9895523" y="955358"/>
                </a:lnTo>
                <a:close/>
                <a:moveTo>
                  <a:pt x="9823133" y="855345"/>
                </a:moveTo>
                <a:cubicBezTo>
                  <a:pt x="9844088" y="857250"/>
                  <a:pt x="9865042" y="860108"/>
                  <a:pt x="9885045" y="862965"/>
                </a:cubicBezTo>
                <a:lnTo>
                  <a:pt x="9823133" y="926783"/>
                </a:lnTo>
                <a:lnTo>
                  <a:pt x="9823133" y="855345"/>
                </a:lnTo>
                <a:close/>
                <a:moveTo>
                  <a:pt x="9887902" y="870585"/>
                </a:moveTo>
                <a:lnTo>
                  <a:pt x="9887902" y="940118"/>
                </a:lnTo>
                <a:cubicBezTo>
                  <a:pt x="9868852" y="936308"/>
                  <a:pt x="9848850" y="933450"/>
                  <a:pt x="9829800" y="930593"/>
                </a:cubicBezTo>
                <a:lnTo>
                  <a:pt x="9887902" y="870585"/>
                </a:lnTo>
                <a:close/>
                <a:moveTo>
                  <a:pt x="9823133" y="942975"/>
                </a:moveTo>
                <a:cubicBezTo>
                  <a:pt x="9845040" y="945833"/>
                  <a:pt x="9866948" y="949643"/>
                  <a:pt x="9887902" y="953453"/>
                </a:cubicBezTo>
                <a:lnTo>
                  <a:pt x="9887902" y="1176338"/>
                </a:lnTo>
                <a:cubicBezTo>
                  <a:pt x="9866948" y="1176338"/>
                  <a:pt x="9845040" y="1176338"/>
                  <a:pt x="9823133" y="1175385"/>
                </a:cubicBezTo>
                <a:lnTo>
                  <a:pt x="9823133" y="942975"/>
                </a:lnTo>
                <a:close/>
                <a:moveTo>
                  <a:pt x="9750743" y="849630"/>
                </a:moveTo>
                <a:cubicBezTo>
                  <a:pt x="9770745" y="850583"/>
                  <a:pt x="9789795" y="852488"/>
                  <a:pt x="9808845" y="853440"/>
                </a:cubicBezTo>
                <a:lnTo>
                  <a:pt x="9750743" y="918210"/>
                </a:lnTo>
                <a:lnTo>
                  <a:pt x="9750743" y="849630"/>
                </a:lnTo>
                <a:close/>
                <a:moveTo>
                  <a:pt x="9815512" y="858203"/>
                </a:moveTo>
                <a:lnTo>
                  <a:pt x="9815512" y="928688"/>
                </a:lnTo>
                <a:cubicBezTo>
                  <a:pt x="9796462" y="925830"/>
                  <a:pt x="9776460" y="923925"/>
                  <a:pt x="9757410" y="922973"/>
                </a:cubicBezTo>
                <a:lnTo>
                  <a:pt x="9815512" y="858203"/>
                </a:lnTo>
                <a:close/>
                <a:moveTo>
                  <a:pt x="9750743" y="935355"/>
                </a:moveTo>
                <a:cubicBezTo>
                  <a:pt x="9772650" y="937260"/>
                  <a:pt x="9794558" y="939165"/>
                  <a:pt x="9815512" y="942023"/>
                </a:cubicBezTo>
                <a:lnTo>
                  <a:pt x="9815512" y="1175385"/>
                </a:lnTo>
                <a:cubicBezTo>
                  <a:pt x="9794558" y="1175385"/>
                  <a:pt x="9772650" y="1175385"/>
                  <a:pt x="9750743" y="1175385"/>
                </a:cubicBezTo>
                <a:lnTo>
                  <a:pt x="9750743" y="935355"/>
                </a:lnTo>
                <a:close/>
                <a:moveTo>
                  <a:pt x="9678352" y="847725"/>
                </a:moveTo>
                <a:cubicBezTo>
                  <a:pt x="9697402" y="847725"/>
                  <a:pt x="9717405" y="848678"/>
                  <a:pt x="9736455" y="849630"/>
                </a:cubicBezTo>
                <a:lnTo>
                  <a:pt x="9678352" y="916305"/>
                </a:lnTo>
                <a:lnTo>
                  <a:pt x="9678352" y="847725"/>
                </a:lnTo>
                <a:close/>
                <a:moveTo>
                  <a:pt x="9742170" y="853440"/>
                </a:moveTo>
                <a:lnTo>
                  <a:pt x="9742170" y="922020"/>
                </a:lnTo>
                <a:cubicBezTo>
                  <a:pt x="9723120" y="921068"/>
                  <a:pt x="9703118" y="920115"/>
                  <a:pt x="9684068" y="920115"/>
                </a:cubicBezTo>
                <a:lnTo>
                  <a:pt x="9742170" y="853440"/>
                </a:lnTo>
                <a:close/>
                <a:moveTo>
                  <a:pt x="9678352" y="1175385"/>
                </a:moveTo>
                <a:lnTo>
                  <a:pt x="9678352" y="932498"/>
                </a:lnTo>
                <a:cubicBezTo>
                  <a:pt x="9700260" y="932498"/>
                  <a:pt x="9721215" y="933450"/>
                  <a:pt x="9743123" y="934403"/>
                </a:cubicBezTo>
                <a:lnTo>
                  <a:pt x="9743123" y="1174433"/>
                </a:lnTo>
                <a:cubicBezTo>
                  <a:pt x="9721215" y="1175385"/>
                  <a:pt x="9700260" y="1175385"/>
                  <a:pt x="9678352" y="1175385"/>
                </a:cubicBezTo>
                <a:lnTo>
                  <a:pt x="9678352" y="1175385"/>
                </a:lnTo>
                <a:close/>
                <a:moveTo>
                  <a:pt x="9669780" y="847725"/>
                </a:moveTo>
                <a:lnTo>
                  <a:pt x="9669780" y="915353"/>
                </a:lnTo>
                <a:lnTo>
                  <a:pt x="9611677" y="848678"/>
                </a:lnTo>
                <a:cubicBezTo>
                  <a:pt x="9630727" y="848678"/>
                  <a:pt x="9650730" y="847725"/>
                  <a:pt x="9669780" y="847725"/>
                </a:cubicBezTo>
                <a:close/>
                <a:moveTo>
                  <a:pt x="9605010" y="853440"/>
                </a:moveTo>
                <a:lnTo>
                  <a:pt x="9663112" y="919163"/>
                </a:lnTo>
                <a:cubicBezTo>
                  <a:pt x="9644062" y="919163"/>
                  <a:pt x="9625012" y="920115"/>
                  <a:pt x="9605010" y="921068"/>
                </a:cubicBezTo>
                <a:lnTo>
                  <a:pt x="9605010" y="853440"/>
                </a:lnTo>
                <a:close/>
                <a:moveTo>
                  <a:pt x="9605010" y="934403"/>
                </a:moveTo>
                <a:cubicBezTo>
                  <a:pt x="9625965" y="932498"/>
                  <a:pt x="9647873" y="932498"/>
                  <a:pt x="9669780" y="932498"/>
                </a:cubicBezTo>
                <a:lnTo>
                  <a:pt x="9669780" y="1175385"/>
                </a:lnTo>
                <a:lnTo>
                  <a:pt x="9669780" y="1175385"/>
                </a:lnTo>
                <a:cubicBezTo>
                  <a:pt x="9647873" y="1175385"/>
                  <a:pt x="9625965" y="1175385"/>
                  <a:pt x="9605010" y="1175385"/>
                </a:cubicBezTo>
                <a:lnTo>
                  <a:pt x="9605010" y="934403"/>
                </a:lnTo>
                <a:close/>
                <a:moveTo>
                  <a:pt x="9597390" y="849630"/>
                </a:moveTo>
                <a:lnTo>
                  <a:pt x="9597390" y="918210"/>
                </a:lnTo>
                <a:lnTo>
                  <a:pt x="9539288" y="853440"/>
                </a:lnTo>
                <a:cubicBezTo>
                  <a:pt x="9558338" y="852488"/>
                  <a:pt x="9578340" y="850583"/>
                  <a:pt x="9597390" y="849630"/>
                </a:cubicBezTo>
                <a:close/>
                <a:moveTo>
                  <a:pt x="9532620" y="858203"/>
                </a:moveTo>
                <a:lnTo>
                  <a:pt x="9590723" y="922973"/>
                </a:lnTo>
                <a:cubicBezTo>
                  <a:pt x="9571673" y="924878"/>
                  <a:pt x="9551670" y="926783"/>
                  <a:pt x="9532620" y="928688"/>
                </a:cubicBezTo>
                <a:lnTo>
                  <a:pt x="9532620" y="858203"/>
                </a:lnTo>
                <a:close/>
                <a:moveTo>
                  <a:pt x="9532620" y="942023"/>
                </a:moveTo>
                <a:cubicBezTo>
                  <a:pt x="9553575" y="939165"/>
                  <a:pt x="9575482" y="937260"/>
                  <a:pt x="9597390" y="935355"/>
                </a:cubicBezTo>
                <a:lnTo>
                  <a:pt x="9597390" y="1175385"/>
                </a:lnTo>
                <a:cubicBezTo>
                  <a:pt x="9575482" y="1175385"/>
                  <a:pt x="9553575" y="1175385"/>
                  <a:pt x="9532620" y="1175385"/>
                </a:cubicBezTo>
                <a:lnTo>
                  <a:pt x="9532620" y="942023"/>
                </a:lnTo>
                <a:close/>
                <a:moveTo>
                  <a:pt x="9525000" y="855345"/>
                </a:moveTo>
                <a:lnTo>
                  <a:pt x="9525000" y="926783"/>
                </a:lnTo>
                <a:lnTo>
                  <a:pt x="9463088" y="862965"/>
                </a:lnTo>
                <a:cubicBezTo>
                  <a:pt x="9484043" y="860108"/>
                  <a:pt x="9504045" y="857250"/>
                  <a:pt x="9525000" y="855345"/>
                </a:cubicBezTo>
                <a:close/>
                <a:moveTo>
                  <a:pt x="9460230" y="870585"/>
                </a:moveTo>
                <a:lnTo>
                  <a:pt x="9518332" y="930593"/>
                </a:lnTo>
                <a:cubicBezTo>
                  <a:pt x="9499282" y="933450"/>
                  <a:pt x="9479280" y="936308"/>
                  <a:pt x="9460230" y="940118"/>
                </a:cubicBezTo>
                <a:lnTo>
                  <a:pt x="9460230" y="870585"/>
                </a:lnTo>
                <a:close/>
                <a:moveTo>
                  <a:pt x="9460230" y="953453"/>
                </a:moveTo>
                <a:cubicBezTo>
                  <a:pt x="9481185" y="949643"/>
                  <a:pt x="9503093" y="945833"/>
                  <a:pt x="9525000" y="942975"/>
                </a:cubicBezTo>
                <a:lnTo>
                  <a:pt x="9525000" y="1175385"/>
                </a:lnTo>
                <a:cubicBezTo>
                  <a:pt x="9503093" y="1175385"/>
                  <a:pt x="9481185" y="1175385"/>
                  <a:pt x="9460230" y="1176338"/>
                </a:cubicBezTo>
                <a:lnTo>
                  <a:pt x="9460230" y="953453"/>
                </a:lnTo>
                <a:close/>
                <a:moveTo>
                  <a:pt x="9452610" y="863918"/>
                </a:moveTo>
                <a:lnTo>
                  <a:pt x="9452610" y="936308"/>
                </a:lnTo>
                <a:lnTo>
                  <a:pt x="9393555" y="873443"/>
                </a:lnTo>
                <a:cubicBezTo>
                  <a:pt x="9413557" y="870585"/>
                  <a:pt x="9432607" y="866775"/>
                  <a:pt x="9452610" y="863918"/>
                </a:cubicBezTo>
                <a:close/>
                <a:moveTo>
                  <a:pt x="9387840" y="878205"/>
                </a:moveTo>
                <a:lnTo>
                  <a:pt x="9448800" y="942975"/>
                </a:lnTo>
                <a:cubicBezTo>
                  <a:pt x="9428798" y="946785"/>
                  <a:pt x="9408795" y="951548"/>
                  <a:pt x="9388793" y="956310"/>
                </a:cubicBezTo>
                <a:lnTo>
                  <a:pt x="9388793" y="878205"/>
                </a:lnTo>
                <a:close/>
                <a:moveTo>
                  <a:pt x="9387840" y="969645"/>
                </a:moveTo>
                <a:cubicBezTo>
                  <a:pt x="9408795" y="963930"/>
                  <a:pt x="9430702" y="959168"/>
                  <a:pt x="9452610" y="954405"/>
                </a:cubicBezTo>
                <a:lnTo>
                  <a:pt x="9452610" y="1175385"/>
                </a:lnTo>
                <a:cubicBezTo>
                  <a:pt x="9430702" y="1175385"/>
                  <a:pt x="9408795" y="1176338"/>
                  <a:pt x="9387840" y="1176338"/>
                </a:cubicBezTo>
                <a:lnTo>
                  <a:pt x="9387840" y="969645"/>
                </a:lnTo>
                <a:close/>
                <a:moveTo>
                  <a:pt x="9380220" y="876300"/>
                </a:moveTo>
                <a:lnTo>
                  <a:pt x="9380220" y="951548"/>
                </a:lnTo>
                <a:lnTo>
                  <a:pt x="9320212" y="888683"/>
                </a:lnTo>
                <a:cubicBezTo>
                  <a:pt x="9340215" y="883920"/>
                  <a:pt x="9360218" y="880110"/>
                  <a:pt x="9380220" y="876300"/>
                </a:cubicBezTo>
                <a:close/>
                <a:moveTo>
                  <a:pt x="9315450" y="894398"/>
                </a:moveTo>
                <a:lnTo>
                  <a:pt x="9377362" y="959168"/>
                </a:lnTo>
                <a:cubicBezTo>
                  <a:pt x="9357360" y="964883"/>
                  <a:pt x="9336405" y="970598"/>
                  <a:pt x="9315450" y="977265"/>
                </a:cubicBezTo>
                <a:lnTo>
                  <a:pt x="9315450" y="894398"/>
                </a:lnTo>
                <a:close/>
                <a:moveTo>
                  <a:pt x="9315450" y="990600"/>
                </a:moveTo>
                <a:cubicBezTo>
                  <a:pt x="9336405" y="983933"/>
                  <a:pt x="9358312" y="977265"/>
                  <a:pt x="9380220" y="971550"/>
                </a:cubicBezTo>
                <a:lnTo>
                  <a:pt x="9380220" y="1177290"/>
                </a:lnTo>
                <a:cubicBezTo>
                  <a:pt x="9358312" y="1177290"/>
                  <a:pt x="9336405" y="1178243"/>
                  <a:pt x="9315450" y="1178243"/>
                </a:cubicBezTo>
                <a:lnTo>
                  <a:pt x="9315450" y="990600"/>
                </a:lnTo>
                <a:close/>
                <a:moveTo>
                  <a:pt x="9307830" y="891540"/>
                </a:moveTo>
                <a:lnTo>
                  <a:pt x="9307830" y="974408"/>
                </a:lnTo>
                <a:lnTo>
                  <a:pt x="9247823" y="905828"/>
                </a:lnTo>
                <a:cubicBezTo>
                  <a:pt x="9267825" y="901065"/>
                  <a:pt x="9287827" y="896303"/>
                  <a:pt x="9307830" y="891540"/>
                </a:cubicBezTo>
                <a:close/>
                <a:moveTo>
                  <a:pt x="9243060" y="912495"/>
                </a:moveTo>
                <a:lnTo>
                  <a:pt x="9303068" y="981075"/>
                </a:lnTo>
                <a:cubicBezTo>
                  <a:pt x="9287827" y="985838"/>
                  <a:pt x="9273540" y="990600"/>
                  <a:pt x="9258300" y="996315"/>
                </a:cubicBezTo>
                <a:cubicBezTo>
                  <a:pt x="9253538" y="998220"/>
                  <a:pt x="9248775" y="1000125"/>
                  <a:pt x="9243060" y="1002030"/>
                </a:cubicBezTo>
                <a:lnTo>
                  <a:pt x="9243060" y="912495"/>
                </a:lnTo>
                <a:close/>
                <a:moveTo>
                  <a:pt x="9243060" y="1015365"/>
                </a:moveTo>
                <a:cubicBezTo>
                  <a:pt x="9264015" y="1007745"/>
                  <a:pt x="9285923" y="1000125"/>
                  <a:pt x="9307830" y="992505"/>
                </a:cubicBezTo>
                <a:lnTo>
                  <a:pt x="9307830" y="1178243"/>
                </a:lnTo>
                <a:cubicBezTo>
                  <a:pt x="9285923" y="1178243"/>
                  <a:pt x="9264015" y="1179195"/>
                  <a:pt x="9243060" y="1180148"/>
                </a:cubicBezTo>
                <a:lnTo>
                  <a:pt x="9243060" y="1015365"/>
                </a:lnTo>
                <a:close/>
                <a:moveTo>
                  <a:pt x="9235440" y="909638"/>
                </a:moveTo>
                <a:lnTo>
                  <a:pt x="9235440" y="999173"/>
                </a:lnTo>
                <a:lnTo>
                  <a:pt x="9176385" y="926783"/>
                </a:lnTo>
                <a:cubicBezTo>
                  <a:pt x="9195435" y="921068"/>
                  <a:pt x="9215438" y="915353"/>
                  <a:pt x="9235440" y="909638"/>
                </a:cubicBezTo>
                <a:close/>
                <a:moveTo>
                  <a:pt x="9170670" y="932498"/>
                </a:moveTo>
                <a:lnTo>
                  <a:pt x="9231630" y="1005840"/>
                </a:lnTo>
                <a:cubicBezTo>
                  <a:pt x="9211627" y="1013460"/>
                  <a:pt x="9191625" y="1022033"/>
                  <a:pt x="9170670" y="1030605"/>
                </a:cubicBezTo>
                <a:lnTo>
                  <a:pt x="9170670" y="932498"/>
                </a:lnTo>
                <a:close/>
                <a:moveTo>
                  <a:pt x="9170670" y="1044893"/>
                </a:moveTo>
                <a:cubicBezTo>
                  <a:pt x="9191625" y="1035368"/>
                  <a:pt x="9213532" y="1026795"/>
                  <a:pt x="9235440" y="1018223"/>
                </a:cubicBezTo>
                <a:lnTo>
                  <a:pt x="9235440" y="1180148"/>
                </a:lnTo>
                <a:cubicBezTo>
                  <a:pt x="9213532" y="1181100"/>
                  <a:pt x="9191625" y="1181100"/>
                  <a:pt x="9170670" y="1182053"/>
                </a:cubicBezTo>
                <a:lnTo>
                  <a:pt x="9170670" y="1044893"/>
                </a:lnTo>
                <a:close/>
                <a:moveTo>
                  <a:pt x="9163050" y="931545"/>
                </a:moveTo>
                <a:lnTo>
                  <a:pt x="9163050" y="1028700"/>
                </a:lnTo>
                <a:lnTo>
                  <a:pt x="9103043" y="950595"/>
                </a:lnTo>
                <a:cubicBezTo>
                  <a:pt x="9122093" y="944880"/>
                  <a:pt x="9142095" y="938213"/>
                  <a:pt x="9163050" y="931545"/>
                </a:cubicBezTo>
                <a:close/>
                <a:moveTo>
                  <a:pt x="9098280" y="957263"/>
                </a:moveTo>
                <a:lnTo>
                  <a:pt x="9158288" y="1035368"/>
                </a:lnTo>
                <a:cubicBezTo>
                  <a:pt x="9138285" y="1043940"/>
                  <a:pt x="9118282" y="1053465"/>
                  <a:pt x="9098280" y="1063943"/>
                </a:cubicBezTo>
                <a:lnTo>
                  <a:pt x="9098280" y="957263"/>
                </a:lnTo>
                <a:close/>
                <a:moveTo>
                  <a:pt x="9098280" y="1078230"/>
                </a:moveTo>
                <a:cubicBezTo>
                  <a:pt x="9119235" y="1067753"/>
                  <a:pt x="9141143" y="1058228"/>
                  <a:pt x="9163050" y="1047750"/>
                </a:cubicBezTo>
                <a:lnTo>
                  <a:pt x="9163050" y="1181100"/>
                </a:lnTo>
                <a:cubicBezTo>
                  <a:pt x="9141143" y="1182053"/>
                  <a:pt x="9119235" y="1182053"/>
                  <a:pt x="9098280" y="1183005"/>
                </a:cubicBezTo>
                <a:lnTo>
                  <a:pt x="9098280" y="1078230"/>
                </a:lnTo>
                <a:close/>
                <a:moveTo>
                  <a:pt x="9034462" y="977265"/>
                </a:moveTo>
                <a:cubicBezTo>
                  <a:pt x="9052560" y="970598"/>
                  <a:pt x="9071610" y="962978"/>
                  <a:pt x="9090660" y="955358"/>
                </a:cubicBezTo>
                <a:lnTo>
                  <a:pt x="9090660" y="1061085"/>
                </a:lnTo>
                <a:lnTo>
                  <a:pt x="9029700" y="978218"/>
                </a:lnTo>
                <a:cubicBezTo>
                  <a:pt x="9031605" y="978218"/>
                  <a:pt x="9032557" y="978218"/>
                  <a:pt x="9034462" y="977265"/>
                </a:cubicBezTo>
                <a:close/>
                <a:moveTo>
                  <a:pt x="9025890" y="986790"/>
                </a:moveTo>
                <a:lnTo>
                  <a:pt x="9086850" y="1069658"/>
                </a:lnTo>
                <a:cubicBezTo>
                  <a:pt x="9066848" y="1080135"/>
                  <a:pt x="9045893" y="1090613"/>
                  <a:pt x="9025890" y="1102043"/>
                </a:cubicBezTo>
                <a:lnTo>
                  <a:pt x="9025890" y="986790"/>
                </a:lnTo>
                <a:close/>
                <a:moveTo>
                  <a:pt x="9025890" y="1116330"/>
                </a:moveTo>
                <a:cubicBezTo>
                  <a:pt x="9046845" y="1104900"/>
                  <a:pt x="9067800" y="1093470"/>
                  <a:pt x="9090660" y="1082040"/>
                </a:cubicBezTo>
                <a:lnTo>
                  <a:pt x="9090660" y="1183958"/>
                </a:lnTo>
                <a:cubicBezTo>
                  <a:pt x="9067800" y="1184910"/>
                  <a:pt x="9046845" y="1185863"/>
                  <a:pt x="9025890" y="1186815"/>
                </a:cubicBezTo>
                <a:lnTo>
                  <a:pt x="9025890" y="1116330"/>
                </a:lnTo>
                <a:close/>
                <a:moveTo>
                  <a:pt x="9018270" y="983933"/>
                </a:moveTo>
                <a:lnTo>
                  <a:pt x="9018270" y="1099185"/>
                </a:lnTo>
                <a:lnTo>
                  <a:pt x="8957310" y="1009650"/>
                </a:lnTo>
                <a:cubicBezTo>
                  <a:pt x="8976360" y="1001078"/>
                  <a:pt x="8996362" y="992505"/>
                  <a:pt x="9018270" y="983933"/>
                </a:cubicBezTo>
                <a:close/>
                <a:moveTo>
                  <a:pt x="8953500" y="1018223"/>
                </a:moveTo>
                <a:lnTo>
                  <a:pt x="9015412" y="1107758"/>
                </a:lnTo>
                <a:cubicBezTo>
                  <a:pt x="8994457" y="1119188"/>
                  <a:pt x="8974455" y="1131570"/>
                  <a:pt x="8953500" y="1143953"/>
                </a:cubicBezTo>
                <a:lnTo>
                  <a:pt x="8953500" y="1018223"/>
                </a:lnTo>
                <a:close/>
                <a:moveTo>
                  <a:pt x="8953500" y="1159193"/>
                </a:moveTo>
                <a:cubicBezTo>
                  <a:pt x="8973502" y="1146810"/>
                  <a:pt x="8995410" y="1133475"/>
                  <a:pt x="9018270" y="1121093"/>
                </a:cubicBezTo>
                <a:lnTo>
                  <a:pt x="9018270" y="1187768"/>
                </a:lnTo>
                <a:cubicBezTo>
                  <a:pt x="8995410" y="1188720"/>
                  <a:pt x="8974455" y="1189673"/>
                  <a:pt x="8953500" y="1190625"/>
                </a:cubicBezTo>
                <a:lnTo>
                  <a:pt x="8953500" y="1159193"/>
                </a:lnTo>
                <a:close/>
                <a:moveTo>
                  <a:pt x="8945880" y="1014413"/>
                </a:moveTo>
                <a:lnTo>
                  <a:pt x="8945880" y="1140143"/>
                </a:lnTo>
                <a:lnTo>
                  <a:pt x="8883968" y="1043940"/>
                </a:lnTo>
                <a:cubicBezTo>
                  <a:pt x="8903018" y="1034415"/>
                  <a:pt x="8923020" y="1024890"/>
                  <a:pt x="8945880" y="1014413"/>
                </a:cubicBezTo>
                <a:close/>
                <a:moveTo>
                  <a:pt x="8881110" y="1053465"/>
                </a:moveTo>
                <a:lnTo>
                  <a:pt x="8943023" y="1150620"/>
                </a:lnTo>
                <a:cubicBezTo>
                  <a:pt x="8935402" y="1155383"/>
                  <a:pt x="8927782" y="1160145"/>
                  <a:pt x="8921115" y="1164908"/>
                </a:cubicBezTo>
                <a:cubicBezTo>
                  <a:pt x="8907780" y="1173480"/>
                  <a:pt x="8894445" y="1182053"/>
                  <a:pt x="8881110" y="1190625"/>
                </a:cubicBezTo>
                <a:lnTo>
                  <a:pt x="8881110" y="1053465"/>
                </a:lnTo>
                <a:close/>
                <a:moveTo>
                  <a:pt x="8945880" y="1163955"/>
                </a:moveTo>
                <a:lnTo>
                  <a:pt x="8945880" y="1190625"/>
                </a:lnTo>
                <a:cubicBezTo>
                  <a:pt x="8930640" y="1191578"/>
                  <a:pt x="8915400" y="1192530"/>
                  <a:pt x="8901112" y="1192530"/>
                </a:cubicBezTo>
                <a:cubicBezTo>
                  <a:pt x="8909685" y="1186815"/>
                  <a:pt x="8919210" y="1181100"/>
                  <a:pt x="8927782" y="1175385"/>
                </a:cubicBezTo>
                <a:cubicBezTo>
                  <a:pt x="8933498" y="1171575"/>
                  <a:pt x="8940165" y="1167765"/>
                  <a:pt x="8945880" y="1163955"/>
                </a:cubicBezTo>
                <a:close/>
                <a:moveTo>
                  <a:pt x="8873490" y="1049655"/>
                </a:moveTo>
                <a:lnTo>
                  <a:pt x="8873490" y="1188720"/>
                </a:lnTo>
                <a:lnTo>
                  <a:pt x="8811577" y="1082993"/>
                </a:lnTo>
                <a:cubicBezTo>
                  <a:pt x="8827770" y="1073468"/>
                  <a:pt x="8848725" y="1062038"/>
                  <a:pt x="8873490" y="1049655"/>
                </a:cubicBezTo>
                <a:close/>
                <a:moveTo>
                  <a:pt x="8808720" y="1093470"/>
                </a:moveTo>
                <a:lnTo>
                  <a:pt x="8868727" y="1195388"/>
                </a:lnTo>
                <a:cubicBezTo>
                  <a:pt x="8847773" y="1196340"/>
                  <a:pt x="8827770" y="1198245"/>
                  <a:pt x="8808720" y="1199198"/>
                </a:cubicBezTo>
                <a:lnTo>
                  <a:pt x="8808720" y="1093470"/>
                </a:lnTo>
                <a:close/>
                <a:moveTo>
                  <a:pt x="8736330" y="1132523"/>
                </a:moveTo>
                <a:lnTo>
                  <a:pt x="8774430" y="1201103"/>
                </a:lnTo>
                <a:cubicBezTo>
                  <a:pt x="8761095" y="1202055"/>
                  <a:pt x="8747760" y="1203008"/>
                  <a:pt x="8736330" y="1203960"/>
                </a:cubicBezTo>
                <a:lnTo>
                  <a:pt x="8736330" y="1132523"/>
                </a:lnTo>
                <a:close/>
                <a:moveTo>
                  <a:pt x="8663940" y="1166813"/>
                </a:moveTo>
                <a:lnTo>
                  <a:pt x="8682990" y="1208723"/>
                </a:lnTo>
                <a:cubicBezTo>
                  <a:pt x="8676323" y="1209675"/>
                  <a:pt x="8669655" y="1209675"/>
                  <a:pt x="8663940" y="1210628"/>
                </a:cubicBezTo>
                <a:lnTo>
                  <a:pt x="8663940" y="1166813"/>
                </a:lnTo>
                <a:close/>
                <a:moveTo>
                  <a:pt x="8663940" y="1248728"/>
                </a:moveTo>
                <a:cubicBezTo>
                  <a:pt x="8674418" y="1247775"/>
                  <a:pt x="8686800" y="1246823"/>
                  <a:pt x="8699182" y="1245870"/>
                </a:cubicBezTo>
                <a:lnTo>
                  <a:pt x="8703945" y="1257300"/>
                </a:lnTo>
                <a:cubicBezTo>
                  <a:pt x="8690610" y="1259205"/>
                  <a:pt x="8676323" y="1260158"/>
                  <a:pt x="8662988" y="1262063"/>
                </a:cubicBezTo>
                <a:lnTo>
                  <a:pt x="8662988" y="1248728"/>
                </a:lnTo>
                <a:close/>
                <a:moveTo>
                  <a:pt x="8624888" y="1398270"/>
                </a:moveTo>
                <a:lnTo>
                  <a:pt x="8624888" y="1300163"/>
                </a:lnTo>
                <a:lnTo>
                  <a:pt x="8654415" y="1369695"/>
                </a:lnTo>
                <a:cubicBezTo>
                  <a:pt x="8642032" y="1381125"/>
                  <a:pt x="8632507" y="1390650"/>
                  <a:pt x="8624888" y="1398270"/>
                </a:cubicBezTo>
                <a:close/>
                <a:moveTo>
                  <a:pt x="8656320" y="1352550"/>
                </a:moveTo>
                <a:lnTo>
                  <a:pt x="8625840" y="1281113"/>
                </a:lnTo>
                <a:lnTo>
                  <a:pt x="8625840" y="1274445"/>
                </a:lnTo>
                <a:cubicBezTo>
                  <a:pt x="8636318" y="1273493"/>
                  <a:pt x="8646795" y="1271588"/>
                  <a:pt x="8656320" y="1270635"/>
                </a:cubicBezTo>
                <a:lnTo>
                  <a:pt x="8656320" y="1352550"/>
                </a:lnTo>
                <a:close/>
                <a:moveTo>
                  <a:pt x="8656320" y="1263015"/>
                </a:moveTo>
                <a:cubicBezTo>
                  <a:pt x="8645843" y="1263968"/>
                  <a:pt x="8635365" y="1265873"/>
                  <a:pt x="8625840" y="1266825"/>
                </a:cubicBezTo>
                <a:lnTo>
                  <a:pt x="8625840" y="1252538"/>
                </a:lnTo>
                <a:cubicBezTo>
                  <a:pt x="8633460" y="1251585"/>
                  <a:pt x="8643938" y="1250633"/>
                  <a:pt x="8656320" y="1249680"/>
                </a:cubicBezTo>
                <a:lnTo>
                  <a:pt x="8656320" y="1263015"/>
                </a:lnTo>
                <a:close/>
                <a:moveTo>
                  <a:pt x="8656320" y="1210628"/>
                </a:moveTo>
                <a:cubicBezTo>
                  <a:pt x="8642985" y="1211580"/>
                  <a:pt x="8632507" y="1212533"/>
                  <a:pt x="8625840" y="1213485"/>
                </a:cubicBezTo>
                <a:lnTo>
                  <a:pt x="8625840" y="1173480"/>
                </a:lnTo>
                <a:lnTo>
                  <a:pt x="8656320" y="1159193"/>
                </a:lnTo>
                <a:lnTo>
                  <a:pt x="8656320" y="1210628"/>
                </a:lnTo>
                <a:close/>
                <a:moveTo>
                  <a:pt x="8663940" y="1361123"/>
                </a:moveTo>
                <a:lnTo>
                  <a:pt x="8663940" y="1269683"/>
                </a:lnTo>
                <a:cubicBezTo>
                  <a:pt x="8678227" y="1267778"/>
                  <a:pt x="8693468" y="1265873"/>
                  <a:pt x="8707755" y="1264920"/>
                </a:cubicBezTo>
                <a:lnTo>
                  <a:pt x="8726805" y="1306830"/>
                </a:lnTo>
                <a:cubicBezTo>
                  <a:pt x="8702040" y="1327785"/>
                  <a:pt x="8681085" y="1345883"/>
                  <a:pt x="8663940" y="1361123"/>
                </a:cubicBezTo>
                <a:close/>
                <a:moveTo>
                  <a:pt x="8728710" y="1292543"/>
                </a:moveTo>
                <a:lnTo>
                  <a:pt x="8716327" y="1263968"/>
                </a:lnTo>
                <a:cubicBezTo>
                  <a:pt x="8720138" y="1263015"/>
                  <a:pt x="8724900" y="1263015"/>
                  <a:pt x="8728710" y="1263015"/>
                </a:cubicBezTo>
                <a:lnTo>
                  <a:pt x="8728710" y="1292543"/>
                </a:lnTo>
                <a:close/>
                <a:moveTo>
                  <a:pt x="8728710" y="1255395"/>
                </a:moveTo>
                <a:cubicBezTo>
                  <a:pt x="8722995" y="1255395"/>
                  <a:pt x="8718232" y="1256348"/>
                  <a:pt x="8712518" y="1257300"/>
                </a:cubicBezTo>
                <a:lnTo>
                  <a:pt x="8707755" y="1245870"/>
                </a:lnTo>
                <a:cubicBezTo>
                  <a:pt x="8714423" y="1244918"/>
                  <a:pt x="8721090" y="1244918"/>
                  <a:pt x="8728710" y="1243965"/>
                </a:cubicBezTo>
                <a:lnTo>
                  <a:pt x="8728710" y="1255395"/>
                </a:lnTo>
                <a:close/>
                <a:moveTo>
                  <a:pt x="8728710" y="1203960"/>
                </a:moveTo>
                <a:cubicBezTo>
                  <a:pt x="8714423" y="1204913"/>
                  <a:pt x="8702040" y="1205865"/>
                  <a:pt x="8690610" y="1206818"/>
                </a:cubicBezTo>
                <a:lnTo>
                  <a:pt x="8666798" y="1154430"/>
                </a:lnTo>
                <a:lnTo>
                  <a:pt x="8728710" y="1125855"/>
                </a:lnTo>
                <a:lnTo>
                  <a:pt x="8728710" y="1203960"/>
                </a:lnTo>
                <a:close/>
                <a:moveTo>
                  <a:pt x="8736330" y="1299210"/>
                </a:moveTo>
                <a:lnTo>
                  <a:pt x="8736330" y="1262063"/>
                </a:lnTo>
                <a:cubicBezTo>
                  <a:pt x="8754427" y="1260158"/>
                  <a:pt x="8771573" y="1258253"/>
                  <a:pt x="8789670" y="1257300"/>
                </a:cubicBezTo>
                <a:cubicBezTo>
                  <a:pt x="8770620" y="1271588"/>
                  <a:pt x="8752523" y="1285875"/>
                  <a:pt x="8736330" y="1299210"/>
                </a:cubicBezTo>
                <a:close/>
                <a:moveTo>
                  <a:pt x="8801100" y="1247775"/>
                </a:moveTo>
                <a:cubicBezTo>
                  <a:pt x="8801100" y="1247775"/>
                  <a:pt x="8801100" y="1247775"/>
                  <a:pt x="8801100" y="1247775"/>
                </a:cubicBezTo>
                <a:cubicBezTo>
                  <a:pt x="8779193" y="1249680"/>
                  <a:pt x="8758238" y="1251585"/>
                  <a:pt x="8736330" y="1253490"/>
                </a:cubicBezTo>
                <a:lnTo>
                  <a:pt x="8736330" y="1243013"/>
                </a:lnTo>
                <a:cubicBezTo>
                  <a:pt x="8754427" y="1242060"/>
                  <a:pt x="8774430" y="1240155"/>
                  <a:pt x="8796338" y="1238250"/>
                </a:cubicBezTo>
                <a:lnTo>
                  <a:pt x="8801100" y="1247775"/>
                </a:lnTo>
                <a:lnTo>
                  <a:pt x="8801100" y="1247775"/>
                </a:lnTo>
                <a:close/>
                <a:moveTo>
                  <a:pt x="8801100" y="1199198"/>
                </a:moveTo>
                <a:cubicBezTo>
                  <a:pt x="8795385" y="1199198"/>
                  <a:pt x="8788718" y="1200150"/>
                  <a:pt x="8783002" y="1200150"/>
                </a:cubicBezTo>
                <a:lnTo>
                  <a:pt x="8739188" y="1122045"/>
                </a:lnTo>
                <a:lnTo>
                  <a:pt x="8770620" y="1107758"/>
                </a:lnTo>
                <a:lnTo>
                  <a:pt x="8770620" y="1107758"/>
                </a:lnTo>
                <a:cubicBezTo>
                  <a:pt x="8770620" y="1107758"/>
                  <a:pt x="8781098" y="1101090"/>
                  <a:pt x="8801100" y="1089660"/>
                </a:cubicBezTo>
                <a:lnTo>
                  <a:pt x="8801100" y="1199198"/>
                </a:lnTo>
                <a:close/>
                <a:moveTo>
                  <a:pt x="8808720" y="1242060"/>
                </a:moveTo>
                <a:lnTo>
                  <a:pt x="8808720" y="1238250"/>
                </a:lnTo>
                <a:cubicBezTo>
                  <a:pt x="8810625" y="1238250"/>
                  <a:pt x="8812530" y="1238250"/>
                  <a:pt x="8815388" y="1237298"/>
                </a:cubicBezTo>
                <a:cubicBezTo>
                  <a:pt x="8812530" y="1239203"/>
                  <a:pt x="8810625" y="1241108"/>
                  <a:pt x="8808720" y="1242060"/>
                </a:cubicBezTo>
                <a:close/>
                <a:moveTo>
                  <a:pt x="8824912" y="1245870"/>
                </a:moveTo>
                <a:cubicBezTo>
                  <a:pt x="8829675" y="1242060"/>
                  <a:pt x="8834438" y="1239203"/>
                  <a:pt x="8839200" y="1235393"/>
                </a:cubicBezTo>
                <a:cubicBezTo>
                  <a:pt x="9043035" y="1222058"/>
                  <a:pt x="9356407" y="1206818"/>
                  <a:pt x="9674543" y="1212533"/>
                </a:cubicBezTo>
                <a:cubicBezTo>
                  <a:pt x="9991725" y="1206818"/>
                  <a:pt x="10306050" y="1222058"/>
                  <a:pt x="10509885" y="1235393"/>
                </a:cubicBezTo>
                <a:cubicBezTo>
                  <a:pt x="10514648" y="1239203"/>
                  <a:pt x="10519410" y="1242060"/>
                  <a:pt x="10524173" y="1245870"/>
                </a:cubicBezTo>
                <a:cubicBezTo>
                  <a:pt x="10109835" y="1212533"/>
                  <a:pt x="9238298" y="1212533"/>
                  <a:pt x="8824912" y="1245870"/>
                </a:cubicBezTo>
                <a:close/>
                <a:moveTo>
                  <a:pt x="10539412" y="1242060"/>
                </a:moveTo>
                <a:cubicBezTo>
                  <a:pt x="10537508" y="1240155"/>
                  <a:pt x="10535602" y="1239203"/>
                  <a:pt x="10532745" y="1237298"/>
                </a:cubicBezTo>
                <a:cubicBezTo>
                  <a:pt x="10534650" y="1237298"/>
                  <a:pt x="10536555" y="1237298"/>
                  <a:pt x="10539412" y="1238250"/>
                </a:cubicBezTo>
                <a:lnTo>
                  <a:pt x="10539412" y="1242060"/>
                </a:lnTo>
                <a:close/>
                <a:moveTo>
                  <a:pt x="10539412" y="1198245"/>
                </a:moveTo>
                <a:cubicBezTo>
                  <a:pt x="10521315" y="1197293"/>
                  <a:pt x="10501312" y="1195388"/>
                  <a:pt x="10480358" y="1194435"/>
                </a:cubicBezTo>
                <a:lnTo>
                  <a:pt x="10539412" y="1092518"/>
                </a:lnTo>
                <a:lnTo>
                  <a:pt x="10539412" y="1198245"/>
                </a:lnTo>
                <a:close/>
                <a:moveTo>
                  <a:pt x="10611802" y="1299210"/>
                </a:moveTo>
                <a:cubicBezTo>
                  <a:pt x="10595610" y="1285875"/>
                  <a:pt x="10577512" y="1271588"/>
                  <a:pt x="10558462" y="1257300"/>
                </a:cubicBezTo>
                <a:cubicBezTo>
                  <a:pt x="10576560" y="1259205"/>
                  <a:pt x="10593705" y="1260158"/>
                  <a:pt x="10611802" y="1262063"/>
                </a:cubicBezTo>
                <a:lnTo>
                  <a:pt x="10611802" y="1299210"/>
                </a:lnTo>
                <a:close/>
                <a:moveTo>
                  <a:pt x="10611802" y="1254443"/>
                </a:moveTo>
                <a:cubicBezTo>
                  <a:pt x="10590848" y="1252538"/>
                  <a:pt x="10568940" y="1250633"/>
                  <a:pt x="10547033" y="1248728"/>
                </a:cubicBezTo>
                <a:cubicBezTo>
                  <a:pt x="10547033" y="1248728"/>
                  <a:pt x="10547033" y="1248728"/>
                  <a:pt x="10547033" y="1248728"/>
                </a:cubicBezTo>
                <a:lnTo>
                  <a:pt x="10547033" y="1247775"/>
                </a:lnTo>
                <a:lnTo>
                  <a:pt x="10551795" y="1239203"/>
                </a:lnTo>
                <a:cubicBezTo>
                  <a:pt x="10573702" y="1241108"/>
                  <a:pt x="10593705" y="1242060"/>
                  <a:pt x="10611802" y="1243965"/>
                </a:cubicBezTo>
                <a:lnTo>
                  <a:pt x="10611802" y="1254443"/>
                </a:lnTo>
                <a:close/>
                <a:moveTo>
                  <a:pt x="10611802" y="1203008"/>
                </a:moveTo>
                <a:cubicBezTo>
                  <a:pt x="10599420" y="1202055"/>
                  <a:pt x="10587038" y="1201103"/>
                  <a:pt x="10573702" y="1200150"/>
                </a:cubicBezTo>
                <a:lnTo>
                  <a:pt x="10611802" y="1131570"/>
                </a:lnTo>
                <a:lnTo>
                  <a:pt x="10611802" y="1203008"/>
                </a:lnTo>
                <a:close/>
                <a:moveTo>
                  <a:pt x="10619423" y="1263015"/>
                </a:moveTo>
                <a:cubicBezTo>
                  <a:pt x="10623233" y="1263015"/>
                  <a:pt x="10627995" y="1263968"/>
                  <a:pt x="10631805" y="1263968"/>
                </a:cubicBezTo>
                <a:lnTo>
                  <a:pt x="10619423" y="1292543"/>
                </a:lnTo>
                <a:lnTo>
                  <a:pt x="10619423" y="1263015"/>
                </a:lnTo>
                <a:close/>
                <a:moveTo>
                  <a:pt x="10684192" y="1361123"/>
                </a:moveTo>
                <a:cubicBezTo>
                  <a:pt x="10667048" y="1345883"/>
                  <a:pt x="10646092" y="1326833"/>
                  <a:pt x="10621327" y="1306830"/>
                </a:cubicBezTo>
                <a:lnTo>
                  <a:pt x="10640377" y="1264920"/>
                </a:lnTo>
                <a:cubicBezTo>
                  <a:pt x="10654665" y="1266825"/>
                  <a:pt x="10669905" y="1267778"/>
                  <a:pt x="10684192" y="1269683"/>
                </a:cubicBezTo>
                <a:lnTo>
                  <a:pt x="10684192" y="1361123"/>
                </a:lnTo>
                <a:close/>
                <a:moveTo>
                  <a:pt x="10684192" y="1262063"/>
                </a:moveTo>
                <a:cubicBezTo>
                  <a:pt x="10670858" y="1260158"/>
                  <a:pt x="10657523" y="1259205"/>
                  <a:pt x="10643235" y="1257300"/>
                </a:cubicBezTo>
                <a:lnTo>
                  <a:pt x="10647998" y="1245870"/>
                </a:lnTo>
                <a:cubicBezTo>
                  <a:pt x="10661333" y="1246823"/>
                  <a:pt x="10672762" y="1247775"/>
                  <a:pt x="10683240" y="1248728"/>
                </a:cubicBezTo>
                <a:lnTo>
                  <a:pt x="10683240" y="1262063"/>
                </a:lnTo>
                <a:close/>
                <a:moveTo>
                  <a:pt x="10684192" y="1209675"/>
                </a:moveTo>
                <a:cubicBezTo>
                  <a:pt x="10678477" y="1208723"/>
                  <a:pt x="10672762" y="1208723"/>
                  <a:pt x="10666095" y="1207770"/>
                </a:cubicBezTo>
                <a:lnTo>
                  <a:pt x="10684192" y="1165860"/>
                </a:lnTo>
                <a:lnTo>
                  <a:pt x="10684192" y="1209675"/>
                </a:lnTo>
                <a:close/>
                <a:moveTo>
                  <a:pt x="10723245" y="1398270"/>
                </a:moveTo>
                <a:cubicBezTo>
                  <a:pt x="10716577" y="1391603"/>
                  <a:pt x="10706100" y="1382078"/>
                  <a:pt x="10693717" y="1369695"/>
                </a:cubicBezTo>
                <a:lnTo>
                  <a:pt x="10723245" y="1300163"/>
                </a:lnTo>
                <a:lnTo>
                  <a:pt x="10723245" y="1398270"/>
                </a:lnTo>
                <a:close/>
                <a:moveTo>
                  <a:pt x="10723245" y="1281113"/>
                </a:moveTo>
                <a:lnTo>
                  <a:pt x="10692765" y="1352550"/>
                </a:lnTo>
                <a:lnTo>
                  <a:pt x="10692765" y="1270635"/>
                </a:lnTo>
                <a:cubicBezTo>
                  <a:pt x="10703242" y="1271588"/>
                  <a:pt x="10713720" y="1273493"/>
                  <a:pt x="10723245" y="1274445"/>
                </a:cubicBezTo>
                <a:lnTo>
                  <a:pt x="10723245" y="1281113"/>
                </a:lnTo>
                <a:close/>
                <a:moveTo>
                  <a:pt x="10723245" y="1266825"/>
                </a:moveTo>
                <a:cubicBezTo>
                  <a:pt x="10712767" y="1265873"/>
                  <a:pt x="10703242" y="1263968"/>
                  <a:pt x="10692765" y="1263015"/>
                </a:cubicBezTo>
                <a:lnTo>
                  <a:pt x="10692765" y="1249680"/>
                </a:lnTo>
                <a:cubicBezTo>
                  <a:pt x="10706100" y="1250633"/>
                  <a:pt x="10715625" y="1251585"/>
                  <a:pt x="10723245" y="1252538"/>
                </a:cubicBezTo>
                <a:lnTo>
                  <a:pt x="10723245" y="1266825"/>
                </a:lnTo>
                <a:close/>
                <a:moveTo>
                  <a:pt x="10723245" y="1213485"/>
                </a:moveTo>
                <a:cubicBezTo>
                  <a:pt x="10715625" y="1212533"/>
                  <a:pt x="10706100" y="1211580"/>
                  <a:pt x="10692765" y="1210628"/>
                </a:cubicBezTo>
                <a:lnTo>
                  <a:pt x="10692765" y="1160145"/>
                </a:lnTo>
                <a:lnTo>
                  <a:pt x="10723245" y="1174433"/>
                </a:lnTo>
                <a:lnTo>
                  <a:pt x="10723245" y="1213485"/>
                </a:lnTo>
                <a:close/>
                <a:moveTo>
                  <a:pt x="11105198" y="1286828"/>
                </a:moveTo>
                <a:lnTo>
                  <a:pt x="11093767" y="1275398"/>
                </a:lnTo>
                <a:lnTo>
                  <a:pt x="11105198" y="1263015"/>
                </a:lnTo>
                <a:lnTo>
                  <a:pt x="11105198" y="1286828"/>
                </a:lnTo>
                <a:close/>
                <a:moveTo>
                  <a:pt x="11097577" y="1260158"/>
                </a:moveTo>
                <a:lnTo>
                  <a:pt x="11088052" y="1269683"/>
                </a:lnTo>
                <a:lnTo>
                  <a:pt x="11078527" y="1260158"/>
                </a:lnTo>
                <a:lnTo>
                  <a:pt x="11097577" y="1260158"/>
                </a:lnTo>
                <a:close/>
                <a:moveTo>
                  <a:pt x="11060430" y="1260158"/>
                </a:moveTo>
                <a:lnTo>
                  <a:pt x="11050905" y="1269683"/>
                </a:lnTo>
                <a:lnTo>
                  <a:pt x="11041380" y="1260158"/>
                </a:lnTo>
                <a:lnTo>
                  <a:pt x="11060430" y="1260158"/>
                </a:lnTo>
                <a:close/>
                <a:moveTo>
                  <a:pt x="11045190" y="1275398"/>
                </a:moveTo>
                <a:lnTo>
                  <a:pt x="11031855" y="1288733"/>
                </a:lnTo>
                <a:lnTo>
                  <a:pt x="11018520" y="1275398"/>
                </a:lnTo>
                <a:lnTo>
                  <a:pt x="11031855" y="1262063"/>
                </a:lnTo>
                <a:lnTo>
                  <a:pt x="11045190" y="1275398"/>
                </a:lnTo>
                <a:close/>
                <a:moveTo>
                  <a:pt x="11023283" y="1260158"/>
                </a:moveTo>
                <a:lnTo>
                  <a:pt x="11013758" y="1269683"/>
                </a:lnTo>
                <a:lnTo>
                  <a:pt x="11004233" y="1260158"/>
                </a:lnTo>
                <a:lnTo>
                  <a:pt x="11023283" y="1260158"/>
                </a:lnTo>
                <a:close/>
                <a:moveTo>
                  <a:pt x="10987088" y="1260158"/>
                </a:moveTo>
                <a:lnTo>
                  <a:pt x="10977562" y="1269683"/>
                </a:lnTo>
                <a:lnTo>
                  <a:pt x="10968038" y="1260158"/>
                </a:lnTo>
                <a:lnTo>
                  <a:pt x="10987088" y="1260158"/>
                </a:lnTo>
                <a:close/>
                <a:moveTo>
                  <a:pt x="10987088" y="1290638"/>
                </a:moveTo>
                <a:lnTo>
                  <a:pt x="10967085" y="1290638"/>
                </a:lnTo>
                <a:lnTo>
                  <a:pt x="10977562" y="1280160"/>
                </a:lnTo>
                <a:lnTo>
                  <a:pt x="10987088" y="1290638"/>
                </a:lnTo>
                <a:close/>
                <a:moveTo>
                  <a:pt x="10971848" y="1275398"/>
                </a:moveTo>
                <a:lnTo>
                  <a:pt x="10958512" y="1288733"/>
                </a:lnTo>
                <a:lnTo>
                  <a:pt x="10945177" y="1275398"/>
                </a:lnTo>
                <a:lnTo>
                  <a:pt x="10958512" y="1262063"/>
                </a:lnTo>
                <a:lnTo>
                  <a:pt x="10971848" y="1275398"/>
                </a:lnTo>
                <a:close/>
                <a:moveTo>
                  <a:pt x="10949940" y="1290638"/>
                </a:moveTo>
                <a:lnTo>
                  <a:pt x="10929938" y="1290638"/>
                </a:lnTo>
                <a:lnTo>
                  <a:pt x="10940415" y="1280160"/>
                </a:lnTo>
                <a:lnTo>
                  <a:pt x="10949940" y="1290638"/>
                </a:lnTo>
                <a:close/>
                <a:moveTo>
                  <a:pt x="10949940" y="1260158"/>
                </a:moveTo>
                <a:lnTo>
                  <a:pt x="10940415" y="1269683"/>
                </a:lnTo>
                <a:lnTo>
                  <a:pt x="10930890" y="1260158"/>
                </a:lnTo>
                <a:lnTo>
                  <a:pt x="10949940" y="1260158"/>
                </a:lnTo>
                <a:close/>
                <a:moveTo>
                  <a:pt x="10910888" y="1260158"/>
                </a:moveTo>
                <a:lnTo>
                  <a:pt x="10912792" y="1260158"/>
                </a:lnTo>
                <a:lnTo>
                  <a:pt x="10910888" y="1262063"/>
                </a:lnTo>
                <a:lnTo>
                  <a:pt x="10910888" y="1260158"/>
                </a:lnTo>
                <a:close/>
                <a:moveTo>
                  <a:pt x="10910888" y="1272540"/>
                </a:moveTo>
                <a:lnTo>
                  <a:pt x="10921365" y="1262063"/>
                </a:lnTo>
                <a:lnTo>
                  <a:pt x="10934700" y="1275398"/>
                </a:lnTo>
                <a:lnTo>
                  <a:pt x="10921365" y="1288733"/>
                </a:lnTo>
                <a:lnTo>
                  <a:pt x="10910888" y="1278255"/>
                </a:lnTo>
                <a:lnTo>
                  <a:pt x="10910888" y="1272540"/>
                </a:lnTo>
                <a:close/>
                <a:moveTo>
                  <a:pt x="10910888" y="1288733"/>
                </a:moveTo>
                <a:lnTo>
                  <a:pt x="10912792" y="1290638"/>
                </a:lnTo>
                <a:lnTo>
                  <a:pt x="10910888" y="1290638"/>
                </a:lnTo>
                <a:lnTo>
                  <a:pt x="10910888" y="1288733"/>
                </a:lnTo>
                <a:close/>
                <a:moveTo>
                  <a:pt x="10992802" y="1408748"/>
                </a:moveTo>
                <a:lnTo>
                  <a:pt x="10911840" y="1408748"/>
                </a:lnTo>
                <a:lnTo>
                  <a:pt x="10911840" y="1303020"/>
                </a:lnTo>
                <a:lnTo>
                  <a:pt x="10992802" y="1303020"/>
                </a:lnTo>
                <a:lnTo>
                  <a:pt x="10992802" y="1408748"/>
                </a:lnTo>
                <a:close/>
                <a:moveTo>
                  <a:pt x="10982325" y="1275398"/>
                </a:moveTo>
                <a:lnTo>
                  <a:pt x="10995660" y="1262063"/>
                </a:lnTo>
                <a:lnTo>
                  <a:pt x="11008995" y="1275398"/>
                </a:lnTo>
                <a:lnTo>
                  <a:pt x="10995660" y="1288733"/>
                </a:lnTo>
                <a:lnTo>
                  <a:pt x="10982325" y="1275398"/>
                </a:lnTo>
                <a:close/>
                <a:moveTo>
                  <a:pt x="11013758" y="1280160"/>
                </a:moveTo>
                <a:lnTo>
                  <a:pt x="11024235" y="1290638"/>
                </a:lnTo>
                <a:lnTo>
                  <a:pt x="11004233" y="1290638"/>
                </a:lnTo>
                <a:lnTo>
                  <a:pt x="11013758" y="1280160"/>
                </a:lnTo>
                <a:close/>
                <a:moveTo>
                  <a:pt x="11058525" y="1408748"/>
                </a:moveTo>
                <a:lnTo>
                  <a:pt x="11010900" y="1408748"/>
                </a:lnTo>
                <a:lnTo>
                  <a:pt x="11010900" y="1303020"/>
                </a:lnTo>
                <a:lnTo>
                  <a:pt x="11058525" y="1303020"/>
                </a:lnTo>
                <a:lnTo>
                  <a:pt x="11058525" y="1408748"/>
                </a:lnTo>
                <a:close/>
                <a:moveTo>
                  <a:pt x="11040427" y="1290638"/>
                </a:moveTo>
                <a:lnTo>
                  <a:pt x="11050905" y="1280160"/>
                </a:lnTo>
                <a:lnTo>
                  <a:pt x="11061383" y="1290638"/>
                </a:lnTo>
                <a:lnTo>
                  <a:pt x="11040427" y="1290638"/>
                </a:lnTo>
                <a:close/>
                <a:moveTo>
                  <a:pt x="11055667" y="1275398"/>
                </a:moveTo>
                <a:lnTo>
                  <a:pt x="11069002" y="1262063"/>
                </a:lnTo>
                <a:lnTo>
                  <a:pt x="11082338" y="1275398"/>
                </a:lnTo>
                <a:lnTo>
                  <a:pt x="11069002" y="1288733"/>
                </a:lnTo>
                <a:lnTo>
                  <a:pt x="11055667" y="1275398"/>
                </a:lnTo>
                <a:close/>
                <a:moveTo>
                  <a:pt x="11087100" y="1280160"/>
                </a:moveTo>
                <a:lnTo>
                  <a:pt x="11097577" y="1290638"/>
                </a:lnTo>
                <a:lnTo>
                  <a:pt x="11077575" y="1290638"/>
                </a:lnTo>
                <a:lnTo>
                  <a:pt x="11087100" y="1280160"/>
                </a:lnTo>
                <a:close/>
                <a:moveTo>
                  <a:pt x="11078527" y="1408748"/>
                </a:moveTo>
                <a:lnTo>
                  <a:pt x="11078527" y="1303020"/>
                </a:lnTo>
                <a:lnTo>
                  <a:pt x="11105198" y="1303020"/>
                </a:lnTo>
                <a:lnTo>
                  <a:pt x="11105198" y="1408748"/>
                </a:lnTo>
                <a:lnTo>
                  <a:pt x="11078527" y="1408748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65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巴黎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743743" y="3276157"/>
            <a:ext cx="702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Paris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B2FC55B1-B1B9-4A64-8022-D2D15CDF15EE}"/>
              </a:ext>
            </a:extLst>
          </p:cNvPr>
          <p:cNvSpPr/>
          <p:nvPr/>
        </p:nvSpPr>
        <p:spPr>
          <a:xfrm>
            <a:off x="3106057" y="4009399"/>
            <a:ext cx="5979886" cy="1886056"/>
          </a:xfrm>
          <a:custGeom>
            <a:avLst/>
            <a:gdLst>
              <a:gd name="connsiteX0" fmla="*/ 11906250 w 11906250"/>
              <a:gd name="connsiteY0" fmla="*/ 1969294 h 3755231"/>
              <a:gd name="connsiteX1" fmla="*/ 11906250 w 11906250"/>
              <a:gd name="connsiteY1" fmla="*/ 3755231 h 3755231"/>
              <a:gd name="connsiteX2" fmla="*/ 0 w 11906250"/>
              <a:gd name="connsiteY2" fmla="*/ 3755231 h 3755231"/>
              <a:gd name="connsiteX3" fmla="*/ 0 w 11906250"/>
              <a:gd name="connsiteY3" fmla="*/ 1381125 h 3755231"/>
              <a:gd name="connsiteX4" fmla="*/ 1309688 w 11906250"/>
              <a:gd name="connsiteY4" fmla="*/ 1381125 h 3755231"/>
              <a:gd name="connsiteX5" fmla="*/ 1309688 w 11906250"/>
              <a:gd name="connsiteY5" fmla="*/ 2126456 h 3755231"/>
              <a:gd name="connsiteX6" fmla="*/ 1674019 w 11906250"/>
              <a:gd name="connsiteY6" fmla="*/ 2126456 h 3755231"/>
              <a:gd name="connsiteX7" fmla="*/ 1674019 w 11906250"/>
              <a:gd name="connsiteY7" fmla="*/ 1000125 h 3755231"/>
              <a:gd name="connsiteX8" fmla="*/ 3150394 w 11906250"/>
              <a:gd name="connsiteY8" fmla="*/ 1000125 h 3755231"/>
              <a:gd name="connsiteX9" fmla="*/ 3150394 w 11906250"/>
              <a:gd name="connsiteY9" fmla="*/ 1888331 h 3755231"/>
              <a:gd name="connsiteX10" fmla="*/ 3612356 w 11906250"/>
              <a:gd name="connsiteY10" fmla="*/ 1888331 h 3755231"/>
              <a:gd name="connsiteX11" fmla="*/ 3612356 w 11906250"/>
              <a:gd name="connsiteY11" fmla="*/ 2078831 h 3755231"/>
              <a:gd name="connsiteX12" fmla="*/ 4214813 w 11906250"/>
              <a:gd name="connsiteY12" fmla="*/ 2078831 h 3755231"/>
              <a:gd name="connsiteX13" fmla="*/ 4214813 w 11906250"/>
              <a:gd name="connsiteY13" fmla="*/ 969169 h 3755231"/>
              <a:gd name="connsiteX14" fmla="*/ 4386263 w 11906250"/>
              <a:gd name="connsiteY14" fmla="*/ 969169 h 3755231"/>
              <a:gd name="connsiteX15" fmla="*/ 4386263 w 11906250"/>
              <a:gd name="connsiteY15" fmla="*/ 731044 h 3755231"/>
              <a:gd name="connsiteX16" fmla="*/ 4602957 w 11906250"/>
              <a:gd name="connsiteY16" fmla="*/ 731044 h 3755231"/>
              <a:gd name="connsiteX17" fmla="*/ 4602957 w 11906250"/>
              <a:gd name="connsiteY17" fmla="*/ 507206 h 3755231"/>
              <a:gd name="connsiteX18" fmla="*/ 4743450 w 11906250"/>
              <a:gd name="connsiteY18" fmla="*/ 507206 h 3755231"/>
              <a:gd name="connsiteX19" fmla="*/ 4743450 w 11906250"/>
              <a:gd name="connsiteY19" fmla="*/ 0 h 3755231"/>
              <a:gd name="connsiteX20" fmla="*/ 4995863 w 11906250"/>
              <a:gd name="connsiteY20" fmla="*/ 0 h 3755231"/>
              <a:gd name="connsiteX21" fmla="*/ 4995863 w 11906250"/>
              <a:gd name="connsiteY21" fmla="*/ 507206 h 3755231"/>
              <a:gd name="connsiteX22" fmla="*/ 5136356 w 11906250"/>
              <a:gd name="connsiteY22" fmla="*/ 507206 h 3755231"/>
              <a:gd name="connsiteX23" fmla="*/ 5136356 w 11906250"/>
              <a:gd name="connsiteY23" fmla="*/ 731044 h 3755231"/>
              <a:gd name="connsiteX24" fmla="*/ 5353050 w 11906250"/>
              <a:gd name="connsiteY24" fmla="*/ 731044 h 3755231"/>
              <a:gd name="connsiteX25" fmla="*/ 5353050 w 11906250"/>
              <a:gd name="connsiteY25" fmla="*/ 969169 h 3755231"/>
              <a:gd name="connsiteX26" fmla="*/ 5500688 w 11906250"/>
              <a:gd name="connsiteY26" fmla="*/ 969169 h 3755231"/>
              <a:gd name="connsiteX27" fmla="*/ 5500688 w 11906250"/>
              <a:gd name="connsiteY27" fmla="*/ 1683544 h 3755231"/>
              <a:gd name="connsiteX28" fmla="*/ 5960269 w 11906250"/>
              <a:gd name="connsiteY28" fmla="*/ 1888331 h 3755231"/>
              <a:gd name="connsiteX29" fmla="*/ 5960269 w 11906250"/>
              <a:gd name="connsiteY29" fmla="*/ 1285875 h 3755231"/>
              <a:gd name="connsiteX30" fmla="*/ 7660482 w 11906250"/>
              <a:gd name="connsiteY30" fmla="*/ 1285875 h 3755231"/>
              <a:gd name="connsiteX31" fmla="*/ 7660482 w 11906250"/>
              <a:gd name="connsiteY31" fmla="*/ 1921669 h 3755231"/>
              <a:gd name="connsiteX32" fmla="*/ 7881938 w 11906250"/>
              <a:gd name="connsiteY32" fmla="*/ 1921669 h 3755231"/>
              <a:gd name="connsiteX33" fmla="*/ 7881938 w 11906250"/>
              <a:gd name="connsiteY33" fmla="*/ 935831 h 3755231"/>
              <a:gd name="connsiteX34" fmla="*/ 9215438 w 11906250"/>
              <a:gd name="connsiteY34" fmla="*/ 540544 h 3755231"/>
              <a:gd name="connsiteX35" fmla="*/ 9215438 w 11906250"/>
              <a:gd name="connsiteY35" fmla="*/ 1745456 h 3755231"/>
              <a:gd name="connsiteX36" fmla="*/ 9525000 w 11906250"/>
              <a:gd name="connsiteY36" fmla="*/ 2055019 h 3755231"/>
              <a:gd name="connsiteX37" fmla="*/ 9913143 w 11906250"/>
              <a:gd name="connsiteY37" fmla="*/ 2055019 h 3755231"/>
              <a:gd name="connsiteX38" fmla="*/ 9913143 w 11906250"/>
              <a:gd name="connsiteY38" fmla="*/ 1047750 h 3755231"/>
              <a:gd name="connsiteX39" fmla="*/ 11089482 w 11906250"/>
              <a:gd name="connsiteY39" fmla="*/ 1047750 h 3755231"/>
              <a:gd name="connsiteX40" fmla="*/ 11089482 w 11906250"/>
              <a:gd name="connsiteY40" fmla="*/ 1554956 h 3755231"/>
              <a:gd name="connsiteX41" fmla="*/ 11406188 w 11906250"/>
              <a:gd name="connsiteY41" fmla="*/ 1554956 h 3755231"/>
              <a:gd name="connsiteX42" fmla="*/ 11406188 w 11906250"/>
              <a:gd name="connsiteY42" fmla="*/ 1809750 h 3755231"/>
              <a:gd name="connsiteX43" fmla="*/ 11565732 w 11906250"/>
              <a:gd name="connsiteY43" fmla="*/ 1969294 h 3755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1906250" h="3755231">
                <a:moveTo>
                  <a:pt x="11906250" y="1969294"/>
                </a:moveTo>
                <a:lnTo>
                  <a:pt x="11906250" y="3755231"/>
                </a:lnTo>
                <a:lnTo>
                  <a:pt x="0" y="3755231"/>
                </a:lnTo>
                <a:lnTo>
                  <a:pt x="0" y="1381125"/>
                </a:lnTo>
                <a:lnTo>
                  <a:pt x="1309688" y="1381125"/>
                </a:lnTo>
                <a:lnTo>
                  <a:pt x="1309688" y="2126456"/>
                </a:lnTo>
                <a:lnTo>
                  <a:pt x="1674019" y="2126456"/>
                </a:lnTo>
                <a:lnTo>
                  <a:pt x="1674019" y="1000125"/>
                </a:lnTo>
                <a:lnTo>
                  <a:pt x="3150394" y="1000125"/>
                </a:lnTo>
                <a:lnTo>
                  <a:pt x="3150394" y="1888331"/>
                </a:lnTo>
                <a:lnTo>
                  <a:pt x="3612356" y="1888331"/>
                </a:lnTo>
                <a:lnTo>
                  <a:pt x="3612356" y="2078831"/>
                </a:lnTo>
                <a:lnTo>
                  <a:pt x="4214813" y="2078831"/>
                </a:lnTo>
                <a:lnTo>
                  <a:pt x="4214813" y="969169"/>
                </a:lnTo>
                <a:lnTo>
                  <a:pt x="4386263" y="969169"/>
                </a:lnTo>
                <a:lnTo>
                  <a:pt x="4386263" y="731044"/>
                </a:lnTo>
                <a:lnTo>
                  <a:pt x="4602957" y="731044"/>
                </a:lnTo>
                <a:lnTo>
                  <a:pt x="4602957" y="507206"/>
                </a:lnTo>
                <a:lnTo>
                  <a:pt x="4743450" y="507206"/>
                </a:lnTo>
                <a:lnTo>
                  <a:pt x="4743450" y="0"/>
                </a:lnTo>
                <a:lnTo>
                  <a:pt x="4995863" y="0"/>
                </a:lnTo>
                <a:lnTo>
                  <a:pt x="4995863" y="507206"/>
                </a:lnTo>
                <a:lnTo>
                  <a:pt x="5136356" y="507206"/>
                </a:lnTo>
                <a:lnTo>
                  <a:pt x="5136356" y="731044"/>
                </a:lnTo>
                <a:lnTo>
                  <a:pt x="5353050" y="731044"/>
                </a:lnTo>
                <a:lnTo>
                  <a:pt x="5353050" y="969169"/>
                </a:lnTo>
                <a:lnTo>
                  <a:pt x="5500688" y="969169"/>
                </a:lnTo>
                <a:lnTo>
                  <a:pt x="5500688" y="1683544"/>
                </a:lnTo>
                <a:lnTo>
                  <a:pt x="5960269" y="1888331"/>
                </a:lnTo>
                <a:lnTo>
                  <a:pt x="5960269" y="1285875"/>
                </a:lnTo>
                <a:lnTo>
                  <a:pt x="7660482" y="1285875"/>
                </a:lnTo>
                <a:lnTo>
                  <a:pt x="7660482" y="1921669"/>
                </a:lnTo>
                <a:lnTo>
                  <a:pt x="7881938" y="1921669"/>
                </a:lnTo>
                <a:lnTo>
                  <a:pt x="7881938" y="935831"/>
                </a:lnTo>
                <a:lnTo>
                  <a:pt x="9215438" y="540544"/>
                </a:lnTo>
                <a:lnTo>
                  <a:pt x="9215438" y="1745456"/>
                </a:lnTo>
                <a:lnTo>
                  <a:pt x="9525000" y="2055019"/>
                </a:lnTo>
                <a:lnTo>
                  <a:pt x="9913143" y="2055019"/>
                </a:lnTo>
                <a:lnTo>
                  <a:pt x="9913143" y="1047750"/>
                </a:lnTo>
                <a:lnTo>
                  <a:pt x="11089482" y="1047750"/>
                </a:lnTo>
                <a:lnTo>
                  <a:pt x="11089482" y="1554956"/>
                </a:lnTo>
                <a:lnTo>
                  <a:pt x="11406188" y="1554956"/>
                </a:lnTo>
                <a:lnTo>
                  <a:pt x="11406188" y="1809750"/>
                </a:lnTo>
                <a:lnTo>
                  <a:pt x="11565732" y="1969294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93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849505" y="2233888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釜山市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70005" y="3276157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Busan</a:t>
            </a: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F2F94B67-7170-4156-868C-8A790A534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105025" y="3836957"/>
            <a:ext cx="798195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9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纽约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78158" y="3276157"/>
            <a:ext cx="1233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New York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984921D-F888-4E87-B79D-723902C5B484}"/>
              </a:ext>
            </a:extLst>
          </p:cNvPr>
          <p:cNvGrpSpPr/>
          <p:nvPr/>
        </p:nvGrpSpPr>
        <p:grpSpPr>
          <a:xfrm>
            <a:off x="1959430" y="3163049"/>
            <a:ext cx="8313466" cy="3271460"/>
            <a:chOff x="476249" y="1962891"/>
            <a:chExt cx="11227364" cy="4418117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64B1F5D6-9322-490B-B4F3-C042D85DC21B}"/>
                </a:ext>
              </a:extLst>
            </p:cNvPr>
            <p:cNvSpPr/>
            <p:nvPr/>
          </p:nvSpPr>
          <p:spPr>
            <a:xfrm>
              <a:off x="6651906" y="3358724"/>
              <a:ext cx="672428" cy="2883914"/>
            </a:xfrm>
            <a:custGeom>
              <a:avLst/>
              <a:gdLst>
                <a:gd name="connsiteX0" fmla="*/ 235472 w 672428"/>
                <a:gd name="connsiteY0" fmla="*/ 0 h 2883914"/>
                <a:gd name="connsiteX1" fmla="*/ 0 w 672428"/>
                <a:gd name="connsiteY1" fmla="*/ 0 h 2883914"/>
                <a:gd name="connsiteX2" fmla="*/ 0 w 672428"/>
                <a:gd name="connsiteY2" fmla="*/ 2883915 h 2883914"/>
                <a:gd name="connsiteX3" fmla="*/ 672428 w 672428"/>
                <a:gd name="connsiteY3" fmla="*/ 2883915 h 2883914"/>
                <a:gd name="connsiteX4" fmla="*/ 672428 w 672428"/>
                <a:gd name="connsiteY4" fmla="*/ 393261 h 2883914"/>
                <a:gd name="connsiteX5" fmla="*/ 626305 w 672428"/>
                <a:gd name="connsiteY5" fmla="*/ 393261 h 288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2428" h="2883914">
                  <a:moveTo>
                    <a:pt x="235472" y="0"/>
                  </a:moveTo>
                  <a:lnTo>
                    <a:pt x="0" y="0"/>
                  </a:lnTo>
                  <a:lnTo>
                    <a:pt x="0" y="2883915"/>
                  </a:lnTo>
                  <a:lnTo>
                    <a:pt x="672428" y="2883915"/>
                  </a:lnTo>
                  <a:lnTo>
                    <a:pt x="672428" y="393261"/>
                  </a:lnTo>
                  <a:lnTo>
                    <a:pt x="626305" y="393261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5EEE4C4D-CC94-4877-B673-23A4179369D5}"/>
                </a:ext>
              </a:extLst>
            </p:cNvPr>
            <p:cNvSpPr/>
            <p:nvPr/>
          </p:nvSpPr>
          <p:spPr>
            <a:xfrm>
              <a:off x="4246215" y="2720282"/>
              <a:ext cx="764674" cy="3522356"/>
            </a:xfrm>
            <a:custGeom>
              <a:avLst/>
              <a:gdLst>
                <a:gd name="connsiteX0" fmla="*/ 723406 w 764674"/>
                <a:gd name="connsiteY0" fmla="*/ 3303879 h 3522356"/>
                <a:gd name="connsiteX1" fmla="*/ 723406 w 764674"/>
                <a:gd name="connsiteY1" fmla="*/ 2956741 h 3522356"/>
                <a:gd name="connsiteX2" fmla="*/ 672428 w 764674"/>
                <a:gd name="connsiteY2" fmla="*/ 2956741 h 3522356"/>
                <a:gd name="connsiteX3" fmla="*/ 672428 w 764674"/>
                <a:gd name="connsiteY3" fmla="*/ 1480798 h 3522356"/>
                <a:gd name="connsiteX4" fmla="*/ 655435 w 764674"/>
                <a:gd name="connsiteY4" fmla="*/ 1480798 h 3522356"/>
                <a:gd name="connsiteX5" fmla="*/ 655435 w 764674"/>
                <a:gd name="connsiteY5" fmla="*/ 1153080 h 3522356"/>
                <a:gd name="connsiteX6" fmla="*/ 606885 w 764674"/>
                <a:gd name="connsiteY6" fmla="*/ 1153080 h 3522356"/>
                <a:gd name="connsiteX7" fmla="*/ 606885 w 764674"/>
                <a:gd name="connsiteY7" fmla="*/ 937030 h 3522356"/>
                <a:gd name="connsiteX8" fmla="*/ 565617 w 764674"/>
                <a:gd name="connsiteY8" fmla="*/ 937030 h 3522356"/>
                <a:gd name="connsiteX9" fmla="*/ 565617 w 764674"/>
                <a:gd name="connsiteY9" fmla="*/ 876341 h 3522356"/>
                <a:gd name="connsiteX10" fmla="*/ 514638 w 764674"/>
                <a:gd name="connsiteY10" fmla="*/ 876341 h 3522356"/>
                <a:gd name="connsiteX11" fmla="*/ 514638 w 764674"/>
                <a:gd name="connsiteY11" fmla="*/ 849638 h 3522356"/>
                <a:gd name="connsiteX12" fmla="*/ 492790 w 764674"/>
                <a:gd name="connsiteY12" fmla="*/ 849638 h 3522356"/>
                <a:gd name="connsiteX13" fmla="*/ 492790 w 764674"/>
                <a:gd name="connsiteY13" fmla="*/ 822935 h 3522356"/>
                <a:gd name="connsiteX14" fmla="*/ 478225 w 764674"/>
                <a:gd name="connsiteY14" fmla="*/ 822935 h 3522356"/>
                <a:gd name="connsiteX15" fmla="*/ 478225 w 764674"/>
                <a:gd name="connsiteY15" fmla="*/ 747682 h 3522356"/>
                <a:gd name="connsiteX16" fmla="*/ 468515 w 764674"/>
                <a:gd name="connsiteY16" fmla="*/ 747682 h 3522356"/>
                <a:gd name="connsiteX17" fmla="*/ 468515 w 764674"/>
                <a:gd name="connsiteY17" fmla="*/ 670000 h 3522356"/>
                <a:gd name="connsiteX18" fmla="*/ 461232 w 764674"/>
                <a:gd name="connsiteY18" fmla="*/ 670000 h 3522356"/>
                <a:gd name="connsiteX19" fmla="*/ 461232 w 764674"/>
                <a:gd name="connsiteY19" fmla="*/ 398116 h 3522356"/>
                <a:gd name="connsiteX20" fmla="*/ 444240 w 764674"/>
                <a:gd name="connsiteY20" fmla="*/ 398116 h 3522356"/>
                <a:gd name="connsiteX21" fmla="*/ 422392 w 764674"/>
                <a:gd name="connsiteY21" fmla="*/ 335000 h 3522356"/>
                <a:gd name="connsiteX22" fmla="*/ 395689 w 764674"/>
                <a:gd name="connsiteY22" fmla="*/ 335000 h 3522356"/>
                <a:gd name="connsiteX23" fmla="*/ 395689 w 764674"/>
                <a:gd name="connsiteY23" fmla="*/ 0 h 3522356"/>
                <a:gd name="connsiteX24" fmla="*/ 381123 w 764674"/>
                <a:gd name="connsiteY24" fmla="*/ 0 h 3522356"/>
                <a:gd name="connsiteX25" fmla="*/ 381123 w 764674"/>
                <a:gd name="connsiteY25" fmla="*/ 335000 h 3522356"/>
                <a:gd name="connsiteX26" fmla="*/ 354420 w 764674"/>
                <a:gd name="connsiteY26" fmla="*/ 335000 h 3522356"/>
                <a:gd name="connsiteX27" fmla="*/ 332573 w 764674"/>
                <a:gd name="connsiteY27" fmla="*/ 398116 h 3522356"/>
                <a:gd name="connsiteX28" fmla="*/ 308297 w 764674"/>
                <a:gd name="connsiteY28" fmla="*/ 398116 h 3522356"/>
                <a:gd name="connsiteX29" fmla="*/ 308297 w 764674"/>
                <a:gd name="connsiteY29" fmla="*/ 670000 h 3522356"/>
                <a:gd name="connsiteX30" fmla="*/ 301015 w 764674"/>
                <a:gd name="connsiteY30" fmla="*/ 670000 h 3522356"/>
                <a:gd name="connsiteX31" fmla="*/ 301015 w 764674"/>
                <a:gd name="connsiteY31" fmla="*/ 747682 h 3522356"/>
                <a:gd name="connsiteX32" fmla="*/ 291305 w 764674"/>
                <a:gd name="connsiteY32" fmla="*/ 747682 h 3522356"/>
                <a:gd name="connsiteX33" fmla="*/ 291305 w 764674"/>
                <a:gd name="connsiteY33" fmla="*/ 825363 h 3522356"/>
                <a:gd name="connsiteX34" fmla="*/ 271884 w 764674"/>
                <a:gd name="connsiteY34" fmla="*/ 825363 h 3522356"/>
                <a:gd name="connsiteX35" fmla="*/ 271884 w 764674"/>
                <a:gd name="connsiteY35" fmla="*/ 852066 h 3522356"/>
                <a:gd name="connsiteX36" fmla="*/ 250037 w 764674"/>
                <a:gd name="connsiteY36" fmla="*/ 852066 h 3522356"/>
                <a:gd name="connsiteX37" fmla="*/ 250037 w 764674"/>
                <a:gd name="connsiteY37" fmla="*/ 878769 h 3522356"/>
                <a:gd name="connsiteX38" fmla="*/ 199058 w 764674"/>
                <a:gd name="connsiteY38" fmla="*/ 878769 h 3522356"/>
                <a:gd name="connsiteX39" fmla="*/ 199058 w 764674"/>
                <a:gd name="connsiteY39" fmla="*/ 939457 h 3522356"/>
                <a:gd name="connsiteX40" fmla="*/ 157790 w 764674"/>
                <a:gd name="connsiteY40" fmla="*/ 939457 h 3522356"/>
                <a:gd name="connsiteX41" fmla="*/ 157790 w 764674"/>
                <a:gd name="connsiteY41" fmla="*/ 1155508 h 3522356"/>
                <a:gd name="connsiteX42" fmla="*/ 109239 w 764674"/>
                <a:gd name="connsiteY42" fmla="*/ 1155508 h 3522356"/>
                <a:gd name="connsiteX43" fmla="*/ 109239 w 764674"/>
                <a:gd name="connsiteY43" fmla="*/ 1480798 h 3522356"/>
                <a:gd name="connsiteX44" fmla="*/ 92247 w 764674"/>
                <a:gd name="connsiteY44" fmla="*/ 1480798 h 3522356"/>
                <a:gd name="connsiteX45" fmla="*/ 92247 w 764674"/>
                <a:gd name="connsiteY45" fmla="*/ 2956741 h 3522356"/>
                <a:gd name="connsiteX46" fmla="*/ 41268 w 764674"/>
                <a:gd name="connsiteY46" fmla="*/ 2956741 h 3522356"/>
                <a:gd name="connsiteX47" fmla="*/ 41268 w 764674"/>
                <a:gd name="connsiteY47" fmla="*/ 3303879 h 3522356"/>
                <a:gd name="connsiteX48" fmla="*/ 0 w 764674"/>
                <a:gd name="connsiteY48" fmla="*/ 3303879 h 3522356"/>
                <a:gd name="connsiteX49" fmla="*/ 0 w 764674"/>
                <a:gd name="connsiteY49" fmla="*/ 3522357 h 3522356"/>
                <a:gd name="connsiteX50" fmla="*/ 764675 w 764674"/>
                <a:gd name="connsiteY50" fmla="*/ 3522357 h 3522356"/>
                <a:gd name="connsiteX51" fmla="*/ 764675 w 764674"/>
                <a:gd name="connsiteY51" fmla="*/ 3303879 h 3522356"/>
                <a:gd name="connsiteX52" fmla="*/ 723406 w 764674"/>
                <a:gd name="connsiteY52" fmla="*/ 3303879 h 352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764674" h="3522356">
                  <a:moveTo>
                    <a:pt x="723406" y="3303879"/>
                  </a:moveTo>
                  <a:lnTo>
                    <a:pt x="723406" y="2956741"/>
                  </a:lnTo>
                  <a:lnTo>
                    <a:pt x="672428" y="2956741"/>
                  </a:lnTo>
                  <a:lnTo>
                    <a:pt x="672428" y="1480798"/>
                  </a:lnTo>
                  <a:lnTo>
                    <a:pt x="655435" y="1480798"/>
                  </a:lnTo>
                  <a:lnTo>
                    <a:pt x="655435" y="1153080"/>
                  </a:lnTo>
                  <a:lnTo>
                    <a:pt x="606885" y="1153080"/>
                  </a:lnTo>
                  <a:lnTo>
                    <a:pt x="606885" y="937030"/>
                  </a:lnTo>
                  <a:lnTo>
                    <a:pt x="565617" y="937030"/>
                  </a:lnTo>
                  <a:lnTo>
                    <a:pt x="565617" y="876341"/>
                  </a:lnTo>
                  <a:lnTo>
                    <a:pt x="514638" y="876341"/>
                  </a:lnTo>
                  <a:lnTo>
                    <a:pt x="514638" y="849638"/>
                  </a:lnTo>
                  <a:lnTo>
                    <a:pt x="492790" y="849638"/>
                  </a:lnTo>
                  <a:lnTo>
                    <a:pt x="492790" y="822935"/>
                  </a:lnTo>
                  <a:lnTo>
                    <a:pt x="478225" y="822935"/>
                  </a:lnTo>
                  <a:lnTo>
                    <a:pt x="478225" y="747682"/>
                  </a:lnTo>
                  <a:lnTo>
                    <a:pt x="468515" y="747682"/>
                  </a:lnTo>
                  <a:lnTo>
                    <a:pt x="468515" y="670000"/>
                  </a:lnTo>
                  <a:lnTo>
                    <a:pt x="461232" y="670000"/>
                  </a:lnTo>
                  <a:lnTo>
                    <a:pt x="461232" y="398116"/>
                  </a:lnTo>
                  <a:lnTo>
                    <a:pt x="444240" y="398116"/>
                  </a:lnTo>
                  <a:cubicBezTo>
                    <a:pt x="444240" y="398116"/>
                    <a:pt x="449095" y="359276"/>
                    <a:pt x="422392" y="335000"/>
                  </a:cubicBezTo>
                  <a:lnTo>
                    <a:pt x="395689" y="335000"/>
                  </a:lnTo>
                  <a:lnTo>
                    <a:pt x="395689" y="0"/>
                  </a:lnTo>
                  <a:lnTo>
                    <a:pt x="381123" y="0"/>
                  </a:lnTo>
                  <a:lnTo>
                    <a:pt x="381123" y="335000"/>
                  </a:lnTo>
                  <a:lnTo>
                    <a:pt x="354420" y="335000"/>
                  </a:lnTo>
                  <a:cubicBezTo>
                    <a:pt x="327718" y="359276"/>
                    <a:pt x="332573" y="398116"/>
                    <a:pt x="332573" y="398116"/>
                  </a:cubicBezTo>
                  <a:lnTo>
                    <a:pt x="308297" y="398116"/>
                  </a:lnTo>
                  <a:lnTo>
                    <a:pt x="308297" y="670000"/>
                  </a:lnTo>
                  <a:lnTo>
                    <a:pt x="301015" y="670000"/>
                  </a:lnTo>
                  <a:lnTo>
                    <a:pt x="301015" y="747682"/>
                  </a:lnTo>
                  <a:lnTo>
                    <a:pt x="291305" y="747682"/>
                  </a:lnTo>
                  <a:lnTo>
                    <a:pt x="291305" y="825363"/>
                  </a:lnTo>
                  <a:lnTo>
                    <a:pt x="271884" y="825363"/>
                  </a:lnTo>
                  <a:lnTo>
                    <a:pt x="271884" y="852066"/>
                  </a:lnTo>
                  <a:lnTo>
                    <a:pt x="250037" y="852066"/>
                  </a:lnTo>
                  <a:lnTo>
                    <a:pt x="250037" y="878769"/>
                  </a:lnTo>
                  <a:lnTo>
                    <a:pt x="199058" y="878769"/>
                  </a:lnTo>
                  <a:lnTo>
                    <a:pt x="199058" y="939457"/>
                  </a:lnTo>
                  <a:lnTo>
                    <a:pt x="157790" y="939457"/>
                  </a:lnTo>
                  <a:lnTo>
                    <a:pt x="157790" y="1155508"/>
                  </a:lnTo>
                  <a:lnTo>
                    <a:pt x="109239" y="1155508"/>
                  </a:lnTo>
                  <a:lnTo>
                    <a:pt x="109239" y="1480798"/>
                  </a:lnTo>
                  <a:lnTo>
                    <a:pt x="92247" y="1480798"/>
                  </a:lnTo>
                  <a:lnTo>
                    <a:pt x="92247" y="2956741"/>
                  </a:lnTo>
                  <a:lnTo>
                    <a:pt x="41268" y="2956741"/>
                  </a:lnTo>
                  <a:lnTo>
                    <a:pt x="41268" y="3303879"/>
                  </a:lnTo>
                  <a:lnTo>
                    <a:pt x="0" y="3303879"/>
                  </a:lnTo>
                  <a:lnTo>
                    <a:pt x="0" y="3522357"/>
                  </a:lnTo>
                  <a:lnTo>
                    <a:pt x="764675" y="3522357"/>
                  </a:lnTo>
                  <a:lnTo>
                    <a:pt x="764675" y="3303879"/>
                  </a:lnTo>
                  <a:lnTo>
                    <a:pt x="723406" y="3303879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6F70DB89-5623-450E-9E8F-4F15715D2AAC}"/>
                </a:ext>
              </a:extLst>
            </p:cNvPr>
            <p:cNvSpPr/>
            <p:nvPr/>
          </p:nvSpPr>
          <p:spPr>
            <a:xfrm>
              <a:off x="7627776" y="3628108"/>
              <a:ext cx="941884" cy="2614530"/>
            </a:xfrm>
            <a:custGeom>
              <a:avLst/>
              <a:gdLst>
                <a:gd name="connsiteX0" fmla="*/ 917609 w 941884"/>
                <a:gd name="connsiteY0" fmla="*/ 1847429 h 2614530"/>
                <a:gd name="connsiteX1" fmla="*/ 917609 w 941884"/>
                <a:gd name="connsiteY1" fmla="*/ 1175001 h 2614530"/>
                <a:gd name="connsiteX2" fmla="*/ 859348 w 941884"/>
                <a:gd name="connsiteY2" fmla="*/ 1175001 h 2614530"/>
                <a:gd name="connsiteX3" fmla="*/ 859348 w 941884"/>
                <a:gd name="connsiteY3" fmla="*/ 543841 h 2614530"/>
                <a:gd name="connsiteX4" fmla="*/ 694276 w 941884"/>
                <a:gd name="connsiteY4" fmla="*/ 543841 h 2614530"/>
                <a:gd name="connsiteX5" fmla="*/ 694276 w 941884"/>
                <a:gd name="connsiteY5" fmla="*/ 235544 h 2614530"/>
                <a:gd name="connsiteX6" fmla="*/ 667573 w 941884"/>
                <a:gd name="connsiteY6" fmla="*/ 235544 h 2614530"/>
                <a:gd name="connsiteX7" fmla="*/ 667573 w 941884"/>
                <a:gd name="connsiteY7" fmla="*/ 123877 h 2614530"/>
                <a:gd name="connsiteX8" fmla="*/ 473370 w 941884"/>
                <a:gd name="connsiteY8" fmla="*/ 73 h 2614530"/>
                <a:gd name="connsiteX9" fmla="*/ 279167 w 941884"/>
                <a:gd name="connsiteY9" fmla="*/ 123877 h 2614530"/>
                <a:gd name="connsiteX10" fmla="*/ 279167 w 941884"/>
                <a:gd name="connsiteY10" fmla="*/ 235544 h 2614530"/>
                <a:gd name="connsiteX11" fmla="*/ 252464 w 941884"/>
                <a:gd name="connsiteY11" fmla="*/ 235544 h 2614530"/>
                <a:gd name="connsiteX12" fmla="*/ 252464 w 941884"/>
                <a:gd name="connsiteY12" fmla="*/ 543841 h 2614530"/>
                <a:gd name="connsiteX13" fmla="*/ 87392 w 941884"/>
                <a:gd name="connsiteY13" fmla="*/ 543841 h 2614530"/>
                <a:gd name="connsiteX14" fmla="*/ 87392 w 941884"/>
                <a:gd name="connsiteY14" fmla="*/ 1175001 h 2614530"/>
                <a:gd name="connsiteX15" fmla="*/ 31558 w 941884"/>
                <a:gd name="connsiteY15" fmla="*/ 1175001 h 2614530"/>
                <a:gd name="connsiteX16" fmla="*/ 31558 w 941884"/>
                <a:gd name="connsiteY16" fmla="*/ 1845001 h 2614530"/>
                <a:gd name="connsiteX17" fmla="*/ 0 w 941884"/>
                <a:gd name="connsiteY17" fmla="*/ 1845001 h 2614530"/>
                <a:gd name="connsiteX18" fmla="*/ 0 w 941884"/>
                <a:gd name="connsiteY18" fmla="*/ 2614531 h 2614530"/>
                <a:gd name="connsiteX19" fmla="*/ 941885 w 941884"/>
                <a:gd name="connsiteY19" fmla="*/ 2614531 h 2614530"/>
                <a:gd name="connsiteX20" fmla="*/ 941885 w 941884"/>
                <a:gd name="connsiteY20" fmla="*/ 1845001 h 2614530"/>
                <a:gd name="connsiteX21" fmla="*/ 917609 w 941884"/>
                <a:gd name="connsiteY21" fmla="*/ 1845001 h 2614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41884" h="2614530">
                  <a:moveTo>
                    <a:pt x="917609" y="1847429"/>
                  </a:moveTo>
                  <a:lnTo>
                    <a:pt x="917609" y="1175001"/>
                  </a:lnTo>
                  <a:lnTo>
                    <a:pt x="859348" y="1175001"/>
                  </a:lnTo>
                  <a:lnTo>
                    <a:pt x="859348" y="543841"/>
                  </a:lnTo>
                  <a:lnTo>
                    <a:pt x="694276" y="543841"/>
                  </a:lnTo>
                  <a:lnTo>
                    <a:pt x="694276" y="235544"/>
                  </a:lnTo>
                  <a:lnTo>
                    <a:pt x="667573" y="235544"/>
                  </a:lnTo>
                  <a:lnTo>
                    <a:pt x="667573" y="123877"/>
                  </a:lnTo>
                  <a:cubicBezTo>
                    <a:pt x="614167" y="-7210"/>
                    <a:pt x="473370" y="73"/>
                    <a:pt x="473370" y="73"/>
                  </a:cubicBezTo>
                  <a:cubicBezTo>
                    <a:pt x="473370" y="73"/>
                    <a:pt x="332572" y="-7210"/>
                    <a:pt x="279167" y="123877"/>
                  </a:cubicBezTo>
                  <a:lnTo>
                    <a:pt x="279167" y="235544"/>
                  </a:lnTo>
                  <a:lnTo>
                    <a:pt x="252464" y="235544"/>
                  </a:lnTo>
                  <a:lnTo>
                    <a:pt x="252464" y="543841"/>
                  </a:lnTo>
                  <a:lnTo>
                    <a:pt x="87392" y="543841"/>
                  </a:lnTo>
                  <a:lnTo>
                    <a:pt x="87392" y="1175001"/>
                  </a:lnTo>
                  <a:lnTo>
                    <a:pt x="31558" y="1175001"/>
                  </a:lnTo>
                  <a:lnTo>
                    <a:pt x="31558" y="1845001"/>
                  </a:lnTo>
                  <a:lnTo>
                    <a:pt x="0" y="1845001"/>
                  </a:lnTo>
                  <a:lnTo>
                    <a:pt x="0" y="2614531"/>
                  </a:lnTo>
                  <a:lnTo>
                    <a:pt x="941885" y="2614531"/>
                  </a:lnTo>
                  <a:lnTo>
                    <a:pt x="941885" y="1845001"/>
                  </a:lnTo>
                  <a:lnTo>
                    <a:pt x="917609" y="1845001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84DC8B85-71E1-4EC0-B916-8D9F58A7E07A}"/>
                </a:ext>
              </a:extLst>
            </p:cNvPr>
            <p:cNvSpPr/>
            <p:nvPr/>
          </p:nvSpPr>
          <p:spPr>
            <a:xfrm>
              <a:off x="5248789" y="5215791"/>
              <a:ext cx="1026848" cy="286449"/>
            </a:xfrm>
            <a:custGeom>
              <a:avLst/>
              <a:gdLst>
                <a:gd name="connsiteX0" fmla="*/ 0 w 1026848"/>
                <a:gd name="connsiteY0" fmla="*/ 286449 h 286449"/>
                <a:gd name="connsiteX1" fmla="*/ 1026848 w 1026848"/>
                <a:gd name="connsiteY1" fmla="*/ 286449 h 286449"/>
                <a:gd name="connsiteX2" fmla="*/ 1026848 w 1026848"/>
                <a:gd name="connsiteY2" fmla="*/ 114094 h 286449"/>
                <a:gd name="connsiteX3" fmla="*/ 971015 w 1026848"/>
                <a:gd name="connsiteY3" fmla="*/ 114094 h 286449"/>
                <a:gd name="connsiteX4" fmla="*/ 971015 w 1026848"/>
                <a:gd name="connsiteY4" fmla="*/ 0 h 286449"/>
                <a:gd name="connsiteX5" fmla="*/ 55833 w 1026848"/>
                <a:gd name="connsiteY5" fmla="*/ 0 h 286449"/>
                <a:gd name="connsiteX6" fmla="*/ 55833 w 1026848"/>
                <a:gd name="connsiteY6" fmla="*/ 114094 h 286449"/>
                <a:gd name="connsiteX7" fmla="*/ 0 w 1026848"/>
                <a:gd name="connsiteY7" fmla="*/ 114094 h 28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6848" h="286449">
                  <a:moveTo>
                    <a:pt x="0" y="286449"/>
                  </a:moveTo>
                  <a:lnTo>
                    <a:pt x="1026848" y="286449"/>
                  </a:lnTo>
                  <a:lnTo>
                    <a:pt x="1026848" y="114094"/>
                  </a:lnTo>
                  <a:lnTo>
                    <a:pt x="971015" y="114094"/>
                  </a:lnTo>
                  <a:lnTo>
                    <a:pt x="971015" y="0"/>
                  </a:lnTo>
                  <a:lnTo>
                    <a:pt x="55833" y="0"/>
                  </a:lnTo>
                  <a:lnTo>
                    <a:pt x="55833" y="114094"/>
                  </a:lnTo>
                  <a:lnTo>
                    <a:pt x="0" y="114094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44079E41-E653-4CC2-BD16-E6A9C10BA02A}"/>
                </a:ext>
              </a:extLst>
            </p:cNvPr>
            <p:cNvSpPr/>
            <p:nvPr/>
          </p:nvSpPr>
          <p:spPr>
            <a:xfrm>
              <a:off x="5302195" y="2263905"/>
              <a:ext cx="1138515" cy="2942175"/>
            </a:xfrm>
            <a:custGeom>
              <a:avLst/>
              <a:gdLst>
                <a:gd name="connsiteX0" fmla="*/ 1109385 w 1138515"/>
                <a:gd name="connsiteY0" fmla="*/ 1454095 h 2942175"/>
                <a:gd name="connsiteX1" fmla="*/ 1138515 w 1138515"/>
                <a:gd name="connsiteY1" fmla="*/ 1393407 h 2942175"/>
                <a:gd name="connsiteX2" fmla="*/ 949167 w 1138515"/>
                <a:gd name="connsiteY2" fmla="*/ 1296305 h 2942175"/>
                <a:gd name="connsiteX3" fmla="*/ 900616 w 1138515"/>
                <a:gd name="connsiteY3" fmla="*/ 1373986 h 2942175"/>
                <a:gd name="connsiteX4" fmla="*/ 776812 w 1138515"/>
                <a:gd name="connsiteY4" fmla="*/ 1172501 h 2942175"/>
                <a:gd name="connsiteX5" fmla="*/ 708841 w 1138515"/>
                <a:gd name="connsiteY5" fmla="*/ 1097247 h 2942175"/>
                <a:gd name="connsiteX6" fmla="*/ 648153 w 1138515"/>
                <a:gd name="connsiteY6" fmla="*/ 1063261 h 2942175"/>
                <a:gd name="connsiteX7" fmla="*/ 585037 w 1138515"/>
                <a:gd name="connsiteY7" fmla="*/ 1036558 h 2942175"/>
                <a:gd name="connsiteX8" fmla="*/ 585037 w 1138515"/>
                <a:gd name="connsiteY8" fmla="*/ 956450 h 2942175"/>
                <a:gd name="connsiteX9" fmla="*/ 631160 w 1138515"/>
                <a:gd name="connsiteY9" fmla="*/ 1014711 h 2942175"/>
                <a:gd name="connsiteX10" fmla="*/ 638443 w 1138515"/>
                <a:gd name="connsiteY10" fmla="*/ 922464 h 2942175"/>
                <a:gd name="connsiteX11" fmla="*/ 633587 w 1138515"/>
                <a:gd name="connsiteY11" fmla="*/ 820508 h 2942175"/>
                <a:gd name="connsiteX12" fmla="*/ 633587 w 1138515"/>
                <a:gd name="connsiteY12" fmla="*/ 745254 h 2942175"/>
                <a:gd name="connsiteX13" fmla="*/ 776812 w 1138515"/>
                <a:gd name="connsiteY13" fmla="*/ 723406 h 2942175"/>
                <a:gd name="connsiteX14" fmla="*/ 626305 w 1138515"/>
                <a:gd name="connsiteY14" fmla="*/ 708841 h 2942175"/>
                <a:gd name="connsiteX15" fmla="*/ 623877 w 1138515"/>
                <a:gd name="connsiteY15" fmla="*/ 677283 h 2942175"/>
                <a:gd name="connsiteX16" fmla="*/ 745254 w 1138515"/>
                <a:gd name="connsiteY16" fmla="*/ 582609 h 2942175"/>
                <a:gd name="connsiteX17" fmla="*/ 604457 w 1138515"/>
                <a:gd name="connsiteY17" fmla="*/ 643297 h 2942175"/>
                <a:gd name="connsiteX18" fmla="*/ 582609 w 1138515"/>
                <a:gd name="connsiteY18" fmla="*/ 611739 h 2942175"/>
                <a:gd name="connsiteX19" fmla="*/ 648153 w 1138515"/>
                <a:gd name="connsiteY19" fmla="*/ 470942 h 2942175"/>
                <a:gd name="connsiteX20" fmla="*/ 558334 w 1138515"/>
                <a:gd name="connsiteY20" fmla="*/ 592319 h 2942175"/>
                <a:gd name="connsiteX21" fmla="*/ 509783 w 1138515"/>
                <a:gd name="connsiteY21" fmla="*/ 585037 h 2942175"/>
                <a:gd name="connsiteX22" fmla="*/ 487935 w 1138515"/>
                <a:gd name="connsiteY22" fmla="*/ 402971 h 2942175"/>
                <a:gd name="connsiteX23" fmla="*/ 473370 w 1138515"/>
                <a:gd name="connsiteY23" fmla="*/ 587464 h 2942175"/>
                <a:gd name="connsiteX24" fmla="*/ 434529 w 1138515"/>
                <a:gd name="connsiteY24" fmla="*/ 592319 h 2942175"/>
                <a:gd name="connsiteX25" fmla="*/ 344710 w 1138515"/>
                <a:gd name="connsiteY25" fmla="*/ 473370 h 2942175"/>
                <a:gd name="connsiteX26" fmla="*/ 402971 w 1138515"/>
                <a:gd name="connsiteY26" fmla="*/ 609312 h 2942175"/>
                <a:gd name="connsiteX27" fmla="*/ 371413 w 1138515"/>
                <a:gd name="connsiteY27" fmla="*/ 648152 h 2942175"/>
                <a:gd name="connsiteX28" fmla="*/ 242754 w 1138515"/>
                <a:gd name="connsiteY28" fmla="*/ 570471 h 2942175"/>
                <a:gd name="connsiteX29" fmla="*/ 359276 w 1138515"/>
                <a:gd name="connsiteY29" fmla="*/ 679711 h 2942175"/>
                <a:gd name="connsiteX30" fmla="*/ 359276 w 1138515"/>
                <a:gd name="connsiteY30" fmla="*/ 701558 h 2942175"/>
                <a:gd name="connsiteX31" fmla="*/ 274312 w 1138515"/>
                <a:gd name="connsiteY31" fmla="*/ 708841 h 2942175"/>
                <a:gd name="connsiteX32" fmla="*/ 233043 w 1138515"/>
                <a:gd name="connsiteY32" fmla="*/ 689421 h 2942175"/>
                <a:gd name="connsiteX33" fmla="*/ 208768 w 1138515"/>
                <a:gd name="connsiteY33" fmla="*/ 560761 h 2942175"/>
                <a:gd name="connsiteX34" fmla="*/ 169928 w 1138515"/>
                <a:gd name="connsiteY34" fmla="*/ 264602 h 2942175"/>
                <a:gd name="connsiteX35" fmla="*/ 169928 w 1138515"/>
                <a:gd name="connsiteY35" fmla="*/ 174783 h 2942175"/>
                <a:gd name="connsiteX36" fmla="*/ 165073 w 1138515"/>
                <a:gd name="connsiteY36" fmla="*/ 82536 h 2942175"/>
                <a:gd name="connsiteX37" fmla="*/ 165073 w 1138515"/>
                <a:gd name="connsiteY37" fmla="*/ 26703 h 2942175"/>
                <a:gd name="connsiteX38" fmla="*/ 230616 w 1138515"/>
                <a:gd name="connsiteY38" fmla="*/ 26703 h 2942175"/>
                <a:gd name="connsiteX39" fmla="*/ 230616 w 1138515"/>
                <a:gd name="connsiteY39" fmla="*/ 0 h 2942175"/>
                <a:gd name="connsiteX40" fmla="*/ 0 w 1138515"/>
                <a:gd name="connsiteY40" fmla="*/ 0 h 2942175"/>
                <a:gd name="connsiteX41" fmla="*/ 0 w 1138515"/>
                <a:gd name="connsiteY41" fmla="*/ 26703 h 2942175"/>
                <a:gd name="connsiteX42" fmla="*/ 70398 w 1138515"/>
                <a:gd name="connsiteY42" fmla="*/ 26703 h 2942175"/>
                <a:gd name="connsiteX43" fmla="*/ 63116 w 1138515"/>
                <a:gd name="connsiteY43" fmla="*/ 160217 h 2942175"/>
                <a:gd name="connsiteX44" fmla="*/ 72826 w 1138515"/>
                <a:gd name="connsiteY44" fmla="*/ 208768 h 2942175"/>
                <a:gd name="connsiteX45" fmla="*/ 94674 w 1138515"/>
                <a:gd name="connsiteY45" fmla="*/ 327718 h 2942175"/>
                <a:gd name="connsiteX46" fmla="*/ 94674 w 1138515"/>
                <a:gd name="connsiteY46" fmla="*/ 580181 h 2942175"/>
                <a:gd name="connsiteX47" fmla="*/ 104384 w 1138515"/>
                <a:gd name="connsiteY47" fmla="*/ 788950 h 2942175"/>
                <a:gd name="connsiteX48" fmla="*/ 114094 w 1138515"/>
                <a:gd name="connsiteY48" fmla="*/ 1002573 h 2942175"/>
                <a:gd name="connsiteX49" fmla="*/ 145652 w 1138515"/>
                <a:gd name="connsiteY49" fmla="*/ 1092392 h 2942175"/>
                <a:gd name="connsiteX50" fmla="*/ 155362 w 1138515"/>
                <a:gd name="connsiteY50" fmla="*/ 1223479 h 2942175"/>
                <a:gd name="connsiteX51" fmla="*/ 165073 w 1138515"/>
                <a:gd name="connsiteY51" fmla="*/ 1286595 h 2942175"/>
                <a:gd name="connsiteX52" fmla="*/ 211196 w 1138515"/>
                <a:gd name="connsiteY52" fmla="*/ 1398262 h 2942175"/>
                <a:gd name="connsiteX53" fmla="*/ 184493 w 1138515"/>
                <a:gd name="connsiteY53" fmla="*/ 1682283 h 2942175"/>
                <a:gd name="connsiteX54" fmla="*/ 194203 w 1138515"/>
                <a:gd name="connsiteY54" fmla="*/ 2019711 h 2942175"/>
                <a:gd name="connsiteX55" fmla="*/ 177210 w 1138515"/>
                <a:gd name="connsiteY55" fmla="*/ 2330436 h 2942175"/>
                <a:gd name="connsiteX56" fmla="*/ 165073 w 1138515"/>
                <a:gd name="connsiteY56" fmla="*/ 2801378 h 2942175"/>
                <a:gd name="connsiteX57" fmla="*/ 92247 w 1138515"/>
                <a:gd name="connsiteY57" fmla="*/ 2942176 h 2942175"/>
                <a:gd name="connsiteX58" fmla="*/ 854493 w 1138515"/>
                <a:gd name="connsiteY58" fmla="*/ 2942176 h 2942175"/>
                <a:gd name="connsiteX59" fmla="*/ 839928 w 1138515"/>
                <a:gd name="connsiteY59" fmla="*/ 2361994 h 2942175"/>
                <a:gd name="connsiteX60" fmla="*/ 905472 w 1138515"/>
                <a:gd name="connsiteY60" fmla="*/ 2138661 h 2942175"/>
                <a:gd name="connsiteX61" fmla="*/ 861776 w 1138515"/>
                <a:gd name="connsiteY61" fmla="*/ 1740544 h 2942175"/>
                <a:gd name="connsiteX62" fmla="*/ 907899 w 1138515"/>
                <a:gd name="connsiteY62" fmla="*/ 1759965 h 2942175"/>
                <a:gd name="connsiteX63" fmla="*/ 980725 w 1138515"/>
                <a:gd name="connsiteY63" fmla="*/ 1628878 h 2942175"/>
                <a:gd name="connsiteX64" fmla="*/ 1109385 w 1138515"/>
                <a:gd name="connsiteY64" fmla="*/ 1526921 h 2942175"/>
                <a:gd name="connsiteX65" fmla="*/ 1109385 w 1138515"/>
                <a:gd name="connsiteY65" fmla="*/ 1454095 h 2942175"/>
                <a:gd name="connsiteX66" fmla="*/ 335000 w 1138515"/>
                <a:gd name="connsiteY66" fmla="*/ 856921 h 2942175"/>
                <a:gd name="connsiteX67" fmla="*/ 313152 w 1138515"/>
                <a:gd name="connsiteY67" fmla="*/ 827790 h 2942175"/>
                <a:gd name="connsiteX68" fmla="*/ 298587 w 1138515"/>
                <a:gd name="connsiteY68" fmla="*/ 798660 h 2942175"/>
                <a:gd name="connsiteX69" fmla="*/ 286450 w 1138515"/>
                <a:gd name="connsiteY69" fmla="*/ 740399 h 2942175"/>
                <a:gd name="connsiteX70" fmla="*/ 361703 w 1138515"/>
                <a:gd name="connsiteY70" fmla="*/ 740399 h 2942175"/>
                <a:gd name="connsiteX71" fmla="*/ 368986 w 1138515"/>
                <a:gd name="connsiteY71" fmla="*/ 818080 h 2942175"/>
                <a:gd name="connsiteX72" fmla="*/ 335000 w 1138515"/>
                <a:gd name="connsiteY72" fmla="*/ 856921 h 294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138515" h="2942175">
                  <a:moveTo>
                    <a:pt x="1109385" y="1454095"/>
                  </a:moveTo>
                  <a:lnTo>
                    <a:pt x="1138515" y="1393407"/>
                  </a:lnTo>
                  <a:cubicBezTo>
                    <a:pt x="1138515" y="1393407"/>
                    <a:pt x="1102102" y="1276885"/>
                    <a:pt x="949167" y="1296305"/>
                  </a:cubicBezTo>
                  <a:lnTo>
                    <a:pt x="900616" y="1373986"/>
                  </a:lnTo>
                  <a:cubicBezTo>
                    <a:pt x="900616" y="1373986"/>
                    <a:pt x="803515" y="1349711"/>
                    <a:pt x="776812" y="1172501"/>
                  </a:cubicBezTo>
                  <a:cubicBezTo>
                    <a:pt x="776812" y="1172501"/>
                    <a:pt x="776812" y="1119095"/>
                    <a:pt x="708841" y="1097247"/>
                  </a:cubicBezTo>
                  <a:cubicBezTo>
                    <a:pt x="708841" y="1097247"/>
                    <a:pt x="696703" y="1063261"/>
                    <a:pt x="648153" y="1063261"/>
                  </a:cubicBezTo>
                  <a:cubicBezTo>
                    <a:pt x="648153" y="1063261"/>
                    <a:pt x="631160" y="1024421"/>
                    <a:pt x="585037" y="1036558"/>
                  </a:cubicBezTo>
                  <a:lnTo>
                    <a:pt x="585037" y="956450"/>
                  </a:lnTo>
                  <a:cubicBezTo>
                    <a:pt x="585037" y="956450"/>
                    <a:pt x="614167" y="1014711"/>
                    <a:pt x="631160" y="1014711"/>
                  </a:cubicBezTo>
                  <a:cubicBezTo>
                    <a:pt x="648153" y="1014711"/>
                    <a:pt x="638443" y="922464"/>
                    <a:pt x="638443" y="922464"/>
                  </a:cubicBezTo>
                  <a:cubicBezTo>
                    <a:pt x="638443" y="922464"/>
                    <a:pt x="662718" y="873914"/>
                    <a:pt x="633587" y="820508"/>
                  </a:cubicBezTo>
                  <a:cubicBezTo>
                    <a:pt x="633587" y="820508"/>
                    <a:pt x="638443" y="791377"/>
                    <a:pt x="633587" y="745254"/>
                  </a:cubicBezTo>
                  <a:lnTo>
                    <a:pt x="776812" y="723406"/>
                  </a:lnTo>
                  <a:lnTo>
                    <a:pt x="626305" y="708841"/>
                  </a:lnTo>
                  <a:cubicBezTo>
                    <a:pt x="626305" y="708841"/>
                    <a:pt x="633587" y="701558"/>
                    <a:pt x="623877" y="677283"/>
                  </a:cubicBezTo>
                  <a:lnTo>
                    <a:pt x="745254" y="582609"/>
                  </a:lnTo>
                  <a:lnTo>
                    <a:pt x="604457" y="643297"/>
                  </a:lnTo>
                  <a:cubicBezTo>
                    <a:pt x="604457" y="643297"/>
                    <a:pt x="592319" y="616595"/>
                    <a:pt x="582609" y="611739"/>
                  </a:cubicBezTo>
                  <a:lnTo>
                    <a:pt x="648153" y="470942"/>
                  </a:lnTo>
                  <a:lnTo>
                    <a:pt x="558334" y="592319"/>
                  </a:lnTo>
                  <a:cubicBezTo>
                    <a:pt x="558334" y="592319"/>
                    <a:pt x="526776" y="585037"/>
                    <a:pt x="509783" y="585037"/>
                  </a:cubicBezTo>
                  <a:lnTo>
                    <a:pt x="487935" y="402971"/>
                  </a:lnTo>
                  <a:lnTo>
                    <a:pt x="473370" y="587464"/>
                  </a:lnTo>
                  <a:cubicBezTo>
                    <a:pt x="473370" y="587464"/>
                    <a:pt x="441812" y="585037"/>
                    <a:pt x="434529" y="592319"/>
                  </a:cubicBezTo>
                  <a:lnTo>
                    <a:pt x="344710" y="473370"/>
                  </a:lnTo>
                  <a:lnTo>
                    <a:pt x="402971" y="609312"/>
                  </a:lnTo>
                  <a:cubicBezTo>
                    <a:pt x="402971" y="609312"/>
                    <a:pt x="371413" y="631160"/>
                    <a:pt x="371413" y="648152"/>
                  </a:cubicBezTo>
                  <a:lnTo>
                    <a:pt x="242754" y="570471"/>
                  </a:lnTo>
                  <a:lnTo>
                    <a:pt x="359276" y="679711"/>
                  </a:lnTo>
                  <a:lnTo>
                    <a:pt x="359276" y="701558"/>
                  </a:lnTo>
                  <a:lnTo>
                    <a:pt x="274312" y="708841"/>
                  </a:lnTo>
                  <a:cubicBezTo>
                    <a:pt x="274312" y="708841"/>
                    <a:pt x="254892" y="689421"/>
                    <a:pt x="233043" y="689421"/>
                  </a:cubicBezTo>
                  <a:cubicBezTo>
                    <a:pt x="233043" y="689421"/>
                    <a:pt x="225761" y="633587"/>
                    <a:pt x="208768" y="560761"/>
                  </a:cubicBezTo>
                  <a:cubicBezTo>
                    <a:pt x="189348" y="487935"/>
                    <a:pt x="208768" y="405399"/>
                    <a:pt x="169928" y="264602"/>
                  </a:cubicBezTo>
                  <a:cubicBezTo>
                    <a:pt x="169928" y="264602"/>
                    <a:pt x="160217" y="206341"/>
                    <a:pt x="169928" y="174783"/>
                  </a:cubicBezTo>
                  <a:cubicBezTo>
                    <a:pt x="179638" y="140797"/>
                    <a:pt x="206341" y="121377"/>
                    <a:pt x="165073" y="82536"/>
                  </a:cubicBezTo>
                  <a:lnTo>
                    <a:pt x="165073" y="26703"/>
                  </a:lnTo>
                  <a:lnTo>
                    <a:pt x="230616" y="26703"/>
                  </a:lnTo>
                  <a:lnTo>
                    <a:pt x="230616" y="0"/>
                  </a:lnTo>
                  <a:lnTo>
                    <a:pt x="0" y="0"/>
                  </a:lnTo>
                  <a:lnTo>
                    <a:pt x="0" y="26703"/>
                  </a:lnTo>
                  <a:lnTo>
                    <a:pt x="70398" y="26703"/>
                  </a:lnTo>
                  <a:cubicBezTo>
                    <a:pt x="50978" y="89819"/>
                    <a:pt x="63116" y="160217"/>
                    <a:pt x="63116" y="160217"/>
                  </a:cubicBezTo>
                  <a:cubicBezTo>
                    <a:pt x="63116" y="160217"/>
                    <a:pt x="63116" y="194203"/>
                    <a:pt x="72826" y="208768"/>
                  </a:cubicBezTo>
                  <a:cubicBezTo>
                    <a:pt x="82536" y="269457"/>
                    <a:pt x="84964" y="320435"/>
                    <a:pt x="94674" y="327718"/>
                  </a:cubicBezTo>
                  <a:cubicBezTo>
                    <a:pt x="94674" y="327718"/>
                    <a:pt x="82536" y="432102"/>
                    <a:pt x="94674" y="580181"/>
                  </a:cubicBezTo>
                  <a:cubicBezTo>
                    <a:pt x="106812" y="728261"/>
                    <a:pt x="104384" y="788950"/>
                    <a:pt x="104384" y="788950"/>
                  </a:cubicBezTo>
                  <a:cubicBezTo>
                    <a:pt x="104384" y="788950"/>
                    <a:pt x="7283" y="949167"/>
                    <a:pt x="114094" y="1002573"/>
                  </a:cubicBezTo>
                  <a:cubicBezTo>
                    <a:pt x="114094" y="1002573"/>
                    <a:pt x="116522" y="1092392"/>
                    <a:pt x="145652" y="1092392"/>
                  </a:cubicBezTo>
                  <a:cubicBezTo>
                    <a:pt x="145652" y="1092392"/>
                    <a:pt x="162645" y="1167646"/>
                    <a:pt x="155362" y="1223479"/>
                  </a:cubicBezTo>
                  <a:cubicBezTo>
                    <a:pt x="155362" y="1223479"/>
                    <a:pt x="128660" y="1284167"/>
                    <a:pt x="165073" y="1286595"/>
                  </a:cubicBezTo>
                  <a:cubicBezTo>
                    <a:pt x="165073" y="1286595"/>
                    <a:pt x="172355" y="1390979"/>
                    <a:pt x="211196" y="1398262"/>
                  </a:cubicBezTo>
                  <a:cubicBezTo>
                    <a:pt x="211196" y="1398262"/>
                    <a:pt x="72826" y="1568189"/>
                    <a:pt x="184493" y="1682283"/>
                  </a:cubicBezTo>
                  <a:cubicBezTo>
                    <a:pt x="184493" y="1682283"/>
                    <a:pt x="106812" y="1917755"/>
                    <a:pt x="194203" y="2019711"/>
                  </a:cubicBezTo>
                  <a:cubicBezTo>
                    <a:pt x="194203" y="2019711"/>
                    <a:pt x="114094" y="2209059"/>
                    <a:pt x="177210" y="2330436"/>
                  </a:cubicBezTo>
                  <a:cubicBezTo>
                    <a:pt x="177210" y="2330436"/>
                    <a:pt x="67971" y="2745545"/>
                    <a:pt x="165073" y="2801378"/>
                  </a:cubicBezTo>
                  <a:cubicBezTo>
                    <a:pt x="165073" y="2801378"/>
                    <a:pt x="148080" y="2891197"/>
                    <a:pt x="92247" y="2942176"/>
                  </a:cubicBezTo>
                  <a:lnTo>
                    <a:pt x="854493" y="2942176"/>
                  </a:lnTo>
                  <a:cubicBezTo>
                    <a:pt x="854493" y="2942176"/>
                    <a:pt x="835073" y="2570762"/>
                    <a:pt x="839928" y="2361994"/>
                  </a:cubicBezTo>
                  <a:cubicBezTo>
                    <a:pt x="839928" y="2361994"/>
                    <a:pt x="920037" y="2347429"/>
                    <a:pt x="905472" y="2138661"/>
                  </a:cubicBezTo>
                  <a:cubicBezTo>
                    <a:pt x="890906" y="1929892"/>
                    <a:pt x="861776" y="1740544"/>
                    <a:pt x="861776" y="1740544"/>
                  </a:cubicBezTo>
                  <a:lnTo>
                    <a:pt x="907899" y="1759965"/>
                  </a:lnTo>
                  <a:lnTo>
                    <a:pt x="980725" y="1628878"/>
                  </a:lnTo>
                  <a:cubicBezTo>
                    <a:pt x="980725" y="1628878"/>
                    <a:pt x="1085110" y="1609457"/>
                    <a:pt x="1109385" y="1526921"/>
                  </a:cubicBezTo>
                  <a:cubicBezTo>
                    <a:pt x="1133660" y="1454095"/>
                    <a:pt x="1109385" y="1454095"/>
                    <a:pt x="1109385" y="1454095"/>
                  </a:cubicBezTo>
                  <a:close/>
                  <a:moveTo>
                    <a:pt x="335000" y="856921"/>
                  </a:moveTo>
                  <a:lnTo>
                    <a:pt x="313152" y="827790"/>
                  </a:lnTo>
                  <a:lnTo>
                    <a:pt x="298587" y="798660"/>
                  </a:lnTo>
                  <a:cubicBezTo>
                    <a:pt x="298587" y="798660"/>
                    <a:pt x="301015" y="767102"/>
                    <a:pt x="286450" y="740399"/>
                  </a:cubicBezTo>
                  <a:lnTo>
                    <a:pt x="361703" y="740399"/>
                  </a:lnTo>
                  <a:cubicBezTo>
                    <a:pt x="361703" y="740399"/>
                    <a:pt x="351993" y="781667"/>
                    <a:pt x="368986" y="818080"/>
                  </a:cubicBezTo>
                  <a:lnTo>
                    <a:pt x="335000" y="856921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71C5464B-1507-4861-9A6D-51906DCE847C}"/>
                </a:ext>
              </a:extLst>
            </p:cNvPr>
            <p:cNvSpPr/>
            <p:nvPr/>
          </p:nvSpPr>
          <p:spPr>
            <a:xfrm>
              <a:off x="5342781" y="1962891"/>
              <a:ext cx="129710" cy="228188"/>
            </a:xfrm>
            <a:custGeom>
              <a:avLst/>
              <a:gdLst>
                <a:gd name="connsiteX0" fmla="*/ 41950 w 129710"/>
                <a:gd name="connsiteY0" fmla="*/ 194203 h 228188"/>
                <a:gd name="connsiteX1" fmla="*/ 32240 w 129710"/>
                <a:gd name="connsiteY1" fmla="*/ 194203 h 228188"/>
                <a:gd name="connsiteX2" fmla="*/ 32240 w 129710"/>
                <a:gd name="connsiteY2" fmla="*/ 228189 h 228188"/>
                <a:gd name="connsiteX3" fmla="*/ 117203 w 129710"/>
                <a:gd name="connsiteY3" fmla="*/ 228189 h 228188"/>
                <a:gd name="connsiteX4" fmla="*/ 117203 w 129710"/>
                <a:gd name="connsiteY4" fmla="*/ 194203 h 228188"/>
                <a:gd name="connsiteX5" fmla="*/ 109921 w 129710"/>
                <a:gd name="connsiteY5" fmla="*/ 194203 h 228188"/>
                <a:gd name="connsiteX6" fmla="*/ 122058 w 129710"/>
                <a:gd name="connsiteY6" fmla="*/ 118949 h 228188"/>
                <a:gd name="connsiteX7" fmla="*/ 122058 w 129710"/>
                <a:gd name="connsiteY7" fmla="*/ 0 h 228188"/>
                <a:gd name="connsiteX8" fmla="*/ 682 w 129710"/>
                <a:gd name="connsiteY8" fmla="*/ 111667 h 228188"/>
                <a:gd name="connsiteX9" fmla="*/ 41950 w 129710"/>
                <a:gd name="connsiteY9" fmla="*/ 194203 h 22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710" h="228188">
                  <a:moveTo>
                    <a:pt x="41950" y="194203"/>
                  </a:moveTo>
                  <a:lnTo>
                    <a:pt x="32240" y="194203"/>
                  </a:lnTo>
                  <a:lnTo>
                    <a:pt x="32240" y="228189"/>
                  </a:lnTo>
                  <a:lnTo>
                    <a:pt x="117203" y="228189"/>
                  </a:lnTo>
                  <a:lnTo>
                    <a:pt x="117203" y="194203"/>
                  </a:lnTo>
                  <a:lnTo>
                    <a:pt x="109921" y="194203"/>
                  </a:lnTo>
                  <a:cubicBezTo>
                    <a:pt x="124486" y="184493"/>
                    <a:pt x="139051" y="162645"/>
                    <a:pt x="122058" y="118949"/>
                  </a:cubicBezTo>
                  <a:cubicBezTo>
                    <a:pt x="92928" y="38841"/>
                    <a:pt x="122058" y="0"/>
                    <a:pt x="122058" y="0"/>
                  </a:cubicBezTo>
                  <a:cubicBezTo>
                    <a:pt x="122058" y="0"/>
                    <a:pt x="12819" y="16993"/>
                    <a:pt x="682" y="111667"/>
                  </a:cubicBezTo>
                  <a:cubicBezTo>
                    <a:pt x="-4173" y="162645"/>
                    <a:pt x="17674" y="184493"/>
                    <a:pt x="41950" y="194203"/>
                  </a:cubicBez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51DD000E-DC09-4BD0-9EBA-7ED8056C36D6}"/>
                </a:ext>
              </a:extLst>
            </p:cNvPr>
            <p:cNvSpPr/>
            <p:nvPr/>
          </p:nvSpPr>
          <p:spPr>
            <a:xfrm>
              <a:off x="5326470" y="2193507"/>
              <a:ext cx="177210" cy="77681"/>
            </a:xfrm>
            <a:custGeom>
              <a:avLst/>
              <a:gdLst>
                <a:gd name="connsiteX0" fmla="*/ 0 w 177210"/>
                <a:gd name="connsiteY0" fmla="*/ 0 h 77681"/>
                <a:gd name="connsiteX1" fmla="*/ 177210 w 177210"/>
                <a:gd name="connsiteY1" fmla="*/ 0 h 77681"/>
                <a:gd name="connsiteX2" fmla="*/ 177210 w 177210"/>
                <a:gd name="connsiteY2" fmla="*/ 77681 h 77681"/>
                <a:gd name="connsiteX3" fmla="*/ 0 w 177210"/>
                <a:gd name="connsiteY3" fmla="*/ 77681 h 7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210" h="77681">
                  <a:moveTo>
                    <a:pt x="0" y="0"/>
                  </a:moveTo>
                  <a:lnTo>
                    <a:pt x="177210" y="0"/>
                  </a:lnTo>
                  <a:lnTo>
                    <a:pt x="177210" y="77681"/>
                  </a:lnTo>
                  <a:lnTo>
                    <a:pt x="0" y="77681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2B260409-87C7-4113-92F7-84F619D016A1}"/>
                </a:ext>
              </a:extLst>
            </p:cNvPr>
            <p:cNvSpPr/>
            <p:nvPr/>
          </p:nvSpPr>
          <p:spPr>
            <a:xfrm>
              <a:off x="5161397" y="5504668"/>
              <a:ext cx="1196776" cy="818080"/>
            </a:xfrm>
            <a:custGeom>
              <a:avLst/>
              <a:gdLst>
                <a:gd name="connsiteX0" fmla="*/ 0 w 1196776"/>
                <a:gd name="connsiteY0" fmla="*/ 0 h 818080"/>
                <a:gd name="connsiteX1" fmla="*/ 1196776 w 1196776"/>
                <a:gd name="connsiteY1" fmla="*/ 0 h 818080"/>
                <a:gd name="connsiteX2" fmla="*/ 1196776 w 1196776"/>
                <a:gd name="connsiteY2" fmla="*/ 818080 h 818080"/>
                <a:gd name="connsiteX3" fmla="*/ 0 w 1196776"/>
                <a:gd name="connsiteY3" fmla="*/ 818080 h 81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6776" h="818080">
                  <a:moveTo>
                    <a:pt x="0" y="0"/>
                  </a:moveTo>
                  <a:lnTo>
                    <a:pt x="1196776" y="0"/>
                  </a:lnTo>
                  <a:lnTo>
                    <a:pt x="1196776" y="818080"/>
                  </a:lnTo>
                  <a:lnTo>
                    <a:pt x="0" y="818080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8C38DFD3-D7EE-47E5-AD5B-26EDC46790A0}"/>
                </a:ext>
              </a:extLst>
            </p:cNvPr>
            <p:cNvSpPr/>
            <p:nvPr/>
          </p:nvSpPr>
          <p:spPr>
            <a:xfrm>
              <a:off x="8710458" y="5140537"/>
              <a:ext cx="327717" cy="1102101"/>
            </a:xfrm>
            <a:custGeom>
              <a:avLst/>
              <a:gdLst>
                <a:gd name="connsiteX0" fmla="*/ 0 w 327717"/>
                <a:gd name="connsiteY0" fmla="*/ 0 h 1102101"/>
                <a:gd name="connsiteX1" fmla="*/ 327718 w 327717"/>
                <a:gd name="connsiteY1" fmla="*/ 0 h 1102101"/>
                <a:gd name="connsiteX2" fmla="*/ 327718 w 327717"/>
                <a:gd name="connsiteY2" fmla="*/ 1102102 h 1102101"/>
                <a:gd name="connsiteX3" fmla="*/ 0 w 327717"/>
                <a:gd name="connsiteY3" fmla="*/ 1102102 h 110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717" h="1102101">
                  <a:moveTo>
                    <a:pt x="0" y="0"/>
                  </a:moveTo>
                  <a:lnTo>
                    <a:pt x="327718" y="0"/>
                  </a:lnTo>
                  <a:lnTo>
                    <a:pt x="327718" y="1102102"/>
                  </a:lnTo>
                  <a:lnTo>
                    <a:pt x="0" y="1102102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6ABFF600-219A-44C6-96CE-24A565F5050E}"/>
                </a:ext>
              </a:extLst>
            </p:cNvPr>
            <p:cNvSpPr/>
            <p:nvPr/>
          </p:nvSpPr>
          <p:spPr>
            <a:xfrm>
              <a:off x="9038176" y="2691152"/>
              <a:ext cx="740399" cy="3580617"/>
            </a:xfrm>
            <a:custGeom>
              <a:avLst/>
              <a:gdLst>
                <a:gd name="connsiteX0" fmla="*/ 393261 w 740399"/>
                <a:gd name="connsiteY0" fmla="*/ 835073 h 3580617"/>
                <a:gd name="connsiteX1" fmla="*/ 368985 w 740399"/>
                <a:gd name="connsiteY1" fmla="*/ 0 h 3580617"/>
                <a:gd name="connsiteX2" fmla="*/ 347138 w 740399"/>
                <a:gd name="connsiteY2" fmla="*/ 835073 h 3580617"/>
                <a:gd name="connsiteX3" fmla="*/ 0 w 740399"/>
                <a:gd name="connsiteY3" fmla="*/ 835073 h 3580617"/>
                <a:gd name="connsiteX4" fmla="*/ 0 w 740399"/>
                <a:gd name="connsiteY4" fmla="*/ 3580618 h 3580617"/>
                <a:gd name="connsiteX5" fmla="*/ 740399 w 740399"/>
                <a:gd name="connsiteY5" fmla="*/ 3580618 h 3580617"/>
                <a:gd name="connsiteX6" fmla="*/ 740399 w 740399"/>
                <a:gd name="connsiteY6" fmla="*/ 835073 h 3580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399" h="3580617">
                  <a:moveTo>
                    <a:pt x="393261" y="835073"/>
                  </a:moveTo>
                  <a:lnTo>
                    <a:pt x="368985" y="0"/>
                  </a:lnTo>
                  <a:lnTo>
                    <a:pt x="347138" y="835073"/>
                  </a:lnTo>
                  <a:lnTo>
                    <a:pt x="0" y="835073"/>
                  </a:lnTo>
                  <a:lnTo>
                    <a:pt x="0" y="3580618"/>
                  </a:lnTo>
                  <a:lnTo>
                    <a:pt x="740399" y="3580618"/>
                  </a:lnTo>
                  <a:lnTo>
                    <a:pt x="740399" y="835073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A72ABE91-9267-4CB8-BF8A-9FE61D64E5B6}"/>
                </a:ext>
              </a:extLst>
            </p:cNvPr>
            <p:cNvSpPr/>
            <p:nvPr/>
          </p:nvSpPr>
          <p:spPr>
            <a:xfrm>
              <a:off x="10463141" y="5436696"/>
              <a:ext cx="512210" cy="835072"/>
            </a:xfrm>
            <a:custGeom>
              <a:avLst/>
              <a:gdLst>
                <a:gd name="connsiteX0" fmla="*/ 0 w 512210"/>
                <a:gd name="connsiteY0" fmla="*/ 0 h 835072"/>
                <a:gd name="connsiteX1" fmla="*/ 512211 w 512210"/>
                <a:gd name="connsiteY1" fmla="*/ 0 h 835072"/>
                <a:gd name="connsiteX2" fmla="*/ 512211 w 512210"/>
                <a:gd name="connsiteY2" fmla="*/ 835073 h 835072"/>
                <a:gd name="connsiteX3" fmla="*/ 0 w 512210"/>
                <a:gd name="connsiteY3" fmla="*/ 835073 h 8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2210" h="835072">
                  <a:moveTo>
                    <a:pt x="0" y="0"/>
                  </a:moveTo>
                  <a:lnTo>
                    <a:pt x="512211" y="0"/>
                  </a:lnTo>
                  <a:lnTo>
                    <a:pt x="512211" y="835073"/>
                  </a:lnTo>
                  <a:lnTo>
                    <a:pt x="0" y="835073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D00D47CC-2365-49A0-A2C5-594A16390288}"/>
                </a:ext>
              </a:extLst>
            </p:cNvPr>
            <p:cNvSpPr/>
            <p:nvPr/>
          </p:nvSpPr>
          <p:spPr>
            <a:xfrm>
              <a:off x="794256" y="5436696"/>
              <a:ext cx="512210" cy="835072"/>
            </a:xfrm>
            <a:custGeom>
              <a:avLst/>
              <a:gdLst>
                <a:gd name="connsiteX0" fmla="*/ 0 w 512210"/>
                <a:gd name="connsiteY0" fmla="*/ 0 h 835072"/>
                <a:gd name="connsiteX1" fmla="*/ 512211 w 512210"/>
                <a:gd name="connsiteY1" fmla="*/ 0 h 835072"/>
                <a:gd name="connsiteX2" fmla="*/ 512211 w 512210"/>
                <a:gd name="connsiteY2" fmla="*/ 835073 h 835072"/>
                <a:gd name="connsiteX3" fmla="*/ 0 w 512210"/>
                <a:gd name="connsiteY3" fmla="*/ 835073 h 835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2210" h="835072">
                  <a:moveTo>
                    <a:pt x="0" y="0"/>
                  </a:moveTo>
                  <a:lnTo>
                    <a:pt x="512211" y="0"/>
                  </a:lnTo>
                  <a:lnTo>
                    <a:pt x="512211" y="835073"/>
                  </a:lnTo>
                  <a:lnTo>
                    <a:pt x="0" y="835073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D71919B4-B5A2-4353-B1B2-F199077165AB}"/>
                </a:ext>
              </a:extLst>
            </p:cNvPr>
            <p:cNvSpPr/>
            <p:nvPr/>
          </p:nvSpPr>
          <p:spPr>
            <a:xfrm>
              <a:off x="11004482" y="5662457"/>
              <a:ext cx="172354" cy="609312"/>
            </a:xfrm>
            <a:custGeom>
              <a:avLst/>
              <a:gdLst>
                <a:gd name="connsiteX0" fmla="*/ 162645 w 172354"/>
                <a:gd name="connsiteY0" fmla="*/ 46123 h 609312"/>
                <a:gd name="connsiteX1" fmla="*/ 162645 w 172354"/>
                <a:gd name="connsiteY1" fmla="*/ 0 h 609312"/>
                <a:gd name="connsiteX2" fmla="*/ 12138 w 172354"/>
                <a:gd name="connsiteY2" fmla="*/ 0 h 609312"/>
                <a:gd name="connsiteX3" fmla="*/ 12138 w 172354"/>
                <a:gd name="connsiteY3" fmla="*/ 46123 h 609312"/>
                <a:gd name="connsiteX4" fmla="*/ 0 w 172354"/>
                <a:gd name="connsiteY4" fmla="*/ 46123 h 609312"/>
                <a:gd name="connsiteX5" fmla="*/ 0 w 172354"/>
                <a:gd name="connsiteY5" fmla="*/ 609312 h 609312"/>
                <a:gd name="connsiteX6" fmla="*/ 172355 w 172354"/>
                <a:gd name="connsiteY6" fmla="*/ 609312 h 609312"/>
                <a:gd name="connsiteX7" fmla="*/ 172355 w 172354"/>
                <a:gd name="connsiteY7" fmla="*/ 46123 h 60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354" h="609312">
                  <a:moveTo>
                    <a:pt x="162645" y="46123"/>
                  </a:moveTo>
                  <a:lnTo>
                    <a:pt x="162645" y="0"/>
                  </a:lnTo>
                  <a:lnTo>
                    <a:pt x="12138" y="0"/>
                  </a:lnTo>
                  <a:lnTo>
                    <a:pt x="12138" y="46123"/>
                  </a:lnTo>
                  <a:lnTo>
                    <a:pt x="0" y="46123"/>
                  </a:lnTo>
                  <a:lnTo>
                    <a:pt x="0" y="609312"/>
                  </a:lnTo>
                  <a:lnTo>
                    <a:pt x="172355" y="609312"/>
                  </a:lnTo>
                  <a:lnTo>
                    <a:pt x="172355" y="46123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F702934E-90D4-4C11-87E5-A8B08E1F83D5}"/>
                </a:ext>
              </a:extLst>
            </p:cNvPr>
            <p:cNvSpPr/>
            <p:nvPr/>
          </p:nvSpPr>
          <p:spPr>
            <a:xfrm>
              <a:off x="11237525" y="5647892"/>
              <a:ext cx="172355" cy="623877"/>
            </a:xfrm>
            <a:custGeom>
              <a:avLst/>
              <a:gdLst>
                <a:gd name="connsiteX0" fmla="*/ 162645 w 172355"/>
                <a:gd name="connsiteY0" fmla="*/ 60688 h 623877"/>
                <a:gd name="connsiteX1" fmla="*/ 162645 w 172355"/>
                <a:gd name="connsiteY1" fmla="*/ 14565 h 623877"/>
                <a:gd name="connsiteX2" fmla="*/ 140798 w 172355"/>
                <a:gd name="connsiteY2" fmla="*/ 14565 h 623877"/>
                <a:gd name="connsiteX3" fmla="*/ 140798 w 172355"/>
                <a:gd name="connsiteY3" fmla="*/ 0 h 623877"/>
                <a:gd name="connsiteX4" fmla="*/ 33986 w 172355"/>
                <a:gd name="connsiteY4" fmla="*/ 0 h 623877"/>
                <a:gd name="connsiteX5" fmla="*/ 33986 w 172355"/>
                <a:gd name="connsiteY5" fmla="*/ 14565 h 623877"/>
                <a:gd name="connsiteX6" fmla="*/ 12138 w 172355"/>
                <a:gd name="connsiteY6" fmla="*/ 14565 h 623877"/>
                <a:gd name="connsiteX7" fmla="*/ 12138 w 172355"/>
                <a:gd name="connsiteY7" fmla="*/ 60688 h 623877"/>
                <a:gd name="connsiteX8" fmla="*/ 0 w 172355"/>
                <a:gd name="connsiteY8" fmla="*/ 60688 h 623877"/>
                <a:gd name="connsiteX9" fmla="*/ 0 w 172355"/>
                <a:gd name="connsiteY9" fmla="*/ 623877 h 623877"/>
                <a:gd name="connsiteX10" fmla="*/ 172355 w 172355"/>
                <a:gd name="connsiteY10" fmla="*/ 623877 h 623877"/>
                <a:gd name="connsiteX11" fmla="*/ 172355 w 172355"/>
                <a:gd name="connsiteY11" fmla="*/ 60688 h 623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355" h="623877">
                  <a:moveTo>
                    <a:pt x="162645" y="60688"/>
                  </a:moveTo>
                  <a:lnTo>
                    <a:pt x="162645" y="14565"/>
                  </a:lnTo>
                  <a:lnTo>
                    <a:pt x="140798" y="14565"/>
                  </a:lnTo>
                  <a:lnTo>
                    <a:pt x="140798" y="0"/>
                  </a:lnTo>
                  <a:lnTo>
                    <a:pt x="33986" y="0"/>
                  </a:lnTo>
                  <a:lnTo>
                    <a:pt x="33986" y="14565"/>
                  </a:lnTo>
                  <a:lnTo>
                    <a:pt x="12138" y="14565"/>
                  </a:lnTo>
                  <a:lnTo>
                    <a:pt x="12138" y="60688"/>
                  </a:lnTo>
                  <a:lnTo>
                    <a:pt x="0" y="60688"/>
                  </a:lnTo>
                  <a:lnTo>
                    <a:pt x="0" y="623877"/>
                  </a:lnTo>
                  <a:lnTo>
                    <a:pt x="172355" y="623877"/>
                  </a:lnTo>
                  <a:lnTo>
                    <a:pt x="172355" y="60688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5B29EE1E-E941-4ED0-95A6-BFF37A913E59}"/>
                </a:ext>
              </a:extLst>
            </p:cNvPr>
            <p:cNvSpPr/>
            <p:nvPr/>
          </p:nvSpPr>
          <p:spPr>
            <a:xfrm>
              <a:off x="10055314" y="4341877"/>
              <a:ext cx="291304" cy="1917754"/>
            </a:xfrm>
            <a:custGeom>
              <a:avLst/>
              <a:gdLst>
                <a:gd name="connsiteX0" fmla="*/ 262174 w 291304"/>
                <a:gd name="connsiteY0" fmla="*/ 228189 h 1917754"/>
                <a:gd name="connsiteX1" fmla="*/ 262174 w 291304"/>
                <a:gd name="connsiteY1" fmla="*/ 33986 h 1917754"/>
                <a:gd name="connsiteX2" fmla="*/ 240326 w 291304"/>
                <a:gd name="connsiteY2" fmla="*/ 33986 h 1917754"/>
                <a:gd name="connsiteX3" fmla="*/ 240326 w 291304"/>
                <a:gd name="connsiteY3" fmla="*/ 0 h 1917754"/>
                <a:gd name="connsiteX4" fmla="*/ 48551 w 291304"/>
                <a:gd name="connsiteY4" fmla="*/ 0 h 1917754"/>
                <a:gd name="connsiteX5" fmla="*/ 48551 w 291304"/>
                <a:gd name="connsiteY5" fmla="*/ 33986 h 1917754"/>
                <a:gd name="connsiteX6" fmla="*/ 26703 w 291304"/>
                <a:gd name="connsiteY6" fmla="*/ 33986 h 1917754"/>
                <a:gd name="connsiteX7" fmla="*/ 26703 w 291304"/>
                <a:gd name="connsiteY7" fmla="*/ 228189 h 1917754"/>
                <a:gd name="connsiteX8" fmla="*/ 0 w 291304"/>
                <a:gd name="connsiteY8" fmla="*/ 228189 h 1917754"/>
                <a:gd name="connsiteX9" fmla="*/ 0 w 291304"/>
                <a:gd name="connsiteY9" fmla="*/ 1917755 h 1917754"/>
                <a:gd name="connsiteX10" fmla="*/ 291305 w 291304"/>
                <a:gd name="connsiteY10" fmla="*/ 1917755 h 1917754"/>
                <a:gd name="connsiteX11" fmla="*/ 291305 w 291304"/>
                <a:gd name="connsiteY11" fmla="*/ 228189 h 1917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304" h="1917754">
                  <a:moveTo>
                    <a:pt x="262174" y="228189"/>
                  </a:moveTo>
                  <a:lnTo>
                    <a:pt x="262174" y="33986"/>
                  </a:lnTo>
                  <a:lnTo>
                    <a:pt x="240326" y="33986"/>
                  </a:lnTo>
                  <a:lnTo>
                    <a:pt x="240326" y="0"/>
                  </a:lnTo>
                  <a:lnTo>
                    <a:pt x="48551" y="0"/>
                  </a:lnTo>
                  <a:lnTo>
                    <a:pt x="48551" y="33986"/>
                  </a:lnTo>
                  <a:lnTo>
                    <a:pt x="26703" y="33986"/>
                  </a:lnTo>
                  <a:lnTo>
                    <a:pt x="26703" y="228189"/>
                  </a:lnTo>
                  <a:lnTo>
                    <a:pt x="0" y="228189"/>
                  </a:lnTo>
                  <a:lnTo>
                    <a:pt x="0" y="1917755"/>
                  </a:lnTo>
                  <a:lnTo>
                    <a:pt x="291305" y="1917755"/>
                  </a:lnTo>
                  <a:lnTo>
                    <a:pt x="291305" y="228189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C2819A16-DCA2-44C1-8A3D-522E30166F7D}"/>
                </a:ext>
              </a:extLst>
            </p:cNvPr>
            <p:cNvSpPr/>
            <p:nvPr/>
          </p:nvSpPr>
          <p:spPr>
            <a:xfrm>
              <a:off x="2243496" y="4077276"/>
              <a:ext cx="453949" cy="2194493"/>
            </a:xfrm>
            <a:custGeom>
              <a:avLst/>
              <a:gdLst>
                <a:gd name="connsiteX0" fmla="*/ 453950 w 453949"/>
                <a:gd name="connsiteY0" fmla="*/ 0 h 2194493"/>
                <a:gd name="connsiteX1" fmla="*/ 453950 w 453949"/>
                <a:gd name="connsiteY1" fmla="*/ 0 h 2194493"/>
                <a:gd name="connsiteX2" fmla="*/ 0 w 453949"/>
                <a:gd name="connsiteY2" fmla="*/ 381123 h 2194493"/>
                <a:gd name="connsiteX3" fmla="*/ 0 w 453949"/>
                <a:gd name="connsiteY3" fmla="*/ 2194494 h 2194493"/>
                <a:gd name="connsiteX4" fmla="*/ 453950 w 453949"/>
                <a:gd name="connsiteY4" fmla="*/ 2194494 h 2194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949" h="2194493">
                  <a:moveTo>
                    <a:pt x="453950" y="0"/>
                  </a:moveTo>
                  <a:lnTo>
                    <a:pt x="453950" y="0"/>
                  </a:lnTo>
                  <a:lnTo>
                    <a:pt x="0" y="381123"/>
                  </a:lnTo>
                  <a:lnTo>
                    <a:pt x="0" y="2194494"/>
                  </a:lnTo>
                  <a:lnTo>
                    <a:pt x="453950" y="2194494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837D652C-6B95-431D-8562-1B19B440F011}"/>
                </a:ext>
              </a:extLst>
            </p:cNvPr>
            <p:cNvSpPr/>
            <p:nvPr/>
          </p:nvSpPr>
          <p:spPr>
            <a:xfrm>
              <a:off x="1500670" y="3174232"/>
              <a:ext cx="529203" cy="3097537"/>
            </a:xfrm>
            <a:custGeom>
              <a:avLst/>
              <a:gdLst>
                <a:gd name="connsiteX0" fmla="*/ 373841 w 529203"/>
                <a:gd name="connsiteY0" fmla="*/ 728261 h 3097537"/>
                <a:gd name="connsiteX1" fmla="*/ 339855 w 529203"/>
                <a:gd name="connsiteY1" fmla="*/ 0 h 3097537"/>
                <a:gd name="connsiteX2" fmla="*/ 305870 w 529203"/>
                <a:gd name="connsiteY2" fmla="*/ 762247 h 3097537"/>
                <a:gd name="connsiteX3" fmla="*/ 0 w 529203"/>
                <a:gd name="connsiteY3" fmla="*/ 920037 h 3097537"/>
                <a:gd name="connsiteX4" fmla="*/ 0 w 529203"/>
                <a:gd name="connsiteY4" fmla="*/ 3097538 h 3097537"/>
                <a:gd name="connsiteX5" fmla="*/ 529203 w 529203"/>
                <a:gd name="connsiteY5" fmla="*/ 3097538 h 3097537"/>
                <a:gd name="connsiteX6" fmla="*/ 529203 w 529203"/>
                <a:gd name="connsiteY6" fmla="*/ 650580 h 309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203" h="3097537">
                  <a:moveTo>
                    <a:pt x="373841" y="728261"/>
                  </a:moveTo>
                  <a:lnTo>
                    <a:pt x="339855" y="0"/>
                  </a:lnTo>
                  <a:lnTo>
                    <a:pt x="305870" y="762247"/>
                  </a:lnTo>
                  <a:lnTo>
                    <a:pt x="0" y="920037"/>
                  </a:lnTo>
                  <a:lnTo>
                    <a:pt x="0" y="3097538"/>
                  </a:lnTo>
                  <a:lnTo>
                    <a:pt x="529203" y="3097538"/>
                  </a:lnTo>
                  <a:lnTo>
                    <a:pt x="529203" y="650580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BB5CA509-D582-46FB-9F72-3D4B18F2CF25}"/>
                </a:ext>
              </a:extLst>
            </p:cNvPr>
            <p:cNvSpPr/>
            <p:nvPr/>
          </p:nvSpPr>
          <p:spPr>
            <a:xfrm>
              <a:off x="2029873" y="5261914"/>
              <a:ext cx="213623" cy="1009855"/>
            </a:xfrm>
            <a:custGeom>
              <a:avLst/>
              <a:gdLst>
                <a:gd name="connsiteX0" fmla="*/ 106812 w 213623"/>
                <a:gd name="connsiteY0" fmla="*/ 0 h 1009855"/>
                <a:gd name="connsiteX1" fmla="*/ 106812 w 213623"/>
                <a:gd name="connsiteY1" fmla="*/ 131087 h 1009855"/>
                <a:gd name="connsiteX2" fmla="*/ 0 w 213623"/>
                <a:gd name="connsiteY2" fmla="*/ 131087 h 1009855"/>
                <a:gd name="connsiteX3" fmla="*/ 0 w 213623"/>
                <a:gd name="connsiteY3" fmla="*/ 1009856 h 1009855"/>
                <a:gd name="connsiteX4" fmla="*/ 213623 w 213623"/>
                <a:gd name="connsiteY4" fmla="*/ 1009856 h 1009855"/>
                <a:gd name="connsiteX5" fmla="*/ 213623 w 213623"/>
                <a:gd name="connsiteY5" fmla="*/ 131087 h 1009855"/>
                <a:gd name="connsiteX6" fmla="*/ 213623 w 213623"/>
                <a:gd name="connsiteY6" fmla="*/ 0 h 100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3623" h="1009855">
                  <a:moveTo>
                    <a:pt x="106812" y="0"/>
                  </a:moveTo>
                  <a:lnTo>
                    <a:pt x="106812" y="131087"/>
                  </a:lnTo>
                  <a:lnTo>
                    <a:pt x="0" y="131087"/>
                  </a:lnTo>
                  <a:lnTo>
                    <a:pt x="0" y="1009856"/>
                  </a:lnTo>
                  <a:lnTo>
                    <a:pt x="213623" y="1009856"/>
                  </a:lnTo>
                  <a:lnTo>
                    <a:pt x="213623" y="131087"/>
                  </a:lnTo>
                  <a:lnTo>
                    <a:pt x="213623" y="0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160D9C7C-808E-4CB7-88C9-7D3350B7EC25}"/>
                </a:ext>
              </a:extLst>
            </p:cNvPr>
            <p:cNvSpPr/>
            <p:nvPr/>
          </p:nvSpPr>
          <p:spPr>
            <a:xfrm>
              <a:off x="3301903" y="4378290"/>
              <a:ext cx="752536" cy="1893479"/>
            </a:xfrm>
            <a:custGeom>
              <a:avLst/>
              <a:gdLst>
                <a:gd name="connsiteX0" fmla="*/ 679711 w 752536"/>
                <a:gd name="connsiteY0" fmla="*/ 1140943 h 1893479"/>
                <a:gd name="connsiteX1" fmla="*/ 679711 w 752536"/>
                <a:gd name="connsiteY1" fmla="*/ 211196 h 1893479"/>
                <a:gd name="connsiteX2" fmla="*/ 631160 w 752536"/>
                <a:gd name="connsiteY2" fmla="*/ 211196 h 1893479"/>
                <a:gd name="connsiteX3" fmla="*/ 631160 w 752536"/>
                <a:gd name="connsiteY3" fmla="*/ 126232 h 1893479"/>
                <a:gd name="connsiteX4" fmla="*/ 376268 w 752536"/>
                <a:gd name="connsiteY4" fmla="*/ 0 h 1893479"/>
                <a:gd name="connsiteX5" fmla="*/ 114094 w 752536"/>
                <a:gd name="connsiteY5" fmla="*/ 126232 h 1893479"/>
                <a:gd name="connsiteX6" fmla="*/ 114094 w 752536"/>
                <a:gd name="connsiteY6" fmla="*/ 211196 h 1893479"/>
                <a:gd name="connsiteX7" fmla="*/ 72826 w 752536"/>
                <a:gd name="connsiteY7" fmla="*/ 211196 h 1893479"/>
                <a:gd name="connsiteX8" fmla="*/ 72826 w 752536"/>
                <a:gd name="connsiteY8" fmla="*/ 1140943 h 1893479"/>
                <a:gd name="connsiteX9" fmla="*/ 0 w 752536"/>
                <a:gd name="connsiteY9" fmla="*/ 1140943 h 1893479"/>
                <a:gd name="connsiteX10" fmla="*/ 0 w 752536"/>
                <a:gd name="connsiteY10" fmla="*/ 1893479 h 1893479"/>
                <a:gd name="connsiteX11" fmla="*/ 752537 w 752536"/>
                <a:gd name="connsiteY11" fmla="*/ 1893479 h 1893479"/>
                <a:gd name="connsiteX12" fmla="*/ 752537 w 752536"/>
                <a:gd name="connsiteY12" fmla="*/ 1140943 h 189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2536" h="1893479">
                  <a:moveTo>
                    <a:pt x="679711" y="1140943"/>
                  </a:moveTo>
                  <a:lnTo>
                    <a:pt x="679711" y="211196"/>
                  </a:lnTo>
                  <a:lnTo>
                    <a:pt x="631160" y="211196"/>
                  </a:lnTo>
                  <a:lnTo>
                    <a:pt x="631160" y="126232"/>
                  </a:lnTo>
                  <a:lnTo>
                    <a:pt x="376268" y="0"/>
                  </a:lnTo>
                  <a:lnTo>
                    <a:pt x="114094" y="126232"/>
                  </a:lnTo>
                  <a:lnTo>
                    <a:pt x="114094" y="211196"/>
                  </a:lnTo>
                  <a:lnTo>
                    <a:pt x="72826" y="211196"/>
                  </a:lnTo>
                  <a:lnTo>
                    <a:pt x="72826" y="1140943"/>
                  </a:lnTo>
                  <a:lnTo>
                    <a:pt x="0" y="1140943"/>
                  </a:lnTo>
                  <a:lnTo>
                    <a:pt x="0" y="1893479"/>
                  </a:lnTo>
                  <a:lnTo>
                    <a:pt x="752537" y="1893479"/>
                  </a:lnTo>
                  <a:lnTo>
                    <a:pt x="752537" y="1140943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DC4020A3-5292-4E07-9CD7-CFCE3722D974}"/>
                </a:ext>
              </a:extLst>
            </p:cNvPr>
            <p:cNvSpPr/>
            <p:nvPr/>
          </p:nvSpPr>
          <p:spPr>
            <a:xfrm>
              <a:off x="2697446" y="5604197"/>
              <a:ext cx="604457" cy="667572"/>
            </a:xfrm>
            <a:custGeom>
              <a:avLst/>
              <a:gdLst>
                <a:gd name="connsiteX0" fmla="*/ 0 w 604457"/>
                <a:gd name="connsiteY0" fmla="*/ 179638 h 667572"/>
                <a:gd name="connsiteX1" fmla="*/ 441812 w 604457"/>
                <a:gd name="connsiteY1" fmla="*/ 0 h 667572"/>
                <a:gd name="connsiteX2" fmla="*/ 604457 w 604457"/>
                <a:gd name="connsiteY2" fmla="*/ 72826 h 667572"/>
                <a:gd name="connsiteX3" fmla="*/ 604457 w 604457"/>
                <a:gd name="connsiteY3" fmla="*/ 667573 h 667572"/>
                <a:gd name="connsiteX4" fmla="*/ 0 w 604457"/>
                <a:gd name="connsiteY4" fmla="*/ 667573 h 667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457" h="667572">
                  <a:moveTo>
                    <a:pt x="0" y="179638"/>
                  </a:moveTo>
                  <a:lnTo>
                    <a:pt x="441812" y="0"/>
                  </a:lnTo>
                  <a:lnTo>
                    <a:pt x="604457" y="72826"/>
                  </a:lnTo>
                  <a:lnTo>
                    <a:pt x="604457" y="667573"/>
                  </a:lnTo>
                  <a:lnTo>
                    <a:pt x="0" y="667573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4E5F1097-7CA1-4403-AD83-0B19060057C7}"/>
                </a:ext>
              </a:extLst>
            </p:cNvPr>
            <p:cNvSpPr/>
            <p:nvPr/>
          </p:nvSpPr>
          <p:spPr>
            <a:xfrm>
              <a:off x="476249" y="6242639"/>
              <a:ext cx="11227364" cy="138369"/>
            </a:xfrm>
            <a:custGeom>
              <a:avLst/>
              <a:gdLst>
                <a:gd name="connsiteX0" fmla="*/ 0 w 11227364"/>
                <a:gd name="connsiteY0" fmla="*/ 0 h 138369"/>
                <a:gd name="connsiteX1" fmla="*/ 11227364 w 11227364"/>
                <a:gd name="connsiteY1" fmla="*/ 0 h 138369"/>
                <a:gd name="connsiteX2" fmla="*/ 11227364 w 11227364"/>
                <a:gd name="connsiteY2" fmla="*/ 138370 h 138369"/>
                <a:gd name="connsiteX3" fmla="*/ 0 w 11227364"/>
                <a:gd name="connsiteY3" fmla="*/ 138370 h 13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27364" h="138369">
                  <a:moveTo>
                    <a:pt x="0" y="0"/>
                  </a:moveTo>
                  <a:lnTo>
                    <a:pt x="11227364" y="0"/>
                  </a:lnTo>
                  <a:lnTo>
                    <a:pt x="11227364" y="138370"/>
                  </a:lnTo>
                  <a:lnTo>
                    <a:pt x="0" y="138370"/>
                  </a:lnTo>
                  <a:close/>
                </a:path>
              </a:pathLst>
            </a:custGeom>
            <a:solidFill>
              <a:srgbClr val="FFFFFF"/>
            </a:solidFill>
            <a:ln w="4846" cap="flat">
              <a:noFill/>
              <a:prstDash val="solid"/>
              <a:miter/>
            </a:ln>
            <a:effectLst>
              <a:outerShdw blurRad="190500" dist="152400" dir="2700000" algn="tl" rotWithShape="0">
                <a:srgbClr val="FFFFFF">
                  <a:alpha val="39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6095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080064" y="2233888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埃德蒙顿市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24907" y="3276157"/>
            <a:ext cx="1340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Edmonton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xmlns="" id="{16F98D8E-B51D-42E2-AA42-78D01622B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95500" y="4033837"/>
            <a:ext cx="80010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15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849505" y="2233888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埃森市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94852" y="3276157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Essen</a:t>
            </a: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626804B4-899E-4D2F-8586-6E2DE8F65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95500" y="3946525"/>
            <a:ext cx="80010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89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4464784" y="223388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新加坡市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40808" y="3276157"/>
            <a:ext cx="1308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Singapore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xmlns="" id="{5A709EA6-F2CA-49A7-B0C4-BAAA2E13F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095500" y="3901518"/>
            <a:ext cx="80010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25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1277863-AE82-4939-8786-20C29932E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17559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78683" y="3244334"/>
            <a:ext cx="503535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大文懂个</a:t>
            </a:r>
            <a:r>
              <a:rPr lang="en-US" altLang="zh-CN" dirty="0" smtClean="0">
                <a:hlinkClick r:id="rId2"/>
              </a:rPr>
              <a:t>P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659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4" y="2233888"/>
            <a:ext cx="17235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深圳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475241" y="3276157"/>
            <a:ext cx="1239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shenzhen</a:t>
            </a:r>
            <a:endParaRPr lang="zh-CN" altLang="en-US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" name="图形 1">
            <a:extLst>
              <a:ext uri="{FF2B5EF4-FFF2-40B4-BE49-F238E27FC236}">
                <a16:creationId xmlns:a16="http://schemas.microsoft.com/office/drawing/2014/main" xmlns="" id="{E3938D4D-FFD4-48A9-928C-D89C40DAF3A8}"/>
              </a:ext>
            </a:extLst>
          </p:cNvPr>
          <p:cNvSpPr/>
          <p:nvPr/>
        </p:nvSpPr>
        <p:spPr>
          <a:xfrm>
            <a:off x="994332" y="3276157"/>
            <a:ext cx="10201258" cy="2826590"/>
          </a:xfrm>
          <a:custGeom>
            <a:avLst/>
            <a:gdLst>
              <a:gd name="connsiteX0" fmla="*/ 12098952 w 12201545"/>
              <a:gd name="connsiteY0" fmla="*/ 2882179 h 3380834"/>
              <a:gd name="connsiteX1" fmla="*/ 12098952 w 12201545"/>
              <a:gd name="connsiteY1" fmla="*/ 2784357 h 3380834"/>
              <a:gd name="connsiteX2" fmla="*/ 11831729 w 12201545"/>
              <a:gd name="connsiteY2" fmla="*/ 2784357 h 3380834"/>
              <a:gd name="connsiteX3" fmla="*/ 11831729 w 12201545"/>
              <a:gd name="connsiteY3" fmla="*/ 2834461 h 3380834"/>
              <a:gd name="connsiteX4" fmla="*/ 11774468 w 12201545"/>
              <a:gd name="connsiteY4" fmla="*/ 2834461 h 3380834"/>
              <a:gd name="connsiteX5" fmla="*/ 11774468 w 12201545"/>
              <a:gd name="connsiteY5" fmla="*/ 2777199 h 3380834"/>
              <a:gd name="connsiteX6" fmla="*/ 11690961 w 12201545"/>
              <a:gd name="connsiteY6" fmla="*/ 2777199 h 3380834"/>
              <a:gd name="connsiteX7" fmla="*/ 11690961 w 12201545"/>
              <a:gd name="connsiteY7" fmla="*/ 2211738 h 3380834"/>
              <a:gd name="connsiteX8" fmla="*/ 11514404 w 12201545"/>
              <a:gd name="connsiteY8" fmla="*/ 2128232 h 3380834"/>
              <a:gd name="connsiteX9" fmla="*/ 11514404 w 12201545"/>
              <a:gd name="connsiteY9" fmla="*/ 2023252 h 3380834"/>
              <a:gd name="connsiteX10" fmla="*/ 11387950 w 12201545"/>
              <a:gd name="connsiteY10" fmla="*/ 2023252 h 3380834"/>
              <a:gd name="connsiteX11" fmla="*/ 11387950 w 12201545"/>
              <a:gd name="connsiteY11" fmla="*/ 1925429 h 3380834"/>
              <a:gd name="connsiteX12" fmla="*/ 11247181 w 12201545"/>
              <a:gd name="connsiteY12" fmla="*/ 1994621 h 3380834"/>
              <a:gd name="connsiteX13" fmla="*/ 11015748 w 12201545"/>
              <a:gd name="connsiteY13" fmla="*/ 1994621 h 3380834"/>
              <a:gd name="connsiteX14" fmla="*/ 11015748 w 12201545"/>
              <a:gd name="connsiteY14" fmla="*/ 1958832 h 3380834"/>
              <a:gd name="connsiteX15" fmla="*/ 10698422 w 12201545"/>
              <a:gd name="connsiteY15" fmla="*/ 1958832 h 3380834"/>
              <a:gd name="connsiteX16" fmla="*/ 10698422 w 12201545"/>
              <a:gd name="connsiteY16" fmla="*/ 2078128 h 3380834"/>
              <a:gd name="connsiteX17" fmla="*/ 10507549 w 12201545"/>
              <a:gd name="connsiteY17" fmla="*/ 2295245 h 3380834"/>
              <a:gd name="connsiteX18" fmla="*/ 10471760 w 12201545"/>
              <a:gd name="connsiteY18" fmla="*/ 2295245 h 3380834"/>
              <a:gd name="connsiteX19" fmla="*/ 10471760 w 12201545"/>
              <a:gd name="connsiteY19" fmla="*/ 2583941 h 3380834"/>
              <a:gd name="connsiteX20" fmla="*/ 10493234 w 12201545"/>
              <a:gd name="connsiteY20" fmla="*/ 2583941 h 3380834"/>
              <a:gd name="connsiteX21" fmla="*/ 10493234 w 12201545"/>
              <a:gd name="connsiteY21" fmla="*/ 3302099 h 3380834"/>
              <a:gd name="connsiteX22" fmla="*/ 10471760 w 12201545"/>
              <a:gd name="connsiteY22" fmla="*/ 3302099 h 3380834"/>
              <a:gd name="connsiteX23" fmla="*/ 10450287 w 12201545"/>
              <a:gd name="connsiteY23" fmla="*/ 3302099 h 3380834"/>
              <a:gd name="connsiteX24" fmla="*/ 10450287 w 12201545"/>
              <a:gd name="connsiteY24" fmla="*/ 2583941 h 3380834"/>
              <a:gd name="connsiteX25" fmla="*/ 10364395 w 12201545"/>
              <a:gd name="connsiteY25" fmla="*/ 2583941 h 3380834"/>
              <a:gd name="connsiteX26" fmla="*/ 10364395 w 12201545"/>
              <a:gd name="connsiteY26" fmla="*/ 3302099 h 3380834"/>
              <a:gd name="connsiteX27" fmla="*/ 10342921 w 12201545"/>
              <a:gd name="connsiteY27" fmla="*/ 3302099 h 3380834"/>
              <a:gd name="connsiteX28" fmla="*/ 10321448 w 12201545"/>
              <a:gd name="connsiteY28" fmla="*/ 3302099 h 3380834"/>
              <a:gd name="connsiteX29" fmla="*/ 10321448 w 12201545"/>
              <a:gd name="connsiteY29" fmla="*/ 2583941 h 3380834"/>
              <a:gd name="connsiteX30" fmla="*/ 10342921 w 12201545"/>
              <a:gd name="connsiteY30" fmla="*/ 2583941 h 3380834"/>
              <a:gd name="connsiteX31" fmla="*/ 10342921 w 12201545"/>
              <a:gd name="connsiteY31" fmla="*/ 2421699 h 3380834"/>
              <a:gd name="connsiteX32" fmla="*/ 10307133 w 12201545"/>
              <a:gd name="connsiteY32" fmla="*/ 2421699 h 3380834"/>
              <a:gd name="connsiteX33" fmla="*/ 10307133 w 12201545"/>
              <a:gd name="connsiteY33" fmla="*/ 2280930 h 3380834"/>
              <a:gd name="connsiteX34" fmla="*/ 10194995 w 12201545"/>
              <a:gd name="connsiteY34" fmla="*/ 2280930 h 3380834"/>
              <a:gd name="connsiteX35" fmla="*/ 10194995 w 12201545"/>
              <a:gd name="connsiteY35" fmla="*/ 2154477 h 3380834"/>
              <a:gd name="connsiteX36" fmla="*/ 10090015 w 12201545"/>
              <a:gd name="connsiteY36" fmla="*/ 2097215 h 3380834"/>
              <a:gd name="connsiteX37" fmla="*/ 9985035 w 12201545"/>
              <a:gd name="connsiteY37" fmla="*/ 2161634 h 3380834"/>
              <a:gd name="connsiteX38" fmla="*/ 9794162 w 12201545"/>
              <a:gd name="connsiteY38" fmla="*/ 2161634 h 3380834"/>
              <a:gd name="connsiteX39" fmla="*/ 9794162 w 12201545"/>
              <a:gd name="connsiteY39" fmla="*/ 2078128 h 3380834"/>
              <a:gd name="connsiteX40" fmla="*/ 9674867 w 12201545"/>
              <a:gd name="connsiteY40" fmla="*/ 2078128 h 3380834"/>
              <a:gd name="connsiteX41" fmla="*/ 9674867 w 12201545"/>
              <a:gd name="connsiteY41" fmla="*/ 2171178 h 3380834"/>
              <a:gd name="connsiteX42" fmla="*/ 9639078 w 12201545"/>
              <a:gd name="connsiteY42" fmla="*/ 2171178 h 3380834"/>
              <a:gd name="connsiteX43" fmla="*/ 9639078 w 12201545"/>
              <a:gd name="connsiteY43" fmla="*/ 2261843 h 3380834"/>
              <a:gd name="connsiteX44" fmla="*/ 9548414 w 12201545"/>
              <a:gd name="connsiteY44" fmla="*/ 2261843 h 3380834"/>
              <a:gd name="connsiteX45" fmla="*/ 9548414 w 12201545"/>
              <a:gd name="connsiteY45" fmla="*/ 2409769 h 3380834"/>
              <a:gd name="connsiteX46" fmla="*/ 9491151 w 12201545"/>
              <a:gd name="connsiteY46" fmla="*/ 2409769 h 3380834"/>
              <a:gd name="connsiteX47" fmla="*/ 9491151 w 12201545"/>
              <a:gd name="connsiteY47" fmla="*/ 2712780 h 3380834"/>
              <a:gd name="connsiteX48" fmla="*/ 9512625 w 12201545"/>
              <a:gd name="connsiteY48" fmla="*/ 2712780 h 3380834"/>
              <a:gd name="connsiteX49" fmla="*/ 9512625 w 12201545"/>
              <a:gd name="connsiteY49" fmla="*/ 3306871 h 3380834"/>
              <a:gd name="connsiteX50" fmla="*/ 9491151 w 12201545"/>
              <a:gd name="connsiteY50" fmla="*/ 3306871 h 3380834"/>
              <a:gd name="connsiteX51" fmla="*/ 9472064 w 12201545"/>
              <a:gd name="connsiteY51" fmla="*/ 3306871 h 3380834"/>
              <a:gd name="connsiteX52" fmla="*/ 9472064 w 12201545"/>
              <a:gd name="connsiteY52" fmla="*/ 2712780 h 3380834"/>
              <a:gd name="connsiteX53" fmla="*/ 9379014 w 12201545"/>
              <a:gd name="connsiteY53" fmla="*/ 2712780 h 3380834"/>
              <a:gd name="connsiteX54" fmla="*/ 9379014 w 12201545"/>
              <a:gd name="connsiteY54" fmla="*/ 2777199 h 3380834"/>
              <a:gd name="connsiteX55" fmla="*/ 9321752 w 12201545"/>
              <a:gd name="connsiteY55" fmla="*/ 2777199 h 3380834"/>
              <a:gd name="connsiteX56" fmla="*/ 9321752 w 12201545"/>
              <a:gd name="connsiteY56" fmla="*/ 2917968 h 3380834"/>
              <a:gd name="connsiteX57" fmla="*/ 9252560 w 12201545"/>
              <a:gd name="connsiteY57" fmla="*/ 2917968 h 3380834"/>
              <a:gd name="connsiteX58" fmla="*/ 9252560 w 12201545"/>
              <a:gd name="connsiteY58" fmla="*/ 2381138 h 3380834"/>
              <a:gd name="connsiteX59" fmla="*/ 9147580 w 12201545"/>
              <a:gd name="connsiteY59" fmla="*/ 2381138 h 3380834"/>
              <a:gd name="connsiteX60" fmla="*/ 9111792 w 12201545"/>
              <a:gd name="connsiteY60" fmla="*/ 2311947 h 3380834"/>
              <a:gd name="connsiteX61" fmla="*/ 9021127 w 12201545"/>
              <a:gd name="connsiteY61" fmla="*/ 2311947 h 3380834"/>
              <a:gd name="connsiteX62" fmla="*/ 9021127 w 12201545"/>
              <a:gd name="connsiteY62" fmla="*/ 2254685 h 3380834"/>
              <a:gd name="connsiteX63" fmla="*/ 8959093 w 12201545"/>
              <a:gd name="connsiteY63" fmla="*/ 2254685 h 3380834"/>
              <a:gd name="connsiteX64" fmla="*/ 9219158 w 12201545"/>
              <a:gd name="connsiteY64" fmla="*/ 3001475 h 3380834"/>
              <a:gd name="connsiteX65" fmla="*/ 9271648 w 12201545"/>
              <a:gd name="connsiteY65" fmla="*/ 3001475 h 3380834"/>
              <a:gd name="connsiteX66" fmla="*/ 9271648 w 12201545"/>
              <a:gd name="connsiteY66" fmla="*/ 3011018 h 3380834"/>
              <a:gd name="connsiteX67" fmla="*/ 9293121 w 12201545"/>
              <a:gd name="connsiteY67" fmla="*/ 3011018 h 3380834"/>
              <a:gd name="connsiteX68" fmla="*/ 9293121 w 12201545"/>
              <a:gd name="connsiteY68" fmla="*/ 3306871 h 3380834"/>
              <a:gd name="connsiteX69" fmla="*/ 9271648 w 12201545"/>
              <a:gd name="connsiteY69" fmla="*/ 3306871 h 3380834"/>
              <a:gd name="connsiteX70" fmla="*/ 9250175 w 12201545"/>
              <a:gd name="connsiteY70" fmla="*/ 3306871 h 3380834"/>
              <a:gd name="connsiteX71" fmla="*/ 9250175 w 12201545"/>
              <a:gd name="connsiteY71" fmla="*/ 3044421 h 3380834"/>
              <a:gd name="connsiteX72" fmla="*/ 9204842 w 12201545"/>
              <a:gd name="connsiteY72" fmla="*/ 3044421 h 3380834"/>
              <a:gd name="connsiteX73" fmla="*/ 9204842 w 12201545"/>
              <a:gd name="connsiteY73" fmla="*/ 3022948 h 3380834"/>
              <a:gd name="connsiteX74" fmla="*/ 9185755 w 12201545"/>
              <a:gd name="connsiteY74" fmla="*/ 3030106 h 3380834"/>
              <a:gd name="connsiteX75" fmla="*/ 8918533 w 12201545"/>
              <a:gd name="connsiteY75" fmla="*/ 2264229 h 3380834"/>
              <a:gd name="connsiteX76" fmla="*/ 8937620 w 12201545"/>
              <a:gd name="connsiteY76" fmla="*/ 2257071 h 3380834"/>
              <a:gd name="connsiteX77" fmla="*/ 8937620 w 12201545"/>
              <a:gd name="connsiteY77" fmla="*/ 1987463 h 3380834"/>
              <a:gd name="connsiteX78" fmla="*/ 8880359 w 12201545"/>
              <a:gd name="connsiteY78" fmla="*/ 1810906 h 3380834"/>
              <a:gd name="connsiteX79" fmla="*/ 8837412 w 12201545"/>
              <a:gd name="connsiteY79" fmla="*/ 1810906 h 3380834"/>
              <a:gd name="connsiteX80" fmla="*/ 8837412 w 12201545"/>
              <a:gd name="connsiteY80" fmla="*/ 1732171 h 3380834"/>
              <a:gd name="connsiteX81" fmla="*/ 8768221 w 12201545"/>
              <a:gd name="connsiteY81" fmla="*/ 1732171 h 3380834"/>
              <a:gd name="connsiteX82" fmla="*/ 8710959 w 12201545"/>
              <a:gd name="connsiteY82" fmla="*/ 1584244 h 3380834"/>
              <a:gd name="connsiteX83" fmla="*/ 8710959 w 12201545"/>
              <a:gd name="connsiteY83" fmla="*/ 1479264 h 3380834"/>
              <a:gd name="connsiteX84" fmla="*/ 8668012 w 12201545"/>
              <a:gd name="connsiteY84" fmla="*/ 1479264 h 3380834"/>
              <a:gd name="connsiteX85" fmla="*/ 8668012 w 12201545"/>
              <a:gd name="connsiteY85" fmla="*/ 1725013 h 3380834"/>
              <a:gd name="connsiteX86" fmla="*/ 8512928 w 12201545"/>
              <a:gd name="connsiteY86" fmla="*/ 1725013 h 3380834"/>
              <a:gd name="connsiteX87" fmla="*/ 8455666 w 12201545"/>
              <a:gd name="connsiteY87" fmla="*/ 1577086 h 3380834"/>
              <a:gd name="connsiteX88" fmla="*/ 8455666 w 12201545"/>
              <a:gd name="connsiteY88" fmla="*/ 1464949 h 3380834"/>
              <a:gd name="connsiteX89" fmla="*/ 8427036 w 12201545"/>
              <a:gd name="connsiteY89" fmla="*/ 1464949 h 3380834"/>
              <a:gd name="connsiteX90" fmla="*/ 8427036 w 12201545"/>
              <a:gd name="connsiteY90" fmla="*/ 2218896 h 3380834"/>
              <a:gd name="connsiteX91" fmla="*/ 8448509 w 12201545"/>
              <a:gd name="connsiteY91" fmla="*/ 2218896 h 3380834"/>
              <a:gd name="connsiteX92" fmla="*/ 8448509 w 12201545"/>
              <a:gd name="connsiteY92" fmla="*/ 3304485 h 3380834"/>
              <a:gd name="connsiteX93" fmla="*/ 8427036 w 12201545"/>
              <a:gd name="connsiteY93" fmla="*/ 3304485 h 3380834"/>
              <a:gd name="connsiteX94" fmla="*/ 8405562 w 12201545"/>
              <a:gd name="connsiteY94" fmla="*/ 3304485 h 3380834"/>
              <a:gd name="connsiteX95" fmla="*/ 8405562 w 12201545"/>
              <a:gd name="connsiteY95" fmla="*/ 2218896 h 3380834"/>
              <a:gd name="connsiteX96" fmla="*/ 8355459 w 12201545"/>
              <a:gd name="connsiteY96" fmla="*/ 2218896 h 3380834"/>
              <a:gd name="connsiteX97" fmla="*/ 8355459 w 12201545"/>
              <a:gd name="connsiteY97" fmla="*/ 2175950 h 3380834"/>
              <a:gd name="connsiteX98" fmla="*/ 8312512 w 12201545"/>
              <a:gd name="connsiteY98" fmla="*/ 2175950 h 3380834"/>
              <a:gd name="connsiteX99" fmla="*/ 8312512 w 12201545"/>
              <a:gd name="connsiteY99" fmla="*/ 2125846 h 3380834"/>
              <a:gd name="connsiteX100" fmla="*/ 8262408 w 12201545"/>
              <a:gd name="connsiteY100" fmla="*/ 2125846 h 3380834"/>
              <a:gd name="connsiteX101" fmla="*/ 8262408 w 12201545"/>
              <a:gd name="connsiteY101" fmla="*/ 2075742 h 3380834"/>
              <a:gd name="connsiteX102" fmla="*/ 8100166 w 12201545"/>
              <a:gd name="connsiteY102" fmla="*/ 1934973 h 3380834"/>
              <a:gd name="connsiteX103" fmla="*/ 7921223 w 12201545"/>
              <a:gd name="connsiteY103" fmla="*/ 2082899 h 3380834"/>
              <a:gd name="connsiteX104" fmla="*/ 7921223 w 12201545"/>
              <a:gd name="connsiteY104" fmla="*/ 2123460 h 3380834"/>
              <a:gd name="connsiteX105" fmla="*/ 7890206 w 12201545"/>
              <a:gd name="connsiteY105" fmla="*/ 2154477 h 3380834"/>
              <a:gd name="connsiteX106" fmla="*/ 7825786 w 12201545"/>
              <a:gd name="connsiteY106" fmla="*/ 2028023 h 3380834"/>
              <a:gd name="connsiteX107" fmla="*/ 7789998 w 12201545"/>
              <a:gd name="connsiteY107" fmla="*/ 2028023 h 3380834"/>
              <a:gd name="connsiteX108" fmla="*/ 7789998 w 12201545"/>
              <a:gd name="connsiteY108" fmla="*/ 1856238 h 3380834"/>
              <a:gd name="connsiteX109" fmla="*/ 7508460 w 12201545"/>
              <a:gd name="connsiteY109" fmla="*/ 1856238 h 3380834"/>
              <a:gd name="connsiteX110" fmla="*/ 7508460 w 12201545"/>
              <a:gd name="connsiteY110" fmla="*/ 2042339 h 3380834"/>
              <a:gd name="connsiteX111" fmla="*/ 7465514 w 12201545"/>
              <a:gd name="connsiteY111" fmla="*/ 2042339 h 3380834"/>
              <a:gd name="connsiteX112" fmla="*/ 7408252 w 12201545"/>
              <a:gd name="connsiteY112" fmla="*/ 2247527 h 3380834"/>
              <a:gd name="connsiteX113" fmla="*/ 7408252 w 12201545"/>
              <a:gd name="connsiteY113" fmla="*/ 2424085 h 3380834"/>
              <a:gd name="connsiteX114" fmla="*/ 7224537 w 12201545"/>
              <a:gd name="connsiteY114" fmla="*/ 2424085 h 3380834"/>
              <a:gd name="connsiteX115" fmla="*/ 7224537 w 12201545"/>
              <a:gd name="connsiteY115" fmla="*/ 2586326 h 3380834"/>
              <a:gd name="connsiteX116" fmla="*/ 7141030 w 12201545"/>
              <a:gd name="connsiteY116" fmla="*/ 2586326 h 3380834"/>
              <a:gd name="connsiteX117" fmla="*/ 7141030 w 12201545"/>
              <a:gd name="connsiteY117" fmla="*/ 2438400 h 3380834"/>
              <a:gd name="connsiteX118" fmla="*/ 6928684 w 12201545"/>
              <a:gd name="connsiteY118" fmla="*/ 2438400 h 3380834"/>
              <a:gd name="connsiteX119" fmla="*/ 6928684 w 12201545"/>
              <a:gd name="connsiteY119" fmla="*/ 2586326 h 3380834"/>
              <a:gd name="connsiteX120" fmla="*/ 6871422 w 12201545"/>
              <a:gd name="connsiteY120" fmla="*/ 2586326 h 3380834"/>
              <a:gd name="connsiteX121" fmla="*/ 6787915 w 12201545"/>
              <a:gd name="connsiteY121" fmla="*/ 2536222 h 3380834"/>
              <a:gd name="connsiteX122" fmla="*/ 6730654 w 12201545"/>
              <a:gd name="connsiteY122" fmla="*/ 2586326 h 3380834"/>
              <a:gd name="connsiteX123" fmla="*/ 6525465 w 12201545"/>
              <a:gd name="connsiteY123" fmla="*/ 2586326 h 3380834"/>
              <a:gd name="connsiteX124" fmla="*/ 6525465 w 12201545"/>
              <a:gd name="connsiteY124" fmla="*/ 2156863 h 3380834"/>
              <a:gd name="connsiteX125" fmla="*/ 6391854 w 12201545"/>
              <a:gd name="connsiteY125" fmla="*/ 2156863 h 3380834"/>
              <a:gd name="connsiteX126" fmla="*/ 6391854 w 12201545"/>
              <a:gd name="connsiteY126" fmla="*/ 2094829 h 3380834"/>
              <a:gd name="connsiteX127" fmla="*/ 6315505 w 12201545"/>
              <a:gd name="connsiteY127" fmla="*/ 2094829 h 3380834"/>
              <a:gd name="connsiteX128" fmla="*/ 6203367 w 12201545"/>
              <a:gd name="connsiteY128" fmla="*/ 2156863 h 3380834"/>
              <a:gd name="connsiteX129" fmla="*/ 6055441 w 12201545"/>
              <a:gd name="connsiteY129" fmla="*/ 2156863 h 3380834"/>
              <a:gd name="connsiteX130" fmla="*/ 6055441 w 12201545"/>
              <a:gd name="connsiteY130" fmla="*/ 2066198 h 3380834"/>
              <a:gd name="connsiteX131" fmla="*/ 5907514 w 12201545"/>
              <a:gd name="connsiteY131" fmla="*/ 2066198 h 3380834"/>
              <a:gd name="connsiteX132" fmla="*/ 5907514 w 12201545"/>
              <a:gd name="connsiteY132" fmla="*/ 2178336 h 3380834"/>
              <a:gd name="connsiteX133" fmla="*/ 5759588 w 12201545"/>
              <a:gd name="connsiteY133" fmla="*/ 2178336 h 3380834"/>
              <a:gd name="connsiteX134" fmla="*/ 5759588 w 12201545"/>
              <a:gd name="connsiteY134" fmla="*/ 732474 h 3380834"/>
              <a:gd name="connsiteX135" fmla="*/ 5716642 w 12201545"/>
              <a:gd name="connsiteY135" fmla="*/ 732474 h 3380834"/>
              <a:gd name="connsiteX136" fmla="*/ 5716642 w 12201545"/>
              <a:gd name="connsiteY136" fmla="*/ 668055 h 3380834"/>
              <a:gd name="connsiteX137" fmla="*/ 5716642 w 12201545"/>
              <a:gd name="connsiteY137" fmla="*/ 625108 h 3380834"/>
              <a:gd name="connsiteX138" fmla="*/ 5716642 w 12201545"/>
              <a:gd name="connsiteY138" fmla="*/ 484340 h 3380834"/>
              <a:gd name="connsiteX139" fmla="*/ 5666537 w 12201545"/>
              <a:gd name="connsiteY139" fmla="*/ 484340 h 3380834"/>
              <a:gd name="connsiteX140" fmla="*/ 5666537 w 12201545"/>
              <a:gd name="connsiteY140" fmla="*/ 0 h 3380834"/>
              <a:gd name="connsiteX141" fmla="*/ 5630749 w 12201545"/>
              <a:gd name="connsiteY141" fmla="*/ 0 h 3380834"/>
              <a:gd name="connsiteX142" fmla="*/ 5630749 w 12201545"/>
              <a:gd name="connsiteY142" fmla="*/ 486726 h 3380834"/>
              <a:gd name="connsiteX143" fmla="*/ 5602118 w 12201545"/>
              <a:gd name="connsiteY143" fmla="*/ 486726 h 3380834"/>
              <a:gd name="connsiteX144" fmla="*/ 5602118 w 12201545"/>
              <a:gd name="connsiteY144" fmla="*/ 627494 h 3380834"/>
              <a:gd name="connsiteX145" fmla="*/ 5530541 w 12201545"/>
              <a:gd name="connsiteY145" fmla="*/ 627494 h 3380834"/>
              <a:gd name="connsiteX146" fmla="*/ 5530541 w 12201545"/>
              <a:gd name="connsiteY146" fmla="*/ 732474 h 3380834"/>
              <a:gd name="connsiteX147" fmla="*/ 5411245 w 12201545"/>
              <a:gd name="connsiteY147" fmla="*/ 732474 h 3380834"/>
              <a:gd name="connsiteX148" fmla="*/ 5411245 w 12201545"/>
              <a:gd name="connsiteY148" fmla="*/ 668055 h 3380834"/>
              <a:gd name="connsiteX149" fmla="*/ 5411245 w 12201545"/>
              <a:gd name="connsiteY149" fmla="*/ 625108 h 3380834"/>
              <a:gd name="connsiteX150" fmla="*/ 5411245 w 12201545"/>
              <a:gd name="connsiteY150" fmla="*/ 484340 h 3380834"/>
              <a:gd name="connsiteX151" fmla="*/ 5361141 w 12201545"/>
              <a:gd name="connsiteY151" fmla="*/ 484340 h 3380834"/>
              <a:gd name="connsiteX152" fmla="*/ 5361141 w 12201545"/>
              <a:gd name="connsiteY152" fmla="*/ 0 h 3380834"/>
              <a:gd name="connsiteX153" fmla="*/ 5325352 w 12201545"/>
              <a:gd name="connsiteY153" fmla="*/ 0 h 3380834"/>
              <a:gd name="connsiteX154" fmla="*/ 5325352 w 12201545"/>
              <a:gd name="connsiteY154" fmla="*/ 486726 h 3380834"/>
              <a:gd name="connsiteX155" fmla="*/ 5296721 w 12201545"/>
              <a:gd name="connsiteY155" fmla="*/ 486726 h 3380834"/>
              <a:gd name="connsiteX156" fmla="*/ 5296721 w 12201545"/>
              <a:gd name="connsiteY156" fmla="*/ 627494 h 3380834"/>
              <a:gd name="connsiteX157" fmla="*/ 5225144 w 12201545"/>
              <a:gd name="connsiteY157" fmla="*/ 627494 h 3380834"/>
              <a:gd name="connsiteX158" fmla="*/ 5225144 w 12201545"/>
              <a:gd name="connsiteY158" fmla="*/ 732474 h 3380834"/>
              <a:gd name="connsiteX159" fmla="*/ 5225144 w 12201545"/>
              <a:gd name="connsiteY159" fmla="*/ 844612 h 3380834"/>
              <a:gd name="connsiteX160" fmla="*/ 5225144 w 12201545"/>
              <a:gd name="connsiteY160" fmla="*/ 2319104 h 3380834"/>
              <a:gd name="connsiteX161" fmla="*/ 5172654 w 12201545"/>
              <a:gd name="connsiteY161" fmla="*/ 2319104 h 3380834"/>
              <a:gd name="connsiteX162" fmla="*/ 5117778 w 12201545"/>
              <a:gd name="connsiteY162" fmla="*/ 2319104 h 3380834"/>
              <a:gd name="connsiteX163" fmla="*/ 5117778 w 12201545"/>
              <a:gd name="connsiteY163" fmla="*/ 2428856 h 3380834"/>
              <a:gd name="connsiteX164" fmla="*/ 4919747 w 12201545"/>
              <a:gd name="connsiteY164" fmla="*/ 2428856 h 3380834"/>
              <a:gd name="connsiteX165" fmla="*/ 4919747 w 12201545"/>
              <a:gd name="connsiteY165" fmla="*/ 3056351 h 3380834"/>
              <a:gd name="connsiteX166" fmla="*/ 5203671 w 12201545"/>
              <a:gd name="connsiteY166" fmla="*/ 3056351 h 3380834"/>
              <a:gd name="connsiteX167" fmla="*/ 5203671 w 12201545"/>
              <a:gd name="connsiteY167" fmla="*/ 2421699 h 3380834"/>
              <a:gd name="connsiteX168" fmla="*/ 5225144 w 12201545"/>
              <a:gd name="connsiteY168" fmla="*/ 2421699 h 3380834"/>
              <a:gd name="connsiteX169" fmla="*/ 5246617 w 12201545"/>
              <a:gd name="connsiteY169" fmla="*/ 2421699 h 3380834"/>
              <a:gd name="connsiteX170" fmla="*/ 5246617 w 12201545"/>
              <a:gd name="connsiteY170" fmla="*/ 3056351 h 3380834"/>
              <a:gd name="connsiteX171" fmla="*/ 5614047 w 12201545"/>
              <a:gd name="connsiteY171" fmla="*/ 3056351 h 3380834"/>
              <a:gd name="connsiteX172" fmla="*/ 5614047 w 12201545"/>
              <a:gd name="connsiteY172" fmla="*/ 2175950 h 3380834"/>
              <a:gd name="connsiteX173" fmla="*/ 5635520 w 12201545"/>
              <a:gd name="connsiteY173" fmla="*/ 2175950 h 3380834"/>
              <a:gd name="connsiteX174" fmla="*/ 5656994 w 12201545"/>
              <a:gd name="connsiteY174" fmla="*/ 2175950 h 3380834"/>
              <a:gd name="connsiteX175" fmla="*/ 5656994 w 12201545"/>
              <a:gd name="connsiteY175" fmla="*/ 3056351 h 3380834"/>
              <a:gd name="connsiteX176" fmla="*/ 6100773 w 12201545"/>
              <a:gd name="connsiteY176" fmla="*/ 3056351 h 3380834"/>
              <a:gd name="connsiteX177" fmla="*/ 6100773 w 12201545"/>
              <a:gd name="connsiteY177" fmla="*/ 3053965 h 3380834"/>
              <a:gd name="connsiteX178" fmla="*/ 6506378 w 12201545"/>
              <a:gd name="connsiteY178" fmla="*/ 3053965 h 3380834"/>
              <a:gd name="connsiteX179" fmla="*/ 6506378 w 12201545"/>
              <a:gd name="connsiteY179" fmla="*/ 2660290 h 3380834"/>
              <a:gd name="connsiteX180" fmla="*/ 6527851 w 12201545"/>
              <a:gd name="connsiteY180" fmla="*/ 2660290 h 3380834"/>
              <a:gd name="connsiteX181" fmla="*/ 6549324 w 12201545"/>
              <a:gd name="connsiteY181" fmla="*/ 2660290 h 3380834"/>
              <a:gd name="connsiteX182" fmla="*/ 6549324 w 12201545"/>
              <a:gd name="connsiteY182" fmla="*/ 3053965 h 3380834"/>
              <a:gd name="connsiteX183" fmla="*/ 6678163 w 12201545"/>
              <a:gd name="connsiteY183" fmla="*/ 3053965 h 3380834"/>
              <a:gd name="connsiteX184" fmla="*/ 6678163 w 12201545"/>
              <a:gd name="connsiteY184" fmla="*/ 2839233 h 3380834"/>
              <a:gd name="connsiteX185" fmla="*/ 6699636 w 12201545"/>
              <a:gd name="connsiteY185" fmla="*/ 2839233 h 3380834"/>
              <a:gd name="connsiteX186" fmla="*/ 6699636 w 12201545"/>
              <a:gd name="connsiteY186" fmla="*/ 2817760 h 3380834"/>
              <a:gd name="connsiteX187" fmla="*/ 6869036 w 12201545"/>
              <a:gd name="connsiteY187" fmla="*/ 2817760 h 3380834"/>
              <a:gd name="connsiteX188" fmla="*/ 6919140 w 12201545"/>
              <a:gd name="connsiteY188" fmla="*/ 2817760 h 3380834"/>
              <a:gd name="connsiteX189" fmla="*/ 6919140 w 12201545"/>
              <a:gd name="connsiteY189" fmla="*/ 2688920 h 3380834"/>
              <a:gd name="connsiteX190" fmla="*/ 6940613 w 12201545"/>
              <a:gd name="connsiteY190" fmla="*/ 2688920 h 3380834"/>
              <a:gd name="connsiteX191" fmla="*/ 6962086 w 12201545"/>
              <a:gd name="connsiteY191" fmla="*/ 2688920 h 3380834"/>
              <a:gd name="connsiteX192" fmla="*/ 6962086 w 12201545"/>
              <a:gd name="connsiteY192" fmla="*/ 2817760 h 3380834"/>
              <a:gd name="connsiteX193" fmla="*/ 7322359 w 12201545"/>
              <a:gd name="connsiteY193" fmla="*/ 2817760 h 3380834"/>
              <a:gd name="connsiteX194" fmla="*/ 7322359 w 12201545"/>
              <a:gd name="connsiteY194" fmla="*/ 2839233 h 3380834"/>
              <a:gd name="connsiteX195" fmla="*/ 7343832 w 12201545"/>
              <a:gd name="connsiteY195" fmla="*/ 2839233 h 3380834"/>
              <a:gd name="connsiteX196" fmla="*/ 7343832 w 12201545"/>
              <a:gd name="connsiteY196" fmla="*/ 2937055 h 3380834"/>
              <a:gd name="connsiteX197" fmla="*/ 7401095 w 12201545"/>
              <a:gd name="connsiteY197" fmla="*/ 2937055 h 3380834"/>
              <a:gd name="connsiteX198" fmla="*/ 7401095 w 12201545"/>
              <a:gd name="connsiteY198" fmla="*/ 2490890 h 3380834"/>
              <a:gd name="connsiteX199" fmla="*/ 7422568 w 12201545"/>
              <a:gd name="connsiteY199" fmla="*/ 2490890 h 3380834"/>
              <a:gd name="connsiteX200" fmla="*/ 7444041 w 12201545"/>
              <a:gd name="connsiteY200" fmla="*/ 2490890 h 3380834"/>
              <a:gd name="connsiteX201" fmla="*/ 7444041 w 12201545"/>
              <a:gd name="connsiteY201" fmla="*/ 2937055 h 3380834"/>
              <a:gd name="connsiteX202" fmla="*/ 7618212 w 12201545"/>
              <a:gd name="connsiteY202" fmla="*/ 2937055 h 3380834"/>
              <a:gd name="connsiteX203" fmla="*/ 7618212 w 12201545"/>
              <a:gd name="connsiteY203" fmla="*/ 2958528 h 3380834"/>
              <a:gd name="connsiteX204" fmla="*/ 7639686 w 12201545"/>
              <a:gd name="connsiteY204" fmla="*/ 2958528 h 3380834"/>
              <a:gd name="connsiteX205" fmla="*/ 7639686 w 12201545"/>
              <a:gd name="connsiteY205" fmla="*/ 3149401 h 3380834"/>
              <a:gd name="connsiteX206" fmla="*/ 7873504 w 12201545"/>
              <a:gd name="connsiteY206" fmla="*/ 3149401 h 3380834"/>
              <a:gd name="connsiteX207" fmla="*/ 7873504 w 12201545"/>
              <a:gd name="connsiteY207" fmla="*/ 2254685 h 3380834"/>
              <a:gd name="connsiteX208" fmla="*/ 7894978 w 12201545"/>
              <a:gd name="connsiteY208" fmla="*/ 2254685 h 3380834"/>
              <a:gd name="connsiteX209" fmla="*/ 7916451 w 12201545"/>
              <a:gd name="connsiteY209" fmla="*/ 2254685 h 3380834"/>
              <a:gd name="connsiteX210" fmla="*/ 7916451 w 12201545"/>
              <a:gd name="connsiteY210" fmla="*/ 3149401 h 3380834"/>
              <a:gd name="connsiteX211" fmla="*/ 7988028 w 12201545"/>
              <a:gd name="connsiteY211" fmla="*/ 3149401 h 3380834"/>
              <a:gd name="connsiteX212" fmla="*/ 7988028 w 12201545"/>
              <a:gd name="connsiteY212" fmla="*/ 3168488 h 3380834"/>
              <a:gd name="connsiteX213" fmla="*/ 8009502 w 12201545"/>
              <a:gd name="connsiteY213" fmla="*/ 3168488 h 3380834"/>
              <a:gd name="connsiteX214" fmla="*/ 8009502 w 12201545"/>
              <a:gd name="connsiteY214" fmla="*/ 3304485 h 3380834"/>
              <a:gd name="connsiteX215" fmla="*/ 7988028 w 12201545"/>
              <a:gd name="connsiteY215" fmla="*/ 3304485 h 3380834"/>
              <a:gd name="connsiteX216" fmla="*/ 7966555 w 12201545"/>
              <a:gd name="connsiteY216" fmla="*/ 3304485 h 3380834"/>
              <a:gd name="connsiteX217" fmla="*/ 7966555 w 12201545"/>
              <a:gd name="connsiteY217" fmla="*/ 3189962 h 3380834"/>
              <a:gd name="connsiteX218" fmla="*/ 7608668 w 12201545"/>
              <a:gd name="connsiteY218" fmla="*/ 3189962 h 3380834"/>
              <a:gd name="connsiteX219" fmla="*/ 7608668 w 12201545"/>
              <a:gd name="connsiteY219" fmla="*/ 3168488 h 3380834"/>
              <a:gd name="connsiteX220" fmla="*/ 7587195 w 12201545"/>
              <a:gd name="connsiteY220" fmla="*/ 3168488 h 3380834"/>
              <a:gd name="connsiteX221" fmla="*/ 7587195 w 12201545"/>
              <a:gd name="connsiteY221" fmla="*/ 2977616 h 3380834"/>
              <a:gd name="connsiteX222" fmla="*/ 7315202 w 12201545"/>
              <a:gd name="connsiteY222" fmla="*/ 2977616 h 3380834"/>
              <a:gd name="connsiteX223" fmla="*/ 6995490 w 12201545"/>
              <a:gd name="connsiteY223" fmla="*/ 2977616 h 3380834"/>
              <a:gd name="connsiteX224" fmla="*/ 6995490 w 12201545"/>
              <a:gd name="connsiteY224" fmla="*/ 3304485 h 3380834"/>
              <a:gd name="connsiteX225" fmla="*/ 6974016 w 12201545"/>
              <a:gd name="connsiteY225" fmla="*/ 3304485 h 3380834"/>
              <a:gd name="connsiteX226" fmla="*/ 6952543 w 12201545"/>
              <a:gd name="connsiteY226" fmla="*/ 3304485 h 3380834"/>
              <a:gd name="connsiteX227" fmla="*/ 6952543 w 12201545"/>
              <a:gd name="connsiteY227" fmla="*/ 2958528 h 3380834"/>
              <a:gd name="connsiteX228" fmla="*/ 6974016 w 12201545"/>
              <a:gd name="connsiteY228" fmla="*/ 2958528 h 3380834"/>
              <a:gd name="connsiteX229" fmla="*/ 6974016 w 12201545"/>
              <a:gd name="connsiteY229" fmla="*/ 2937055 h 3380834"/>
              <a:gd name="connsiteX230" fmla="*/ 7293729 w 12201545"/>
              <a:gd name="connsiteY230" fmla="*/ 2937055 h 3380834"/>
              <a:gd name="connsiteX231" fmla="*/ 7293729 w 12201545"/>
              <a:gd name="connsiteY231" fmla="*/ 2860706 h 3380834"/>
              <a:gd name="connsiteX232" fmla="*/ 6861879 w 12201545"/>
              <a:gd name="connsiteY232" fmla="*/ 2860706 h 3380834"/>
              <a:gd name="connsiteX233" fmla="*/ 6713952 w 12201545"/>
              <a:gd name="connsiteY233" fmla="*/ 2860706 h 3380834"/>
              <a:gd name="connsiteX234" fmla="*/ 6713952 w 12201545"/>
              <a:gd name="connsiteY234" fmla="*/ 3056351 h 3380834"/>
              <a:gd name="connsiteX235" fmla="*/ 6861879 w 12201545"/>
              <a:gd name="connsiteY235" fmla="*/ 3056351 h 3380834"/>
              <a:gd name="connsiteX236" fmla="*/ 6861879 w 12201545"/>
              <a:gd name="connsiteY236" fmla="*/ 3075438 h 3380834"/>
              <a:gd name="connsiteX237" fmla="*/ 6861879 w 12201545"/>
              <a:gd name="connsiteY237" fmla="*/ 3077824 h 3380834"/>
              <a:gd name="connsiteX238" fmla="*/ 6883352 w 12201545"/>
              <a:gd name="connsiteY238" fmla="*/ 3077824 h 3380834"/>
              <a:gd name="connsiteX239" fmla="*/ 6883352 w 12201545"/>
              <a:gd name="connsiteY239" fmla="*/ 3275854 h 3380834"/>
              <a:gd name="connsiteX240" fmla="*/ 6861879 w 12201545"/>
              <a:gd name="connsiteY240" fmla="*/ 3275854 h 3380834"/>
              <a:gd name="connsiteX241" fmla="*/ 6840406 w 12201545"/>
              <a:gd name="connsiteY241" fmla="*/ 3275854 h 3380834"/>
              <a:gd name="connsiteX242" fmla="*/ 6840406 w 12201545"/>
              <a:gd name="connsiteY242" fmla="*/ 3096911 h 3380834"/>
              <a:gd name="connsiteX243" fmla="*/ 6644761 w 12201545"/>
              <a:gd name="connsiteY243" fmla="*/ 3096911 h 3380834"/>
              <a:gd name="connsiteX244" fmla="*/ 6644761 w 12201545"/>
              <a:gd name="connsiteY244" fmla="*/ 3306871 h 3380834"/>
              <a:gd name="connsiteX245" fmla="*/ 6623288 w 12201545"/>
              <a:gd name="connsiteY245" fmla="*/ 3306871 h 3380834"/>
              <a:gd name="connsiteX246" fmla="*/ 6601815 w 12201545"/>
              <a:gd name="connsiteY246" fmla="*/ 3306871 h 3380834"/>
              <a:gd name="connsiteX247" fmla="*/ 6601815 w 12201545"/>
              <a:gd name="connsiteY247" fmla="*/ 3096911 h 3380834"/>
              <a:gd name="connsiteX248" fmla="*/ 6520693 w 12201545"/>
              <a:gd name="connsiteY248" fmla="*/ 3096911 h 3380834"/>
              <a:gd name="connsiteX249" fmla="*/ 6327435 w 12201545"/>
              <a:gd name="connsiteY249" fmla="*/ 3096911 h 3380834"/>
              <a:gd name="connsiteX250" fmla="*/ 6327435 w 12201545"/>
              <a:gd name="connsiteY250" fmla="*/ 3306871 h 3380834"/>
              <a:gd name="connsiteX251" fmla="*/ 6305961 w 12201545"/>
              <a:gd name="connsiteY251" fmla="*/ 3306871 h 3380834"/>
              <a:gd name="connsiteX252" fmla="*/ 6284488 w 12201545"/>
              <a:gd name="connsiteY252" fmla="*/ 3306871 h 3380834"/>
              <a:gd name="connsiteX253" fmla="*/ 6284488 w 12201545"/>
              <a:gd name="connsiteY253" fmla="*/ 3096911 h 3380834"/>
              <a:gd name="connsiteX254" fmla="*/ 6112703 w 12201545"/>
              <a:gd name="connsiteY254" fmla="*/ 3096911 h 3380834"/>
              <a:gd name="connsiteX255" fmla="*/ 6112703 w 12201545"/>
              <a:gd name="connsiteY255" fmla="*/ 3306871 h 3380834"/>
              <a:gd name="connsiteX256" fmla="*/ 6091230 w 12201545"/>
              <a:gd name="connsiteY256" fmla="*/ 3306871 h 3380834"/>
              <a:gd name="connsiteX257" fmla="*/ 6069756 w 12201545"/>
              <a:gd name="connsiteY257" fmla="*/ 3306871 h 3380834"/>
              <a:gd name="connsiteX258" fmla="*/ 6069756 w 12201545"/>
              <a:gd name="connsiteY258" fmla="*/ 3099297 h 3380834"/>
              <a:gd name="connsiteX259" fmla="*/ 4895888 w 12201545"/>
              <a:gd name="connsiteY259" fmla="*/ 3099297 h 3380834"/>
              <a:gd name="connsiteX260" fmla="*/ 4318498 w 12201545"/>
              <a:gd name="connsiteY260" fmla="*/ 3099297 h 3380834"/>
              <a:gd name="connsiteX261" fmla="*/ 4318498 w 12201545"/>
              <a:gd name="connsiteY261" fmla="*/ 3330730 h 3380834"/>
              <a:gd name="connsiteX262" fmla="*/ 4297025 w 12201545"/>
              <a:gd name="connsiteY262" fmla="*/ 3330730 h 3380834"/>
              <a:gd name="connsiteX263" fmla="*/ 4275552 w 12201545"/>
              <a:gd name="connsiteY263" fmla="*/ 3330730 h 3380834"/>
              <a:gd name="connsiteX264" fmla="*/ 4275552 w 12201545"/>
              <a:gd name="connsiteY264" fmla="*/ 3077824 h 3380834"/>
              <a:gd name="connsiteX265" fmla="*/ 4297025 w 12201545"/>
              <a:gd name="connsiteY265" fmla="*/ 3077824 h 3380834"/>
              <a:gd name="connsiteX266" fmla="*/ 4297025 w 12201545"/>
              <a:gd name="connsiteY266" fmla="*/ 3056351 h 3380834"/>
              <a:gd name="connsiteX267" fmla="*/ 4874415 w 12201545"/>
              <a:gd name="connsiteY267" fmla="*/ 3056351 h 3380834"/>
              <a:gd name="connsiteX268" fmla="*/ 4874415 w 12201545"/>
              <a:gd name="connsiteY268" fmla="*/ 2428856 h 3380834"/>
              <a:gd name="connsiteX269" fmla="*/ 4895888 w 12201545"/>
              <a:gd name="connsiteY269" fmla="*/ 2428856 h 3380834"/>
              <a:gd name="connsiteX270" fmla="*/ 4895888 w 12201545"/>
              <a:gd name="connsiteY270" fmla="*/ 2252299 h 3380834"/>
              <a:gd name="connsiteX271" fmla="*/ 4227833 w 12201545"/>
              <a:gd name="connsiteY271" fmla="*/ 2252299 h 3380834"/>
              <a:gd name="connsiteX272" fmla="*/ 4227833 w 12201545"/>
              <a:gd name="connsiteY272" fmla="*/ 2347735 h 3380834"/>
              <a:gd name="connsiteX273" fmla="*/ 4165800 w 12201545"/>
              <a:gd name="connsiteY273" fmla="*/ 2347735 h 3380834"/>
              <a:gd name="connsiteX274" fmla="*/ 4165800 w 12201545"/>
              <a:gd name="connsiteY274" fmla="*/ 3330730 h 3380834"/>
              <a:gd name="connsiteX275" fmla="*/ 4144326 w 12201545"/>
              <a:gd name="connsiteY275" fmla="*/ 3330730 h 3380834"/>
              <a:gd name="connsiteX276" fmla="*/ 4122853 w 12201545"/>
              <a:gd name="connsiteY276" fmla="*/ 3330730 h 3380834"/>
              <a:gd name="connsiteX277" fmla="*/ 4122853 w 12201545"/>
              <a:gd name="connsiteY277" fmla="*/ 2352507 h 3380834"/>
              <a:gd name="connsiteX278" fmla="*/ 3929594 w 12201545"/>
              <a:gd name="connsiteY278" fmla="*/ 2402611 h 3380834"/>
              <a:gd name="connsiteX279" fmla="*/ 3929594 w 12201545"/>
              <a:gd name="connsiteY279" fmla="*/ 2624501 h 3380834"/>
              <a:gd name="connsiteX280" fmla="*/ 3788826 w 12201545"/>
              <a:gd name="connsiteY280" fmla="*/ 2483732 h 3380834"/>
              <a:gd name="connsiteX281" fmla="*/ 3788826 w 12201545"/>
              <a:gd name="connsiteY281" fmla="*/ 2428856 h 3380834"/>
              <a:gd name="connsiteX282" fmla="*/ 3714863 w 12201545"/>
              <a:gd name="connsiteY282" fmla="*/ 2428856 h 3380834"/>
              <a:gd name="connsiteX283" fmla="*/ 3714863 w 12201545"/>
              <a:gd name="connsiteY283" fmla="*/ 2863092 h 3380834"/>
              <a:gd name="connsiteX284" fmla="*/ 3736336 w 12201545"/>
              <a:gd name="connsiteY284" fmla="*/ 2863092 h 3380834"/>
              <a:gd name="connsiteX285" fmla="*/ 3736336 w 12201545"/>
              <a:gd name="connsiteY285" fmla="*/ 2863092 h 3380834"/>
              <a:gd name="connsiteX286" fmla="*/ 3896192 w 12201545"/>
              <a:gd name="connsiteY286" fmla="*/ 2863092 h 3380834"/>
              <a:gd name="connsiteX287" fmla="*/ 3896192 w 12201545"/>
              <a:gd name="connsiteY287" fmla="*/ 2796286 h 3380834"/>
              <a:gd name="connsiteX288" fmla="*/ 3917665 w 12201545"/>
              <a:gd name="connsiteY288" fmla="*/ 2796286 h 3380834"/>
              <a:gd name="connsiteX289" fmla="*/ 3917665 w 12201545"/>
              <a:gd name="connsiteY289" fmla="*/ 2774813 h 3380834"/>
              <a:gd name="connsiteX290" fmla="*/ 4094222 w 12201545"/>
              <a:gd name="connsiteY290" fmla="*/ 2774813 h 3380834"/>
              <a:gd name="connsiteX291" fmla="*/ 4094222 w 12201545"/>
              <a:gd name="connsiteY291" fmla="*/ 2796286 h 3380834"/>
              <a:gd name="connsiteX292" fmla="*/ 4094222 w 12201545"/>
              <a:gd name="connsiteY292" fmla="*/ 2815374 h 3380834"/>
              <a:gd name="connsiteX293" fmla="*/ 3936752 w 12201545"/>
              <a:gd name="connsiteY293" fmla="*/ 2815374 h 3380834"/>
              <a:gd name="connsiteX294" fmla="*/ 3936752 w 12201545"/>
              <a:gd name="connsiteY294" fmla="*/ 2882179 h 3380834"/>
              <a:gd name="connsiteX295" fmla="*/ 3915279 w 12201545"/>
              <a:gd name="connsiteY295" fmla="*/ 2882179 h 3380834"/>
              <a:gd name="connsiteX296" fmla="*/ 3915279 w 12201545"/>
              <a:gd name="connsiteY296" fmla="*/ 2903652 h 3380834"/>
              <a:gd name="connsiteX297" fmla="*/ 3755423 w 12201545"/>
              <a:gd name="connsiteY297" fmla="*/ 2903652 h 3380834"/>
              <a:gd name="connsiteX298" fmla="*/ 3755423 w 12201545"/>
              <a:gd name="connsiteY298" fmla="*/ 2953757 h 3380834"/>
              <a:gd name="connsiteX299" fmla="*/ 3829386 w 12201545"/>
              <a:gd name="connsiteY299" fmla="*/ 2953757 h 3380834"/>
              <a:gd name="connsiteX300" fmla="*/ 3829386 w 12201545"/>
              <a:gd name="connsiteY300" fmla="*/ 2972844 h 3380834"/>
              <a:gd name="connsiteX301" fmla="*/ 3850859 w 12201545"/>
              <a:gd name="connsiteY301" fmla="*/ 2972844 h 3380834"/>
              <a:gd name="connsiteX302" fmla="*/ 3850859 w 12201545"/>
              <a:gd name="connsiteY302" fmla="*/ 3156559 h 3380834"/>
              <a:gd name="connsiteX303" fmla="*/ 4001172 w 12201545"/>
              <a:gd name="connsiteY303" fmla="*/ 3156559 h 3380834"/>
              <a:gd name="connsiteX304" fmla="*/ 4001172 w 12201545"/>
              <a:gd name="connsiteY304" fmla="*/ 3166102 h 3380834"/>
              <a:gd name="connsiteX305" fmla="*/ 4022645 w 12201545"/>
              <a:gd name="connsiteY305" fmla="*/ 3166102 h 3380834"/>
              <a:gd name="connsiteX306" fmla="*/ 4022645 w 12201545"/>
              <a:gd name="connsiteY306" fmla="*/ 3304485 h 3380834"/>
              <a:gd name="connsiteX307" fmla="*/ 4001172 w 12201545"/>
              <a:gd name="connsiteY307" fmla="*/ 3304485 h 3380834"/>
              <a:gd name="connsiteX308" fmla="*/ 3979699 w 12201545"/>
              <a:gd name="connsiteY308" fmla="*/ 3304485 h 3380834"/>
              <a:gd name="connsiteX309" fmla="*/ 3979699 w 12201545"/>
              <a:gd name="connsiteY309" fmla="*/ 3197119 h 3380834"/>
              <a:gd name="connsiteX310" fmla="*/ 3829386 w 12201545"/>
              <a:gd name="connsiteY310" fmla="*/ 3197119 h 3380834"/>
              <a:gd name="connsiteX311" fmla="*/ 3829386 w 12201545"/>
              <a:gd name="connsiteY311" fmla="*/ 3175646 h 3380834"/>
              <a:gd name="connsiteX312" fmla="*/ 3807913 w 12201545"/>
              <a:gd name="connsiteY312" fmla="*/ 3175646 h 3380834"/>
              <a:gd name="connsiteX313" fmla="*/ 3807913 w 12201545"/>
              <a:gd name="connsiteY313" fmla="*/ 2991931 h 3380834"/>
              <a:gd name="connsiteX314" fmla="*/ 3733950 w 12201545"/>
              <a:gd name="connsiteY314" fmla="*/ 2991931 h 3380834"/>
              <a:gd name="connsiteX315" fmla="*/ 3733950 w 12201545"/>
              <a:gd name="connsiteY315" fmla="*/ 2970458 h 3380834"/>
              <a:gd name="connsiteX316" fmla="*/ 3712477 w 12201545"/>
              <a:gd name="connsiteY316" fmla="*/ 2970458 h 3380834"/>
              <a:gd name="connsiteX317" fmla="*/ 3712477 w 12201545"/>
              <a:gd name="connsiteY317" fmla="*/ 2901266 h 3380834"/>
              <a:gd name="connsiteX318" fmla="*/ 3648057 w 12201545"/>
              <a:gd name="connsiteY318" fmla="*/ 2901266 h 3380834"/>
              <a:gd name="connsiteX319" fmla="*/ 3648057 w 12201545"/>
              <a:gd name="connsiteY319" fmla="*/ 2879793 h 3380834"/>
              <a:gd name="connsiteX320" fmla="*/ 3626584 w 12201545"/>
              <a:gd name="connsiteY320" fmla="*/ 2879793 h 3380834"/>
              <a:gd name="connsiteX321" fmla="*/ 3626584 w 12201545"/>
              <a:gd name="connsiteY321" fmla="*/ 2815374 h 3380834"/>
              <a:gd name="connsiteX322" fmla="*/ 3266311 w 12201545"/>
              <a:gd name="connsiteY322" fmla="*/ 2815374 h 3380834"/>
              <a:gd name="connsiteX323" fmla="*/ 3266311 w 12201545"/>
              <a:gd name="connsiteY323" fmla="*/ 2796286 h 3380834"/>
              <a:gd name="connsiteX324" fmla="*/ 3244838 w 12201545"/>
              <a:gd name="connsiteY324" fmla="*/ 2796286 h 3380834"/>
              <a:gd name="connsiteX325" fmla="*/ 3244838 w 12201545"/>
              <a:gd name="connsiteY325" fmla="*/ 2600642 h 3380834"/>
              <a:gd name="connsiteX326" fmla="*/ 3266311 w 12201545"/>
              <a:gd name="connsiteY326" fmla="*/ 2600642 h 3380834"/>
              <a:gd name="connsiteX327" fmla="*/ 3287785 w 12201545"/>
              <a:gd name="connsiteY327" fmla="*/ 2600642 h 3380834"/>
              <a:gd name="connsiteX328" fmla="*/ 3287785 w 12201545"/>
              <a:gd name="connsiteY328" fmla="*/ 2774813 h 3380834"/>
              <a:gd name="connsiteX329" fmla="*/ 3648057 w 12201545"/>
              <a:gd name="connsiteY329" fmla="*/ 2774813 h 3380834"/>
              <a:gd name="connsiteX330" fmla="*/ 3648057 w 12201545"/>
              <a:gd name="connsiteY330" fmla="*/ 2796286 h 3380834"/>
              <a:gd name="connsiteX331" fmla="*/ 3669530 w 12201545"/>
              <a:gd name="connsiteY331" fmla="*/ 2796286 h 3380834"/>
              <a:gd name="connsiteX332" fmla="*/ 3669530 w 12201545"/>
              <a:gd name="connsiteY332" fmla="*/ 2865478 h 3380834"/>
              <a:gd name="connsiteX333" fmla="*/ 3671916 w 12201545"/>
              <a:gd name="connsiteY333" fmla="*/ 2865478 h 3380834"/>
              <a:gd name="connsiteX334" fmla="*/ 3671916 w 12201545"/>
              <a:gd name="connsiteY334" fmla="*/ 2431242 h 3380834"/>
              <a:gd name="connsiteX335" fmla="*/ 3445255 w 12201545"/>
              <a:gd name="connsiteY335" fmla="*/ 2431242 h 3380834"/>
              <a:gd name="connsiteX336" fmla="*/ 3445255 w 12201545"/>
              <a:gd name="connsiteY336" fmla="*/ 2540994 h 3380834"/>
              <a:gd name="connsiteX337" fmla="*/ 3268697 w 12201545"/>
              <a:gd name="connsiteY337" fmla="*/ 2540994 h 3380834"/>
              <a:gd name="connsiteX338" fmla="*/ 3268697 w 12201545"/>
              <a:gd name="connsiteY338" fmla="*/ 1557999 h 3380834"/>
              <a:gd name="connsiteX339" fmla="*/ 3077825 w 12201545"/>
              <a:gd name="connsiteY339" fmla="*/ 1557999 h 3380834"/>
              <a:gd name="connsiteX340" fmla="*/ 3077825 w 12201545"/>
              <a:gd name="connsiteY340" fmla="*/ 1462563 h 3380834"/>
              <a:gd name="connsiteX341" fmla="*/ 2901267 w 12201545"/>
              <a:gd name="connsiteY341" fmla="*/ 1462563 h 3380834"/>
              <a:gd name="connsiteX342" fmla="*/ 2901267 w 12201545"/>
              <a:gd name="connsiteY342" fmla="*/ 1326566 h 3380834"/>
              <a:gd name="connsiteX343" fmla="*/ 2832076 w 12201545"/>
              <a:gd name="connsiteY343" fmla="*/ 1326566 h 3380834"/>
              <a:gd name="connsiteX344" fmla="*/ 2832076 w 12201545"/>
              <a:gd name="connsiteY344" fmla="*/ 1095133 h 3380834"/>
              <a:gd name="connsiteX345" fmla="*/ 2762884 w 12201545"/>
              <a:gd name="connsiteY345" fmla="*/ 1095133 h 3380834"/>
              <a:gd name="connsiteX346" fmla="*/ 2762884 w 12201545"/>
              <a:gd name="connsiteY346" fmla="*/ 1491194 h 3380834"/>
              <a:gd name="connsiteX347" fmla="*/ 2626887 w 12201545"/>
              <a:gd name="connsiteY347" fmla="*/ 1491194 h 3380834"/>
              <a:gd name="connsiteX348" fmla="*/ 2626887 w 12201545"/>
              <a:gd name="connsiteY348" fmla="*/ 2977616 h 3380834"/>
              <a:gd name="connsiteX349" fmla="*/ 2648361 w 12201545"/>
              <a:gd name="connsiteY349" fmla="*/ 2977616 h 3380834"/>
              <a:gd name="connsiteX350" fmla="*/ 2648361 w 12201545"/>
              <a:gd name="connsiteY350" fmla="*/ 3309257 h 3380834"/>
              <a:gd name="connsiteX351" fmla="*/ 2626887 w 12201545"/>
              <a:gd name="connsiteY351" fmla="*/ 3309257 h 3380834"/>
              <a:gd name="connsiteX352" fmla="*/ 2624502 w 12201545"/>
              <a:gd name="connsiteY352" fmla="*/ 3309257 h 3380834"/>
              <a:gd name="connsiteX353" fmla="*/ 2624502 w 12201545"/>
              <a:gd name="connsiteY353" fmla="*/ 2977616 h 3380834"/>
              <a:gd name="connsiteX354" fmla="*/ 2323877 w 12201545"/>
              <a:gd name="connsiteY354" fmla="*/ 2977616 h 3380834"/>
              <a:gd name="connsiteX355" fmla="*/ 2323877 w 12201545"/>
              <a:gd name="connsiteY355" fmla="*/ 3309257 h 3380834"/>
              <a:gd name="connsiteX356" fmla="*/ 2302404 w 12201545"/>
              <a:gd name="connsiteY356" fmla="*/ 3309257 h 3380834"/>
              <a:gd name="connsiteX357" fmla="*/ 2280930 w 12201545"/>
              <a:gd name="connsiteY357" fmla="*/ 3309257 h 3380834"/>
              <a:gd name="connsiteX358" fmla="*/ 2280930 w 12201545"/>
              <a:gd name="connsiteY358" fmla="*/ 2977616 h 3380834"/>
              <a:gd name="connsiteX359" fmla="*/ 2302404 w 12201545"/>
              <a:gd name="connsiteY359" fmla="*/ 2977616 h 3380834"/>
              <a:gd name="connsiteX360" fmla="*/ 2302404 w 12201545"/>
              <a:gd name="connsiteY360" fmla="*/ 2252299 h 3380834"/>
              <a:gd name="connsiteX361" fmla="*/ 2166407 w 12201545"/>
              <a:gd name="connsiteY361" fmla="*/ 2183108 h 3380834"/>
              <a:gd name="connsiteX362" fmla="*/ 2166407 w 12201545"/>
              <a:gd name="connsiteY362" fmla="*/ 1965990 h 3380834"/>
              <a:gd name="connsiteX363" fmla="*/ 2056655 w 12201545"/>
              <a:gd name="connsiteY363" fmla="*/ 1965990 h 3380834"/>
              <a:gd name="connsiteX364" fmla="*/ 2056655 w 12201545"/>
              <a:gd name="connsiteY364" fmla="*/ 1815677 h 3380834"/>
              <a:gd name="connsiteX365" fmla="*/ 1920658 w 12201545"/>
              <a:gd name="connsiteY365" fmla="*/ 1815677 h 3380834"/>
              <a:gd name="connsiteX366" fmla="*/ 1920658 w 12201545"/>
              <a:gd name="connsiteY366" fmla="*/ 1720241 h 3380834"/>
              <a:gd name="connsiteX367" fmla="*/ 1689225 w 12201545"/>
              <a:gd name="connsiteY367" fmla="*/ 1720241 h 3380834"/>
              <a:gd name="connsiteX368" fmla="*/ 1689225 w 12201545"/>
              <a:gd name="connsiteY368" fmla="*/ 1801362 h 3380834"/>
              <a:gd name="connsiteX369" fmla="*/ 1593788 w 12201545"/>
              <a:gd name="connsiteY369" fmla="*/ 1801362 h 3380834"/>
              <a:gd name="connsiteX370" fmla="*/ 1593788 w 12201545"/>
              <a:gd name="connsiteY370" fmla="*/ 1992235 h 3380834"/>
              <a:gd name="connsiteX371" fmla="*/ 1498352 w 12201545"/>
              <a:gd name="connsiteY371" fmla="*/ 1992235 h 3380834"/>
              <a:gd name="connsiteX372" fmla="*/ 1498352 w 12201545"/>
              <a:gd name="connsiteY372" fmla="*/ 2101987 h 3380834"/>
              <a:gd name="connsiteX373" fmla="*/ 1348039 w 12201545"/>
              <a:gd name="connsiteY373" fmla="*/ 2237984 h 3380834"/>
              <a:gd name="connsiteX374" fmla="*/ 1348039 w 12201545"/>
              <a:gd name="connsiteY374" fmla="*/ 2388296 h 3380834"/>
              <a:gd name="connsiteX375" fmla="*/ 1369513 w 12201545"/>
              <a:gd name="connsiteY375" fmla="*/ 2388296 h 3380834"/>
              <a:gd name="connsiteX376" fmla="*/ 1369513 w 12201545"/>
              <a:gd name="connsiteY376" fmla="*/ 3280626 h 3380834"/>
              <a:gd name="connsiteX377" fmla="*/ 1348039 w 12201545"/>
              <a:gd name="connsiteY377" fmla="*/ 3280626 h 3380834"/>
              <a:gd name="connsiteX378" fmla="*/ 1326566 w 12201545"/>
              <a:gd name="connsiteY378" fmla="*/ 3280626 h 3380834"/>
              <a:gd name="connsiteX379" fmla="*/ 1326566 w 12201545"/>
              <a:gd name="connsiteY379" fmla="*/ 2388296 h 3380834"/>
              <a:gd name="connsiteX380" fmla="*/ 1288392 w 12201545"/>
              <a:gd name="connsiteY380" fmla="*/ 2388296 h 3380834"/>
              <a:gd name="connsiteX381" fmla="*/ 1288392 w 12201545"/>
              <a:gd name="connsiteY381" fmla="*/ 3280626 h 3380834"/>
              <a:gd name="connsiteX382" fmla="*/ 1266918 w 12201545"/>
              <a:gd name="connsiteY382" fmla="*/ 3280626 h 3380834"/>
              <a:gd name="connsiteX383" fmla="*/ 1245445 w 12201545"/>
              <a:gd name="connsiteY383" fmla="*/ 3280626 h 3380834"/>
              <a:gd name="connsiteX384" fmla="*/ 1245445 w 12201545"/>
              <a:gd name="connsiteY384" fmla="*/ 2388296 h 3380834"/>
              <a:gd name="connsiteX385" fmla="*/ 1266918 w 12201545"/>
              <a:gd name="connsiteY385" fmla="*/ 2388296 h 3380834"/>
              <a:gd name="connsiteX386" fmla="*/ 1266918 w 12201545"/>
              <a:gd name="connsiteY386" fmla="*/ 1379056 h 3380834"/>
              <a:gd name="connsiteX387" fmla="*/ 1185798 w 12201545"/>
              <a:gd name="connsiteY387" fmla="*/ 1379056 h 3380834"/>
              <a:gd name="connsiteX388" fmla="*/ 1185798 w 12201545"/>
              <a:gd name="connsiteY388" fmla="*/ 1188183 h 3380834"/>
              <a:gd name="connsiteX389" fmla="*/ 1076046 w 12201545"/>
              <a:gd name="connsiteY389" fmla="*/ 1092747 h 3380834"/>
              <a:gd name="connsiteX390" fmla="*/ 722931 w 12201545"/>
              <a:gd name="connsiteY390" fmla="*/ 1092747 h 3380834"/>
              <a:gd name="connsiteX391" fmla="*/ 722931 w 12201545"/>
              <a:gd name="connsiteY391" fmla="*/ 1419616 h 3380834"/>
              <a:gd name="connsiteX392" fmla="*/ 641810 w 12201545"/>
              <a:gd name="connsiteY392" fmla="*/ 1419616 h 3380834"/>
              <a:gd name="connsiteX393" fmla="*/ 641810 w 12201545"/>
              <a:gd name="connsiteY393" fmla="*/ 1569929 h 3380834"/>
              <a:gd name="connsiteX394" fmla="*/ 572619 w 12201545"/>
              <a:gd name="connsiteY394" fmla="*/ 1569929 h 3380834"/>
              <a:gd name="connsiteX395" fmla="*/ 572619 w 12201545"/>
              <a:gd name="connsiteY395" fmla="*/ 2686535 h 3380834"/>
              <a:gd name="connsiteX396" fmla="*/ 594092 w 12201545"/>
              <a:gd name="connsiteY396" fmla="*/ 2686535 h 3380834"/>
              <a:gd name="connsiteX397" fmla="*/ 594092 w 12201545"/>
              <a:gd name="connsiteY397" fmla="*/ 3056351 h 3380834"/>
              <a:gd name="connsiteX398" fmla="*/ 668055 w 12201545"/>
              <a:gd name="connsiteY398" fmla="*/ 3056351 h 3380834"/>
              <a:gd name="connsiteX399" fmla="*/ 668055 w 12201545"/>
              <a:gd name="connsiteY399" fmla="*/ 3077824 h 3380834"/>
              <a:gd name="connsiteX400" fmla="*/ 689528 w 12201545"/>
              <a:gd name="connsiteY400" fmla="*/ 3077824 h 3380834"/>
              <a:gd name="connsiteX401" fmla="*/ 689528 w 12201545"/>
              <a:gd name="connsiteY401" fmla="*/ 3304485 h 3380834"/>
              <a:gd name="connsiteX402" fmla="*/ 668055 w 12201545"/>
              <a:gd name="connsiteY402" fmla="*/ 3304485 h 3380834"/>
              <a:gd name="connsiteX403" fmla="*/ 646582 w 12201545"/>
              <a:gd name="connsiteY403" fmla="*/ 3304485 h 3380834"/>
              <a:gd name="connsiteX404" fmla="*/ 646582 w 12201545"/>
              <a:gd name="connsiteY404" fmla="*/ 3096911 h 3380834"/>
              <a:gd name="connsiteX405" fmla="*/ 515357 w 12201545"/>
              <a:gd name="connsiteY405" fmla="*/ 3096911 h 3380834"/>
              <a:gd name="connsiteX406" fmla="*/ 54876 w 12201545"/>
              <a:gd name="connsiteY406" fmla="*/ 3096911 h 3380834"/>
              <a:gd name="connsiteX407" fmla="*/ 54876 w 12201545"/>
              <a:gd name="connsiteY407" fmla="*/ 3077824 h 3380834"/>
              <a:gd name="connsiteX408" fmla="*/ 54876 w 12201545"/>
              <a:gd name="connsiteY408" fmla="*/ 3056351 h 3380834"/>
              <a:gd name="connsiteX409" fmla="*/ 515357 w 12201545"/>
              <a:gd name="connsiteY409" fmla="*/ 3056351 h 3380834"/>
              <a:gd name="connsiteX410" fmla="*/ 551145 w 12201545"/>
              <a:gd name="connsiteY410" fmla="*/ 3056351 h 3380834"/>
              <a:gd name="connsiteX411" fmla="*/ 551145 w 12201545"/>
              <a:gd name="connsiteY411" fmla="*/ 2686535 h 3380834"/>
              <a:gd name="connsiteX412" fmla="*/ 0 w 12201545"/>
              <a:gd name="connsiteY412" fmla="*/ 2686535 h 3380834"/>
              <a:gd name="connsiteX413" fmla="*/ 0 w 12201545"/>
              <a:gd name="connsiteY413" fmla="*/ 3380834 h 3380834"/>
              <a:gd name="connsiteX414" fmla="*/ 12201545 w 12201545"/>
              <a:gd name="connsiteY414" fmla="*/ 3380834 h 3380834"/>
              <a:gd name="connsiteX415" fmla="*/ 12201545 w 12201545"/>
              <a:gd name="connsiteY415" fmla="*/ 3096911 h 3380834"/>
              <a:gd name="connsiteX416" fmla="*/ 11409424 w 12201545"/>
              <a:gd name="connsiteY416" fmla="*/ 3096911 h 3380834"/>
              <a:gd name="connsiteX417" fmla="*/ 11194692 w 12201545"/>
              <a:gd name="connsiteY417" fmla="*/ 3096911 h 3380834"/>
              <a:gd name="connsiteX418" fmla="*/ 11194692 w 12201545"/>
              <a:gd name="connsiteY418" fmla="*/ 3304485 h 3380834"/>
              <a:gd name="connsiteX419" fmla="*/ 11173218 w 12201545"/>
              <a:gd name="connsiteY419" fmla="*/ 3304485 h 3380834"/>
              <a:gd name="connsiteX420" fmla="*/ 11151745 w 12201545"/>
              <a:gd name="connsiteY420" fmla="*/ 3304485 h 3380834"/>
              <a:gd name="connsiteX421" fmla="*/ 11151745 w 12201545"/>
              <a:gd name="connsiteY421" fmla="*/ 3077824 h 3380834"/>
              <a:gd name="connsiteX422" fmla="*/ 11173218 w 12201545"/>
              <a:gd name="connsiteY422" fmla="*/ 3077824 h 3380834"/>
              <a:gd name="connsiteX423" fmla="*/ 11173218 w 12201545"/>
              <a:gd name="connsiteY423" fmla="*/ 3056351 h 3380834"/>
              <a:gd name="connsiteX424" fmla="*/ 11387950 w 12201545"/>
              <a:gd name="connsiteY424" fmla="*/ 3056351 h 3380834"/>
              <a:gd name="connsiteX425" fmla="*/ 11387950 w 12201545"/>
              <a:gd name="connsiteY425" fmla="*/ 2774813 h 3380834"/>
              <a:gd name="connsiteX426" fmla="*/ 11409424 w 12201545"/>
              <a:gd name="connsiteY426" fmla="*/ 2774813 h 3380834"/>
              <a:gd name="connsiteX427" fmla="*/ 11409424 w 12201545"/>
              <a:gd name="connsiteY427" fmla="*/ 2753340 h 3380834"/>
              <a:gd name="connsiteX428" fmla="*/ 11636085 w 12201545"/>
              <a:gd name="connsiteY428" fmla="*/ 2753340 h 3380834"/>
              <a:gd name="connsiteX429" fmla="*/ 11636085 w 12201545"/>
              <a:gd name="connsiteY429" fmla="*/ 2774813 h 3380834"/>
              <a:gd name="connsiteX430" fmla="*/ 11636085 w 12201545"/>
              <a:gd name="connsiteY430" fmla="*/ 2796286 h 3380834"/>
              <a:gd name="connsiteX431" fmla="*/ 11430897 w 12201545"/>
              <a:gd name="connsiteY431" fmla="*/ 2796286 h 3380834"/>
              <a:gd name="connsiteX432" fmla="*/ 11430897 w 12201545"/>
              <a:gd name="connsiteY432" fmla="*/ 3056351 h 3380834"/>
              <a:gd name="connsiteX433" fmla="*/ 12201545 w 12201545"/>
              <a:gd name="connsiteY433" fmla="*/ 3056351 h 3380834"/>
              <a:gd name="connsiteX434" fmla="*/ 12201545 w 12201545"/>
              <a:gd name="connsiteY434" fmla="*/ 2879793 h 3380834"/>
              <a:gd name="connsiteX435" fmla="*/ 12098952 w 12201545"/>
              <a:gd name="connsiteY435" fmla="*/ 2879793 h 3380834"/>
              <a:gd name="connsiteX436" fmla="*/ 3827000 w 12201545"/>
              <a:gd name="connsiteY436" fmla="*/ 3304485 h 3380834"/>
              <a:gd name="connsiteX437" fmla="*/ 3805527 w 12201545"/>
              <a:gd name="connsiteY437" fmla="*/ 3304485 h 3380834"/>
              <a:gd name="connsiteX438" fmla="*/ 3784054 w 12201545"/>
              <a:gd name="connsiteY438" fmla="*/ 3304485 h 3380834"/>
              <a:gd name="connsiteX439" fmla="*/ 3784054 w 12201545"/>
              <a:gd name="connsiteY439" fmla="*/ 3249609 h 3380834"/>
              <a:gd name="connsiteX440" fmla="*/ 2946599 w 12201545"/>
              <a:gd name="connsiteY440" fmla="*/ 3249609 h 3380834"/>
              <a:gd name="connsiteX441" fmla="*/ 2946599 w 12201545"/>
              <a:gd name="connsiteY441" fmla="*/ 3304485 h 3380834"/>
              <a:gd name="connsiteX442" fmla="*/ 2925126 w 12201545"/>
              <a:gd name="connsiteY442" fmla="*/ 3304485 h 3380834"/>
              <a:gd name="connsiteX443" fmla="*/ 2910811 w 12201545"/>
              <a:gd name="connsiteY443" fmla="*/ 3304485 h 3380834"/>
              <a:gd name="connsiteX444" fmla="*/ 2910811 w 12201545"/>
              <a:gd name="connsiteY444" fmla="*/ 3228136 h 3380834"/>
              <a:gd name="connsiteX445" fmla="*/ 2932284 w 12201545"/>
              <a:gd name="connsiteY445" fmla="*/ 3228136 h 3380834"/>
              <a:gd name="connsiteX446" fmla="*/ 2932284 w 12201545"/>
              <a:gd name="connsiteY446" fmla="*/ 3206663 h 3380834"/>
              <a:gd name="connsiteX447" fmla="*/ 3810299 w 12201545"/>
              <a:gd name="connsiteY447" fmla="*/ 3206663 h 3380834"/>
              <a:gd name="connsiteX448" fmla="*/ 3810299 w 12201545"/>
              <a:gd name="connsiteY448" fmla="*/ 3228136 h 3380834"/>
              <a:gd name="connsiteX449" fmla="*/ 3831772 w 12201545"/>
              <a:gd name="connsiteY449" fmla="*/ 3228136 h 3380834"/>
              <a:gd name="connsiteX450" fmla="*/ 3831772 w 12201545"/>
              <a:gd name="connsiteY450" fmla="*/ 3304485 h 338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201545" h="3380834">
                <a:moveTo>
                  <a:pt x="12098952" y="2882179"/>
                </a:moveTo>
                <a:lnTo>
                  <a:pt x="12098952" y="2784357"/>
                </a:lnTo>
                <a:lnTo>
                  <a:pt x="11831729" y="2784357"/>
                </a:lnTo>
                <a:lnTo>
                  <a:pt x="11831729" y="2834461"/>
                </a:lnTo>
                <a:lnTo>
                  <a:pt x="11774468" y="2834461"/>
                </a:lnTo>
                <a:lnTo>
                  <a:pt x="11774468" y="2777199"/>
                </a:lnTo>
                <a:lnTo>
                  <a:pt x="11690961" y="2777199"/>
                </a:lnTo>
                <a:lnTo>
                  <a:pt x="11690961" y="2211738"/>
                </a:lnTo>
                <a:lnTo>
                  <a:pt x="11514404" y="2128232"/>
                </a:lnTo>
                <a:lnTo>
                  <a:pt x="11514404" y="2023252"/>
                </a:lnTo>
                <a:lnTo>
                  <a:pt x="11387950" y="2023252"/>
                </a:lnTo>
                <a:lnTo>
                  <a:pt x="11387950" y="1925429"/>
                </a:lnTo>
                <a:lnTo>
                  <a:pt x="11247181" y="1994621"/>
                </a:lnTo>
                <a:lnTo>
                  <a:pt x="11015748" y="1994621"/>
                </a:lnTo>
                <a:lnTo>
                  <a:pt x="11015748" y="1958832"/>
                </a:lnTo>
                <a:lnTo>
                  <a:pt x="10698422" y="1958832"/>
                </a:lnTo>
                <a:lnTo>
                  <a:pt x="10698422" y="2078128"/>
                </a:lnTo>
                <a:lnTo>
                  <a:pt x="10507549" y="2295245"/>
                </a:lnTo>
                <a:lnTo>
                  <a:pt x="10471760" y="2295245"/>
                </a:lnTo>
                <a:lnTo>
                  <a:pt x="10471760" y="2583941"/>
                </a:lnTo>
                <a:lnTo>
                  <a:pt x="10493234" y="2583941"/>
                </a:lnTo>
                <a:lnTo>
                  <a:pt x="10493234" y="3302099"/>
                </a:lnTo>
                <a:lnTo>
                  <a:pt x="10471760" y="3302099"/>
                </a:lnTo>
                <a:lnTo>
                  <a:pt x="10450287" y="3302099"/>
                </a:lnTo>
                <a:lnTo>
                  <a:pt x="10450287" y="2583941"/>
                </a:lnTo>
                <a:lnTo>
                  <a:pt x="10364395" y="2583941"/>
                </a:lnTo>
                <a:lnTo>
                  <a:pt x="10364395" y="3302099"/>
                </a:lnTo>
                <a:lnTo>
                  <a:pt x="10342921" y="3302099"/>
                </a:lnTo>
                <a:lnTo>
                  <a:pt x="10321448" y="3302099"/>
                </a:lnTo>
                <a:lnTo>
                  <a:pt x="10321448" y="2583941"/>
                </a:lnTo>
                <a:lnTo>
                  <a:pt x="10342921" y="2583941"/>
                </a:lnTo>
                <a:lnTo>
                  <a:pt x="10342921" y="2421699"/>
                </a:lnTo>
                <a:lnTo>
                  <a:pt x="10307133" y="2421699"/>
                </a:lnTo>
                <a:lnTo>
                  <a:pt x="10307133" y="2280930"/>
                </a:lnTo>
                <a:lnTo>
                  <a:pt x="10194995" y="2280930"/>
                </a:lnTo>
                <a:lnTo>
                  <a:pt x="10194995" y="2154477"/>
                </a:lnTo>
                <a:lnTo>
                  <a:pt x="10090015" y="2097215"/>
                </a:lnTo>
                <a:lnTo>
                  <a:pt x="9985035" y="2161634"/>
                </a:lnTo>
                <a:lnTo>
                  <a:pt x="9794162" y="2161634"/>
                </a:lnTo>
                <a:lnTo>
                  <a:pt x="9794162" y="2078128"/>
                </a:lnTo>
                <a:lnTo>
                  <a:pt x="9674867" y="2078128"/>
                </a:lnTo>
                <a:lnTo>
                  <a:pt x="9674867" y="2171178"/>
                </a:lnTo>
                <a:lnTo>
                  <a:pt x="9639078" y="2171178"/>
                </a:lnTo>
                <a:lnTo>
                  <a:pt x="9639078" y="2261843"/>
                </a:lnTo>
                <a:lnTo>
                  <a:pt x="9548414" y="2261843"/>
                </a:lnTo>
                <a:lnTo>
                  <a:pt x="9548414" y="2409769"/>
                </a:lnTo>
                <a:lnTo>
                  <a:pt x="9491151" y="2409769"/>
                </a:lnTo>
                <a:lnTo>
                  <a:pt x="9491151" y="2712780"/>
                </a:lnTo>
                <a:lnTo>
                  <a:pt x="9512625" y="2712780"/>
                </a:lnTo>
                <a:lnTo>
                  <a:pt x="9512625" y="3306871"/>
                </a:lnTo>
                <a:lnTo>
                  <a:pt x="9491151" y="3306871"/>
                </a:lnTo>
                <a:lnTo>
                  <a:pt x="9472064" y="3306871"/>
                </a:lnTo>
                <a:lnTo>
                  <a:pt x="9472064" y="2712780"/>
                </a:lnTo>
                <a:lnTo>
                  <a:pt x="9379014" y="2712780"/>
                </a:lnTo>
                <a:lnTo>
                  <a:pt x="9379014" y="2777199"/>
                </a:lnTo>
                <a:lnTo>
                  <a:pt x="9321752" y="2777199"/>
                </a:lnTo>
                <a:lnTo>
                  <a:pt x="9321752" y="2917968"/>
                </a:lnTo>
                <a:lnTo>
                  <a:pt x="9252560" y="2917968"/>
                </a:lnTo>
                <a:lnTo>
                  <a:pt x="9252560" y="2381138"/>
                </a:lnTo>
                <a:lnTo>
                  <a:pt x="9147580" y="2381138"/>
                </a:lnTo>
                <a:lnTo>
                  <a:pt x="9111792" y="2311947"/>
                </a:lnTo>
                <a:lnTo>
                  <a:pt x="9021127" y="2311947"/>
                </a:lnTo>
                <a:lnTo>
                  <a:pt x="9021127" y="2254685"/>
                </a:lnTo>
                <a:lnTo>
                  <a:pt x="8959093" y="2254685"/>
                </a:lnTo>
                <a:lnTo>
                  <a:pt x="9219158" y="3001475"/>
                </a:lnTo>
                <a:lnTo>
                  <a:pt x="9271648" y="3001475"/>
                </a:lnTo>
                <a:lnTo>
                  <a:pt x="9271648" y="3011018"/>
                </a:lnTo>
                <a:lnTo>
                  <a:pt x="9293121" y="3011018"/>
                </a:lnTo>
                <a:lnTo>
                  <a:pt x="9293121" y="3306871"/>
                </a:lnTo>
                <a:lnTo>
                  <a:pt x="9271648" y="3306871"/>
                </a:lnTo>
                <a:lnTo>
                  <a:pt x="9250175" y="3306871"/>
                </a:lnTo>
                <a:lnTo>
                  <a:pt x="9250175" y="3044421"/>
                </a:lnTo>
                <a:lnTo>
                  <a:pt x="9204842" y="3044421"/>
                </a:lnTo>
                <a:lnTo>
                  <a:pt x="9204842" y="3022948"/>
                </a:lnTo>
                <a:lnTo>
                  <a:pt x="9185755" y="3030106"/>
                </a:lnTo>
                <a:lnTo>
                  <a:pt x="8918533" y="2264229"/>
                </a:lnTo>
                <a:lnTo>
                  <a:pt x="8937620" y="2257071"/>
                </a:lnTo>
                <a:lnTo>
                  <a:pt x="8937620" y="1987463"/>
                </a:lnTo>
                <a:lnTo>
                  <a:pt x="8880359" y="1810906"/>
                </a:lnTo>
                <a:lnTo>
                  <a:pt x="8837412" y="1810906"/>
                </a:lnTo>
                <a:lnTo>
                  <a:pt x="8837412" y="1732171"/>
                </a:lnTo>
                <a:lnTo>
                  <a:pt x="8768221" y="1732171"/>
                </a:lnTo>
                <a:lnTo>
                  <a:pt x="8710959" y="1584244"/>
                </a:lnTo>
                <a:lnTo>
                  <a:pt x="8710959" y="1479264"/>
                </a:lnTo>
                <a:lnTo>
                  <a:pt x="8668012" y="1479264"/>
                </a:lnTo>
                <a:lnTo>
                  <a:pt x="8668012" y="1725013"/>
                </a:lnTo>
                <a:lnTo>
                  <a:pt x="8512928" y="1725013"/>
                </a:lnTo>
                <a:lnTo>
                  <a:pt x="8455666" y="1577086"/>
                </a:lnTo>
                <a:lnTo>
                  <a:pt x="8455666" y="1464949"/>
                </a:lnTo>
                <a:lnTo>
                  <a:pt x="8427036" y="1464949"/>
                </a:lnTo>
                <a:lnTo>
                  <a:pt x="8427036" y="2218896"/>
                </a:lnTo>
                <a:lnTo>
                  <a:pt x="8448509" y="2218896"/>
                </a:lnTo>
                <a:lnTo>
                  <a:pt x="8448509" y="3304485"/>
                </a:lnTo>
                <a:lnTo>
                  <a:pt x="8427036" y="3304485"/>
                </a:lnTo>
                <a:lnTo>
                  <a:pt x="8405562" y="3304485"/>
                </a:lnTo>
                <a:lnTo>
                  <a:pt x="8405562" y="2218896"/>
                </a:lnTo>
                <a:lnTo>
                  <a:pt x="8355459" y="2218896"/>
                </a:lnTo>
                <a:lnTo>
                  <a:pt x="8355459" y="2175950"/>
                </a:lnTo>
                <a:lnTo>
                  <a:pt x="8312512" y="2175950"/>
                </a:lnTo>
                <a:lnTo>
                  <a:pt x="8312512" y="2125846"/>
                </a:lnTo>
                <a:lnTo>
                  <a:pt x="8262408" y="2125846"/>
                </a:lnTo>
                <a:lnTo>
                  <a:pt x="8262408" y="2075742"/>
                </a:lnTo>
                <a:lnTo>
                  <a:pt x="8100166" y="1934973"/>
                </a:lnTo>
                <a:lnTo>
                  <a:pt x="7921223" y="2082899"/>
                </a:lnTo>
                <a:lnTo>
                  <a:pt x="7921223" y="2123460"/>
                </a:lnTo>
                <a:lnTo>
                  <a:pt x="7890206" y="2154477"/>
                </a:lnTo>
                <a:lnTo>
                  <a:pt x="7825786" y="2028023"/>
                </a:lnTo>
                <a:lnTo>
                  <a:pt x="7789998" y="2028023"/>
                </a:lnTo>
                <a:lnTo>
                  <a:pt x="7789998" y="1856238"/>
                </a:lnTo>
                <a:lnTo>
                  <a:pt x="7508460" y="1856238"/>
                </a:lnTo>
                <a:lnTo>
                  <a:pt x="7508460" y="2042339"/>
                </a:lnTo>
                <a:lnTo>
                  <a:pt x="7465514" y="2042339"/>
                </a:lnTo>
                <a:lnTo>
                  <a:pt x="7408252" y="2247527"/>
                </a:lnTo>
                <a:lnTo>
                  <a:pt x="7408252" y="2424085"/>
                </a:lnTo>
                <a:lnTo>
                  <a:pt x="7224537" y="2424085"/>
                </a:lnTo>
                <a:lnTo>
                  <a:pt x="7224537" y="2586326"/>
                </a:lnTo>
                <a:lnTo>
                  <a:pt x="7141030" y="2586326"/>
                </a:lnTo>
                <a:lnTo>
                  <a:pt x="7141030" y="2438400"/>
                </a:lnTo>
                <a:lnTo>
                  <a:pt x="6928684" y="2438400"/>
                </a:lnTo>
                <a:lnTo>
                  <a:pt x="6928684" y="2586326"/>
                </a:lnTo>
                <a:lnTo>
                  <a:pt x="6871422" y="2586326"/>
                </a:lnTo>
                <a:lnTo>
                  <a:pt x="6787915" y="2536222"/>
                </a:lnTo>
                <a:lnTo>
                  <a:pt x="6730654" y="2586326"/>
                </a:lnTo>
                <a:lnTo>
                  <a:pt x="6525465" y="2586326"/>
                </a:lnTo>
                <a:lnTo>
                  <a:pt x="6525465" y="2156863"/>
                </a:lnTo>
                <a:lnTo>
                  <a:pt x="6391854" y="2156863"/>
                </a:lnTo>
                <a:lnTo>
                  <a:pt x="6391854" y="2094829"/>
                </a:lnTo>
                <a:lnTo>
                  <a:pt x="6315505" y="2094829"/>
                </a:lnTo>
                <a:lnTo>
                  <a:pt x="6203367" y="2156863"/>
                </a:lnTo>
                <a:lnTo>
                  <a:pt x="6055441" y="2156863"/>
                </a:lnTo>
                <a:lnTo>
                  <a:pt x="6055441" y="2066198"/>
                </a:lnTo>
                <a:cubicBezTo>
                  <a:pt x="5967162" y="1977919"/>
                  <a:pt x="5907514" y="2066198"/>
                  <a:pt x="5907514" y="2066198"/>
                </a:cubicBezTo>
                <a:lnTo>
                  <a:pt x="5907514" y="2178336"/>
                </a:lnTo>
                <a:lnTo>
                  <a:pt x="5759588" y="2178336"/>
                </a:lnTo>
                <a:lnTo>
                  <a:pt x="5759588" y="732474"/>
                </a:lnTo>
                <a:lnTo>
                  <a:pt x="5716642" y="732474"/>
                </a:lnTo>
                <a:lnTo>
                  <a:pt x="5716642" y="668055"/>
                </a:lnTo>
                <a:lnTo>
                  <a:pt x="5716642" y="625108"/>
                </a:lnTo>
                <a:lnTo>
                  <a:pt x="5716642" y="484340"/>
                </a:lnTo>
                <a:lnTo>
                  <a:pt x="5666537" y="484340"/>
                </a:lnTo>
                <a:lnTo>
                  <a:pt x="5666537" y="0"/>
                </a:lnTo>
                <a:lnTo>
                  <a:pt x="5630749" y="0"/>
                </a:lnTo>
                <a:lnTo>
                  <a:pt x="5630749" y="486726"/>
                </a:lnTo>
                <a:lnTo>
                  <a:pt x="5602118" y="486726"/>
                </a:lnTo>
                <a:lnTo>
                  <a:pt x="5602118" y="627494"/>
                </a:lnTo>
                <a:lnTo>
                  <a:pt x="5530541" y="627494"/>
                </a:lnTo>
                <a:lnTo>
                  <a:pt x="5530541" y="732474"/>
                </a:lnTo>
                <a:lnTo>
                  <a:pt x="5411245" y="732474"/>
                </a:lnTo>
                <a:lnTo>
                  <a:pt x="5411245" y="668055"/>
                </a:lnTo>
                <a:lnTo>
                  <a:pt x="5411245" y="625108"/>
                </a:lnTo>
                <a:lnTo>
                  <a:pt x="5411245" y="484340"/>
                </a:lnTo>
                <a:lnTo>
                  <a:pt x="5361141" y="484340"/>
                </a:lnTo>
                <a:lnTo>
                  <a:pt x="5361141" y="0"/>
                </a:lnTo>
                <a:lnTo>
                  <a:pt x="5325352" y="0"/>
                </a:lnTo>
                <a:lnTo>
                  <a:pt x="5325352" y="486726"/>
                </a:lnTo>
                <a:lnTo>
                  <a:pt x="5296721" y="486726"/>
                </a:lnTo>
                <a:lnTo>
                  <a:pt x="5296721" y="627494"/>
                </a:lnTo>
                <a:lnTo>
                  <a:pt x="5225144" y="627494"/>
                </a:lnTo>
                <a:lnTo>
                  <a:pt x="5225144" y="732474"/>
                </a:lnTo>
                <a:lnTo>
                  <a:pt x="5225144" y="844612"/>
                </a:lnTo>
                <a:lnTo>
                  <a:pt x="5225144" y="2319104"/>
                </a:lnTo>
                <a:lnTo>
                  <a:pt x="5172654" y="2319104"/>
                </a:lnTo>
                <a:lnTo>
                  <a:pt x="5117778" y="2319104"/>
                </a:lnTo>
                <a:lnTo>
                  <a:pt x="5117778" y="2428856"/>
                </a:lnTo>
                <a:lnTo>
                  <a:pt x="4919747" y="2428856"/>
                </a:lnTo>
                <a:lnTo>
                  <a:pt x="4919747" y="3056351"/>
                </a:lnTo>
                <a:lnTo>
                  <a:pt x="5203671" y="3056351"/>
                </a:lnTo>
                <a:lnTo>
                  <a:pt x="5203671" y="2421699"/>
                </a:lnTo>
                <a:lnTo>
                  <a:pt x="5225144" y="2421699"/>
                </a:lnTo>
                <a:lnTo>
                  <a:pt x="5246617" y="2421699"/>
                </a:lnTo>
                <a:lnTo>
                  <a:pt x="5246617" y="3056351"/>
                </a:lnTo>
                <a:lnTo>
                  <a:pt x="5614047" y="3056351"/>
                </a:lnTo>
                <a:lnTo>
                  <a:pt x="5614047" y="2175950"/>
                </a:lnTo>
                <a:lnTo>
                  <a:pt x="5635520" y="2175950"/>
                </a:lnTo>
                <a:lnTo>
                  <a:pt x="5656994" y="2175950"/>
                </a:lnTo>
                <a:lnTo>
                  <a:pt x="5656994" y="3056351"/>
                </a:lnTo>
                <a:lnTo>
                  <a:pt x="6100773" y="3056351"/>
                </a:lnTo>
                <a:lnTo>
                  <a:pt x="6100773" y="3053965"/>
                </a:lnTo>
                <a:lnTo>
                  <a:pt x="6506378" y="3053965"/>
                </a:lnTo>
                <a:lnTo>
                  <a:pt x="6506378" y="2660290"/>
                </a:lnTo>
                <a:lnTo>
                  <a:pt x="6527851" y="2660290"/>
                </a:lnTo>
                <a:lnTo>
                  <a:pt x="6549324" y="2660290"/>
                </a:lnTo>
                <a:lnTo>
                  <a:pt x="6549324" y="3053965"/>
                </a:lnTo>
                <a:lnTo>
                  <a:pt x="6678163" y="3053965"/>
                </a:lnTo>
                <a:lnTo>
                  <a:pt x="6678163" y="2839233"/>
                </a:lnTo>
                <a:lnTo>
                  <a:pt x="6699636" y="2839233"/>
                </a:lnTo>
                <a:lnTo>
                  <a:pt x="6699636" y="2817760"/>
                </a:lnTo>
                <a:lnTo>
                  <a:pt x="6869036" y="2817760"/>
                </a:lnTo>
                <a:lnTo>
                  <a:pt x="6919140" y="2817760"/>
                </a:lnTo>
                <a:lnTo>
                  <a:pt x="6919140" y="2688920"/>
                </a:lnTo>
                <a:lnTo>
                  <a:pt x="6940613" y="2688920"/>
                </a:lnTo>
                <a:lnTo>
                  <a:pt x="6962086" y="2688920"/>
                </a:lnTo>
                <a:lnTo>
                  <a:pt x="6962086" y="2817760"/>
                </a:lnTo>
                <a:lnTo>
                  <a:pt x="7322359" y="2817760"/>
                </a:lnTo>
                <a:lnTo>
                  <a:pt x="7322359" y="2839233"/>
                </a:lnTo>
                <a:lnTo>
                  <a:pt x="7343832" y="2839233"/>
                </a:lnTo>
                <a:lnTo>
                  <a:pt x="7343832" y="2937055"/>
                </a:lnTo>
                <a:lnTo>
                  <a:pt x="7401095" y="2937055"/>
                </a:lnTo>
                <a:lnTo>
                  <a:pt x="7401095" y="2490890"/>
                </a:lnTo>
                <a:lnTo>
                  <a:pt x="7422568" y="2490890"/>
                </a:lnTo>
                <a:lnTo>
                  <a:pt x="7444041" y="2490890"/>
                </a:lnTo>
                <a:lnTo>
                  <a:pt x="7444041" y="2937055"/>
                </a:lnTo>
                <a:lnTo>
                  <a:pt x="7618212" y="2937055"/>
                </a:lnTo>
                <a:lnTo>
                  <a:pt x="7618212" y="2958528"/>
                </a:lnTo>
                <a:lnTo>
                  <a:pt x="7639686" y="2958528"/>
                </a:lnTo>
                <a:lnTo>
                  <a:pt x="7639686" y="3149401"/>
                </a:lnTo>
                <a:lnTo>
                  <a:pt x="7873504" y="3149401"/>
                </a:lnTo>
                <a:lnTo>
                  <a:pt x="7873504" y="2254685"/>
                </a:lnTo>
                <a:lnTo>
                  <a:pt x="7894978" y="2254685"/>
                </a:lnTo>
                <a:lnTo>
                  <a:pt x="7916451" y="2254685"/>
                </a:lnTo>
                <a:lnTo>
                  <a:pt x="7916451" y="3149401"/>
                </a:lnTo>
                <a:lnTo>
                  <a:pt x="7988028" y="3149401"/>
                </a:lnTo>
                <a:lnTo>
                  <a:pt x="7988028" y="3168488"/>
                </a:lnTo>
                <a:lnTo>
                  <a:pt x="8009502" y="3168488"/>
                </a:lnTo>
                <a:lnTo>
                  <a:pt x="8009502" y="3304485"/>
                </a:lnTo>
                <a:lnTo>
                  <a:pt x="7988028" y="3304485"/>
                </a:lnTo>
                <a:lnTo>
                  <a:pt x="7966555" y="3304485"/>
                </a:lnTo>
                <a:lnTo>
                  <a:pt x="7966555" y="3189962"/>
                </a:lnTo>
                <a:lnTo>
                  <a:pt x="7608668" y="3189962"/>
                </a:lnTo>
                <a:lnTo>
                  <a:pt x="7608668" y="3168488"/>
                </a:lnTo>
                <a:lnTo>
                  <a:pt x="7587195" y="3168488"/>
                </a:lnTo>
                <a:lnTo>
                  <a:pt x="7587195" y="2977616"/>
                </a:lnTo>
                <a:lnTo>
                  <a:pt x="7315202" y="2977616"/>
                </a:lnTo>
                <a:lnTo>
                  <a:pt x="6995490" y="2977616"/>
                </a:lnTo>
                <a:lnTo>
                  <a:pt x="6995490" y="3304485"/>
                </a:lnTo>
                <a:lnTo>
                  <a:pt x="6974016" y="3304485"/>
                </a:lnTo>
                <a:lnTo>
                  <a:pt x="6952543" y="3304485"/>
                </a:lnTo>
                <a:lnTo>
                  <a:pt x="6952543" y="2958528"/>
                </a:lnTo>
                <a:lnTo>
                  <a:pt x="6974016" y="2958528"/>
                </a:lnTo>
                <a:lnTo>
                  <a:pt x="6974016" y="2937055"/>
                </a:lnTo>
                <a:lnTo>
                  <a:pt x="7293729" y="2937055"/>
                </a:lnTo>
                <a:lnTo>
                  <a:pt x="7293729" y="2860706"/>
                </a:lnTo>
                <a:lnTo>
                  <a:pt x="6861879" y="2860706"/>
                </a:lnTo>
                <a:lnTo>
                  <a:pt x="6713952" y="2860706"/>
                </a:lnTo>
                <a:lnTo>
                  <a:pt x="6713952" y="3056351"/>
                </a:lnTo>
                <a:lnTo>
                  <a:pt x="6861879" y="3056351"/>
                </a:lnTo>
                <a:lnTo>
                  <a:pt x="6861879" y="3075438"/>
                </a:lnTo>
                <a:lnTo>
                  <a:pt x="6861879" y="3077824"/>
                </a:lnTo>
                <a:lnTo>
                  <a:pt x="6883352" y="3077824"/>
                </a:lnTo>
                <a:lnTo>
                  <a:pt x="6883352" y="3275854"/>
                </a:lnTo>
                <a:lnTo>
                  <a:pt x="6861879" y="3275854"/>
                </a:lnTo>
                <a:lnTo>
                  <a:pt x="6840406" y="3275854"/>
                </a:lnTo>
                <a:lnTo>
                  <a:pt x="6840406" y="3096911"/>
                </a:lnTo>
                <a:lnTo>
                  <a:pt x="6644761" y="3096911"/>
                </a:lnTo>
                <a:lnTo>
                  <a:pt x="6644761" y="3306871"/>
                </a:lnTo>
                <a:lnTo>
                  <a:pt x="6623288" y="3306871"/>
                </a:lnTo>
                <a:lnTo>
                  <a:pt x="6601815" y="3306871"/>
                </a:lnTo>
                <a:lnTo>
                  <a:pt x="6601815" y="3096911"/>
                </a:lnTo>
                <a:lnTo>
                  <a:pt x="6520693" y="3096911"/>
                </a:lnTo>
                <a:lnTo>
                  <a:pt x="6327435" y="3096911"/>
                </a:lnTo>
                <a:lnTo>
                  <a:pt x="6327435" y="3306871"/>
                </a:lnTo>
                <a:lnTo>
                  <a:pt x="6305961" y="3306871"/>
                </a:lnTo>
                <a:lnTo>
                  <a:pt x="6284488" y="3306871"/>
                </a:lnTo>
                <a:lnTo>
                  <a:pt x="6284488" y="3096911"/>
                </a:lnTo>
                <a:lnTo>
                  <a:pt x="6112703" y="3096911"/>
                </a:lnTo>
                <a:lnTo>
                  <a:pt x="6112703" y="3306871"/>
                </a:lnTo>
                <a:lnTo>
                  <a:pt x="6091230" y="3306871"/>
                </a:lnTo>
                <a:lnTo>
                  <a:pt x="6069756" y="3306871"/>
                </a:lnTo>
                <a:lnTo>
                  <a:pt x="6069756" y="3099297"/>
                </a:lnTo>
                <a:lnTo>
                  <a:pt x="4895888" y="3099297"/>
                </a:lnTo>
                <a:lnTo>
                  <a:pt x="4318498" y="3099297"/>
                </a:lnTo>
                <a:lnTo>
                  <a:pt x="4318498" y="3330730"/>
                </a:lnTo>
                <a:lnTo>
                  <a:pt x="4297025" y="3330730"/>
                </a:lnTo>
                <a:lnTo>
                  <a:pt x="4275552" y="3330730"/>
                </a:lnTo>
                <a:lnTo>
                  <a:pt x="4275552" y="3077824"/>
                </a:lnTo>
                <a:lnTo>
                  <a:pt x="4297025" y="3077824"/>
                </a:lnTo>
                <a:lnTo>
                  <a:pt x="4297025" y="3056351"/>
                </a:lnTo>
                <a:lnTo>
                  <a:pt x="4874415" y="3056351"/>
                </a:lnTo>
                <a:lnTo>
                  <a:pt x="4874415" y="2428856"/>
                </a:lnTo>
                <a:lnTo>
                  <a:pt x="4895888" y="2428856"/>
                </a:lnTo>
                <a:lnTo>
                  <a:pt x="4895888" y="2252299"/>
                </a:lnTo>
                <a:lnTo>
                  <a:pt x="4227833" y="2252299"/>
                </a:lnTo>
                <a:lnTo>
                  <a:pt x="4227833" y="2347735"/>
                </a:lnTo>
                <a:lnTo>
                  <a:pt x="4165800" y="2347735"/>
                </a:lnTo>
                <a:lnTo>
                  <a:pt x="4165800" y="3330730"/>
                </a:lnTo>
                <a:lnTo>
                  <a:pt x="4144326" y="3330730"/>
                </a:lnTo>
                <a:lnTo>
                  <a:pt x="4122853" y="3330730"/>
                </a:lnTo>
                <a:lnTo>
                  <a:pt x="4122853" y="2352507"/>
                </a:lnTo>
                <a:lnTo>
                  <a:pt x="3929594" y="2402611"/>
                </a:lnTo>
                <a:lnTo>
                  <a:pt x="3929594" y="2624501"/>
                </a:lnTo>
                <a:lnTo>
                  <a:pt x="3788826" y="2483732"/>
                </a:lnTo>
                <a:lnTo>
                  <a:pt x="3788826" y="2428856"/>
                </a:lnTo>
                <a:lnTo>
                  <a:pt x="3714863" y="2428856"/>
                </a:lnTo>
                <a:lnTo>
                  <a:pt x="3714863" y="2863092"/>
                </a:lnTo>
                <a:lnTo>
                  <a:pt x="3736336" y="2863092"/>
                </a:lnTo>
                <a:lnTo>
                  <a:pt x="3736336" y="2863092"/>
                </a:lnTo>
                <a:lnTo>
                  <a:pt x="3896192" y="2863092"/>
                </a:lnTo>
                <a:lnTo>
                  <a:pt x="3896192" y="2796286"/>
                </a:lnTo>
                <a:lnTo>
                  <a:pt x="3917665" y="2796286"/>
                </a:lnTo>
                <a:lnTo>
                  <a:pt x="3917665" y="2774813"/>
                </a:lnTo>
                <a:lnTo>
                  <a:pt x="4094222" y="2774813"/>
                </a:lnTo>
                <a:lnTo>
                  <a:pt x="4094222" y="2796286"/>
                </a:lnTo>
                <a:lnTo>
                  <a:pt x="4094222" y="2815374"/>
                </a:lnTo>
                <a:lnTo>
                  <a:pt x="3936752" y="2815374"/>
                </a:lnTo>
                <a:lnTo>
                  <a:pt x="3936752" y="2882179"/>
                </a:lnTo>
                <a:lnTo>
                  <a:pt x="3915279" y="2882179"/>
                </a:lnTo>
                <a:lnTo>
                  <a:pt x="3915279" y="2903652"/>
                </a:lnTo>
                <a:lnTo>
                  <a:pt x="3755423" y="2903652"/>
                </a:lnTo>
                <a:lnTo>
                  <a:pt x="3755423" y="2953757"/>
                </a:lnTo>
                <a:lnTo>
                  <a:pt x="3829386" y="2953757"/>
                </a:lnTo>
                <a:lnTo>
                  <a:pt x="3829386" y="2972844"/>
                </a:lnTo>
                <a:lnTo>
                  <a:pt x="3850859" y="2972844"/>
                </a:lnTo>
                <a:lnTo>
                  <a:pt x="3850859" y="3156559"/>
                </a:lnTo>
                <a:lnTo>
                  <a:pt x="4001172" y="3156559"/>
                </a:lnTo>
                <a:lnTo>
                  <a:pt x="4001172" y="3166102"/>
                </a:lnTo>
                <a:lnTo>
                  <a:pt x="4022645" y="3166102"/>
                </a:lnTo>
                <a:lnTo>
                  <a:pt x="4022645" y="3304485"/>
                </a:lnTo>
                <a:lnTo>
                  <a:pt x="4001172" y="3304485"/>
                </a:lnTo>
                <a:lnTo>
                  <a:pt x="3979699" y="3304485"/>
                </a:lnTo>
                <a:lnTo>
                  <a:pt x="3979699" y="3197119"/>
                </a:lnTo>
                <a:lnTo>
                  <a:pt x="3829386" y="3197119"/>
                </a:lnTo>
                <a:lnTo>
                  <a:pt x="3829386" y="3175646"/>
                </a:lnTo>
                <a:lnTo>
                  <a:pt x="3807913" y="3175646"/>
                </a:lnTo>
                <a:lnTo>
                  <a:pt x="3807913" y="2991931"/>
                </a:lnTo>
                <a:lnTo>
                  <a:pt x="3733950" y="2991931"/>
                </a:lnTo>
                <a:lnTo>
                  <a:pt x="3733950" y="2970458"/>
                </a:lnTo>
                <a:lnTo>
                  <a:pt x="3712477" y="2970458"/>
                </a:lnTo>
                <a:lnTo>
                  <a:pt x="3712477" y="2901266"/>
                </a:lnTo>
                <a:lnTo>
                  <a:pt x="3648057" y="2901266"/>
                </a:lnTo>
                <a:lnTo>
                  <a:pt x="3648057" y="2879793"/>
                </a:lnTo>
                <a:lnTo>
                  <a:pt x="3626584" y="2879793"/>
                </a:lnTo>
                <a:lnTo>
                  <a:pt x="3626584" y="2815374"/>
                </a:lnTo>
                <a:lnTo>
                  <a:pt x="3266311" y="2815374"/>
                </a:lnTo>
                <a:lnTo>
                  <a:pt x="3266311" y="2796286"/>
                </a:lnTo>
                <a:lnTo>
                  <a:pt x="3244838" y="2796286"/>
                </a:lnTo>
                <a:lnTo>
                  <a:pt x="3244838" y="2600642"/>
                </a:lnTo>
                <a:lnTo>
                  <a:pt x="3266311" y="2600642"/>
                </a:lnTo>
                <a:lnTo>
                  <a:pt x="3287785" y="2600642"/>
                </a:lnTo>
                <a:lnTo>
                  <a:pt x="3287785" y="2774813"/>
                </a:lnTo>
                <a:lnTo>
                  <a:pt x="3648057" y="2774813"/>
                </a:lnTo>
                <a:lnTo>
                  <a:pt x="3648057" y="2796286"/>
                </a:lnTo>
                <a:lnTo>
                  <a:pt x="3669530" y="2796286"/>
                </a:lnTo>
                <a:lnTo>
                  <a:pt x="3669530" y="2865478"/>
                </a:lnTo>
                <a:lnTo>
                  <a:pt x="3671916" y="2865478"/>
                </a:lnTo>
                <a:lnTo>
                  <a:pt x="3671916" y="2431242"/>
                </a:lnTo>
                <a:lnTo>
                  <a:pt x="3445255" y="2431242"/>
                </a:lnTo>
                <a:lnTo>
                  <a:pt x="3445255" y="2540994"/>
                </a:lnTo>
                <a:lnTo>
                  <a:pt x="3268697" y="2540994"/>
                </a:lnTo>
                <a:lnTo>
                  <a:pt x="3268697" y="1557999"/>
                </a:lnTo>
                <a:lnTo>
                  <a:pt x="3077825" y="1557999"/>
                </a:lnTo>
                <a:lnTo>
                  <a:pt x="3077825" y="1462563"/>
                </a:lnTo>
                <a:lnTo>
                  <a:pt x="2901267" y="1462563"/>
                </a:lnTo>
                <a:lnTo>
                  <a:pt x="2901267" y="1326566"/>
                </a:lnTo>
                <a:lnTo>
                  <a:pt x="2832076" y="1326566"/>
                </a:lnTo>
                <a:lnTo>
                  <a:pt x="2832076" y="1095133"/>
                </a:lnTo>
                <a:lnTo>
                  <a:pt x="2762884" y="1095133"/>
                </a:lnTo>
                <a:lnTo>
                  <a:pt x="2762884" y="1491194"/>
                </a:lnTo>
                <a:lnTo>
                  <a:pt x="2626887" y="1491194"/>
                </a:lnTo>
                <a:lnTo>
                  <a:pt x="2626887" y="2977616"/>
                </a:lnTo>
                <a:lnTo>
                  <a:pt x="2648361" y="2977616"/>
                </a:lnTo>
                <a:lnTo>
                  <a:pt x="2648361" y="3309257"/>
                </a:lnTo>
                <a:lnTo>
                  <a:pt x="2626887" y="3309257"/>
                </a:lnTo>
                <a:lnTo>
                  <a:pt x="2624502" y="3309257"/>
                </a:lnTo>
                <a:lnTo>
                  <a:pt x="2624502" y="2977616"/>
                </a:lnTo>
                <a:lnTo>
                  <a:pt x="2323877" y="2977616"/>
                </a:lnTo>
                <a:lnTo>
                  <a:pt x="2323877" y="3309257"/>
                </a:lnTo>
                <a:lnTo>
                  <a:pt x="2302404" y="3309257"/>
                </a:lnTo>
                <a:lnTo>
                  <a:pt x="2280930" y="3309257"/>
                </a:lnTo>
                <a:lnTo>
                  <a:pt x="2280930" y="2977616"/>
                </a:lnTo>
                <a:lnTo>
                  <a:pt x="2302404" y="2977616"/>
                </a:lnTo>
                <a:lnTo>
                  <a:pt x="2302404" y="2252299"/>
                </a:lnTo>
                <a:lnTo>
                  <a:pt x="2166407" y="2183108"/>
                </a:lnTo>
                <a:lnTo>
                  <a:pt x="2166407" y="1965990"/>
                </a:lnTo>
                <a:lnTo>
                  <a:pt x="2056655" y="1965990"/>
                </a:lnTo>
                <a:lnTo>
                  <a:pt x="2056655" y="1815677"/>
                </a:lnTo>
                <a:lnTo>
                  <a:pt x="1920658" y="1815677"/>
                </a:lnTo>
                <a:lnTo>
                  <a:pt x="1920658" y="1720241"/>
                </a:lnTo>
                <a:lnTo>
                  <a:pt x="1689225" y="1720241"/>
                </a:lnTo>
                <a:lnTo>
                  <a:pt x="1689225" y="1801362"/>
                </a:lnTo>
                <a:lnTo>
                  <a:pt x="1593788" y="1801362"/>
                </a:lnTo>
                <a:lnTo>
                  <a:pt x="1593788" y="1992235"/>
                </a:lnTo>
                <a:lnTo>
                  <a:pt x="1498352" y="1992235"/>
                </a:lnTo>
                <a:lnTo>
                  <a:pt x="1498352" y="2101987"/>
                </a:lnTo>
                <a:lnTo>
                  <a:pt x="1348039" y="2237984"/>
                </a:lnTo>
                <a:lnTo>
                  <a:pt x="1348039" y="2388296"/>
                </a:lnTo>
                <a:lnTo>
                  <a:pt x="1369513" y="2388296"/>
                </a:lnTo>
                <a:lnTo>
                  <a:pt x="1369513" y="3280626"/>
                </a:lnTo>
                <a:lnTo>
                  <a:pt x="1348039" y="3280626"/>
                </a:lnTo>
                <a:lnTo>
                  <a:pt x="1326566" y="3280626"/>
                </a:lnTo>
                <a:lnTo>
                  <a:pt x="1326566" y="2388296"/>
                </a:lnTo>
                <a:lnTo>
                  <a:pt x="1288392" y="2388296"/>
                </a:lnTo>
                <a:lnTo>
                  <a:pt x="1288392" y="3280626"/>
                </a:lnTo>
                <a:lnTo>
                  <a:pt x="1266918" y="3280626"/>
                </a:lnTo>
                <a:lnTo>
                  <a:pt x="1245445" y="3280626"/>
                </a:lnTo>
                <a:lnTo>
                  <a:pt x="1245445" y="2388296"/>
                </a:lnTo>
                <a:lnTo>
                  <a:pt x="1266918" y="2388296"/>
                </a:lnTo>
                <a:lnTo>
                  <a:pt x="1266918" y="1379056"/>
                </a:lnTo>
                <a:lnTo>
                  <a:pt x="1185798" y="1379056"/>
                </a:lnTo>
                <a:lnTo>
                  <a:pt x="1185798" y="1188183"/>
                </a:lnTo>
                <a:lnTo>
                  <a:pt x="1076046" y="1092747"/>
                </a:lnTo>
                <a:lnTo>
                  <a:pt x="722931" y="1092747"/>
                </a:lnTo>
                <a:lnTo>
                  <a:pt x="722931" y="1419616"/>
                </a:lnTo>
                <a:lnTo>
                  <a:pt x="641810" y="1419616"/>
                </a:lnTo>
                <a:lnTo>
                  <a:pt x="641810" y="1569929"/>
                </a:lnTo>
                <a:lnTo>
                  <a:pt x="572619" y="1569929"/>
                </a:lnTo>
                <a:lnTo>
                  <a:pt x="572619" y="2686535"/>
                </a:lnTo>
                <a:lnTo>
                  <a:pt x="594092" y="2686535"/>
                </a:lnTo>
                <a:lnTo>
                  <a:pt x="594092" y="3056351"/>
                </a:lnTo>
                <a:lnTo>
                  <a:pt x="668055" y="3056351"/>
                </a:lnTo>
                <a:lnTo>
                  <a:pt x="668055" y="3077824"/>
                </a:lnTo>
                <a:lnTo>
                  <a:pt x="689528" y="3077824"/>
                </a:lnTo>
                <a:lnTo>
                  <a:pt x="689528" y="3304485"/>
                </a:lnTo>
                <a:lnTo>
                  <a:pt x="668055" y="3304485"/>
                </a:lnTo>
                <a:lnTo>
                  <a:pt x="646582" y="3304485"/>
                </a:lnTo>
                <a:lnTo>
                  <a:pt x="646582" y="3096911"/>
                </a:lnTo>
                <a:lnTo>
                  <a:pt x="515357" y="3096911"/>
                </a:lnTo>
                <a:lnTo>
                  <a:pt x="54876" y="3096911"/>
                </a:lnTo>
                <a:lnTo>
                  <a:pt x="54876" y="3077824"/>
                </a:lnTo>
                <a:lnTo>
                  <a:pt x="54876" y="3056351"/>
                </a:lnTo>
                <a:lnTo>
                  <a:pt x="515357" y="3056351"/>
                </a:lnTo>
                <a:lnTo>
                  <a:pt x="551145" y="3056351"/>
                </a:lnTo>
                <a:lnTo>
                  <a:pt x="551145" y="2686535"/>
                </a:lnTo>
                <a:lnTo>
                  <a:pt x="0" y="2686535"/>
                </a:lnTo>
                <a:lnTo>
                  <a:pt x="0" y="3380834"/>
                </a:lnTo>
                <a:lnTo>
                  <a:pt x="12201545" y="3380834"/>
                </a:lnTo>
                <a:lnTo>
                  <a:pt x="12201545" y="3096911"/>
                </a:lnTo>
                <a:lnTo>
                  <a:pt x="11409424" y="3096911"/>
                </a:lnTo>
                <a:lnTo>
                  <a:pt x="11194692" y="3096911"/>
                </a:lnTo>
                <a:lnTo>
                  <a:pt x="11194692" y="3304485"/>
                </a:lnTo>
                <a:lnTo>
                  <a:pt x="11173218" y="3304485"/>
                </a:lnTo>
                <a:lnTo>
                  <a:pt x="11151745" y="3304485"/>
                </a:lnTo>
                <a:lnTo>
                  <a:pt x="11151745" y="3077824"/>
                </a:lnTo>
                <a:lnTo>
                  <a:pt x="11173218" y="3077824"/>
                </a:lnTo>
                <a:lnTo>
                  <a:pt x="11173218" y="3056351"/>
                </a:lnTo>
                <a:lnTo>
                  <a:pt x="11387950" y="3056351"/>
                </a:lnTo>
                <a:lnTo>
                  <a:pt x="11387950" y="2774813"/>
                </a:lnTo>
                <a:lnTo>
                  <a:pt x="11409424" y="2774813"/>
                </a:lnTo>
                <a:lnTo>
                  <a:pt x="11409424" y="2753340"/>
                </a:lnTo>
                <a:lnTo>
                  <a:pt x="11636085" y="2753340"/>
                </a:lnTo>
                <a:lnTo>
                  <a:pt x="11636085" y="2774813"/>
                </a:lnTo>
                <a:lnTo>
                  <a:pt x="11636085" y="2796286"/>
                </a:lnTo>
                <a:lnTo>
                  <a:pt x="11430897" y="2796286"/>
                </a:lnTo>
                <a:lnTo>
                  <a:pt x="11430897" y="3056351"/>
                </a:lnTo>
                <a:lnTo>
                  <a:pt x="12201545" y="3056351"/>
                </a:lnTo>
                <a:lnTo>
                  <a:pt x="12201545" y="2879793"/>
                </a:lnTo>
                <a:lnTo>
                  <a:pt x="12098952" y="2879793"/>
                </a:lnTo>
                <a:close/>
                <a:moveTo>
                  <a:pt x="3827000" y="3304485"/>
                </a:moveTo>
                <a:lnTo>
                  <a:pt x="3805527" y="3304485"/>
                </a:lnTo>
                <a:lnTo>
                  <a:pt x="3784054" y="3304485"/>
                </a:lnTo>
                <a:lnTo>
                  <a:pt x="3784054" y="3249609"/>
                </a:lnTo>
                <a:lnTo>
                  <a:pt x="2946599" y="3249609"/>
                </a:lnTo>
                <a:lnTo>
                  <a:pt x="2946599" y="3304485"/>
                </a:lnTo>
                <a:lnTo>
                  <a:pt x="2925126" y="3304485"/>
                </a:lnTo>
                <a:lnTo>
                  <a:pt x="2910811" y="3304485"/>
                </a:lnTo>
                <a:lnTo>
                  <a:pt x="2910811" y="3228136"/>
                </a:lnTo>
                <a:lnTo>
                  <a:pt x="2932284" y="3228136"/>
                </a:lnTo>
                <a:lnTo>
                  <a:pt x="2932284" y="3206663"/>
                </a:lnTo>
                <a:lnTo>
                  <a:pt x="3810299" y="3206663"/>
                </a:lnTo>
                <a:lnTo>
                  <a:pt x="3810299" y="3228136"/>
                </a:lnTo>
                <a:lnTo>
                  <a:pt x="3831772" y="3228136"/>
                </a:lnTo>
                <a:lnTo>
                  <a:pt x="3831772" y="3304485"/>
                </a:lnTo>
                <a:close/>
              </a:path>
            </a:pathLst>
          </a:custGeom>
          <a:solidFill>
            <a:srgbClr val="FFFFFF"/>
          </a:solidFill>
          <a:ln w="4846" cap="flat">
            <a:noFill/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3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B8FE2F-4D0A-47D7-A5BF-FB954161F4CB}"/>
              </a:ext>
            </a:extLst>
          </p:cNvPr>
          <p:cNvGrpSpPr/>
          <p:nvPr/>
        </p:nvGrpSpPr>
        <p:grpSpPr>
          <a:xfrm>
            <a:off x="0" y="496606"/>
            <a:ext cx="12192000" cy="2280921"/>
            <a:chOff x="0" y="496606"/>
            <a:chExt cx="12192000" cy="2280921"/>
          </a:xfrm>
          <a:solidFill>
            <a:schemeClr val="bg1">
              <a:alpha val="26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8487CE5-FFF2-4F94-BD20-C31E1961720F}"/>
                </a:ext>
              </a:extLst>
            </p:cNvPr>
            <p:cNvSpPr/>
            <p:nvPr/>
          </p:nvSpPr>
          <p:spPr>
            <a:xfrm>
              <a:off x="2202211" y="1181885"/>
              <a:ext cx="2385830" cy="833603"/>
            </a:xfrm>
            <a:custGeom>
              <a:avLst/>
              <a:gdLst>
                <a:gd name="connsiteX0" fmla="*/ 1586103 w 1581150"/>
                <a:gd name="connsiteY0" fmla="*/ 310039 h 552450"/>
                <a:gd name="connsiteX1" fmla="*/ 1349597 w 1581150"/>
                <a:gd name="connsiteY1" fmla="*/ 73533 h 552450"/>
                <a:gd name="connsiteX2" fmla="*/ 1219486 w 1581150"/>
                <a:gd name="connsiteY2" fmla="*/ 112586 h 552450"/>
                <a:gd name="connsiteX3" fmla="*/ 1106995 w 1581150"/>
                <a:gd name="connsiteY3" fmla="*/ 12382 h 552450"/>
                <a:gd name="connsiteX4" fmla="*/ 1002125 w 1581150"/>
                <a:gd name="connsiteY4" fmla="*/ 82963 h 552450"/>
                <a:gd name="connsiteX5" fmla="*/ 819817 w 1581150"/>
                <a:gd name="connsiteY5" fmla="*/ 12382 h 552450"/>
                <a:gd name="connsiteX6" fmla="*/ 761047 w 1581150"/>
                <a:gd name="connsiteY6" fmla="*/ 18859 h 552450"/>
                <a:gd name="connsiteX7" fmla="*/ 678180 w 1581150"/>
                <a:gd name="connsiteY7" fmla="*/ 0 h 552450"/>
                <a:gd name="connsiteX8" fmla="*/ 528066 w 1581150"/>
                <a:gd name="connsiteY8" fmla="*/ 113252 h 552450"/>
                <a:gd name="connsiteX9" fmla="*/ 528161 w 1581150"/>
                <a:gd name="connsiteY9" fmla="*/ 115348 h 552450"/>
                <a:gd name="connsiteX10" fmla="*/ 436150 w 1581150"/>
                <a:gd name="connsiteY10" fmla="*/ 226504 h 552450"/>
                <a:gd name="connsiteX11" fmla="*/ 440150 w 1581150"/>
                <a:gd name="connsiteY11" fmla="*/ 255937 h 552450"/>
                <a:gd name="connsiteX12" fmla="*/ 305657 w 1581150"/>
                <a:gd name="connsiteY12" fmla="*/ 368617 h 552450"/>
                <a:gd name="connsiteX13" fmla="*/ 321183 w 1581150"/>
                <a:gd name="connsiteY13" fmla="*/ 418719 h 552450"/>
                <a:gd name="connsiteX14" fmla="*/ 300800 w 1581150"/>
                <a:gd name="connsiteY14" fmla="*/ 436340 h 552450"/>
                <a:gd name="connsiteX15" fmla="*/ 0 w 1581150"/>
                <a:gd name="connsiteY15" fmla="*/ 553784 h 552450"/>
                <a:gd name="connsiteX16" fmla="*/ 180213 w 1581150"/>
                <a:gd name="connsiteY16" fmla="*/ 553784 h 552450"/>
                <a:gd name="connsiteX17" fmla="*/ 1422749 w 1581150"/>
                <a:gd name="connsiteY17" fmla="*/ 553784 h 552450"/>
                <a:gd name="connsiteX18" fmla="*/ 1512189 w 1581150"/>
                <a:gd name="connsiteY18" fmla="*/ 481870 h 552450"/>
                <a:gd name="connsiteX19" fmla="*/ 1512189 w 1581150"/>
                <a:gd name="connsiteY19" fmla="*/ 481870 h 552450"/>
                <a:gd name="connsiteX20" fmla="*/ 1586103 w 1581150"/>
                <a:gd name="connsiteY20" fmla="*/ 310039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1150" h="552450">
                  <a:moveTo>
                    <a:pt x="1586103" y="310039"/>
                  </a:moveTo>
                  <a:cubicBezTo>
                    <a:pt x="1586103" y="179356"/>
                    <a:pt x="1480185" y="73533"/>
                    <a:pt x="1349597" y="73533"/>
                  </a:cubicBezTo>
                  <a:cubicBezTo>
                    <a:pt x="1301496" y="73533"/>
                    <a:pt x="1256824" y="87916"/>
                    <a:pt x="1219486" y="112586"/>
                  </a:cubicBezTo>
                  <a:cubicBezTo>
                    <a:pt x="1213009" y="56198"/>
                    <a:pt x="1165193" y="12382"/>
                    <a:pt x="1106995" y="12382"/>
                  </a:cubicBezTo>
                  <a:cubicBezTo>
                    <a:pt x="1059561" y="12382"/>
                    <a:pt x="1018984" y="41529"/>
                    <a:pt x="1002125" y="82963"/>
                  </a:cubicBezTo>
                  <a:cubicBezTo>
                    <a:pt x="954024" y="39148"/>
                    <a:pt x="890016" y="12382"/>
                    <a:pt x="819817" y="12382"/>
                  </a:cubicBezTo>
                  <a:cubicBezTo>
                    <a:pt x="799624" y="12382"/>
                    <a:pt x="780002" y="14669"/>
                    <a:pt x="761047" y="18859"/>
                  </a:cubicBezTo>
                  <a:cubicBezTo>
                    <a:pt x="737330" y="6953"/>
                    <a:pt x="708851" y="0"/>
                    <a:pt x="678180" y="0"/>
                  </a:cubicBezTo>
                  <a:cubicBezTo>
                    <a:pt x="595217" y="0"/>
                    <a:pt x="528066" y="50673"/>
                    <a:pt x="528066" y="113252"/>
                  </a:cubicBezTo>
                  <a:cubicBezTo>
                    <a:pt x="528066" y="113919"/>
                    <a:pt x="528161" y="114586"/>
                    <a:pt x="528161" y="115348"/>
                  </a:cubicBezTo>
                  <a:cubicBezTo>
                    <a:pt x="475774" y="125349"/>
                    <a:pt x="436150" y="171260"/>
                    <a:pt x="436150" y="226504"/>
                  </a:cubicBezTo>
                  <a:cubicBezTo>
                    <a:pt x="436150" y="236696"/>
                    <a:pt x="437578" y="246507"/>
                    <a:pt x="440150" y="255937"/>
                  </a:cubicBezTo>
                  <a:cubicBezTo>
                    <a:pt x="364617" y="261842"/>
                    <a:pt x="305657" y="310039"/>
                    <a:pt x="305657" y="368617"/>
                  </a:cubicBezTo>
                  <a:cubicBezTo>
                    <a:pt x="305657" y="386620"/>
                    <a:pt x="311277" y="403669"/>
                    <a:pt x="321183" y="418719"/>
                  </a:cubicBezTo>
                  <a:cubicBezTo>
                    <a:pt x="313277" y="423767"/>
                    <a:pt x="306324" y="429578"/>
                    <a:pt x="300800" y="436340"/>
                  </a:cubicBezTo>
                  <a:cubicBezTo>
                    <a:pt x="235172" y="516922"/>
                    <a:pt x="0" y="553784"/>
                    <a:pt x="0" y="553784"/>
                  </a:cubicBezTo>
                  <a:lnTo>
                    <a:pt x="180213" y="553784"/>
                  </a:lnTo>
                  <a:lnTo>
                    <a:pt x="1422749" y="553784"/>
                  </a:lnTo>
                  <a:cubicBezTo>
                    <a:pt x="1422749" y="553784"/>
                    <a:pt x="1501997" y="555879"/>
                    <a:pt x="1512189" y="481870"/>
                  </a:cubicBezTo>
                  <a:lnTo>
                    <a:pt x="1512189" y="481870"/>
                  </a:lnTo>
                  <a:cubicBezTo>
                    <a:pt x="1557623" y="438721"/>
                    <a:pt x="1586103" y="377762"/>
                    <a:pt x="1586103" y="310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8B90068A-477E-4371-BDC3-E26F9018B53E}"/>
                </a:ext>
              </a:extLst>
            </p:cNvPr>
            <p:cNvSpPr/>
            <p:nvPr/>
          </p:nvSpPr>
          <p:spPr>
            <a:xfrm>
              <a:off x="10621603" y="1860122"/>
              <a:ext cx="1570397" cy="917405"/>
            </a:xfrm>
            <a:custGeom>
              <a:avLst/>
              <a:gdLst>
                <a:gd name="connsiteX0" fmla="*/ 1503935 w 1570397"/>
                <a:gd name="connsiteY0" fmla="*/ 0 h 917405"/>
                <a:gd name="connsiteX1" fmla="*/ 1554068 w 1570397"/>
                <a:gd name="connsiteY1" fmla="*/ 3809 h 917405"/>
                <a:gd name="connsiteX2" fmla="*/ 1570397 w 1570397"/>
                <a:gd name="connsiteY2" fmla="*/ 7631 h 917405"/>
                <a:gd name="connsiteX3" fmla="*/ 1570397 w 1570397"/>
                <a:gd name="connsiteY3" fmla="*/ 917396 h 917405"/>
                <a:gd name="connsiteX4" fmla="*/ 270777 w 1570397"/>
                <a:gd name="connsiteY4" fmla="*/ 917396 h 917405"/>
                <a:gd name="connsiteX5" fmla="*/ 122597 w 1570397"/>
                <a:gd name="connsiteY5" fmla="*/ 798247 h 917405"/>
                <a:gd name="connsiteX6" fmla="*/ 0 w 1570397"/>
                <a:gd name="connsiteY6" fmla="*/ 513385 h 917405"/>
                <a:gd name="connsiteX7" fmla="*/ 391794 w 1570397"/>
                <a:gd name="connsiteY7" fmla="*/ 121591 h 917405"/>
                <a:gd name="connsiteX8" fmla="*/ 607236 w 1570397"/>
                <a:gd name="connsiteY8" fmla="*/ 186267 h 917405"/>
                <a:gd name="connsiteX9" fmla="*/ 793503 w 1570397"/>
                <a:gd name="connsiteY9" fmla="*/ 20408 h 917405"/>
                <a:gd name="connsiteX10" fmla="*/ 967266 w 1570397"/>
                <a:gd name="connsiteY10" fmla="*/ 137258 h 917405"/>
                <a:gd name="connsiteX11" fmla="*/ 1269233 w 1570397"/>
                <a:gd name="connsiteY11" fmla="*/ 20408 h 917405"/>
                <a:gd name="connsiteX12" fmla="*/ 1366677 w 1570397"/>
                <a:gd name="connsiteY12" fmla="*/ 31188 h 917405"/>
                <a:gd name="connsiteX13" fmla="*/ 1503935 w 1570397"/>
                <a:gd name="connsiteY13" fmla="*/ 0 h 91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70397" h="917405">
                  <a:moveTo>
                    <a:pt x="1503935" y="0"/>
                  </a:moveTo>
                  <a:cubicBezTo>
                    <a:pt x="1521110" y="0"/>
                    <a:pt x="1537877" y="1312"/>
                    <a:pt x="1554068" y="3809"/>
                  </a:cubicBezTo>
                  <a:lnTo>
                    <a:pt x="1570397" y="7631"/>
                  </a:lnTo>
                  <a:lnTo>
                    <a:pt x="1570397" y="917396"/>
                  </a:lnTo>
                  <a:lnTo>
                    <a:pt x="270777" y="917396"/>
                  </a:lnTo>
                  <a:cubicBezTo>
                    <a:pt x="270777" y="917396"/>
                    <a:pt x="139556" y="920845"/>
                    <a:pt x="122597" y="798247"/>
                  </a:cubicBezTo>
                  <a:cubicBezTo>
                    <a:pt x="47142" y="726673"/>
                    <a:pt x="0" y="625634"/>
                    <a:pt x="0" y="513385"/>
                  </a:cubicBezTo>
                  <a:cubicBezTo>
                    <a:pt x="0" y="296936"/>
                    <a:pt x="175487" y="121591"/>
                    <a:pt x="391794" y="121591"/>
                  </a:cubicBezTo>
                  <a:cubicBezTo>
                    <a:pt x="471417" y="121591"/>
                    <a:pt x="545435" y="145450"/>
                    <a:pt x="607236" y="186267"/>
                  </a:cubicBezTo>
                  <a:cubicBezTo>
                    <a:pt x="618016" y="92846"/>
                    <a:pt x="697209" y="20408"/>
                    <a:pt x="793503" y="20408"/>
                  </a:cubicBezTo>
                  <a:cubicBezTo>
                    <a:pt x="872121" y="20408"/>
                    <a:pt x="939241" y="68700"/>
                    <a:pt x="967266" y="137258"/>
                  </a:cubicBezTo>
                  <a:cubicBezTo>
                    <a:pt x="1046891" y="64677"/>
                    <a:pt x="1152959" y="20408"/>
                    <a:pt x="1269233" y="20408"/>
                  </a:cubicBezTo>
                  <a:cubicBezTo>
                    <a:pt x="1302720" y="20408"/>
                    <a:pt x="1335201" y="24146"/>
                    <a:pt x="1366677" y="31188"/>
                  </a:cubicBezTo>
                  <a:cubicBezTo>
                    <a:pt x="1406059" y="11498"/>
                    <a:pt x="1453201" y="0"/>
                    <a:pt x="150393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B6729A6-C28C-4AAB-9314-846B6A60C097}"/>
                </a:ext>
              </a:extLst>
            </p:cNvPr>
            <p:cNvSpPr/>
            <p:nvPr/>
          </p:nvSpPr>
          <p:spPr>
            <a:xfrm>
              <a:off x="10361605" y="1737812"/>
              <a:ext cx="1739069" cy="718623"/>
            </a:xfrm>
            <a:custGeom>
              <a:avLst/>
              <a:gdLst>
                <a:gd name="connsiteX0" fmla="*/ 0 w 1152525"/>
                <a:gd name="connsiteY0" fmla="*/ 270415 h 476250"/>
                <a:gd name="connsiteX1" fmla="*/ 173260 w 1152525"/>
                <a:gd name="connsiteY1" fmla="*/ 64103 h 476250"/>
                <a:gd name="connsiteX2" fmla="*/ 268510 w 1152525"/>
                <a:gd name="connsiteY2" fmla="*/ 98108 h 476250"/>
                <a:gd name="connsiteX3" fmla="*/ 350901 w 1152525"/>
                <a:gd name="connsiteY3" fmla="*/ 10763 h 476250"/>
                <a:gd name="connsiteX4" fmla="*/ 427673 w 1152525"/>
                <a:gd name="connsiteY4" fmla="*/ 72295 h 476250"/>
                <a:gd name="connsiteX5" fmla="*/ 561118 w 1152525"/>
                <a:gd name="connsiteY5" fmla="*/ 10763 h 476250"/>
                <a:gd name="connsiteX6" fmla="*/ 604171 w 1152525"/>
                <a:gd name="connsiteY6" fmla="*/ 16383 h 476250"/>
                <a:gd name="connsiteX7" fmla="*/ 664845 w 1152525"/>
                <a:gd name="connsiteY7" fmla="*/ 0 h 476250"/>
                <a:gd name="connsiteX8" fmla="*/ 774764 w 1152525"/>
                <a:gd name="connsiteY8" fmla="*/ 98774 h 476250"/>
                <a:gd name="connsiteX9" fmla="*/ 774668 w 1152525"/>
                <a:gd name="connsiteY9" fmla="*/ 100584 h 476250"/>
                <a:gd name="connsiteX10" fmla="*/ 842010 w 1152525"/>
                <a:gd name="connsiteY10" fmla="*/ 197548 h 476250"/>
                <a:gd name="connsiteX11" fmla="*/ 839058 w 1152525"/>
                <a:gd name="connsiteY11" fmla="*/ 223266 h 476250"/>
                <a:gd name="connsiteX12" fmla="*/ 937546 w 1152525"/>
                <a:gd name="connsiteY12" fmla="*/ 321469 h 476250"/>
                <a:gd name="connsiteX13" fmla="*/ 926211 w 1152525"/>
                <a:gd name="connsiteY13" fmla="*/ 365189 h 476250"/>
                <a:gd name="connsiteX14" fmla="*/ 941165 w 1152525"/>
                <a:gd name="connsiteY14" fmla="*/ 380619 h 476250"/>
                <a:gd name="connsiteX15" fmla="*/ 1161479 w 1152525"/>
                <a:gd name="connsiteY15" fmla="*/ 483013 h 476250"/>
                <a:gd name="connsiteX16" fmla="*/ 1029558 w 1152525"/>
                <a:gd name="connsiteY16" fmla="*/ 483013 h 476250"/>
                <a:gd name="connsiteX17" fmla="*/ 119634 w 1152525"/>
                <a:gd name="connsiteY17" fmla="*/ 483013 h 476250"/>
                <a:gd name="connsiteX18" fmla="*/ 54102 w 1152525"/>
                <a:gd name="connsiteY18" fmla="*/ 420243 h 476250"/>
                <a:gd name="connsiteX19" fmla="*/ 54102 w 1152525"/>
                <a:gd name="connsiteY19" fmla="*/ 420243 h 476250"/>
                <a:gd name="connsiteX20" fmla="*/ 0 w 1152525"/>
                <a:gd name="connsiteY20" fmla="*/ 270415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52525" h="476250">
                  <a:moveTo>
                    <a:pt x="0" y="270415"/>
                  </a:moveTo>
                  <a:cubicBezTo>
                    <a:pt x="0" y="156496"/>
                    <a:pt x="77534" y="64103"/>
                    <a:pt x="173260" y="64103"/>
                  </a:cubicBezTo>
                  <a:cubicBezTo>
                    <a:pt x="208502" y="64103"/>
                    <a:pt x="241173" y="76676"/>
                    <a:pt x="268510" y="98108"/>
                  </a:cubicBezTo>
                  <a:cubicBezTo>
                    <a:pt x="273272" y="48958"/>
                    <a:pt x="308324" y="10763"/>
                    <a:pt x="350901" y="10763"/>
                  </a:cubicBezTo>
                  <a:cubicBezTo>
                    <a:pt x="385667" y="10763"/>
                    <a:pt x="415386" y="36195"/>
                    <a:pt x="427673" y="72295"/>
                  </a:cubicBezTo>
                  <a:cubicBezTo>
                    <a:pt x="462915" y="34100"/>
                    <a:pt x="509778" y="10763"/>
                    <a:pt x="561118" y="10763"/>
                  </a:cubicBezTo>
                  <a:cubicBezTo>
                    <a:pt x="575882" y="10763"/>
                    <a:pt x="590265" y="12763"/>
                    <a:pt x="604171" y="16383"/>
                  </a:cubicBezTo>
                  <a:cubicBezTo>
                    <a:pt x="621602" y="6001"/>
                    <a:pt x="642461" y="0"/>
                    <a:pt x="664845" y="0"/>
                  </a:cubicBezTo>
                  <a:cubicBezTo>
                    <a:pt x="725614" y="0"/>
                    <a:pt x="774764" y="44196"/>
                    <a:pt x="774764" y="98774"/>
                  </a:cubicBezTo>
                  <a:cubicBezTo>
                    <a:pt x="774764" y="99346"/>
                    <a:pt x="774764" y="100013"/>
                    <a:pt x="774668" y="100584"/>
                  </a:cubicBezTo>
                  <a:cubicBezTo>
                    <a:pt x="813054" y="109252"/>
                    <a:pt x="842010" y="149352"/>
                    <a:pt x="842010" y="197548"/>
                  </a:cubicBezTo>
                  <a:cubicBezTo>
                    <a:pt x="842010" y="206407"/>
                    <a:pt x="840963" y="214979"/>
                    <a:pt x="839058" y="223266"/>
                  </a:cubicBezTo>
                  <a:cubicBezTo>
                    <a:pt x="894398" y="228410"/>
                    <a:pt x="937546" y="270415"/>
                    <a:pt x="937546" y="321469"/>
                  </a:cubicBezTo>
                  <a:cubicBezTo>
                    <a:pt x="937546" y="337185"/>
                    <a:pt x="933450" y="352044"/>
                    <a:pt x="926211" y="365189"/>
                  </a:cubicBezTo>
                  <a:cubicBezTo>
                    <a:pt x="932022" y="369570"/>
                    <a:pt x="937070" y="374618"/>
                    <a:pt x="941165" y="380619"/>
                  </a:cubicBezTo>
                  <a:cubicBezTo>
                    <a:pt x="989172" y="450914"/>
                    <a:pt x="1161479" y="483013"/>
                    <a:pt x="1161479" y="483013"/>
                  </a:cubicBezTo>
                  <a:lnTo>
                    <a:pt x="1029558" y="483013"/>
                  </a:lnTo>
                  <a:lnTo>
                    <a:pt x="119634" y="483013"/>
                  </a:lnTo>
                  <a:cubicBezTo>
                    <a:pt x="119634" y="483013"/>
                    <a:pt x="61627" y="484823"/>
                    <a:pt x="54102" y="420243"/>
                  </a:cubicBezTo>
                  <a:lnTo>
                    <a:pt x="54102" y="420243"/>
                  </a:lnTo>
                  <a:cubicBezTo>
                    <a:pt x="20860" y="382619"/>
                    <a:pt x="0" y="329470"/>
                    <a:pt x="0" y="2704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C0C43FDC-45A6-4B0E-850E-0537D6ED056C}"/>
                </a:ext>
              </a:extLst>
            </p:cNvPr>
            <p:cNvSpPr/>
            <p:nvPr/>
          </p:nvSpPr>
          <p:spPr>
            <a:xfrm>
              <a:off x="0" y="1199995"/>
              <a:ext cx="925074" cy="672782"/>
            </a:xfrm>
            <a:custGeom>
              <a:avLst/>
              <a:gdLst>
                <a:gd name="connsiteX0" fmla="*/ 329766 w 925074"/>
                <a:gd name="connsiteY0" fmla="*/ 0 h 672782"/>
                <a:gd name="connsiteX1" fmla="*/ 469466 w 925074"/>
                <a:gd name="connsiteY1" fmla="*/ 124465 h 672782"/>
                <a:gd name="connsiteX2" fmla="*/ 631156 w 925074"/>
                <a:gd name="connsiteY2" fmla="*/ 76030 h 672782"/>
                <a:gd name="connsiteX3" fmla="*/ 925074 w 925074"/>
                <a:gd name="connsiteY3" fmla="*/ 369947 h 672782"/>
                <a:gd name="connsiteX4" fmla="*/ 833090 w 925074"/>
                <a:gd name="connsiteY4" fmla="*/ 583379 h 672782"/>
                <a:gd name="connsiteX5" fmla="*/ 721990 w 925074"/>
                <a:gd name="connsiteY5" fmla="*/ 672775 h 672782"/>
                <a:gd name="connsiteX6" fmla="*/ 0 w 925074"/>
                <a:gd name="connsiteY6" fmla="*/ 672775 h 672782"/>
                <a:gd name="connsiteX7" fmla="*/ 0 w 925074"/>
                <a:gd name="connsiteY7" fmla="*/ 2552 h 672782"/>
                <a:gd name="connsiteX8" fmla="*/ 36831 w 925074"/>
                <a:gd name="connsiteY8" fmla="*/ 6039 h 672782"/>
                <a:gd name="connsiteX9" fmla="*/ 199552 w 925074"/>
                <a:gd name="connsiteY9" fmla="*/ 87671 h 672782"/>
                <a:gd name="connsiteX10" fmla="*/ 329766 w 925074"/>
                <a:gd name="connsiteY10" fmla="*/ 0 h 67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5074" h="672782">
                  <a:moveTo>
                    <a:pt x="329766" y="0"/>
                  </a:moveTo>
                  <a:cubicBezTo>
                    <a:pt x="401916" y="0"/>
                    <a:pt x="461418" y="54472"/>
                    <a:pt x="469466" y="124465"/>
                  </a:cubicBezTo>
                  <a:cubicBezTo>
                    <a:pt x="515890" y="93852"/>
                    <a:pt x="571367" y="76030"/>
                    <a:pt x="631156" y="76030"/>
                  </a:cubicBezTo>
                  <a:cubicBezTo>
                    <a:pt x="793566" y="76030"/>
                    <a:pt x="925074" y="207682"/>
                    <a:pt x="925074" y="369947"/>
                  </a:cubicBezTo>
                  <a:cubicBezTo>
                    <a:pt x="925074" y="454027"/>
                    <a:pt x="889717" y="529913"/>
                    <a:pt x="833090" y="583379"/>
                  </a:cubicBezTo>
                  <a:cubicBezTo>
                    <a:pt x="820443" y="675363"/>
                    <a:pt x="721990" y="672775"/>
                    <a:pt x="721990" y="672775"/>
                  </a:cubicBezTo>
                  <a:lnTo>
                    <a:pt x="0" y="672775"/>
                  </a:lnTo>
                  <a:lnTo>
                    <a:pt x="0" y="2552"/>
                  </a:lnTo>
                  <a:lnTo>
                    <a:pt x="36831" y="6039"/>
                  </a:lnTo>
                  <a:cubicBezTo>
                    <a:pt x="98791" y="17930"/>
                    <a:pt x="154710" y="46819"/>
                    <a:pt x="199552" y="87671"/>
                  </a:cubicBezTo>
                  <a:cubicBezTo>
                    <a:pt x="220392" y="36219"/>
                    <a:pt x="270840" y="0"/>
                    <a:pt x="32976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ADEB5C6D-8EF3-48E3-B863-83CE8FCB6D5C}"/>
                </a:ext>
              </a:extLst>
            </p:cNvPr>
            <p:cNvSpPr/>
            <p:nvPr/>
          </p:nvSpPr>
          <p:spPr>
            <a:xfrm>
              <a:off x="5916345" y="496606"/>
              <a:ext cx="1969028" cy="675506"/>
            </a:xfrm>
            <a:custGeom>
              <a:avLst/>
              <a:gdLst>
                <a:gd name="connsiteX0" fmla="*/ 1305877 w 1304925"/>
                <a:gd name="connsiteY0" fmla="*/ 255365 h 447675"/>
                <a:gd name="connsiteX1" fmla="*/ 1111092 w 1304925"/>
                <a:gd name="connsiteY1" fmla="*/ 60579 h 447675"/>
                <a:gd name="connsiteX2" fmla="*/ 1003935 w 1304925"/>
                <a:gd name="connsiteY2" fmla="*/ 92678 h 447675"/>
                <a:gd name="connsiteX3" fmla="*/ 911352 w 1304925"/>
                <a:gd name="connsiteY3" fmla="*/ 10192 h 447675"/>
                <a:gd name="connsiteX4" fmla="*/ 825055 w 1304925"/>
                <a:gd name="connsiteY4" fmla="*/ 68294 h 447675"/>
                <a:gd name="connsiteX5" fmla="*/ 674941 w 1304925"/>
                <a:gd name="connsiteY5" fmla="*/ 10192 h 447675"/>
                <a:gd name="connsiteX6" fmla="*/ 626554 w 1304925"/>
                <a:gd name="connsiteY6" fmla="*/ 15526 h 447675"/>
                <a:gd name="connsiteX7" fmla="*/ 558355 w 1304925"/>
                <a:gd name="connsiteY7" fmla="*/ 0 h 447675"/>
                <a:gd name="connsiteX8" fmla="*/ 434721 w 1304925"/>
                <a:gd name="connsiteY8" fmla="*/ 93250 h 447675"/>
                <a:gd name="connsiteX9" fmla="*/ 434816 w 1304925"/>
                <a:gd name="connsiteY9" fmla="*/ 94964 h 447675"/>
                <a:gd name="connsiteX10" fmla="*/ 359093 w 1304925"/>
                <a:gd name="connsiteY10" fmla="*/ 186500 h 447675"/>
                <a:gd name="connsiteX11" fmla="*/ 362426 w 1304925"/>
                <a:gd name="connsiteY11" fmla="*/ 210693 h 447675"/>
                <a:gd name="connsiteX12" fmla="*/ 251650 w 1304925"/>
                <a:gd name="connsiteY12" fmla="*/ 303467 h 447675"/>
                <a:gd name="connsiteX13" fmla="*/ 264414 w 1304925"/>
                <a:gd name="connsiteY13" fmla="*/ 344710 h 447675"/>
                <a:gd name="connsiteX14" fmla="*/ 247650 w 1304925"/>
                <a:gd name="connsiteY14" fmla="*/ 359283 h 447675"/>
                <a:gd name="connsiteX15" fmla="*/ 0 w 1304925"/>
                <a:gd name="connsiteY15" fmla="*/ 455962 h 447675"/>
                <a:gd name="connsiteX16" fmla="*/ 148304 w 1304925"/>
                <a:gd name="connsiteY16" fmla="*/ 455962 h 447675"/>
                <a:gd name="connsiteX17" fmla="*/ 1171289 w 1304925"/>
                <a:gd name="connsiteY17" fmla="*/ 455962 h 447675"/>
                <a:gd name="connsiteX18" fmla="*/ 1244918 w 1304925"/>
                <a:gd name="connsiteY18" fmla="*/ 396716 h 447675"/>
                <a:gd name="connsiteX19" fmla="*/ 1244918 w 1304925"/>
                <a:gd name="connsiteY19" fmla="*/ 396716 h 447675"/>
                <a:gd name="connsiteX20" fmla="*/ 1305877 w 1304925"/>
                <a:gd name="connsiteY20" fmla="*/ 255365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4925" h="447675">
                  <a:moveTo>
                    <a:pt x="1305877" y="255365"/>
                  </a:moveTo>
                  <a:cubicBezTo>
                    <a:pt x="1305877" y="147828"/>
                    <a:pt x="1218724" y="60579"/>
                    <a:pt x="1111092" y="60579"/>
                  </a:cubicBezTo>
                  <a:cubicBezTo>
                    <a:pt x="1071467" y="60579"/>
                    <a:pt x="1034701" y="72390"/>
                    <a:pt x="1003935" y="92678"/>
                  </a:cubicBezTo>
                  <a:cubicBezTo>
                    <a:pt x="998601" y="46292"/>
                    <a:pt x="959168" y="10192"/>
                    <a:pt x="911352" y="10192"/>
                  </a:cubicBezTo>
                  <a:cubicBezTo>
                    <a:pt x="872300" y="10192"/>
                    <a:pt x="838867" y="34195"/>
                    <a:pt x="825055" y="68294"/>
                  </a:cubicBezTo>
                  <a:cubicBezTo>
                    <a:pt x="785432" y="32195"/>
                    <a:pt x="732758" y="10192"/>
                    <a:pt x="674941" y="10192"/>
                  </a:cubicBezTo>
                  <a:cubicBezTo>
                    <a:pt x="658273" y="10192"/>
                    <a:pt x="642080" y="12097"/>
                    <a:pt x="626554" y="15526"/>
                  </a:cubicBezTo>
                  <a:cubicBezTo>
                    <a:pt x="607028" y="5715"/>
                    <a:pt x="583502" y="0"/>
                    <a:pt x="558355" y="0"/>
                  </a:cubicBezTo>
                  <a:cubicBezTo>
                    <a:pt x="490061" y="0"/>
                    <a:pt x="434721" y="41720"/>
                    <a:pt x="434721" y="93250"/>
                  </a:cubicBezTo>
                  <a:cubicBezTo>
                    <a:pt x="434721" y="93821"/>
                    <a:pt x="434721" y="94393"/>
                    <a:pt x="434816" y="94964"/>
                  </a:cubicBezTo>
                  <a:cubicBezTo>
                    <a:pt x="391668" y="103156"/>
                    <a:pt x="359093" y="140970"/>
                    <a:pt x="359093" y="186500"/>
                  </a:cubicBezTo>
                  <a:cubicBezTo>
                    <a:pt x="359093" y="194881"/>
                    <a:pt x="360331" y="202978"/>
                    <a:pt x="362426" y="210693"/>
                  </a:cubicBezTo>
                  <a:cubicBezTo>
                    <a:pt x="300228" y="215551"/>
                    <a:pt x="251650" y="255175"/>
                    <a:pt x="251650" y="303467"/>
                  </a:cubicBezTo>
                  <a:cubicBezTo>
                    <a:pt x="251650" y="318326"/>
                    <a:pt x="256223" y="332327"/>
                    <a:pt x="264414" y="344710"/>
                  </a:cubicBezTo>
                  <a:cubicBezTo>
                    <a:pt x="257937" y="348806"/>
                    <a:pt x="252222" y="353663"/>
                    <a:pt x="247650" y="359283"/>
                  </a:cubicBezTo>
                  <a:cubicBezTo>
                    <a:pt x="193643" y="425577"/>
                    <a:pt x="0" y="455962"/>
                    <a:pt x="0" y="455962"/>
                  </a:cubicBezTo>
                  <a:lnTo>
                    <a:pt x="148304" y="455962"/>
                  </a:lnTo>
                  <a:lnTo>
                    <a:pt x="1171289" y="455962"/>
                  </a:lnTo>
                  <a:cubicBezTo>
                    <a:pt x="1171289" y="455962"/>
                    <a:pt x="1236536" y="457676"/>
                    <a:pt x="1244918" y="396716"/>
                  </a:cubicBezTo>
                  <a:lnTo>
                    <a:pt x="1244918" y="396716"/>
                  </a:lnTo>
                  <a:cubicBezTo>
                    <a:pt x="1282446" y="361283"/>
                    <a:pt x="1305877" y="311087"/>
                    <a:pt x="1305877" y="25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3E0E4FD0-4BC4-4854-A7F7-94ED864F0D1E}"/>
                </a:ext>
              </a:extLst>
            </p:cNvPr>
            <p:cNvSpPr/>
            <p:nvPr/>
          </p:nvSpPr>
          <p:spPr>
            <a:xfrm>
              <a:off x="3438818" y="1084872"/>
              <a:ext cx="1609716" cy="574899"/>
            </a:xfrm>
            <a:custGeom>
              <a:avLst/>
              <a:gdLst>
                <a:gd name="connsiteX0" fmla="*/ 926878 w 1066800"/>
                <a:gd name="connsiteY0" fmla="*/ 50959 h 381000"/>
                <a:gd name="connsiteX1" fmla="*/ 846106 w 1066800"/>
                <a:gd name="connsiteY1" fmla="*/ 78010 h 381000"/>
                <a:gd name="connsiteX2" fmla="*/ 776288 w 1066800"/>
                <a:gd name="connsiteY2" fmla="*/ 8573 h 381000"/>
                <a:gd name="connsiteX3" fmla="*/ 711137 w 1066800"/>
                <a:gd name="connsiteY3" fmla="*/ 57531 h 381000"/>
                <a:gd name="connsiteX4" fmla="*/ 597884 w 1066800"/>
                <a:gd name="connsiteY4" fmla="*/ 8573 h 381000"/>
                <a:gd name="connsiteX5" fmla="*/ 561404 w 1066800"/>
                <a:gd name="connsiteY5" fmla="*/ 13049 h 381000"/>
                <a:gd name="connsiteX6" fmla="*/ 509873 w 1066800"/>
                <a:gd name="connsiteY6" fmla="*/ 0 h 381000"/>
                <a:gd name="connsiteX7" fmla="*/ 416623 w 1066800"/>
                <a:gd name="connsiteY7" fmla="*/ 78581 h 381000"/>
                <a:gd name="connsiteX8" fmla="*/ 416623 w 1066800"/>
                <a:gd name="connsiteY8" fmla="*/ 80010 h 381000"/>
                <a:gd name="connsiteX9" fmla="*/ 359473 w 1066800"/>
                <a:gd name="connsiteY9" fmla="*/ 157163 h 381000"/>
                <a:gd name="connsiteX10" fmla="*/ 361950 w 1066800"/>
                <a:gd name="connsiteY10" fmla="*/ 177546 h 381000"/>
                <a:gd name="connsiteX11" fmla="*/ 279178 w 1066800"/>
                <a:gd name="connsiteY11" fmla="*/ 245936 h 381000"/>
                <a:gd name="connsiteX12" fmla="*/ 212788 w 1066800"/>
                <a:gd name="connsiteY12" fmla="*/ 206121 h 381000"/>
                <a:gd name="connsiteX13" fmla="*/ 157639 w 1066800"/>
                <a:gd name="connsiteY13" fmla="*/ 230981 h 381000"/>
                <a:gd name="connsiteX14" fmla="*/ 87725 w 1066800"/>
                <a:gd name="connsiteY14" fmla="*/ 192024 h 381000"/>
                <a:gd name="connsiteX15" fmla="*/ 0 w 1066800"/>
                <a:gd name="connsiteY15" fmla="*/ 289941 h 381000"/>
                <a:gd name="connsiteX16" fmla="*/ 87725 w 1066800"/>
                <a:gd name="connsiteY16" fmla="*/ 387858 h 381000"/>
                <a:gd name="connsiteX17" fmla="*/ 111538 w 1066800"/>
                <a:gd name="connsiteY17" fmla="*/ 384143 h 381000"/>
                <a:gd name="connsiteX18" fmla="*/ 200406 w 1066800"/>
                <a:gd name="connsiteY18" fmla="*/ 384143 h 381000"/>
                <a:gd name="connsiteX19" fmla="*/ 972217 w 1066800"/>
                <a:gd name="connsiteY19" fmla="*/ 384143 h 381000"/>
                <a:gd name="connsiteX20" fmla="*/ 1027747 w 1066800"/>
                <a:gd name="connsiteY20" fmla="*/ 334232 h 381000"/>
                <a:gd name="connsiteX21" fmla="*/ 1073753 w 1066800"/>
                <a:gd name="connsiteY21" fmla="*/ 215075 h 381000"/>
                <a:gd name="connsiteX22" fmla="*/ 926878 w 1066800"/>
                <a:gd name="connsiteY22" fmla="*/ 50959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66800" h="381000">
                  <a:moveTo>
                    <a:pt x="926878" y="50959"/>
                  </a:moveTo>
                  <a:cubicBezTo>
                    <a:pt x="897064" y="50959"/>
                    <a:pt x="869252" y="60960"/>
                    <a:pt x="846106" y="78010"/>
                  </a:cubicBezTo>
                  <a:cubicBezTo>
                    <a:pt x="842105" y="38957"/>
                    <a:pt x="812387" y="8573"/>
                    <a:pt x="776288" y="8573"/>
                  </a:cubicBezTo>
                  <a:cubicBezTo>
                    <a:pt x="746855" y="8573"/>
                    <a:pt x="721614" y="28766"/>
                    <a:pt x="711137" y="57531"/>
                  </a:cubicBezTo>
                  <a:cubicBezTo>
                    <a:pt x="681228" y="27146"/>
                    <a:pt x="641509" y="8573"/>
                    <a:pt x="597884" y="8573"/>
                  </a:cubicBezTo>
                  <a:cubicBezTo>
                    <a:pt x="585311" y="8573"/>
                    <a:pt x="573119" y="10192"/>
                    <a:pt x="561404" y="13049"/>
                  </a:cubicBezTo>
                  <a:cubicBezTo>
                    <a:pt x="546640" y="4763"/>
                    <a:pt x="528923" y="0"/>
                    <a:pt x="509873" y="0"/>
                  </a:cubicBezTo>
                  <a:cubicBezTo>
                    <a:pt x="458343" y="0"/>
                    <a:pt x="416623" y="35147"/>
                    <a:pt x="416623" y="78581"/>
                  </a:cubicBezTo>
                  <a:cubicBezTo>
                    <a:pt x="416623" y="79057"/>
                    <a:pt x="416623" y="79534"/>
                    <a:pt x="416623" y="80010"/>
                  </a:cubicBezTo>
                  <a:cubicBezTo>
                    <a:pt x="384048" y="86963"/>
                    <a:pt x="359473" y="118777"/>
                    <a:pt x="359473" y="157163"/>
                  </a:cubicBezTo>
                  <a:cubicBezTo>
                    <a:pt x="359473" y="164211"/>
                    <a:pt x="360426" y="171069"/>
                    <a:pt x="361950" y="177546"/>
                  </a:cubicBezTo>
                  <a:cubicBezTo>
                    <a:pt x="318802" y="181261"/>
                    <a:pt x="284512" y="209836"/>
                    <a:pt x="279178" y="245936"/>
                  </a:cubicBezTo>
                  <a:cubicBezTo>
                    <a:pt x="264890" y="221933"/>
                    <a:pt x="240506" y="206121"/>
                    <a:pt x="212788" y="206121"/>
                  </a:cubicBezTo>
                  <a:cubicBezTo>
                    <a:pt x="191357" y="206121"/>
                    <a:pt x="171926" y="215646"/>
                    <a:pt x="157639" y="230981"/>
                  </a:cubicBezTo>
                  <a:cubicBezTo>
                    <a:pt x="141637" y="207359"/>
                    <a:pt x="116300" y="192024"/>
                    <a:pt x="87725" y="192024"/>
                  </a:cubicBezTo>
                  <a:cubicBezTo>
                    <a:pt x="39338" y="192024"/>
                    <a:pt x="0" y="235839"/>
                    <a:pt x="0" y="289941"/>
                  </a:cubicBezTo>
                  <a:cubicBezTo>
                    <a:pt x="0" y="344043"/>
                    <a:pt x="39243" y="387858"/>
                    <a:pt x="87725" y="387858"/>
                  </a:cubicBezTo>
                  <a:cubicBezTo>
                    <a:pt x="96012" y="387858"/>
                    <a:pt x="103918" y="386525"/>
                    <a:pt x="111538" y="384143"/>
                  </a:cubicBezTo>
                  <a:lnTo>
                    <a:pt x="200406" y="384143"/>
                  </a:lnTo>
                  <a:lnTo>
                    <a:pt x="972217" y="384143"/>
                  </a:lnTo>
                  <a:cubicBezTo>
                    <a:pt x="972217" y="384143"/>
                    <a:pt x="1021461" y="385572"/>
                    <a:pt x="1027747" y="334232"/>
                  </a:cubicBezTo>
                  <a:cubicBezTo>
                    <a:pt x="1056037" y="304324"/>
                    <a:pt x="1073753" y="262033"/>
                    <a:pt x="1073753" y="215075"/>
                  </a:cubicBezTo>
                  <a:cubicBezTo>
                    <a:pt x="1073848" y="124396"/>
                    <a:pt x="1008031" y="50959"/>
                    <a:pt x="926878" y="50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2364EDA-1D1B-4798-B139-69B4DFA4B7F1}"/>
              </a:ext>
            </a:extLst>
          </p:cNvPr>
          <p:cNvSpPr txBox="1"/>
          <p:nvPr/>
        </p:nvSpPr>
        <p:spPr>
          <a:xfrm>
            <a:off x="5234225" y="223388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天津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85A1B3-AB06-4485-9C57-7FEC6AE85CC9}"/>
              </a:ext>
            </a:extLst>
          </p:cNvPr>
          <p:cNvSpPr txBox="1"/>
          <p:nvPr/>
        </p:nvSpPr>
        <p:spPr>
          <a:xfrm>
            <a:off x="5661191" y="3276157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tianjin</a:t>
            </a:r>
            <a:endParaRPr lang="zh-CN" altLang="en-US" dirty="0">
              <a:solidFill>
                <a:schemeClr val="bg1"/>
              </a:solidFill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xmlns="" id="{1D01A36D-0D2F-4486-B530-FF11A64F7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228850" y="3728088"/>
            <a:ext cx="773430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2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Theme">
  <a:themeElements>
    <a:clrScheme name="自定义 15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000000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kd3q3hnp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308</Words>
  <Application>Microsoft Office PowerPoint</Application>
  <PresentationFormat>宽屏</PresentationFormat>
  <Paragraphs>164</Paragraphs>
  <Slides>79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79</vt:i4>
      </vt:variant>
    </vt:vector>
  </HeadingPairs>
  <TitlesOfParts>
    <vt:vector size="100" baseType="lpstr">
      <vt:lpstr>DIN</vt:lpstr>
      <vt:lpstr>Inter</vt:lpstr>
      <vt:lpstr>Noto Sans JP Bold</vt:lpstr>
      <vt:lpstr>Open Sans SemiBold</vt:lpstr>
      <vt:lpstr>Roboto Condensed</vt:lpstr>
      <vt:lpstr>阿里巴巴普惠体 B</vt:lpstr>
      <vt:lpstr>阿里巴巴普惠体 Heavy</vt:lpstr>
      <vt:lpstr>阿里巴巴普惠体 Medium</vt:lpstr>
      <vt:lpstr>阿里巴巴普惠体 R</vt:lpstr>
      <vt:lpstr>等线</vt:lpstr>
      <vt:lpstr>等线 Light</vt:lpstr>
      <vt:lpstr>庞门正道标题体</vt:lpstr>
      <vt:lpstr>宋体</vt:lpstr>
      <vt:lpstr>微软雅黑</vt:lpstr>
      <vt:lpstr>字体圈欣意冠黑体</vt:lpstr>
      <vt:lpstr>Arial</vt:lpstr>
      <vt:lpstr>Calibri</vt:lpstr>
      <vt:lpstr>Calibri Light</vt:lpstr>
      <vt:lpstr>Segoe UI</vt:lpstr>
      <vt:lpstr>3_Office 主题​​</vt:lpstr>
      <vt:lpstr>5_Office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城市剪影</dc:subject>
  <dc:creator>大文懂个P</dc:creator>
  <cp:keywords>51PPT模板网</cp:keywords>
  <dc:description>www.51pptmoban.com</dc:description>
  <cp:lastModifiedBy>Microsoft 帐户</cp:lastModifiedBy>
  <cp:revision>52</cp:revision>
  <dcterms:created xsi:type="dcterms:W3CDTF">2021-05-17T02:07:12Z</dcterms:created>
  <dcterms:modified xsi:type="dcterms:W3CDTF">2021-05-26T12:23:22Z</dcterms:modified>
</cp:coreProperties>
</file>