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6" r:id="rId1"/>
  </p:sldMasterIdLst>
  <p:notesMasterIdLst>
    <p:notesMasterId r:id="rId25"/>
  </p:notesMasterIdLst>
  <p:handoutMasterIdLst>
    <p:handoutMasterId r:id="rId26"/>
  </p:handoutMasterIdLst>
  <p:sldIdLst>
    <p:sldId id="3244" r:id="rId2"/>
    <p:sldId id="3253" r:id="rId3"/>
    <p:sldId id="3254" r:id="rId4"/>
    <p:sldId id="3198" r:id="rId5"/>
    <p:sldId id="3225" r:id="rId6"/>
    <p:sldId id="3201" r:id="rId7"/>
    <p:sldId id="3203" r:id="rId8"/>
    <p:sldId id="3227" r:id="rId9"/>
    <p:sldId id="3195" r:id="rId10"/>
    <p:sldId id="3222" r:id="rId11"/>
    <p:sldId id="3197" r:id="rId12"/>
    <p:sldId id="3199" r:id="rId13"/>
    <p:sldId id="3228" r:id="rId14"/>
    <p:sldId id="3202" r:id="rId15"/>
    <p:sldId id="3206" r:id="rId16"/>
    <p:sldId id="3223" r:id="rId17"/>
    <p:sldId id="3205" r:id="rId18"/>
    <p:sldId id="3196" r:id="rId19"/>
    <p:sldId id="3200" r:id="rId20"/>
    <p:sldId id="3229" r:id="rId21"/>
    <p:sldId id="3204" r:id="rId22"/>
    <p:sldId id="3255" r:id="rId23"/>
    <p:sldId id="3256"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228" userDrawn="1">
          <p15:clr>
            <a:srgbClr val="A4A3A4"/>
          </p15:clr>
        </p15:guide>
        <p15:guide id="6" pos="7588"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2BF"/>
    <a:srgbClr val="1D6DC2"/>
    <a:srgbClr val="FE9603"/>
    <a:srgbClr val="019734"/>
    <a:srgbClr val="F2F2F2"/>
    <a:srgbClr val="08B689"/>
    <a:srgbClr val="79B50F"/>
    <a:srgbClr val="09B0DE"/>
    <a:srgbClr val="6669D2"/>
    <a:srgbClr val="33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77" autoAdjust="0"/>
    <p:restoredTop sz="92986" autoAdjust="0"/>
  </p:normalViewPr>
  <p:slideViewPr>
    <p:cSldViewPr>
      <p:cViewPr>
        <p:scale>
          <a:sx n="66" d="100"/>
          <a:sy n="66" d="100"/>
        </p:scale>
        <p:origin x="1740" y="1218"/>
      </p:cViewPr>
      <p:guideLst>
        <p:guide orient="horz" pos="328"/>
        <p:guide pos="4050"/>
        <p:guide pos="557"/>
        <p:guide orient="horz" pos="4228"/>
        <p:guide pos="7588"/>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2021/5/27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2021/5/27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0436EE-68FD-4276-A0E5-88D017B9A733}" type="slidenum">
              <a:rPr lang="zh-CN" altLang="en-US" smtClean="0"/>
              <a:t>1</a:t>
            </a:fld>
            <a:endParaRPr lang="zh-CN" altLang="en-US"/>
          </a:p>
        </p:txBody>
      </p:sp>
    </p:spTree>
    <p:extLst>
      <p:ext uri="{BB962C8B-B14F-4D97-AF65-F5344CB8AC3E}">
        <p14:creationId xmlns:p14="http://schemas.microsoft.com/office/powerpoint/2010/main" val="4048869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502604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389269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480358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13</a:t>
            </a:fld>
            <a:endParaRPr lang="zh-CN" altLang="en-US"/>
          </a:p>
        </p:txBody>
      </p:sp>
    </p:spTree>
    <p:extLst>
      <p:ext uri="{BB962C8B-B14F-4D97-AF65-F5344CB8AC3E}">
        <p14:creationId xmlns:p14="http://schemas.microsoft.com/office/powerpoint/2010/main" val="4168834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988686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58160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39720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4068671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1590426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1059416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0436EE-68FD-4276-A0E5-88D017B9A733}" type="slidenum">
              <a:rPr lang="zh-CN" altLang="en-US" smtClean="0"/>
              <a:t>2</a:t>
            </a:fld>
            <a:endParaRPr lang="zh-CN" altLang="en-US"/>
          </a:p>
        </p:txBody>
      </p:sp>
    </p:spTree>
    <p:extLst>
      <p:ext uri="{BB962C8B-B14F-4D97-AF65-F5344CB8AC3E}">
        <p14:creationId xmlns:p14="http://schemas.microsoft.com/office/powerpoint/2010/main" val="4008041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143975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541147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0436EE-68FD-4276-A0E5-88D017B9A733}" type="slidenum">
              <a:rPr lang="zh-CN" altLang="en-US" smtClean="0"/>
              <a:t>22</a:t>
            </a:fld>
            <a:endParaRPr lang="zh-CN" altLang="en-US"/>
          </a:p>
        </p:txBody>
      </p:sp>
    </p:spTree>
    <p:extLst>
      <p:ext uri="{BB962C8B-B14F-4D97-AF65-F5344CB8AC3E}">
        <p14:creationId xmlns:p14="http://schemas.microsoft.com/office/powerpoint/2010/main" val="3005805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0436EE-68FD-4276-A0E5-88D017B9A733}" type="slidenum">
              <a:rPr lang="zh-CN" altLang="en-US" smtClean="0"/>
              <a:t>3</a:t>
            </a:fld>
            <a:endParaRPr lang="zh-CN" altLang="en-US"/>
          </a:p>
        </p:txBody>
      </p:sp>
    </p:spTree>
    <p:extLst>
      <p:ext uri="{BB962C8B-B14F-4D97-AF65-F5344CB8AC3E}">
        <p14:creationId xmlns:p14="http://schemas.microsoft.com/office/powerpoint/2010/main" val="859802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4</a:t>
            </a:fld>
            <a:endParaRPr lang="en-GB"/>
          </a:p>
        </p:txBody>
      </p:sp>
    </p:spTree>
    <p:extLst>
      <p:ext uri="{BB962C8B-B14F-4D97-AF65-F5344CB8AC3E}">
        <p14:creationId xmlns:p14="http://schemas.microsoft.com/office/powerpoint/2010/main" val="3655082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251861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2842614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946786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70328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4148725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a:lstStyle/>
          <a:p>
            <a:fld id="{06512E57-95F0-4912-AC44-F2D43C571B90}" type="datetimeFigureOut">
              <a:rPr lang="zh-CN" altLang="en-US" smtClean="0"/>
              <a:t>2021/5/27</a:t>
            </a:fld>
            <a:endParaRPr lang="zh-CN" altLang="en-US"/>
          </a:p>
        </p:txBody>
      </p:sp>
      <p:sp>
        <p:nvSpPr>
          <p:cNvPr id="3" name="页脚占位符 2"/>
          <p:cNvSpPr>
            <a:spLocks noGrp="1"/>
          </p:cNvSpPr>
          <p:nvPr>
            <p:ph type="ftr" sz="quarter" idx="11"/>
          </p:nvPr>
        </p:nvSpPr>
        <p:spPr>
          <a:xfrm>
            <a:off x="4259263" y="6704013"/>
            <a:ext cx="4340225" cy="3841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82088" y="6704013"/>
            <a:ext cx="2892425" cy="384175"/>
          </a:xfrm>
          <a:prstGeom prst="rect">
            <a:avLst/>
          </a:prstGeom>
        </p:spPr>
        <p:txBody>
          <a:bodyPr/>
          <a:lstStyle/>
          <a:p>
            <a:fld id="{96A97911-2034-46D6-AA50-87A8D7B235F2}" type="slidenum">
              <a:rPr lang="zh-CN" altLang="en-US" smtClean="0"/>
              <a:t>‹#›</a:t>
            </a:fld>
            <a:endParaRPr lang="zh-CN" altLang="en-US"/>
          </a:p>
        </p:txBody>
      </p:sp>
    </p:spTree>
    <p:extLst>
      <p:ext uri="{BB962C8B-B14F-4D97-AF65-F5344CB8AC3E}">
        <p14:creationId xmlns:p14="http://schemas.microsoft.com/office/powerpoint/2010/main" val="187524198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42938" y="288925"/>
            <a:ext cx="11572875" cy="12065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6744414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0931633"/>
      </p:ext>
    </p:extLst>
  </p:cSld>
  <p:clrMap bg1="lt1" tx1="dk1" bg2="lt2" tx2="dk2" accent1="accent1" accent2="accent2" accent3="accent3" accent4="accent4" accent5="accent5" accent6="accent6" hlink="hlink" folHlink="folHlink"/>
  <p:sldLayoutIdLst>
    <p:sldLayoutId id="2147483983" r:id="rId1"/>
    <p:sldLayoutId id="2147483984"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5.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0" y="0"/>
            <a:ext cx="12858750" cy="7232650"/>
          </a:xfrm>
          <a:custGeom>
            <a:avLst/>
            <a:gdLst>
              <a:gd name="connsiteX0" fmla="*/ 6780173 w 12858750"/>
              <a:gd name="connsiteY0" fmla="*/ 0 h 7232650"/>
              <a:gd name="connsiteX1" fmla="*/ 12858750 w 12858750"/>
              <a:gd name="connsiteY1" fmla="*/ 0 h 7232650"/>
              <a:gd name="connsiteX2" fmla="*/ 12858750 w 12858750"/>
              <a:gd name="connsiteY2" fmla="*/ 4545652 h 7232650"/>
              <a:gd name="connsiteX3" fmla="*/ 12858743 w 12858750"/>
              <a:gd name="connsiteY3" fmla="*/ 4545654 h 7232650"/>
              <a:gd name="connsiteX4" fmla="*/ 12642571 w 12858750"/>
              <a:gd name="connsiteY4" fmla="*/ 4567446 h 7232650"/>
              <a:gd name="connsiteX5" fmla="*/ 12564692 w 12858750"/>
              <a:gd name="connsiteY5" fmla="*/ 4563513 h 7232650"/>
              <a:gd name="connsiteX6" fmla="*/ 12488200 w 12858750"/>
              <a:gd name="connsiteY6" fmla="*/ 4656223 h 7232650"/>
              <a:gd name="connsiteX7" fmla="*/ 11729736 w 12858750"/>
              <a:gd name="connsiteY7" fmla="*/ 4970389 h 7232650"/>
              <a:gd name="connsiteX8" fmla="*/ 11218457 w 12858750"/>
              <a:gd name="connsiteY8" fmla="*/ 4840928 h 7232650"/>
              <a:gd name="connsiteX9" fmla="*/ 11163870 w 12858750"/>
              <a:gd name="connsiteY9" fmla="*/ 4807766 h 7232650"/>
              <a:gd name="connsiteX10" fmla="*/ 11157002 w 12858750"/>
              <a:gd name="connsiteY10" fmla="*/ 4814007 h 7232650"/>
              <a:gd name="connsiteX11" fmla="*/ 10664584 w 12858750"/>
              <a:gd name="connsiteY11" fmla="*/ 5042191 h 7232650"/>
              <a:gd name="connsiteX12" fmla="*/ 10659295 w 12858750"/>
              <a:gd name="connsiteY12" fmla="*/ 5042896 h 7232650"/>
              <a:gd name="connsiteX13" fmla="*/ 10576848 w 12858750"/>
              <a:gd name="connsiteY13" fmla="*/ 5194794 h 7232650"/>
              <a:gd name="connsiteX14" fmla="*/ 9687406 w 12858750"/>
              <a:gd name="connsiteY14" fmla="*/ 5667707 h 7232650"/>
              <a:gd name="connsiteX15" fmla="*/ 9087688 w 12858750"/>
              <a:gd name="connsiteY15" fmla="*/ 5484518 h 7232650"/>
              <a:gd name="connsiteX16" fmla="*/ 9035670 w 12858750"/>
              <a:gd name="connsiteY16" fmla="*/ 5445620 h 7232650"/>
              <a:gd name="connsiteX17" fmla="*/ 8988788 w 12858750"/>
              <a:gd name="connsiteY17" fmla="*/ 5457675 h 7232650"/>
              <a:gd name="connsiteX18" fmla="*/ 8772616 w 12858750"/>
              <a:gd name="connsiteY18" fmla="*/ 5479467 h 7232650"/>
              <a:gd name="connsiteX19" fmla="*/ 8172898 w 12858750"/>
              <a:gd name="connsiteY19" fmla="*/ 5296278 h 7232650"/>
              <a:gd name="connsiteX20" fmla="*/ 8147750 w 12858750"/>
              <a:gd name="connsiteY20" fmla="*/ 5277473 h 7232650"/>
              <a:gd name="connsiteX21" fmla="*/ 8122730 w 12858750"/>
              <a:gd name="connsiteY21" fmla="*/ 5363695 h 7232650"/>
              <a:gd name="connsiteX22" fmla="*/ 7234172 w 12858750"/>
              <a:gd name="connsiteY22" fmla="*/ 6037481 h 7232650"/>
              <a:gd name="connsiteX23" fmla="*/ 7152436 w 12858750"/>
              <a:gd name="connsiteY23" fmla="*/ 6041609 h 7232650"/>
              <a:gd name="connsiteX24" fmla="*/ 7145598 w 12858750"/>
              <a:gd name="connsiteY24" fmla="*/ 6077349 h 7232650"/>
              <a:gd name="connsiteX25" fmla="*/ 6706455 w 12858750"/>
              <a:gd name="connsiteY25" fmla="*/ 6698724 h 7232650"/>
              <a:gd name="connsiteX26" fmla="*/ 6642989 w 12858750"/>
              <a:gd name="connsiteY26" fmla="*/ 6737282 h 7232650"/>
              <a:gd name="connsiteX27" fmla="*/ 6658748 w 12858750"/>
              <a:gd name="connsiteY27" fmla="*/ 6893645 h 7232650"/>
              <a:gd name="connsiteX28" fmla="*/ 6610525 w 12858750"/>
              <a:gd name="connsiteY28" fmla="*/ 7212612 h 7232650"/>
              <a:gd name="connsiteX29" fmla="*/ 6603191 w 12858750"/>
              <a:gd name="connsiteY29" fmla="*/ 7232650 h 7232650"/>
              <a:gd name="connsiteX30" fmla="*/ 0 w 12858750"/>
              <a:gd name="connsiteY30" fmla="*/ 7232650 h 7232650"/>
              <a:gd name="connsiteX31" fmla="*/ 0 w 12858750"/>
              <a:gd name="connsiteY31" fmla="*/ 2172456 h 7232650"/>
              <a:gd name="connsiteX32" fmla="*/ 6216 w 12858750"/>
              <a:gd name="connsiteY32" fmla="*/ 2167327 h 7232650"/>
              <a:gd name="connsiteX33" fmla="*/ 261841 w 12858750"/>
              <a:gd name="connsiteY33" fmla="*/ 2089244 h 7232650"/>
              <a:gd name="connsiteX34" fmla="*/ 683113 w 12858750"/>
              <a:gd name="connsiteY34" fmla="*/ 2368482 h 7232650"/>
              <a:gd name="connsiteX35" fmla="*/ 690722 w 12858750"/>
              <a:gd name="connsiteY35" fmla="*/ 2392996 h 7232650"/>
              <a:gd name="connsiteX36" fmla="*/ 692212 w 12858750"/>
              <a:gd name="connsiteY36" fmla="*/ 2390251 h 7232650"/>
              <a:gd name="connsiteX37" fmla="*/ 1414917 w 12858750"/>
              <a:gd name="connsiteY37" fmla="*/ 2005991 h 7232650"/>
              <a:gd name="connsiteX38" fmla="*/ 2031198 w 12858750"/>
              <a:gd name="connsiteY38" fmla="*/ 2261263 h 7232650"/>
              <a:gd name="connsiteX39" fmla="*/ 2079104 w 12858750"/>
              <a:gd name="connsiteY39" fmla="*/ 2319326 h 7232650"/>
              <a:gd name="connsiteX40" fmla="*/ 2091543 w 12858750"/>
              <a:gd name="connsiteY40" fmla="*/ 2279251 h 7232650"/>
              <a:gd name="connsiteX41" fmla="*/ 2724042 w 12858750"/>
              <a:gd name="connsiteY41" fmla="*/ 1860003 h 7232650"/>
              <a:gd name="connsiteX42" fmla="*/ 3107837 w 12858750"/>
              <a:gd name="connsiteY42" fmla="*/ 1977237 h 7232650"/>
              <a:gd name="connsiteX43" fmla="*/ 3108264 w 12858750"/>
              <a:gd name="connsiteY43" fmla="*/ 1977589 h 7232650"/>
              <a:gd name="connsiteX44" fmla="*/ 3123982 w 12858750"/>
              <a:gd name="connsiteY44" fmla="*/ 1926955 h 7232650"/>
              <a:gd name="connsiteX45" fmla="*/ 3472053 w 12858750"/>
              <a:gd name="connsiteY45" fmla="*/ 1696239 h 7232650"/>
              <a:gd name="connsiteX46" fmla="*/ 3785293 w 12858750"/>
              <a:gd name="connsiteY46" fmla="*/ 1862788 h 7232650"/>
              <a:gd name="connsiteX47" fmla="*/ 3818005 w 12858750"/>
              <a:gd name="connsiteY47" fmla="*/ 1923053 h 7232650"/>
              <a:gd name="connsiteX48" fmla="*/ 3886969 w 12858750"/>
              <a:gd name="connsiteY48" fmla="*/ 1905321 h 7232650"/>
              <a:gd name="connsiteX49" fmla="*/ 4103142 w 12858750"/>
              <a:gd name="connsiteY49" fmla="*/ 1883529 h 7232650"/>
              <a:gd name="connsiteX50" fmla="*/ 4614419 w 12858750"/>
              <a:gd name="connsiteY50" fmla="*/ 2012990 h 7232650"/>
              <a:gd name="connsiteX51" fmla="*/ 4620478 w 12858750"/>
              <a:gd name="connsiteY51" fmla="*/ 2016671 h 7232650"/>
              <a:gd name="connsiteX52" fmla="*/ 4693069 w 12858750"/>
              <a:gd name="connsiteY52" fmla="*/ 1928691 h 7232650"/>
              <a:gd name="connsiteX53" fmla="*/ 5175770 w 12858750"/>
              <a:gd name="connsiteY53" fmla="*/ 1728750 h 7232650"/>
              <a:gd name="connsiteX54" fmla="*/ 5441486 w 12858750"/>
              <a:gd name="connsiteY54" fmla="*/ 1782395 h 7232650"/>
              <a:gd name="connsiteX55" fmla="*/ 5498417 w 12858750"/>
              <a:gd name="connsiteY55" fmla="*/ 1813297 h 7232650"/>
              <a:gd name="connsiteX56" fmla="*/ 5503849 w 12858750"/>
              <a:gd name="connsiteY56" fmla="*/ 1802020 h 7232650"/>
              <a:gd name="connsiteX57" fmla="*/ 6857188 w 12858750"/>
              <a:gd name="connsiteY57" fmla="*/ 791043 h 7232650"/>
              <a:gd name="connsiteX58" fmla="*/ 6889752 w 12858750"/>
              <a:gd name="connsiteY58" fmla="*/ 785334 h 7232650"/>
              <a:gd name="connsiteX59" fmla="*/ 6864799 w 12858750"/>
              <a:gd name="connsiteY59" fmla="*/ 717158 h 7232650"/>
              <a:gd name="connsiteX60" fmla="*/ 6774214 w 12858750"/>
              <a:gd name="connsiteY60" fmla="*/ 117996 h 7232650"/>
              <a:gd name="connsiteX61" fmla="*/ 6780173 w 12858750"/>
              <a:gd name="connsiteY61" fmla="*/ 0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858750" h="7232650">
                <a:moveTo>
                  <a:pt x="6780173" y="0"/>
                </a:moveTo>
                <a:lnTo>
                  <a:pt x="12858750" y="0"/>
                </a:lnTo>
                <a:lnTo>
                  <a:pt x="12858750" y="4545652"/>
                </a:lnTo>
                <a:lnTo>
                  <a:pt x="12858743" y="4545654"/>
                </a:lnTo>
                <a:cubicBezTo>
                  <a:pt x="12788918" y="4559943"/>
                  <a:pt x="12716621" y="4567446"/>
                  <a:pt x="12642571" y="4567446"/>
                </a:cubicBezTo>
                <a:lnTo>
                  <a:pt x="12564692" y="4563513"/>
                </a:lnTo>
                <a:lnTo>
                  <a:pt x="12488200" y="4656223"/>
                </a:lnTo>
                <a:cubicBezTo>
                  <a:pt x="12294092" y="4850331"/>
                  <a:pt x="12025934" y="4970389"/>
                  <a:pt x="11729736" y="4970389"/>
                </a:cubicBezTo>
                <a:cubicBezTo>
                  <a:pt x="11544612" y="4970389"/>
                  <a:pt x="11370441" y="4923491"/>
                  <a:pt x="11218457" y="4840928"/>
                </a:cubicBezTo>
                <a:lnTo>
                  <a:pt x="11163870" y="4807766"/>
                </a:lnTo>
                <a:lnTo>
                  <a:pt x="11157002" y="4814007"/>
                </a:lnTo>
                <a:cubicBezTo>
                  <a:pt x="11017942" y="4928770"/>
                  <a:pt x="10849468" y="5009165"/>
                  <a:pt x="10664584" y="5042191"/>
                </a:cubicBezTo>
                <a:lnTo>
                  <a:pt x="10659295" y="5042896"/>
                </a:lnTo>
                <a:lnTo>
                  <a:pt x="10576848" y="5194794"/>
                </a:lnTo>
                <a:cubicBezTo>
                  <a:pt x="10384088" y="5480116"/>
                  <a:pt x="10057654" y="5667707"/>
                  <a:pt x="9687406" y="5667707"/>
                </a:cubicBezTo>
                <a:cubicBezTo>
                  <a:pt x="9465257" y="5667707"/>
                  <a:pt x="9258881" y="5600174"/>
                  <a:pt x="9087688" y="5484518"/>
                </a:cubicBezTo>
                <a:lnTo>
                  <a:pt x="9035670" y="5445620"/>
                </a:lnTo>
                <a:lnTo>
                  <a:pt x="8988788" y="5457675"/>
                </a:lnTo>
                <a:cubicBezTo>
                  <a:pt x="8918963" y="5471963"/>
                  <a:pt x="8846666" y="5479467"/>
                  <a:pt x="8772616" y="5479467"/>
                </a:cubicBezTo>
                <a:cubicBezTo>
                  <a:pt x="8550467" y="5479467"/>
                  <a:pt x="8344092" y="5411934"/>
                  <a:pt x="8172898" y="5296278"/>
                </a:cubicBezTo>
                <a:lnTo>
                  <a:pt x="8147750" y="5277473"/>
                </a:lnTo>
                <a:lnTo>
                  <a:pt x="8122730" y="5363695"/>
                </a:lnTo>
                <a:cubicBezTo>
                  <a:pt x="7978667" y="5729040"/>
                  <a:pt x="7639832" y="5996284"/>
                  <a:pt x="7234172" y="6037481"/>
                </a:cubicBezTo>
                <a:lnTo>
                  <a:pt x="7152436" y="6041609"/>
                </a:lnTo>
                <a:lnTo>
                  <a:pt x="7145598" y="6077349"/>
                </a:lnTo>
                <a:cubicBezTo>
                  <a:pt x="7079464" y="6334393"/>
                  <a:pt x="6920446" y="6554154"/>
                  <a:pt x="6706455" y="6698724"/>
                </a:cubicBezTo>
                <a:lnTo>
                  <a:pt x="6642989" y="6737282"/>
                </a:lnTo>
                <a:lnTo>
                  <a:pt x="6658748" y="6893645"/>
                </a:lnTo>
                <a:cubicBezTo>
                  <a:pt x="6658748" y="7004720"/>
                  <a:pt x="6641865" y="7111851"/>
                  <a:pt x="6610525" y="7212612"/>
                </a:cubicBezTo>
                <a:lnTo>
                  <a:pt x="6603191" y="7232650"/>
                </a:lnTo>
                <a:lnTo>
                  <a:pt x="0" y="7232650"/>
                </a:lnTo>
                <a:lnTo>
                  <a:pt x="0" y="2172456"/>
                </a:lnTo>
                <a:lnTo>
                  <a:pt x="6216" y="2167327"/>
                </a:lnTo>
                <a:cubicBezTo>
                  <a:pt x="79186" y="2118030"/>
                  <a:pt x="167152" y="2089244"/>
                  <a:pt x="261841" y="2089244"/>
                </a:cubicBezTo>
                <a:cubicBezTo>
                  <a:pt x="451220" y="2089244"/>
                  <a:pt x="613705" y="2204386"/>
                  <a:pt x="683113" y="2368482"/>
                </a:cubicBezTo>
                <a:lnTo>
                  <a:pt x="690722" y="2392996"/>
                </a:lnTo>
                <a:lnTo>
                  <a:pt x="692212" y="2390251"/>
                </a:lnTo>
                <a:cubicBezTo>
                  <a:pt x="848837" y="2158416"/>
                  <a:pt x="1114077" y="2005991"/>
                  <a:pt x="1414917" y="2005991"/>
                </a:cubicBezTo>
                <a:cubicBezTo>
                  <a:pt x="1655590" y="2005991"/>
                  <a:pt x="1873478" y="2103543"/>
                  <a:pt x="2031198" y="2261263"/>
                </a:cubicBezTo>
                <a:lnTo>
                  <a:pt x="2079104" y="2319326"/>
                </a:lnTo>
                <a:lnTo>
                  <a:pt x="2091543" y="2279251"/>
                </a:lnTo>
                <a:cubicBezTo>
                  <a:pt x="2195751" y="2032877"/>
                  <a:pt x="2439708" y="1860003"/>
                  <a:pt x="2724042" y="1860003"/>
                </a:cubicBezTo>
                <a:cubicBezTo>
                  <a:pt x="2866208" y="1860003"/>
                  <a:pt x="2998281" y="1903222"/>
                  <a:pt x="3107837" y="1977237"/>
                </a:cubicBezTo>
                <a:lnTo>
                  <a:pt x="3108264" y="1977589"/>
                </a:lnTo>
                <a:lnTo>
                  <a:pt x="3123982" y="1926955"/>
                </a:lnTo>
                <a:cubicBezTo>
                  <a:pt x="3181328" y="1791372"/>
                  <a:pt x="3315580" y="1696239"/>
                  <a:pt x="3472053" y="1696239"/>
                </a:cubicBezTo>
                <a:cubicBezTo>
                  <a:pt x="3602446" y="1696239"/>
                  <a:pt x="3717408" y="1762304"/>
                  <a:pt x="3785293" y="1862788"/>
                </a:cubicBezTo>
                <a:lnTo>
                  <a:pt x="3818005" y="1923053"/>
                </a:lnTo>
                <a:lnTo>
                  <a:pt x="3886969" y="1905321"/>
                </a:lnTo>
                <a:cubicBezTo>
                  <a:pt x="3956795" y="1891033"/>
                  <a:pt x="4029092" y="1883529"/>
                  <a:pt x="4103142" y="1883529"/>
                </a:cubicBezTo>
                <a:cubicBezTo>
                  <a:pt x="4288263" y="1883529"/>
                  <a:pt x="4462435" y="1930427"/>
                  <a:pt x="4614419" y="2012990"/>
                </a:cubicBezTo>
                <a:lnTo>
                  <a:pt x="4620478" y="2016671"/>
                </a:lnTo>
                <a:lnTo>
                  <a:pt x="4693069" y="1928691"/>
                </a:lnTo>
                <a:cubicBezTo>
                  <a:pt x="4816603" y="1805157"/>
                  <a:pt x="4987265" y="1728750"/>
                  <a:pt x="5175770" y="1728750"/>
                </a:cubicBezTo>
                <a:cubicBezTo>
                  <a:pt x="5270022" y="1728750"/>
                  <a:pt x="5359815" y="1747852"/>
                  <a:pt x="5441486" y="1782395"/>
                </a:cubicBezTo>
                <a:lnTo>
                  <a:pt x="5498417" y="1813297"/>
                </a:lnTo>
                <a:lnTo>
                  <a:pt x="5503849" y="1802020"/>
                </a:lnTo>
                <a:cubicBezTo>
                  <a:pt x="5781073" y="1291699"/>
                  <a:pt x="6272354" y="914537"/>
                  <a:pt x="6857188" y="791043"/>
                </a:cubicBezTo>
                <a:lnTo>
                  <a:pt x="6889752" y="785334"/>
                </a:lnTo>
                <a:lnTo>
                  <a:pt x="6864799" y="717158"/>
                </a:lnTo>
                <a:cubicBezTo>
                  <a:pt x="6805928" y="527883"/>
                  <a:pt x="6774214" y="326643"/>
                  <a:pt x="6774214" y="117996"/>
                </a:cubicBezTo>
                <a:lnTo>
                  <a:pt x="6780173"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20"/>
          <p:cNvSpPr txBox="1"/>
          <p:nvPr/>
        </p:nvSpPr>
        <p:spPr>
          <a:xfrm>
            <a:off x="3012632" y="3428105"/>
            <a:ext cx="6833481" cy="476252"/>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dist"/>
            <a:r>
              <a:rPr lang="en-US" altLang="zh-CN" sz="1800" dirty="0" smtClean="0">
                <a:solidFill>
                  <a:schemeClr val="bg1"/>
                </a:solidFill>
                <a:latin typeface="+mn-lt"/>
                <a:ea typeface="+mn-ea"/>
                <a:cs typeface="+mn-ea"/>
                <a:sym typeface="+mn-lt"/>
              </a:rPr>
              <a:t>TEACHING COURSEWARE OF PRIMARY EDUCATION</a:t>
            </a:r>
            <a:endParaRPr lang="zh-CN" altLang="en-US" sz="1800" dirty="0">
              <a:solidFill>
                <a:schemeClr val="bg1"/>
              </a:solidFill>
              <a:latin typeface="+mn-lt"/>
              <a:ea typeface="+mn-ea"/>
              <a:cs typeface="+mn-ea"/>
              <a:sym typeface="+mn-lt"/>
            </a:endParaRPr>
          </a:p>
        </p:txBody>
      </p:sp>
      <p:sp>
        <p:nvSpPr>
          <p:cNvPr id="9" name="TextBox 21"/>
          <p:cNvSpPr txBox="1"/>
          <p:nvPr/>
        </p:nvSpPr>
        <p:spPr>
          <a:xfrm>
            <a:off x="2818642" y="2466492"/>
            <a:ext cx="7211133" cy="1149833"/>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zh-CN" altLang="en-US"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简约卡通公</a:t>
            </a:r>
            <a:r>
              <a:rPr lang="zh-CN" altLang="en-US" sz="50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开</a:t>
            </a:r>
            <a:r>
              <a:rPr lang="zh-CN" altLang="en-US"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课</a:t>
            </a:r>
            <a:r>
              <a:rPr lang="en-US" altLang="zh-CN"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PPT</a:t>
            </a:r>
            <a:r>
              <a:rPr lang="zh-CN" altLang="en-US"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模板</a:t>
            </a:r>
            <a:endParaRPr lang="zh-CN" altLang="en-US" sz="50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pic>
        <p:nvPicPr>
          <p:cNvPr id="2" name="图片 1"/>
          <p:cNvPicPr>
            <a:picLocks noChangeAspect="1"/>
          </p:cNvPicPr>
          <p:nvPr/>
        </p:nvPicPr>
        <p:blipFill>
          <a:blip r:embed="rId3"/>
          <a:stretch>
            <a:fillRect/>
          </a:stretch>
        </p:blipFill>
        <p:spPr>
          <a:xfrm>
            <a:off x="0" y="1"/>
            <a:ext cx="5781303" cy="1501610"/>
          </a:xfrm>
          <a:prstGeom prst="rect">
            <a:avLst/>
          </a:prstGeom>
        </p:spPr>
      </p:pic>
      <p:pic>
        <p:nvPicPr>
          <p:cNvPr id="4" name="图片 3"/>
          <p:cNvPicPr>
            <a:picLocks noChangeAspect="1"/>
          </p:cNvPicPr>
          <p:nvPr/>
        </p:nvPicPr>
        <p:blipFill>
          <a:blip r:embed="rId4"/>
          <a:stretch>
            <a:fillRect/>
          </a:stretch>
        </p:blipFill>
        <p:spPr>
          <a:xfrm>
            <a:off x="8110874" y="4769370"/>
            <a:ext cx="4747876" cy="2463280"/>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b="41671"/>
          <a:stretch/>
        </p:blipFill>
        <p:spPr>
          <a:xfrm>
            <a:off x="8110874" y="680021"/>
            <a:ext cx="2968253" cy="1731368"/>
          </a:xfrm>
          <a:prstGeom prst="rect">
            <a:avLst/>
          </a:prstGeom>
        </p:spPr>
      </p:pic>
      <p:sp>
        <p:nvSpPr>
          <p:cNvPr id="59" name="任意多边形 58"/>
          <p:cNvSpPr/>
          <p:nvPr/>
        </p:nvSpPr>
        <p:spPr>
          <a:xfrm>
            <a:off x="2890651" y="4644671"/>
            <a:ext cx="2447882" cy="891900"/>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9"/>
          <p:cNvSpPr txBox="1"/>
          <p:nvPr/>
        </p:nvSpPr>
        <p:spPr>
          <a:xfrm>
            <a:off x="2746440" y="4798031"/>
            <a:ext cx="2736304" cy="537999"/>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zh-CN" altLang="en-US" sz="2109" dirty="0">
                <a:solidFill>
                  <a:schemeClr val="bg1"/>
                </a:solidFill>
                <a:latin typeface="+mn-lt"/>
                <a:ea typeface="+mn-ea"/>
                <a:cs typeface="+mn-ea"/>
                <a:sym typeface="+mn-lt"/>
              </a:rPr>
              <a:t>汇报人</a:t>
            </a:r>
            <a:r>
              <a:rPr lang="zh-CN" altLang="en-US" sz="2109" dirty="0" smtClean="0">
                <a:solidFill>
                  <a:schemeClr val="bg1"/>
                </a:solidFill>
                <a:latin typeface="+mn-lt"/>
                <a:ea typeface="+mn-ea"/>
                <a:cs typeface="+mn-ea"/>
                <a:sym typeface="+mn-lt"/>
              </a:rPr>
              <a:t>：</a:t>
            </a:r>
            <a:r>
              <a:rPr lang="en-US" altLang="zh-CN" sz="2109" dirty="0" smtClean="0">
                <a:solidFill>
                  <a:schemeClr val="bg1"/>
                </a:solidFill>
                <a:latin typeface="+mn-lt"/>
                <a:ea typeface="+mn-ea"/>
                <a:cs typeface="+mn-ea"/>
                <a:sym typeface="+mn-lt"/>
              </a:rPr>
              <a:t>Sunny</a:t>
            </a:r>
            <a:endParaRPr lang="zh-CN" altLang="en-US" sz="2109" dirty="0">
              <a:solidFill>
                <a:schemeClr val="bg1"/>
              </a:solidFill>
              <a:latin typeface="+mn-lt"/>
              <a:ea typeface="+mn-ea"/>
              <a:cs typeface="+mn-ea"/>
              <a:sym typeface="+mn-lt"/>
            </a:endParaRPr>
          </a:p>
        </p:txBody>
      </p:sp>
    </p:spTree>
    <p:extLst>
      <p:ext uri="{BB962C8B-B14F-4D97-AF65-F5344CB8AC3E}">
        <p14:creationId xmlns:p14="http://schemas.microsoft.com/office/powerpoint/2010/main" val="2141705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300"/>
                                        <p:tgtEl>
                                          <p:spTgt spid="8"/>
                                        </p:tgtEl>
                                      </p:cBhvr>
                                    </p:animEffect>
                                  </p:childTnLst>
                                </p:cTn>
                              </p:par>
                            </p:childTnLst>
                          </p:cTn>
                        </p:par>
                        <p:par>
                          <p:cTn id="8" fill="hold">
                            <p:stCondLst>
                              <p:cond delay="345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ppt_x</p:attrName>
                                        </p:attrNameLst>
                                      </p:cBhvr>
                                      <p:tavLst>
                                        <p:tav tm="0">
                                          <p:val>
                                            <p:strVal val="#ppt_x"/>
                                          </p:val>
                                        </p:tav>
                                        <p:tav tm="100000">
                                          <p:val>
                                            <p:strVal val="#ppt_x"/>
                                          </p:val>
                                        </p:tav>
                                      </p:tavLst>
                                    </p:anim>
                                    <p:anim calcmode="lin" valueType="num">
                                      <p:cBhvr>
                                        <p:cTn id="12" dur="250" fill="hold"/>
                                        <p:tgtEl>
                                          <p:spTgt spid="9"/>
                                        </p:tgtEl>
                                        <p:attrNameLst>
                                          <p:attrName>ppt_y</p:attrName>
                                        </p:attrNameLst>
                                      </p:cBhvr>
                                      <p:tavLst>
                                        <p:tav tm="0">
                                          <p:val>
                                            <p:strVal val="#ppt_y-#ppt_h/2"/>
                                          </p:val>
                                        </p:tav>
                                        <p:tav tm="100000">
                                          <p:val>
                                            <p:strVal val="#ppt_y"/>
                                          </p:val>
                                        </p:tav>
                                      </p:tavLst>
                                    </p:anim>
                                    <p:anim calcmode="lin" valueType="num">
                                      <p:cBhvr>
                                        <p:cTn id="13" dur="250" fill="hold"/>
                                        <p:tgtEl>
                                          <p:spTgt spid="9"/>
                                        </p:tgtEl>
                                        <p:attrNameLst>
                                          <p:attrName>ppt_w</p:attrName>
                                        </p:attrNameLst>
                                      </p:cBhvr>
                                      <p:tavLst>
                                        <p:tav tm="0">
                                          <p:val>
                                            <p:strVal val="#ppt_w"/>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childTnLst>
                                </p:cTn>
                              </p:par>
                            </p:childTnLst>
                          </p:cTn>
                        </p:par>
                        <p:par>
                          <p:cTn id="15" fill="hold">
                            <p:stCondLst>
                              <p:cond delay="48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6182"/>
          <a:stretch/>
        </p:blipFill>
        <p:spPr>
          <a:xfrm>
            <a:off x="884758" y="1573789"/>
            <a:ext cx="5719865" cy="4722785"/>
          </a:xfrm>
          <a:prstGeom prst="rect">
            <a:avLst/>
          </a:prstGeom>
        </p:spPr>
      </p:pic>
      <p:sp>
        <p:nvSpPr>
          <p:cNvPr id="2" name="矩形 1"/>
          <p:cNvSpPr/>
          <p:nvPr/>
        </p:nvSpPr>
        <p:spPr>
          <a:xfrm>
            <a:off x="6603546" y="1573789"/>
            <a:ext cx="5442405" cy="47227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Group 5"/>
          <p:cNvGrpSpPr/>
          <p:nvPr/>
        </p:nvGrpSpPr>
        <p:grpSpPr>
          <a:xfrm>
            <a:off x="3130442" y="3351749"/>
            <a:ext cx="1166868" cy="1166868"/>
            <a:chOff x="2802802" y="3178129"/>
            <a:chExt cx="1106424" cy="1106424"/>
          </a:xfrm>
        </p:grpSpPr>
        <p:sp>
          <p:nvSpPr>
            <p:cNvPr id="13" name="Rounded Rectangle 12"/>
            <p:cNvSpPr/>
            <p:nvPr/>
          </p:nvSpPr>
          <p:spPr>
            <a:xfrm>
              <a:off x="2802802" y="3178129"/>
              <a:ext cx="1106424" cy="110642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cs typeface="+mn-ea"/>
                <a:sym typeface="+mn-lt"/>
              </a:endParaRPr>
            </a:p>
          </p:txBody>
        </p:sp>
        <p:sp>
          <p:nvSpPr>
            <p:cNvPr id="14" name="AutoShape 117"/>
            <p:cNvSpPr>
              <a:spLocks/>
            </p:cNvSpPr>
            <p:nvPr/>
          </p:nvSpPr>
          <p:spPr bwMode="auto">
            <a:xfrm>
              <a:off x="3024883" y="3465491"/>
              <a:ext cx="679846" cy="56119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algn="ctr" defTabSz="241082" hangingPunct="0">
                <a:lnSpc>
                  <a:spcPct val="150000"/>
                </a:lnSpc>
              </a:pPr>
              <a:endParaRPr lang="en-US" sz="1582">
                <a:solidFill>
                  <a:srgbClr val="FFFFFF"/>
                </a:solidFill>
                <a:effectLst>
                  <a:outerShdw blurRad="38100" dist="38100" dir="2700000" algn="tl">
                    <a:srgbClr val="000000"/>
                  </a:outerShdw>
                </a:effectLst>
                <a:latin typeface="+mn-lt"/>
                <a:ea typeface="+mn-ea"/>
                <a:cs typeface="+mn-ea"/>
                <a:sym typeface="+mn-lt"/>
              </a:endParaRPr>
            </a:p>
          </p:txBody>
        </p:sp>
      </p:grpSp>
      <p:sp>
        <p:nvSpPr>
          <p:cNvPr id="17" name="Rectangle 16"/>
          <p:cNvSpPr/>
          <p:nvPr/>
        </p:nvSpPr>
        <p:spPr>
          <a:xfrm>
            <a:off x="6939097" y="2624283"/>
            <a:ext cx="2564805" cy="307777"/>
          </a:xfrm>
          <a:prstGeom prst="rect">
            <a:avLst/>
          </a:prstGeom>
        </p:spPr>
        <p:txBody>
          <a:bodyPr wrap="none" lIns="0" tIns="0" rIns="0" bIns="0">
            <a:spAutoFit/>
          </a:bodyPr>
          <a:lstStyle/>
          <a:p>
            <a:r>
              <a:rPr lang="zh-CN" altLang="en-US" sz="2000" dirty="0">
                <a:solidFill>
                  <a:schemeClr val="bg1"/>
                </a:solidFill>
                <a:latin typeface="+mn-lt"/>
                <a:ea typeface="+mn-ea"/>
                <a:cs typeface="+mn-ea"/>
                <a:sym typeface="+mn-lt"/>
              </a:rPr>
              <a:t>直接复制你的内容到此</a:t>
            </a:r>
            <a:endParaRPr lang="en-GB" sz="2000" dirty="0">
              <a:solidFill>
                <a:schemeClr val="bg1"/>
              </a:solidFill>
              <a:latin typeface="+mn-lt"/>
              <a:ea typeface="+mn-ea"/>
              <a:cs typeface="+mn-ea"/>
              <a:sym typeface="+mn-lt"/>
            </a:endParaRPr>
          </a:p>
        </p:txBody>
      </p:sp>
      <p:sp>
        <p:nvSpPr>
          <p:cNvPr id="19" name="Rectangle 18"/>
          <p:cNvSpPr/>
          <p:nvPr/>
        </p:nvSpPr>
        <p:spPr>
          <a:xfrm>
            <a:off x="6939097" y="3176146"/>
            <a:ext cx="4674854" cy="2031325"/>
          </a:xfrm>
          <a:prstGeom prst="rect">
            <a:avLst/>
          </a:prstGeom>
        </p:spPr>
        <p:txBody>
          <a:bodyPr wrap="square" lIns="0" tIns="0" rIns="0" bIns="0">
            <a:spAutoFit/>
          </a:bodyPr>
          <a:lstStyle/>
          <a:p>
            <a:pPr>
              <a:lnSpc>
                <a:spcPct val="150000"/>
              </a:lnSpc>
              <a:defRPr/>
            </a:pPr>
            <a:r>
              <a:rPr lang="zh-CN" altLang="en-US" sz="800" dirty="0">
                <a:solidFill>
                  <a:schemeClr val="bg1"/>
                </a:solidFill>
                <a:latin typeface="+mn-lt"/>
                <a:ea typeface="+mn-ea"/>
                <a:cs typeface="+mn-ea"/>
                <a:sym typeface="+mn-lt"/>
              </a:rPr>
              <a:t>请替换文字内容，修改文字内容，也可以直接复制你的内容到此。请替换文字内容，修改文字内容，也可以直接复制你的内容到此。</a:t>
            </a:r>
            <a:r>
              <a:rPr lang="en-GB" altLang="zh-CN" sz="800" dirty="0">
                <a:solidFill>
                  <a:schemeClr val="bg1"/>
                </a:solidFill>
                <a:latin typeface="+mn-lt"/>
                <a:ea typeface="+mn-ea"/>
                <a:cs typeface="+mn-ea"/>
                <a:sym typeface="+mn-lt"/>
              </a:rPr>
              <a:t> </a:t>
            </a:r>
            <a:r>
              <a:rPr lang="zh-CN" altLang="en-US" sz="800" dirty="0">
                <a:solidFill>
                  <a:schemeClr val="bg1"/>
                </a:solidFill>
                <a:latin typeface="+mn-lt"/>
                <a:ea typeface="+mn-ea"/>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mn-lt"/>
                <a:ea typeface="+mn-ea"/>
                <a:cs typeface="+mn-ea"/>
                <a:sym typeface="+mn-lt"/>
              </a:rPr>
              <a:t>。</a:t>
            </a:r>
            <a:r>
              <a:rPr lang="zh-CN" altLang="en-US" sz="800" dirty="0">
                <a:solidFill>
                  <a:schemeClr val="bg1"/>
                </a:solidFill>
                <a:latin typeface="+mn-lt"/>
                <a:ea typeface="+mn-ea"/>
                <a:cs typeface="+mn-ea"/>
                <a:sym typeface="+mn-lt"/>
              </a:rPr>
              <a:t>请替换文字内容，修改文字内容，也可以直接复制你的内容到此。请替换文字内容，修改文字内容，也可以直接复制你的内容到此。</a:t>
            </a:r>
            <a:r>
              <a:rPr lang="en-GB" altLang="zh-CN" sz="800" dirty="0">
                <a:solidFill>
                  <a:schemeClr val="bg1"/>
                </a:solidFill>
                <a:latin typeface="+mn-lt"/>
                <a:ea typeface="+mn-ea"/>
                <a:cs typeface="+mn-ea"/>
                <a:sym typeface="+mn-lt"/>
              </a:rPr>
              <a:t> </a:t>
            </a:r>
            <a:r>
              <a:rPr lang="zh-CN" altLang="en-US" sz="800" dirty="0">
                <a:solidFill>
                  <a:schemeClr val="bg1"/>
                </a:solidFill>
                <a:latin typeface="+mn-lt"/>
                <a:ea typeface="+mn-ea"/>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mn-lt"/>
                <a:ea typeface="+mn-ea"/>
                <a:cs typeface="+mn-ea"/>
                <a:sym typeface="+mn-lt"/>
              </a:rPr>
              <a:t>。</a:t>
            </a:r>
            <a:endParaRPr lang="en-GB" altLang="zh-CN" sz="800" dirty="0">
              <a:solidFill>
                <a:schemeClr val="bg1"/>
              </a:solidFill>
              <a:latin typeface="+mn-lt"/>
              <a:ea typeface="+mn-ea"/>
              <a:cs typeface="+mn-ea"/>
              <a:sym typeface="+mn-lt"/>
            </a:endParaRPr>
          </a:p>
        </p:txBody>
      </p:sp>
      <p:sp>
        <p:nvSpPr>
          <p:cNvPr id="11" name="任意多边形 10"/>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164679" y="0"/>
            <a:ext cx="2202600" cy="1240061"/>
          </a:xfrm>
          <a:prstGeom prst="rect">
            <a:avLst/>
          </a:prstGeom>
        </p:spPr>
      </p:pic>
      <p:sp>
        <p:nvSpPr>
          <p:cNvPr id="18"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20" name="矩形 19"/>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9639992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6"/>
                                        </p:tgtEl>
                                      </p:cBhvr>
                                    </p:animEffect>
                                    <p:animScale>
                                      <p:cBhvr>
                                        <p:cTn id="28"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6463470" y="2370411"/>
            <a:ext cx="1"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mn-lt"/>
              <a:ea typeface="+mn-ea"/>
              <a:cs typeface="+mn-ea"/>
              <a:sym typeface="+mn-lt"/>
            </a:endParaRPr>
          </a:p>
        </p:txBody>
      </p:sp>
      <p:sp>
        <p:nvSpPr>
          <p:cNvPr id="3" name="Shape 1785"/>
          <p:cNvSpPr/>
          <p:nvPr/>
        </p:nvSpPr>
        <p:spPr>
          <a:xfrm>
            <a:off x="6463468" y="2370413"/>
            <a:ext cx="4364259" cy="143019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mn-lt"/>
              <a:ea typeface="+mn-ea"/>
              <a:cs typeface="+mn-ea"/>
              <a:sym typeface="+mn-lt"/>
            </a:endParaRPr>
          </a:p>
        </p:txBody>
      </p:sp>
      <p:sp>
        <p:nvSpPr>
          <p:cNvPr id="4" name="Shape 1786"/>
          <p:cNvSpPr/>
          <p:nvPr/>
        </p:nvSpPr>
        <p:spPr>
          <a:xfrm>
            <a:off x="6469727" y="2370411"/>
            <a:ext cx="2195274" cy="1430197"/>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mn-lt"/>
              <a:ea typeface="+mn-ea"/>
              <a:cs typeface="+mn-ea"/>
              <a:sym typeface="+mn-lt"/>
            </a:endParaRPr>
          </a:p>
        </p:txBody>
      </p:sp>
      <p:sp>
        <p:nvSpPr>
          <p:cNvPr id="5" name="Shape 1788"/>
          <p:cNvSpPr/>
          <p:nvPr/>
        </p:nvSpPr>
        <p:spPr>
          <a:xfrm flipH="1">
            <a:off x="4277458" y="2370411"/>
            <a:ext cx="2186813" cy="142243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mn-lt"/>
              <a:ea typeface="+mn-ea"/>
              <a:cs typeface="+mn-ea"/>
              <a:sym typeface="+mn-lt"/>
            </a:endParaRPr>
          </a:p>
        </p:txBody>
      </p:sp>
      <p:sp>
        <p:nvSpPr>
          <p:cNvPr id="6" name="Shape 1789"/>
          <p:cNvSpPr/>
          <p:nvPr/>
        </p:nvSpPr>
        <p:spPr>
          <a:xfrm flipH="1">
            <a:off x="2091449" y="2370411"/>
            <a:ext cx="4372020"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mn-lt"/>
              <a:ea typeface="+mn-ea"/>
              <a:cs typeface="+mn-ea"/>
              <a:sym typeface="+mn-lt"/>
            </a:endParaRPr>
          </a:p>
        </p:txBody>
      </p:sp>
      <p:sp>
        <p:nvSpPr>
          <p:cNvPr id="7" name="Shape 1794"/>
          <p:cNvSpPr/>
          <p:nvPr/>
        </p:nvSpPr>
        <p:spPr>
          <a:xfrm>
            <a:off x="1106512" y="3538660"/>
            <a:ext cx="1995392" cy="621146"/>
          </a:xfrm>
          <a:prstGeom prst="roundRect">
            <a:avLst>
              <a:gd name="adj" fmla="val 50000"/>
            </a:avLst>
          </a:prstGeom>
          <a:solidFill>
            <a:schemeClr val="accent2"/>
          </a:solidFill>
          <a:ln w="12700">
            <a:miter lim="400000"/>
          </a:ln>
        </p:spPr>
        <p:txBody>
          <a:bodyPr lIns="20090" tIns="20090" rIns="20090" bIns="20090" anchor="ctr"/>
          <a:lstStyle/>
          <a:p>
            <a:pPr lvl="0">
              <a:lnSpc>
                <a:spcPct val="120000"/>
              </a:lnSpc>
            </a:pPr>
            <a:endParaRPr sz="1600">
              <a:latin typeface="+mn-lt"/>
              <a:ea typeface="+mn-ea"/>
              <a:cs typeface="+mn-ea"/>
              <a:sym typeface="+mn-lt"/>
            </a:endParaRPr>
          </a:p>
        </p:txBody>
      </p:sp>
      <p:sp>
        <p:nvSpPr>
          <p:cNvPr id="8" name="Shape 1796"/>
          <p:cNvSpPr/>
          <p:nvPr/>
        </p:nvSpPr>
        <p:spPr>
          <a:xfrm>
            <a:off x="3281581" y="3538660"/>
            <a:ext cx="1995392" cy="621146"/>
          </a:xfrm>
          <a:prstGeom prst="roundRect">
            <a:avLst>
              <a:gd name="adj" fmla="val 50000"/>
            </a:avLst>
          </a:prstGeom>
          <a:solidFill>
            <a:schemeClr val="accent3"/>
          </a:solidFill>
          <a:ln w="12700">
            <a:miter lim="400000"/>
          </a:ln>
        </p:spPr>
        <p:txBody>
          <a:bodyPr lIns="20090" tIns="20090" rIns="20090" bIns="20090" anchor="ctr"/>
          <a:lstStyle/>
          <a:p>
            <a:pPr lvl="0">
              <a:lnSpc>
                <a:spcPct val="120000"/>
              </a:lnSpc>
            </a:pPr>
            <a:endParaRPr sz="1600">
              <a:latin typeface="+mn-lt"/>
              <a:ea typeface="+mn-ea"/>
              <a:cs typeface="+mn-ea"/>
              <a:sym typeface="+mn-lt"/>
            </a:endParaRPr>
          </a:p>
        </p:txBody>
      </p:sp>
      <p:sp>
        <p:nvSpPr>
          <p:cNvPr id="9" name="Shape 1798"/>
          <p:cNvSpPr/>
          <p:nvPr/>
        </p:nvSpPr>
        <p:spPr>
          <a:xfrm>
            <a:off x="5441358" y="3538660"/>
            <a:ext cx="1995392" cy="621146"/>
          </a:xfrm>
          <a:prstGeom prst="roundRect">
            <a:avLst>
              <a:gd name="adj" fmla="val 50000"/>
            </a:avLst>
          </a:prstGeom>
          <a:solidFill>
            <a:schemeClr val="accent1"/>
          </a:solidFill>
          <a:ln w="12700">
            <a:miter lim="400000"/>
          </a:ln>
        </p:spPr>
        <p:txBody>
          <a:bodyPr lIns="20090" tIns="20090" rIns="20090" bIns="20090" anchor="ctr"/>
          <a:lstStyle/>
          <a:p>
            <a:pPr lvl="0">
              <a:lnSpc>
                <a:spcPct val="120000"/>
              </a:lnSpc>
            </a:pPr>
            <a:endParaRPr sz="1600">
              <a:latin typeface="+mn-lt"/>
              <a:ea typeface="+mn-ea"/>
              <a:cs typeface="+mn-ea"/>
              <a:sym typeface="+mn-lt"/>
            </a:endParaRPr>
          </a:p>
        </p:txBody>
      </p:sp>
      <p:sp>
        <p:nvSpPr>
          <p:cNvPr id="10" name="Shape 1800"/>
          <p:cNvSpPr/>
          <p:nvPr/>
        </p:nvSpPr>
        <p:spPr>
          <a:xfrm>
            <a:off x="7573757" y="3538660"/>
            <a:ext cx="1995392" cy="621146"/>
          </a:xfrm>
          <a:prstGeom prst="roundRect">
            <a:avLst>
              <a:gd name="adj" fmla="val 50000"/>
            </a:avLst>
          </a:prstGeom>
          <a:solidFill>
            <a:schemeClr val="accent4"/>
          </a:solidFill>
          <a:ln w="12700">
            <a:miter lim="400000"/>
          </a:ln>
        </p:spPr>
        <p:txBody>
          <a:bodyPr lIns="20090" tIns="20090" rIns="20090" bIns="20090" anchor="ctr"/>
          <a:lstStyle/>
          <a:p>
            <a:pPr lvl="0">
              <a:lnSpc>
                <a:spcPct val="120000"/>
              </a:lnSpc>
            </a:pPr>
            <a:endParaRPr sz="1600">
              <a:latin typeface="+mn-lt"/>
              <a:ea typeface="+mn-ea"/>
              <a:cs typeface="+mn-ea"/>
              <a:sym typeface="+mn-lt"/>
            </a:endParaRPr>
          </a:p>
        </p:txBody>
      </p:sp>
      <p:sp>
        <p:nvSpPr>
          <p:cNvPr id="11" name="Shape 1802"/>
          <p:cNvSpPr/>
          <p:nvPr/>
        </p:nvSpPr>
        <p:spPr>
          <a:xfrm>
            <a:off x="9731885" y="3538660"/>
            <a:ext cx="1995392" cy="621146"/>
          </a:xfrm>
          <a:prstGeom prst="roundRect">
            <a:avLst>
              <a:gd name="adj" fmla="val 50000"/>
            </a:avLst>
          </a:prstGeom>
          <a:solidFill>
            <a:schemeClr val="accent5"/>
          </a:solidFill>
          <a:ln w="12700">
            <a:miter lim="400000"/>
          </a:ln>
        </p:spPr>
        <p:txBody>
          <a:bodyPr lIns="20090" tIns="20090" rIns="20090" bIns="20090" anchor="ctr"/>
          <a:lstStyle/>
          <a:p>
            <a:pPr lvl="0">
              <a:lnSpc>
                <a:spcPct val="120000"/>
              </a:lnSpc>
            </a:pPr>
            <a:endParaRPr sz="1600">
              <a:latin typeface="+mn-lt"/>
              <a:ea typeface="+mn-ea"/>
              <a:cs typeface="+mn-ea"/>
              <a:sym typeface="+mn-lt"/>
            </a:endParaRPr>
          </a:p>
        </p:txBody>
      </p:sp>
      <p:sp>
        <p:nvSpPr>
          <p:cNvPr id="12" name="Shape 1805"/>
          <p:cNvSpPr/>
          <p:nvPr/>
        </p:nvSpPr>
        <p:spPr>
          <a:xfrm>
            <a:off x="2374853" y="4601534"/>
            <a:ext cx="8163837" cy="1424565"/>
          </a:xfrm>
          <a:prstGeom prst="roundRect">
            <a:avLst>
              <a:gd name="adj" fmla="val 50000"/>
            </a:avLst>
          </a:prstGeom>
          <a:solidFill>
            <a:schemeClr val="accent1"/>
          </a:solidFill>
          <a:ln w="12700">
            <a:solidFill>
              <a:srgbClr val="A6AAA9"/>
            </a:solidFill>
            <a:miter lim="400000"/>
          </a:ln>
        </p:spPr>
        <p:txBody>
          <a:bodyPr lIns="20090" tIns="20090" rIns="20090" bIns="20090" anchor="ctr"/>
          <a:lstStyle/>
          <a:p>
            <a:pPr lvl="0">
              <a:lnSpc>
                <a:spcPct val="120000"/>
              </a:lnSpc>
            </a:pPr>
            <a:endParaRPr>
              <a:latin typeface="+mn-lt"/>
              <a:ea typeface="+mn-ea"/>
              <a:cs typeface="+mn-ea"/>
              <a:sym typeface="+mn-lt"/>
            </a:endParaRPr>
          </a:p>
        </p:txBody>
      </p:sp>
      <p:grpSp>
        <p:nvGrpSpPr>
          <p:cNvPr id="13" name="Group 33"/>
          <p:cNvGrpSpPr/>
          <p:nvPr/>
        </p:nvGrpSpPr>
        <p:grpSpPr>
          <a:xfrm>
            <a:off x="5828699" y="1789613"/>
            <a:ext cx="1256144" cy="1256144"/>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6787" tIns="26787" rIns="26787" bIns="26787" anchor="ctr"/>
            <a:lstStyle/>
            <a:p>
              <a:pPr lvl="0">
                <a:lnSpc>
                  <a:spcPct val="120000"/>
                </a:lnSpc>
              </a:pPr>
              <a:endParaRPr>
                <a:latin typeface="+mn-lt"/>
                <a:ea typeface="+mn-ea"/>
                <a:cs typeface="+mn-ea"/>
                <a:sym typeface="+mn-lt"/>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mn-lt"/>
                <a:ea typeface="+mn-ea"/>
                <a:cs typeface="+mn-ea"/>
                <a:sym typeface="+mn-lt"/>
              </a:endParaRPr>
            </a:p>
          </p:txBody>
        </p:sp>
      </p:grpSp>
      <p:sp>
        <p:nvSpPr>
          <p:cNvPr id="16" name="Text Placeholder 3"/>
          <p:cNvSpPr txBox="1">
            <a:spLocks/>
          </p:cNvSpPr>
          <p:nvPr/>
        </p:nvSpPr>
        <p:spPr>
          <a:xfrm>
            <a:off x="3046979" y="4914755"/>
            <a:ext cx="6745012" cy="79812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a:t>
            </a:r>
            <a:r>
              <a:rPr lang="en-US" altLang="zh-CN" sz="800" dirty="0" err="1" smtClean="0">
                <a:solidFill>
                  <a:schemeClr val="bg1"/>
                </a:solidFill>
                <a:latin typeface="+mn-lt"/>
                <a:ea typeface="+mn-ea"/>
                <a:cs typeface="+mn-ea"/>
                <a:sym typeface="+mn-lt"/>
              </a:rPr>
              <a:t>directly.Please</a:t>
            </a:r>
            <a:r>
              <a:rPr lang="en-US" altLang="zh-CN" sz="800" dirty="0" smtClean="0">
                <a:solidFill>
                  <a:schemeClr val="bg1"/>
                </a:solidFill>
                <a:latin typeface="+mn-lt"/>
                <a:ea typeface="+mn-ea"/>
                <a:cs typeface="+mn-ea"/>
                <a:sym typeface="+mn-lt"/>
              </a:rPr>
              <a:t> replace text, click add relevant headline, modify the text content, also can copy your content to this </a:t>
            </a:r>
            <a:r>
              <a:rPr lang="en-US" altLang="zh-CN" sz="800" dirty="0" err="1" smtClean="0">
                <a:solidFill>
                  <a:schemeClr val="bg1"/>
                </a:solidFill>
                <a:latin typeface="+mn-lt"/>
                <a:ea typeface="+mn-ea"/>
                <a:cs typeface="+mn-ea"/>
                <a:sym typeface="+mn-lt"/>
              </a:rPr>
              <a:t>directly.Please</a:t>
            </a:r>
            <a:r>
              <a:rPr lang="en-US" altLang="zh-CN" sz="800" dirty="0" smtClean="0">
                <a:solidFill>
                  <a:schemeClr val="bg1"/>
                </a:solidFill>
                <a:latin typeface="+mn-lt"/>
                <a:ea typeface="+mn-ea"/>
                <a:cs typeface="+mn-ea"/>
                <a:sym typeface="+mn-lt"/>
              </a:rPr>
              <a:t> replace text, click add relevant headline, modify the text content, also can copy your content to this directly.</a:t>
            </a:r>
            <a:endParaRPr lang="en-GB" altLang="zh-CN" sz="800" dirty="0">
              <a:solidFill>
                <a:schemeClr val="bg1"/>
              </a:solidFill>
              <a:latin typeface="+mn-lt"/>
              <a:ea typeface="+mn-ea"/>
              <a:cs typeface="+mn-ea"/>
              <a:sym typeface="+mn-lt"/>
            </a:endParaRPr>
          </a:p>
        </p:txBody>
      </p:sp>
      <p:sp>
        <p:nvSpPr>
          <p:cNvPr id="17" name="Text Placeholder 3"/>
          <p:cNvSpPr txBox="1">
            <a:spLocks/>
          </p:cNvSpPr>
          <p:nvPr/>
        </p:nvSpPr>
        <p:spPr>
          <a:xfrm>
            <a:off x="3289756" y="3633709"/>
            <a:ext cx="1979038" cy="431051"/>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400" dirty="0">
                <a:solidFill>
                  <a:schemeClr val="bg1"/>
                </a:solidFill>
                <a:cs typeface="+mn-ea"/>
                <a:sym typeface="+mn-lt"/>
              </a:rPr>
              <a:t>点击输入内容</a:t>
            </a:r>
            <a:endParaRPr lang="en-GB" altLang="zh-CN" sz="1400" dirty="0">
              <a:solidFill>
                <a:schemeClr val="bg1"/>
              </a:solidFill>
              <a:cs typeface="+mn-ea"/>
              <a:sym typeface="+mn-lt"/>
            </a:endParaRPr>
          </a:p>
        </p:txBody>
      </p:sp>
      <p:sp>
        <p:nvSpPr>
          <p:cNvPr id="18" name="Text Placeholder 3"/>
          <p:cNvSpPr txBox="1">
            <a:spLocks/>
          </p:cNvSpPr>
          <p:nvPr/>
        </p:nvSpPr>
        <p:spPr>
          <a:xfrm>
            <a:off x="54495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lt"/>
                <a:ea typeface="+mn-ea"/>
                <a:cs typeface="+mn-ea"/>
                <a:sym typeface="+mn-lt"/>
              </a:rPr>
              <a:t>点击输入内容</a:t>
            </a:r>
            <a:endParaRPr lang="en-GB" altLang="zh-CN" sz="1400" dirty="0">
              <a:solidFill>
                <a:schemeClr val="bg1"/>
              </a:solidFill>
              <a:latin typeface="+mn-lt"/>
              <a:ea typeface="+mn-ea"/>
              <a:cs typeface="+mn-ea"/>
              <a:sym typeface="+mn-lt"/>
            </a:endParaRPr>
          </a:p>
        </p:txBody>
      </p:sp>
      <p:sp>
        <p:nvSpPr>
          <p:cNvPr id="19" name="Text Placeholder 3"/>
          <p:cNvSpPr txBox="1">
            <a:spLocks/>
          </p:cNvSpPr>
          <p:nvPr/>
        </p:nvSpPr>
        <p:spPr>
          <a:xfrm>
            <a:off x="75819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lt"/>
                <a:ea typeface="+mn-ea"/>
                <a:cs typeface="+mn-ea"/>
                <a:sym typeface="+mn-lt"/>
              </a:rPr>
              <a:t>点击输入内容</a:t>
            </a:r>
            <a:endParaRPr lang="en-GB" altLang="zh-CN" sz="1400" dirty="0">
              <a:solidFill>
                <a:schemeClr val="bg1"/>
              </a:solidFill>
              <a:latin typeface="+mn-lt"/>
              <a:ea typeface="+mn-ea"/>
              <a:cs typeface="+mn-ea"/>
              <a:sym typeface="+mn-lt"/>
            </a:endParaRPr>
          </a:p>
        </p:txBody>
      </p:sp>
      <p:sp>
        <p:nvSpPr>
          <p:cNvPr id="22" name="Text Placeholder 3"/>
          <p:cNvSpPr txBox="1">
            <a:spLocks/>
          </p:cNvSpPr>
          <p:nvPr/>
        </p:nvSpPr>
        <p:spPr>
          <a:xfrm>
            <a:off x="1131246"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lt"/>
                <a:ea typeface="+mn-ea"/>
                <a:cs typeface="+mn-ea"/>
                <a:sym typeface="+mn-lt"/>
              </a:rPr>
              <a:t>点击输入内容</a:t>
            </a:r>
            <a:endParaRPr lang="en-GB" altLang="zh-CN" sz="1400" dirty="0">
              <a:solidFill>
                <a:schemeClr val="bg1"/>
              </a:solidFill>
              <a:latin typeface="+mn-lt"/>
              <a:ea typeface="+mn-ea"/>
              <a:cs typeface="+mn-ea"/>
              <a:sym typeface="+mn-lt"/>
            </a:endParaRPr>
          </a:p>
        </p:txBody>
      </p:sp>
      <p:sp>
        <p:nvSpPr>
          <p:cNvPr id="23" name="Text Placeholder 3"/>
          <p:cNvSpPr txBox="1">
            <a:spLocks/>
          </p:cNvSpPr>
          <p:nvPr/>
        </p:nvSpPr>
        <p:spPr>
          <a:xfrm>
            <a:off x="9746756" y="3632697"/>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lt"/>
                <a:ea typeface="+mn-ea"/>
                <a:cs typeface="+mn-ea"/>
                <a:sym typeface="+mn-lt"/>
              </a:rPr>
              <a:t>点击输入内容</a:t>
            </a:r>
            <a:endParaRPr lang="en-GB" altLang="zh-CN" sz="1400" dirty="0">
              <a:solidFill>
                <a:schemeClr val="bg1"/>
              </a:solidFill>
              <a:latin typeface="+mn-lt"/>
              <a:ea typeface="+mn-ea"/>
              <a:cs typeface="+mn-ea"/>
              <a:sym typeface="+mn-lt"/>
            </a:endParaRPr>
          </a:p>
        </p:txBody>
      </p:sp>
      <p:sp>
        <p:nvSpPr>
          <p:cNvPr id="26" name="任意多边形 25"/>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a:stretch>
            <a:fillRect/>
          </a:stretch>
        </p:blipFill>
        <p:spPr>
          <a:xfrm>
            <a:off x="164679" y="0"/>
            <a:ext cx="2202600" cy="1240061"/>
          </a:xfrm>
          <a:prstGeom prst="rect">
            <a:avLst/>
          </a:prstGeom>
        </p:spPr>
      </p:pic>
      <p:sp>
        <p:nvSpPr>
          <p:cNvPr id="30"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1" name="矩形 30"/>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24105254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2109368" y="2035424"/>
            <a:ext cx="1395889" cy="139588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313071" y="2035424"/>
            <a:ext cx="1395889" cy="139588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731429" y="2035424"/>
            <a:ext cx="1395889" cy="13958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793476" y="5672467"/>
            <a:ext cx="627095" cy="408894"/>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10%</a:t>
            </a:r>
            <a:endParaRPr lang="en-GB">
              <a:solidFill>
                <a:schemeClr val="bg1">
                  <a:lumMod val="65000"/>
                </a:schemeClr>
              </a:solidFill>
              <a:latin typeface="+mn-lt"/>
              <a:ea typeface="+mn-ea"/>
              <a:cs typeface="+mn-ea"/>
              <a:sym typeface="+mn-lt"/>
            </a:endParaRPr>
          </a:p>
        </p:txBody>
      </p:sp>
      <p:sp>
        <p:nvSpPr>
          <p:cNvPr id="12" name="TextBox 11"/>
          <p:cNvSpPr txBox="1"/>
          <p:nvPr/>
        </p:nvSpPr>
        <p:spPr>
          <a:xfrm>
            <a:off x="2115954" y="5667330"/>
            <a:ext cx="627095"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20%</a:t>
            </a:r>
            <a:endParaRPr lang="en-GB">
              <a:solidFill>
                <a:schemeClr val="bg1">
                  <a:lumMod val="65000"/>
                </a:schemeClr>
              </a:solidFill>
              <a:latin typeface="+mn-lt"/>
              <a:ea typeface="+mn-ea"/>
              <a:cs typeface="+mn-ea"/>
              <a:sym typeface="+mn-lt"/>
            </a:endParaRPr>
          </a:p>
        </p:txBody>
      </p:sp>
      <p:sp>
        <p:nvSpPr>
          <p:cNvPr id="13" name="TextBox 12"/>
          <p:cNvSpPr txBox="1"/>
          <p:nvPr/>
        </p:nvSpPr>
        <p:spPr>
          <a:xfrm>
            <a:off x="3438432" y="5672467"/>
            <a:ext cx="627095"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30%</a:t>
            </a:r>
            <a:endParaRPr lang="en-GB">
              <a:solidFill>
                <a:schemeClr val="bg1">
                  <a:lumMod val="65000"/>
                </a:schemeClr>
              </a:solidFill>
              <a:latin typeface="+mn-lt"/>
              <a:ea typeface="+mn-ea"/>
              <a:cs typeface="+mn-ea"/>
              <a:sym typeface="+mn-lt"/>
            </a:endParaRPr>
          </a:p>
        </p:txBody>
      </p:sp>
      <p:sp>
        <p:nvSpPr>
          <p:cNvPr id="14" name="TextBox 13"/>
          <p:cNvSpPr txBox="1"/>
          <p:nvPr/>
        </p:nvSpPr>
        <p:spPr>
          <a:xfrm>
            <a:off x="4751292" y="5671262"/>
            <a:ext cx="646331"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40%</a:t>
            </a:r>
            <a:endParaRPr lang="en-GB">
              <a:solidFill>
                <a:schemeClr val="bg1">
                  <a:lumMod val="65000"/>
                </a:schemeClr>
              </a:solidFill>
              <a:latin typeface="+mn-lt"/>
              <a:ea typeface="+mn-ea"/>
              <a:cs typeface="+mn-ea"/>
              <a:sym typeface="+mn-lt"/>
            </a:endParaRPr>
          </a:p>
        </p:txBody>
      </p:sp>
      <p:sp>
        <p:nvSpPr>
          <p:cNvPr id="15" name="TextBox 14"/>
          <p:cNvSpPr txBox="1"/>
          <p:nvPr/>
        </p:nvSpPr>
        <p:spPr>
          <a:xfrm>
            <a:off x="6083388" y="5672467"/>
            <a:ext cx="627095" cy="408894"/>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50%</a:t>
            </a:r>
            <a:endParaRPr lang="en-GB">
              <a:solidFill>
                <a:schemeClr val="bg1">
                  <a:lumMod val="65000"/>
                </a:schemeClr>
              </a:solidFill>
              <a:latin typeface="+mn-lt"/>
              <a:ea typeface="+mn-ea"/>
              <a:cs typeface="+mn-ea"/>
              <a:sym typeface="+mn-lt"/>
            </a:endParaRPr>
          </a:p>
        </p:txBody>
      </p:sp>
      <p:sp>
        <p:nvSpPr>
          <p:cNvPr id="16" name="TextBox 15"/>
          <p:cNvSpPr txBox="1"/>
          <p:nvPr/>
        </p:nvSpPr>
        <p:spPr>
          <a:xfrm>
            <a:off x="7405866" y="5667330"/>
            <a:ext cx="627095"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60%</a:t>
            </a:r>
            <a:endParaRPr lang="en-GB">
              <a:solidFill>
                <a:schemeClr val="bg1">
                  <a:lumMod val="65000"/>
                </a:schemeClr>
              </a:solidFill>
              <a:latin typeface="+mn-lt"/>
              <a:ea typeface="+mn-ea"/>
              <a:cs typeface="+mn-ea"/>
              <a:sym typeface="+mn-lt"/>
            </a:endParaRPr>
          </a:p>
        </p:txBody>
      </p:sp>
      <p:sp>
        <p:nvSpPr>
          <p:cNvPr id="17" name="TextBox 16"/>
          <p:cNvSpPr txBox="1"/>
          <p:nvPr/>
        </p:nvSpPr>
        <p:spPr>
          <a:xfrm>
            <a:off x="8718726" y="5667330"/>
            <a:ext cx="646331"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70%</a:t>
            </a:r>
            <a:endParaRPr lang="en-GB">
              <a:solidFill>
                <a:schemeClr val="bg1">
                  <a:lumMod val="65000"/>
                </a:schemeClr>
              </a:solidFill>
              <a:latin typeface="+mn-lt"/>
              <a:ea typeface="+mn-ea"/>
              <a:cs typeface="+mn-ea"/>
              <a:sym typeface="+mn-lt"/>
            </a:endParaRPr>
          </a:p>
        </p:txBody>
      </p:sp>
      <p:sp>
        <p:nvSpPr>
          <p:cNvPr id="18" name="TextBox 17"/>
          <p:cNvSpPr txBox="1"/>
          <p:nvPr/>
        </p:nvSpPr>
        <p:spPr>
          <a:xfrm>
            <a:off x="10041204" y="5667330"/>
            <a:ext cx="646331"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80%</a:t>
            </a:r>
            <a:endParaRPr lang="en-GB">
              <a:solidFill>
                <a:schemeClr val="bg1">
                  <a:lumMod val="65000"/>
                </a:schemeClr>
              </a:solidFill>
              <a:latin typeface="+mn-lt"/>
              <a:ea typeface="+mn-ea"/>
              <a:cs typeface="+mn-ea"/>
              <a:sym typeface="+mn-lt"/>
            </a:endParaRPr>
          </a:p>
        </p:txBody>
      </p:sp>
      <p:sp>
        <p:nvSpPr>
          <p:cNvPr id="19" name="TextBox 18"/>
          <p:cNvSpPr txBox="1"/>
          <p:nvPr/>
        </p:nvSpPr>
        <p:spPr>
          <a:xfrm>
            <a:off x="11373304" y="5667330"/>
            <a:ext cx="627095" cy="424732"/>
          </a:xfrm>
          <a:prstGeom prst="rect">
            <a:avLst/>
          </a:prstGeom>
          <a:noFill/>
        </p:spPr>
        <p:txBody>
          <a:bodyPr wrap="none" rtlCol="0">
            <a:spAutoFit/>
          </a:bodyPr>
          <a:lstStyle/>
          <a:p>
            <a:pPr algn="just">
              <a:lnSpc>
                <a:spcPct val="120000"/>
              </a:lnSpc>
            </a:pPr>
            <a:r>
              <a:rPr lang="en-US">
                <a:solidFill>
                  <a:schemeClr val="bg1">
                    <a:lumMod val="65000"/>
                  </a:schemeClr>
                </a:solidFill>
                <a:latin typeface="+mn-lt"/>
                <a:ea typeface="+mn-ea"/>
                <a:cs typeface="+mn-ea"/>
                <a:sym typeface="+mn-lt"/>
              </a:rPr>
              <a:t>90%</a:t>
            </a:r>
            <a:endParaRPr lang="en-GB">
              <a:solidFill>
                <a:schemeClr val="bg1">
                  <a:lumMod val="65000"/>
                </a:schemeClr>
              </a:solidFill>
              <a:latin typeface="+mn-lt"/>
              <a:ea typeface="+mn-ea"/>
              <a:cs typeface="+mn-ea"/>
              <a:sym typeface="+mn-lt"/>
            </a:endParaRPr>
          </a:p>
        </p:txBody>
      </p:sp>
      <p:sp>
        <p:nvSpPr>
          <p:cNvPr id="20" name="Rectangle 19"/>
          <p:cNvSpPr/>
          <p:nvPr/>
        </p:nvSpPr>
        <p:spPr>
          <a:xfrm>
            <a:off x="984787" y="4993808"/>
            <a:ext cx="2225309" cy="5785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dirty="0" smtClean="0">
                <a:cs typeface="+mn-ea"/>
                <a:sym typeface="+mn-lt"/>
              </a:rPr>
              <a:t>2019</a:t>
            </a:r>
            <a:endParaRPr lang="en-GB" sz="2000" dirty="0">
              <a:cs typeface="+mn-ea"/>
              <a:sym typeface="+mn-lt"/>
            </a:endParaRPr>
          </a:p>
        </p:txBody>
      </p:sp>
      <p:sp>
        <p:nvSpPr>
          <p:cNvPr id="21" name="Rectangle 20"/>
          <p:cNvSpPr/>
          <p:nvPr/>
        </p:nvSpPr>
        <p:spPr>
          <a:xfrm>
            <a:off x="3210095" y="4993808"/>
            <a:ext cx="3619836" cy="5785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dirty="0" smtClean="0">
                <a:cs typeface="+mn-ea"/>
                <a:sym typeface="+mn-lt"/>
              </a:rPr>
              <a:t>2020</a:t>
            </a:r>
            <a:endParaRPr lang="en-GB" sz="2000" dirty="0">
              <a:cs typeface="+mn-ea"/>
              <a:sym typeface="+mn-lt"/>
            </a:endParaRPr>
          </a:p>
        </p:txBody>
      </p:sp>
      <p:sp>
        <p:nvSpPr>
          <p:cNvPr id="22" name="Rectangle 21"/>
          <p:cNvSpPr/>
          <p:nvPr/>
        </p:nvSpPr>
        <p:spPr>
          <a:xfrm>
            <a:off x="6829932" y="4993808"/>
            <a:ext cx="5044032" cy="5785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dirty="0" smtClean="0">
                <a:cs typeface="+mn-ea"/>
                <a:sym typeface="+mn-lt"/>
              </a:rPr>
              <a:t>2021</a:t>
            </a:r>
            <a:endParaRPr lang="en-GB" sz="2000" dirty="0">
              <a:cs typeface="+mn-ea"/>
              <a:sym typeface="+mn-lt"/>
            </a:endParaRPr>
          </a:p>
        </p:txBody>
      </p:sp>
      <p:sp>
        <p:nvSpPr>
          <p:cNvPr id="23" name="Freeform 22"/>
          <p:cNvSpPr>
            <a:spLocks noEditPoints="1"/>
          </p:cNvSpPr>
          <p:nvPr/>
        </p:nvSpPr>
        <p:spPr bwMode="auto">
          <a:xfrm>
            <a:off x="9786124" y="2477957"/>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24" name="Freeform 23"/>
          <p:cNvSpPr>
            <a:spLocks noEditPoints="1"/>
          </p:cNvSpPr>
          <p:nvPr/>
        </p:nvSpPr>
        <p:spPr bwMode="auto">
          <a:xfrm>
            <a:off x="6083173" y="2498582"/>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25" name="Freeform 24"/>
          <p:cNvSpPr>
            <a:spLocks noEditPoints="1"/>
          </p:cNvSpPr>
          <p:nvPr/>
        </p:nvSpPr>
        <p:spPr bwMode="auto">
          <a:xfrm>
            <a:off x="2553095" y="2439654"/>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grpSp>
        <p:nvGrpSpPr>
          <p:cNvPr id="4" name="Group 3"/>
          <p:cNvGrpSpPr/>
          <p:nvPr/>
        </p:nvGrpSpPr>
        <p:grpSpPr>
          <a:xfrm>
            <a:off x="1624696" y="3425754"/>
            <a:ext cx="2319384" cy="825847"/>
            <a:chOff x="1469669" y="2631524"/>
            <a:chExt cx="2339926" cy="853899"/>
          </a:xfrm>
        </p:grpSpPr>
        <p:sp>
          <p:nvSpPr>
            <p:cNvPr id="26" name="TextBox 25"/>
            <p:cNvSpPr txBox="1"/>
            <p:nvPr/>
          </p:nvSpPr>
          <p:spPr>
            <a:xfrm>
              <a:off x="1923856" y="2631524"/>
              <a:ext cx="1431545" cy="347337"/>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27" name="Rectangle 26"/>
            <p:cNvSpPr/>
            <p:nvPr/>
          </p:nvSpPr>
          <p:spPr>
            <a:xfrm>
              <a:off x="1469669"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grpSp>
        <p:nvGrpSpPr>
          <p:cNvPr id="5" name="Group 4"/>
          <p:cNvGrpSpPr/>
          <p:nvPr/>
        </p:nvGrpSpPr>
        <p:grpSpPr>
          <a:xfrm>
            <a:off x="5269685" y="3425755"/>
            <a:ext cx="2319384" cy="825847"/>
            <a:chOff x="4926037" y="2631524"/>
            <a:chExt cx="2339926" cy="853899"/>
          </a:xfrm>
        </p:grpSpPr>
        <p:sp>
          <p:nvSpPr>
            <p:cNvPr id="28" name="TextBox 27"/>
            <p:cNvSpPr txBox="1"/>
            <p:nvPr/>
          </p:nvSpPr>
          <p:spPr>
            <a:xfrm>
              <a:off x="5368904" y="2631524"/>
              <a:ext cx="1454186" cy="362783"/>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29" name="Rectangle 28"/>
            <p:cNvSpPr/>
            <p:nvPr/>
          </p:nvSpPr>
          <p:spPr>
            <a:xfrm>
              <a:off x="4926037"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grpSp>
        <p:nvGrpSpPr>
          <p:cNvPr id="6" name="Group 5"/>
          <p:cNvGrpSpPr/>
          <p:nvPr/>
        </p:nvGrpSpPr>
        <p:grpSpPr>
          <a:xfrm>
            <a:off x="8914673" y="3425755"/>
            <a:ext cx="2319384" cy="825847"/>
            <a:chOff x="8382405" y="2631524"/>
            <a:chExt cx="2339926" cy="853899"/>
          </a:xfrm>
        </p:grpSpPr>
        <p:sp>
          <p:nvSpPr>
            <p:cNvPr id="32" name="TextBox 31"/>
            <p:cNvSpPr txBox="1"/>
            <p:nvPr/>
          </p:nvSpPr>
          <p:spPr>
            <a:xfrm>
              <a:off x="8836592" y="2631524"/>
              <a:ext cx="1431545" cy="362783"/>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33" name="Rectangle 32"/>
            <p:cNvSpPr/>
            <p:nvPr/>
          </p:nvSpPr>
          <p:spPr>
            <a:xfrm>
              <a:off x="8382405"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sp>
        <p:nvSpPr>
          <p:cNvPr id="34" name="任意多边形 33"/>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3"/>
          <a:stretch>
            <a:fillRect/>
          </a:stretch>
        </p:blipFill>
        <p:spPr>
          <a:xfrm>
            <a:off x="164679" y="0"/>
            <a:ext cx="2202600" cy="1240061"/>
          </a:xfrm>
          <a:prstGeom prst="rect">
            <a:avLst/>
          </a:prstGeom>
        </p:spPr>
      </p:pic>
      <p:sp>
        <p:nvSpPr>
          <p:cNvPr id="38"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9" name="矩形 38"/>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42152804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ppt_y</p:attrName>
                                        </p:attrNameLst>
                                      </p:cBhvr>
                                      <p:tavLst>
                                        <p:tav tm="0">
                                          <p:val>
                                            <p:strVal val="#ppt_y+#ppt_h*1.125000"/>
                                          </p:val>
                                        </p:tav>
                                        <p:tav tm="100000">
                                          <p:val>
                                            <p:strVal val="#ppt_y"/>
                                          </p:val>
                                        </p:tav>
                                      </p:tavLst>
                                    </p:anim>
                                    <p:animEffect transition="in" filter="wipe(up)">
                                      <p:cBhvr>
                                        <p:cTn id="17" dur="500"/>
                                        <p:tgtEl>
                                          <p:spTgt spid="24"/>
                                        </p:tgtEl>
                                      </p:cBhvr>
                                    </p:animEffect>
                                  </p:childTnLst>
                                </p:cTn>
                              </p:par>
                              <p:par>
                                <p:cTn id="18" presetID="12" presetClass="entr" presetSubtype="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down)">
                                      <p:cBhvr>
                                        <p:cTn id="30" dur="500"/>
                                        <p:tgtEl>
                                          <p:spTgt spid="6"/>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8153" y="3822578"/>
            <a:ext cx="3262441" cy="2341098"/>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7246" r="27536"/>
          <a:stretch/>
        </p:blipFill>
        <p:spPr>
          <a:xfrm>
            <a:off x="8157567" y="1412597"/>
            <a:ext cx="3240360" cy="2338374"/>
          </a:xfrm>
          <a:prstGeom prst="rect">
            <a:avLst/>
          </a:prstGeom>
        </p:spPr>
      </p:pic>
      <p:grpSp>
        <p:nvGrpSpPr>
          <p:cNvPr id="2" name="组合 1"/>
          <p:cNvGrpSpPr/>
          <p:nvPr/>
        </p:nvGrpSpPr>
        <p:grpSpPr>
          <a:xfrm>
            <a:off x="1460823" y="1420632"/>
            <a:ext cx="9937104" cy="4743046"/>
            <a:chOff x="294547" y="1117027"/>
            <a:chExt cx="12269656" cy="5856387"/>
          </a:xfrm>
        </p:grpSpPr>
        <p:sp>
          <p:nvSpPr>
            <p:cNvPr id="14" name="矩形 13"/>
            <p:cNvSpPr/>
            <p:nvPr/>
          </p:nvSpPr>
          <p:spPr>
            <a:xfrm>
              <a:off x="4415256" y="1117027"/>
              <a:ext cx="4028238" cy="2890627"/>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6" name="矩形 15"/>
            <p:cNvSpPr/>
            <p:nvPr/>
          </p:nvSpPr>
          <p:spPr>
            <a:xfrm>
              <a:off x="294547" y="4082786"/>
              <a:ext cx="4028238" cy="289062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8" name="矩形 17"/>
            <p:cNvSpPr/>
            <p:nvPr/>
          </p:nvSpPr>
          <p:spPr>
            <a:xfrm>
              <a:off x="8535965" y="4082785"/>
              <a:ext cx="4028238" cy="2890627"/>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9" name="TextBox 3"/>
            <p:cNvSpPr>
              <a:spLocks noChangeArrowheads="1"/>
            </p:cNvSpPr>
            <p:nvPr/>
          </p:nvSpPr>
          <p:spPr bwMode="auto">
            <a:xfrm>
              <a:off x="5038058" y="1764351"/>
              <a:ext cx="275453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dirty="0">
                  <a:solidFill>
                    <a:schemeClr val="bg1"/>
                  </a:solidFill>
                  <a:latin typeface="+mn-lt"/>
                  <a:ea typeface="+mn-ea"/>
                  <a:cs typeface="+mn-ea"/>
                  <a:sym typeface="+mn-lt"/>
                </a:rPr>
                <a:t>点击请替换文字内容</a:t>
              </a:r>
            </a:p>
            <a:p>
              <a:pPr algn="just">
                <a:lnSpc>
                  <a:spcPct val="150000"/>
                </a:lnSpc>
              </a:pPr>
              <a:r>
                <a:rPr lang="zh-CN" altLang="en-US" sz="800" dirty="0">
                  <a:solidFill>
                    <a:schemeClr val="bg1"/>
                  </a:solidFill>
                  <a:latin typeface="+mn-lt"/>
                  <a:ea typeface="+mn-ea"/>
                  <a:cs typeface="+mn-ea"/>
                  <a:sym typeface="+mn-lt"/>
                </a:rPr>
                <a:t>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a:t>
              </a:r>
              <a:r>
                <a:rPr lang="zh-CN" altLang="en-US" sz="800" dirty="0" smtClean="0">
                  <a:solidFill>
                    <a:schemeClr val="bg1"/>
                  </a:solidFill>
                  <a:latin typeface="+mn-lt"/>
                  <a:ea typeface="+mn-ea"/>
                  <a:cs typeface="+mn-ea"/>
                  <a:sym typeface="+mn-lt"/>
                </a:rPr>
                <a:t>。</a:t>
              </a:r>
              <a:r>
                <a:rPr lang="zh-CN" altLang="en-US" sz="800" dirty="0">
                  <a:solidFill>
                    <a:schemeClr val="bg1"/>
                  </a:solidFill>
                  <a:latin typeface="+mn-lt"/>
                  <a:ea typeface="+mn-ea"/>
                  <a:cs typeface="+mn-ea"/>
                  <a:sym typeface="+mn-lt"/>
                </a:rPr>
                <a:t>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a:t>
              </a:r>
              <a:r>
                <a:rPr lang="zh-CN" altLang="en-US" sz="800" dirty="0" smtClean="0">
                  <a:solidFill>
                    <a:schemeClr val="bg1"/>
                  </a:solidFill>
                  <a:latin typeface="+mn-lt"/>
                  <a:ea typeface="+mn-ea"/>
                  <a:cs typeface="+mn-ea"/>
                  <a:sym typeface="+mn-lt"/>
                </a:rPr>
                <a:t>。</a:t>
              </a:r>
              <a:endParaRPr lang="zh-CN" altLang="en-US" sz="800" dirty="0">
                <a:solidFill>
                  <a:schemeClr val="bg1"/>
                </a:solidFill>
                <a:latin typeface="+mn-lt"/>
                <a:ea typeface="+mn-ea"/>
                <a:cs typeface="+mn-ea"/>
                <a:sym typeface="+mn-lt"/>
              </a:endParaRPr>
            </a:p>
          </p:txBody>
        </p:sp>
        <p:sp>
          <p:nvSpPr>
            <p:cNvPr id="20" name="TextBox 3"/>
            <p:cNvSpPr>
              <a:spLocks noChangeArrowheads="1"/>
            </p:cNvSpPr>
            <p:nvPr/>
          </p:nvSpPr>
          <p:spPr bwMode="auto">
            <a:xfrm>
              <a:off x="867276" y="4847534"/>
              <a:ext cx="2753787"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dirty="0">
                  <a:solidFill>
                    <a:schemeClr val="bg1"/>
                  </a:solidFill>
                  <a:latin typeface="+mn-lt"/>
                  <a:ea typeface="+mn-ea"/>
                  <a:cs typeface="+mn-ea"/>
                  <a:sym typeface="+mn-lt"/>
                </a:rPr>
                <a:t>点击请替换文字内容</a:t>
              </a:r>
            </a:p>
            <a:p>
              <a:pPr algn="just">
                <a:lnSpc>
                  <a:spcPct val="150000"/>
                </a:lnSpc>
              </a:pPr>
              <a:r>
                <a:rPr lang="zh-CN" altLang="en-US" sz="800" dirty="0">
                  <a:solidFill>
                    <a:schemeClr val="bg1"/>
                  </a:solidFill>
                  <a:latin typeface="+mn-lt"/>
                  <a:ea typeface="+mn-ea"/>
                  <a:cs typeface="+mn-ea"/>
                  <a:sym typeface="+mn-lt"/>
                </a:rPr>
                <a:t>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a:t>
              </a:r>
              <a:r>
                <a:rPr lang="zh-CN" altLang="en-US" sz="800" dirty="0" smtClean="0">
                  <a:solidFill>
                    <a:schemeClr val="bg1"/>
                  </a:solidFill>
                  <a:latin typeface="+mn-lt"/>
                  <a:ea typeface="+mn-ea"/>
                  <a:cs typeface="+mn-ea"/>
                  <a:sym typeface="+mn-lt"/>
                </a:rPr>
                <a:t>。</a:t>
              </a:r>
              <a:endParaRPr lang="zh-CN" altLang="en-US" sz="800" dirty="0">
                <a:solidFill>
                  <a:schemeClr val="bg1"/>
                </a:solidFill>
                <a:latin typeface="+mn-lt"/>
                <a:ea typeface="+mn-ea"/>
                <a:cs typeface="+mn-ea"/>
                <a:sym typeface="+mn-lt"/>
              </a:endParaRPr>
            </a:p>
          </p:txBody>
        </p:sp>
        <p:sp>
          <p:nvSpPr>
            <p:cNvPr id="21" name="TextBox 3"/>
            <p:cNvSpPr>
              <a:spLocks noChangeArrowheads="1"/>
            </p:cNvSpPr>
            <p:nvPr/>
          </p:nvSpPr>
          <p:spPr bwMode="auto">
            <a:xfrm>
              <a:off x="9209588" y="4847534"/>
              <a:ext cx="2836361"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dirty="0">
                  <a:solidFill>
                    <a:schemeClr val="bg1"/>
                  </a:solidFill>
                  <a:latin typeface="+mn-lt"/>
                  <a:ea typeface="+mn-ea"/>
                  <a:cs typeface="+mn-ea"/>
                  <a:sym typeface="+mn-lt"/>
                </a:rPr>
                <a:t>点击请替换文字内容</a:t>
              </a:r>
            </a:p>
            <a:p>
              <a:pPr algn="just">
                <a:lnSpc>
                  <a:spcPct val="150000"/>
                </a:lnSpc>
              </a:pPr>
              <a:r>
                <a:rPr lang="zh-CN" altLang="en-US" sz="800" dirty="0">
                  <a:solidFill>
                    <a:schemeClr val="bg1"/>
                  </a:solidFill>
                  <a:latin typeface="+mn-lt"/>
                  <a:ea typeface="+mn-ea"/>
                  <a:cs typeface="+mn-ea"/>
                  <a:sym typeface="+mn-lt"/>
                </a:rPr>
                <a:t>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修改文字内容，也可以直接复制你的内容到此。请替换文字内容</a:t>
              </a:r>
              <a:r>
                <a:rPr lang="zh-CN" altLang="en-US" sz="800" dirty="0" smtClean="0">
                  <a:solidFill>
                    <a:schemeClr val="bg1"/>
                  </a:solidFill>
                  <a:latin typeface="+mn-lt"/>
                  <a:ea typeface="+mn-ea"/>
                  <a:cs typeface="+mn-ea"/>
                  <a:sym typeface="+mn-lt"/>
                </a:rPr>
                <a:t>，添加相关标题，</a:t>
              </a:r>
              <a:r>
                <a:rPr lang="zh-CN" altLang="en-US" sz="800" dirty="0">
                  <a:solidFill>
                    <a:schemeClr val="bg1"/>
                  </a:solidFill>
                  <a:latin typeface="+mn-lt"/>
                  <a:ea typeface="+mn-ea"/>
                  <a:cs typeface="+mn-ea"/>
                  <a:sym typeface="+mn-lt"/>
                </a:rPr>
                <a:t>修改文字内容，也可以直接复制你的内容到此</a:t>
              </a:r>
              <a:r>
                <a:rPr lang="zh-CN" altLang="en-US" sz="800" dirty="0" smtClean="0">
                  <a:solidFill>
                    <a:schemeClr val="bg1"/>
                  </a:solidFill>
                  <a:latin typeface="+mn-lt"/>
                  <a:ea typeface="+mn-ea"/>
                  <a:cs typeface="+mn-ea"/>
                  <a:sym typeface="+mn-lt"/>
                </a:rPr>
                <a:t>。</a:t>
              </a:r>
              <a:endParaRPr lang="zh-CN" altLang="en-US" sz="800" dirty="0">
                <a:solidFill>
                  <a:schemeClr val="bg1"/>
                </a:solidFill>
                <a:latin typeface="+mn-lt"/>
                <a:ea typeface="+mn-ea"/>
                <a:cs typeface="+mn-ea"/>
                <a:sym typeface="+mn-lt"/>
              </a:endParaRPr>
            </a:p>
          </p:txBody>
        </p:sp>
        <p:sp>
          <p:nvSpPr>
            <p:cNvPr id="22" name="矩形 32"/>
            <p:cNvSpPr/>
            <p:nvPr/>
          </p:nvSpPr>
          <p:spPr>
            <a:xfrm flipH="1">
              <a:off x="4415256" y="3040294"/>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3" name="矩形 32"/>
            <p:cNvSpPr/>
            <p:nvPr/>
          </p:nvSpPr>
          <p:spPr>
            <a:xfrm>
              <a:off x="3391426" y="6006054"/>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24" name="矩形 32"/>
            <p:cNvSpPr/>
            <p:nvPr/>
          </p:nvSpPr>
          <p:spPr>
            <a:xfrm rot="16200000">
              <a:off x="8553966" y="4064786"/>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grpSp>
      <p:sp>
        <p:nvSpPr>
          <p:cNvPr id="27" name="任意多边形 26"/>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5"/>
          <a:stretch>
            <a:fillRect/>
          </a:stretch>
        </p:blipFill>
        <p:spPr>
          <a:xfrm>
            <a:off x="164679" y="0"/>
            <a:ext cx="2202600" cy="1240061"/>
          </a:xfrm>
          <a:prstGeom prst="rect">
            <a:avLst/>
          </a:prstGeom>
        </p:spPr>
      </p:pic>
      <p:sp>
        <p:nvSpPr>
          <p:cNvPr id="31"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2" name="矩形 31"/>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b="4376"/>
          <a:stretch/>
        </p:blipFill>
        <p:spPr>
          <a:xfrm>
            <a:off x="1460822" y="1420584"/>
            <a:ext cx="3262441" cy="2339758"/>
          </a:xfrm>
          <a:prstGeom prst="rect">
            <a:avLst/>
          </a:prstGeom>
        </p:spPr>
      </p:pic>
    </p:spTree>
    <p:extLst>
      <p:ext uri="{BB962C8B-B14F-4D97-AF65-F5344CB8AC3E}">
        <p14:creationId xmlns:p14="http://schemas.microsoft.com/office/powerpoint/2010/main" val="42617952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cs typeface="+mn-ea"/>
              <a:sym typeface="+mn-lt"/>
            </a:endParaRPr>
          </a:p>
          <a:p>
            <a:pPr marL="321457" lvl="1" indent="-321457" defTabSz="1375123">
              <a:lnSpc>
                <a:spcPct val="120000"/>
              </a:lnSpc>
              <a:spcAft>
                <a:spcPct val="15000"/>
              </a:spcAft>
              <a:buChar char="••"/>
            </a:pPr>
            <a:endParaRPr lang="en-US" sz="800" dirty="0">
              <a:cs typeface="+mn-ea"/>
              <a:sym typeface="+mn-lt"/>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mn-lt"/>
                <a:ea typeface="+mn-ea"/>
                <a:cs typeface="+mn-ea"/>
                <a:sym typeface="+mn-lt"/>
              </a:rPr>
              <a:t>请替换文字内容</a:t>
            </a:r>
            <a:r>
              <a:rPr lang="en-US" sz="800" dirty="0">
                <a:solidFill>
                  <a:schemeClr val="bg1">
                    <a:lumMod val="65000"/>
                  </a:schemeClr>
                </a:solidFill>
                <a:latin typeface="+mn-lt"/>
                <a:ea typeface="+mn-ea"/>
                <a:cs typeface="+mn-ea"/>
                <a:sym typeface="+mn-lt"/>
              </a:rPr>
              <a:t/>
            </a:r>
            <a:br>
              <a:rPr lang="en-US" sz="8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en-US" sz="800" dirty="0" smtClean="0">
                <a:solidFill>
                  <a:schemeClr val="bg1">
                    <a:lumMod val="65000"/>
                  </a:schemeClr>
                </a:solidFill>
                <a:latin typeface="+mn-lt"/>
                <a:ea typeface="+mn-ea"/>
                <a:cs typeface="+mn-ea"/>
                <a:sym typeface="+mn-lt"/>
              </a:rPr>
              <a:t> </a:t>
            </a:r>
            <a:endParaRPr lang="en-US" sz="800" dirty="0">
              <a:solidFill>
                <a:schemeClr val="bg1">
                  <a:lumMod val="65000"/>
                </a:schemeClr>
              </a:solidFill>
              <a:latin typeface="+mn-lt"/>
              <a:ea typeface="+mn-ea"/>
              <a:cs typeface="+mn-ea"/>
              <a:sym typeface="+mn-lt"/>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mn-lt"/>
                <a:ea typeface="+mn-ea"/>
                <a:cs typeface="+mn-ea"/>
                <a:sym typeface="+mn-lt"/>
              </a:rPr>
              <a:t>请替换文字内容</a:t>
            </a:r>
            <a:r>
              <a:rPr lang="en-US" sz="800" dirty="0">
                <a:solidFill>
                  <a:schemeClr val="bg1">
                    <a:lumMod val="65000"/>
                  </a:schemeClr>
                </a:solidFill>
                <a:latin typeface="+mn-lt"/>
                <a:ea typeface="+mn-ea"/>
                <a:cs typeface="+mn-ea"/>
                <a:sym typeface="+mn-lt"/>
              </a:rPr>
              <a:t/>
            </a:r>
            <a:br>
              <a:rPr lang="en-US" sz="8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latin typeface="+mn-lt"/>
              <a:ea typeface="+mn-ea"/>
              <a:cs typeface="+mn-ea"/>
              <a:sym typeface="+mn-lt"/>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mn-lt"/>
                <a:ea typeface="+mn-ea"/>
                <a:cs typeface="+mn-ea"/>
                <a:sym typeface="+mn-lt"/>
              </a:rPr>
              <a:t>请替换文字内容</a:t>
            </a:r>
            <a:r>
              <a:rPr lang="en-US" sz="800" dirty="0">
                <a:solidFill>
                  <a:schemeClr val="bg1">
                    <a:lumMod val="65000"/>
                  </a:schemeClr>
                </a:solidFill>
                <a:latin typeface="+mn-lt"/>
                <a:ea typeface="+mn-ea"/>
                <a:cs typeface="+mn-ea"/>
                <a:sym typeface="+mn-lt"/>
              </a:rPr>
              <a:t/>
            </a:r>
            <a:br>
              <a:rPr lang="en-US" sz="8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latin typeface="+mn-lt"/>
              <a:ea typeface="+mn-ea"/>
              <a:cs typeface="+mn-ea"/>
              <a:sym typeface="+mn-lt"/>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mn-lt"/>
                <a:ea typeface="+mn-ea"/>
                <a:cs typeface="+mn-ea"/>
                <a:sym typeface="+mn-lt"/>
              </a:rPr>
              <a:t>请替换文字内容</a:t>
            </a:r>
            <a:r>
              <a:rPr lang="en-US" sz="1400" dirty="0">
                <a:solidFill>
                  <a:schemeClr val="bg1">
                    <a:lumMod val="65000"/>
                  </a:schemeClr>
                </a:solidFill>
                <a:latin typeface="+mn-lt"/>
                <a:ea typeface="+mn-ea"/>
                <a:cs typeface="+mn-ea"/>
                <a:sym typeface="+mn-lt"/>
              </a:rPr>
              <a:t/>
            </a:r>
            <a:br>
              <a:rPr lang="en-US" sz="14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latin typeface="+mn-lt"/>
              <a:ea typeface="+mn-ea"/>
              <a:cs typeface="+mn-ea"/>
              <a:sym typeface="+mn-lt"/>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mn-lt"/>
                <a:ea typeface="+mn-ea"/>
                <a:cs typeface="+mn-ea"/>
                <a:sym typeface="+mn-lt"/>
              </a:rPr>
              <a:t>请替换文字内容</a:t>
            </a:r>
            <a:r>
              <a:rPr lang="en-US" sz="1400" dirty="0">
                <a:solidFill>
                  <a:schemeClr val="bg1">
                    <a:lumMod val="65000"/>
                  </a:schemeClr>
                </a:solidFill>
                <a:latin typeface="+mn-lt"/>
                <a:ea typeface="+mn-ea"/>
                <a:cs typeface="+mn-ea"/>
                <a:sym typeface="+mn-lt"/>
              </a:rPr>
              <a:t/>
            </a:r>
            <a:br>
              <a:rPr lang="en-US" sz="14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latin typeface="+mn-lt"/>
              <a:ea typeface="+mn-ea"/>
              <a:cs typeface="+mn-ea"/>
              <a:sym typeface="+mn-lt"/>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mn-lt"/>
                <a:ea typeface="+mn-ea"/>
                <a:cs typeface="+mn-ea"/>
                <a:sym typeface="+mn-lt"/>
              </a:rPr>
              <a:t>请替换文字内容</a:t>
            </a:r>
            <a:r>
              <a:rPr lang="en-US" sz="1400" dirty="0">
                <a:solidFill>
                  <a:schemeClr val="bg1">
                    <a:lumMod val="65000"/>
                  </a:schemeClr>
                </a:solidFill>
                <a:latin typeface="+mn-lt"/>
                <a:ea typeface="+mn-ea"/>
                <a:cs typeface="+mn-ea"/>
                <a:sym typeface="+mn-lt"/>
              </a:rPr>
              <a:t/>
            </a:r>
            <a:br>
              <a:rPr lang="en-US" sz="1400" dirty="0">
                <a:solidFill>
                  <a:schemeClr val="bg1">
                    <a:lumMod val="65000"/>
                  </a:schemeClr>
                </a:solidFill>
                <a:latin typeface="+mn-lt"/>
                <a:ea typeface="+mn-ea"/>
                <a:cs typeface="+mn-ea"/>
                <a:sym typeface="+mn-lt"/>
              </a:rPr>
            </a:b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latin typeface="+mn-lt"/>
              <a:ea typeface="+mn-ea"/>
              <a:cs typeface="+mn-ea"/>
              <a:sym typeface="+mn-lt"/>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cs typeface="+mn-ea"/>
                <a:sym typeface="+mn-lt"/>
              </a:rPr>
              <a:t>06</a:t>
            </a:r>
          </a:p>
        </p:txBody>
      </p:sp>
      <p:sp>
        <p:nvSpPr>
          <p:cNvPr id="31" name="任意多边形 30"/>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3"/>
          <a:stretch>
            <a:fillRect/>
          </a:stretch>
        </p:blipFill>
        <p:spPr>
          <a:xfrm>
            <a:off x="164679" y="0"/>
            <a:ext cx="2202600" cy="1240061"/>
          </a:xfrm>
          <a:prstGeom prst="rect">
            <a:avLst/>
          </a:prstGeom>
        </p:spPr>
      </p:pic>
      <p:sp>
        <p:nvSpPr>
          <p:cNvPr id="35"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6" name="矩形 35"/>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24305156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nvGrpSpPr>
          <p:cNvPr id="3" name="Group 137"/>
          <p:cNvGrpSpPr/>
          <p:nvPr/>
        </p:nvGrpSpPr>
        <p:grpSpPr>
          <a:xfrm>
            <a:off x="1502228" y="2303735"/>
            <a:ext cx="301358" cy="2317121"/>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grpSp>
        <p:nvGrpSpPr>
          <p:cNvPr id="5" name="Group 138"/>
          <p:cNvGrpSpPr/>
          <p:nvPr/>
        </p:nvGrpSpPr>
        <p:grpSpPr>
          <a:xfrm>
            <a:off x="2035839" y="2303735"/>
            <a:ext cx="301358" cy="2317121"/>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grpSp>
        <p:nvGrpSpPr>
          <p:cNvPr id="6" name="Group 139"/>
          <p:cNvGrpSpPr/>
          <p:nvPr/>
        </p:nvGrpSpPr>
        <p:grpSpPr>
          <a:xfrm>
            <a:off x="2569451" y="2303735"/>
            <a:ext cx="301358" cy="2317121"/>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grpSp>
        <p:nvGrpSpPr>
          <p:cNvPr id="7" name="Group 140"/>
          <p:cNvGrpSpPr/>
          <p:nvPr/>
        </p:nvGrpSpPr>
        <p:grpSpPr>
          <a:xfrm>
            <a:off x="3103063" y="2303735"/>
            <a:ext cx="301358" cy="2317121"/>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grpSp>
        <p:nvGrpSpPr>
          <p:cNvPr id="8" name="Group 141"/>
          <p:cNvGrpSpPr/>
          <p:nvPr/>
        </p:nvGrpSpPr>
        <p:grpSpPr>
          <a:xfrm>
            <a:off x="3636674" y="2303735"/>
            <a:ext cx="301358" cy="2317121"/>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grpSp>
        <p:nvGrpSpPr>
          <p:cNvPr id="9" name="Group 142"/>
          <p:cNvGrpSpPr/>
          <p:nvPr/>
        </p:nvGrpSpPr>
        <p:grpSpPr>
          <a:xfrm>
            <a:off x="4170289" y="2303735"/>
            <a:ext cx="301358" cy="2317121"/>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grpSp>
      <p:sp>
        <p:nvSpPr>
          <p:cNvPr id="144" name="Rectangle 143"/>
          <p:cNvSpPr/>
          <p:nvPr/>
        </p:nvSpPr>
        <p:spPr>
          <a:xfrm>
            <a:off x="1531228" y="4810264"/>
            <a:ext cx="230832" cy="281424"/>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55</a:t>
            </a:r>
          </a:p>
        </p:txBody>
      </p:sp>
      <p:sp>
        <p:nvSpPr>
          <p:cNvPr id="145" name="Rectangle 144"/>
          <p:cNvSpPr/>
          <p:nvPr/>
        </p:nvSpPr>
        <p:spPr>
          <a:xfrm>
            <a:off x="2069499" y="4810264"/>
            <a:ext cx="230832" cy="281424"/>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70</a:t>
            </a:r>
          </a:p>
        </p:txBody>
      </p:sp>
      <p:sp>
        <p:nvSpPr>
          <p:cNvPr id="146" name="Rectangle 145"/>
          <p:cNvSpPr/>
          <p:nvPr/>
        </p:nvSpPr>
        <p:spPr>
          <a:xfrm>
            <a:off x="2607770" y="4810264"/>
            <a:ext cx="230832" cy="281424"/>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85</a:t>
            </a:r>
          </a:p>
        </p:txBody>
      </p:sp>
      <p:sp>
        <p:nvSpPr>
          <p:cNvPr id="147" name="Rectangle 146"/>
          <p:cNvSpPr/>
          <p:nvPr/>
        </p:nvSpPr>
        <p:spPr>
          <a:xfrm>
            <a:off x="3146041" y="4810264"/>
            <a:ext cx="230832" cy="281424"/>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40</a:t>
            </a:r>
          </a:p>
        </p:txBody>
      </p:sp>
      <p:sp>
        <p:nvSpPr>
          <p:cNvPr id="148" name="Rectangle 147"/>
          <p:cNvSpPr/>
          <p:nvPr/>
        </p:nvSpPr>
        <p:spPr>
          <a:xfrm>
            <a:off x="3684312" y="4810264"/>
            <a:ext cx="230832" cy="295466"/>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60</a:t>
            </a:r>
          </a:p>
        </p:txBody>
      </p:sp>
      <p:sp>
        <p:nvSpPr>
          <p:cNvPr id="149" name="Rectangle 148"/>
          <p:cNvSpPr/>
          <p:nvPr/>
        </p:nvSpPr>
        <p:spPr>
          <a:xfrm>
            <a:off x="4222583" y="4810264"/>
            <a:ext cx="230832" cy="295466"/>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mn-lt"/>
                <a:ea typeface="+mn-ea"/>
                <a:cs typeface="+mn-ea"/>
                <a:sym typeface="+mn-lt"/>
              </a:rPr>
              <a:t>80</a:t>
            </a:r>
          </a:p>
        </p:txBody>
      </p:sp>
      <p:grpSp>
        <p:nvGrpSpPr>
          <p:cNvPr id="10" name="Group 149"/>
          <p:cNvGrpSpPr/>
          <p:nvPr/>
        </p:nvGrpSpPr>
        <p:grpSpPr>
          <a:xfrm>
            <a:off x="6389434" y="2305418"/>
            <a:ext cx="2090836" cy="714687"/>
            <a:chOff x="4597686" y="3155872"/>
            <a:chExt cx="1583966" cy="508250"/>
          </a:xfrm>
        </p:grpSpPr>
        <p:sp>
          <p:nvSpPr>
            <p:cNvPr id="151" name="TextBox 150"/>
            <p:cNvSpPr txBox="1"/>
            <p:nvPr/>
          </p:nvSpPr>
          <p:spPr>
            <a:xfrm>
              <a:off x="4597686" y="3155872"/>
              <a:ext cx="1542506" cy="183855"/>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sz="1400" dirty="0">
                <a:solidFill>
                  <a:schemeClr val="bg1">
                    <a:lumMod val="65000"/>
                  </a:schemeClr>
                </a:solidFill>
                <a:latin typeface="+mn-lt"/>
                <a:ea typeface="+mn-ea"/>
                <a:cs typeface="+mn-ea"/>
                <a:sym typeface="+mn-lt"/>
              </a:endParaRPr>
            </a:p>
          </p:txBody>
        </p:sp>
        <p:sp>
          <p:nvSpPr>
            <p:cNvPr id="152" name="TextBox 151"/>
            <p:cNvSpPr txBox="1"/>
            <p:nvPr/>
          </p:nvSpPr>
          <p:spPr>
            <a:xfrm>
              <a:off x="4597686" y="3348942"/>
              <a:ext cx="1583966"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US" sz="800" dirty="0">
                <a:solidFill>
                  <a:schemeClr val="bg1">
                    <a:lumMod val="65000"/>
                  </a:schemeClr>
                </a:solidFill>
                <a:latin typeface="+mn-lt"/>
                <a:ea typeface="+mn-ea"/>
                <a:cs typeface="+mn-ea"/>
                <a:sym typeface="+mn-lt"/>
              </a:endParaRPr>
            </a:p>
          </p:txBody>
        </p:sp>
      </p:grpSp>
      <p:grpSp>
        <p:nvGrpSpPr>
          <p:cNvPr id="11" name="Group 152"/>
          <p:cNvGrpSpPr/>
          <p:nvPr/>
        </p:nvGrpSpPr>
        <p:grpSpPr>
          <a:xfrm>
            <a:off x="9386634" y="2305418"/>
            <a:ext cx="2036110" cy="714687"/>
            <a:chOff x="6978976" y="3155872"/>
            <a:chExt cx="1542507" cy="508250"/>
          </a:xfrm>
        </p:grpSpPr>
        <p:sp>
          <p:nvSpPr>
            <p:cNvPr id="154" name="TextBox 153"/>
            <p:cNvSpPr txBox="1"/>
            <p:nvPr/>
          </p:nvSpPr>
          <p:spPr>
            <a:xfrm>
              <a:off x="6978977" y="3155872"/>
              <a:ext cx="1542506" cy="175100"/>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sz="1400" dirty="0">
                <a:solidFill>
                  <a:schemeClr val="bg1">
                    <a:lumMod val="65000"/>
                  </a:schemeClr>
                </a:solidFill>
                <a:latin typeface="+mn-lt"/>
                <a:ea typeface="+mn-ea"/>
                <a:cs typeface="+mn-ea"/>
                <a:sym typeface="+mn-lt"/>
              </a:endParaRPr>
            </a:p>
          </p:txBody>
        </p:sp>
        <p:sp>
          <p:nvSpPr>
            <p:cNvPr id="155" name="TextBox 154"/>
            <p:cNvSpPr txBox="1"/>
            <p:nvPr/>
          </p:nvSpPr>
          <p:spPr>
            <a:xfrm>
              <a:off x="6978976" y="3348942"/>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US" sz="800" dirty="0">
                <a:solidFill>
                  <a:schemeClr val="bg1">
                    <a:lumMod val="65000"/>
                  </a:schemeClr>
                </a:solidFill>
                <a:latin typeface="+mn-lt"/>
                <a:ea typeface="+mn-ea"/>
                <a:cs typeface="+mn-ea"/>
                <a:sym typeface="+mn-lt"/>
              </a:endParaRPr>
            </a:p>
          </p:txBody>
        </p:sp>
      </p:grpSp>
      <p:grpSp>
        <p:nvGrpSpPr>
          <p:cNvPr id="12" name="Group 155"/>
          <p:cNvGrpSpPr/>
          <p:nvPr/>
        </p:nvGrpSpPr>
        <p:grpSpPr>
          <a:xfrm>
            <a:off x="6389434" y="3213445"/>
            <a:ext cx="2036110" cy="714688"/>
            <a:chOff x="4597685" y="3914331"/>
            <a:chExt cx="1542507" cy="508250"/>
          </a:xfrm>
        </p:grpSpPr>
        <p:sp>
          <p:nvSpPr>
            <p:cNvPr id="157" name="TextBox 156"/>
            <p:cNvSpPr txBox="1"/>
            <p:nvPr/>
          </p:nvSpPr>
          <p:spPr>
            <a:xfrm>
              <a:off x="4597686" y="3914331"/>
              <a:ext cx="1542506" cy="183855"/>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altLang="zh-CN" sz="1400" dirty="0">
                <a:solidFill>
                  <a:schemeClr val="bg1">
                    <a:lumMod val="65000"/>
                  </a:schemeClr>
                </a:solidFill>
                <a:latin typeface="+mn-lt"/>
                <a:ea typeface="+mn-ea"/>
                <a:cs typeface="+mn-ea"/>
                <a:sym typeface="+mn-lt"/>
              </a:endParaRPr>
            </a:p>
          </p:txBody>
        </p:sp>
        <p:sp>
          <p:nvSpPr>
            <p:cNvPr id="158" name="TextBox 157"/>
            <p:cNvSpPr txBox="1"/>
            <p:nvPr/>
          </p:nvSpPr>
          <p:spPr>
            <a:xfrm>
              <a:off x="4597685" y="4107401"/>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US" sz="800" dirty="0">
                <a:solidFill>
                  <a:schemeClr val="bg1">
                    <a:lumMod val="65000"/>
                  </a:schemeClr>
                </a:solidFill>
                <a:latin typeface="+mn-lt"/>
                <a:ea typeface="+mn-ea"/>
                <a:cs typeface="+mn-ea"/>
                <a:sym typeface="+mn-lt"/>
              </a:endParaRPr>
            </a:p>
          </p:txBody>
        </p:sp>
      </p:grpSp>
      <p:grpSp>
        <p:nvGrpSpPr>
          <p:cNvPr id="13" name="Group 158"/>
          <p:cNvGrpSpPr/>
          <p:nvPr/>
        </p:nvGrpSpPr>
        <p:grpSpPr>
          <a:xfrm>
            <a:off x="9386634" y="3213445"/>
            <a:ext cx="2036110" cy="714688"/>
            <a:chOff x="6978976" y="3914331"/>
            <a:chExt cx="1542507" cy="508250"/>
          </a:xfrm>
        </p:grpSpPr>
        <p:sp>
          <p:nvSpPr>
            <p:cNvPr id="160" name="TextBox 159"/>
            <p:cNvSpPr txBox="1"/>
            <p:nvPr/>
          </p:nvSpPr>
          <p:spPr>
            <a:xfrm>
              <a:off x="6978977" y="3914331"/>
              <a:ext cx="1542506" cy="175100"/>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altLang="zh-CN" sz="1400" dirty="0">
                <a:solidFill>
                  <a:schemeClr val="bg1">
                    <a:lumMod val="65000"/>
                  </a:schemeClr>
                </a:solidFill>
                <a:latin typeface="+mn-lt"/>
                <a:ea typeface="+mn-ea"/>
                <a:cs typeface="+mn-ea"/>
                <a:sym typeface="+mn-lt"/>
              </a:endParaRPr>
            </a:p>
          </p:txBody>
        </p:sp>
        <p:sp>
          <p:nvSpPr>
            <p:cNvPr id="161" name="TextBox 160"/>
            <p:cNvSpPr txBox="1"/>
            <p:nvPr/>
          </p:nvSpPr>
          <p:spPr>
            <a:xfrm>
              <a:off x="6978976" y="4107401"/>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en-US" sz="800" dirty="0" smtClean="0">
                  <a:solidFill>
                    <a:schemeClr val="bg1">
                      <a:lumMod val="65000"/>
                    </a:schemeClr>
                  </a:solidFill>
                  <a:latin typeface="+mn-lt"/>
                  <a:ea typeface="+mn-ea"/>
                  <a:cs typeface="+mn-ea"/>
                  <a:sym typeface="+mn-lt"/>
                </a:rPr>
                <a:t> </a:t>
              </a:r>
              <a:endParaRPr lang="en-US" sz="800" dirty="0">
                <a:solidFill>
                  <a:schemeClr val="bg1">
                    <a:lumMod val="65000"/>
                  </a:schemeClr>
                </a:solidFill>
                <a:latin typeface="+mn-lt"/>
                <a:ea typeface="+mn-ea"/>
                <a:cs typeface="+mn-ea"/>
                <a:sym typeface="+mn-lt"/>
              </a:endParaRPr>
            </a:p>
          </p:txBody>
        </p:sp>
      </p:grpSp>
      <p:grpSp>
        <p:nvGrpSpPr>
          <p:cNvPr id="14" name="Group 161"/>
          <p:cNvGrpSpPr/>
          <p:nvPr/>
        </p:nvGrpSpPr>
        <p:grpSpPr>
          <a:xfrm>
            <a:off x="6389434" y="4239168"/>
            <a:ext cx="2036110" cy="714688"/>
            <a:chOff x="4597685" y="3914331"/>
            <a:chExt cx="1542507" cy="508250"/>
          </a:xfrm>
        </p:grpSpPr>
        <p:sp>
          <p:nvSpPr>
            <p:cNvPr id="163" name="TextBox 162"/>
            <p:cNvSpPr txBox="1"/>
            <p:nvPr/>
          </p:nvSpPr>
          <p:spPr>
            <a:xfrm>
              <a:off x="4597686" y="3914331"/>
              <a:ext cx="1542506" cy="175100"/>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altLang="zh-CN" sz="1400" dirty="0">
                <a:solidFill>
                  <a:schemeClr val="bg1">
                    <a:lumMod val="65000"/>
                  </a:schemeClr>
                </a:solidFill>
                <a:latin typeface="+mn-lt"/>
                <a:ea typeface="+mn-ea"/>
                <a:cs typeface="+mn-ea"/>
                <a:sym typeface="+mn-lt"/>
              </a:endParaRPr>
            </a:p>
          </p:txBody>
        </p:sp>
        <p:sp>
          <p:nvSpPr>
            <p:cNvPr id="164" name="TextBox 163"/>
            <p:cNvSpPr txBox="1"/>
            <p:nvPr/>
          </p:nvSpPr>
          <p:spPr>
            <a:xfrm>
              <a:off x="4597685" y="4107401"/>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US" sz="800" dirty="0">
                <a:solidFill>
                  <a:schemeClr val="bg1">
                    <a:lumMod val="65000"/>
                  </a:schemeClr>
                </a:solidFill>
                <a:latin typeface="+mn-lt"/>
                <a:ea typeface="+mn-ea"/>
                <a:cs typeface="+mn-ea"/>
                <a:sym typeface="+mn-lt"/>
              </a:endParaRPr>
            </a:p>
          </p:txBody>
        </p:sp>
      </p:grpSp>
      <p:grpSp>
        <p:nvGrpSpPr>
          <p:cNvPr id="15" name="Group 164"/>
          <p:cNvGrpSpPr/>
          <p:nvPr/>
        </p:nvGrpSpPr>
        <p:grpSpPr>
          <a:xfrm>
            <a:off x="9386634" y="4239168"/>
            <a:ext cx="2036110" cy="714688"/>
            <a:chOff x="6978976" y="3914331"/>
            <a:chExt cx="1542507" cy="508250"/>
          </a:xfrm>
        </p:grpSpPr>
        <p:sp>
          <p:nvSpPr>
            <p:cNvPr id="166" name="TextBox 165"/>
            <p:cNvSpPr txBox="1"/>
            <p:nvPr/>
          </p:nvSpPr>
          <p:spPr>
            <a:xfrm>
              <a:off x="6978977" y="3914331"/>
              <a:ext cx="1542506" cy="183855"/>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US" altLang="zh-CN" sz="1400" dirty="0">
                <a:solidFill>
                  <a:schemeClr val="bg1">
                    <a:lumMod val="65000"/>
                  </a:schemeClr>
                </a:solidFill>
                <a:latin typeface="+mn-lt"/>
                <a:ea typeface="+mn-ea"/>
                <a:cs typeface="+mn-ea"/>
                <a:sym typeface="+mn-lt"/>
              </a:endParaRPr>
            </a:p>
          </p:txBody>
        </p:sp>
        <p:sp>
          <p:nvSpPr>
            <p:cNvPr id="167" name="TextBox 166"/>
            <p:cNvSpPr txBox="1"/>
            <p:nvPr/>
          </p:nvSpPr>
          <p:spPr>
            <a:xfrm>
              <a:off x="6978976" y="4107401"/>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en-US" sz="800" dirty="0" smtClean="0">
                  <a:solidFill>
                    <a:schemeClr val="bg1">
                      <a:lumMod val="65000"/>
                    </a:schemeClr>
                  </a:solidFill>
                  <a:latin typeface="+mn-lt"/>
                  <a:ea typeface="+mn-ea"/>
                  <a:cs typeface="+mn-ea"/>
                  <a:sym typeface="+mn-lt"/>
                </a:rPr>
                <a:t> </a:t>
              </a:r>
              <a:endParaRPr lang="en-US" sz="800" dirty="0">
                <a:solidFill>
                  <a:schemeClr val="bg1">
                    <a:lumMod val="65000"/>
                  </a:schemeClr>
                </a:solidFill>
                <a:latin typeface="+mn-lt"/>
                <a:ea typeface="+mn-ea"/>
                <a:cs typeface="+mn-ea"/>
                <a:sym typeface="+mn-lt"/>
              </a:endParaRPr>
            </a:p>
          </p:txBody>
        </p:sp>
      </p:grpSp>
      <p:grpSp>
        <p:nvGrpSpPr>
          <p:cNvPr id="16" name="Group 167"/>
          <p:cNvGrpSpPr/>
          <p:nvPr/>
        </p:nvGrpSpPr>
        <p:grpSpPr>
          <a:xfrm>
            <a:off x="8674821" y="4215707"/>
            <a:ext cx="659525" cy="640643"/>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grpSp>
        <p:nvGrpSpPr>
          <p:cNvPr id="17" name="Group 170"/>
          <p:cNvGrpSpPr/>
          <p:nvPr/>
        </p:nvGrpSpPr>
        <p:grpSpPr>
          <a:xfrm>
            <a:off x="5648471" y="2277304"/>
            <a:ext cx="659525" cy="640643"/>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7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grpSp>
        <p:nvGrpSpPr>
          <p:cNvPr id="18" name="Group 173"/>
          <p:cNvGrpSpPr/>
          <p:nvPr/>
        </p:nvGrpSpPr>
        <p:grpSpPr>
          <a:xfrm>
            <a:off x="5648471" y="4215707"/>
            <a:ext cx="659525" cy="640643"/>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grpSp>
        <p:nvGrpSpPr>
          <p:cNvPr id="19" name="Group 176"/>
          <p:cNvGrpSpPr/>
          <p:nvPr/>
        </p:nvGrpSpPr>
        <p:grpSpPr>
          <a:xfrm>
            <a:off x="5648471" y="3229350"/>
            <a:ext cx="659525" cy="640643"/>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grpSp>
        <p:nvGrpSpPr>
          <p:cNvPr id="20" name="Group 179"/>
          <p:cNvGrpSpPr/>
          <p:nvPr/>
        </p:nvGrpSpPr>
        <p:grpSpPr>
          <a:xfrm>
            <a:off x="8674821" y="3229350"/>
            <a:ext cx="659525" cy="640643"/>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grpSp>
        <p:nvGrpSpPr>
          <p:cNvPr id="21" name="Group 182"/>
          <p:cNvGrpSpPr/>
          <p:nvPr/>
        </p:nvGrpSpPr>
        <p:grpSpPr>
          <a:xfrm>
            <a:off x="8674821" y="2277304"/>
            <a:ext cx="659525" cy="640643"/>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cs typeface="+mn-ea"/>
                <a:sym typeface="+mn-lt"/>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mn-lt"/>
                <a:ea typeface="+mn-ea"/>
                <a:cs typeface="+mn-ea"/>
                <a:sym typeface="+mn-lt"/>
              </a:endParaRPr>
            </a:p>
          </p:txBody>
        </p:sp>
      </p:grpSp>
      <p:sp>
        <p:nvSpPr>
          <p:cNvPr id="68" name="Footer Text"/>
          <p:cNvSpPr txBox="1"/>
          <p:nvPr/>
        </p:nvSpPr>
        <p:spPr>
          <a:xfrm>
            <a:off x="973504" y="5643811"/>
            <a:ext cx="10911745" cy="140680"/>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a:t>
            </a:r>
            <a:r>
              <a:rPr lang="en-US" altLang="zh-CN" sz="800" dirty="0" err="1" smtClean="0">
                <a:solidFill>
                  <a:schemeClr val="bg1">
                    <a:lumMod val="65000"/>
                  </a:schemeClr>
                </a:solidFill>
                <a:latin typeface="+mn-lt"/>
                <a:ea typeface="+mn-ea"/>
                <a:cs typeface="+mn-ea"/>
                <a:sym typeface="+mn-lt"/>
              </a:rPr>
              <a:t>directly.Please</a:t>
            </a:r>
            <a:r>
              <a:rPr lang="en-US" altLang="zh-CN" sz="800" dirty="0" smtClean="0">
                <a:solidFill>
                  <a:schemeClr val="bg1">
                    <a:lumMod val="65000"/>
                  </a:schemeClr>
                </a:solidFill>
                <a:latin typeface="+mn-lt"/>
                <a:ea typeface="+mn-ea"/>
                <a:cs typeface="+mn-ea"/>
                <a:sym typeface="+mn-lt"/>
              </a:rPr>
              <a:t>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US" sz="800" dirty="0">
              <a:solidFill>
                <a:schemeClr val="bg1">
                  <a:lumMod val="65000"/>
                </a:schemeClr>
              </a:solidFill>
              <a:latin typeface="+mn-lt"/>
              <a:ea typeface="+mn-ea"/>
              <a:cs typeface="+mn-ea"/>
              <a:sym typeface="+mn-lt"/>
            </a:endParaRPr>
          </a:p>
        </p:txBody>
      </p:sp>
      <p:cxnSp>
        <p:nvCxnSpPr>
          <p:cNvPr id="69"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
          <a:stretch>
            <a:fillRect/>
          </a:stretch>
        </p:blipFill>
        <p:spPr>
          <a:xfrm>
            <a:off x="164679" y="0"/>
            <a:ext cx="2202600" cy="1240061"/>
          </a:xfrm>
          <a:prstGeom prst="rect">
            <a:avLst/>
          </a:prstGeom>
        </p:spPr>
      </p:pic>
      <p:sp>
        <p:nvSpPr>
          <p:cNvPr id="73"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74" name="矩形 73"/>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543216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88"/>
          <p:cNvSpPr/>
          <p:nvPr/>
        </p:nvSpPr>
        <p:spPr>
          <a:xfrm>
            <a:off x="1240179" y="4619840"/>
            <a:ext cx="4105471" cy="1821622"/>
          </a:xfrm>
          <a:prstGeom prst="rect">
            <a:avLst/>
          </a:prstGeom>
          <a:solidFill>
            <a:srgbClr val="2DA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49">
              <a:solidFill>
                <a:schemeClr val="bg1">
                  <a:lumMod val="65000"/>
                </a:schemeClr>
              </a:solidFill>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3311" y="986840"/>
            <a:ext cx="5474731" cy="5474731"/>
          </a:xfrm>
          <a:prstGeom prst="rect">
            <a:avLst/>
          </a:prstGeom>
        </p:spPr>
      </p:pic>
      <p:grpSp>
        <p:nvGrpSpPr>
          <p:cNvPr id="24" name="Group 20"/>
          <p:cNvGrpSpPr/>
          <p:nvPr/>
        </p:nvGrpSpPr>
        <p:grpSpPr>
          <a:xfrm>
            <a:off x="6521850" y="4312063"/>
            <a:ext cx="4321605" cy="1242297"/>
            <a:chOff x="1064437" y="5598942"/>
            <a:chExt cx="1887833" cy="1177946"/>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mn-lt"/>
                  <a:ea typeface="+mn-ea"/>
                  <a:cs typeface="+mn-ea"/>
                  <a:sym typeface="+mn-lt"/>
                </a:rPr>
                <a:t>请替换文字内容</a:t>
              </a:r>
              <a:endParaRPr lang="en-US" sz="2000" dirty="0">
                <a:solidFill>
                  <a:schemeClr val="bg1">
                    <a:lumMod val="65000"/>
                  </a:schemeClr>
                </a:solidFill>
                <a:latin typeface="+mn-lt"/>
                <a:ea typeface="+mn-ea"/>
                <a:cs typeface="+mn-ea"/>
                <a:sym typeface="+mn-lt"/>
              </a:endParaRPr>
            </a:p>
          </p:txBody>
        </p:sp>
        <p:sp>
          <p:nvSpPr>
            <p:cNvPr id="26" name="Rectangle 19"/>
            <p:cNvSpPr/>
            <p:nvPr/>
          </p:nvSpPr>
          <p:spPr>
            <a:xfrm>
              <a:off x="1064437" y="6076487"/>
              <a:ext cx="1887833" cy="7004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mn-lt"/>
                  <a:ea typeface="+mn-ea"/>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mn-lt"/>
                  <a:ea typeface="+mn-ea"/>
                  <a:cs typeface="+mn-ea"/>
                  <a:sym typeface="+mn-lt"/>
                </a:rPr>
                <a:t>。</a:t>
              </a:r>
              <a:r>
                <a:rPr lang="zh-CN" altLang="en-US" sz="800" dirty="0">
                  <a:solidFill>
                    <a:schemeClr val="bg1">
                      <a:lumMod val="65000"/>
                    </a:schemeClr>
                  </a:solidFill>
                  <a:latin typeface="+mn-lt"/>
                  <a:ea typeface="+mn-ea"/>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sp>
        <p:nvSpPr>
          <p:cNvPr id="13" name="任意多边形 12"/>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164679" y="0"/>
            <a:ext cx="2202600" cy="1240061"/>
          </a:xfrm>
          <a:prstGeom prst="rect">
            <a:avLst/>
          </a:prstGeom>
        </p:spPr>
      </p:pic>
      <p:sp>
        <p:nvSpPr>
          <p:cNvPr id="17"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18" name="矩形 17"/>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
        <p:nvSpPr>
          <p:cNvPr id="20" name="Content Placeholder 2"/>
          <p:cNvSpPr txBox="1">
            <a:spLocks/>
          </p:cNvSpPr>
          <p:nvPr/>
        </p:nvSpPr>
        <p:spPr>
          <a:xfrm>
            <a:off x="1564760" y="4884320"/>
            <a:ext cx="3456307"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endParaRPr lang="en-US" altLang="zh-CN" sz="800" b="1" dirty="0">
              <a:solidFill>
                <a:schemeClr val="bg1"/>
              </a:solidFill>
              <a:cs typeface="+mn-ea"/>
              <a:sym typeface="+mn-lt"/>
            </a:endParaRPr>
          </a:p>
        </p:txBody>
      </p:sp>
      <p:sp>
        <p:nvSpPr>
          <p:cNvPr id="30" name="Rectangle 88"/>
          <p:cNvSpPr/>
          <p:nvPr/>
        </p:nvSpPr>
        <p:spPr>
          <a:xfrm>
            <a:off x="1240179" y="2407944"/>
            <a:ext cx="4105471" cy="1821622"/>
          </a:xfrm>
          <a:prstGeom prst="rect">
            <a:avLst/>
          </a:prstGeom>
          <a:solidFill>
            <a:srgbClr val="2DA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49">
              <a:solidFill>
                <a:schemeClr val="bg1">
                  <a:lumMod val="65000"/>
                </a:schemeClr>
              </a:solidFill>
              <a:cs typeface="+mn-ea"/>
              <a:sym typeface="+mn-lt"/>
            </a:endParaRPr>
          </a:p>
        </p:txBody>
      </p:sp>
      <p:sp>
        <p:nvSpPr>
          <p:cNvPr id="31" name="Content Placeholder 2"/>
          <p:cNvSpPr txBox="1">
            <a:spLocks/>
          </p:cNvSpPr>
          <p:nvPr/>
        </p:nvSpPr>
        <p:spPr>
          <a:xfrm>
            <a:off x="1564760" y="2672424"/>
            <a:ext cx="3456307"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endParaRPr lang="en-US" altLang="zh-CN" sz="800" b="1" dirty="0">
              <a:solidFill>
                <a:schemeClr val="bg1"/>
              </a:solidFill>
              <a:cs typeface="+mn-ea"/>
              <a:sym typeface="+mn-lt"/>
            </a:endParaRPr>
          </a:p>
        </p:txBody>
      </p:sp>
    </p:spTree>
    <p:extLst>
      <p:ext uri="{BB962C8B-B14F-4D97-AF65-F5344CB8AC3E}">
        <p14:creationId xmlns:p14="http://schemas.microsoft.com/office/powerpoint/2010/main" val="13297344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1"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ppt_x"/>
                                          </p:val>
                                        </p:tav>
                                        <p:tav tm="100000">
                                          <p:val>
                                            <p:strVal val="#ppt_x"/>
                                          </p:val>
                                        </p:tav>
                                      </p:tavLst>
                                    </p:anim>
                                    <p:anim calcmode="lin" valueType="num">
                                      <p:cBhvr additive="base">
                                        <p:cTn id="19"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21435" y="2752229"/>
            <a:ext cx="433131" cy="566711"/>
            <a:chOff x="789635" y="2176759"/>
            <a:chExt cx="354685"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6" name="TextBox 5"/>
            <p:cNvSpPr txBox="1"/>
            <p:nvPr/>
          </p:nvSpPr>
          <p:spPr>
            <a:xfrm>
              <a:off x="789635" y="2216099"/>
              <a:ext cx="354685"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26%</a:t>
              </a:r>
            </a:p>
          </p:txBody>
        </p:sp>
      </p:grpSp>
      <p:grpSp>
        <p:nvGrpSpPr>
          <p:cNvPr id="7" name="Group 6"/>
          <p:cNvGrpSpPr/>
          <p:nvPr/>
        </p:nvGrpSpPr>
        <p:grpSpPr>
          <a:xfrm>
            <a:off x="3246479" y="2010639"/>
            <a:ext cx="433131" cy="566711"/>
            <a:chOff x="789635" y="2176759"/>
            <a:chExt cx="354684"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9" name="TextBox 8"/>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56%</a:t>
              </a:r>
            </a:p>
          </p:txBody>
        </p:sp>
      </p:grpSp>
      <p:grpSp>
        <p:nvGrpSpPr>
          <p:cNvPr id="10" name="Group 9"/>
          <p:cNvGrpSpPr/>
          <p:nvPr/>
        </p:nvGrpSpPr>
        <p:grpSpPr>
          <a:xfrm>
            <a:off x="4282134" y="2404040"/>
            <a:ext cx="433131" cy="566711"/>
            <a:chOff x="789635" y="2176759"/>
            <a:chExt cx="354684"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12" name="TextBox 11"/>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45%</a:t>
              </a:r>
            </a:p>
          </p:txBody>
        </p:sp>
      </p:grpSp>
      <p:grpSp>
        <p:nvGrpSpPr>
          <p:cNvPr id="13" name="Group 12"/>
          <p:cNvGrpSpPr/>
          <p:nvPr/>
        </p:nvGrpSpPr>
        <p:grpSpPr>
          <a:xfrm>
            <a:off x="2386564" y="2570785"/>
            <a:ext cx="433131" cy="566711"/>
            <a:chOff x="789635" y="2176759"/>
            <a:chExt cx="354684"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15" name="TextBox 14"/>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39%</a:t>
              </a:r>
            </a:p>
          </p:txBody>
        </p:sp>
      </p:grpSp>
      <p:grpSp>
        <p:nvGrpSpPr>
          <p:cNvPr id="16" name="Group 15"/>
          <p:cNvGrpSpPr/>
          <p:nvPr/>
        </p:nvGrpSpPr>
        <p:grpSpPr>
          <a:xfrm>
            <a:off x="10053190" y="2370937"/>
            <a:ext cx="433131" cy="566711"/>
            <a:chOff x="789635" y="2176759"/>
            <a:chExt cx="354684"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18" name="TextBox 17"/>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26%</a:t>
              </a:r>
            </a:p>
          </p:txBody>
        </p:sp>
      </p:grpSp>
      <p:grpSp>
        <p:nvGrpSpPr>
          <p:cNvPr id="19" name="Group 18"/>
          <p:cNvGrpSpPr/>
          <p:nvPr/>
        </p:nvGrpSpPr>
        <p:grpSpPr>
          <a:xfrm>
            <a:off x="8579924" y="2746960"/>
            <a:ext cx="433131" cy="566711"/>
            <a:chOff x="789635" y="2176759"/>
            <a:chExt cx="354684"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21" name="TextBox 20"/>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56%</a:t>
              </a:r>
            </a:p>
          </p:txBody>
        </p:sp>
      </p:grpSp>
      <p:grpSp>
        <p:nvGrpSpPr>
          <p:cNvPr id="22" name="Group 21"/>
          <p:cNvGrpSpPr/>
          <p:nvPr/>
        </p:nvGrpSpPr>
        <p:grpSpPr>
          <a:xfrm>
            <a:off x="9348961" y="2565949"/>
            <a:ext cx="433131" cy="566711"/>
            <a:chOff x="789635" y="2176759"/>
            <a:chExt cx="354684"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24" name="TextBox 23"/>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45%</a:t>
              </a:r>
            </a:p>
          </p:txBody>
        </p:sp>
      </p:grpSp>
      <p:grpSp>
        <p:nvGrpSpPr>
          <p:cNvPr id="25" name="Group 24"/>
          <p:cNvGrpSpPr/>
          <p:nvPr/>
        </p:nvGrpSpPr>
        <p:grpSpPr>
          <a:xfrm>
            <a:off x="7790815" y="1817792"/>
            <a:ext cx="433131" cy="566711"/>
            <a:chOff x="789636" y="2176759"/>
            <a:chExt cx="354685"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27" name="TextBox 26"/>
            <p:cNvSpPr txBox="1"/>
            <p:nvPr/>
          </p:nvSpPr>
          <p:spPr>
            <a:xfrm>
              <a:off x="789636" y="2216099"/>
              <a:ext cx="354685"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39%</a:t>
              </a:r>
            </a:p>
          </p:txBody>
        </p:sp>
      </p:grpSp>
      <p:grpSp>
        <p:nvGrpSpPr>
          <p:cNvPr id="28" name="Group 27"/>
          <p:cNvGrpSpPr/>
          <p:nvPr/>
        </p:nvGrpSpPr>
        <p:grpSpPr>
          <a:xfrm>
            <a:off x="6145585" y="2554786"/>
            <a:ext cx="433131" cy="566711"/>
            <a:chOff x="789635" y="2176759"/>
            <a:chExt cx="354684"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30" name="TextBox 29"/>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26%</a:t>
              </a:r>
            </a:p>
          </p:txBody>
        </p:sp>
      </p:grpSp>
      <p:grpSp>
        <p:nvGrpSpPr>
          <p:cNvPr id="31" name="Group 30"/>
          <p:cNvGrpSpPr/>
          <p:nvPr/>
        </p:nvGrpSpPr>
        <p:grpSpPr>
          <a:xfrm>
            <a:off x="7005498" y="2977910"/>
            <a:ext cx="433131" cy="566711"/>
            <a:chOff x="789635" y="2176759"/>
            <a:chExt cx="354684"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mn-lt"/>
                <a:ea typeface="+mn-ea"/>
                <a:cs typeface="+mn-ea"/>
                <a:sym typeface="+mn-lt"/>
              </a:endParaRPr>
            </a:p>
          </p:txBody>
        </p:sp>
        <p:sp>
          <p:nvSpPr>
            <p:cNvPr id="33" name="TextBox 32"/>
            <p:cNvSpPr txBox="1"/>
            <p:nvPr/>
          </p:nvSpPr>
          <p:spPr>
            <a:xfrm>
              <a:off x="789635" y="2216099"/>
              <a:ext cx="354684" cy="219639"/>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mn-lt"/>
                  <a:ea typeface="+mn-ea"/>
                  <a:cs typeface="+mn-ea"/>
                  <a:sym typeface="+mn-lt"/>
                </a:rPr>
                <a:t>26%</a:t>
              </a:r>
            </a:p>
          </p:txBody>
        </p:sp>
      </p:grpSp>
      <p:sp>
        <p:nvSpPr>
          <p:cNvPr id="34" name="Content Placeholder 2"/>
          <p:cNvSpPr txBox="1">
            <a:spLocks/>
          </p:cNvSpPr>
          <p:nvPr/>
        </p:nvSpPr>
        <p:spPr>
          <a:xfrm>
            <a:off x="1717512" y="506604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cs typeface="+mn-ea"/>
                <a:sym typeface="+mn-lt"/>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cs typeface="+mn-ea"/>
              <a:sym typeface="+mn-lt"/>
            </a:endParaRPr>
          </a:p>
        </p:txBody>
      </p:sp>
      <p:sp>
        <p:nvSpPr>
          <p:cNvPr id="35" name="Title 13"/>
          <p:cNvSpPr txBox="1">
            <a:spLocks/>
          </p:cNvSpPr>
          <p:nvPr/>
        </p:nvSpPr>
        <p:spPr>
          <a:xfrm>
            <a:off x="1717513" y="4784502"/>
            <a:ext cx="1310451" cy="246221"/>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mn-lt"/>
                <a:ea typeface="+mn-ea"/>
                <a:cs typeface="+mn-ea"/>
                <a:sym typeface="+mn-lt"/>
              </a:rPr>
              <a:t>请替换文字内容</a:t>
            </a:r>
            <a:endParaRPr lang="en-US" sz="1400" dirty="0">
              <a:solidFill>
                <a:schemeClr val="bg1">
                  <a:lumMod val="65000"/>
                </a:schemeClr>
              </a:solidFill>
              <a:latin typeface="+mn-lt"/>
              <a:ea typeface="+mn-ea"/>
              <a:cs typeface="+mn-ea"/>
              <a:sym typeface="+mn-lt"/>
            </a:endParaRPr>
          </a:p>
        </p:txBody>
      </p:sp>
      <p:grpSp>
        <p:nvGrpSpPr>
          <p:cNvPr id="36" name="Group 35"/>
          <p:cNvGrpSpPr/>
          <p:nvPr/>
        </p:nvGrpSpPr>
        <p:grpSpPr>
          <a:xfrm>
            <a:off x="1893380" y="320247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cs typeface="+mn-ea"/>
                  <a:sym typeface="+mn-lt"/>
                </a:rPr>
                <a:t>文字</a:t>
              </a:r>
              <a:r>
                <a:rPr lang="zh-CN" altLang="en-US" sz="800" dirty="0">
                  <a:cs typeface="+mn-ea"/>
                  <a:sym typeface="+mn-lt"/>
                </a:rPr>
                <a:t>内容</a:t>
              </a:r>
              <a:endParaRPr lang="en-US" sz="800" dirty="0">
                <a:cs typeface="+mn-ea"/>
                <a:sym typeface="+mn-lt"/>
              </a:endParaRPr>
            </a:p>
          </p:txBody>
        </p:sp>
      </p:grpSp>
      <p:grpSp>
        <p:nvGrpSpPr>
          <p:cNvPr id="39" name="Group 38"/>
          <p:cNvGrpSpPr/>
          <p:nvPr/>
        </p:nvGrpSpPr>
        <p:grpSpPr>
          <a:xfrm>
            <a:off x="2753294" y="2667837"/>
            <a:ext cx="1419492" cy="1820355"/>
            <a:chOff x="1459750" y="1957798"/>
            <a:chExt cx="1162406" cy="1490670"/>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41" name="Content Placeholder 2"/>
            <p:cNvSpPr txBox="1">
              <a:spLocks/>
            </p:cNvSpPr>
            <p:nvPr/>
          </p:nvSpPr>
          <p:spPr>
            <a:xfrm>
              <a:off x="1691223" y="3235158"/>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42" name="Group 41"/>
          <p:cNvGrpSpPr/>
          <p:nvPr/>
        </p:nvGrpSpPr>
        <p:grpSpPr>
          <a:xfrm>
            <a:off x="3845903" y="3035579"/>
            <a:ext cx="1305584" cy="1452613"/>
            <a:chOff x="2354476" y="2258939"/>
            <a:chExt cx="1069128" cy="1189530"/>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44" name="Content Placeholder 2"/>
            <p:cNvSpPr txBox="1">
              <a:spLocks/>
            </p:cNvSpPr>
            <p:nvPr/>
          </p:nvSpPr>
          <p:spPr>
            <a:xfrm>
              <a:off x="2539310" y="3235159"/>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45" name="Group 44"/>
          <p:cNvGrpSpPr/>
          <p:nvPr/>
        </p:nvGrpSpPr>
        <p:grpSpPr>
          <a:xfrm>
            <a:off x="4829275" y="3400674"/>
            <a:ext cx="1217447" cy="1087521"/>
            <a:chOff x="3159748" y="2557908"/>
            <a:chExt cx="996954" cy="890560"/>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47" name="Content Placeholder 2"/>
            <p:cNvSpPr txBox="1">
              <a:spLocks/>
            </p:cNvSpPr>
            <p:nvPr/>
          </p:nvSpPr>
          <p:spPr>
            <a:xfrm>
              <a:off x="3308495" y="3235158"/>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48" name="Group 47"/>
          <p:cNvGrpSpPr/>
          <p:nvPr/>
        </p:nvGrpSpPr>
        <p:grpSpPr>
          <a:xfrm>
            <a:off x="5652400" y="3202469"/>
            <a:ext cx="1419492" cy="1285724"/>
            <a:chOff x="3833796" y="2395604"/>
            <a:chExt cx="1162406" cy="1052867"/>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50" name="Content Placeholder 2"/>
            <p:cNvSpPr txBox="1">
              <a:spLocks/>
            </p:cNvSpPr>
            <p:nvPr/>
          </p:nvSpPr>
          <p:spPr>
            <a:xfrm>
              <a:off x="4065269"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51" name="Group 50"/>
          <p:cNvGrpSpPr/>
          <p:nvPr/>
        </p:nvGrpSpPr>
        <p:grpSpPr>
          <a:xfrm>
            <a:off x="6512316" y="3624690"/>
            <a:ext cx="1419492" cy="863503"/>
            <a:chOff x="4537970" y="2741353"/>
            <a:chExt cx="1162406" cy="707114"/>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53" name="Content Placeholder 2"/>
            <p:cNvSpPr txBox="1">
              <a:spLocks/>
            </p:cNvSpPr>
            <p:nvPr/>
          </p:nvSpPr>
          <p:spPr>
            <a:xfrm>
              <a:off x="4771278" y="3235157"/>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54" name="Group 53"/>
          <p:cNvGrpSpPr/>
          <p:nvPr/>
        </p:nvGrpSpPr>
        <p:grpSpPr>
          <a:xfrm>
            <a:off x="7257341" y="2452080"/>
            <a:ext cx="1510426" cy="2036118"/>
            <a:chOff x="5148063" y="1781113"/>
            <a:chExt cx="1236871" cy="1667356"/>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56" name="Content Placeholder 2"/>
            <p:cNvSpPr txBox="1">
              <a:spLocks/>
            </p:cNvSpPr>
            <p:nvPr/>
          </p:nvSpPr>
          <p:spPr>
            <a:xfrm>
              <a:off x="5414366" y="3235159"/>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57" name="Group 56"/>
          <p:cNvGrpSpPr/>
          <p:nvPr/>
        </p:nvGrpSpPr>
        <p:grpSpPr>
          <a:xfrm>
            <a:off x="8052897" y="3400672"/>
            <a:ext cx="1408461" cy="1087521"/>
            <a:chOff x="5799535" y="2557908"/>
            <a:chExt cx="1153373" cy="890560"/>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59" name="Content Placeholder 2"/>
            <p:cNvSpPr txBox="1">
              <a:spLocks/>
            </p:cNvSpPr>
            <p:nvPr/>
          </p:nvSpPr>
          <p:spPr>
            <a:xfrm>
              <a:off x="6060556" y="3235158"/>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60" name="Group 59"/>
          <p:cNvGrpSpPr/>
          <p:nvPr/>
        </p:nvGrpSpPr>
        <p:grpSpPr>
          <a:xfrm>
            <a:off x="8744420" y="3202469"/>
            <a:ext cx="1642205" cy="1285724"/>
            <a:chOff x="6365816" y="2395604"/>
            <a:chExt cx="1344784" cy="1052867"/>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62" name="Content Placeholder 2"/>
            <p:cNvSpPr txBox="1">
              <a:spLocks/>
            </p:cNvSpPr>
            <p:nvPr/>
          </p:nvSpPr>
          <p:spPr>
            <a:xfrm>
              <a:off x="6690313"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grpSp>
        <p:nvGrpSpPr>
          <p:cNvPr id="63" name="Group 62"/>
          <p:cNvGrpSpPr/>
          <p:nvPr/>
        </p:nvGrpSpPr>
        <p:grpSpPr>
          <a:xfrm>
            <a:off x="9565524" y="3044565"/>
            <a:ext cx="1408461" cy="1443626"/>
            <a:chOff x="7038208" y="2266298"/>
            <a:chExt cx="1153373" cy="1182170"/>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cs typeface="+mn-ea"/>
                <a:sym typeface="+mn-lt"/>
              </a:endParaRPr>
            </a:p>
          </p:txBody>
        </p:sp>
        <p:sp>
          <p:nvSpPr>
            <p:cNvPr id="65" name="Content Placeholder 2"/>
            <p:cNvSpPr txBox="1">
              <a:spLocks/>
            </p:cNvSpPr>
            <p:nvPr/>
          </p:nvSpPr>
          <p:spPr>
            <a:xfrm>
              <a:off x="7266999" y="3235158"/>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cs typeface="+mn-ea"/>
                  <a:sym typeface="+mn-lt"/>
                </a:rPr>
                <a:t>文字内容</a:t>
              </a:r>
              <a:endParaRPr lang="en-US" altLang="zh-CN" sz="800" dirty="0">
                <a:cs typeface="+mn-ea"/>
                <a:sym typeface="+mn-lt"/>
              </a:endParaRPr>
            </a:p>
          </p:txBody>
        </p:sp>
      </p:grpSp>
      <p:sp>
        <p:nvSpPr>
          <p:cNvPr id="68" name="任意多边形 67"/>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片 70"/>
          <p:cNvPicPr>
            <a:picLocks noChangeAspect="1"/>
          </p:cNvPicPr>
          <p:nvPr/>
        </p:nvPicPr>
        <p:blipFill>
          <a:blip r:embed="rId3"/>
          <a:stretch>
            <a:fillRect/>
          </a:stretch>
        </p:blipFill>
        <p:spPr>
          <a:xfrm>
            <a:off x="164679" y="0"/>
            <a:ext cx="2202600" cy="1240061"/>
          </a:xfrm>
          <a:prstGeom prst="rect">
            <a:avLst/>
          </a:prstGeom>
        </p:spPr>
      </p:pic>
      <p:sp>
        <p:nvSpPr>
          <p:cNvPr id="72"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73" name="矩形 72"/>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35957346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043610" y="2923674"/>
            <a:ext cx="2080736" cy="187601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a:latin typeface="+mn-lt"/>
              <a:ea typeface="+mn-ea"/>
              <a:cs typeface="+mn-ea"/>
              <a:sym typeface="+mn-lt"/>
            </a:endParaRPr>
          </a:p>
        </p:txBody>
      </p:sp>
      <p:sp>
        <p:nvSpPr>
          <p:cNvPr id="3" name="TextBox 2"/>
          <p:cNvSpPr txBox="1"/>
          <p:nvPr/>
        </p:nvSpPr>
        <p:spPr>
          <a:xfrm>
            <a:off x="1445127" y="3473526"/>
            <a:ext cx="1277700" cy="8863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2400" dirty="0" smtClean="0">
                <a:latin typeface="+mn-lt"/>
                <a:ea typeface="+mn-ea"/>
                <a:cs typeface="+mn-ea"/>
                <a:sym typeface="+mn-lt"/>
              </a:rPr>
              <a:t>请替换文字内容</a:t>
            </a:r>
            <a:endParaRPr lang="zh-CN" altLang="en-US" sz="2400" dirty="0">
              <a:latin typeface="+mn-lt"/>
              <a:ea typeface="+mn-ea"/>
              <a:cs typeface="+mn-ea"/>
              <a:sym typeface="+mn-lt"/>
            </a:endParaRPr>
          </a:p>
        </p:txBody>
      </p:sp>
      <p:sp>
        <p:nvSpPr>
          <p:cNvPr id="4" name="圆角矩形 3"/>
          <p:cNvSpPr/>
          <p:nvPr/>
        </p:nvSpPr>
        <p:spPr>
          <a:xfrm>
            <a:off x="4396997" y="1578197"/>
            <a:ext cx="6297975" cy="635112"/>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lumMod val="75000"/>
                  <a:lumOff val="25000"/>
                </a:schemeClr>
              </a:solidFill>
              <a:cs typeface="+mn-ea"/>
              <a:sym typeface="+mn-lt"/>
            </a:endParaRPr>
          </a:p>
        </p:txBody>
      </p:sp>
      <p:sp>
        <p:nvSpPr>
          <p:cNvPr id="5" name="Freeform 5"/>
          <p:cNvSpPr>
            <a:spLocks/>
          </p:cNvSpPr>
          <p:nvPr/>
        </p:nvSpPr>
        <p:spPr bwMode="auto">
          <a:xfrm>
            <a:off x="3404962" y="1691889"/>
            <a:ext cx="769860" cy="4370538"/>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2"/>
          </a:solidFill>
          <a:ln>
            <a:noFill/>
          </a:ln>
        </p:spPr>
        <p:txBody>
          <a:bodyPr vert="horz" wrap="square" lIns="128573" tIns="64286" rIns="128573" bIns="64286" numCol="1" anchor="t" anchorCtr="0" compatLnSpc="1">
            <a:prstTxWarp prst="textNoShape">
              <a:avLst/>
            </a:prstTxWarp>
          </a:bodyPr>
          <a:lstStyle/>
          <a:p>
            <a:pPr>
              <a:lnSpc>
                <a:spcPct val="120000"/>
              </a:lnSpc>
            </a:pPr>
            <a:endParaRPr lang="zh-CN" altLang="en-US">
              <a:latin typeface="+mn-lt"/>
              <a:ea typeface="+mn-ea"/>
              <a:cs typeface="+mn-ea"/>
              <a:sym typeface="+mn-lt"/>
            </a:endParaRPr>
          </a:p>
        </p:txBody>
      </p:sp>
      <p:sp>
        <p:nvSpPr>
          <p:cNvPr id="6" name="圆角矩形 5"/>
          <p:cNvSpPr/>
          <p:nvPr/>
        </p:nvSpPr>
        <p:spPr>
          <a:xfrm>
            <a:off x="4396997" y="2537188"/>
            <a:ext cx="6297975" cy="635112"/>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lumMod val="75000"/>
                  <a:lumOff val="25000"/>
                </a:schemeClr>
              </a:solidFill>
              <a:cs typeface="+mn-ea"/>
              <a:sym typeface="+mn-lt"/>
            </a:endParaRPr>
          </a:p>
        </p:txBody>
      </p:sp>
      <p:sp>
        <p:nvSpPr>
          <p:cNvPr id="7" name="圆角矩形 6"/>
          <p:cNvSpPr/>
          <p:nvPr/>
        </p:nvSpPr>
        <p:spPr>
          <a:xfrm>
            <a:off x="4396997" y="3529563"/>
            <a:ext cx="6297975" cy="635112"/>
          </a:xfrm>
          <a:prstGeom prst="roundRect">
            <a:avLst>
              <a:gd name="adj" fmla="val 252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lumMod val="75000"/>
                  <a:lumOff val="25000"/>
                </a:schemeClr>
              </a:solidFill>
              <a:cs typeface="+mn-ea"/>
              <a:sym typeface="+mn-lt"/>
            </a:endParaRPr>
          </a:p>
        </p:txBody>
      </p:sp>
      <p:sp>
        <p:nvSpPr>
          <p:cNvPr id="8" name="圆角矩形 7"/>
          <p:cNvSpPr/>
          <p:nvPr/>
        </p:nvSpPr>
        <p:spPr>
          <a:xfrm>
            <a:off x="4396997" y="4532249"/>
            <a:ext cx="6297975" cy="635112"/>
          </a:xfrm>
          <a:prstGeom prst="roundRect">
            <a:avLst>
              <a:gd name="adj" fmla="val 2682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lumMod val="75000"/>
                  <a:lumOff val="25000"/>
                </a:schemeClr>
              </a:solidFill>
              <a:cs typeface="+mn-ea"/>
              <a:sym typeface="+mn-lt"/>
            </a:endParaRPr>
          </a:p>
        </p:txBody>
      </p:sp>
      <p:sp>
        <p:nvSpPr>
          <p:cNvPr id="9" name="TextBox 8"/>
          <p:cNvSpPr txBox="1"/>
          <p:nvPr/>
        </p:nvSpPr>
        <p:spPr>
          <a:xfrm>
            <a:off x="5047027" y="1720295"/>
            <a:ext cx="4880472" cy="2884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endParaRPr lang="en-US" altLang="zh-CN" sz="800" dirty="0">
              <a:solidFill>
                <a:schemeClr val="bg1"/>
              </a:solidFill>
              <a:latin typeface="+mn-lt"/>
              <a:ea typeface="+mn-ea"/>
              <a:cs typeface="+mn-ea"/>
              <a:sym typeface="+mn-lt"/>
            </a:endParaRPr>
          </a:p>
        </p:txBody>
      </p:sp>
      <p:sp>
        <p:nvSpPr>
          <p:cNvPr id="10" name="TextBox 9"/>
          <p:cNvSpPr txBox="1"/>
          <p:nvPr/>
        </p:nvSpPr>
        <p:spPr>
          <a:xfrm>
            <a:off x="5047027" y="2662383"/>
            <a:ext cx="4880472" cy="2884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endParaRPr lang="en-US" altLang="zh-CN" sz="800" dirty="0">
              <a:solidFill>
                <a:schemeClr val="bg1"/>
              </a:solidFill>
              <a:latin typeface="+mn-lt"/>
              <a:ea typeface="+mn-ea"/>
              <a:cs typeface="+mn-ea"/>
              <a:sym typeface="+mn-lt"/>
            </a:endParaRPr>
          </a:p>
        </p:txBody>
      </p:sp>
      <p:sp>
        <p:nvSpPr>
          <p:cNvPr id="11" name="TextBox 10"/>
          <p:cNvSpPr txBox="1"/>
          <p:nvPr/>
        </p:nvSpPr>
        <p:spPr>
          <a:xfrm>
            <a:off x="5047027" y="3662528"/>
            <a:ext cx="4880472" cy="2884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endParaRPr lang="en-US" altLang="zh-CN" sz="800" dirty="0">
              <a:solidFill>
                <a:schemeClr val="bg1"/>
              </a:solidFill>
              <a:latin typeface="+mn-lt"/>
              <a:ea typeface="+mn-ea"/>
              <a:cs typeface="+mn-ea"/>
              <a:sym typeface="+mn-lt"/>
            </a:endParaRPr>
          </a:p>
        </p:txBody>
      </p:sp>
      <p:sp>
        <p:nvSpPr>
          <p:cNvPr id="12" name="TextBox 11"/>
          <p:cNvSpPr txBox="1"/>
          <p:nvPr/>
        </p:nvSpPr>
        <p:spPr>
          <a:xfrm>
            <a:off x="5047027" y="4662674"/>
            <a:ext cx="4880472" cy="2884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endParaRPr lang="en-US" altLang="zh-CN" sz="800" dirty="0">
              <a:solidFill>
                <a:schemeClr val="bg1"/>
              </a:solidFill>
              <a:latin typeface="+mn-lt"/>
              <a:ea typeface="+mn-ea"/>
              <a:cs typeface="+mn-ea"/>
              <a:sym typeface="+mn-lt"/>
            </a:endParaRPr>
          </a:p>
        </p:txBody>
      </p:sp>
      <p:sp>
        <p:nvSpPr>
          <p:cNvPr id="13" name="圆角矩形 12"/>
          <p:cNvSpPr/>
          <p:nvPr/>
        </p:nvSpPr>
        <p:spPr>
          <a:xfrm>
            <a:off x="4413151" y="5528566"/>
            <a:ext cx="6297975" cy="635112"/>
          </a:xfrm>
          <a:prstGeom prst="roundRect">
            <a:avLst>
              <a:gd name="adj" fmla="val 2682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lumMod val="75000"/>
                  <a:lumOff val="25000"/>
                </a:schemeClr>
              </a:solidFill>
              <a:cs typeface="+mn-ea"/>
              <a:sym typeface="+mn-lt"/>
            </a:endParaRPr>
          </a:p>
        </p:txBody>
      </p:sp>
      <p:sp>
        <p:nvSpPr>
          <p:cNvPr id="14" name="TextBox 13"/>
          <p:cNvSpPr txBox="1"/>
          <p:nvPr/>
        </p:nvSpPr>
        <p:spPr>
          <a:xfrm>
            <a:off x="5063181" y="5662820"/>
            <a:ext cx="4880472" cy="2884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endParaRPr lang="en-US" altLang="zh-CN" sz="800" dirty="0">
              <a:solidFill>
                <a:schemeClr val="bg1"/>
              </a:solidFill>
              <a:latin typeface="+mn-lt"/>
              <a:ea typeface="+mn-ea"/>
              <a:cs typeface="+mn-ea"/>
              <a:sym typeface="+mn-lt"/>
            </a:endParaRPr>
          </a:p>
        </p:txBody>
      </p:sp>
      <p:sp>
        <p:nvSpPr>
          <p:cNvPr id="17" name="任意多边形 16"/>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a:stretch>
            <a:fillRect/>
          </a:stretch>
        </p:blipFill>
        <p:spPr>
          <a:xfrm>
            <a:off x="164679" y="0"/>
            <a:ext cx="2202600" cy="1240061"/>
          </a:xfrm>
          <a:prstGeom prst="rect">
            <a:avLst/>
          </a:prstGeom>
        </p:spPr>
      </p:pic>
      <p:sp>
        <p:nvSpPr>
          <p:cNvPr id="21"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22" name="矩形 21"/>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4867719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4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Horizontal)">
                                      <p:cBhvr>
                                        <p:cTn id="18" dur="500"/>
                                        <p:tgtEl>
                                          <p:spTgt spid="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09724" y="1758304"/>
            <a:ext cx="2439306" cy="4405374"/>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mn-lt"/>
                <a:ea typeface="+mn-ea"/>
                <a:cs typeface="+mn-ea"/>
                <a:sym typeface="+mn-lt"/>
              </a:endParaRPr>
            </a:p>
          </p:txBody>
        </p:sp>
      </p:grpSp>
      <p:grpSp>
        <p:nvGrpSpPr>
          <p:cNvPr id="5" name="Group 4"/>
          <p:cNvGrpSpPr/>
          <p:nvPr/>
        </p:nvGrpSpPr>
        <p:grpSpPr>
          <a:xfrm>
            <a:off x="7866730" y="2762645"/>
            <a:ext cx="3198741" cy="630187"/>
            <a:chOff x="7665253" y="2591639"/>
            <a:chExt cx="3033214" cy="597575"/>
          </a:xfrm>
        </p:grpSpPr>
        <p:sp>
          <p:nvSpPr>
            <p:cNvPr id="83" name="TextBox 82"/>
            <p:cNvSpPr txBox="1"/>
            <p:nvPr/>
          </p:nvSpPr>
          <p:spPr>
            <a:xfrm>
              <a:off x="7665253" y="2591639"/>
              <a:ext cx="1345549" cy="318542"/>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84" name="Rectangle 83"/>
            <p:cNvSpPr/>
            <p:nvPr/>
          </p:nvSpPr>
          <p:spPr>
            <a:xfrm>
              <a:off x="7665253" y="2821484"/>
              <a:ext cx="3033214" cy="367730"/>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grpSp>
        <p:nvGrpSpPr>
          <p:cNvPr id="18" name="Group 17"/>
          <p:cNvGrpSpPr/>
          <p:nvPr/>
        </p:nvGrpSpPr>
        <p:grpSpPr>
          <a:xfrm>
            <a:off x="1970757" y="1896324"/>
            <a:ext cx="3198741" cy="625159"/>
            <a:chOff x="1358936" y="1745737"/>
            <a:chExt cx="3033214" cy="592806"/>
          </a:xfrm>
        </p:grpSpPr>
        <p:sp>
          <p:nvSpPr>
            <p:cNvPr id="85" name="TextBox 84"/>
            <p:cNvSpPr txBox="1"/>
            <p:nvPr/>
          </p:nvSpPr>
          <p:spPr>
            <a:xfrm>
              <a:off x="3017074" y="1745737"/>
              <a:ext cx="1345549" cy="318541"/>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86" name="Rectangle 85"/>
            <p:cNvSpPr/>
            <p:nvPr/>
          </p:nvSpPr>
          <p:spPr>
            <a:xfrm>
              <a:off x="1358936" y="1970814"/>
              <a:ext cx="3033214" cy="367729"/>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sz="800" dirty="0">
                <a:solidFill>
                  <a:schemeClr val="bg1">
                    <a:lumMod val="65000"/>
                  </a:schemeClr>
                </a:solidFill>
                <a:latin typeface="+mn-lt"/>
                <a:ea typeface="+mn-ea"/>
                <a:cs typeface="+mn-ea"/>
                <a:sym typeface="+mn-lt"/>
              </a:endParaRPr>
            </a:p>
          </p:txBody>
        </p:sp>
      </p:grpSp>
      <p:grpSp>
        <p:nvGrpSpPr>
          <p:cNvPr id="19" name="Group 18"/>
          <p:cNvGrpSpPr/>
          <p:nvPr/>
        </p:nvGrpSpPr>
        <p:grpSpPr>
          <a:xfrm>
            <a:off x="1970757" y="3272235"/>
            <a:ext cx="3198741" cy="621916"/>
            <a:chOff x="1358936" y="3460009"/>
            <a:chExt cx="3033214" cy="589732"/>
          </a:xfrm>
        </p:grpSpPr>
        <p:sp>
          <p:nvSpPr>
            <p:cNvPr id="87" name="TextBox 86"/>
            <p:cNvSpPr txBox="1"/>
            <p:nvPr/>
          </p:nvSpPr>
          <p:spPr>
            <a:xfrm>
              <a:off x="3017074" y="3460009"/>
              <a:ext cx="1345549" cy="318542"/>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88" name="Rectangle 87"/>
            <p:cNvSpPr/>
            <p:nvPr/>
          </p:nvSpPr>
          <p:spPr>
            <a:xfrm>
              <a:off x="1358936" y="3682011"/>
              <a:ext cx="3033214" cy="367730"/>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altLang="zh-CN" sz="800" dirty="0">
                <a:solidFill>
                  <a:schemeClr val="bg1">
                    <a:lumMod val="65000"/>
                  </a:schemeClr>
                </a:solidFill>
                <a:latin typeface="+mn-lt"/>
                <a:ea typeface="+mn-ea"/>
                <a:cs typeface="+mn-ea"/>
                <a:sym typeface="+mn-lt"/>
              </a:endParaRPr>
            </a:p>
          </p:txBody>
        </p:sp>
      </p:grpSp>
      <p:grpSp>
        <p:nvGrpSpPr>
          <p:cNvPr id="20" name="Group 19"/>
          <p:cNvGrpSpPr/>
          <p:nvPr/>
        </p:nvGrpSpPr>
        <p:grpSpPr>
          <a:xfrm>
            <a:off x="1387723" y="4644900"/>
            <a:ext cx="4105471" cy="1297103"/>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49">
                <a:solidFill>
                  <a:schemeClr val="bg1">
                    <a:lumMod val="65000"/>
                  </a:schemeClr>
                </a:solidFill>
                <a:cs typeface="+mn-ea"/>
                <a:sym typeface="+mn-lt"/>
              </a:endParaRPr>
            </a:p>
          </p:txBody>
        </p:sp>
        <p:sp>
          <p:nvSpPr>
            <p:cNvPr id="90" name="Rectangle 89"/>
            <p:cNvSpPr/>
            <p:nvPr/>
          </p:nvSpPr>
          <p:spPr>
            <a:xfrm>
              <a:off x="1083372" y="5440700"/>
              <a:ext cx="3478696" cy="367730"/>
            </a:xfrm>
            <a:prstGeom prst="rect">
              <a:avLst/>
            </a:prstGeom>
          </p:spPr>
          <p:txBody>
            <a:bodyPr wrap="square">
              <a:spAutoFit/>
            </a:bodyPr>
            <a:lstStyle/>
            <a:p>
              <a:pPr algn="r">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solidFill>
                  <a:latin typeface="+mn-lt"/>
                  <a:ea typeface="+mn-ea"/>
                  <a:cs typeface="+mn-ea"/>
                  <a:sym typeface="+mn-lt"/>
                </a:rPr>
                <a:t>。</a:t>
              </a:r>
              <a:endParaRPr lang="en-GB" altLang="zh-CN" sz="800" dirty="0">
                <a:solidFill>
                  <a:schemeClr val="bg1"/>
                </a:solidFill>
                <a:latin typeface="+mn-lt"/>
                <a:ea typeface="+mn-ea"/>
                <a:cs typeface="+mn-ea"/>
                <a:sym typeface="+mn-lt"/>
              </a:endParaRPr>
            </a:p>
          </p:txBody>
        </p:sp>
      </p:grpSp>
      <p:sp>
        <p:nvSpPr>
          <p:cNvPr id="93" name="Freeform 92"/>
          <p:cNvSpPr>
            <a:spLocks noEditPoints="1"/>
          </p:cNvSpPr>
          <p:nvPr/>
        </p:nvSpPr>
        <p:spPr bwMode="auto">
          <a:xfrm>
            <a:off x="10386639" y="4224398"/>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94" name="Freeform 93"/>
          <p:cNvSpPr>
            <a:spLocks noEditPoints="1"/>
          </p:cNvSpPr>
          <p:nvPr/>
        </p:nvSpPr>
        <p:spPr bwMode="auto">
          <a:xfrm>
            <a:off x="8188864" y="4224397"/>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95" name="Freeform 94"/>
          <p:cNvSpPr>
            <a:spLocks noEditPoints="1"/>
          </p:cNvSpPr>
          <p:nvPr/>
        </p:nvSpPr>
        <p:spPr bwMode="auto">
          <a:xfrm>
            <a:off x="9330158" y="4161615"/>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96" name="Rectangle 95"/>
          <p:cNvSpPr/>
          <p:nvPr/>
        </p:nvSpPr>
        <p:spPr>
          <a:xfrm>
            <a:off x="8034986" y="4760686"/>
            <a:ext cx="831018" cy="301108"/>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mn-lt"/>
                <a:ea typeface="+mn-ea"/>
                <a:cs typeface="+mn-ea"/>
                <a:sym typeface="+mn-lt"/>
              </a:rPr>
              <a:t>文字内容</a:t>
            </a:r>
            <a:endParaRPr lang="en-GB" altLang="zh-CN" sz="1200" dirty="0">
              <a:solidFill>
                <a:schemeClr val="bg1">
                  <a:lumMod val="65000"/>
                </a:schemeClr>
              </a:solidFill>
              <a:latin typeface="+mn-lt"/>
              <a:ea typeface="+mn-ea"/>
              <a:cs typeface="+mn-ea"/>
              <a:sym typeface="+mn-lt"/>
            </a:endParaRPr>
          </a:p>
        </p:txBody>
      </p:sp>
      <p:sp>
        <p:nvSpPr>
          <p:cNvPr id="97" name="Rectangle 96"/>
          <p:cNvSpPr/>
          <p:nvPr/>
        </p:nvSpPr>
        <p:spPr>
          <a:xfrm>
            <a:off x="9164712" y="4760686"/>
            <a:ext cx="831018" cy="301108"/>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mn-lt"/>
                <a:ea typeface="+mn-ea"/>
                <a:cs typeface="+mn-ea"/>
                <a:sym typeface="+mn-lt"/>
              </a:rPr>
              <a:t>文字内容</a:t>
            </a:r>
            <a:endParaRPr lang="en-GB" altLang="zh-CN" sz="1200" dirty="0">
              <a:solidFill>
                <a:schemeClr val="bg1">
                  <a:lumMod val="65000"/>
                </a:schemeClr>
              </a:solidFill>
              <a:latin typeface="+mn-lt"/>
              <a:ea typeface="+mn-ea"/>
              <a:cs typeface="+mn-ea"/>
              <a:sym typeface="+mn-lt"/>
            </a:endParaRPr>
          </a:p>
        </p:txBody>
      </p:sp>
      <p:sp>
        <p:nvSpPr>
          <p:cNvPr id="98" name="Rectangle 97"/>
          <p:cNvSpPr/>
          <p:nvPr/>
        </p:nvSpPr>
        <p:spPr>
          <a:xfrm>
            <a:off x="10234453" y="4760686"/>
            <a:ext cx="831018" cy="301108"/>
          </a:xfrm>
          <a:prstGeom prst="rect">
            <a:avLst/>
          </a:prstGeom>
        </p:spPr>
        <p:txBody>
          <a:bodyPr wrap="square">
            <a:spAutoFit/>
          </a:bodyPr>
          <a:lstStyle/>
          <a:p>
            <a:pPr algn="ctr">
              <a:lnSpc>
                <a:spcPct val="120000"/>
              </a:lnSpc>
            </a:pPr>
            <a:r>
              <a:rPr lang="zh-CN" altLang="en-US" sz="1200" dirty="0" smtClean="0">
                <a:solidFill>
                  <a:schemeClr val="bg1">
                    <a:lumMod val="65000"/>
                  </a:schemeClr>
                </a:solidFill>
                <a:latin typeface="+mn-lt"/>
                <a:ea typeface="+mn-ea"/>
                <a:cs typeface="+mn-ea"/>
                <a:sym typeface="+mn-lt"/>
              </a:rPr>
              <a:t>文字内容</a:t>
            </a:r>
            <a:endParaRPr lang="en-GB" altLang="zh-CN" sz="1200" dirty="0">
              <a:solidFill>
                <a:schemeClr val="bg1">
                  <a:lumMod val="65000"/>
                </a:schemeClr>
              </a:solidFill>
              <a:latin typeface="+mn-lt"/>
              <a:ea typeface="+mn-ea"/>
              <a:cs typeface="+mn-ea"/>
              <a:sym typeface="+mn-lt"/>
            </a:endParaRPr>
          </a:p>
        </p:txBody>
      </p:sp>
      <p:sp>
        <p:nvSpPr>
          <p:cNvPr id="48" name="任意多边形 47"/>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3"/>
          <a:stretch>
            <a:fillRect/>
          </a:stretch>
        </p:blipFill>
        <p:spPr>
          <a:xfrm>
            <a:off x="164679" y="0"/>
            <a:ext cx="2202600" cy="1240061"/>
          </a:xfrm>
          <a:prstGeom prst="rect">
            <a:avLst/>
          </a:prstGeom>
        </p:spPr>
      </p:pic>
      <p:sp>
        <p:nvSpPr>
          <p:cNvPr id="52"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53" name="矩形 52"/>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29488047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0" y="0"/>
            <a:ext cx="12858750" cy="7232650"/>
          </a:xfrm>
          <a:custGeom>
            <a:avLst/>
            <a:gdLst>
              <a:gd name="connsiteX0" fmla="*/ 6780173 w 12858750"/>
              <a:gd name="connsiteY0" fmla="*/ 0 h 7232650"/>
              <a:gd name="connsiteX1" fmla="*/ 12858750 w 12858750"/>
              <a:gd name="connsiteY1" fmla="*/ 0 h 7232650"/>
              <a:gd name="connsiteX2" fmla="*/ 12858750 w 12858750"/>
              <a:gd name="connsiteY2" fmla="*/ 4545652 h 7232650"/>
              <a:gd name="connsiteX3" fmla="*/ 12858743 w 12858750"/>
              <a:gd name="connsiteY3" fmla="*/ 4545654 h 7232650"/>
              <a:gd name="connsiteX4" fmla="*/ 12642571 w 12858750"/>
              <a:gd name="connsiteY4" fmla="*/ 4567446 h 7232650"/>
              <a:gd name="connsiteX5" fmla="*/ 12564692 w 12858750"/>
              <a:gd name="connsiteY5" fmla="*/ 4563513 h 7232650"/>
              <a:gd name="connsiteX6" fmla="*/ 12488200 w 12858750"/>
              <a:gd name="connsiteY6" fmla="*/ 4656223 h 7232650"/>
              <a:gd name="connsiteX7" fmla="*/ 11729736 w 12858750"/>
              <a:gd name="connsiteY7" fmla="*/ 4970389 h 7232650"/>
              <a:gd name="connsiteX8" fmla="*/ 11218457 w 12858750"/>
              <a:gd name="connsiteY8" fmla="*/ 4840928 h 7232650"/>
              <a:gd name="connsiteX9" fmla="*/ 11163870 w 12858750"/>
              <a:gd name="connsiteY9" fmla="*/ 4807766 h 7232650"/>
              <a:gd name="connsiteX10" fmla="*/ 11157002 w 12858750"/>
              <a:gd name="connsiteY10" fmla="*/ 4814007 h 7232650"/>
              <a:gd name="connsiteX11" fmla="*/ 10664584 w 12858750"/>
              <a:gd name="connsiteY11" fmla="*/ 5042191 h 7232650"/>
              <a:gd name="connsiteX12" fmla="*/ 10659295 w 12858750"/>
              <a:gd name="connsiteY12" fmla="*/ 5042896 h 7232650"/>
              <a:gd name="connsiteX13" fmla="*/ 10576848 w 12858750"/>
              <a:gd name="connsiteY13" fmla="*/ 5194794 h 7232650"/>
              <a:gd name="connsiteX14" fmla="*/ 9687406 w 12858750"/>
              <a:gd name="connsiteY14" fmla="*/ 5667707 h 7232650"/>
              <a:gd name="connsiteX15" fmla="*/ 9087688 w 12858750"/>
              <a:gd name="connsiteY15" fmla="*/ 5484518 h 7232650"/>
              <a:gd name="connsiteX16" fmla="*/ 9035670 w 12858750"/>
              <a:gd name="connsiteY16" fmla="*/ 5445620 h 7232650"/>
              <a:gd name="connsiteX17" fmla="*/ 8988788 w 12858750"/>
              <a:gd name="connsiteY17" fmla="*/ 5457675 h 7232650"/>
              <a:gd name="connsiteX18" fmla="*/ 8772616 w 12858750"/>
              <a:gd name="connsiteY18" fmla="*/ 5479467 h 7232650"/>
              <a:gd name="connsiteX19" fmla="*/ 8172898 w 12858750"/>
              <a:gd name="connsiteY19" fmla="*/ 5296278 h 7232650"/>
              <a:gd name="connsiteX20" fmla="*/ 8147750 w 12858750"/>
              <a:gd name="connsiteY20" fmla="*/ 5277473 h 7232650"/>
              <a:gd name="connsiteX21" fmla="*/ 8122730 w 12858750"/>
              <a:gd name="connsiteY21" fmla="*/ 5363695 h 7232650"/>
              <a:gd name="connsiteX22" fmla="*/ 7234172 w 12858750"/>
              <a:gd name="connsiteY22" fmla="*/ 6037481 h 7232650"/>
              <a:gd name="connsiteX23" fmla="*/ 7152436 w 12858750"/>
              <a:gd name="connsiteY23" fmla="*/ 6041609 h 7232650"/>
              <a:gd name="connsiteX24" fmla="*/ 7145598 w 12858750"/>
              <a:gd name="connsiteY24" fmla="*/ 6077349 h 7232650"/>
              <a:gd name="connsiteX25" fmla="*/ 6706455 w 12858750"/>
              <a:gd name="connsiteY25" fmla="*/ 6698724 h 7232650"/>
              <a:gd name="connsiteX26" fmla="*/ 6642989 w 12858750"/>
              <a:gd name="connsiteY26" fmla="*/ 6737282 h 7232650"/>
              <a:gd name="connsiteX27" fmla="*/ 6658748 w 12858750"/>
              <a:gd name="connsiteY27" fmla="*/ 6893645 h 7232650"/>
              <a:gd name="connsiteX28" fmla="*/ 6610525 w 12858750"/>
              <a:gd name="connsiteY28" fmla="*/ 7212612 h 7232650"/>
              <a:gd name="connsiteX29" fmla="*/ 6603191 w 12858750"/>
              <a:gd name="connsiteY29" fmla="*/ 7232650 h 7232650"/>
              <a:gd name="connsiteX30" fmla="*/ 0 w 12858750"/>
              <a:gd name="connsiteY30" fmla="*/ 7232650 h 7232650"/>
              <a:gd name="connsiteX31" fmla="*/ 0 w 12858750"/>
              <a:gd name="connsiteY31" fmla="*/ 2172456 h 7232650"/>
              <a:gd name="connsiteX32" fmla="*/ 6216 w 12858750"/>
              <a:gd name="connsiteY32" fmla="*/ 2167327 h 7232650"/>
              <a:gd name="connsiteX33" fmla="*/ 261841 w 12858750"/>
              <a:gd name="connsiteY33" fmla="*/ 2089244 h 7232650"/>
              <a:gd name="connsiteX34" fmla="*/ 683113 w 12858750"/>
              <a:gd name="connsiteY34" fmla="*/ 2368482 h 7232650"/>
              <a:gd name="connsiteX35" fmla="*/ 690722 w 12858750"/>
              <a:gd name="connsiteY35" fmla="*/ 2392996 h 7232650"/>
              <a:gd name="connsiteX36" fmla="*/ 692212 w 12858750"/>
              <a:gd name="connsiteY36" fmla="*/ 2390251 h 7232650"/>
              <a:gd name="connsiteX37" fmla="*/ 1414917 w 12858750"/>
              <a:gd name="connsiteY37" fmla="*/ 2005991 h 7232650"/>
              <a:gd name="connsiteX38" fmla="*/ 2031198 w 12858750"/>
              <a:gd name="connsiteY38" fmla="*/ 2261263 h 7232650"/>
              <a:gd name="connsiteX39" fmla="*/ 2079104 w 12858750"/>
              <a:gd name="connsiteY39" fmla="*/ 2319326 h 7232650"/>
              <a:gd name="connsiteX40" fmla="*/ 2091543 w 12858750"/>
              <a:gd name="connsiteY40" fmla="*/ 2279251 h 7232650"/>
              <a:gd name="connsiteX41" fmla="*/ 2724042 w 12858750"/>
              <a:gd name="connsiteY41" fmla="*/ 1860003 h 7232650"/>
              <a:gd name="connsiteX42" fmla="*/ 3107837 w 12858750"/>
              <a:gd name="connsiteY42" fmla="*/ 1977237 h 7232650"/>
              <a:gd name="connsiteX43" fmla="*/ 3108264 w 12858750"/>
              <a:gd name="connsiteY43" fmla="*/ 1977589 h 7232650"/>
              <a:gd name="connsiteX44" fmla="*/ 3123982 w 12858750"/>
              <a:gd name="connsiteY44" fmla="*/ 1926955 h 7232650"/>
              <a:gd name="connsiteX45" fmla="*/ 3472053 w 12858750"/>
              <a:gd name="connsiteY45" fmla="*/ 1696239 h 7232650"/>
              <a:gd name="connsiteX46" fmla="*/ 3785293 w 12858750"/>
              <a:gd name="connsiteY46" fmla="*/ 1862788 h 7232650"/>
              <a:gd name="connsiteX47" fmla="*/ 3818005 w 12858750"/>
              <a:gd name="connsiteY47" fmla="*/ 1923053 h 7232650"/>
              <a:gd name="connsiteX48" fmla="*/ 3886969 w 12858750"/>
              <a:gd name="connsiteY48" fmla="*/ 1905321 h 7232650"/>
              <a:gd name="connsiteX49" fmla="*/ 4103142 w 12858750"/>
              <a:gd name="connsiteY49" fmla="*/ 1883529 h 7232650"/>
              <a:gd name="connsiteX50" fmla="*/ 4614419 w 12858750"/>
              <a:gd name="connsiteY50" fmla="*/ 2012990 h 7232650"/>
              <a:gd name="connsiteX51" fmla="*/ 4620478 w 12858750"/>
              <a:gd name="connsiteY51" fmla="*/ 2016671 h 7232650"/>
              <a:gd name="connsiteX52" fmla="*/ 4693069 w 12858750"/>
              <a:gd name="connsiteY52" fmla="*/ 1928691 h 7232650"/>
              <a:gd name="connsiteX53" fmla="*/ 5175770 w 12858750"/>
              <a:gd name="connsiteY53" fmla="*/ 1728750 h 7232650"/>
              <a:gd name="connsiteX54" fmla="*/ 5441486 w 12858750"/>
              <a:gd name="connsiteY54" fmla="*/ 1782395 h 7232650"/>
              <a:gd name="connsiteX55" fmla="*/ 5498417 w 12858750"/>
              <a:gd name="connsiteY55" fmla="*/ 1813297 h 7232650"/>
              <a:gd name="connsiteX56" fmla="*/ 5503849 w 12858750"/>
              <a:gd name="connsiteY56" fmla="*/ 1802020 h 7232650"/>
              <a:gd name="connsiteX57" fmla="*/ 6857188 w 12858750"/>
              <a:gd name="connsiteY57" fmla="*/ 791043 h 7232650"/>
              <a:gd name="connsiteX58" fmla="*/ 6889752 w 12858750"/>
              <a:gd name="connsiteY58" fmla="*/ 785334 h 7232650"/>
              <a:gd name="connsiteX59" fmla="*/ 6864799 w 12858750"/>
              <a:gd name="connsiteY59" fmla="*/ 717158 h 7232650"/>
              <a:gd name="connsiteX60" fmla="*/ 6774214 w 12858750"/>
              <a:gd name="connsiteY60" fmla="*/ 117996 h 7232650"/>
              <a:gd name="connsiteX61" fmla="*/ 6780173 w 12858750"/>
              <a:gd name="connsiteY61" fmla="*/ 0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858750" h="7232650">
                <a:moveTo>
                  <a:pt x="6780173" y="0"/>
                </a:moveTo>
                <a:lnTo>
                  <a:pt x="12858750" y="0"/>
                </a:lnTo>
                <a:lnTo>
                  <a:pt x="12858750" y="4545652"/>
                </a:lnTo>
                <a:lnTo>
                  <a:pt x="12858743" y="4545654"/>
                </a:lnTo>
                <a:cubicBezTo>
                  <a:pt x="12788918" y="4559943"/>
                  <a:pt x="12716621" y="4567446"/>
                  <a:pt x="12642571" y="4567446"/>
                </a:cubicBezTo>
                <a:lnTo>
                  <a:pt x="12564692" y="4563513"/>
                </a:lnTo>
                <a:lnTo>
                  <a:pt x="12488200" y="4656223"/>
                </a:lnTo>
                <a:cubicBezTo>
                  <a:pt x="12294092" y="4850331"/>
                  <a:pt x="12025934" y="4970389"/>
                  <a:pt x="11729736" y="4970389"/>
                </a:cubicBezTo>
                <a:cubicBezTo>
                  <a:pt x="11544612" y="4970389"/>
                  <a:pt x="11370441" y="4923491"/>
                  <a:pt x="11218457" y="4840928"/>
                </a:cubicBezTo>
                <a:lnTo>
                  <a:pt x="11163870" y="4807766"/>
                </a:lnTo>
                <a:lnTo>
                  <a:pt x="11157002" y="4814007"/>
                </a:lnTo>
                <a:cubicBezTo>
                  <a:pt x="11017942" y="4928770"/>
                  <a:pt x="10849468" y="5009165"/>
                  <a:pt x="10664584" y="5042191"/>
                </a:cubicBezTo>
                <a:lnTo>
                  <a:pt x="10659295" y="5042896"/>
                </a:lnTo>
                <a:lnTo>
                  <a:pt x="10576848" y="5194794"/>
                </a:lnTo>
                <a:cubicBezTo>
                  <a:pt x="10384088" y="5480116"/>
                  <a:pt x="10057654" y="5667707"/>
                  <a:pt x="9687406" y="5667707"/>
                </a:cubicBezTo>
                <a:cubicBezTo>
                  <a:pt x="9465257" y="5667707"/>
                  <a:pt x="9258881" y="5600174"/>
                  <a:pt x="9087688" y="5484518"/>
                </a:cubicBezTo>
                <a:lnTo>
                  <a:pt x="9035670" y="5445620"/>
                </a:lnTo>
                <a:lnTo>
                  <a:pt x="8988788" y="5457675"/>
                </a:lnTo>
                <a:cubicBezTo>
                  <a:pt x="8918963" y="5471963"/>
                  <a:pt x="8846666" y="5479467"/>
                  <a:pt x="8772616" y="5479467"/>
                </a:cubicBezTo>
                <a:cubicBezTo>
                  <a:pt x="8550467" y="5479467"/>
                  <a:pt x="8344092" y="5411934"/>
                  <a:pt x="8172898" y="5296278"/>
                </a:cubicBezTo>
                <a:lnTo>
                  <a:pt x="8147750" y="5277473"/>
                </a:lnTo>
                <a:lnTo>
                  <a:pt x="8122730" y="5363695"/>
                </a:lnTo>
                <a:cubicBezTo>
                  <a:pt x="7978667" y="5729040"/>
                  <a:pt x="7639832" y="5996284"/>
                  <a:pt x="7234172" y="6037481"/>
                </a:cubicBezTo>
                <a:lnTo>
                  <a:pt x="7152436" y="6041609"/>
                </a:lnTo>
                <a:lnTo>
                  <a:pt x="7145598" y="6077349"/>
                </a:lnTo>
                <a:cubicBezTo>
                  <a:pt x="7079464" y="6334393"/>
                  <a:pt x="6920446" y="6554154"/>
                  <a:pt x="6706455" y="6698724"/>
                </a:cubicBezTo>
                <a:lnTo>
                  <a:pt x="6642989" y="6737282"/>
                </a:lnTo>
                <a:lnTo>
                  <a:pt x="6658748" y="6893645"/>
                </a:lnTo>
                <a:cubicBezTo>
                  <a:pt x="6658748" y="7004720"/>
                  <a:pt x="6641865" y="7111851"/>
                  <a:pt x="6610525" y="7212612"/>
                </a:cubicBezTo>
                <a:lnTo>
                  <a:pt x="6603191" y="7232650"/>
                </a:lnTo>
                <a:lnTo>
                  <a:pt x="0" y="7232650"/>
                </a:lnTo>
                <a:lnTo>
                  <a:pt x="0" y="2172456"/>
                </a:lnTo>
                <a:lnTo>
                  <a:pt x="6216" y="2167327"/>
                </a:lnTo>
                <a:cubicBezTo>
                  <a:pt x="79186" y="2118030"/>
                  <a:pt x="167152" y="2089244"/>
                  <a:pt x="261841" y="2089244"/>
                </a:cubicBezTo>
                <a:cubicBezTo>
                  <a:pt x="451220" y="2089244"/>
                  <a:pt x="613705" y="2204386"/>
                  <a:pt x="683113" y="2368482"/>
                </a:cubicBezTo>
                <a:lnTo>
                  <a:pt x="690722" y="2392996"/>
                </a:lnTo>
                <a:lnTo>
                  <a:pt x="692212" y="2390251"/>
                </a:lnTo>
                <a:cubicBezTo>
                  <a:pt x="848837" y="2158416"/>
                  <a:pt x="1114077" y="2005991"/>
                  <a:pt x="1414917" y="2005991"/>
                </a:cubicBezTo>
                <a:cubicBezTo>
                  <a:pt x="1655590" y="2005991"/>
                  <a:pt x="1873478" y="2103543"/>
                  <a:pt x="2031198" y="2261263"/>
                </a:cubicBezTo>
                <a:lnTo>
                  <a:pt x="2079104" y="2319326"/>
                </a:lnTo>
                <a:lnTo>
                  <a:pt x="2091543" y="2279251"/>
                </a:lnTo>
                <a:cubicBezTo>
                  <a:pt x="2195751" y="2032877"/>
                  <a:pt x="2439708" y="1860003"/>
                  <a:pt x="2724042" y="1860003"/>
                </a:cubicBezTo>
                <a:cubicBezTo>
                  <a:pt x="2866208" y="1860003"/>
                  <a:pt x="2998281" y="1903222"/>
                  <a:pt x="3107837" y="1977237"/>
                </a:cubicBezTo>
                <a:lnTo>
                  <a:pt x="3108264" y="1977589"/>
                </a:lnTo>
                <a:lnTo>
                  <a:pt x="3123982" y="1926955"/>
                </a:lnTo>
                <a:cubicBezTo>
                  <a:pt x="3181328" y="1791372"/>
                  <a:pt x="3315580" y="1696239"/>
                  <a:pt x="3472053" y="1696239"/>
                </a:cubicBezTo>
                <a:cubicBezTo>
                  <a:pt x="3602446" y="1696239"/>
                  <a:pt x="3717408" y="1762304"/>
                  <a:pt x="3785293" y="1862788"/>
                </a:cubicBezTo>
                <a:lnTo>
                  <a:pt x="3818005" y="1923053"/>
                </a:lnTo>
                <a:lnTo>
                  <a:pt x="3886969" y="1905321"/>
                </a:lnTo>
                <a:cubicBezTo>
                  <a:pt x="3956795" y="1891033"/>
                  <a:pt x="4029092" y="1883529"/>
                  <a:pt x="4103142" y="1883529"/>
                </a:cubicBezTo>
                <a:cubicBezTo>
                  <a:pt x="4288263" y="1883529"/>
                  <a:pt x="4462435" y="1930427"/>
                  <a:pt x="4614419" y="2012990"/>
                </a:cubicBezTo>
                <a:lnTo>
                  <a:pt x="4620478" y="2016671"/>
                </a:lnTo>
                <a:lnTo>
                  <a:pt x="4693069" y="1928691"/>
                </a:lnTo>
                <a:cubicBezTo>
                  <a:pt x="4816603" y="1805157"/>
                  <a:pt x="4987265" y="1728750"/>
                  <a:pt x="5175770" y="1728750"/>
                </a:cubicBezTo>
                <a:cubicBezTo>
                  <a:pt x="5270022" y="1728750"/>
                  <a:pt x="5359815" y="1747852"/>
                  <a:pt x="5441486" y="1782395"/>
                </a:cubicBezTo>
                <a:lnTo>
                  <a:pt x="5498417" y="1813297"/>
                </a:lnTo>
                <a:lnTo>
                  <a:pt x="5503849" y="1802020"/>
                </a:lnTo>
                <a:cubicBezTo>
                  <a:pt x="5781073" y="1291699"/>
                  <a:pt x="6272354" y="914537"/>
                  <a:pt x="6857188" y="791043"/>
                </a:cubicBezTo>
                <a:lnTo>
                  <a:pt x="6889752" y="785334"/>
                </a:lnTo>
                <a:lnTo>
                  <a:pt x="6864799" y="717158"/>
                </a:lnTo>
                <a:cubicBezTo>
                  <a:pt x="6805928" y="527883"/>
                  <a:pt x="6774214" y="326643"/>
                  <a:pt x="6774214" y="117996"/>
                </a:cubicBezTo>
                <a:lnTo>
                  <a:pt x="6780173"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21"/>
          <p:cNvSpPr txBox="1"/>
          <p:nvPr/>
        </p:nvSpPr>
        <p:spPr>
          <a:xfrm>
            <a:off x="8876660" y="408342"/>
            <a:ext cx="2592288" cy="1486657"/>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66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C</a:t>
            </a:r>
            <a:r>
              <a:rPr lang="en-US" altLang="zh-CN" sz="18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ONTENTS</a:t>
            </a:r>
            <a:endParaRPr lang="zh-CN" altLang="en-US" sz="18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pic>
        <p:nvPicPr>
          <p:cNvPr id="2" name="图片 1"/>
          <p:cNvPicPr>
            <a:picLocks noChangeAspect="1"/>
          </p:cNvPicPr>
          <p:nvPr/>
        </p:nvPicPr>
        <p:blipFill>
          <a:blip r:embed="rId3"/>
          <a:stretch>
            <a:fillRect/>
          </a:stretch>
        </p:blipFill>
        <p:spPr>
          <a:xfrm>
            <a:off x="0" y="1"/>
            <a:ext cx="5781303" cy="1501610"/>
          </a:xfrm>
          <a:prstGeom prst="rect">
            <a:avLst/>
          </a:prstGeom>
        </p:spPr>
      </p:pic>
      <p:pic>
        <p:nvPicPr>
          <p:cNvPr id="4" name="图片 3"/>
          <p:cNvPicPr>
            <a:picLocks noChangeAspect="1"/>
          </p:cNvPicPr>
          <p:nvPr/>
        </p:nvPicPr>
        <p:blipFill>
          <a:blip r:embed="rId4"/>
          <a:stretch>
            <a:fillRect/>
          </a:stretch>
        </p:blipFill>
        <p:spPr>
          <a:xfrm>
            <a:off x="8110874" y="4769370"/>
            <a:ext cx="4747876" cy="2463280"/>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b="41671"/>
          <a:stretch/>
        </p:blipFill>
        <p:spPr>
          <a:xfrm>
            <a:off x="9548708" y="149195"/>
            <a:ext cx="1872208" cy="1092050"/>
          </a:xfrm>
          <a:prstGeom prst="rect">
            <a:avLst/>
          </a:prstGeom>
        </p:spPr>
      </p:pic>
      <p:grpSp>
        <p:nvGrpSpPr>
          <p:cNvPr id="10" name="组合 9"/>
          <p:cNvGrpSpPr/>
          <p:nvPr/>
        </p:nvGrpSpPr>
        <p:grpSpPr>
          <a:xfrm>
            <a:off x="1892871" y="2553314"/>
            <a:ext cx="4248277" cy="691062"/>
            <a:chOff x="1892871" y="2553314"/>
            <a:chExt cx="4248277" cy="691062"/>
          </a:xfrm>
        </p:grpSpPr>
        <p:grpSp>
          <p:nvGrpSpPr>
            <p:cNvPr id="6" name="组合 5"/>
            <p:cNvGrpSpPr/>
            <p:nvPr/>
          </p:nvGrpSpPr>
          <p:grpSpPr>
            <a:xfrm>
              <a:off x="1892871" y="2553314"/>
              <a:ext cx="4248277" cy="691062"/>
              <a:chOff x="2746440" y="4774916"/>
              <a:chExt cx="4248277" cy="691062"/>
            </a:xfrm>
          </p:grpSpPr>
          <p:sp>
            <p:nvSpPr>
              <p:cNvPr id="59" name="任意多边形 58"/>
              <p:cNvSpPr/>
              <p:nvPr/>
            </p:nvSpPr>
            <p:spPr>
              <a:xfrm>
                <a:off x="2913174" y="4821807"/>
                <a:ext cx="1594508" cy="580968"/>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9"/>
              <p:cNvSpPr txBox="1"/>
              <p:nvPr/>
            </p:nvSpPr>
            <p:spPr>
              <a:xfrm>
                <a:off x="2746440" y="4774916"/>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grpSp>
            <p:nvGrpSpPr>
              <p:cNvPr id="16" name="组合 15"/>
              <p:cNvGrpSpPr/>
              <p:nvPr/>
            </p:nvGrpSpPr>
            <p:grpSpPr>
              <a:xfrm>
                <a:off x="3682349" y="4791719"/>
                <a:ext cx="3312368" cy="674259"/>
                <a:chOff x="2031299" y="2411226"/>
                <a:chExt cx="8921989" cy="1816142"/>
              </a:xfrm>
            </p:grpSpPr>
            <p:sp>
              <p:nvSpPr>
                <p:cNvPr id="17"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 name="矩形 4"/>
            <p:cNvSpPr/>
            <p:nvPr/>
          </p:nvSpPr>
          <p:spPr>
            <a:xfrm>
              <a:off x="3289431" y="2745780"/>
              <a:ext cx="2492990" cy="369332"/>
            </a:xfrm>
            <a:prstGeom prst="rect">
              <a:avLst/>
            </a:prstGeom>
          </p:spPr>
          <p:txBody>
            <a:bodyPr wrap="non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grpSp>
      <p:grpSp>
        <p:nvGrpSpPr>
          <p:cNvPr id="22" name="组合 21"/>
          <p:cNvGrpSpPr/>
          <p:nvPr/>
        </p:nvGrpSpPr>
        <p:grpSpPr>
          <a:xfrm>
            <a:off x="6789415" y="2553314"/>
            <a:ext cx="4248277" cy="691062"/>
            <a:chOff x="1892871" y="2553314"/>
            <a:chExt cx="4248277" cy="691062"/>
          </a:xfrm>
        </p:grpSpPr>
        <p:grpSp>
          <p:nvGrpSpPr>
            <p:cNvPr id="23" name="组合 22"/>
            <p:cNvGrpSpPr/>
            <p:nvPr/>
          </p:nvGrpSpPr>
          <p:grpSpPr>
            <a:xfrm>
              <a:off x="1892871" y="2553314"/>
              <a:ext cx="4248277" cy="691062"/>
              <a:chOff x="2746440" y="4774916"/>
              <a:chExt cx="4248277" cy="691062"/>
            </a:xfrm>
          </p:grpSpPr>
          <p:sp>
            <p:nvSpPr>
              <p:cNvPr id="25" name="任意多边形 24"/>
              <p:cNvSpPr/>
              <p:nvPr/>
            </p:nvSpPr>
            <p:spPr>
              <a:xfrm>
                <a:off x="2913174" y="4821807"/>
                <a:ext cx="1594508" cy="580968"/>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19"/>
              <p:cNvSpPr txBox="1"/>
              <p:nvPr/>
            </p:nvSpPr>
            <p:spPr>
              <a:xfrm>
                <a:off x="2746440" y="4774916"/>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02</a:t>
                </a:r>
                <a:endParaRPr lang="zh-CN" altLang="en-US" sz="2109" dirty="0">
                  <a:solidFill>
                    <a:schemeClr val="bg1"/>
                  </a:solidFill>
                  <a:latin typeface="+mn-lt"/>
                  <a:ea typeface="+mn-ea"/>
                  <a:cs typeface="+mn-ea"/>
                  <a:sym typeface="+mn-lt"/>
                </a:endParaRPr>
              </a:p>
            </p:txBody>
          </p:sp>
          <p:grpSp>
            <p:nvGrpSpPr>
              <p:cNvPr id="27" name="组合 26"/>
              <p:cNvGrpSpPr/>
              <p:nvPr/>
            </p:nvGrpSpPr>
            <p:grpSpPr>
              <a:xfrm>
                <a:off x="3682349" y="4791719"/>
                <a:ext cx="3312368" cy="674259"/>
                <a:chOff x="2031299" y="2411226"/>
                <a:chExt cx="8921989" cy="1816142"/>
              </a:xfrm>
            </p:grpSpPr>
            <p:sp>
              <p:nvSpPr>
                <p:cNvPr id="28"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4" name="矩形 23"/>
            <p:cNvSpPr/>
            <p:nvPr/>
          </p:nvSpPr>
          <p:spPr>
            <a:xfrm>
              <a:off x="3289431" y="2745780"/>
              <a:ext cx="2492990" cy="369332"/>
            </a:xfrm>
            <a:prstGeom prst="rect">
              <a:avLst/>
            </a:prstGeom>
          </p:spPr>
          <p:txBody>
            <a:bodyPr wrap="non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grpSp>
      <p:grpSp>
        <p:nvGrpSpPr>
          <p:cNvPr id="30" name="组合 29"/>
          <p:cNvGrpSpPr/>
          <p:nvPr/>
        </p:nvGrpSpPr>
        <p:grpSpPr>
          <a:xfrm>
            <a:off x="1892871" y="3777144"/>
            <a:ext cx="4248277" cy="674259"/>
            <a:chOff x="1892871" y="2570117"/>
            <a:chExt cx="4248277" cy="674259"/>
          </a:xfrm>
        </p:grpSpPr>
        <p:grpSp>
          <p:nvGrpSpPr>
            <p:cNvPr id="31" name="组合 30"/>
            <p:cNvGrpSpPr/>
            <p:nvPr/>
          </p:nvGrpSpPr>
          <p:grpSpPr>
            <a:xfrm>
              <a:off x="1892871" y="2570117"/>
              <a:ext cx="4248277" cy="674259"/>
              <a:chOff x="2746440" y="4791719"/>
              <a:chExt cx="4248277" cy="674259"/>
            </a:xfrm>
          </p:grpSpPr>
          <p:sp>
            <p:nvSpPr>
              <p:cNvPr id="33" name="任意多边形 32"/>
              <p:cNvSpPr/>
              <p:nvPr/>
            </p:nvSpPr>
            <p:spPr>
              <a:xfrm>
                <a:off x="2913174" y="4821807"/>
                <a:ext cx="1594508" cy="580968"/>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9"/>
              <p:cNvSpPr txBox="1"/>
              <p:nvPr/>
            </p:nvSpPr>
            <p:spPr>
              <a:xfrm>
                <a:off x="2746440" y="4796364"/>
                <a:ext cx="1234663" cy="541333"/>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03</a:t>
                </a:r>
                <a:endParaRPr lang="zh-CN" altLang="en-US" sz="2109" dirty="0">
                  <a:solidFill>
                    <a:schemeClr val="bg1"/>
                  </a:solidFill>
                  <a:latin typeface="+mn-lt"/>
                  <a:ea typeface="+mn-ea"/>
                  <a:cs typeface="+mn-ea"/>
                  <a:sym typeface="+mn-lt"/>
                </a:endParaRPr>
              </a:p>
            </p:txBody>
          </p:sp>
          <p:grpSp>
            <p:nvGrpSpPr>
              <p:cNvPr id="35" name="组合 34"/>
              <p:cNvGrpSpPr/>
              <p:nvPr/>
            </p:nvGrpSpPr>
            <p:grpSpPr>
              <a:xfrm>
                <a:off x="3682349" y="4791719"/>
                <a:ext cx="3312368" cy="674259"/>
                <a:chOff x="2031299" y="2411226"/>
                <a:chExt cx="8921989" cy="1816142"/>
              </a:xfrm>
            </p:grpSpPr>
            <p:sp>
              <p:nvSpPr>
                <p:cNvPr id="36"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32" name="矩形 31"/>
            <p:cNvSpPr/>
            <p:nvPr/>
          </p:nvSpPr>
          <p:spPr>
            <a:xfrm>
              <a:off x="3289431" y="2745780"/>
              <a:ext cx="2492990" cy="369332"/>
            </a:xfrm>
            <a:prstGeom prst="rect">
              <a:avLst/>
            </a:prstGeom>
          </p:spPr>
          <p:txBody>
            <a:bodyPr wrap="non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grpSp>
      <p:grpSp>
        <p:nvGrpSpPr>
          <p:cNvPr id="38" name="组合 37"/>
          <p:cNvGrpSpPr/>
          <p:nvPr/>
        </p:nvGrpSpPr>
        <p:grpSpPr>
          <a:xfrm>
            <a:off x="6789415" y="3760341"/>
            <a:ext cx="4248277" cy="691062"/>
            <a:chOff x="1892871" y="2553314"/>
            <a:chExt cx="4248277" cy="691062"/>
          </a:xfrm>
        </p:grpSpPr>
        <p:grpSp>
          <p:nvGrpSpPr>
            <p:cNvPr id="39" name="组合 38"/>
            <p:cNvGrpSpPr/>
            <p:nvPr/>
          </p:nvGrpSpPr>
          <p:grpSpPr>
            <a:xfrm>
              <a:off x="1892871" y="2553314"/>
              <a:ext cx="4248277" cy="691062"/>
              <a:chOff x="2746440" y="4774916"/>
              <a:chExt cx="4248277" cy="691062"/>
            </a:xfrm>
          </p:grpSpPr>
          <p:sp>
            <p:nvSpPr>
              <p:cNvPr id="41" name="任意多边形 40"/>
              <p:cNvSpPr/>
              <p:nvPr/>
            </p:nvSpPr>
            <p:spPr>
              <a:xfrm>
                <a:off x="2913174" y="4821807"/>
                <a:ext cx="1594508" cy="580968"/>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9"/>
              <p:cNvSpPr txBox="1"/>
              <p:nvPr/>
            </p:nvSpPr>
            <p:spPr>
              <a:xfrm>
                <a:off x="2746440" y="4774916"/>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04</a:t>
                </a:r>
                <a:endParaRPr lang="zh-CN" altLang="en-US" sz="2109" dirty="0">
                  <a:solidFill>
                    <a:schemeClr val="bg1"/>
                  </a:solidFill>
                  <a:latin typeface="+mn-lt"/>
                  <a:ea typeface="+mn-ea"/>
                  <a:cs typeface="+mn-ea"/>
                  <a:sym typeface="+mn-lt"/>
                </a:endParaRPr>
              </a:p>
            </p:txBody>
          </p:sp>
          <p:grpSp>
            <p:nvGrpSpPr>
              <p:cNvPr id="44" name="组合 43"/>
              <p:cNvGrpSpPr/>
              <p:nvPr/>
            </p:nvGrpSpPr>
            <p:grpSpPr>
              <a:xfrm>
                <a:off x="3682349" y="4791719"/>
                <a:ext cx="3312368" cy="674259"/>
                <a:chOff x="2031299" y="2411226"/>
                <a:chExt cx="8921989" cy="1816142"/>
              </a:xfrm>
            </p:grpSpPr>
            <p:sp>
              <p:nvSpPr>
                <p:cNvPr id="47"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0" name="矩形 39"/>
            <p:cNvSpPr/>
            <p:nvPr/>
          </p:nvSpPr>
          <p:spPr>
            <a:xfrm>
              <a:off x="3289431" y="2745780"/>
              <a:ext cx="2492990" cy="369332"/>
            </a:xfrm>
            <a:prstGeom prst="rect">
              <a:avLst/>
            </a:prstGeom>
          </p:spPr>
          <p:txBody>
            <a:bodyPr wrap="none">
              <a:spAutoFit/>
            </a:bodyPr>
            <a:lstStyle/>
            <a:p>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grpSp>
    </p:spTree>
    <p:extLst>
      <p:ext uri="{BB962C8B-B14F-4D97-AF65-F5344CB8AC3E}">
        <p14:creationId xmlns:p14="http://schemas.microsoft.com/office/powerpoint/2010/main" val="1820204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100000">
                                          <p:val>
                                            <p:strVal val="#ppt_x"/>
                                          </p:val>
                                        </p:tav>
                                      </p:tavLst>
                                    </p:anim>
                                    <p:anim calcmode="lin" valueType="num">
                                      <p:cBhvr>
                                        <p:cTn id="8" dur="250" fill="hold"/>
                                        <p:tgtEl>
                                          <p:spTgt spid="9"/>
                                        </p:tgtEl>
                                        <p:attrNameLst>
                                          <p:attrName>ppt_y</p:attrName>
                                        </p:attrNameLst>
                                      </p:cBhvr>
                                      <p:tavLst>
                                        <p:tav tm="0">
                                          <p:val>
                                            <p:strVal val="#ppt_y-#ppt_h/2"/>
                                          </p:val>
                                        </p:tav>
                                        <p:tav tm="100000">
                                          <p:val>
                                            <p:strVal val="#ppt_y"/>
                                          </p:val>
                                        </p:tav>
                                      </p:tavLst>
                                    </p:anim>
                                    <p:anim calcmode="lin" valueType="num">
                                      <p:cBhvr>
                                        <p:cTn id="9" dur="250" fill="hold"/>
                                        <p:tgtEl>
                                          <p:spTgt spid="9"/>
                                        </p:tgtEl>
                                        <p:attrNameLst>
                                          <p:attrName>ppt_w</p:attrName>
                                        </p:attrNameLst>
                                      </p:cBhvr>
                                      <p:tavLst>
                                        <p:tav tm="0">
                                          <p:val>
                                            <p:strVal val="#ppt_w"/>
                                          </p:val>
                                        </p:tav>
                                        <p:tav tm="100000">
                                          <p:val>
                                            <p:strVal val="#ppt_w"/>
                                          </p:val>
                                        </p:tav>
                                      </p:tavLst>
                                    </p:anim>
                                    <p:anim calcmode="lin" valueType="num">
                                      <p:cBhvr>
                                        <p:cTn id="10" dur="25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4269" y="1312475"/>
            <a:ext cx="5589046" cy="5175457"/>
          </a:xfrm>
          <a:prstGeom prst="rect">
            <a:avLst/>
          </a:prstGeom>
        </p:spPr>
      </p:pic>
      <p:sp>
        <p:nvSpPr>
          <p:cNvPr id="9" name="矩形 8"/>
          <p:cNvSpPr/>
          <p:nvPr/>
        </p:nvSpPr>
        <p:spPr>
          <a:xfrm>
            <a:off x="1271635" y="1304365"/>
            <a:ext cx="5245872" cy="1711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cs typeface="+mn-ea"/>
              <a:sym typeface="+mn-lt"/>
            </a:endParaRPr>
          </a:p>
        </p:txBody>
      </p:sp>
      <p:sp>
        <p:nvSpPr>
          <p:cNvPr id="10" name="矩形 9"/>
          <p:cNvSpPr/>
          <p:nvPr/>
        </p:nvSpPr>
        <p:spPr>
          <a:xfrm>
            <a:off x="1271634" y="4458274"/>
            <a:ext cx="3384327" cy="498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cs typeface="+mn-ea"/>
                <a:sym typeface="+mn-lt"/>
              </a:rPr>
              <a:t>请替换文字内容</a:t>
            </a:r>
            <a:endParaRPr lang="en-US" altLang="zh-CN" sz="2000" b="1" dirty="0">
              <a:solidFill>
                <a:schemeClr val="bg1"/>
              </a:solidFill>
              <a:cs typeface="+mn-ea"/>
              <a:sym typeface="+mn-lt"/>
            </a:endParaRPr>
          </a:p>
        </p:txBody>
      </p:sp>
      <p:sp>
        <p:nvSpPr>
          <p:cNvPr id="11" name="Content Placeholder 2"/>
          <p:cNvSpPr txBox="1">
            <a:spLocks/>
          </p:cNvSpPr>
          <p:nvPr/>
        </p:nvSpPr>
        <p:spPr>
          <a:xfrm>
            <a:off x="1271634" y="5010605"/>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cs typeface="+mn-ea"/>
                <a:sym typeface="+mn-lt"/>
              </a:rPr>
              <a:t>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a:t>
            </a:r>
            <a:r>
              <a:rPr lang="zh-CN" altLang="en-US" sz="800" dirty="0" smtClean="0">
                <a:solidFill>
                  <a:schemeClr val="bg1">
                    <a:lumMod val="65000"/>
                  </a:schemeClr>
                </a:solidFill>
                <a:cs typeface="+mn-ea"/>
                <a:sym typeface="+mn-lt"/>
              </a:rPr>
              <a:t>。</a:t>
            </a:r>
            <a:r>
              <a:rPr lang="zh-CN" altLang="en-US" sz="800" dirty="0">
                <a:solidFill>
                  <a:schemeClr val="bg1">
                    <a:lumMod val="65000"/>
                  </a:schemeClr>
                </a:solidFill>
                <a:cs typeface="+mn-ea"/>
                <a:sym typeface="+mn-lt"/>
              </a:rPr>
              <a:t>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修改文字内容，也可以直接复制你的内容到此。请替换文字内容</a:t>
            </a:r>
            <a:r>
              <a:rPr lang="zh-CN" altLang="en-US" sz="800" dirty="0" smtClean="0">
                <a:solidFill>
                  <a:schemeClr val="bg1">
                    <a:lumMod val="65000"/>
                  </a:schemeClr>
                </a:solidFill>
                <a:cs typeface="+mn-ea"/>
                <a:sym typeface="+mn-lt"/>
              </a:rPr>
              <a:t>，添加相关标题，</a:t>
            </a:r>
            <a:r>
              <a:rPr lang="zh-CN" altLang="en-US" sz="800" dirty="0">
                <a:solidFill>
                  <a:schemeClr val="bg1">
                    <a:lumMod val="65000"/>
                  </a:schemeClr>
                </a:solidFill>
                <a:cs typeface="+mn-ea"/>
                <a:sym typeface="+mn-lt"/>
              </a:rPr>
              <a:t>修改文字内容，也可以直接复制你的内容到此</a:t>
            </a:r>
            <a:r>
              <a:rPr lang="zh-CN" altLang="en-US" sz="800" dirty="0" smtClean="0">
                <a:solidFill>
                  <a:schemeClr val="bg1">
                    <a:lumMod val="65000"/>
                  </a:schemeClr>
                </a:solidFill>
                <a:cs typeface="+mn-ea"/>
                <a:sym typeface="+mn-lt"/>
              </a:rPr>
              <a:t>。</a:t>
            </a:r>
            <a:endParaRPr lang="en-US" altLang="zh-CN" sz="800" b="1" dirty="0">
              <a:solidFill>
                <a:schemeClr val="bg1">
                  <a:lumMod val="65000"/>
                </a:schemeClr>
              </a:solidFill>
              <a:cs typeface="+mn-ea"/>
              <a:sym typeface="+mn-lt"/>
            </a:endParaRPr>
          </a:p>
        </p:txBody>
      </p:sp>
      <p:sp>
        <p:nvSpPr>
          <p:cNvPr id="12" name="Content Placeholder 2"/>
          <p:cNvSpPr txBox="1">
            <a:spLocks/>
          </p:cNvSpPr>
          <p:nvPr/>
        </p:nvSpPr>
        <p:spPr>
          <a:xfrm>
            <a:off x="1621011" y="1606214"/>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r>
              <a:rPr lang="zh-CN" altLang="en-US" sz="800" dirty="0">
                <a:solidFill>
                  <a:schemeClr val="bg1"/>
                </a:solidFill>
                <a:cs typeface="+mn-ea"/>
                <a:sym typeface="+mn-lt"/>
              </a:rPr>
              <a:t>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修改文字内容，也可以直接复制你的内容到此。请替换文字内容</a:t>
            </a:r>
            <a:r>
              <a:rPr lang="zh-CN" altLang="en-US" sz="800" dirty="0" smtClean="0">
                <a:solidFill>
                  <a:schemeClr val="bg1"/>
                </a:solidFill>
                <a:cs typeface="+mn-ea"/>
                <a:sym typeface="+mn-lt"/>
              </a:rPr>
              <a:t>，添加相关标题，</a:t>
            </a:r>
            <a:r>
              <a:rPr lang="zh-CN" altLang="en-US" sz="800" dirty="0">
                <a:solidFill>
                  <a:schemeClr val="bg1"/>
                </a:solidFill>
                <a:cs typeface="+mn-ea"/>
                <a:sym typeface="+mn-lt"/>
              </a:rPr>
              <a:t>修改文字内容，也可以直接复制你的内容到此</a:t>
            </a:r>
            <a:r>
              <a:rPr lang="zh-CN" altLang="en-US" sz="800" dirty="0" smtClean="0">
                <a:solidFill>
                  <a:schemeClr val="bg1"/>
                </a:solidFill>
                <a:cs typeface="+mn-ea"/>
                <a:sym typeface="+mn-lt"/>
              </a:rPr>
              <a:t>。</a:t>
            </a:r>
            <a:endParaRPr lang="en-US" altLang="zh-CN" sz="800" b="1" dirty="0">
              <a:solidFill>
                <a:schemeClr val="bg1"/>
              </a:solidFill>
              <a:cs typeface="+mn-ea"/>
              <a:sym typeface="+mn-lt"/>
            </a:endParaRPr>
          </a:p>
        </p:txBody>
      </p:sp>
      <p:sp>
        <p:nvSpPr>
          <p:cNvPr id="13" name="任意多边形 12"/>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164679" y="0"/>
            <a:ext cx="2202600" cy="1240061"/>
          </a:xfrm>
          <a:prstGeom prst="rect">
            <a:avLst/>
          </a:prstGeom>
        </p:spPr>
      </p:pic>
      <p:sp>
        <p:nvSpPr>
          <p:cNvPr id="17"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18" name="矩形 17"/>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2639424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right)">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514" y="2980162"/>
            <a:ext cx="4956699" cy="1348764"/>
            <a:chOff x="-939773" y="2734405"/>
            <a:chExt cx="5411981" cy="1472650"/>
          </a:xfrm>
        </p:grpSpPr>
        <p:grpSp>
          <p:nvGrpSpPr>
            <p:cNvPr id="15" name="Group 14"/>
            <p:cNvGrpSpPr/>
            <p:nvPr/>
          </p:nvGrpSpPr>
          <p:grpSpPr>
            <a:xfrm>
              <a:off x="-939773" y="2734405"/>
              <a:ext cx="5411981" cy="1472650"/>
              <a:chOff x="-939773" y="2903219"/>
              <a:chExt cx="5411981" cy="1472650"/>
            </a:xfrm>
          </p:grpSpPr>
          <p:sp>
            <p:nvSpPr>
              <p:cNvPr id="13" name="Rectangle 12"/>
              <p:cNvSpPr/>
              <p:nvPr/>
            </p:nvSpPr>
            <p:spPr>
              <a:xfrm>
                <a:off x="-939773" y="2903219"/>
                <a:ext cx="4653644" cy="14726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cs typeface="+mn-ea"/>
                  <a:sym typeface="+mn-lt"/>
                </a:endParaRPr>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cs typeface="+mn-ea"/>
                  <a:sym typeface="+mn-lt"/>
                </a:endParaRPr>
              </a:p>
            </p:txBody>
          </p:sp>
        </p:grpSp>
        <p:sp>
          <p:nvSpPr>
            <p:cNvPr id="16"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solidFill>
                <a:cs typeface="+mn-ea"/>
                <a:sym typeface="+mn-lt"/>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69" hangingPunct="0">
                <a:lnSpc>
                  <a:spcPct val="120000"/>
                </a:lnSpc>
              </a:pPr>
              <a:endParaRPr lang="en-US" sz="800">
                <a:solidFill>
                  <a:schemeClr val="bg1"/>
                </a:solidFill>
                <a:effectLst>
                  <a:outerShdw blurRad="38100" dist="38100" dir="2700000" algn="tl">
                    <a:srgbClr val="000000"/>
                  </a:outerShdw>
                </a:effectLst>
                <a:latin typeface="+mn-lt"/>
                <a:ea typeface="+mn-ea"/>
                <a:cs typeface="+mn-ea"/>
                <a:sym typeface="+mn-lt"/>
              </a:endParaRPr>
            </a:p>
          </p:txBody>
        </p:sp>
        <p:grpSp>
          <p:nvGrpSpPr>
            <p:cNvPr id="25" name="Group 24"/>
            <p:cNvGrpSpPr/>
            <p:nvPr/>
          </p:nvGrpSpPr>
          <p:grpSpPr>
            <a:xfrm>
              <a:off x="394416" y="2862197"/>
              <a:ext cx="2475011" cy="927566"/>
              <a:chOff x="578142" y="3091663"/>
              <a:chExt cx="2475011" cy="927566"/>
            </a:xfrm>
          </p:grpSpPr>
          <p:sp>
            <p:nvSpPr>
              <p:cNvPr id="23" name="TextBox 22"/>
              <p:cNvSpPr txBox="1"/>
              <p:nvPr/>
            </p:nvSpPr>
            <p:spPr>
              <a:xfrm>
                <a:off x="578142" y="3091663"/>
                <a:ext cx="1549314" cy="366781"/>
              </a:xfrm>
              <a:prstGeom prst="rect">
                <a:avLst/>
              </a:prstGeom>
              <a:noFill/>
            </p:spPr>
            <p:txBody>
              <a:bodyPr wrap="none" rtlCol="0">
                <a:spAutoFit/>
              </a:bodyPr>
              <a:lstStyle/>
              <a:p>
                <a:pPr>
                  <a:lnSpc>
                    <a:spcPct val="120000"/>
                  </a:lnSpc>
                </a:pPr>
                <a:r>
                  <a:rPr lang="zh-CN" altLang="en-US" sz="1400" b="1">
                    <a:solidFill>
                      <a:schemeClr val="bg1"/>
                    </a:solidFill>
                    <a:latin typeface="+mn-lt"/>
                    <a:ea typeface="+mn-ea"/>
                    <a:cs typeface="+mn-ea"/>
                    <a:sym typeface="+mn-lt"/>
                  </a:rPr>
                  <a:t>请替换文字内容</a:t>
                </a:r>
                <a:endParaRPr lang="en-GB" sz="1400" b="1" dirty="0">
                  <a:solidFill>
                    <a:schemeClr val="bg1"/>
                  </a:solidFill>
                  <a:latin typeface="+mn-lt"/>
                  <a:ea typeface="+mn-ea"/>
                  <a:cs typeface="+mn-ea"/>
                  <a:sym typeface="+mn-lt"/>
                </a:endParaRPr>
              </a:p>
            </p:txBody>
          </p:sp>
          <p:sp>
            <p:nvSpPr>
              <p:cNvPr id="24" name="Rectangle 23"/>
              <p:cNvSpPr/>
              <p:nvPr/>
            </p:nvSpPr>
            <p:spPr>
              <a:xfrm>
                <a:off x="578142" y="3434509"/>
                <a:ext cx="2475011" cy="584720"/>
              </a:xfrm>
              <a:prstGeom prst="rect">
                <a:avLst/>
              </a:prstGeom>
            </p:spPr>
            <p:txBody>
              <a:bodyPr wrap="square">
                <a:spAutoFit/>
              </a:bodyPr>
              <a:lstStyle/>
              <a:p>
                <a:pPr algn="just">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solidFill>
                    <a:latin typeface="+mn-lt"/>
                    <a:ea typeface="+mn-ea"/>
                    <a:cs typeface="+mn-ea"/>
                    <a:sym typeface="+mn-lt"/>
                  </a:rPr>
                  <a:t>。</a:t>
                </a:r>
                <a:endParaRPr lang="en-GB" sz="800" dirty="0">
                  <a:solidFill>
                    <a:schemeClr val="bg1"/>
                  </a:solidFill>
                  <a:latin typeface="+mn-lt"/>
                  <a:ea typeface="+mn-ea"/>
                  <a:cs typeface="+mn-ea"/>
                  <a:sym typeface="+mn-lt"/>
                </a:endParaRPr>
              </a:p>
            </p:txBody>
          </p:sp>
        </p:grpSp>
      </p:grpSp>
      <p:grpSp>
        <p:nvGrpSpPr>
          <p:cNvPr id="30" name="Group 29"/>
          <p:cNvGrpSpPr/>
          <p:nvPr/>
        </p:nvGrpSpPr>
        <p:grpSpPr>
          <a:xfrm>
            <a:off x="488634" y="1145184"/>
            <a:ext cx="9756306" cy="5018726"/>
            <a:chOff x="0" y="730879"/>
            <a:chExt cx="10652441" cy="5479705"/>
          </a:xfrm>
        </p:grpSpPr>
        <p:grpSp>
          <p:nvGrpSpPr>
            <p:cNvPr id="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800">
                  <a:cs typeface="+mn-ea"/>
                  <a:sym typeface="+mn-lt"/>
                </a:endParaRPr>
              </a:p>
            </p:txBody>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cs typeface="+mn-ea"/>
                  <a:sym typeface="+mn-lt"/>
                </a:endParaRPr>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cs typeface="+mn-ea"/>
                  <a:sym typeface="+mn-lt"/>
                </a:endParaRPr>
              </a:p>
            </p:txBody>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cs typeface="+mn-ea"/>
                  <a:sym typeface="+mn-lt"/>
                </a:endParaRPr>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cs typeface="+mn-ea"/>
                  <a:sym typeface="+mn-lt"/>
                </a:endParaRPr>
              </a:p>
            </p:txBody>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7848" tIns="130274" rIns="130274" bIns="130274" numCol="1" spcCol="1270" anchor="ctr" anchorCtr="0">
                <a:noAutofit/>
              </a:bodyPr>
              <a:lstStyle/>
              <a:p>
                <a:pPr algn="just" defTabSz="2279793">
                  <a:lnSpc>
                    <a:spcPct val="120000"/>
                  </a:lnSpc>
                </a:pPr>
                <a:endParaRPr lang="en-GB" sz="800">
                  <a:cs typeface="+mn-ea"/>
                  <a:sym typeface="+mn-lt"/>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00">
                  <a:cs typeface="+mn-ea"/>
                  <a:sym typeface="+mn-lt"/>
                </a:endParaRPr>
              </a:p>
            </p:txBody>
          </p:sp>
        </p:grpSp>
        <p:sp>
          <p:nvSpPr>
            <p:cNvPr id="19" name="TextBox 18"/>
            <p:cNvSpPr txBox="1"/>
            <p:nvPr/>
          </p:nvSpPr>
          <p:spPr>
            <a:xfrm>
              <a:off x="4909825" y="2036133"/>
              <a:ext cx="485167" cy="446452"/>
            </a:xfrm>
            <a:prstGeom prst="rect">
              <a:avLst/>
            </a:prstGeom>
            <a:noFill/>
          </p:spPr>
          <p:txBody>
            <a:bodyPr wrap="none" rtlCol="0">
              <a:spAutoFit/>
            </a:bodyPr>
            <a:lstStyle/>
            <a:p>
              <a:pPr algn="ctr">
                <a:lnSpc>
                  <a:spcPct val="120000"/>
                </a:lnSpc>
              </a:pPr>
              <a:r>
                <a:rPr lang="en-US" b="1">
                  <a:solidFill>
                    <a:schemeClr val="accent1"/>
                  </a:solidFill>
                  <a:latin typeface="+mn-lt"/>
                  <a:ea typeface="+mn-ea"/>
                  <a:cs typeface="+mn-ea"/>
                  <a:sym typeface="+mn-lt"/>
                </a:rPr>
                <a:t>01</a:t>
              </a:r>
              <a:endParaRPr lang="en-GB" b="1">
                <a:solidFill>
                  <a:schemeClr val="accent1"/>
                </a:solidFill>
                <a:latin typeface="+mn-lt"/>
                <a:ea typeface="+mn-ea"/>
                <a:cs typeface="+mn-ea"/>
                <a:sym typeface="+mn-lt"/>
              </a:endParaRPr>
            </a:p>
          </p:txBody>
        </p:sp>
        <p:sp>
          <p:nvSpPr>
            <p:cNvPr id="20" name="TextBox 19"/>
            <p:cNvSpPr txBox="1"/>
            <p:nvPr/>
          </p:nvSpPr>
          <p:spPr>
            <a:xfrm>
              <a:off x="5219467" y="3261651"/>
              <a:ext cx="485167" cy="446452"/>
            </a:xfrm>
            <a:prstGeom prst="rect">
              <a:avLst/>
            </a:prstGeom>
            <a:noFill/>
          </p:spPr>
          <p:txBody>
            <a:bodyPr wrap="none" rtlCol="0">
              <a:spAutoFit/>
            </a:bodyPr>
            <a:lstStyle/>
            <a:p>
              <a:pPr algn="ctr">
                <a:lnSpc>
                  <a:spcPct val="120000"/>
                </a:lnSpc>
              </a:pPr>
              <a:r>
                <a:rPr lang="en-US" b="1">
                  <a:solidFill>
                    <a:schemeClr val="accent2"/>
                  </a:solidFill>
                  <a:latin typeface="+mn-lt"/>
                  <a:ea typeface="+mn-ea"/>
                  <a:cs typeface="+mn-ea"/>
                  <a:sym typeface="+mn-lt"/>
                </a:rPr>
                <a:t>02</a:t>
              </a:r>
              <a:endParaRPr lang="en-GB" b="1">
                <a:solidFill>
                  <a:schemeClr val="accent2"/>
                </a:solidFill>
                <a:latin typeface="+mn-lt"/>
                <a:ea typeface="+mn-ea"/>
                <a:cs typeface="+mn-ea"/>
                <a:sym typeface="+mn-lt"/>
              </a:endParaRPr>
            </a:p>
          </p:txBody>
        </p:sp>
        <p:sp>
          <p:nvSpPr>
            <p:cNvPr id="21" name="TextBox 20"/>
            <p:cNvSpPr txBox="1"/>
            <p:nvPr/>
          </p:nvSpPr>
          <p:spPr>
            <a:xfrm>
              <a:off x="4923496" y="4478807"/>
              <a:ext cx="485167" cy="446452"/>
            </a:xfrm>
            <a:prstGeom prst="rect">
              <a:avLst/>
            </a:prstGeom>
            <a:noFill/>
          </p:spPr>
          <p:txBody>
            <a:bodyPr wrap="none" rtlCol="0">
              <a:spAutoFit/>
            </a:bodyPr>
            <a:lstStyle/>
            <a:p>
              <a:pPr algn="ctr">
                <a:lnSpc>
                  <a:spcPct val="120000"/>
                </a:lnSpc>
              </a:pPr>
              <a:r>
                <a:rPr lang="en-US" b="1">
                  <a:solidFill>
                    <a:schemeClr val="accent4"/>
                  </a:solidFill>
                  <a:latin typeface="+mn-lt"/>
                  <a:ea typeface="+mn-ea"/>
                  <a:cs typeface="+mn-ea"/>
                  <a:sym typeface="+mn-lt"/>
                </a:rPr>
                <a:t>03</a:t>
              </a:r>
              <a:endParaRPr lang="en-GB" b="1">
                <a:solidFill>
                  <a:schemeClr val="accent4"/>
                </a:solidFill>
                <a:latin typeface="+mn-lt"/>
                <a:ea typeface="+mn-ea"/>
                <a:cs typeface="+mn-ea"/>
                <a:sym typeface="+mn-lt"/>
              </a:endParaRPr>
            </a:p>
          </p:txBody>
        </p:sp>
        <p:sp>
          <p:nvSpPr>
            <p:cNvPr id="26" name="Rectangle 25"/>
            <p:cNvSpPr/>
            <p:nvPr/>
          </p:nvSpPr>
          <p:spPr>
            <a:xfrm>
              <a:off x="6098114" y="1985453"/>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solidFill>
                  <a:latin typeface="+mn-lt"/>
                  <a:ea typeface="+mn-ea"/>
                  <a:cs typeface="+mn-ea"/>
                  <a:sym typeface="+mn-lt"/>
                </a:rPr>
                <a:t>。</a:t>
              </a:r>
              <a:endParaRPr lang="en-GB" sz="800" dirty="0">
                <a:solidFill>
                  <a:schemeClr val="bg1"/>
                </a:solidFill>
                <a:latin typeface="+mn-lt"/>
                <a:ea typeface="+mn-ea"/>
                <a:cs typeface="+mn-ea"/>
                <a:sym typeface="+mn-lt"/>
              </a:endParaRPr>
            </a:p>
          </p:txBody>
        </p:sp>
        <p:sp>
          <p:nvSpPr>
            <p:cNvPr id="27" name="Rectangle 26"/>
            <p:cNvSpPr/>
            <p:nvPr/>
          </p:nvSpPr>
          <p:spPr>
            <a:xfrm>
              <a:off x="6098114" y="3175850"/>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solidFill>
                  <a:latin typeface="+mn-lt"/>
                  <a:ea typeface="+mn-ea"/>
                  <a:cs typeface="+mn-ea"/>
                  <a:sym typeface="+mn-lt"/>
                </a:rPr>
                <a:t>。</a:t>
              </a:r>
              <a:endParaRPr lang="en-GB" sz="800" dirty="0">
                <a:solidFill>
                  <a:schemeClr val="bg1"/>
                </a:solidFill>
                <a:latin typeface="+mn-lt"/>
                <a:ea typeface="+mn-ea"/>
                <a:cs typeface="+mn-ea"/>
                <a:sym typeface="+mn-lt"/>
              </a:endParaRPr>
            </a:p>
          </p:txBody>
        </p:sp>
        <p:sp>
          <p:nvSpPr>
            <p:cNvPr id="28" name="Rectangle 27"/>
            <p:cNvSpPr/>
            <p:nvPr/>
          </p:nvSpPr>
          <p:spPr>
            <a:xfrm>
              <a:off x="6098114" y="4428125"/>
              <a:ext cx="3988456" cy="423418"/>
            </a:xfrm>
            <a:prstGeom prst="rect">
              <a:avLst/>
            </a:prstGeom>
          </p:spPr>
          <p:txBody>
            <a:bodyPr wrap="square">
              <a:spAutoFit/>
            </a:bodyPr>
            <a:lstStyle/>
            <a:p>
              <a:pPr algn="just">
                <a:lnSpc>
                  <a:spcPct val="120000"/>
                </a:lnSpc>
              </a:pPr>
              <a:r>
                <a:rPr lang="en-US" altLang="zh-CN" sz="800" dirty="0" smtClean="0">
                  <a:solidFill>
                    <a:schemeClr val="bg1"/>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solidFill>
                  <a:latin typeface="+mn-lt"/>
                  <a:ea typeface="+mn-ea"/>
                  <a:cs typeface="+mn-ea"/>
                  <a:sym typeface="+mn-lt"/>
                </a:rPr>
                <a:t>。</a:t>
              </a:r>
              <a:endParaRPr lang="en-GB" sz="800" dirty="0">
                <a:solidFill>
                  <a:schemeClr val="bg1"/>
                </a:solidFill>
                <a:latin typeface="+mn-lt"/>
                <a:ea typeface="+mn-ea"/>
                <a:cs typeface="+mn-ea"/>
                <a:sym typeface="+mn-lt"/>
              </a:endParaRPr>
            </a:p>
          </p:txBody>
        </p:sp>
      </p:grpSp>
      <p:sp>
        <p:nvSpPr>
          <p:cNvPr id="29" name="Rectangle 28"/>
          <p:cNvSpPr/>
          <p:nvPr/>
        </p:nvSpPr>
        <p:spPr>
          <a:xfrm>
            <a:off x="2520131" y="5602816"/>
            <a:ext cx="7724808" cy="387798"/>
          </a:xfrm>
          <a:prstGeom prst="rect">
            <a:avLst/>
          </a:prstGeom>
        </p:spPr>
        <p:txBody>
          <a:bodyPr wrap="square">
            <a:spAutoFit/>
          </a:bodyPr>
          <a:lstStyle/>
          <a:p>
            <a:pPr algn="just">
              <a:lnSpc>
                <a:spcPct val="120000"/>
              </a:lnSpc>
              <a:defRPr/>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a:t>
            </a:r>
            <a:r>
              <a:rPr lang="en-US" altLang="zh-CN" sz="800" dirty="0" err="1" smtClean="0">
                <a:solidFill>
                  <a:schemeClr val="bg1">
                    <a:lumMod val="65000"/>
                  </a:schemeClr>
                </a:solidFill>
                <a:latin typeface="+mn-lt"/>
                <a:ea typeface="+mn-ea"/>
                <a:cs typeface="+mn-ea"/>
                <a:sym typeface="+mn-lt"/>
              </a:rPr>
              <a:t>directly.Please</a:t>
            </a:r>
            <a:r>
              <a:rPr lang="en-US" altLang="zh-CN" sz="800" dirty="0" smtClean="0">
                <a:solidFill>
                  <a:schemeClr val="bg1">
                    <a:lumMod val="65000"/>
                  </a:schemeClr>
                </a:solidFill>
                <a:latin typeface="+mn-lt"/>
                <a:ea typeface="+mn-ea"/>
                <a:cs typeface="+mn-ea"/>
                <a:sym typeface="+mn-lt"/>
              </a:rPr>
              <a:t> replace text, click add relevant headline, modify the text content, also can copy your content to this directly.</a:t>
            </a:r>
            <a:endParaRPr lang="en-GB" sz="800" dirty="0">
              <a:solidFill>
                <a:schemeClr val="bg1">
                  <a:lumMod val="65000"/>
                </a:schemeClr>
              </a:solidFill>
              <a:latin typeface="+mn-lt"/>
              <a:ea typeface="+mn-ea"/>
              <a:cs typeface="+mn-ea"/>
              <a:sym typeface="+mn-lt"/>
            </a:endParaRPr>
          </a:p>
        </p:txBody>
      </p:sp>
      <p:sp>
        <p:nvSpPr>
          <p:cNvPr id="33" name="任意多边形 32"/>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3"/>
          <a:stretch>
            <a:fillRect/>
          </a:stretch>
        </p:blipFill>
        <p:spPr>
          <a:xfrm>
            <a:off x="164679" y="0"/>
            <a:ext cx="2202600" cy="1240061"/>
          </a:xfrm>
          <a:prstGeom prst="rect">
            <a:avLst/>
          </a:prstGeom>
        </p:spPr>
      </p:pic>
      <p:sp>
        <p:nvSpPr>
          <p:cNvPr id="37"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8" name="矩形 37"/>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33538129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0" y="0"/>
            <a:ext cx="12858750" cy="7232650"/>
          </a:xfrm>
          <a:custGeom>
            <a:avLst/>
            <a:gdLst>
              <a:gd name="connsiteX0" fmla="*/ 6780173 w 12858750"/>
              <a:gd name="connsiteY0" fmla="*/ 0 h 7232650"/>
              <a:gd name="connsiteX1" fmla="*/ 12858750 w 12858750"/>
              <a:gd name="connsiteY1" fmla="*/ 0 h 7232650"/>
              <a:gd name="connsiteX2" fmla="*/ 12858750 w 12858750"/>
              <a:gd name="connsiteY2" fmla="*/ 4545652 h 7232650"/>
              <a:gd name="connsiteX3" fmla="*/ 12858743 w 12858750"/>
              <a:gd name="connsiteY3" fmla="*/ 4545654 h 7232650"/>
              <a:gd name="connsiteX4" fmla="*/ 12642571 w 12858750"/>
              <a:gd name="connsiteY4" fmla="*/ 4567446 h 7232650"/>
              <a:gd name="connsiteX5" fmla="*/ 12564692 w 12858750"/>
              <a:gd name="connsiteY5" fmla="*/ 4563513 h 7232650"/>
              <a:gd name="connsiteX6" fmla="*/ 12488200 w 12858750"/>
              <a:gd name="connsiteY6" fmla="*/ 4656223 h 7232650"/>
              <a:gd name="connsiteX7" fmla="*/ 11729736 w 12858750"/>
              <a:gd name="connsiteY7" fmla="*/ 4970389 h 7232650"/>
              <a:gd name="connsiteX8" fmla="*/ 11218457 w 12858750"/>
              <a:gd name="connsiteY8" fmla="*/ 4840928 h 7232650"/>
              <a:gd name="connsiteX9" fmla="*/ 11163870 w 12858750"/>
              <a:gd name="connsiteY9" fmla="*/ 4807766 h 7232650"/>
              <a:gd name="connsiteX10" fmla="*/ 11157002 w 12858750"/>
              <a:gd name="connsiteY10" fmla="*/ 4814007 h 7232650"/>
              <a:gd name="connsiteX11" fmla="*/ 10664584 w 12858750"/>
              <a:gd name="connsiteY11" fmla="*/ 5042191 h 7232650"/>
              <a:gd name="connsiteX12" fmla="*/ 10659295 w 12858750"/>
              <a:gd name="connsiteY12" fmla="*/ 5042896 h 7232650"/>
              <a:gd name="connsiteX13" fmla="*/ 10576848 w 12858750"/>
              <a:gd name="connsiteY13" fmla="*/ 5194794 h 7232650"/>
              <a:gd name="connsiteX14" fmla="*/ 9687406 w 12858750"/>
              <a:gd name="connsiteY14" fmla="*/ 5667707 h 7232650"/>
              <a:gd name="connsiteX15" fmla="*/ 9087688 w 12858750"/>
              <a:gd name="connsiteY15" fmla="*/ 5484518 h 7232650"/>
              <a:gd name="connsiteX16" fmla="*/ 9035670 w 12858750"/>
              <a:gd name="connsiteY16" fmla="*/ 5445620 h 7232650"/>
              <a:gd name="connsiteX17" fmla="*/ 8988788 w 12858750"/>
              <a:gd name="connsiteY17" fmla="*/ 5457675 h 7232650"/>
              <a:gd name="connsiteX18" fmla="*/ 8772616 w 12858750"/>
              <a:gd name="connsiteY18" fmla="*/ 5479467 h 7232650"/>
              <a:gd name="connsiteX19" fmla="*/ 8172898 w 12858750"/>
              <a:gd name="connsiteY19" fmla="*/ 5296278 h 7232650"/>
              <a:gd name="connsiteX20" fmla="*/ 8147750 w 12858750"/>
              <a:gd name="connsiteY20" fmla="*/ 5277473 h 7232650"/>
              <a:gd name="connsiteX21" fmla="*/ 8122730 w 12858750"/>
              <a:gd name="connsiteY21" fmla="*/ 5363695 h 7232650"/>
              <a:gd name="connsiteX22" fmla="*/ 7234172 w 12858750"/>
              <a:gd name="connsiteY22" fmla="*/ 6037481 h 7232650"/>
              <a:gd name="connsiteX23" fmla="*/ 7152436 w 12858750"/>
              <a:gd name="connsiteY23" fmla="*/ 6041609 h 7232650"/>
              <a:gd name="connsiteX24" fmla="*/ 7145598 w 12858750"/>
              <a:gd name="connsiteY24" fmla="*/ 6077349 h 7232650"/>
              <a:gd name="connsiteX25" fmla="*/ 6706455 w 12858750"/>
              <a:gd name="connsiteY25" fmla="*/ 6698724 h 7232650"/>
              <a:gd name="connsiteX26" fmla="*/ 6642989 w 12858750"/>
              <a:gd name="connsiteY26" fmla="*/ 6737282 h 7232650"/>
              <a:gd name="connsiteX27" fmla="*/ 6658748 w 12858750"/>
              <a:gd name="connsiteY27" fmla="*/ 6893645 h 7232650"/>
              <a:gd name="connsiteX28" fmla="*/ 6610525 w 12858750"/>
              <a:gd name="connsiteY28" fmla="*/ 7212612 h 7232650"/>
              <a:gd name="connsiteX29" fmla="*/ 6603191 w 12858750"/>
              <a:gd name="connsiteY29" fmla="*/ 7232650 h 7232650"/>
              <a:gd name="connsiteX30" fmla="*/ 0 w 12858750"/>
              <a:gd name="connsiteY30" fmla="*/ 7232650 h 7232650"/>
              <a:gd name="connsiteX31" fmla="*/ 0 w 12858750"/>
              <a:gd name="connsiteY31" fmla="*/ 2172456 h 7232650"/>
              <a:gd name="connsiteX32" fmla="*/ 6216 w 12858750"/>
              <a:gd name="connsiteY32" fmla="*/ 2167327 h 7232650"/>
              <a:gd name="connsiteX33" fmla="*/ 261841 w 12858750"/>
              <a:gd name="connsiteY33" fmla="*/ 2089244 h 7232650"/>
              <a:gd name="connsiteX34" fmla="*/ 683113 w 12858750"/>
              <a:gd name="connsiteY34" fmla="*/ 2368482 h 7232650"/>
              <a:gd name="connsiteX35" fmla="*/ 690722 w 12858750"/>
              <a:gd name="connsiteY35" fmla="*/ 2392996 h 7232650"/>
              <a:gd name="connsiteX36" fmla="*/ 692212 w 12858750"/>
              <a:gd name="connsiteY36" fmla="*/ 2390251 h 7232650"/>
              <a:gd name="connsiteX37" fmla="*/ 1414917 w 12858750"/>
              <a:gd name="connsiteY37" fmla="*/ 2005991 h 7232650"/>
              <a:gd name="connsiteX38" fmla="*/ 2031198 w 12858750"/>
              <a:gd name="connsiteY38" fmla="*/ 2261263 h 7232650"/>
              <a:gd name="connsiteX39" fmla="*/ 2079104 w 12858750"/>
              <a:gd name="connsiteY39" fmla="*/ 2319326 h 7232650"/>
              <a:gd name="connsiteX40" fmla="*/ 2091543 w 12858750"/>
              <a:gd name="connsiteY40" fmla="*/ 2279251 h 7232650"/>
              <a:gd name="connsiteX41" fmla="*/ 2724042 w 12858750"/>
              <a:gd name="connsiteY41" fmla="*/ 1860003 h 7232650"/>
              <a:gd name="connsiteX42" fmla="*/ 3107837 w 12858750"/>
              <a:gd name="connsiteY42" fmla="*/ 1977237 h 7232650"/>
              <a:gd name="connsiteX43" fmla="*/ 3108264 w 12858750"/>
              <a:gd name="connsiteY43" fmla="*/ 1977589 h 7232650"/>
              <a:gd name="connsiteX44" fmla="*/ 3123982 w 12858750"/>
              <a:gd name="connsiteY44" fmla="*/ 1926955 h 7232650"/>
              <a:gd name="connsiteX45" fmla="*/ 3472053 w 12858750"/>
              <a:gd name="connsiteY45" fmla="*/ 1696239 h 7232650"/>
              <a:gd name="connsiteX46" fmla="*/ 3785293 w 12858750"/>
              <a:gd name="connsiteY46" fmla="*/ 1862788 h 7232650"/>
              <a:gd name="connsiteX47" fmla="*/ 3818005 w 12858750"/>
              <a:gd name="connsiteY47" fmla="*/ 1923053 h 7232650"/>
              <a:gd name="connsiteX48" fmla="*/ 3886969 w 12858750"/>
              <a:gd name="connsiteY48" fmla="*/ 1905321 h 7232650"/>
              <a:gd name="connsiteX49" fmla="*/ 4103142 w 12858750"/>
              <a:gd name="connsiteY49" fmla="*/ 1883529 h 7232650"/>
              <a:gd name="connsiteX50" fmla="*/ 4614419 w 12858750"/>
              <a:gd name="connsiteY50" fmla="*/ 2012990 h 7232650"/>
              <a:gd name="connsiteX51" fmla="*/ 4620478 w 12858750"/>
              <a:gd name="connsiteY51" fmla="*/ 2016671 h 7232650"/>
              <a:gd name="connsiteX52" fmla="*/ 4693069 w 12858750"/>
              <a:gd name="connsiteY52" fmla="*/ 1928691 h 7232650"/>
              <a:gd name="connsiteX53" fmla="*/ 5175770 w 12858750"/>
              <a:gd name="connsiteY53" fmla="*/ 1728750 h 7232650"/>
              <a:gd name="connsiteX54" fmla="*/ 5441486 w 12858750"/>
              <a:gd name="connsiteY54" fmla="*/ 1782395 h 7232650"/>
              <a:gd name="connsiteX55" fmla="*/ 5498417 w 12858750"/>
              <a:gd name="connsiteY55" fmla="*/ 1813297 h 7232650"/>
              <a:gd name="connsiteX56" fmla="*/ 5503849 w 12858750"/>
              <a:gd name="connsiteY56" fmla="*/ 1802020 h 7232650"/>
              <a:gd name="connsiteX57" fmla="*/ 6857188 w 12858750"/>
              <a:gd name="connsiteY57" fmla="*/ 791043 h 7232650"/>
              <a:gd name="connsiteX58" fmla="*/ 6889752 w 12858750"/>
              <a:gd name="connsiteY58" fmla="*/ 785334 h 7232650"/>
              <a:gd name="connsiteX59" fmla="*/ 6864799 w 12858750"/>
              <a:gd name="connsiteY59" fmla="*/ 717158 h 7232650"/>
              <a:gd name="connsiteX60" fmla="*/ 6774214 w 12858750"/>
              <a:gd name="connsiteY60" fmla="*/ 117996 h 7232650"/>
              <a:gd name="connsiteX61" fmla="*/ 6780173 w 12858750"/>
              <a:gd name="connsiteY61" fmla="*/ 0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858750" h="7232650">
                <a:moveTo>
                  <a:pt x="6780173" y="0"/>
                </a:moveTo>
                <a:lnTo>
                  <a:pt x="12858750" y="0"/>
                </a:lnTo>
                <a:lnTo>
                  <a:pt x="12858750" y="4545652"/>
                </a:lnTo>
                <a:lnTo>
                  <a:pt x="12858743" y="4545654"/>
                </a:lnTo>
                <a:cubicBezTo>
                  <a:pt x="12788918" y="4559943"/>
                  <a:pt x="12716621" y="4567446"/>
                  <a:pt x="12642571" y="4567446"/>
                </a:cubicBezTo>
                <a:lnTo>
                  <a:pt x="12564692" y="4563513"/>
                </a:lnTo>
                <a:lnTo>
                  <a:pt x="12488200" y="4656223"/>
                </a:lnTo>
                <a:cubicBezTo>
                  <a:pt x="12294092" y="4850331"/>
                  <a:pt x="12025934" y="4970389"/>
                  <a:pt x="11729736" y="4970389"/>
                </a:cubicBezTo>
                <a:cubicBezTo>
                  <a:pt x="11544612" y="4970389"/>
                  <a:pt x="11370441" y="4923491"/>
                  <a:pt x="11218457" y="4840928"/>
                </a:cubicBezTo>
                <a:lnTo>
                  <a:pt x="11163870" y="4807766"/>
                </a:lnTo>
                <a:lnTo>
                  <a:pt x="11157002" y="4814007"/>
                </a:lnTo>
                <a:cubicBezTo>
                  <a:pt x="11017942" y="4928770"/>
                  <a:pt x="10849468" y="5009165"/>
                  <a:pt x="10664584" y="5042191"/>
                </a:cubicBezTo>
                <a:lnTo>
                  <a:pt x="10659295" y="5042896"/>
                </a:lnTo>
                <a:lnTo>
                  <a:pt x="10576848" y="5194794"/>
                </a:lnTo>
                <a:cubicBezTo>
                  <a:pt x="10384088" y="5480116"/>
                  <a:pt x="10057654" y="5667707"/>
                  <a:pt x="9687406" y="5667707"/>
                </a:cubicBezTo>
                <a:cubicBezTo>
                  <a:pt x="9465257" y="5667707"/>
                  <a:pt x="9258881" y="5600174"/>
                  <a:pt x="9087688" y="5484518"/>
                </a:cubicBezTo>
                <a:lnTo>
                  <a:pt x="9035670" y="5445620"/>
                </a:lnTo>
                <a:lnTo>
                  <a:pt x="8988788" y="5457675"/>
                </a:lnTo>
                <a:cubicBezTo>
                  <a:pt x="8918963" y="5471963"/>
                  <a:pt x="8846666" y="5479467"/>
                  <a:pt x="8772616" y="5479467"/>
                </a:cubicBezTo>
                <a:cubicBezTo>
                  <a:pt x="8550467" y="5479467"/>
                  <a:pt x="8344092" y="5411934"/>
                  <a:pt x="8172898" y="5296278"/>
                </a:cubicBezTo>
                <a:lnTo>
                  <a:pt x="8147750" y="5277473"/>
                </a:lnTo>
                <a:lnTo>
                  <a:pt x="8122730" y="5363695"/>
                </a:lnTo>
                <a:cubicBezTo>
                  <a:pt x="7978667" y="5729040"/>
                  <a:pt x="7639832" y="5996284"/>
                  <a:pt x="7234172" y="6037481"/>
                </a:cubicBezTo>
                <a:lnTo>
                  <a:pt x="7152436" y="6041609"/>
                </a:lnTo>
                <a:lnTo>
                  <a:pt x="7145598" y="6077349"/>
                </a:lnTo>
                <a:cubicBezTo>
                  <a:pt x="7079464" y="6334393"/>
                  <a:pt x="6920446" y="6554154"/>
                  <a:pt x="6706455" y="6698724"/>
                </a:cubicBezTo>
                <a:lnTo>
                  <a:pt x="6642989" y="6737282"/>
                </a:lnTo>
                <a:lnTo>
                  <a:pt x="6658748" y="6893645"/>
                </a:lnTo>
                <a:cubicBezTo>
                  <a:pt x="6658748" y="7004720"/>
                  <a:pt x="6641865" y="7111851"/>
                  <a:pt x="6610525" y="7212612"/>
                </a:cubicBezTo>
                <a:lnTo>
                  <a:pt x="6603191" y="7232650"/>
                </a:lnTo>
                <a:lnTo>
                  <a:pt x="0" y="7232650"/>
                </a:lnTo>
                <a:lnTo>
                  <a:pt x="0" y="2172456"/>
                </a:lnTo>
                <a:lnTo>
                  <a:pt x="6216" y="2167327"/>
                </a:lnTo>
                <a:cubicBezTo>
                  <a:pt x="79186" y="2118030"/>
                  <a:pt x="167152" y="2089244"/>
                  <a:pt x="261841" y="2089244"/>
                </a:cubicBezTo>
                <a:cubicBezTo>
                  <a:pt x="451220" y="2089244"/>
                  <a:pt x="613705" y="2204386"/>
                  <a:pt x="683113" y="2368482"/>
                </a:cubicBezTo>
                <a:lnTo>
                  <a:pt x="690722" y="2392996"/>
                </a:lnTo>
                <a:lnTo>
                  <a:pt x="692212" y="2390251"/>
                </a:lnTo>
                <a:cubicBezTo>
                  <a:pt x="848837" y="2158416"/>
                  <a:pt x="1114077" y="2005991"/>
                  <a:pt x="1414917" y="2005991"/>
                </a:cubicBezTo>
                <a:cubicBezTo>
                  <a:pt x="1655590" y="2005991"/>
                  <a:pt x="1873478" y="2103543"/>
                  <a:pt x="2031198" y="2261263"/>
                </a:cubicBezTo>
                <a:lnTo>
                  <a:pt x="2079104" y="2319326"/>
                </a:lnTo>
                <a:lnTo>
                  <a:pt x="2091543" y="2279251"/>
                </a:lnTo>
                <a:cubicBezTo>
                  <a:pt x="2195751" y="2032877"/>
                  <a:pt x="2439708" y="1860003"/>
                  <a:pt x="2724042" y="1860003"/>
                </a:cubicBezTo>
                <a:cubicBezTo>
                  <a:pt x="2866208" y="1860003"/>
                  <a:pt x="2998281" y="1903222"/>
                  <a:pt x="3107837" y="1977237"/>
                </a:cubicBezTo>
                <a:lnTo>
                  <a:pt x="3108264" y="1977589"/>
                </a:lnTo>
                <a:lnTo>
                  <a:pt x="3123982" y="1926955"/>
                </a:lnTo>
                <a:cubicBezTo>
                  <a:pt x="3181328" y="1791372"/>
                  <a:pt x="3315580" y="1696239"/>
                  <a:pt x="3472053" y="1696239"/>
                </a:cubicBezTo>
                <a:cubicBezTo>
                  <a:pt x="3602446" y="1696239"/>
                  <a:pt x="3717408" y="1762304"/>
                  <a:pt x="3785293" y="1862788"/>
                </a:cubicBezTo>
                <a:lnTo>
                  <a:pt x="3818005" y="1923053"/>
                </a:lnTo>
                <a:lnTo>
                  <a:pt x="3886969" y="1905321"/>
                </a:lnTo>
                <a:cubicBezTo>
                  <a:pt x="3956795" y="1891033"/>
                  <a:pt x="4029092" y="1883529"/>
                  <a:pt x="4103142" y="1883529"/>
                </a:cubicBezTo>
                <a:cubicBezTo>
                  <a:pt x="4288263" y="1883529"/>
                  <a:pt x="4462435" y="1930427"/>
                  <a:pt x="4614419" y="2012990"/>
                </a:cubicBezTo>
                <a:lnTo>
                  <a:pt x="4620478" y="2016671"/>
                </a:lnTo>
                <a:lnTo>
                  <a:pt x="4693069" y="1928691"/>
                </a:lnTo>
                <a:cubicBezTo>
                  <a:pt x="4816603" y="1805157"/>
                  <a:pt x="4987265" y="1728750"/>
                  <a:pt x="5175770" y="1728750"/>
                </a:cubicBezTo>
                <a:cubicBezTo>
                  <a:pt x="5270022" y="1728750"/>
                  <a:pt x="5359815" y="1747852"/>
                  <a:pt x="5441486" y="1782395"/>
                </a:cubicBezTo>
                <a:lnTo>
                  <a:pt x="5498417" y="1813297"/>
                </a:lnTo>
                <a:lnTo>
                  <a:pt x="5503849" y="1802020"/>
                </a:lnTo>
                <a:cubicBezTo>
                  <a:pt x="5781073" y="1291699"/>
                  <a:pt x="6272354" y="914537"/>
                  <a:pt x="6857188" y="791043"/>
                </a:cubicBezTo>
                <a:lnTo>
                  <a:pt x="6889752" y="785334"/>
                </a:lnTo>
                <a:lnTo>
                  <a:pt x="6864799" y="717158"/>
                </a:lnTo>
                <a:cubicBezTo>
                  <a:pt x="6805928" y="527883"/>
                  <a:pt x="6774214" y="326643"/>
                  <a:pt x="6774214" y="117996"/>
                </a:cubicBezTo>
                <a:lnTo>
                  <a:pt x="6780173"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5"/>
          <p:cNvSpPr/>
          <p:nvPr/>
        </p:nvSpPr>
        <p:spPr>
          <a:xfrm>
            <a:off x="2157138" y="2536205"/>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圆角矩形 45"/>
          <p:cNvSpPr/>
          <p:nvPr/>
        </p:nvSpPr>
        <p:spPr>
          <a:xfrm>
            <a:off x="2031299" y="2411226"/>
            <a:ext cx="8796150" cy="1691163"/>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20"/>
          <p:cNvSpPr txBox="1"/>
          <p:nvPr/>
        </p:nvSpPr>
        <p:spPr>
          <a:xfrm>
            <a:off x="3012632" y="3428105"/>
            <a:ext cx="6833481" cy="476252"/>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dist"/>
            <a:r>
              <a:rPr lang="en-US" altLang="zh-CN" sz="1800" dirty="0" smtClean="0">
                <a:solidFill>
                  <a:schemeClr val="bg1"/>
                </a:solidFill>
                <a:latin typeface="+mn-lt"/>
                <a:ea typeface="+mn-ea"/>
                <a:cs typeface="+mn-ea"/>
                <a:sym typeface="+mn-lt"/>
              </a:rPr>
              <a:t>TEACHING COURSEWARE OF PRIMARY EDUCATION</a:t>
            </a:r>
            <a:endParaRPr lang="zh-CN" altLang="en-US" sz="1800" dirty="0">
              <a:solidFill>
                <a:schemeClr val="bg1"/>
              </a:solidFill>
              <a:latin typeface="+mn-lt"/>
              <a:ea typeface="+mn-ea"/>
              <a:cs typeface="+mn-ea"/>
              <a:sym typeface="+mn-lt"/>
            </a:endParaRPr>
          </a:p>
        </p:txBody>
      </p:sp>
      <p:sp>
        <p:nvSpPr>
          <p:cNvPr id="9" name="TextBox 21"/>
          <p:cNvSpPr txBox="1"/>
          <p:nvPr/>
        </p:nvSpPr>
        <p:spPr>
          <a:xfrm>
            <a:off x="2818642" y="2466492"/>
            <a:ext cx="7211133" cy="1149833"/>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zh-CN" altLang="en-US" sz="50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感</a:t>
            </a:r>
            <a:r>
              <a:rPr lang="zh-CN" altLang="en-US"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谢聆听 </a:t>
            </a:r>
            <a:r>
              <a:rPr lang="en-US" altLang="zh-CN"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THANKS</a:t>
            </a:r>
            <a:endParaRPr lang="zh-CN" altLang="en-US" sz="50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pic>
        <p:nvPicPr>
          <p:cNvPr id="2" name="图片 1"/>
          <p:cNvPicPr>
            <a:picLocks noChangeAspect="1"/>
          </p:cNvPicPr>
          <p:nvPr/>
        </p:nvPicPr>
        <p:blipFill>
          <a:blip r:embed="rId3"/>
          <a:stretch>
            <a:fillRect/>
          </a:stretch>
        </p:blipFill>
        <p:spPr>
          <a:xfrm>
            <a:off x="0" y="1"/>
            <a:ext cx="5781303" cy="1501610"/>
          </a:xfrm>
          <a:prstGeom prst="rect">
            <a:avLst/>
          </a:prstGeom>
        </p:spPr>
      </p:pic>
      <p:pic>
        <p:nvPicPr>
          <p:cNvPr id="4" name="图片 3"/>
          <p:cNvPicPr>
            <a:picLocks noChangeAspect="1"/>
          </p:cNvPicPr>
          <p:nvPr/>
        </p:nvPicPr>
        <p:blipFill>
          <a:blip r:embed="rId4"/>
          <a:stretch>
            <a:fillRect/>
          </a:stretch>
        </p:blipFill>
        <p:spPr>
          <a:xfrm>
            <a:off x="8110874" y="4769370"/>
            <a:ext cx="4747876" cy="2463280"/>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b="41671"/>
          <a:stretch/>
        </p:blipFill>
        <p:spPr>
          <a:xfrm>
            <a:off x="8110874" y="680021"/>
            <a:ext cx="2968253" cy="1731368"/>
          </a:xfrm>
          <a:prstGeom prst="rect">
            <a:avLst/>
          </a:prstGeom>
        </p:spPr>
      </p:pic>
      <p:sp>
        <p:nvSpPr>
          <p:cNvPr id="59" name="任意多边形 58"/>
          <p:cNvSpPr/>
          <p:nvPr/>
        </p:nvSpPr>
        <p:spPr>
          <a:xfrm>
            <a:off x="2890651" y="4644671"/>
            <a:ext cx="2447882" cy="891900"/>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9"/>
          <p:cNvSpPr txBox="1"/>
          <p:nvPr/>
        </p:nvSpPr>
        <p:spPr>
          <a:xfrm>
            <a:off x="2746440" y="4798031"/>
            <a:ext cx="2736304" cy="537999"/>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zh-CN" altLang="en-US" sz="2109" dirty="0">
                <a:solidFill>
                  <a:schemeClr val="bg1"/>
                </a:solidFill>
                <a:latin typeface="+mn-lt"/>
                <a:ea typeface="+mn-ea"/>
                <a:cs typeface="+mn-ea"/>
                <a:sym typeface="+mn-lt"/>
              </a:rPr>
              <a:t>汇报人</a:t>
            </a:r>
            <a:r>
              <a:rPr lang="zh-CN" altLang="en-US" sz="2109" dirty="0" smtClean="0">
                <a:solidFill>
                  <a:schemeClr val="bg1"/>
                </a:solidFill>
                <a:latin typeface="+mn-lt"/>
                <a:ea typeface="+mn-ea"/>
                <a:cs typeface="+mn-ea"/>
                <a:sym typeface="+mn-lt"/>
              </a:rPr>
              <a:t>：</a:t>
            </a:r>
            <a:r>
              <a:rPr lang="en-US" altLang="zh-CN" sz="2109" dirty="0" smtClean="0">
                <a:solidFill>
                  <a:schemeClr val="bg1"/>
                </a:solidFill>
                <a:latin typeface="+mn-lt"/>
                <a:ea typeface="+mn-ea"/>
                <a:cs typeface="+mn-ea"/>
                <a:sym typeface="+mn-lt"/>
              </a:rPr>
              <a:t>Sunny</a:t>
            </a:r>
            <a:endParaRPr lang="zh-CN" altLang="en-US" sz="2109" dirty="0">
              <a:solidFill>
                <a:schemeClr val="bg1"/>
              </a:solidFill>
              <a:latin typeface="+mn-lt"/>
              <a:ea typeface="+mn-ea"/>
              <a:cs typeface="+mn-ea"/>
              <a:sym typeface="+mn-lt"/>
            </a:endParaRPr>
          </a:p>
        </p:txBody>
      </p:sp>
    </p:spTree>
    <p:extLst>
      <p:ext uri="{BB962C8B-B14F-4D97-AF65-F5344CB8AC3E}">
        <p14:creationId xmlns:p14="http://schemas.microsoft.com/office/powerpoint/2010/main" val="4086426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300"/>
                                        <p:tgtEl>
                                          <p:spTgt spid="8"/>
                                        </p:tgtEl>
                                      </p:cBhvr>
                                    </p:animEffect>
                                  </p:childTnLst>
                                </p:cTn>
                              </p:par>
                            </p:childTnLst>
                          </p:cTn>
                        </p:par>
                        <p:par>
                          <p:cTn id="8" fill="hold">
                            <p:stCondLst>
                              <p:cond delay="345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ppt_x</p:attrName>
                                        </p:attrNameLst>
                                      </p:cBhvr>
                                      <p:tavLst>
                                        <p:tav tm="0">
                                          <p:val>
                                            <p:strVal val="#ppt_x"/>
                                          </p:val>
                                        </p:tav>
                                        <p:tav tm="100000">
                                          <p:val>
                                            <p:strVal val="#ppt_x"/>
                                          </p:val>
                                        </p:tav>
                                      </p:tavLst>
                                    </p:anim>
                                    <p:anim calcmode="lin" valueType="num">
                                      <p:cBhvr>
                                        <p:cTn id="12" dur="250" fill="hold"/>
                                        <p:tgtEl>
                                          <p:spTgt spid="9"/>
                                        </p:tgtEl>
                                        <p:attrNameLst>
                                          <p:attrName>ppt_y</p:attrName>
                                        </p:attrNameLst>
                                      </p:cBhvr>
                                      <p:tavLst>
                                        <p:tav tm="0">
                                          <p:val>
                                            <p:strVal val="#ppt_y-#ppt_h/2"/>
                                          </p:val>
                                        </p:tav>
                                        <p:tav tm="100000">
                                          <p:val>
                                            <p:strVal val="#ppt_y"/>
                                          </p:val>
                                        </p:tav>
                                      </p:tavLst>
                                    </p:anim>
                                    <p:anim calcmode="lin" valueType="num">
                                      <p:cBhvr>
                                        <p:cTn id="13" dur="250" fill="hold"/>
                                        <p:tgtEl>
                                          <p:spTgt spid="9"/>
                                        </p:tgtEl>
                                        <p:attrNameLst>
                                          <p:attrName>ppt_w</p:attrName>
                                        </p:attrNameLst>
                                      </p:cBhvr>
                                      <p:tavLst>
                                        <p:tav tm="0">
                                          <p:val>
                                            <p:strVal val="#ppt_w"/>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childTnLst>
                                </p:cTn>
                              </p:par>
                            </p:childTnLst>
                          </p:cTn>
                        </p:par>
                        <p:par>
                          <p:cTn id="15" fill="hold">
                            <p:stCondLst>
                              <p:cond delay="46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Sunny   </a:t>
            </a:r>
            <a:r>
              <a:rPr lang="zh-CN" altLang="en-US" dirty="0" smtClean="0"/>
              <a:t>作品</a:t>
            </a: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03578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0" y="0"/>
            <a:ext cx="12858750" cy="7232650"/>
          </a:xfrm>
          <a:custGeom>
            <a:avLst/>
            <a:gdLst>
              <a:gd name="connsiteX0" fmla="*/ 6780173 w 12858750"/>
              <a:gd name="connsiteY0" fmla="*/ 0 h 7232650"/>
              <a:gd name="connsiteX1" fmla="*/ 12858750 w 12858750"/>
              <a:gd name="connsiteY1" fmla="*/ 0 h 7232650"/>
              <a:gd name="connsiteX2" fmla="*/ 12858750 w 12858750"/>
              <a:gd name="connsiteY2" fmla="*/ 4545652 h 7232650"/>
              <a:gd name="connsiteX3" fmla="*/ 12858743 w 12858750"/>
              <a:gd name="connsiteY3" fmla="*/ 4545654 h 7232650"/>
              <a:gd name="connsiteX4" fmla="*/ 12642571 w 12858750"/>
              <a:gd name="connsiteY4" fmla="*/ 4567446 h 7232650"/>
              <a:gd name="connsiteX5" fmla="*/ 12564692 w 12858750"/>
              <a:gd name="connsiteY5" fmla="*/ 4563513 h 7232650"/>
              <a:gd name="connsiteX6" fmla="*/ 12488200 w 12858750"/>
              <a:gd name="connsiteY6" fmla="*/ 4656223 h 7232650"/>
              <a:gd name="connsiteX7" fmla="*/ 11729736 w 12858750"/>
              <a:gd name="connsiteY7" fmla="*/ 4970389 h 7232650"/>
              <a:gd name="connsiteX8" fmla="*/ 11218457 w 12858750"/>
              <a:gd name="connsiteY8" fmla="*/ 4840928 h 7232650"/>
              <a:gd name="connsiteX9" fmla="*/ 11163870 w 12858750"/>
              <a:gd name="connsiteY9" fmla="*/ 4807766 h 7232650"/>
              <a:gd name="connsiteX10" fmla="*/ 11157002 w 12858750"/>
              <a:gd name="connsiteY10" fmla="*/ 4814007 h 7232650"/>
              <a:gd name="connsiteX11" fmla="*/ 10664584 w 12858750"/>
              <a:gd name="connsiteY11" fmla="*/ 5042191 h 7232650"/>
              <a:gd name="connsiteX12" fmla="*/ 10659295 w 12858750"/>
              <a:gd name="connsiteY12" fmla="*/ 5042896 h 7232650"/>
              <a:gd name="connsiteX13" fmla="*/ 10576848 w 12858750"/>
              <a:gd name="connsiteY13" fmla="*/ 5194794 h 7232650"/>
              <a:gd name="connsiteX14" fmla="*/ 9687406 w 12858750"/>
              <a:gd name="connsiteY14" fmla="*/ 5667707 h 7232650"/>
              <a:gd name="connsiteX15" fmla="*/ 9087688 w 12858750"/>
              <a:gd name="connsiteY15" fmla="*/ 5484518 h 7232650"/>
              <a:gd name="connsiteX16" fmla="*/ 9035670 w 12858750"/>
              <a:gd name="connsiteY16" fmla="*/ 5445620 h 7232650"/>
              <a:gd name="connsiteX17" fmla="*/ 8988788 w 12858750"/>
              <a:gd name="connsiteY17" fmla="*/ 5457675 h 7232650"/>
              <a:gd name="connsiteX18" fmla="*/ 8772616 w 12858750"/>
              <a:gd name="connsiteY18" fmla="*/ 5479467 h 7232650"/>
              <a:gd name="connsiteX19" fmla="*/ 8172898 w 12858750"/>
              <a:gd name="connsiteY19" fmla="*/ 5296278 h 7232650"/>
              <a:gd name="connsiteX20" fmla="*/ 8147750 w 12858750"/>
              <a:gd name="connsiteY20" fmla="*/ 5277473 h 7232650"/>
              <a:gd name="connsiteX21" fmla="*/ 8122730 w 12858750"/>
              <a:gd name="connsiteY21" fmla="*/ 5363695 h 7232650"/>
              <a:gd name="connsiteX22" fmla="*/ 7234172 w 12858750"/>
              <a:gd name="connsiteY22" fmla="*/ 6037481 h 7232650"/>
              <a:gd name="connsiteX23" fmla="*/ 7152436 w 12858750"/>
              <a:gd name="connsiteY23" fmla="*/ 6041609 h 7232650"/>
              <a:gd name="connsiteX24" fmla="*/ 7145598 w 12858750"/>
              <a:gd name="connsiteY24" fmla="*/ 6077349 h 7232650"/>
              <a:gd name="connsiteX25" fmla="*/ 6706455 w 12858750"/>
              <a:gd name="connsiteY25" fmla="*/ 6698724 h 7232650"/>
              <a:gd name="connsiteX26" fmla="*/ 6642989 w 12858750"/>
              <a:gd name="connsiteY26" fmla="*/ 6737282 h 7232650"/>
              <a:gd name="connsiteX27" fmla="*/ 6658748 w 12858750"/>
              <a:gd name="connsiteY27" fmla="*/ 6893645 h 7232650"/>
              <a:gd name="connsiteX28" fmla="*/ 6610525 w 12858750"/>
              <a:gd name="connsiteY28" fmla="*/ 7212612 h 7232650"/>
              <a:gd name="connsiteX29" fmla="*/ 6603191 w 12858750"/>
              <a:gd name="connsiteY29" fmla="*/ 7232650 h 7232650"/>
              <a:gd name="connsiteX30" fmla="*/ 0 w 12858750"/>
              <a:gd name="connsiteY30" fmla="*/ 7232650 h 7232650"/>
              <a:gd name="connsiteX31" fmla="*/ 0 w 12858750"/>
              <a:gd name="connsiteY31" fmla="*/ 2172456 h 7232650"/>
              <a:gd name="connsiteX32" fmla="*/ 6216 w 12858750"/>
              <a:gd name="connsiteY32" fmla="*/ 2167327 h 7232650"/>
              <a:gd name="connsiteX33" fmla="*/ 261841 w 12858750"/>
              <a:gd name="connsiteY33" fmla="*/ 2089244 h 7232650"/>
              <a:gd name="connsiteX34" fmla="*/ 683113 w 12858750"/>
              <a:gd name="connsiteY34" fmla="*/ 2368482 h 7232650"/>
              <a:gd name="connsiteX35" fmla="*/ 690722 w 12858750"/>
              <a:gd name="connsiteY35" fmla="*/ 2392996 h 7232650"/>
              <a:gd name="connsiteX36" fmla="*/ 692212 w 12858750"/>
              <a:gd name="connsiteY36" fmla="*/ 2390251 h 7232650"/>
              <a:gd name="connsiteX37" fmla="*/ 1414917 w 12858750"/>
              <a:gd name="connsiteY37" fmla="*/ 2005991 h 7232650"/>
              <a:gd name="connsiteX38" fmla="*/ 2031198 w 12858750"/>
              <a:gd name="connsiteY38" fmla="*/ 2261263 h 7232650"/>
              <a:gd name="connsiteX39" fmla="*/ 2079104 w 12858750"/>
              <a:gd name="connsiteY39" fmla="*/ 2319326 h 7232650"/>
              <a:gd name="connsiteX40" fmla="*/ 2091543 w 12858750"/>
              <a:gd name="connsiteY40" fmla="*/ 2279251 h 7232650"/>
              <a:gd name="connsiteX41" fmla="*/ 2724042 w 12858750"/>
              <a:gd name="connsiteY41" fmla="*/ 1860003 h 7232650"/>
              <a:gd name="connsiteX42" fmla="*/ 3107837 w 12858750"/>
              <a:gd name="connsiteY42" fmla="*/ 1977237 h 7232650"/>
              <a:gd name="connsiteX43" fmla="*/ 3108264 w 12858750"/>
              <a:gd name="connsiteY43" fmla="*/ 1977589 h 7232650"/>
              <a:gd name="connsiteX44" fmla="*/ 3123982 w 12858750"/>
              <a:gd name="connsiteY44" fmla="*/ 1926955 h 7232650"/>
              <a:gd name="connsiteX45" fmla="*/ 3472053 w 12858750"/>
              <a:gd name="connsiteY45" fmla="*/ 1696239 h 7232650"/>
              <a:gd name="connsiteX46" fmla="*/ 3785293 w 12858750"/>
              <a:gd name="connsiteY46" fmla="*/ 1862788 h 7232650"/>
              <a:gd name="connsiteX47" fmla="*/ 3818005 w 12858750"/>
              <a:gd name="connsiteY47" fmla="*/ 1923053 h 7232650"/>
              <a:gd name="connsiteX48" fmla="*/ 3886969 w 12858750"/>
              <a:gd name="connsiteY48" fmla="*/ 1905321 h 7232650"/>
              <a:gd name="connsiteX49" fmla="*/ 4103142 w 12858750"/>
              <a:gd name="connsiteY49" fmla="*/ 1883529 h 7232650"/>
              <a:gd name="connsiteX50" fmla="*/ 4614419 w 12858750"/>
              <a:gd name="connsiteY50" fmla="*/ 2012990 h 7232650"/>
              <a:gd name="connsiteX51" fmla="*/ 4620478 w 12858750"/>
              <a:gd name="connsiteY51" fmla="*/ 2016671 h 7232650"/>
              <a:gd name="connsiteX52" fmla="*/ 4693069 w 12858750"/>
              <a:gd name="connsiteY52" fmla="*/ 1928691 h 7232650"/>
              <a:gd name="connsiteX53" fmla="*/ 5175770 w 12858750"/>
              <a:gd name="connsiteY53" fmla="*/ 1728750 h 7232650"/>
              <a:gd name="connsiteX54" fmla="*/ 5441486 w 12858750"/>
              <a:gd name="connsiteY54" fmla="*/ 1782395 h 7232650"/>
              <a:gd name="connsiteX55" fmla="*/ 5498417 w 12858750"/>
              <a:gd name="connsiteY55" fmla="*/ 1813297 h 7232650"/>
              <a:gd name="connsiteX56" fmla="*/ 5503849 w 12858750"/>
              <a:gd name="connsiteY56" fmla="*/ 1802020 h 7232650"/>
              <a:gd name="connsiteX57" fmla="*/ 6857188 w 12858750"/>
              <a:gd name="connsiteY57" fmla="*/ 791043 h 7232650"/>
              <a:gd name="connsiteX58" fmla="*/ 6889752 w 12858750"/>
              <a:gd name="connsiteY58" fmla="*/ 785334 h 7232650"/>
              <a:gd name="connsiteX59" fmla="*/ 6864799 w 12858750"/>
              <a:gd name="connsiteY59" fmla="*/ 717158 h 7232650"/>
              <a:gd name="connsiteX60" fmla="*/ 6774214 w 12858750"/>
              <a:gd name="connsiteY60" fmla="*/ 117996 h 7232650"/>
              <a:gd name="connsiteX61" fmla="*/ 6780173 w 12858750"/>
              <a:gd name="connsiteY61" fmla="*/ 0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858750" h="7232650">
                <a:moveTo>
                  <a:pt x="6780173" y="0"/>
                </a:moveTo>
                <a:lnTo>
                  <a:pt x="12858750" y="0"/>
                </a:lnTo>
                <a:lnTo>
                  <a:pt x="12858750" y="4545652"/>
                </a:lnTo>
                <a:lnTo>
                  <a:pt x="12858743" y="4545654"/>
                </a:lnTo>
                <a:cubicBezTo>
                  <a:pt x="12788918" y="4559943"/>
                  <a:pt x="12716621" y="4567446"/>
                  <a:pt x="12642571" y="4567446"/>
                </a:cubicBezTo>
                <a:lnTo>
                  <a:pt x="12564692" y="4563513"/>
                </a:lnTo>
                <a:lnTo>
                  <a:pt x="12488200" y="4656223"/>
                </a:lnTo>
                <a:cubicBezTo>
                  <a:pt x="12294092" y="4850331"/>
                  <a:pt x="12025934" y="4970389"/>
                  <a:pt x="11729736" y="4970389"/>
                </a:cubicBezTo>
                <a:cubicBezTo>
                  <a:pt x="11544612" y="4970389"/>
                  <a:pt x="11370441" y="4923491"/>
                  <a:pt x="11218457" y="4840928"/>
                </a:cubicBezTo>
                <a:lnTo>
                  <a:pt x="11163870" y="4807766"/>
                </a:lnTo>
                <a:lnTo>
                  <a:pt x="11157002" y="4814007"/>
                </a:lnTo>
                <a:cubicBezTo>
                  <a:pt x="11017942" y="4928770"/>
                  <a:pt x="10849468" y="5009165"/>
                  <a:pt x="10664584" y="5042191"/>
                </a:cubicBezTo>
                <a:lnTo>
                  <a:pt x="10659295" y="5042896"/>
                </a:lnTo>
                <a:lnTo>
                  <a:pt x="10576848" y="5194794"/>
                </a:lnTo>
                <a:cubicBezTo>
                  <a:pt x="10384088" y="5480116"/>
                  <a:pt x="10057654" y="5667707"/>
                  <a:pt x="9687406" y="5667707"/>
                </a:cubicBezTo>
                <a:cubicBezTo>
                  <a:pt x="9465257" y="5667707"/>
                  <a:pt x="9258881" y="5600174"/>
                  <a:pt x="9087688" y="5484518"/>
                </a:cubicBezTo>
                <a:lnTo>
                  <a:pt x="9035670" y="5445620"/>
                </a:lnTo>
                <a:lnTo>
                  <a:pt x="8988788" y="5457675"/>
                </a:lnTo>
                <a:cubicBezTo>
                  <a:pt x="8918963" y="5471963"/>
                  <a:pt x="8846666" y="5479467"/>
                  <a:pt x="8772616" y="5479467"/>
                </a:cubicBezTo>
                <a:cubicBezTo>
                  <a:pt x="8550467" y="5479467"/>
                  <a:pt x="8344092" y="5411934"/>
                  <a:pt x="8172898" y="5296278"/>
                </a:cubicBezTo>
                <a:lnTo>
                  <a:pt x="8147750" y="5277473"/>
                </a:lnTo>
                <a:lnTo>
                  <a:pt x="8122730" y="5363695"/>
                </a:lnTo>
                <a:cubicBezTo>
                  <a:pt x="7978667" y="5729040"/>
                  <a:pt x="7639832" y="5996284"/>
                  <a:pt x="7234172" y="6037481"/>
                </a:cubicBezTo>
                <a:lnTo>
                  <a:pt x="7152436" y="6041609"/>
                </a:lnTo>
                <a:lnTo>
                  <a:pt x="7145598" y="6077349"/>
                </a:lnTo>
                <a:cubicBezTo>
                  <a:pt x="7079464" y="6334393"/>
                  <a:pt x="6920446" y="6554154"/>
                  <a:pt x="6706455" y="6698724"/>
                </a:cubicBezTo>
                <a:lnTo>
                  <a:pt x="6642989" y="6737282"/>
                </a:lnTo>
                <a:lnTo>
                  <a:pt x="6658748" y="6893645"/>
                </a:lnTo>
                <a:cubicBezTo>
                  <a:pt x="6658748" y="7004720"/>
                  <a:pt x="6641865" y="7111851"/>
                  <a:pt x="6610525" y="7212612"/>
                </a:cubicBezTo>
                <a:lnTo>
                  <a:pt x="6603191" y="7232650"/>
                </a:lnTo>
                <a:lnTo>
                  <a:pt x="0" y="7232650"/>
                </a:lnTo>
                <a:lnTo>
                  <a:pt x="0" y="2172456"/>
                </a:lnTo>
                <a:lnTo>
                  <a:pt x="6216" y="2167327"/>
                </a:lnTo>
                <a:cubicBezTo>
                  <a:pt x="79186" y="2118030"/>
                  <a:pt x="167152" y="2089244"/>
                  <a:pt x="261841" y="2089244"/>
                </a:cubicBezTo>
                <a:cubicBezTo>
                  <a:pt x="451220" y="2089244"/>
                  <a:pt x="613705" y="2204386"/>
                  <a:pt x="683113" y="2368482"/>
                </a:cubicBezTo>
                <a:lnTo>
                  <a:pt x="690722" y="2392996"/>
                </a:lnTo>
                <a:lnTo>
                  <a:pt x="692212" y="2390251"/>
                </a:lnTo>
                <a:cubicBezTo>
                  <a:pt x="848837" y="2158416"/>
                  <a:pt x="1114077" y="2005991"/>
                  <a:pt x="1414917" y="2005991"/>
                </a:cubicBezTo>
                <a:cubicBezTo>
                  <a:pt x="1655590" y="2005991"/>
                  <a:pt x="1873478" y="2103543"/>
                  <a:pt x="2031198" y="2261263"/>
                </a:cubicBezTo>
                <a:lnTo>
                  <a:pt x="2079104" y="2319326"/>
                </a:lnTo>
                <a:lnTo>
                  <a:pt x="2091543" y="2279251"/>
                </a:lnTo>
                <a:cubicBezTo>
                  <a:pt x="2195751" y="2032877"/>
                  <a:pt x="2439708" y="1860003"/>
                  <a:pt x="2724042" y="1860003"/>
                </a:cubicBezTo>
                <a:cubicBezTo>
                  <a:pt x="2866208" y="1860003"/>
                  <a:pt x="2998281" y="1903222"/>
                  <a:pt x="3107837" y="1977237"/>
                </a:cubicBezTo>
                <a:lnTo>
                  <a:pt x="3108264" y="1977589"/>
                </a:lnTo>
                <a:lnTo>
                  <a:pt x="3123982" y="1926955"/>
                </a:lnTo>
                <a:cubicBezTo>
                  <a:pt x="3181328" y="1791372"/>
                  <a:pt x="3315580" y="1696239"/>
                  <a:pt x="3472053" y="1696239"/>
                </a:cubicBezTo>
                <a:cubicBezTo>
                  <a:pt x="3602446" y="1696239"/>
                  <a:pt x="3717408" y="1762304"/>
                  <a:pt x="3785293" y="1862788"/>
                </a:cubicBezTo>
                <a:lnTo>
                  <a:pt x="3818005" y="1923053"/>
                </a:lnTo>
                <a:lnTo>
                  <a:pt x="3886969" y="1905321"/>
                </a:lnTo>
                <a:cubicBezTo>
                  <a:pt x="3956795" y="1891033"/>
                  <a:pt x="4029092" y="1883529"/>
                  <a:pt x="4103142" y="1883529"/>
                </a:cubicBezTo>
                <a:cubicBezTo>
                  <a:pt x="4288263" y="1883529"/>
                  <a:pt x="4462435" y="1930427"/>
                  <a:pt x="4614419" y="2012990"/>
                </a:cubicBezTo>
                <a:lnTo>
                  <a:pt x="4620478" y="2016671"/>
                </a:lnTo>
                <a:lnTo>
                  <a:pt x="4693069" y="1928691"/>
                </a:lnTo>
                <a:cubicBezTo>
                  <a:pt x="4816603" y="1805157"/>
                  <a:pt x="4987265" y="1728750"/>
                  <a:pt x="5175770" y="1728750"/>
                </a:cubicBezTo>
                <a:cubicBezTo>
                  <a:pt x="5270022" y="1728750"/>
                  <a:pt x="5359815" y="1747852"/>
                  <a:pt x="5441486" y="1782395"/>
                </a:cubicBezTo>
                <a:lnTo>
                  <a:pt x="5498417" y="1813297"/>
                </a:lnTo>
                <a:lnTo>
                  <a:pt x="5503849" y="1802020"/>
                </a:lnTo>
                <a:cubicBezTo>
                  <a:pt x="5781073" y="1291699"/>
                  <a:pt x="6272354" y="914537"/>
                  <a:pt x="6857188" y="791043"/>
                </a:cubicBezTo>
                <a:lnTo>
                  <a:pt x="6889752" y="785334"/>
                </a:lnTo>
                <a:lnTo>
                  <a:pt x="6864799" y="717158"/>
                </a:lnTo>
                <a:cubicBezTo>
                  <a:pt x="6805928" y="527883"/>
                  <a:pt x="6774214" y="326643"/>
                  <a:pt x="6774214" y="117996"/>
                </a:cubicBezTo>
                <a:lnTo>
                  <a:pt x="6780173"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a:blip r:embed="rId3"/>
          <a:stretch>
            <a:fillRect/>
          </a:stretch>
        </p:blipFill>
        <p:spPr>
          <a:xfrm>
            <a:off x="0" y="1"/>
            <a:ext cx="5781303" cy="1501610"/>
          </a:xfrm>
          <a:prstGeom prst="rect">
            <a:avLst/>
          </a:prstGeom>
        </p:spPr>
      </p:pic>
      <p:pic>
        <p:nvPicPr>
          <p:cNvPr id="4" name="图片 3"/>
          <p:cNvPicPr>
            <a:picLocks noChangeAspect="1"/>
          </p:cNvPicPr>
          <p:nvPr/>
        </p:nvPicPr>
        <p:blipFill>
          <a:blip r:embed="rId4"/>
          <a:stretch>
            <a:fillRect/>
          </a:stretch>
        </p:blipFill>
        <p:spPr>
          <a:xfrm>
            <a:off x="8110874" y="4769370"/>
            <a:ext cx="4747876" cy="2463280"/>
          </a:xfrm>
          <a:prstGeom prst="rect">
            <a:avLst/>
          </a:prstGeom>
        </p:spPr>
      </p:pic>
      <p:sp>
        <p:nvSpPr>
          <p:cNvPr id="59" name="任意多边形 58"/>
          <p:cNvSpPr/>
          <p:nvPr/>
        </p:nvSpPr>
        <p:spPr>
          <a:xfrm>
            <a:off x="2343197" y="2109816"/>
            <a:ext cx="8087344" cy="2946670"/>
          </a:xfrm>
          <a:custGeom>
            <a:avLst/>
            <a:gdLst>
              <a:gd name="connsiteX0" fmla="*/ 468052 w 2447882"/>
              <a:gd name="connsiteY0" fmla="*/ 0 h 891900"/>
              <a:gd name="connsiteX1" fmla="*/ 662529 w 2447882"/>
              <a:gd name="connsiteY1" fmla="*/ 91715 h 891900"/>
              <a:gd name="connsiteX2" fmla="*/ 670742 w 2447882"/>
              <a:gd name="connsiteY2" fmla="*/ 105251 h 891900"/>
              <a:gd name="connsiteX3" fmla="*/ 685373 w 2447882"/>
              <a:gd name="connsiteY3" fmla="*/ 93180 h 891900"/>
              <a:gd name="connsiteX4" fmla="*/ 878143 w 2447882"/>
              <a:gd name="connsiteY4" fmla="*/ 34297 h 891900"/>
              <a:gd name="connsiteX5" fmla="*/ 1109965 w 2447882"/>
              <a:gd name="connsiteY5" fmla="*/ 123864 h 891900"/>
              <a:gd name="connsiteX6" fmla="*/ 1126433 w 2447882"/>
              <a:gd name="connsiteY6" fmla="*/ 142880 h 891900"/>
              <a:gd name="connsiteX7" fmla="*/ 1139795 w 2447882"/>
              <a:gd name="connsiteY7" fmla="*/ 131856 h 891900"/>
              <a:gd name="connsiteX8" fmla="*/ 1332565 w 2447882"/>
              <a:gd name="connsiteY8" fmla="*/ 72973 h 891900"/>
              <a:gd name="connsiteX9" fmla="*/ 1576361 w 2447882"/>
              <a:gd name="connsiteY9" fmla="*/ 173956 h 891900"/>
              <a:gd name="connsiteX10" fmla="*/ 1608473 w 2447882"/>
              <a:gd name="connsiteY10" fmla="*/ 212877 h 891900"/>
              <a:gd name="connsiteX11" fmla="*/ 1617064 w 2447882"/>
              <a:gd name="connsiteY11" fmla="*/ 215543 h 891900"/>
              <a:gd name="connsiteX12" fmla="*/ 1618442 w 2447882"/>
              <a:gd name="connsiteY12" fmla="*/ 216379 h 891900"/>
              <a:gd name="connsiteX13" fmla="*/ 1662507 w 2447882"/>
              <a:gd name="connsiteY13" fmla="*/ 151023 h 891900"/>
              <a:gd name="connsiteX14" fmla="*/ 1850938 w 2447882"/>
              <a:gd name="connsiteY14" fmla="*/ 72972 h 891900"/>
              <a:gd name="connsiteX15" fmla="*/ 2096479 w 2447882"/>
              <a:gd name="connsiteY15" fmla="*/ 235727 h 891900"/>
              <a:gd name="connsiteX16" fmla="*/ 2113009 w 2447882"/>
              <a:gd name="connsiteY16" fmla="*/ 317607 h 891900"/>
              <a:gd name="connsiteX17" fmla="*/ 2127695 w 2447882"/>
              <a:gd name="connsiteY17" fmla="*/ 313048 h 891900"/>
              <a:gd name="connsiteX18" fmla="*/ 2181400 w 2447882"/>
              <a:gd name="connsiteY18" fmla="*/ 307634 h 891900"/>
              <a:gd name="connsiteX19" fmla="*/ 2447882 w 2447882"/>
              <a:gd name="connsiteY19" fmla="*/ 574116 h 891900"/>
              <a:gd name="connsiteX20" fmla="*/ 2181400 w 2447882"/>
              <a:gd name="connsiteY20" fmla="*/ 840598 h 891900"/>
              <a:gd name="connsiteX21" fmla="*/ 1935860 w 2447882"/>
              <a:gd name="connsiteY21" fmla="*/ 677843 h 891900"/>
              <a:gd name="connsiteX22" fmla="*/ 1919329 w 2447882"/>
              <a:gd name="connsiteY22" fmla="*/ 595964 h 891900"/>
              <a:gd name="connsiteX23" fmla="*/ 1904643 w 2447882"/>
              <a:gd name="connsiteY23" fmla="*/ 600522 h 891900"/>
              <a:gd name="connsiteX24" fmla="*/ 1850938 w 2447882"/>
              <a:gd name="connsiteY24" fmla="*/ 605936 h 891900"/>
              <a:gd name="connsiteX25" fmla="*/ 1813718 w 2447882"/>
              <a:gd name="connsiteY25" fmla="*/ 602184 h 891900"/>
              <a:gd name="connsiteX26" fmla="*/ 1800545 w 2447882"/>
              <a:gd name="connsiteY26" fmla="*/ 667433 h 891900"/>
              <a:gd name="connsiteX27" fmla="*/ 1482860 w 2447882"/>
              <a:gd name="connsiteY27" fmla="*/ 878009 h 891900"/>
              <a:gd name="connsiteX28" fmla="*/ 1239063 w 2447882"/>
              <a:gd name="connsiteY28" fmla="*/ 777026 h 891900"/>
              <a:gd name="connsiteX29" fmla="*/ 1237447 w 2447882"/>
              <a:gd name="connsiteY29" fmla="*/ 775067 h 891900"/>
              <a:gd name="connsiteX30" fmla="*/ 1200882 w 2447882"/>
              <a:gd name="connsiteY30" fmla="*/ 805236 h 891900"/>
              <a:gd name="connsiteX31" fmla="*/ 1008112 w 2447882"/>
              <a:gd name="connsiteY31" fmla="*/ 864119 h 891900"/>
              <a:gd name="connsiteX32" fmla="*/ 873908 w 2447882"/>
              <a:gd name="connsiteY32" fmla="*/ 837025 h 891900"/>
              <a:gd name="connsiteX33" fmla="*/ 846752 w 2447882"/>
              <a:gd name="connsiteY33" fmla="*/ 822285 h 891900"/>
              <a:gd name="connsiteX34" fmla="*/ 807349 w 2447882"/>
              <a:gd name="connsiteY34" fmla="*/ 850287 h 891900"/>
              <a:gd name="connsiteX35" fmla="*/ 643006 w 2447882"/>
              <a:gd name="connsiteY35" fmla="*/ 891900 h 891900"/>
              <a:gd name="connsiteX36" fmla="*/ 325320 w 2447882"/>
              <a:gd name="connsiteY36" fmla="*/ 681324 h 891900"/>
              <a:gd name="connsiteX37" fmla="*/ 318622 w 2447882"/>
              <a:gd name="connsiteY37" fmla="*/ 648146 h 891900"/>
              <a:gd name="connsiteX38" fmla="*/ 252028 w 2447882"/>
              <a:gd name="connsiteY38" fmla="*/ 658214 h 891900"/>
              <a:gd name="connsiteX39" fmla="*/ 0 w 2447882"/>
              <a:gd name="connsiteY39" fmla="*/ 406186 h 891900"/>
              <a:gd name="connsiteX40" fmla="*/ 201236 w 2447882"/>
              <a:gd name="connsiteY40" fmla="*/ 159278 h 891900"/>
              <a:gd name="connsiteX41" fmla="*/ 235445 w 2447882"/>
              <a:gd name="connsiteY41" fmla="*/ 155829 h 891900"/>
              <a:gd name="connsiteX42" fmla="*/ 235830 w 2447882"/>
              <a:gd name="connsiteY42" fmla="*/ 153927 h 891900"/>
              <a:gd name="connsiteX43" fmla="*/ 468052 w 2447882"/>
              <a:gd name="connsiteY43" fmla="*/ 0 h 8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7882" h="891900">
                <a:moveTo>
                  <a:pt x="468052" y="0"/>
                </a:moveTo>
                <a:cubicBezTo>
                  <a:pt x="546347" y="0"/>
                  <a:pt x="616303" y="35702"/>
                  <a:pt x="662529" y="91715"/>
                </a:cubicBezTo>
                <a:lnTo>
                  <a:pt x="670742" y="105251"/>
                </a:lnTo>
                <a:lnTo>
                  <a:pt x="685373" y="93180"/>
                </a:lnTo>
                <a:cubicBezTo>
                  <a:pt x="740400" y="56004"/>
                  <a:pt x="806737" y="34297"/>
                  <a:pt x="878143" y="34297"/>
                </a:cubicBezTo>
                <a:cubicBezTo>
                  <a:pt x="967401" y="34297"/>
                  <a:pt x="1048737" y="68214"/>
                  <a:pt x="1109965" y="123864"/>
                </a:cubicBezTo>
                <a:lnTo>
                  <a:pt x="1126433" y="142880"/>
                </a:lnTo>
                <a:lnTo>
                  <a:pt x="1139795" y="131856"/>
                </a:lnTo>
                <a:cubicBezTo>
                  <a:pt x="1194822" y="94680"/>
                  <a:pt x="1261158" y="72973"/>
                  <a:pt x="1332565" y="72973"/>
                </a:cubicBezTo>
                <a:cubicBezTo>
                  <a:pt x="1427773" y="72973"/>
                  <a:pt x="1513968" y="111564"/>
                  <a:pt x="1576361" y="173956"/>
                </a:cubicBezTo>
                <a:lnTo>
                  <a:pt x="1608473" y="212877"/>
                </a:lnTo>
                <a:lnTo>
                  <a:pt x="1617064" y="215543"/>
                </a:lnTo>
                <a:lnTo>
                  <a:pt x="1618442" y="216379"/>
                </a:lnTo>
                <a:lnTo>
                  <a:pt x="1662507" y="151023"/>
                </a:lnTo>
                <a:cubicBezTo>
                  <a:pt x="1710730" y="102799"/>
                  <a:pt x="1777351" y="72972"/>
                  <a:pt x="1850938" y="72972"/>
                </a:cubicBezTo>
                <a:cubicBezTo>
                  <a:pt x="1961319" y="72972"/>
                  <a:pt x="2056025" y="140083"/>
                  <a:pt x="2096479" y="235727"/>
                </a:cubicBezTo>
                <a:lnTo>
                  <a:pt x="2113009" y="317607"/>
                </a:lnTo>
                <a:lnTo>
                  <a:pt x="2127695" y="313048"/>
                </a:lnTo>
                <a:cubicBezTo>
                  <a:pt x="2145042" y="309498"/>
                  <a:pt x="2163003" y="307634"/>
                  <a:pt x="2181400" y="307634"/>
                </a:cubicBezTo>
                <a:cubicBezTo>
                  <a:pt x="2328574" y="307634"/>
                  <a:pt x="2447882" y="426942"/>
                  <a:pt x="2447882" y="574116"/>
                </a:cubicBezTo>
                <a:cubicBezTo>
                  <a:pt x="2447882" y="721290"/>
                  <a:pt x="2328574" y="840598"/>
                  <a:pt x="2181400" y="840598"/>
                </a:cubicBezTo>
                <a:cubicBezTo>
                  <a:pt x="2071020" y="840598"/>
                  <a:pt x="1976314" y="773488"/>
                  <a:pt x="1935860" y="677843"/>
                </a:cubicBezTo>
                <a:lnTo>
                  <a:pt x="1919329" y="595964"/>
                </a:lnTo>
                <a:lnTo>
                  <a:pt x="1904643" y="600522"/>
                </a:lnTo>
                <a:cubicBezTo>
                  <a:pt x="1887296" y="604072"/>
                  <a:pt x="1869334" y="605936"/>
                  <a:pt x="1850938" y="605936"/>
                </a:cubicBezTo>
                <a:lnTo>
                  <a:pt x="1813718" y="602184"/>
                </a:lnTo>
                <a:lnTo>
                  <a:pt x="1800545" y="667433"/>
                </a:lnTo>
                <a:cubicBezTo>
                  <a:pt x="1748205" y="791180"/>
                  <a:pt x="1625673" y="878009"/>
                  <a:pt x="1482860" y="878009"/>
                </a:cubicBezTo>
                <a:cubicBezTo>
                  <a:pt x="1387651" y="878009"/>
                  <a:pt x="1301456" y="839418"/>
                  <a:pt x="1239063" y="777026"/>
                </a:cubicBezTo>
                <a:lnTo>
                  <a:pt x="1237447" y="775067"/>
                </a:lnTo>
                <a:lnTo>
                  <a:pt x="1200882" y="805236"/>
                </a:lnTo>
                <a:cubicBezTo>
                  <a:pt x="1145854" y="842412"/>
                  <a:pt x="1079518" y="864119"/>
                  <a:pt x="1008112" y="864119"/>
                </a:cubicBezTo>
                <a:cubicBezTo>
                  <a:pt x="960508" y="864119"/>
                  <a:pt x="915157" y="854472"/>
                  <a:pt x="873908" y="837025"/>
                </a:cubicBezTo>
                <a:lnTo>
                  <a:pt x="846752" y="822285"/>
                </a:lnTo>
                <a:lnTo>
                  <a:pt x="807349" y="850287"/>
                </a:lnTo>
                <a:cubicBezTo>
                  <a:pt x="758496" y="876826"/>
                  <a:pt x="702511" y="891900"/>
                  <a:pt x="643006" y="891900"/>
                </a:cubicBezTo>
                <a:cubicBezTo>
                  <a:pt x="500193" y="891900"/>
                  <a:pt x="377661" y="805071"/>
                  <a:pt x="325320" y="681324"/>
                </a:cubicBezTo>
                <a:lnTo>
                  <a:pt x="318622" y="648146"/>
                </a:lnTo>
                <a:lnTo>
                  <a:pt x="252028" y="658214"/>
                </a:lnTo>
                <a:cubicBezTo>
                  <a:pt x="112837" y="658214"/>
                  <a:pt x="0" y="545377"/>
                  <a:pt x="0" y="406186"/>
                </a:cubicBezTo>
                <a:cubicBezTo>
                  <a:pt x="0" y="284394"/>
                  <a:pt x="86391" y="182779"/>
                  <a:pt x="201236" y="159278"/>
                </a:cubicBezTo>
                <a:lnTo>
                  <a:pt x="235445" y="155829"/>
                </a:lnTo>
                <a:lnTo>
                  <a:pt x="235830" y="153927"/>
                </a:lnTo>
                <a:cubicBezTo>
                  <a:pt x="274090" y="63471"/>
                  <a:pt x="363659" y="0"/>
                  <a:pt x="468052" y="0"/>
                </a:cubicBezTo>
                <a:close/>
              </a:path>
            </a:pathLst>
          </a:custGeom>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9"/>
          <p:cNvSpPr txBox="1"/>
          <p:nvPr/>
        </p:nvSpPr>
        <p:spPr>
          <a:xfrm>
            <a:off x="2506412" y="2729509"/>
            <a:ext cx="1234663" cy="136034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6000" dirty="0" smtClean="0">
                <a:solidFill>
                  <a:schemeClr val="bg1"/>
                </a:solidFill>
                <a:latin typeface="+mn-lt"/>
                <a:ea typeface="+mn-ea"/>
                <a:cs typeface="+mn-ea"/>
                <a:sym typeface="+mn-lt"/>
              </a:rPr>
              <a:t>01</a:t>
            </a:r>
            <a:endParaRPr lang="zh-CN" altLang="en-US" sz="6000" dirty="0">
              <a:solidFill>
                <a:schemeClr val="bg1"/>
              </a:solidFill>
              <a:latin typeface="+mn-lt"/>
              <a:ea typeface="+mn-ea"/>
              <a:cs typeface="+mn-ea"/>
              <a:sym typeface="+mn-lt"/>
            </a:endParaRPr>
          </a:p>
        </p:txBody>
      </p:sp>
      <p:sp>
        <p:nvSpPr>
          <p:cNvPr id="18" name="圆角矩形 45"/>
          <p:cNvSpPr/>
          <p:nvPr/>
        </p:nvSpPr>
        <p:spPr>
          <a:xfrm>
            <a:off x="3657067" y="2979991"/>
            <a:ext cx="5466413" cy="1050982"/>
          </a:xfrm>
          <a:custGeom>
            <a:avLst/>
            <a:gdLst>
              <a:gd name="connsiteX0" fmla="*/ 0 w 8796150"/>
              <a:gd name="connsiteY0" fmla="*/ 281839 h 1690999"/>
              <a:gd name="connsiteX1" fmla="*/ 281839 w 8796150"/>
              <a:gd name="connsiteY1" fmla="*/ 0 h 1690999"/>
              <a:gd name="connsiteX2" fmla="*/ 8514311 w 8796150"/>
              <a:gd name="connsiteY2" fmla="*/ 0 h 1690999"/>
              <a:gd name="connsiteX3" fmla="*/ 8796150 w 8796150"/>
              <a:gd name="connsiteY3" fmla="*/ 281839 h 1690999"/>
              <a:gd name="connsiteX4" fmla="*/ 8796150 w 8796150"/>
              <a:gd name="connsiteY4" fmla="*/ 1409160 h 1690999"/>
              <a:gd name="connsiteX5" fmla="*/ 8514311 w 8796150"/>
              <a:gd name="connsiteY5" fmla="*/ 1690999 h 1690999"/>
              <a:gd name="connsiteX6" fmla="*/ 281839 w 8796150"/>
              <a:gd name="connsiteY6" fmla="*/ 1690999 h 1690999"/>
              <a:gd name="connsiteX7" fmla="*/ 0 w 8796150"/>
              <a:gd name="connsiteY7" fmla="*/ 1409160 h 1690999"/>
              <a:gd name="connsiteX8" fmla="*/ 0 w 8796150"/>
              <a:gd name="connsiteY8" fmla="*/ 281839 h 1690999"/>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281839 w 8796150"/>
              <a:gd name="connsiteY7" fmla="*/ 1691163 h 1691163"/>
              <a:gd name="connsiteX8" fmla="*/ 0 w 8796150"/>
              <a:gd name="connsiteY8" fmla="*/ 1409324 h 1691163"/>
              <a:gd name="connsiteX9" fmla="*/ 0 w 8796150"/>
              <a:gd name="connsiteY9"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96150 w 8796150"/>
              <a:gd name="connsiteY5" fmla="*/ 1409324 h 1691163"/>
              <a:gd name="connsiteX6" fmla="*/ 8514311 w 8796150"/>
              <a:gd name="connsiteY6" fmla="*/ 1691163 h 1691163"/>
              <a:gd name="connsiteX7" fmla="*/ 6452301 w 8796150"/>
              <a:gd name="connsiteY7" fmla="*/ 1640074 h 1691163"/>
              <a:gd name="connsiteX8" fmla="*/ 281839 w 8796150"/>
              <a:gd name="connsiteY8" fmla="*/ 1691163 h 1691163"/>
              <a:gd name="connsiteX9" fmla="*/ 0 w 8796150"/>
              <a:gd name="connsiteY9" fmla="*/ 1409324 h 1691163"/>
              <a:gd name="connsiteX10" fmla="*/ 0 w 8796150"/>
              <a:gd name="connsiteY10" fmla="*/ 282003 h 1691163"/>
              <a:gd name="connsiteX0" fmla="*/ 0 w 8796150"/>
              <a:gd name="connsiteY0" fmla="*/ 282003 h 1691163"/>
              <a:gd name="connsiteX1" fmla="*/ 281839 w 8796150"/>
              <a:gd name="connsiteY1" fmla="*/ 164 h 1691163"/>
              <a:gd name="connsiteX2" fmla="*/ 1918401 w 8796150"/>
              <a:gd name="connsiteY2" fmla="*/ 52574 h 1691163"/>
              <a:gd name="connsiteX3" fmla="*/ 8514311 w 8796150"/>
              <a:gd name="connsiteY3" fmla="*/ 164 h 1691163"/>
              <a:gd name="connsiteX4" fmla="*/ 8796150 w 8796150"/>
              <a:gd name="connsiteY4" fmla="*/ 282003 h 1691163"/>
              <a:gd name="connsiteX5" fmla="*/ 8776401 w 8796150"/>
              <a:gd name="connsiteY5" fmla="*/ 738374 h 1691163"/>
              <a:gd name="connsiteX6" fmla="*/ 8796150 w 8796150"/>
              <a:gd name="connsiteY6" fmla="*/ 1409324 h 1691163"/>
              <a:gd name="connsiteX7" fmla="*/ 8514311 w 8796150"/>
              <a:gd name="connsiteY7" fmla="*/ 1691163 h 1691163"/>
              <a:gd name="connsiteX8" fmla="*/ 6452301 w 8796150"/>
              <a:gd name="connsiteY8" fmla="*/ 1640074 h 1691163"/>
              <a:gd name="connsiteX9" fmla="*/ 281839 w 8796150"/>
              <a:gd name="connsiteY9" fmla="*/ 1691163 h 1691163"/>
              <a:gd name="connsiteX10" fmla="*/ 0 w 8796150"/>
              <a:gd name="connsiteY10" fmla="*/ 1409324 h 1691163"/>
              <a:gd name="connsiteX11" fmla="*/ 0 w 8796150"/>
              <a:gd name="connsiteY11" fmla="*/ 282003 h 169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96150" h="1691163">
                <a:moveTo>
                  <a:pt x="0" y="282003"/>
                </a:moveTo>
                <a:cubicBezTo>
                  <a:pt x="0" y="126348"/>
                  <a:pt x="126184" y="164"/>
                  <a:pt x="281839" y="164"/>
                </a:cubicBezTo>
                <a:cubicBezTo>
                  <a:pt x="827360" y="-3533"/>
                  <a:pt x="1372880" y="56271"/>
                  <a:pt x="1918401" y="52574"/>
                </a:cubicBezTo>
                <a:lnTo>
                  <a:pt x="8514311" y="164"/>
                </a:lnTo>
                <a:cubicBezTo>
                  <a:pt x="8669966" y="164"/>
                  <a:pt x="8796150" y="126348"/>
                  <a:pt x="8796150" y="282003"/>
                </a:cubicBezTo>
                <a:cubicBezTo>
                  <a:pt x="8793800" y="429893"/>
                  <a:pt x="8778751" y="590484"/>
                  <a:pt x="8776401" y="738374"/>
                </a:cubicBezTo>
                <a:lnTo>
                  <a:pt x="8796150" y="1409324"/>
                </a:lnTo>
                <a:cubicBezTo>
                  <a:pt x="8796150" y="1564979"/>
                  <a:pt x="8669966" y="1691163"/>
                  <a:pt x="8514311" y="1691163"/>
                </a:cubicBezTo>
                <a:cubicBezTo>
                  <a:pt x="7826974" y="1686833"/>
                  <a:pt x="7139638" y="1644404"/>
                  <a:pt x="6452301" y="1640074"/>
                </a:cubicBezTo>
                <a:lnTo>
                  <a:pt x="281839" y="1691163"/>
                </a:lnTo>
                <a:cubicBezTo>
                  <a:pt x="126184" y="1691163"/>
                  <a:pt x="0" y="1564979"/>
                  <a:pt x="0" y="1409324"/>
                </a:cubicBezTo>
                <a:cubicBezTo>
                  <a:pt x="0" y="1033550"/>
                  <a:pt x="50800" y="695877"/>
                  <a:pt x="0" y="282003"/>
                </a:cubicBezTo>
                <a:close/>
              </a:path>
            </a:pathLst>
          </a:custGeom>
          <a:ln w="38100">
            <a:solidFill>
              <a:schemeClr val="bg1">
                <a:lumMod val="95000"/>
              </a:schemeClr>
            </a:solidFill>
          </a:ln>
          <a:effectLst>
            <a:innerShdw dist="1397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TextBox 21"/>
          <p:cNvSpPr txBox="1"/>
          <p:nvPr/>
        </p:nvSpPr>
        <p:spPr>
          <a:xfrm>
            <a:off x="2781303" y="2834763"/>
            <a:ext cx="7211133" cy="1149833"/>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zh-CN" altLang="en-US" sz="5000" b="1" dirty="0" smtClean="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添</a:t>
            </a:r>
            <a:r>
              <a:rPr lang="zh-CN" altLang="en-US" sz="5000" b="1"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加标题文本</a:t>
            </a:r>
          </a:p>
        </p:txBody>
      </p:sp>
    </p:spTree>
    <p:extLst>
      <p:ext uri="{BB962C8B-B14F-4D97-AF65-F5344CB8AC3E}">
        <p14:creationId xmlns:p14="http://schemas.microsoft.com/office/powerpoint/2010/main" val="2891311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46"/>
                                        </p:tgtEl>
                                        <p:attrNameLst>
                                          <p:attrName>style.visibility</p:attrName>
                                        </p:attrNameLst>
                                      </p:cBhvr>
                                      <p:to>
                                        <p:strVal val="visible"/>
                                      </p:to>
                                    </p:set>
                                    <p:anim calcmode="lin" valueType="num">
                                      <p:cBhvr>
                                        <p:cTn id="7" dur="250" fill="hold"/>
                                        <p:tgtEl>
                                          <p:spTgt spid="46"/>
                                        </p:tgtEl>
                                        <p:attrNameLst>
                                          <p:attrName>ppt_x</p:attrName>
                                        </p:attrNameLst>
                                      </p:cBhvr>
                                      <p:tavLst>
                                        <p:tav tm="0">
                                          <p:val>
                                            <p:strVal val="#ppt_x"/>
                                          </p:val>
                                        </p:tav>
                                        <p:tav tm="100000">
                                          <p:val>
                                            <p:strVal val="#ppt_x"/>
                                          </p:val>
                                        </p:tav>
                                      </p:tavLst>
                                    </p:anim>
                                    <p:anim calcmode="lin" valueType="num">
                                      <p:cBhvr>
                                        <p:cTn id="8" dur="250" fill="hold"/>
                                        <p:tgtEl>
                                          <p:spTgt spid="46"/>
                                        </p:tgtEl>
                                        <p:attrNameLst>
                                          <p:attrName>ppt_y</p:attrName>
                                        </p:attrNameLst>
                                      </p:cBhvr>
                                      <p:tavLst>
                                        <p:tav tm="0">
                                          <p:val>
                                            <p:strVal val="#ppt_y-#ppt_h/2"/>
                                          </p:val>
                                        </p:tav>
                                        <p:tav tm="100000">
                                          <p:val>
                                            <p:strVal val="#ppt_y"/>
                                          </p:val>
                                        </p:tav>
                                      </p:tavLst>
                                    </p:anim>
                                    <p:anim calcmode="lin" valueType="num">
                                      <p:cBhvr>
                                        <p:cTn id="9" dur="250" fill="hold"/>
                                        <p:tgtEl>
                                          <p:spTgt spid="46"/>
                                        </p:tgtEl>
                                        <p:attrNameLst>
                                          <p:attrName>ppt_w</p:attrName>
                                        </p:attrNameLst>
                                      </p:cBhvr>
                                      <p:tavLst>
                                        <p:tav tm="0">
                                          <p:val>
                                            <p:strVal val="#ppt_w"/>
                                          </p:val>
                                        </p:tav>
                                        <p:tav tm="100000">
                                          <p:val>
                                            <p:strVal val="#ppt_w"/>
                                          </p:val>
                                        </p:tav>
                                      </p:tavLst>
                                    </p:anim>
                                    <p:anim calcmode="lin" valueType="num">
                                      <p:cBhvr>
                                        <p:cTn id="10" dur="250" fill="hold"/>
                                        <p:tgtEl>
                                          <p:spTgt spid="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57"/>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
          <p:cNvGrpSpPr/>
          <p:nvPr/>
        </p:nvGrpSpPr>
        <p:grpSpPr>
          <a:xfrm rot="2686389">
            <a:off x="4518694" y="2139575"/>
            <a:ext cx="3821365" cy="3829652"/>
            <a:chOff x="4095409" y="3126757"/>
            <a:chExt cx="2045437" cy="2049874"/>
          </a:xfrm>
        </p:grpSpPr>
        <p:sp>
          <p:nvSpPr>
            <p:cNvPr id="5" name="Freeform 4"/>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mn-lt"/>
                <a:ea typeface="+mn-ea"/>
                <a:cs typeface="+mn-ea"/>
                <a:sym typeface="+mn-lt"/>
              </a:endParaRPr>
            </a:p>
          </p:txBody>
        </p:sp>
        <p:sp>
          <p:nvSpPr>
            <p:cNvPr id="6" name="Freeform 5"/>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mn-lt"/>
                <a:ea typeface="+mn-ea"/>
                <a:cs typeface="+mn-ea"/>
                <a:sym typeface="+mn-lt"/>
              </a:endParaRPr>
            </a:p>
          </p:txBody>
        </p:sp>
        <p:sp>
          <p:nvSpPr>
            <p:cNvPr id="7" name="Freeform 6"/>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mn-lt"/>
                <a:ea typeface="+mn-ea"/>
                <a:cs typeface="+mn-ea"/>
                <a:sym typeface="+mn-lt"/>
              </a:endParaRPr>
            </a:p>
          </p:txBody>
        </p:sp>
        <p:sp>
          <p:nvSpPr>
            <p:cNvPr id="8" name="Freeform 7"/>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mn-lt"/>
                <a:ea typeface="+mn-ea"/>
                <a:cs typeface="+mn-ea"/>
                <a:sym typeface="+mn-lt"/>
              </a:endParaRPr>
            </a:p>
          </p:txBody>
        </p:sp>
      </p:grpSp>
      <p:sp>
        <p:nvSpPr>
          <p:cNvPr id="34" name="Freeform 33"/>
          <p:cNvSpPr>
            <a:spLocks noEditPoints="1"/>
          </p:cNvSpPr>
          <p:nvPr/>
        </p:nvSpPr>
        <p:spPr bwMode="auto">
          <a:xfrm>
            <a:off x="5886762" y="3305162"/>
            <a:ext cx="1061068" cy="12000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35" name="TextBox 34"/>
          <p:cNvSpPr txBox="1"/>
          <p:nvPr/>
        </p:nvSpPr>
        <p:spPr>
          <a:xfrm>
            <a:off x="5857690" y="4563535"/>
            <a:ext cx="1119217" cy="408894"/>
          </a:xfrm>
          <a:prstGeom prst="rect">
            <a:avLst/>
          </a:prstGeom>
          <a:noFill/>
        </p:spPr>
        <p:txBody>
          <a:bodyPr wrap="none" rtlCol="0">
            <a:spAutoFit/>
          </a:bodyPr>
          <a:lstStyle/>
          <a:p>
            <a:pPr algn="just">
              <a:lnSpc>
                <a:spcPct val="120000"/>
              </a:lnSpc>
            </a:pPr>
            <a:r>
              <a:rPr lang="en-US" dirty="0">
                <a:solidFill>
                  <a:schemeClr val="bg1">
                    <a:lumMod val="65000"/>
                  </a:schemeClr>
                </a:solidFill>
                <a:latin typeface="+mn-lt"/>
                <a:ea typeface="+mn-ea"/>
                <a:cs typeface="+mn-ea"/>
                <a:sym typeface="+mn-lt"/>
              </a:rPr>
              <a:t>SUCCESS</a:t>
            </a:r>
            <a:endParaRPr lang="en-GB" dirty="0">
              <a:solidFill>
                <a:schemeClr val="bg1">
                  <a:lumMod val="65000"/>
                </a:schemeClr>
              </a:solidFill>
              <a:latin typeface="+mn-lt"/>
              <a:ea typeface="+mn-ea"/>
              <a:cs typeface="+mn-ea"/>
              <a:sym typeface="+mn-lt"/>
            </a:endParaRPr>
          </a:p>
        </p:txBody>
      </p:sp>
      <p:grpSp>
        <p:nvGrpSpPr>
          <p:cNvPr id="42" name="Group 41"/>
          <p:cNvGrpSpPr/>
          <p:nvPr/>
        </p:nvGrpSpPr>
        <p:grpSpPr>
          <a:xfrm>
            <a:off x="1892872" y="2401523"/>
            <a:ext cx="2416350" cy="779697"/>
            <a:chOff x="1753214" y="2748563"/>
            <a:chExt cx="2321808" cy="739350"/>
          </a:xfrm>
        </p:grpSpPr>
        <p:sp>
          <p:nvSpPr>
            <p:cNvPr id="40" name="TextBox 39"/>
            <p:cNvSpPr txBox="1"/>
            <p:nvPr/>
          </p:nvSpPr>
          <p:spPr>
            <a:xfrm>
              <a:off x="1760542" y="2748563"/>
              <a:ext cx="1363459" cy="318543"/>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41" name="Rectangle 40"/>
            <p:cNvSpPr/>
            <p:nvPr/>
          </p:nvSpPr>
          <p:spPr>
            <a:xfrm>
              <a:off x="1753214" y="2980094"/>
              <a:ext cx="2321808" cy="507819"/>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altLang="zh-CN" sz="800" dirty="0">
                <a:solidFill>
                  <a:schemeClr val="bg1">
                    <a:lumMod val="65000"/>
                  </a:schemeClr>
                </a:solidFill>
                <a:latin typeface="+mn-lt"/>
                <a:ea typeface="+mn-ea"/>
                <a:cs typeface="+mn-ea"/>
                <a:sym typeface="+mn-lt"/>
              </a:endParaRPr>
            </a:p>
          </p:txBody>
        </p:sp>
      </p:grpSp>
      <p:grpSp>
        <p:nvGrpSpPr>
          <p:cNvPr id="43" name="Group 42"/>
          <p:cNvGrpSpPr/>
          <p:nvPr/>
        </p:nvGrpSpPr>
        <p:grpSpPr>
          <a:xfrm>
            <a:off x="1892872" y="4978415"/>
            <a:ext cx="2416350" cy="798995"/>
            <a:chOff x="1753214" y="2730263"/>
            <a:chExt cx="2321808" cy="757649"/>
          </a:xfrm>
        </p:grpSpPr>
        <p:sp>
          <p:nvSpPr>
            <p:cNvPr id="44" name="TextBox 43"/>
            <p:cNvSpPr txBox="1"/>
            <p:nvPr/>
          </p:nvSpPr>
          <p:spPr>
            <a:xfrm>
              <a:off x="1760542" y="2730263"/>
              <a:ext cx="1363459" cy="318543"/>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45" name="Rectangle 44"/>
            <p:cNvSpPr/>
            <p:nvPr/>
          </p:nvSpPr>
          <p:spPr>
            <a:xfrm>
              <a:off x="1753214" y="2980094"/>
              <a:ext cx="2321808" cy="50781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altLang="zh-CN" sz="800" dirty="0">
                <a:solidFill>
                  <a:schemeClr val="bg1">
                    <a:lumMod val="65000"/>
                  </a:schemeClr>
                </a:solidFill>
                <a:latin typeface="+mn-lt"/>
                <a:ea typeface="+mn-ea"/>
                <a:cs typeface="+mn-ea"/>
                <a:sym typeface="+mn-lt"/>
              </a:endParaRPr>
            </a:p>
          </p:txBody>
        </p:sp>
      </p:grpSp>
      <p:grpSp>
        <p:nvGrpSpPr>
          <p:cNvPr id="46" name="Group 45"/>
          <p:cNvGrpSpPr/>
          <p:nvPr/>
        </p:nvGrpSpPr>
        <p:grpSpPr>
          <a:xfrm flipH="1">
            <a:off x="8301583" y="4927974"/>
            <a:ext cx="2349427" cy="843307"/>
            <a:chOff x="1753214" y="2688244"/>
            <a:chExt cx="2321808" cy="799668"/>
          </a:xfrm>
        </p:grpSpPr>
        <p:sp>
          <p:nvSpPr>
            <p:cNvPr id="47" name="TextBox 46"/>
            <p:cNvSpPr txBox="1"/>
            <p:nvPr/>
          </p:nvSpPr>
          <p:spPr>
            <a:xfrm>
              <a:off x="1825346" y="2688244"/>
              <a:ext cx="1402297" cy="33270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48" name="Rectangle 47"/>
            <p:cNvSpPr/>
            <p:nvPr/>
          </p:nvSpPr>
          <p:spPr>
            <a:xfrm>
              <a:off x="1753214" y="2980094"/>
              <a:ext cx="2321808" cy="50781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altLang="zh-CN" sz="800" dirty="0">
                <a:solidFill>
                  <a:schemeClr val="bg1">
                    <a:lumMod val="65000"/>
                  </a:schemeClr>
                </a:solidFill>
                <a:latin typeface="+mn-lt"/>
                <a:ea typeface="+mn-ea"/>
                <a:cs typeface="+mn-ea"/>
                <a:sym typeface="+mn-lt"/>
              </a:endParaRPr>
            </a:p>
          </p:txBody>
        </p:sp>
      </p:grpSp>
      <p:grpSp>
        <p:nvGrpSpPr>
          <p:cNvPr id="49" name="Group 48"/>
          <p:cNvGrpSpPr/>
          <p:nvPr/>
        </p:nvGrpSpPr>
        <p:grpSpPr>
          <a:xfrm flipH="1">
            <a:off x="8301583" y="2401522"/>
            <a:ext cx="2349427" cy="779697"/>
            <a:chOff x="1753214" y="2748563"/>
            <a:chExt cx="2321808" cy="739350"/>
          </a:xfrm>
        </p:grpSpPr>
        <p:sp>
          <p:nvSpPr>
            <p:cNvPr id="50" name="TextBox 49"/>
            <p:cNvSpPr txBox="1"/>
            <p:nvPr/>
          </p:nvSpPr>
          <p:spPr>
            <a:xfrm>
              <a:off x="1753214" y="2748563"/>
              <a:ext cx="1402297" cy="332709"/>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51" name="Rectangle 50"/>
            <p:cNvSpPr/>
            <p:nvPr/>
          </p:nvSpPr>
          <p:spPr>
            <a:xfrm>
              <a:off x="1753214" y="2980094"/>
              <a:ext cx="2321808" cy="507819"/>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altLang="zh-CN" sz="800" dirty="0">
                <a:solidFill>
                  <a:schemeClr val="bg1">
                    <a:lumMod val="65000"/>
                  </a:schemeClr>
                </a:solidFill>
                <a:latin typeface="+mn-lt"/>
                <a:ea typeface="+mn-ea"/>
                <a:cs typeface="+mn-ea"/>
                <a:sym typeface="+mn-lt"/>
              </a:endParaRPr>
            </a:p>
          </p:txBody>
        </p:sp>
      </p:grpSp>
      <p:sp>
        <p:nvSpPr>
          <p:cNvPr id="29" name="任意多边形 28"/>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164679" y="0"/>
            <a:ext cx="2202600" cy="1240061"/>
          </a:xfrm>
          <a:prstGeom prst="rect">
            <a:avLst/>
          </a:prstGeom>
        </p:spPr>
      </p:pic>
      <p:sp>
        <p:nvSpPr>
          <p:cNvPr id="52"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8" name="矩形 37"/>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39186630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4"/>
                                        </p:tgtEl>
                                        <p:attrNameLst>
                                          <p:attrName>r</p:attrName>
                                        </p:attrNameLst>
                                      </p:cBhvr>
                                    </p:animRot>
                                  </p:childTnLst>
                                </p:cTn>
                              </p:par>
                            </p:childTnLst>
                          </p:cTn>
                        </p:par>
                        <p:par>
                          <p:cTn id="11" fill="hold">
                            <p:stCondLst>
                              <p:cond delay="25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30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txBox="1">
            <a:spLocks/>
          </p:cNvSpPr>
          <p:nvPr/>
        </p:nvSpPr>
        <p:spPr>
          <a:xfrm>
            <a:off x="8061203" y="2398505"/>
            <a:ext cx="3168352"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cs typeface="+mn-ea"/>
                <a:sym typeface="+mn-lt"/>
              </a:rPr>
              <a:t>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a:t>
            </a:r>
            <a:r>
              <a:rPr lang="zh-CN" altLang="en-US" sz="800" dirty="0" smtClean="0">
                <a:cs typeface="+mn-ea"/>
                <a:sym typeface="+mn-lt"/>
              </a:rPr>
              <a:t>。</a:t>
            </a:r>
            <a:r>
              <a:rPr lang="zh-CN" altLang="en-US" sz="800" dirty="0">
                <a:cs typeface="+mn-ea"/>
                <a:sym typeface="+mn-lt"/>
              </a:rPr>
              <a:t>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a:t>
            </a:r>
            <a:r>
              <a:rPr lang="zh-CN" altLang="en-US" sz="800" dirty="0" smtClean="0">
                <a:cs typeface="+mn-ea"/>
                <a:sym typeface="+mn-lt"/>
              </a:rPr>
              <a:t>。</a:t>
            </a:r>
            <a:endParaRPr lang="en-US" altLang="zh-CN" sz="800" b="1" dirty="0">
              <a:cs typeface="+mn-ea"/>
              <a:sym typeface="+mn-lt"/>
            </a:endParaRPr>
          </a:p>
        </p:txBody>
      </p:sp>
      <p:sp>
        <p:nvSpPr>
          <p:cNvPr id="10" name="任意多边形 9"/>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164679" y="0"/>
            <a:ext cx="2202600" cy="1240061"/>
          </a:xfrm>
          <a:prstGeom prst="rect">
            <a:avLst/>
          </a:prstGeom>
        </p:spPr>
      </p:pic>
      <p:sp>
        <p:nvSpPr>
          <p:cNvPr id="15"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18" name="矩形 17"/>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767" y="1369559"/>
            <a:ext cx="6744395" cy="4692975"/>
          </a:xfrm>
          <a:prstGeom prst="rect">
            <a:avLst/>
          </a:prstGeom>
        </p:spPr>
      </p:pic>
      <p:sp>
        <p:nvSpPr>
          <p:cNvPr id="19" name="Content Placeholder 2"/>
          <p:cNvSpPr txBox="1">
            <a:spLocks/>
          </p:cNvSpPr>
          <p:nvPr/>
        </p:nvSpPr>
        <p:spPr>
          <a:xfrm>
            <a:off x="8061203" y="4070604"/>
            <a:ext cx="3168352"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cs typeface="+mn-ea"/>
                <a:sym typeface="+mn-lt"/>
              </a:rPr>
              <a:t>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a:t>
            </a:r>
            <a:r>
              <a:rPr lang="zh-CN" altLang="en-US" sz="800" dirty="0" smtClean="0">
                <a:cs typeface="+mn-ea"/>
                <a:sym typeface="+mn-lt"/>
              </a:rPr>
              <a:t>。</a:t>
            </a:r>
            <a:r>
              <a:rPr lang="zh-CN" altLang="en-US" sz="800" dirty="0">
                <a:cs typeface="+mn-ea"/>
                <a:sym typeface="+mn-lt"/>
              </a:rPr>
              <a:t>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修改文字内容，也可以直接复制你的内容到此。请替换文字内容</a:t>
            </a:r>
            <a:r>
              <a:rPr lang="zh-CN" altLang="en-US" sz="800" dirty="0" smtClean="0">
                <a:cs typeface="+mn-ea"/>
                <a:sym typeface="+mn-lt"/>
              </a:rPr>
              <a:t>，添加相关标题，</a:t>
            </a:r>
            <a:r>
              <a:rPr lang="zh-CN" altLang="en-US" sz="800" dirty="0">
                <a:cs typeface="+mn-ea"/>
                <a:sym typeface="+mn-lt"/>
              </a:rPr>
              <a:t>修改文字内容，也可以直接复制你的内容到此</a:t>
            </a:r>
            <a:r>
              <a:rPr lang="zh-CN" altLang="en-US" sz="800" dirty="0" smtClean="0">
                <a:cs typeface="+mn-ea"/>
                <a:sym typeface="+mn-lt"/>
              </a:rPr>
              <a:t>。</a:t>
            </a:r>
            <a:endParaRPr lang="en-US" altLang="zh-CN" sz="800" b="1" dirty="0">
              <a:cs typeface="+mn-ea"/>
              <a:sym typeface="+mn-lt"/>
            </a:endParaRPr>
          </a:p>
        </p:txBody>
      </p:sp>
    </p:spTree>
    <p:extLst>
      <p:ext uri="{BB962C8B-B14F-4D97-AF65-F5344CB8AC3E}">
        <p14:creationId xmlns:p14="http://schemas.microsoft.com/office/powerpoint/2010/main" val="31089295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cs typeface="+mn-ea"/>
                <a:sym typeface="+mn-lt"/>
              </a:endParaRPr>
            </a:p>
          </p:txBody>
        </p:sp>
        <p:sp>
          <p:nvSpPr>
            <p:cNvPr id="34" name="Rectangle 33"/>
            <p:cNvSpPr/>
            <p:nvPr/>
          </p:nvSpPr>
          <p:spPr>
            <a:xfrm>
              <a:off x="2679704" y="2509740"/>
              <a:ext cx="2330568" cy="359059"/>
            </a:xfrm>
            <a:prstGeom prst="rect">
              <a:avLst/>
            </a:prstGeom>
          </p:spPr>
          <p:txBody>
            <a:bodyPr wrap="square">
              <a:spAutoFit/>
            </a:bodyPr>
            <a:lstStyle/>
            <a:p>
              <a:pPr algn="ctr">
                <a:lnSpc>
                  <a:spcPct val="120000"/>
                </a:lnSpc>
              </a:pPr>
              <a:r>
                <a:rPr lang="zh-CN" altLang="en-US" sz="1400" smtClean="0">
                  <a:solidFill>
                    <a:schemeClr val="bg1"/>
                  </a:solidFill>
                  <a:latin typeface="+mn-lt"/>
                  <a:ea typeface="+mn-ea"/>
                  <a:cs typeface="+mn-ea"/>
                  <a:sym typeface="+mn-lt"/>
                </a:rPr>
                <a:t>请替换文字内容</a:t>
              </a:r>
              <a:r>
                <a:rPr lang="en-GB" sz="1400" smtClean="0">
                  <a:solidFill>
                    <a:schemeClr val="bg1"/>
                  </a:solidFill>
                  <a:latin typeface="+mn-lt"/>
                  <a:ea typeface="+mn-ea"/>
                  <a:cs typeface="+mn-ea"/>
                  <a:sym typeface="+mn-lt"/>
                </a:rPr>
                <a:t> </a:t>
              </a:r>
              <a:endParaRPr lang="en-GB" sz="1400" dirty="0">
                <a:solidFill>
                  <a:schemeClr val="bg1"/>
                </a:solidFill>
                <a:latin typeface="+mn-lt"/>
                <a:ea typeface="+mn-ea"/>
                <a:cs typeface="+mn-ea"/>
                <a:sym typeface="+mn-lt"/>
              </a:endParaRPr>
            </a:p>
          </p:txBody>
        </p:sp>
        <p:sp>
          <p:nvSpPr>
            <p:cNvPr id="35" name="TextBox 38"/>
            <p:cNvSpPr txBox="1"/>
            <p:nvPr/>
          </p:nvSpPr>
          <p:spPr>
            <a:xfrm>
              <a:off x="1943986" y="2478964"/>
              <a:ext cx="305328" cy="361868"/>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cs typeface="+mn-ea"/>
                  <a:sym typeface="+mn-lt"/>
                </a:rPr>
                <a:t>1</a:t>
              </a:r>
            </a:p>
          </p:txBody>
        </p:sp>
        <p:sp>
          <p:nvSpPr>
            <p:cNvPr id="36" name="TextBox 191"/>
            <p:cNvSpPr txBox="1"/>
            <p:nvPr/>
          </p:nvSpPr>
          <p:spPr>
            <a:xfrm>
              <a:off x="1943986" y="3381429"/>
              <a:ext cx="305328" cy="361868"/>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cs typeface="+mn-ea"/>
                  <a:sym typeface="+mn-lt"/>
                </a:rPr>
                <a:t>2</a:t>
              </a:r>
            </a:p>
          </p:txBody>
        </p:sp>
        <p:sp>
          <p:nvSpPr>
            <p:cNvPr id="37" name="TextBox 192"/>
            <p:cNvSpPr txBox="1"/>
            <p:nvPr/>
          </p:nvSpPr>
          <p:spPr>
            <a:xfrm>
              <a:off x="1943986" y="4283895"/>
              <a:ext cx="305328" cy="361868"/>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cs typeface="+mn-ea"/>
                  <a:sym typeface="+mn-lt"/>
                </a:rPr>
                <a:t>3</a:t>
              </a:r>
            </a:p>
          </p:txBody>
        </p:sp>
        <p:sp>
          <p:nvSpPr>
            <p:cNvPr id="38" name="TextBox 193"/>
            <p:cNvSpPr txBox="1"/>
            <p:nvPr/>
          </p:nvSpPr>
          <p:spPr>
            <a:xfrm>
              <a:off x="1943986" y="5186362"/>
              <a:ext cx="305328" cy="361868"/>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cs typeface="+mn-ea"/>
                  <a:sym typeface="+mn-lt"/>
                </a:rPr>
                <a:t>4</a:t>
              </a:r>
            </a:p>
          </p:txBody>
        </p:sp>
        <p:sp>
          <p:nvSpPr>
            <p:cNvPr id="39" name="Rectangle 38"/>
            <p:cNvSpPr/>
            <p:nvPr/>
          </p:nvSpPr>
          <p:spPr>
            <a:xfrm>
              <a:off x="2679704" y="3412206"/>
              <a:ext cx="2330568" cy="359059"/>
            </a:xfrm>
            <a:prstGeom prst="rect">
              <a:avLst/>
            </a:prstGeom>
          </p:spPr>
          <p:txBody>
            <a:bodyPr wrap="square">
              <a:spAutoFit/>
            </a:bodyPr>
            <a:lstStyle/>
            <a:p>
              <a:pPr algn="ctr">
                <a:lnSpc>
                  <a:spcPct val="120000"/>
                </a:lnSpc>
              </a:pPr>
              <a:r>
                <a:rPr lang="zh-CN" altLang="en-US" sz="1400" smtClean="0">
                  <a:solidFill>
                    <a:schemeClr val="bg1"/>
                  </a:solidFill>
                  <a:latin typeface="+mn-lt"/>
                  <a:ea typeface="+mn-ea"/>
                  <a:cs typeface="+mn-ea"/>
                  <a:sym typeface="+mn-lt"/>
                </a:rPr>
                <a:t>请替换文字内容</a:t>
              </a:r>
              <a:r>
                <a:rPr lang="en-GB" sz="1400" smtClean="0">
                  <a:solidFill>
                    <a:schemeClr val="bg1"/>
                  </a:solidFill>
                  <a:latin typeface="+mn-lt"/>
                  <a:ea typeface="+mn-ea"/>
                  <a:cs typeface="+mn-ea"/>
                  <a:sym typeface="+mn-lt"/>
                </a:rPr>
                <a:t> </a:t>
              </a:r>
              <a:endParaRPr lang="en-GB" sz="1400" dirty="0">
                <a:solidFill>
                  <a:schemeClr val="bg1"/>
                </a:solidFill>
                <a:latin typeface="+mn-lt"/>
                <a:ea typeface="+mn-ea"/>
                <a:cs typeface="+mn-ea"/>
                <a:sym typeface="+mn-lt"/>
              </a:endParaRPr>
            </a:p>
          </p:txBody>
        </p:sp>
        <p:sp>
          <p:nvSpPr>
            <p:cNvPr id="40" name="Rectangle 39"/>
            <p:cNvSpPr/>
            <p:nvPr/>
          </p:nvSpPr>
          <p:spPr>
            <a:xfrm>
              <a:off x="2679704" y="4314672"/>
              <a:ext cx="2330568" cy="359059"/>
            </a:xfrm>
            <a:prstGeom prst="rect">
              <a:avLst/>
            </a:prstGeom>
          </p:spPr>
          <p:txBody>
            <a:bodyPr wrap="square">
              <a:spAutoFit/>
            </a:bodyPr>
            <a:lstStyle/>
            <a:p>
              <a:pPr algn="ctr">
                <a:lnSpc>
                  <a:spcPct val="120000"/>
                </a:lnSpc>
              </a:pPr>
              <a:r>
                <a:rPr lang="zh-CN" altLang="en-US" sz="1400" smtClean="0">
                  <a:solidFill>
                    <a:schemeClr val="bg1"/>
                  </a:solidFill>
                  <a:latin typeface="+mn-lt"/>
                  <a:ea typeface="+mn-ea"/>
                  <a:cs typeface="+mn-ea"/>
                  <a:sym typeface="+mn-lt"/>
                </a:rPr>
                <a:t>请替换文字内容</a:t>
              </a:r>
              <a:r>
                <a:rPr lang="en-GB" sz="1400" smtClean="0">
                  <a:solidFill>
                    <a:schemeClr val="bg1"/>
                  </a:solidFill>
                  <a:latin typeface="+mn-lt"/>
                  <a:ea typeface="+mn-ea"/>
                  <a:cs typeface="+mn-ea"/>
                  <a:sym typeface="+mn-lt"/>
                </a:rPr>
                <a:t> </a:t>
              </a:r>
              <a:endParaRPr lang="en-GB" sz="1400" dirty="0">
                <a:solidFill>
                  <a:schemeClr val="bg1"/>
                </a:solidFill>
                <a:latin typeface="+mn-lt"/>
                <a:ea typeface="+mn-ea"/>
                <a:cs typeface="+mn-ea"/>
                <a:sym typeface="+mn-lt"/>
              </a:endParaRPr>
            </a:p>
          </p:txBody>
        </p:sp>
        <p:sp>
          <p:nvSpPr>
            <p:cNvPr id="41" name="Rectangle 40"/>
            <p:cNvSpPr/>
            <p:nvPr/>
          </p:nvSpPr>
          <p:spPr>
            <a:xfrm>
              <a:off x="2679704" y="5214753"/>
              <a:ext cx="2330568" cy="359059"/>
            </a:xfrm>
            <a:prstGeom prst="rect">
              <a:avLst/>
            </a:prstGeom>
          </p:spPr>
          <p:txBody>
            <a:bodyPr wrap="square">
              <a:spAutoFit/>
            </a:bodyPr>
            <a:lstStyle/>
            <a:p>
              <a:pPr algn="ctr">
                <a:lnSpc>
                  <a:spcPct val="120000"/>
                </a:lnSpc>
              </a:pPr>
              <a:r>
                <a:rPr lang="zh-CN" altLang="en-US" sz="1400" smtClean="0">
                  <a:solidFill>
                    <a:schemeClr val="bg1"/>
                  </a:solidFill>
                  <a:latin typeface="+mn-lt"/>
                  <a:ea typeface="+mn-ea"/>
                  <a:cs typeface="+mn-ea"/>
                  <a:sym typeface="+mn-lt"/>
                </a:rPr>
                <a:t>请替换文字内容</a:t>
              </a:r>
              <a:r>
                <a:rPr lang="en-GB" sz="1400" smtClean="0">
                  <a:solidFill>
                    <a:schemeClr val="bg1"/>
                  </a:solidFill>
                  <a:latin typeface="+mn-lt"/>
                  <a:ea typeface="+mn-ea"/>
                  <a:cs typeface="+mn-ea"/>
                  <a:sym typeface="+mn-lt"/>
                </a:rPr>
                <a:t> </a:t>
              </a:r>
              <a:endParaRPr lang="en-GB" sz="1400" dirty="0">
                <a:solidFill>
                  <a:schemeClr val="bg1"/>
                </a:solidFill>
                <a:latin typeface="+mn-lt"/>
                <a:ea typeface="+mn-ea"/>
                <a:cs typeface="+mn-ea"/>
                <a:sym typeface="+mn-lt"/>
              </a:endParaRPr>
            </a:p>
          </p:txBody>
        </p:sp>
      </p:grpSp>
      <p:sp>
        <p:nvSpPr>
          <p:cNvPr id="43" name="TextBox 42"/>
          <p:cNvSpPr txBox="1"/>
          <p:nvPr/>
        </p:nvSpPr>
        <p:spPr>
          <a:xfrm>
            <a:off x="5868972" y="2011869"/>
            <a:ext cx="1441420" cy="350865"/>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mn-lt"/>
                <a:ea typeface="+mn-ea"/>
                <a:cs typeface="+mn-ea"/>
                <a:sym typeface="+mn-lt"/>
              </a:rPr>
              <a:t>请替换文字内容</a:t>
            </a:r>
            <a:endParaRPr lang="en-GB" altLang="zh-CN" sz="1400" dirty="0">
              <a:solidFill>
                <a:schemeClr val="bg1">
                  <a:lumMod val="65000"/>
                </a:schemeClr>
              </a:solidFill>
              <a:latin typeface="+mn-lt"/>
              <a:ea typeface="+mn-ea"/>
              <a:cs typeface="+mn-ea"/>
              <a:sym typeface="+mn-lt"/>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r>
              <a:rPr lang="zh-CN" altLang="en-US" sz="800" dirty="0" smtClean="0">
                <a:solidFill>
                  <a:schemeClr val="bg1">
                    <a:lumMod val="65000"/>
                  </a:schemeClr>
                </a:solidFill>
                <a:latin typeface="+mn-lt"/>
                <a:ea typeface="+mn-ea"/>
                <a:cs typeface="+mn-ea"/>
                <a:sym typeface="+mn-lt"/>
              </a:rPr>
              <a:t>。</a:t>
            </a:r>
            <a:endParaRPr lang="en-GB" sz="800" dirty="0">
              <a:solidFill>
                <a:schemeClr val="bg1">
                  <a:lumMod val="65000"/>
                </a:schemeClr>
              </a:solidFill>
              <a:latin typeface="+mn-lt"/>
              <a:ea typeface="+mn-ea"/>
              <a:cs typeface="+mn-ea"/>
              <a:sym typeface="+mn-lt"/>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cs typeface="+mn-ea"/>
              <a:sym typeface="+mn-lt"/>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cs typeface="+mn-ea"/>
              <a:sym typeface="+mn-lt"/>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cs typeface="+mn-ea"/>
              <a:sym typeface="+mn-lt"/>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cs typeface="+mn-ea"/>
              <a:sym typeface="+mn-lt"/>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cs typeface="+mn-ea"/>
              <a:sym typeface="+mn-lt"/>
            </a:endParaRPr>
          </a:p>
        </p:txBody>
      </p:sp>
      <p:sp>
        <p:nvSpPr>
          <p:cNvPr id="53" name="TextBox 52"/>
          <p:cNvSpPr txBox="1"/>
          <p:nvPr/>
        </p:nvSpPr>
        <p:spPr>
          <a:xfrm>
            <a:off x="6654485" y="3609779"/>
            <a:ext cx="1418978" cy="350865"/>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altLang="zh-CN" sz="1400" dirty="0">
              <a:solidFill>
                <a:schemeClr val="bg1">
                  <a:lumMod val="65000"/>
                </a:schemeClr>
              </a:solidFill>
              <a:latin typeface="+mn-lt"/>
              <a:ea typeface="+mn-ea"/>
              <a:cs typeface="+mn-ea"/>
              <a:sym typeface="+mn-lt"/>
            </a:endParaRPr>
          </a:p>
        </p:txBody>
      </p:sp>
      <p:sp>
        <p:nvSpPr>
          <p:cNvPr id="54" name="TextBox 53"/>
          <p:cNvSpPr txBox="1"/>
          <p:nvPr/>
        </p:nvSpPr>
        <p:spPr>
          <a:xfrm>
            <a:off x="6602387" y="3340555"/>
            <a:ext cx="532518" cy="350865"/>
          </a:xfrm>
          <a:prstGeom prst="rect">
            <a:avLst/>
          </a:prstGeom>
          <a:noFill/>
        </p:spPr>
        <p:txBody>
          <a:bodyPr wrap="none" rtlCol="0">
            <a:spAutoFit/>
          </a:bodyPr>
          <a:lstStyle/>
          <a:p>
            <a:pPr algn="just">
              <a:lnSpc>
                <a:spcPct val="120000"/>
              </a:lnSpc>
            </a:pPr>
            <a:r>
              <a:rPr lang="en-US" sz="1400" b="1" dirty="0">
                <a:solidFill>
                  <a:schemeClr val="accent1"/>
                </a:solidFill>
                <a:latin typeface="+mn-lt"/>
                <a:ea typeface="+mn-ea"/>
                <a:cs typeface="+mn-ea"/>
                <a:sym typeface="+mn-lt"/>
              </a:rPr>
              <a:t>80%</a:t>
            </a:r>
            <a:endParaRPr lang="en-GB" sz="1400" b="1" dirty="0">
              <a:solidFill>
                <a:schemeClr val="accent1"/>
              </a:solidFill>
              <a:latin typeface="+mn-lt"/>
              <a:ea typeface="+mn-ea"/>
              <a:cs typeface="+mn-ea"/>
              <a:sym typeface="+mn-lt"/>
            </a:endParaRPr>
          </a:p>
        </p:txBody>
      </p:sp>
      <p:sp>
        <p:nvSpPr>
          <p:cNvPr id="55" name="TextBox 54"/>
          <p:cNvSpPr txBox="1"/>
          <p:nvPr/>
        </p:nvSpPr>
        <p:spPr>
          <a:xfrm>
            <a:off x="9283439" y="3609779"/>
            <a:ext cx="1418978" cy="335926"/>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sz="1400" dirty="0">
              <a:solidFill>
                <a:schemeClr val="bg1">
                  <a:lumMod val="65000"/>
                </a:schemeClr>
              </a:solidFill>
              <a:latin typeface="+mn-lt"/>
              <a:ea typeface="+mn-ea"/>
              <a:cs typeface="+mn-ea"/>
              <a:sym typeface="+mn-lt"/>
            </a:endParaRPr>
          </a:p>
        </p:txBody>
      </p:sp>
      <p:sp>
        <p:nvSpPr>
          <p:cNvPr id="56" name="TextBox 55"/>
          <p:cNvSpPr txBox="1"/>
          <p:nvPr/>
        </p:nvSpPr>
        <p:spPr>
          <a:xfrm>
            <a:off x="9282082" y="3340555"/>
            <a:ext cx="543739" cy="350865"/>
          </a:xfrm>
          <a:prstGeom prst="rect">
            <a:avLst/>
          </a:prstGeom>
          <a:noFill/>
        </p:spPr>
        <p:txBody>
          <a:bodyPr wrap="none" rtlCol="0">
            <a:spAutoFit/>
          </a:bodyPr>
          <a:lstStyle/>
          <a:p>
            <a:pPr algn="just">
              <a:lnSpc>
                <a:spcPct val="120000"/>
              </a:lnSpc>
            </a:pPr>
            <a:r>
              <a:rPr lang="en-US" sz="1400" b="1">
                <a:solidFill>
                  <a:schemeClr val="accent2"/>
                </a:solidFill>
                <a:latin typeface="+mn-lt"/>
                <a:ea typeface="+mn-ea"/>
                <a:cs typeface="+mn-ea"/>
                <a:sym typeface="+mn-lt"/>
              </a:rPr>
              <a:t>60%</a:t>
            </a:r>
            <a:endParaRPr lang="en-GB" sz="1400" b="1">
              <a:solidFill>
                <a:schemeClr val="accent2"/>
              </a:solidFill>
              <a:latin typeface="+mn-lt"/>
              <a:ea typeface="+mn-ea"/>
              <a:cs typeface="+mn-ea"/>
              <a:sym typeface="+mn-lt"/>
            </a:endParaRPr>
          </a:p>
        </p:txBody>
      </p:sp>
      <p:sp>
        <p:nvSpPr>
          <p:cNvPr id="57" name="TextBox 56"/>
          <p:cNvSpPr txBox="1"/>
          <p:nvPr/>
        </p:nvSpPr>
        <p:spPr>
          <a:xfrm>
            <a:off x="6654485" y="5135727"/>
            <a:ext cx="1441420" cy="350865"/>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altLang="zh-CN" sz="1400" dirty="0">
              <a:solidFill>
                <a:schemeClr val="bg1">
                  <a:lumMod val="65000"/>
                </a:schemeClr>
              </a:solidFill>
              <a:latin typeface="+mn-lt"/>
              <a:ea typeface="+mn-ea"/>
              <a:cs typeface="+mn-ea"/>
              <a:sym typeface="+mn-lt"/>
            </a:endParaRPr>
          </a:p>
        </p:txBody>
      </p:sp>
      <p:sp>
        <p:nvSpPr>
          <p:cNvPr id="58" name="TextBox 57"/>
          <p:cNvSpPr txBox="1"/>
          <p:nvPr/>
        </p:nvSpPr>
        <p:spPr>
          <a:xfrm>
            <a:off x="6596777" y="4849926"/>
            <a:ext cx="543739" cy="350865"/>
          </a:xfrm>
          <a:prstGeom prst="rect">
            <a:avLst/>
          </a:prstGeom>
          <a:noFill/>
        </p:spPr>
        <p:txBody>
          <a:bodyPr wrap="none" rtlCol="0">
            <a:spAutoFit/>
          </a:bodyPr>
          <a:lstStyle/>
          <a:p>
            <a:pPr algn="just">
              <a:lnSpc>
                <a:spcPct val="120000"/>
              </a:lnSpc>
            </a:pPr>
            <a:r>
              <a:rPr lang="en-US" sz="1400" b="1">
                <a:solidFill>
                  <a:schemeClr val="accent3"/>
                </a:solidFill>
                <a:latin typeface="+mn-lt"/>
                <a:ea typeface="+mn-ea"/>
                <a:cs typeface="+mn-ea"/>
                <a:sym typeface="+mn-lt"/>
              </a:rPr>
              <a:t>93%</a:t>
            </a:r>
            <a:endParaRPr lang="en-GB" sz="1400" b="1">
              <a:solidFill>
                <a:schemeClr val="accent3"/>
              </a:solidFill>
              <a:latin typeface="+mn-lt"/>
              <a:ea typeface="+mn-ea"/>
              <a:cs typeface="+mn-ea"/>
              <a:sym typeface="+mn-lt"/>
            </a:endParaRPr>
          </a:p>
        </p:txBody>
      </p:sp>
      <p:sp>
        <p:nvSpPr>
          <p:cNvPr id="59" name="TextBox 58"/>
          <p:cNvSpPr txBox="1"/>
          <p:nvPr/>
        </p:nvSpPr>
        <p:spPr>
          <a:xfrm>
            <a:off x="9340944" y="5135727"/>
            <a:ext cx="1441420" cy="350865"/>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mn-lt"/>
                <a:ea typeface="+mn-ea"/>
                <a:cs typeface="+mn-ea"/>
                <a:sym typeface="+mn-lt"/>
              </a:rPr>
              <a:t>请替换文字内容</a:t>
            </a:r>
            <a:endParaRPr lang="en-GB" altLang="zh-CN" sz="1400" dirty="0">
              <a:solidFill>
                <a:schemeClr val="bg1">
                  <a:lumMod val="65000"/>
                </a:schemeClr>
              </a:solidFill>
              <a:latin typeface="+mn-lt"/>
              <a:ea typeface="+mn-ea"/>
              <a:cs typeface="+mn-ea"/>
              <a:sym typeface="+mn-lt"/>
            </a:endParaRPr>
          </a:p>
        </p:txBody>
      </p:sp>
      <p:sp>
        <p:nvSpPr>
          <p:cNvPr id="60" name="TextBox 59"/>
          <p:cNvSpPr txBox="1"/>
          <p:nvPr/>
        </p:nvSpPr>
        <p:spPr>
          <a:xfrm>
            <a:off x="9290006" y="4849926"/>
            <a:ext cx="532518" cy="350865"/>
          </a:xfrm>
          <a:prstGeom prst="rect">
            <a:avLst/>
          </a:prstGeom>
          <a:noFill/>
        </p:spPr>
        <p:txBody>
          <a:bodyPr wrap="none" rtlCol="0">
            <a:spAutoFit/>
          </a:bodyPr>
          <a:lstStyle/>
          <a:p>
            <a:pPr algn="just">
              <a:lnSpc>
                <a:spcPct val="120000"/>
              </a:lnSpc>
            </a:pPr>
            <a:r>
              <a:rPr lang="en-US" sz="1400" b="1">
                <a:solidFill>
                  <a:schemeClr val="accent4"/>
                </a:solidFill>
                <a:latin typeface="+mn-lt"/>
                <a:ea typeface="+mn-ea"/>
                <a:cs typeface="+mn-ea"/>
                <a:sym typeface="+mn-lt"/>
              </a:rPr>
              <a:t>55%</a:t>
            </a:r>
            <a:endParaRPr lang="en-GB" sz="1400" b="1">
              <a:solidFill>
                <a:schemeClr val="accent4"/>
              </a:solidFill>
              <a:latin typeface="+mn-lt"/>
              <a:ea typeface="+mn-ea"/>
              <a:cs typeface="+mn-ea"/>
              <a:sym typeface="+mn-lt"/>
            </a:endParaRPr>
          </a:p>
        </p:txBody>
      </p:sp>
      <p:sp>
        <p:nvSpPr>
          <p:cNvPr id="61" name="Rectangle 60"/>
          <p:cNvSpPr/>
          <p:nvPr/>
        </p:nvSpPr>
        <p:spPr>
          <a:xfrm>
            <a:off x="5884114" y="4036579"/>
            <a:ext cx="2400274" cy="53553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sz="800" dirty="0">
              <a:solidFill>
                <a:schemeClr val="bg1">
                  <a:lumMod val="65000"/>
                </a:schemeClr>
              </a:solidFill>
              <a:latin typeface="+mn-lt"/>
              <a:ea typeface="+mn-ea"/>
              <a:cs typeface="+mn-ea"/>
              <a:sym typeface="+mn-lt"/>
            </a:endParaRPr>
          </a:p>
        </p:txBody>
      </p:sp>
      <p:sp>
        <p:nvSpPr>
          <p:cNvPr id="62" name="Rectangle 61"/>
          <p:cNvSpPr/>
          <p:nvPr/>
        </p:nvSpPr>
        <p:spPr>
          <a:xfrm>
            <a:off x="5884114" y="5560125"/>
            <a:ext cx="2400274" cy="53553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sz="800" dirty="0">
              <a:solidFill>
                <a:schemeClr val="bg1">
                  <a:lumMod val="65000"/>
                </a:schemeClr>
              </a:solidFill>
              <a:latin typeface="+mn-lt"/>
              <a:ea typeface="+mn-ea"/>
              <a:cs typeface="+mn-ea"/>
              <a:sym typeface="+mn-lt"/>
            </a:endParaRPr>
          </a:p>
        </p:txBody>
      </p:sp>
      <p:sp>
        <p:nvSpPr>
          <p:cNvPr id="63" name="Rectangle 62"/>
          <p:cNvSpPr/>
          <p:nvPr/>
        </p:nvSpPr>
        <p:spPr>
          <a:xfrm>
            <a:off x="8548425" y="4036579"/>
            <a:ext cx="2400274" cy="53553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sz="800" dirty="0">
              <a:solidFill>
                <a:schemeClr val="bg1">
                  <a:lumMod val="65000"/>
                </a:schemeClr>
              </a:solidFill>
              <a:latin typeface="+mn-lt"/>
              <a:ea typeface="+mn-ea"/>
              <a:cs typeface="+mn-ea"/>
              <a:sym typeface="+mn-lt"/>
            </a:endParaRPr>
          </a:p>
        </p:txBody>
      </p:sp>
      <p:sp>
        <p:nvSpPr>
          <p:cNvPr id="64" name="Rectangle 63"/>
          <p:cNvSpPr/>
          <p:nvPr/>
        </p:nvSpPr>
        <p:spPr>
          <a:xfrm>
            <a:off x="8542297" y="5560125"/>
            <a:ext cx="2400274" cy="53553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mn-lt"/>
                <a:ea typeface="+mn-ea"/>
                <a:cs typeface="+mn-ea"/>
                <a:sym typeface="+mn-lt"/>
              </a:rPr>
              <a:t>Please replace text, click add relevant headline, modify the text content, also can copy your content to this directly.</a:t>
            </a:r>
            <a:endParaRPr lang="en-GB" sz="800" dirty="0">
              <a:solidFill>
                <a:schemeClr val="bg1">
                  <a:lumMod val="65000"/>
                </a:schemeClr>
              </a:solidFill>
              <a:latin typeface="+mn-lt"/>
              <a:ea typeface="+mn-ea"/>
              <a:cs typeface="+mn-ea"/>
              <a:sym typeface="+mn-lt"/>
            </a:endParaRPr>
          </a:p>
        </p:txBody>
      </p:sp>
      <p:sp>
        <p:nvSpPr>
          <p:cNvPr id="67" name="任意多边形 66"/>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p:cNvPicPr>
            <a:picLocks noChangeAspect="1"/>
          </p:cNvPicPr>
          <p:nvPr/>
        </p:nvPicPr>
        <p:blipFill>
          <a:blip r:embed="rId3"/>
          <a:stretch>
            <a:fillRect/>
          </a:stretch>
        </p:blipFill>
        <p:spPr>
          <a:xfrm>
            <a:off x="164679" y="0"/>
            <a:ext cx="2202600" cy="1240061"/>
          </a:xfrm>
          <a:prstGeom prst="rect">
            <a:avLst/>
          </a:prstGeom>
        </p:spPr>
      </p:pic>
      <p:sp>
        <p:nvSpPr>
          <p:cNvPr id="71"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72" name="矩形 71"/>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42758703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cs typeface="+mn-ea"/>
                <a:sym typeface="+mn-lt"/>
              </a:rPr>
              <a:t>Please replace text, click add relevant headline, modify the text content, also can copy your content to this directly.</a:t>
            </a:r>
            <a:r>
              <a:rPr lang="zh-CN" altLang="en-US" sz="800" dirty="0" smtClean="0">
                <a:cs typeface="+mn-ea"/>
                <a:sym typeface="+mn-lt"/>
              </a:rPr>
              <a:t>。</a:t>
            </a:r>
            <a:endParaRPr lang="en-US" altLang="zh-CN" sz="800" dirty="0">
              <a:cs typeface="+mn-ea"/>
              <a:sym typeface="+mn-lt"/>
            </a:endParaRPr>
          </a:p>
        </p:txBody>
      </p:sp>
      <p:sp>
        <p:nvSpPr>
          <p:cNvPr id="13" name="Content Placeholder 2"/>
          <p:cNvSpPr txBox="1">
            <a:spLocks/>
          </p:cNvSpPr>
          <p:nvPr/>
        </p:nvSpPr>
        <p:spPr>
          <a:xfrm>
            <a:off x="3807397" y="3976882"/>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cs typeface="+mn-ea"/>
                <a:sym typeface="+mn-lt"/>
              </a:rPr>
              <a:t>Please replace text, click add relevant headline, modify the text content, also can copy your content to this directly.</a:t>
            </a:r>
            <a:r>
              <a:rPr lang="zh-CN" altLang="en-US" sz="800" dirty="0" smtClean="0">
                <a:cs typeface="+mn-ea"/>
                <a:sym typeface="+mn-lt"/>
              </a:rPr>
              <a:t>。</a:t>
            </a:r>
            <a:endParaRPr lang="en-US" altLang="zh-CN" sz="800" dirty="0">
              <a:cs typeface="+mn-ea"/>
              <a:sym typeface="+mn-lt"/>
            </a:endParaRPr>
          </a:p>
        </p:txBody>
      </p:sp>
      <p:sp>
        <p:nvSpPr>
          <p:cNvPr id="14" name="Content Placeholder 2"/>
          <p:cNvSpPr txBox="1">
            <a:spLocks/>
          </p:cNvSpPr>
          <p:nvPr/>
        </p:nvSpPr>
        <p:spPr>
          <a:xfrm>
            <a:off x="6029602" y="4366390"/>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cs typeface="+mn-ea"/>
                <a:sym typeface="+mn-lt"/>
              </a:rPr>
              <a:t>Please replace text, click add relevant headline, modify the text content, also can copy your content to this directly.</a:t>
            </a:r>
            <a:r>
              <a:rPr lang="zh-CN" altLang="en-US" sz="800" dirty="0" smtClean="0">
                <a:cs typeface="+mn-ea"/>
                <a:sym typeface="+mn-lt"/>
              </a:rPr>
              <a:t>。</a:t>
            </a:r>
            <a:endParaRPr lang="en-US" altLang="zh-CN" sz="800" dirty="0">
              <a:cs typeface="+mn-ea"/>
              <a:sym typeface="+mn-lt"/>
            </a:endParaRPr>
          </a:p>
        </p:txBody>
      </p:sp>
      <p:sp>
        <p:nvSpPr>
          <p:cNvPr id="15" name="Content Placeholder 2"/>
          <p:cNvSpPr txBox="1">
            <a:spLocks/>
          </p:cNvSpPr>
          <p:nvPr/>
        </p:nvSpPr>
        <p:spPr>
          <a:xfrm>
            <a:off x="8250555" y="4877620"/>
            <a:ext cx="2165014"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cs typeface="+mn-ea"/>
                <a:sym typeface="+mn-lt"/>
              </a:rPr>
              <a:t>Please replace text, click add relevant headline, modify the text content, also can copy your content to this directly.</a:t>
            </a:r>
            <a:r>
              <a:rPr lang="zh-CN" altLang="en-US" sz="800" dirty="0" smtClean="0">
                <a:cs typeface="+mn-ea"/>
                <a:sym typeface="+mn-lt"/>
              </a:rPr>
              <a:t>。</a:t>
            </a:r>
            <a:endParaRPr lang="en-US" altLang="zh-CN" sz="800" dirty="0">
              <a:cs typeface="+mn-ea"/>
              <a:sym typeface="+mn-lt"/>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cs typeface="+mn-ea"/>
                <a:sym typeface="+mn-lt"/>
              </a:rPr>
              <a:t>请替换文字内容</a:t>
            </a:r>
            <a:endParaRPr lang="en-US" sz="1400" kern="1200" dirty="0">
              <a:solidFill>
                <a:schemeClr val="bg1"/>
              </a:solidFill>
              <a:cs typeface="+mn-ea"/>
              <a:sym typeface="+mn-lt"/>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cs typeface="+mn-ea"/>
                <a:sym typeface="+mn-lt"/>
              </a:rPr>
              <a:t>请替换文字内容</a:t>
            </a:r>
            <a:endParaRPr lang="en-US" sz="1400" kern="1200" dirty="0">
              <a:solidFill>
                <a:schemeClr val="bg1"/>
              </a:solidFill>
              <a:cs typeface="+mn-ea"/>
              <a:sym typeface="+mn-lt"/>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cs typeface="+mn-ea"/>
                <a:sym typeface="+mn-lt"/>
              </a:rPr>
              <a:t>请替换文字内容</a:t>
            </a:r>
            <a:endParaRPr lang="en-US" sz="1400" kern="1200" dirty="0">
              <a:solidFill>
                <a:schemeClr val="bg1"/>
              </a:solidFill>
              <a:cs typeface="+mn-ea"/>
              <a:sym typeface="+mn-lt"/>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cs typeface="+mn-ea"/>
                <a:sym typeface="+mn-lt"/>
              </a:rPr>
              <a:t>请替换文字内容</a:t>
            </a:r>
            <a:endParaRPr lang="en-US" sz="1400" kern="1200" dirty="0">
              <a:solidFill>
                <a:schemeClr val="bg1"/>
              </a:solidFill>
              <a:cs typeface="+mn-ea"/>
              <a:sym typeface="+mn-lt"/>
            </a:endParaRPr>
          </a:p>
        </p:txBody>
      </p:sp>
      <p:sp>
        <p:nvSpPr>
          <p:cNvPr id="16" name="Freeform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mn-lt"/>
              <a:ea typeface="+mn-ea"/>
              <a:cs typeface="+mn-ea"/>
              <a:sym typeface="+mn-lt"/>
            </a:endParaRPr>
          </a:p>
        </p:txBody>
      </p:sp>
      <p:grpSp>
        <p:nvGrpSpPr>
          <p:cNvPr id="17" name="Group 16"/>
          <p:cNvGrpSpPr/>
          <p:nvPr/>
        </p:nvGrpSpPr>
        <p:grpSpPr>
          <a:xfrm>
            <a:off x="6212289" y="3773072"/>
            <a:ext cx="379667" cy="379667"/>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grpSp>
      <p:grpSp>
        <p:nvGrpSpPr>
          <p:cNvPr id="21" name="Group 20"/>
          <p:cNvGrpSpPr/>
          <p:nvPr/>
        </p:nvGrpSpPr>
        <p:grpSpPr>
          <a:xfrm>
            <a:off x="1804660" y="2787842"/>
            <a:ext cx="379667" cy="379667"/>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grpSp>
      <p:grpSp>
        <p:nvGrpSpPr>
          <p:cNvPr id="26" name="Group 25"/>
          <p:cNvGrpSpPr/>
          <p:nvPr/>
        </p:nvGrpSpPr>
        <p:grpSpPr>
          <a:xfrm>
            <a:off x="4030296" y="3349692"/>
            <a:ext cx="379667" cy="379667"/>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mn-lt"/>
                <a:ea typeface="+mn-ea"/>
                <a:cs typeface="+mn-ea"/>
                <a:sym typeface="+mn-lt"/>
              </a:endParaRPr>
            </a:p>
          </p:txBody>
        </p:sp>
      </p:grpSp>
      <p:sp>
        <p:nvSpPr>
          <p:cNvPr id="35" name="任意多边形 34"/>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3"/>
          <a:stretch>
            <a:fillRect/>
          </a:stretch>
        </p:blipFill>
        <p:spPr>
          <a:xfrm>
            <a:off x="164679" y="0"/>
            <a:ext cx="2202600" cy="1240061"/>
          </a:xfrm>
          <a:prstGeom prst="rect">
            <a:avLst/>
          </a:prstGeom>
        </p:spPr>
      </p:pic>
      <p:sp>
        <p:nvSpPr>
          <p:cNvPr id="39"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40" name="矩形 39"/>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13929973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36242" b="27918"/>
          <a:stretch/>
        </p:blipFill>
        <p:spPr>
          <a:xfrm>
            <a:off x="812800" y="1418506"/>
            <a:ext cx="11233151" cy="2952328"/>
          </a:xfrm>
          <a:prstGeom prst="rect">
            <a:avLst/>
          </a:prstGeom>
        </p:spPr>
      </p:pic>
      <p:sp>
        <p:nvSpPr>
          <p:cNvPr id="27" name="TextBox 26"/>
          <p:cNvSpPr txBox="1"/>
          <p:nvPr/>
        </p:nvSpPr>
        <p:spPr>
          <a:xfrm>
            <a:off x="812801" y="6197914"/>
            <a:ext cx="11233150" cy="351506"/>
          </a:xfrm>
          <a:prstGeom prst="rect">
            <a:avLst/>
          </a:prstGeom>
          <a:noFill/>
        </p:spPr>
        <p:txBody>
          <a:bodyPr wrap="square" lIns="0" tIns="0" rIns="0" bIns="0" numCol="1" spcCol="360000">
            <a:spAutoFit/>
          </a:bodyPr>
          <a:lstStyle/>
          <a:p>
            <a:pPr algn="just">
              <a:lnSpc>
                <a:spcPct val="150000"/>
              </a:lnSpc>
            </a:pPr>
            <a:r>
              <a:rPr lang="zh-CN" altLang="en-US" sz="800" dirty="0">
                <a:solidFill>
                  <a:schemeClr val="bg1">
                    <a:lumMod val="65000"/>
                  </a:schemeClr>
                </a:solidFill>
                <a:latin typeface="+mn-lt"/>
                <a:ea typeface="+mn-ea"/>
                <a:cs typeface="+mn-ea"/>
                <a:sym typeface="+mn-lt"/>
              </a:rPr>
              <a:t>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a:t>
            </a:r>
            <a:r>
              <a:rPr lang="zh-CN" altLang="en-US" sz="800" dirty="0" smtClean="0">
                <a:solidFill>
                  <a:schemeClr val="bg1">
                    <a:lumMod val="65000"/>
                  </a:schemeClr>
                </a:solidFill>
                <a:latin typeface="+mn-lt"/>
                <a:ea typeface="+mn-ea"/>
                <a:cs typeface="+mn-ea"/>
                <a:sym typeface="+mn-lt"/>
              </a:rPr>
              <a:t>。</a:t>
            </a:r>
            <a:r>
              <a:rPr lang="zh-CN" altLang="en-US" sz="800" dirty="0">
                <a:solidFill>
                  <a:schemeClr val="bg1">
                    <a:lumMod val="65000"/>
                  </a:schemeClr>
                </a:solidFill>
                <a:latin typeface="+mn-lt"/>
                <a:ea typeface="+mn-ea"/>
                <a:cs typeface="+mn-ea"/>
                <a:sym typeface="+mn-lt"/>
              </a:rPr>
              <a:t>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修改文字内容，也可以直接复制你的内容到此。请替换文字内容</a:t>
            </a:r>
            <a:r>
              <a:rPr lang="zh-CN" altLang="en-US" sz="800" dirty="0" smtClean="0">
                <a:solidFill>
                  <a:schemeClr val="bg1">
                    <a:lumMod val="65000"/>
                  </a:schemeClr>
                </a:solidFill>
                <a:latin typeface="+mn-lt"/>
                <a:ea typeface="+mn-ea"/>
                <a:cs typeface="+mn-ea"/>
                <a:sym typeface="+mn-lt"/>
              </a:rPr>
              <a:t>，添加相关标题，</a:t>
            </a:r>
            <a:r>
              <a:rPr lang="zh-CN" altLang="en-US" sz="800" dirty="0">
                <a:solidFill>
                  <a:schemeClr val="bg1">
                    <a:lumMod val="65000"/>
                  </a:schemeClr>
                </a:solidFill>
                <a:latin typeface="+mn-lt"/>
                <a:ea typeface="+mn-ea"/>
                <a:cs typeface="+mn-ea"/>
                <a:sym typeface="+mn-lt"/>
              </a:rPr>
              <a:t>修改文字内容，也可以直接复制你的内容到此</a:t>
            </a:r>
            <a:r>
              <a:rPr lang="zh-CN" altLang="en-US" sz="800" dirty="0" smtClean="0">
                <a:solidFill>
                  <a:schemeClr val="bg1">
                    <a:lumMod val="65000"/>
                  </a:schemeClr>
                </a:solidFill>
                <a:latin typeface="+mn-lt"/>
                <a:ea typeface="+mn-ea"/>
                <a:cs typeface="+mn-ea"/>
                <a:sym typeface="+mn-lt"/>
              </a:rPr>
              <a:t>。</a:t>
            </a:r>
            <a:endParaRPr lang="zh-CN" altLang="en-US" sz="800" dirty="0">
              <a:solidFill>
                <a:schemeClr val="bg1">
                  <a:lumMod val="65000"/>
                </a:schemeClr>
              </a:solidFill>
              <a:latin typeface="+mn-lt"/>
              <a:ea typeface="+mn-ea"/>
              <a:cs typeface="+mn-ea"/>
              <a:sym typeface="+mn-lt"/>
            </a:endParaRPr>
          </a:p>
        </p:txBody>
      </p:sp>
      <p:sp>
        <p:nvSpPr>
          <p:cNvPr id="10" name="任意多边形 9"/>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a:stretch>
            <a:fillRect/>
          </a:stretch>
        </p:blipFill>
        <p:spPr>
          <a:xfrm>
            <a:off x="164679" y="0"/>
            <a:ext cx="2202600" cy="1240061"/>
          </a:xfrm>
          <a:prstGeom prst="rect">
            <a:avLst/>
          </a:prstGeom>
        </p:spPr>
      </p:pic>
      <p:sp>
        <p:nvSpPr>
          <p:cNvPr id="14"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15" name="矩形 14"/>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pic>
        <p:nvPicPr>
          <p:cNvPr id="3" name="图片 2"/>
          <p:cNvPicPr>
            <a:picLocks noChangeAspect="1"/>
          </p:cNvPicPr>
          <p:nvPr/>
        </p:nvPicPr>
        <p:blipFill>
          <a:blip r:embed="rId5"/>
          <a:stretch>
            <a:fillRect/>
          </a:stretch>
        </p:blipFill>
        <p:spPr>
          <a:xfrm>
            <a:off x="3214688" y="4370834"/>
            <a:ext cx="6429373" cy="1669937"/>
          </a:xfrm>
          <a:prstGeom prst="rect">
            <a:avLst/>
          </a:prstGeom>
        </p:spPr>
      </p:pic>
    </p:spTree>
    <p:extLst>
      <p:ext uri="{BB962C8B-B14F-4D97-AF65-F5344CB8AC3E}">
        <p14:creationId xmlns:p14="http://schemas.microsoft.com/office/powerpoint/2010/main" val="7987978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a:spLocks/>
          </p:cNvSpPr>
          <p:nvPr/>
        </p:nvSpPr>
        <p:spPr bwMode="auto">
          <a:xfrm rot="5400000">
            <a:off x="213045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mn-lt"/>
              <a:ea typeface="+mn-ea"/>
              <a:cs typeface="+mn-ea"/>
              <a:sym typeface="+mn-lt"/>
            </a:endParaRPr>
          </a:p>
        </p:txBody>
      </p:sp>
      <p:sp>
        <p:nvSpPr>
          <p:cNvPr id="113" name="Freeform 24"/>
          <p:cNvSpPr>
            <a:spLocks/>
          </p:cNvSpPr>
          <p:nvPr/>
        </p:nvSpPr>
        <p:spPr bwMode="auto">
          <a:xfrm rot="5400000">
            <a:off x="4511612"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mn-lt"/>
              <a:ea typeface="+mn-ea"/>
              <a:cs typeface="+mn-ea"/>
              <a:sym typeface="+mn-lt"/>
            </a:endParaRPr>
          </a:p>
        </p:txBody>
      </p:sp>
      <p:sp>
        <p:nvSpPr>
          <p:cNvPr id="114" name="Freeform 24"/>
          <p:cNvSpPr>
            <a:spLocks/>
          </p:cNvSpPr>
          <p:nvPr/>
        </p:nvSpPr>
        <p:spPr bwMode="auto">
          <a:xfrm rot="5400000">
            <a:off x="6892769"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mn-lt"/>
              <a:ea typeface="+mn-ea"/>
              <a:cs typeface="+mn-ea"/>
              <a:sym typeface="+mn-lt"/>
            </a:endParaRPr>
          </a:p>
        </p:txBody>
      </p:sp>
      <p:sp>
        <p:nvSpPr>
          <p:cNvPr id="116" name="Freeform 24"/>
          <p:cNvSpPr>
            <a:spLocks/>
          </p:cNvSpPr>
          <p:nvPr/>
        </p:nvSpPr>
        <p:spPr bwMode="auto">
          <a:xfrm rot="5400000">
            <a:off x="927392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mn-lt"/>
              <a:ea typeface="+mn-ea"/>
              <a:cs typeface="+mn-ea"/>
              <a:sym typeface="+mn-lt"/>
            </a:endParaRPr>
          </a:p>
        </p:txBody>
      </p:sp>
      <p:grpSp>
        <p:nvGrpSpPr>
          <p:cNvPr id="129" name="Group 128"/>
          <p:cNvGrpSpPr/>
          <p:nvPr/>
        </p:nvGrpSpPr>
        <p:grpSpPr>
          <a:xfrm>
            <a:off x="2275474" y="2707236"/>
            <a:ext cx="626459" cy="62645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mn-lt"/>
                <a:ea typeface="+mn-ea"/>
                <a:cs typeface="+mn-ea"/>
                <a:sym typeface="+mn-lt"/>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grpSp>
        <p:nvGrpSpPr>
          <p:cNvPr id="130" name="Group 129"/>
          <p:cNvGrpSpPr/>
          <p:nvPr/>
        </p:nvGrpSpPr>
        <p:grpSpPr>
          <a:xfrm>
            <a:off x="4658173" y="2707236"/>
            <a:ext cx="626459" cy="62645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lumMod val="65000"/>
                  </a:schemeClr>
                </a:solidFill>
                <a:latin typeface="+mn-lt"/>
                <a:ea typeface="+mn-ea"/>
                <a:cs typeface="+mn-ea"/>
                <a:sym typeface="+mn-lt"/>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grpSp>
        <p:nvGrpSpPr>
          <p:cNvPr id="131" name="Group 130"/>
          <p:cNvGrpSpPr/>
          <p:nvPr/>
        </p:nvGrpSpPr>
        <p:grpSpPr>
          <a:xfrm>
            <a:off x="7040872" y="2707236"/>
            <a:ext cx="626459" cy="62645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mn-lt"/>
                <a:ea typeface="+mn-ea"/>
                <a:cs typeface="+mn-ea"/>
                <a:sym typeface="+mn-lt"/>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grpSp>
        <p:nvGrpSpPr>
          <p:cNvPr id="132" name="Group 131"/>
          <p:cNvGrpSpPr/>
          <p:nvPr/>
        </p:nvGrpSpPr>
        <p:grpSpPr>
          <a:xfrm>
            <a:off x="9416276" y="2707236"/>
            <a:ext cx="626459" cy="62645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mn-lt"/>
                <a:ea typeface="+mn-ea"/>
                <a:cs typeface="+mn-ea"/>
                <a:sym typeface="+mn-lt"/>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sp>
        <p:nvSpPr>
          <p:cNvPr id="22" name="Content Placeholder 2"/>
          <p:cNvSpPr txBox="1">
            <a:spLocks/>
          </p:cNvSpPr>
          <p:nvPr/>
        </p:nvSpPr>
        <p:spPr>
          <a:xfrm>
            <a:off x="1801415" y="4349091"/>
            <a:ext cx="1613740"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cs typeface="+mn-ea"/>
                <a:sym typeface="+mn-lt"/>
              </a:rPr>
              <a:t>请替换文字内容</a:t>
            </a:r>
            <a:endParaRPr lang="en-US" sz="1400" b="1" dirty="0">
              <a:solidFill>
                <a:schemeClr val="bg1">
                  <a:lumMod val="65000"/>
                </a:schemeClr>
              </a:solidFill>
              <a:cs typeface="+mn-ea"/>
              <a:sym typeface="+mn-lt"/>
            </a:endParaRPr>
          </a:p>
        </p:txBody>
      </p:sp>
      <p:sp>
        <p:nvSpPr>
          <p:cNvPr id="23" name="Content Placeholder 2"/>
          <p:cNvSpPr txBox="1">
            <a:spLocks/>
          </p:cNvSpPr>
          <p:nvPr/>
        </p:nvSpPr>
        <p:spPr>
          <a:xfrm>
            <a:off x="1801416" y="4576727"/>
            <a:ext cx="2049066" cy="44319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cs typeface="+mn-ea"/>
                <a:sym typeface="+mn-lt"/>
              </a:rPr>
              <a:t>Please replace text, click add relevant headline, modify the text content, also can copy your content to this directly.</a:t>
            </a:r>
            <a:endParaRPr lang="en-US" sz="800" b="1" dirty="0">
              <a:solidFill>
                <a:schemeClr val="bg1">
                  <a:lumMod val="65000"/>
                </a:schemeClr>
              </a:solidFill>
              <a:cs typeface="+mn-ea"/>
              <a:sym typeface="+mn-lt"/>
            </a:endParaRPr>
          </a:p>
        </p:txBody>
      </p:sp>
      <p:sp>
        <p:nvSpPr>
          <p:cNvPr id="24" name="Content Placeholder 2"/>
          <p:cNvSpPr txBox="1">
            <a:spLocks/>
          </p:cNvSpPr>
          <p:nvPr/>
        </p:nvSpPr>
        <p:spPr>
          <a:xfrm>
            <a:off x="4246724"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cs typeface="+mn-ea"/>
                <a:sym typeface="+mn-lt"/>
              </a:rPr>
              <a:t>请替换文字内容</a:t>
            </a:r>
            <a:endParaRPr lang="en-US" sz="1400" b="1" dirty="0">
              <a:solidFill>
                <a:schemeClr val="bg1">
                  <a:lumMod val="65000"/>
                </a:schemeClr>
              </a:solidFill>
              <a:cs typeface="+mn-ea"/>
              <a:sym typeface="+mn-lt"/>
            </a:endParaRPr>
          </a:p>
        </p:txBody>
      </p:sp>
      <p:sp>
        <p:nvSpPr>
          <p:cNvPr id="25" name="Content Placeholder 2"/>
          <p:cNvSpPr txBox="1">
            <a:spLocks/>
          </p:cNvSpPr>
          <p:nvPr/>
        </p:nvSpPr>
        <p:spPr>
          <a:xfrm>
            <a:off x="4246725" y="4576727"/>
            <a:ext cx="2049066" cy="44319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cs typeface="+mn-ea"/>
                <a:sym typeface="+mn-lt"/>
              </a:rPr>
              <a:t>Please replace text, click add relevant headline, modify the text content, also can copy your content to this directly.</a:t>
            </a:r>
            <a:endParaRPr lang="en-US" sz="800" b="1" dirty="0">
              <a:solidFill>
                <a:schemeClr val="bg1">
                  <a:lumMod val="65000"/>
                </a:schemeClr>
              </a:solidFill>
              <a:cs typeface="+mn-ea"/>
              <a:sym typeface="+mn-lt"/>
            </a:endParaRPr>
          </a:p>
        </p:txBody>
      </p:sp>
      <p:sp>
        <p:nvSpPr>
          <p:cNvPr id="26" name="Content Placeholder 2"/>
          <p:cNvSpPr txBox="1">
            <a:spLocks/>
          </p:cNvSpPr>
          <p:nvPr/>
        </p:nvSpPr>
        <p:spPr>
          <a:xfrm>
            <a:off x="6629010" y="4349091"/>
            <a:ext cx="1613740"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cs typeface="+mn-ea"/>
                <a:sym typeface="+mn-lt"/>
              </a:rPr>
              <a:t>请替换文字内容</a:t>
            </a:r>
            <a:endParaRPr lang="en-US" sz="1400" b="1" dirty="0">
              <a:solidFill>
                <a:schemeClr val="bg1">
                  <a:lumMod val="65000"/>
                </a:schemeClr>
              </a:solidFill>
              <a:cs typeface="+mn-ea"/>
              <a:sym typeface="+mn-lt"/>
            </a:endParaRPr>
          </a:p>
        </p:txBody>
      </p:sp>
      <p:sp>
        <p:nvSpPr>
          <p:cNvPr id="27" name="Content Placeholder 2"/>
          <p:cNvSpPr txBox="1">
            <a:spLocks/>
          </p:cNvSpPr>
          <p:nvPr/>
        </p:nvSpPr>
        <p:spPr>
          <a:xfrm>
            <a:off x="6629011" y="4576727"/>
            <a:ext cx="2049066" cy="44319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cs typeface="+mn-ea"/>
                <a:sym typeface="+mn-lt"/>
              </a:rPr>
              <a:t>Please replace text, click add relevant headline, modify the text content, also can copy your content to this directly.</a:t>
            </a:r>
            <a:endParaRPr lang="en-US" sz="800" b="1" dirty="0">
              <a:solidFill>
                <a:schemeClr val="bg1">
                  <a:lumMod val="65000"/>
                </a:schemeClr>
              </a:solidFill>
              <a:cs typeface="+mn-ea"/>
              <a:sym typeface="+mn-lt"/>
            </a:endParaRPr>
          </a:p>
        </p:txBody>
      </p:sp>
      <p:sp>
        <p:nvSpPr>
          <p:cNvPr id="28" name="Content Placeholder 2"/>
          <p:cNvSpPr txBox="1">
            <a:spLocks/>
          </p:cNvSpPr>
          <p:nvPr/>
        </p:nvSpPr>
        <p:spPr>
          <a:xfrm>
            <a:off x="9011295" y="4349091"/>
            <a:ext cx="1613740"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cs typeface="+mn-ea"/>
                <a:sym typeface="+mn-lt"/>
              </a:rPr>
              <a:t>请替换文字内容</a:t>
            </a:r>
            <a:endParaRPr lang="en-US" sz="1400" b="1" dirty="0">
              <a:solidFill>
                <a:schemeClr val="bg1">
                  <a:lumMod val="65000"/>
                </a:schemeClr>
              </a:solidFill>
              <a:cs typeface="+mn-ea"/>
              <a:sym typeface="+mn-lt"/>
            </a:endParaRPr>
          </a:p>
        </p:txBody>
      </p:sp>
      <p:sp>
        <p:nvSpPr>
          <p:cNvPr id="29" name="Content Placeholder 2"/>
          <p:cNvSpPr txBox="1">
            <a:spLocks/>
          </p:cNvSpPr>
          <p:nvPr/>
        </p:nvSpPr>
        <p:spPr>
          <a:xfrm>
            <a:off x="9011296" y="4576727"/>
            <a:ext cx="2049066" cy="44319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cs typeface="+mn-ea"/>
                <a:sym typeface="+mn-lt"/>
              </a:rPr>
              <a:t>Please replace text, click add relevant headline, modify the text content, also can copy your content to this directly.</a:t>
            </a:r>
            <a:endParaRPr lang="en-US" sz="800" b="1" dirty="0">
              <a:solidFill>
                <a:schemeClr val="bg1">
                  <a:lumMod val="65000"/>
                </a:schemeClr>
              </a:solidFill>
              <a:cs typeface="+mn-ea"/>
              <a:sym typeface="+mn-lt"/>
            </a:endParaRPr>
          </a:p>
        </p:txBody>
      </p:sp>
      <p:sp>
        <p:nvSpPr>
          <p:cNvPr id="32" name="任意多边形 31"/>
          <p:cNvSpPr/>
          <p:nvPr/>
        </p:nvSpPr>
        <p:spPr>
          <a:xfrm flipH="1">
            <a:off x="4858517" y="276374"/>
            <a:ext cx="4300525" cy="580968"/>
          </a:xfrm>
          <a:custGeom>
            <a:avLst/>
            <a:gdLst>
              <a:gd name="connsiteX0" fmla="*/ 3995644 w 4300525"/>
              <a:gd name="connsiteY0" fmla="*/ 0 h 580968"/>
              <a:gd name="connsiteX1" fmla="*/ 3868965 w 4300525"/>
              <a:gd name="connsiteY1" fmla="*/ 59742 h 580968"/>
              <a:gd name="connsiteX2" fmla="*/ 3863615 w 4300525"/>
              <a:gd name="connsiteY2" fmla="*/ 68559 h 580968"/>
              <a:gd name="connsiteX3" fmla="*/ 3854085 w 4300525"/>
              <a:gd name="connsiteY3" fmla="*/ 60696 h 580968"/>
              <a:gd name="connsiteX4" fmla="*/ 3728518 w 4300525"/>
              <a:gd name="connsiteY4" fmla="*/ 22340 h 580968"/>
              <a:gd name="connsiteX5" fmla="*/ 3577513 w 4300525"/>
              <a:gd name="connsiteY5" fmla="*/ 80683 h 580968"/>
              <a:gd name="connsiteX6" fmla="*/ 3566786 w 4300525"/>
              <a:gd name="connsiteY6" fmla="*/ 93070 h 580968"/>
              <a:gd name="connsiteX7" fmla="*/ 3558082 w 4300525"/>
              <a:gd name="connsiteY7" fmla="*/ 85889 h 580968"/>
              <a:gd name="connsiteX8" fmla="*/ 3432515 w 4300525"/>
              <a:gd name="connsiteY8" fmla="*/ 47533 h 580968"/>
              <a:gd name="connsiteX9" fmla="*/ 3273711 w 4300525"/>
              <a:gd name="connsiteY9" fmla="*/ 113312 h 580968"/>
              <a:gd name="connsiteX10" fmla="*/ 3252794 w 4300525"/>
              <a:gd name="connsiteY10" fmla="*/ 138664 h 580968"/>
              <a:gd name="connsiteX11" fmla="*/ 3247198 w 4300525"/>
              <a:gd name="connsiteY11" fmla="*/ 140401 h 580968"/>
              <a:gd name="connsiteX12" fmla="*/ 3246300 w 4300525"/>
              <a:gd name="connsiteY12" fmla="*/ 140946 h 580968"/>
              <a:gd name="connsiteX13" fmla="*/ 3217597 w 4300525"/>
              <a:gd name="connsiteY13" fmla="*/ 98374 h 580968"/>
              <a:gd name="connsiteX14" fmla="*/ 3094856 w 4300525"/>
              <a:gd name="connsiteY14" fmla="*/ 47533 h 580968"/>
              <a:gd name="connsiteX15" fmla="*/ 2934915 w 4300525"/>
              <a:gd name="connsiteY15" fmla="*/ 153548 h 580968"/>
              <a:gd name="connsiteX16" fmla="*/ 2924148 w 4300525"/>
              <a:gd name="connsiteY16" fmla="*/ 206884 h 580968"/>
              <a:gd name="connsiteX17" fmla="*/ 2914581 w 4300525"/>
              <a:gd name="connsiteY17" fmla="*/ 203914 h 580968"/>
              <a:gd name="connsiteX18" fmla="*/ 2900839 w 4300525"/>
              <a:gd name="connsiteY18" fmla="*/ 202529 h 580968"/>
              <a:gd name="connsiteX19" fmla="*/ 2876530 w 4300525"/>
              <a:gd name="connsiteY19" fmla="*/ 160157 h 580968"/>
              <a:gd name="connsiteX20" fmla="*/ 2782937 w 4300525"/>
              <a:gd name="connsiteY20" fmla="*/ 103751 h 580968"/>
              <a:gd name="connsiteX21" fmla="*/ 2760653 w 4300525"/>
              <a:gd name="connsiteY21" fmla="*/ 101504 h 580968"/>
              <a:gd name="connsiteX22" fmla="*/ 2760403 w 4300525"/>
              <a:gd name="connsiteY22" fmla="*/ 100265 h 580968"/>
              <a:gd name="connsiteX23" fmla="*/ 2609137 w 4300525"/>
              <a:gd name="connsiteY23" fmla="*/ 0 h 580968"/>
              <a:gd name="connsiteX24" fmla="*/ 2482458 w 4300525"/>
              <a:gd name="connsiteY24" fmla="*/ 59742 h 580968"/>
              <a:gd name="connsiteX25" fmla="*/ 2477108 w 4300525"/>
              <a:gd name="connsiteY25" fmla="*/ 68559 h 580968"/>
              <a:gd name="connsiteX26" fmla="*/ 2467578 w 4300525"/>
              <a:gd name="connsiteY26" fmla="*/ 60696 h 580968"/>
              <a:gd name="connsiteX27" fmla="*/ 2342011 w 4300525"/>
              <a:gd name="connsiteY27" fmla="*/ 22340 h 580968"/>
              <a:gd name="connsiteX28" fmla="*/ 2191006 w 4300525"/>
              <a:gd name="connsiteY28" fmla="*/ 80683 h 580968"/>
              <a:gd name="connsiteX29" fmla="*/ 2180279 w 4300525"/>
              <a:gd name="connsiteY29" fmla="*/ 93070 h 580968"/>
              <a:gd name="connsiteX30" fmla="*/ 2171575 w 4300525"/>
              <a:gd name="connsiteY30" fmla="*/ 85889 h 580968"/>
              <a:gd name="connsiteX31" fmla="*/ 2046008 w 4300525"/>
              <a:gd name="connsiteY31" fmla="*/ 47533 h 580968"/>
              <a:gd name="connsiteX32" fmla="*/ 1887204 w 4300525"/>
              <a:gd name="connsiteY32" fmla="*/ 113312 h 580968"/>
              <a:gd name="connsiteX33" fmla="*/ 1866287 w 4300525"/>
              <a:gd name="connsiteY33" fmla="*/ 138664 h 580968"/>
              <a:gd name="connsiteX34" fmla="*/ 1860691 w 4300525"/>
              <a:gd name="connsiteY34" fmla="*/ 140401 h 580968"/>
              <a:gd name="connsiteX35" fmla="*/ 1859793 w 4300525"/>
              <a:gd name="connsiteY35" fmla="*/ 140946 h 580968"/>
              <a:gd name="connsiteX36" fmla="*/ 1831090 w 4300525"/>
              <a:gd name="connsiteY36" fmla="*/ 98374 h 580968"/>
              <a:gd name="connsiteX37" fmla="*/ 1708349 w 4300525"/>
              <a:gd name="connsiteY37" fmla="*/ 47533 h 580968"/>
              <a:gd name="connsiteX38" fmla="*/ 1548408 w 4300525"/>
              <a:gd name="connsiteY38" fmla="*/ 153548 h 580968"/>
              <a:gd name="connsiteX39" fmla="*/ 1537641 w 4300525"/>
              <a:gd name="connsiteY39" fmla="*/ 206884 h 580968"/>
              <a:gd name="connsiteX40" fmla="*/ 1528074 w 4300525"/>
              <a:gd name="connsiteY40" fmla="*/ 203914 h 580968"/>
              <a:gd name="connsiteX41" fmla="*/ 1493092 w 4300525"/>
              <a:gd name="connsiteY41" fmla="*/ 200387 h 580968"/>
              <a:gd name="connsiteX42" fmla="*/ 1457009 w 4300525"/>
              <a:gd name="connsiteY42" fmla="*/ 207672 h 580968"/>
              <a:gd name="connsiteX43" fmla="*/ 1420926 w 4300525"/>
              <a:gd name="connsiteY43" fmla="*/ 200387 h 580968"/>
              <a:gd name="connsiteX44" fmla="*/ 1385944 w 4300525"/>
              <a:gd name="connsiteY44" fmla="*/ 203914 h 580968"/>
              <a:gd name="connsiteX45" fmla="*/ 1376378 w 4300525"/>
              <a:gd name="connsiteY45" fmla="*/ 206884 h 580968"/>
              <a:gd name="connsiteX46" fmla="*/ 1365610 w 4300525"/>
              <a:gd name="connsiteY46" fmla="*/ 153548 h 580968"/>
              <a:gd name="connsiteX47" fmla="*/ 1205669 w 4300525"/>
              <a:gd name="connsiteY47" fmla="*/ 47533 h 580968"/>
              <a:gd name="connsiteX48" fmla="*/ 1082928 w 4300525"/>
              <a:gd name="connsiteY48" fmla="*/ 98374 h 580968"/>
              <a:gd name="connsiteX49" fmla="*/ 1054225 w 4300525"/>
              <a:gd name="connsiteY49" fmla="*/ 140946 h 580968"/>
              <a:gd name="connsiteX50" fmla="*/ 1053328 w 4300525"/>
              <a:gd name="connsiteY50" fmla="*/ 140401 h 580968"/>
              <a:gd name="connsiteX51" fmla="*/ 1047732 w 4300525"/>
              <a:gd name="connsiteY51" fmla="*/ 138664 h 580968"/>
              <a:gd name="connsiteX52" fmla="*/ 1026815 w 4300525"/>
              <a:gd name="connsiteY52" fmla="*/ 113312 h 580968"/>
              <a:gd name="connsiteX53" fmla="*/ 868010 w 4300525"/>
              <a:gd name="connsiteY53" fmla="*/ 47533 h 580968"/>
              <a:gd name="connsiteX54" fmla="*/ 742443 w 4300525"/>
              <a:gd name="connsiteY54" fmla="*/ 85889 h 580968"/>
              <a:gd name="connsiteX55" fmla="*/ 733739 w 4300525"/>
              <a:gd name="connsiteY55" fmla="*/ 93070 h 580968"/>
              <a:gd name="connsiteX56" fmla="*/ 723012 w 4300525"/>
              <a:gd name="connsiteY56" fmla="*/ 80683 h 580968"/>
              <a:gd name="connsiteX57" fmla="*/ 572007 w 4300525"/>
              <a:gd name="connsiteY57" fmla="*/ 22340 h 580968"/>
              <a:gd name="connsiteX58" fmla="*/ 446440 w 4300525"/>
              <a:gd name="connsiteY58" fmla="*/ 60696 h 580968"/>
              <a:gd name="connsiteX59" fmla="*/ 436910 w 4300525"/>
              <a:gd name="connsiteY59" fmla="*/ 68559 h 580968"/>
              <a:gd name="connsiteX60" fmla="*/ 431560 w 4300525"/>
              <a:gd name="connsiteY60" fmla="*/ 59742 h 580968"/>
              <a:gd name="connsiteX61" fmla="*/ 304881 w 4300525"/>
              <a:gd name="connsiteY61" fmla="*/ 0 h 580968"/>
              <a:gd name="connsiteX62" fmla="*/ 153616 w 4300525"/>
              <a:gd name="connsiteY62" fmla="*/ 100265 h 580968"/>
              <a:gd name="connsiteX63" fmla="*/ 153365 w 4300525"/>
              <a:gd name="connsiteY63" fmla="*/ 101504 h 580968"/>
              <a:gd name="connsiteX64" fmla="*/ 131082 w 4300525"/>
              <a:gd name="connsiteY64" fmla="*/ 103751 h 580968"/>
              <a:gd name="connsiteX65" fmla="*/ 0 w 4300525"/>
              <a:gd name="connsiteY65" fmla="*/ 264582 h 580968"/>
              <a:gd name="connsiteX66" fmla="*/ 164167 w 4300525"/>
              <a:gd name="connsiteY66" fmla="*/ 428749 h 580968"/>
              <a:gd name="connsiteX67" fmla="*/ 207545 w 4300525"/>
              <a:gd name="connsiteY67" fmla="*/ 422191 h 580968"/>
              <a:gd name="connsiteX68" fmla="*/ 211908 w 4300525"/>
              <a:gd name="connsiteY68" fmla="*/ 443803 h 580968"/>
              <a:gd name="connsiteX69" fmla="*/ 418843 w 4300525"/>
              <a:gd name="connsiteY69" fmla="*/ 580968 h 580968"/>
              <a:gd name="connsiteX70" fmla="*/ 525893 w 4300525"/>
              <a:gd name="connsiteY70" fmla="*/ 553862 h 580968"/>
              <a:gd name="connsiteX71" fmla="*/ 551560 w 4300525"/>
              <a:gd name="connsiteY71" fmla="*/ 535622 h 580968"/>
              <a:gd name="connsiteX72" fmla="*/ 569249 w 4300525"/>
              <a:gd name="connsiteY72" fmla="*/ 545223 h 580968"/>
              <a:gd name="connsiteX73" fmla="*/ 656667 w 4300525"/>
              <a:gd name="connsiteY73" fmla="*/ 562872 h 580968"/>
              <a:gd name="connsiteX74" fmla="*/ 782234 w 4300525"/>
              <a:gd name="connsiteY74" fmla="*/ 524517 h 580968"/>
              <a:gd name="connsiteX75" fmla="*/ 806052 w 4300525"/>
              <a:gd name="connsiteY75" fmla="*/ 504865 h 580968"/>
              <a:gd name="connsiteX76" fmla="*/ 807104 w 4300525"/>
              <a:gd name="connsiteY76" fmla="*/ 506141 h 580968"/>
              <a:gd name="connsiteX77" fmla="*/ 965910 w 4300525"/>
              <a:gd name="connsiteY77" fmla="*/ 571920 h 580968"/>
              <a:gd name="connsiteX78" fmla="*/ 1172844 w 4300525"/>
              <a:gd name="connsiteY78" fmla="*/ 434754 h 580968"/>
              <a:gd name="connsiteX79" fmla="*/ 1181425 w 4300525"/>
              <a:gd name="connsiteY79" fmla="*/ 392252 h 580968"/>
              <a:gd name="connsiteX80" fmla="*/ 1205669 w 4300525"/>
              <a:gd name="connsiteY80" fmla="*/ 394696 h 580968"/>
              <a:gd name="connsiteX81" fmla="*/ 1240652 w 4300525"/>
              <a:gd name="connsiteY81" fmla="*/ 391170 h 580968"/>
              <a:gd name="connsiteX82" fmla="*/ 1250218 w 4300525"/>
              <a:gd name="connsiteY82" fmla="*/ 388201 h 580968"/>
              <a:gd name="connsiteX83" fmla="*/ 1260986 w 4300525"/>
              <a:gd name="connsiteY83" fmla="*/ 441535 h 580968"/>
              <a:gd name="connsiteX84" fmla="*/ 1420926 w 4300525"/>
              <a:gd name="connsiteY84" fmla="*/ 547551 h 580968"/>
              <a:gd name="connsiteX85" fmla="*/ 1457009 w 4300525"/>
              <a:gd name="connsiteY85" fmla="*/ 540266 h 580968"/>
              <a:gd name="connsiteX86" fmla="*/ 1493092 w 4300525"/>
              <a:gd name="connsiteY86" fmla="*/ 547551 h 580968"/>
              <a:gd name="connsiteX87" fmla="*/ 1653032 w 4300525"/>
              <a:gd name="connsiteY87" fmla="*/ 441535 h 580968"/>
              <a:gd name="connsiteX88" fmla="*/ 1663800 w 4300525"/>
              <a:gd name="connsiteY88" fmla="*/ 388201 h 580968"/>
              <a:gd name="connsiteX89" fmla="*/ 1673367 w 4300525"/>
              <a:gd name="connsiteY89" fmla="*/ 391170 h 580968"/>
              <a:gd name="connsiteX90" fmla="*/ 1708349 w 4300525"/>
              <a:gd name="connsiteY90" fmla="*/ 394696 h 580968"/>
              <a:gd name="connsiteX91" fmla="*/ 1732594 w 4300525"/>
              <a:gd name="connsiteY91" fmla="*/ 392252 h 580968"/>
              <a:gd name="connsiteX92" fmla="*/ 1741174 w 4300525"/>
              <a:gd name="connsiteY92" fmla="*/ 434754 h 580968"/>
              <a:gd name="connsiteX93" fmla="*/ 1948109 w 4300525"/>
              <a:gd name="connsiteY93" fmla="*/ 571920 h 580968"/>
              <a:gd name="connsiteX94" fmla="*/ 2106914 w 4300525"/>
              <a:gd name="connsiteY94" fmla="*/ 506141 h 580968"/>
              <a:gd name="connsiteX95" fmla="*/ 2107967 w 4300525"/>
              <a:gd name="connsiteY95" fmla="*/ 504865 h 580968"/>
              <a:gd name="connsiteX96" fmla="*/ 2131784 w 4300525"/>
              <a:gd name="connsiteY96" fmla="*/ 524517 h 580968"/>
              <a:gd name="connsiteX97" fmla="*/ 2257351 w 4300525"/>
              <a:gd name="connsiteY97" fmla="*/ 562872 h 580968"/>
              <a:gd name="connsiteX98" fmla="*/ 2344770 w 4300525"/>
              <a:gd name="connsiteY98" fmla="*/ 545223 h 580968"/>
              <a:gd name="connsiteX99" fmla="*/ 2362459 w 4300525"/>
              <a:gd name="connsiteY99" fmla="*/ 535622 h 580968"/>
              <a:gd name="connsiteX100" fmla="*/ 2388125 w 4300525"/>
              <a:gd name="connsiteY100" fmla="*/ 553862 h 580968"/>
              <a:gd name="connsiteX101" fmla="*/ 2495175 w 4300525"/>
              <a:gd name="connsiteY101" fmla="*/ 580968 h 580968"/>
              <a:gd name="connsiteX102" fmla="*/ 2702110 w 4300525"/>
              <a:gd name="connsiteY102" fmla="*/ 443803 h 580968"/>
              <a:gd name="connsiteX103" fmla="*/ 2706473 w 4300525"/>
              <a:gd name="connsiteY103" fmla="*/ 422191 h 580968"/>
              <a:gd name="connsiteX104" fmla="*/ 2716045 w 4300525"/>
              <a:gd name="connsiteY104" fmla="*/ 423638 h 580968"/>
              <a:gd name="connsiteX105" fmla="*/ 2719658 w 4300525"/>
              <a:gd name="connsiteY105" fmla="*/ 441535 h 580968"/>
              <a:gd name="connsiteX106" fmla="*/ 2879599 w 4300525"/>
              <a:gd name="connsiteY106" fmla="*/ 547551 h 580968"/>
              <a:gd name="connsiteX107" fmla="*/ 3039539 w 4300525"/>
              <a:gd name="connsiteY107" fmla="*/ 441535 h 580968"/>
              <a:gd name="connsiteX108" fmla="*/ 3050307 w 4300525"/>
              <a:gd name="connsiteY108" fmla="*/ 388201 h 580968"/>
              <a:gd name="connsiteX109" fmla="*/ 3059874 w 4300525"/>
              <a:gd name="connsiteY109" fmla="*/ 391170 h 580968"/>
              <a:gd name="connsiteX110" fmla="*/ 3094856 w 4300525"/>
              <a:gd name="connsiteY110" fmla="*/ 394696 h 580968"/>
              <a:gd name="connsiteX111" fmla="*/ 3119101 w 4300525"/>
              <a:gd name="connsiteY111" fmla="*/ 392252 h 580968"/>
              <a:gd name="connsiteX112" fmla="*/ 3127681 w 4300525"/>
              <a:gd name="connsiteY112" fmla="*/ 434754 h 580968"/>
              <a:gd name="connsiteX113" fmla="*/ 3334616 w 4300525"/>
              <a:gd name="connsiteY113" fmla="*/ 571920 h 580968"/>
              <a:gd name="connsiteX114" fmla="*/ 3493421 w 4300525"/>
              <a:gd name="connsiteY114" fmla="*/ 506141 h 580968"/>
              <a:gd name="connsiteX115" fmla="*/ 3494474 w 4300525"/>
              <a:gd name="connsiteY115" fmla="*/ 504865 h 580968"/>
              <a:gd name="connsiteX116" fmla="*/ 3518291 w 4300525"/>
              <a:gd name="connsiteY116" fmla="*/ 524517 h 580968"/>
              <a:gd name="connsiteX117" fmla="*/ 3643858 w 4300525"/>
              <a:gd name="connsiteY117" fmla="*/ 562872 h 580968"/>
              <a:gd name="connsiteX118" fmla="*/ 3731277 w 4300525"/>
              <a:gd name="connsiteY118" fmla="*/ 545223 h 580968"/>
              <a:gd name="connsiteX119" fmla="*/ 3748966 w 4300525"/>
              <a:gd name="connsiteY119" fmla="*/ 535622 h 580968"/>
              <a:gd name="connsiteX120" fmla="*/ 3774632 w 4300525"/>
              <a:gd name="connsiteY120" fmla="*/ 553862 h 580968"/>
              <a:gd name="connsiteX121" fmla="*/ 3881682 w 4300525"/>
              <a:gd name="connsiteY121" fmla="*/ 580968 h 580968"/>
              <a:gd name="connsiteX122" fmla="*/ 4088617 w 4300525"/>
              <a:gd name="connsiteY122" fmla="*/ 443803 h 580968"/>
              <a:gd name="connsiteX123" fmla="*/ 4092980 w 4300525"/>
              <a:gd name="connsiteY123" fmla="*/ 422191 h 580968"/>
              <a:gd name="connsiteX124" fmla="*/ 4136359 w 4300525"/>
              <a:gd name="connsiteY124" fmla="*/ 428749 h 580968"/>
              <a:gd name="connsiteX125" fmla="*/ 4300525 w 4300525"/>
              <a:gd name="connsiteY125" fmla="*/ 264582 h 580968"/>
              <a:gd name="connsiteX126" fmla="*/ 4169444 w 4300525"/>
              <a:gd name="connsiteY126" fmla="*/ 103751 h 580968"/>
              <a:gd name="connsiteX127" fmla="*/ 4147160 w 4300525"/>
              <a:gd name="connsiteY127" fmla="*/ 101504 h 580968"/>
              <a:gd name="connsiteX128" fmla="*/ 4146910 w 4300525"/>
              <a:gd name="connsiteY128" fmla="*/ 100265 h 580968"/>
              <a:gd name="connsiteX129" fmla="*/ 3995644 w 4300525"/>
              <a:gd name="connsiteY129" fmla="*/ 0 h 5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300525" h="580968">
                <a:moveTo>
                  <a:pt x="3995644" y="0"/>
                </a:moveTo>
                <a:cubicBezTo>
                  <a:pt x="3944644" y="0"/>
                  <a:pt x="3899076" y="23256"/>
                  <a:pt x="3868965" y="59742"/>
                </a:cubicBezTo>
                <a:lnTo>
                  <a:pt x="3863615" y="68559"/>
                </a:lnTo>
                <a:lnTo>
                  <a:pt x="3854085" y="60696"/>
                </a:lnTo>
                <a:cubicBezTo>
                  <a:pt x="3818241" y="36480"/>
                  <a:pt x="3775031" y="22340"/>
                  <a:pt x="3728518" y="22340"/>
                </a:cubicBezTo>
                <a:cubicBezTo>
                  <a:pt x="3670377" y="22340"/>
                  <a:pt x="3617396" y="44433"/>
                  <a:pt x="3577513" y="80683"/>
                </a:cubicBezTo>
                <a:lnTo>
                  <a:pt x="3566786" y="93070"/>
                </a:lnTo>
                <a:lnTo>
                  <a:pt x="3558082" y="85889"/>
                </a:lnTo>
                <a:cubicBezTo>
                  <a:pt x="3522239" y="61673"/>
                  <a:pt x="3479029" y="47533"/>
                  <a:pt x="3432515" y="47533"/>
                </a:cubicBezTo>
                <a:cubicBezTo>
                  <a:pt x="3370499" y="47533"/>
                  <a:pt x="3314353" y="72671"/>
                  <a:pt x="3273711" y="113312"/>
                </a:cubicBezTo>
                <a:lnTo>
                  <a:pt x="3252794" y="138664"/>
                </a:lnTo>
                <a:lnTo>
                  <a:pt x="3247198" y="140401"/>
                </a:lnTo>
                <a:lnTo>
                  <a:pt x="3246300" y="140946"/>
                </a:lnTo>
                <a:lnTo>
                  <a:pt x="3217597" y="98374"/>
                </a:lnTo>
                <a:cubicBezTo>
                  <a:pt x="3186185" y="66961"/>
                  <a:pt x="3142789" y="47533"/>
                  <a:pt x="3094856" y="47533"/>
                </a:cubicBezTo>
                <a:cubicBezTo>
                  <a:pt x="3022956" y="47533"/>
                  <a:pt x="2961266" y="91248"/>
                  <a:pt x="2934915" y="153548"/>
                </a:cubicBezTo>
                <a:lnTo>
                  <a:pt x="2924148" y="206884"/>
                </a:lnTo>
                <a:lnTo>
                  <a:pt x="2914581" y="203914"/>
                </a:lnTo>
                <a:lnTo>
                  <a:pt x="2900839" y="202529"/>
                </a:lnTo>
                <a:lnTo>
                  <a:pt x="2876530" y="160157"/>
                </a:lnTo>
                <a:cubicBezTo>
                  <a:pt x="2853111" y="131780"/>
                  <a:pt x="2820341" y="111405"/>
                  <a:pt x="2782937" y="103751"/>
                </a:cubicBezTo>
                <a:lnTo>
                  <a:pt x="2760653" y="101504"/>
                </a:lnTo>
                <a:lnTo>
                  <a:pt x="2760403" y="100265"/>
                </a:lnTo>
                <a:cubicBezTo>
                  <a:pt x="2735481" y="41344"/>
                  <a:pt x="2677137" y="0"/>
                  <a:pt x="2609137" y="0"/>
                </a:cubicBezTo>
                <a:cubicBezTo>
                  <a:pt x="2558137" y="0"/>
                  <a:pt x="2512569" y="23256"/>
                  <a:pt x="2482458" y="59742"/>
                </a:cubicBezTo>
                <a:lnTo>
                  <a:pt x="2477108" y="68559"/>
                </a:lnTo>
                <a:lnTo>
                  <a:pt x="2467578" y="60696"/>
                </a:lnTo>
                <a:cubicBezTo>
                  <a:pt x="2431734" y="36480"/>
                  <a:pt x="2388524" y="22340"/>
                  <a:pt x="2342011" y="22340"/>
                </a:cubicBezTo>
                <a:cubicBezTo>
                  <a:pt x="2283870" y="22340"/>
                  <a:pt x="2230889" y="44433"/>
                  <a:pt x="2191006" y="80683"/>
                </a:cubicBezTo>
                <a:lnTo>
                  <a:pt x="2180279" y="93070"/>
                </a:lnTo>
                <a:lnTo>
                  <a:pt x="2171575" y="85889"/>
                </a:lnTo>
                <a:cubicBezTo>
                  <a:pt x="2135732" y="61673"/>
                  <a:pt x="2092522" y="47533"/>
                  <a:pt x="2046008" y="47533"/>
                </a:cubicBezTo>
                <a:cubicBezTo>
                  <a:pt x="1983992" y="47533"/>
                  <a:pt x="1927846" y="72671"/>
                  <a:pt x="1887204" y="113312"/>
                </a:cubicBezTo>
                <a:lnTo>
                  <a:pt x="1866287" y="138664"/>
                </a:lnTo>
                <a:lnTo>
                  <a:pt x="1860691" y="140401"/>
                </a:lnTo>
                <a:lnTo>
                  <a:pt x="1859793" y="140946"/>
                </a:lnTo>
                <a:lnTo>
                  <a:pt x="1831090" y="98374"/>
                </a:lnTo>
                <a:cubicBezTo>
                  <a:pt x="1799678" y="66961"/>
                  <a:pt x="1756282" y="47533"/>
                  <a:pt x="1708349" y="47533"/>
                </a:cubicBezTo>
                <a:cubicBezTo>
                  <a:pt x="1636449" y="47533"/>
                  <a:pt x="1574759" y="91248"/>
                  <a:pt x="1548408" y="153548"/>
                </a:cubicBezTo>
                <a:lnTo>
                  <a:pt x="1537641" y="206884"/>
                </a:lnTo>
                <a:lnTo>
                  <a:pt x="1528074" y="203914"/>
                </a:lnTo>
                <a:cubicBezTo>
                  <a:pt x="1516775" y="201602"/>
                  <a:pt x="1505075" y="200387"/>
                  <a:pt x="1493092" y="200387"/>
                </a:cubicBezTo>
                <a:lnTo>
                  <a:pt x="1457009" y="207672"/>
                </a:lnTo>
                <a:lnTo>
                  <a:pt x="1420926" y="200387"/>
                </a:lnTo>
                <a:cubicBezTo>
                  <a:pt x="1408943" y="200387"/>
                  <a:pt x="1397243" y="201602"/>
                  <a:pt x="1385944" y="203914"/>
                </a:cubicBezTo>
                <a:lnTo>
                  <a:pt x="1376378" y="206884"/>
                </a:lnTo>
                <a:lnTo>
                  <a:pt x="1365610" y="153548"/>
                </a:lnTo>
                <a:cubicBezTo>
                  <a:pt x="1339259" y="91248"/>
                  <a:pt x="1277569" y="47533"/>
                  <a:pt x="1205669" y="47533"/>
                </a:cubicBezTo>
                <a:cubicBezTo>
                  <a:pt x="1157736" y="47533"/>
                  <a:pt x="1114340" y="66961"/>
                  <a:pt x="1082928" y="98374"/>
                </a:cubicBezTo>
                <a:lnTo>
                  <a:pt x="1054225" y="140946"/>
                </a:lnTo>
                <a:lnTo>
                  <a:pt x="1053328" y="140401"/>
                </a:lnTo>
                <a:lnTo>
                  <a:pt x="1047732" y="138664"/>
                </a:lnTo>
                <a:lnTo>
                  <a:pt x="1026815" y="113312"/>
                </a:lnTo>
                <a:cubicBezTo>
                  <a:pt x="986173" y="72671"/>
                  <a:pt x="930027" y="47533"/>
                  <a:pt x="868010" y="47533"/>
                </a:cubicBezTo>
                <a:cubicBezTo>
                  <a:pt x="821497" y="47533"/>
                  <a:pt x="778287" y="61673"/>
                  <a:pt x="742443" y="85889"/>
                </a:cubicBezTo>
                <a:lnTo>
                  <a:pt x="733739" y="93070"/>
                </a:lnTo>
                <a:lnTo>
                  <a:pt x="723012" y="80683"/>
                </a:lnTo>
                <a:cubicBezTo>
                  <a:pt x="683129" y="44433"/>
                  <a:pt x="630148" y="22340"/>
                  <a:pt x="572007" y="22340"/>
                </a:cubicBezTo>
                <a:cubicBezTo>
                  <a:pt x="525494" y="22340"/>
                  <a:pt x="482284" y="36480"/>
                  <a:pt x="446440" y="60696"/>
                </a:cubicBezTo>
                <a:lnTo>
                  <a:pt x="436910" y="68559"/>
                </a:lnTo>
                <a:lnTo>
                  <a:pt x="431560" y="59742"/>
                </a:lnTo>
                <a:cubicBezTo>
                  <a:pt x="401449" y="23256"/>
                  <a:pt x="355881" y="0"/>
                  <a:pt x="304881" y="0"/>
                </a:cubicBezTo>
                <a:cubicBezTo>
                  <a:pt x="236881" y="0"/>
                  <a:pt x="178537" y="41344"/>
                  <a:pt x="153616" y="100265"/>
                </a:cubicBezTo>
                <a:lnTo>
                  <a:pt x="153365" y="101504"/>
                </a:lnTo>
                <a:lnTo>
                  <a:pt x="131082" y="103751"/>
                </a:lnTo>
                <a:cubicBezTo>
                  <a:pt x="56274" y="119059"/>
                  <a:pt x="0" y="185249"/>
                  <a:pt x="0" y="264582"/>
                </a:cubicBezTo>
                <a:cubicBezTo>
                  <a:pt x="0" y="355249"/>
                  <a:pt x="73500" y="428749"/>
                  <a:pt x="164167" y="428749"/>
                </a:cubicBezTo>
                <a:lnTo>
                  <a:pt x="207545" y="422191"/>
                </a:lnTo>
                <a:lnTo>
                  <a:pt x="211908" y="443803"/>
                </a:lnTo>
                <a:cubicBezTo>
                  <a:pt x="246002" y="524409"/>
                  <a:pt x="325817" y="580968"/>
                  <a:pt x="418843" y="580968"/>
                </a:cubicBezTo>
                <a:cubicBezTo>
                  <a:pt x="457604" y="580968"/>
                  <a:pt x="494071" y="571149"/>
                  <a:pt x="525893" y="553862"/>
                </a:cubicBezTo>
                <a:lnTo>
                  <a:pt x="551560" y="535622"/>
                </a:lnTo>
                <a:lnTo>
                  <a:pt x="569249" y="545223"/>
                </a:lnTo>
                <a:cubicBezTo>
                  <a:pt x="596117" y="556588"/>
                  <a:pt x="625658" y="562872"/>
                  <a:pt x="656667" y="562872"/>
                </a:cubicBezTo>
                <a:cubicBezTo>
                  <a:pt x="703179" y="562872"/>
                  <a:pt x="746390" y="548732"/>
                  <a:pt x="782234" y="524517"/>
                </a:cubicBezTo>
                <a:lnTo>
                  <a:pt x="806052" y="504865"/>
                </a:lnTo>
                <a:lnTo>
                  <a:pt x="807104" y="506141"/>
                </a:lnTo>
                <a:cubicBezTo>
                  <a:pt x="847746" y="546782"/>
                  <a:pt x="903892" y="571920"/>
                  <a:pt x="965910" y="571920"/>
                </a:cubicBezTo>
                <a:cubicBezTo>
                  <a:pt x="1058935" y="571920"/>
                  <a:pt x="1138751" y="515361"/>
                  <a:pt x="1172844" y="434754"/>
                </a:cubicBezTo>
                <a:lnTo>
                  <a:pt x="1181425" y="392252"/>
                </a:lnTo>
                <a:lnTo>
                  <a:pt x="1205669" y="394696"/>
                </a:lnTo>
                <a:cubicBezTo>
                  <a:pt x="1217652" y="394696"/>
                  <a:pt x="1229352" y="393482"/>
                  <a:pt x="1240652" y="391170"/>
                </a:cubicBezTo>
                <a:lnTo>
                  <a:pt x="1250218" y="388201"/>
                </a:lnTo>
                <a:lnTo>
                  <a:pt x="1260986" y="441535"/>
                </a:lnTo>
                <a:cubicBezTo>
                  <a:pt x="1287337" y="503837"/>
                  <a:pt x="1349027" y="547551"/>
                  <a:pt x="1420926" y="547551"/>
                </a:cubicBezTo>
                <a:lnTo>
                  <a:pt x="1457009" y="540266"/>
                </a:lnTo>
                <a:lnTo>
                  <a:pt x="1493092" y="547551"/>
                </a:lnTo>
                <a:cubicBezTo>
                  <a:pt x="1564992" y="547551"/>
                  <a:pt x="1626681" y="503837"/>
                  <a:pt x="1653032" y="441535"/>
                </a:cubicBezTo>
                <a:lnTo>
                  <a:pt x="1663800" y="388201"/>
                </a:lnTo>
                <a:lnTo>
                  <a:pt x="1673367" y="391170"/>
                </a:lnTo>
                <a:cubicBezTo>
                  <a:pt x="1684666" y="393482"/>
                  <a:pt x="1696366" y="394696"/>
                  <a:pt x="1708349" y="394696"/>
                </a:cubicBezTo>
                <a:lnTo>
                  <a:pt x="1732594" y="392252"/>
                </a:lnTo>
                <a:lnTo>
                  <a:pt x="1741174" y="434754"/>
                </a:lnTo>
                <a:cubicBezTo>
                  <a:pt x="1775268" y="515361"/>
                  <a:pt x="1855083" y="571920"/>
                  <a:pt x="1948109" y="571920"/>
                </a:cubicBezTo>
                <a:cubicBezTo>
                  <a:pt x="2010126" y="571920"/>
                  <a:pt x="2066272" y="546782"/>
                  <a:pt x="2106914" y="506141"/>
                </a:cubicBezTo>
                <a:lnTo>
                  <a:pt x="2107967" y="504865"/>
                </a:lnTo>
                <a:lnTo>
                  <a:pt x="2131784" y="524517"/>
                </a:lnTo>
                <a:cubicBezTo>
                  <a:pt x="2167629" y="548732"/>
                  <a:pt x="2210839" y="562872"/>
                  <a:pt x="2257351" y="562872"/>
                </a:cubicBezTo>
                <a:cubicBezTo>
                  <a:pt x="2288360" y="562872"/>
                  <a:pt x="2317901" y="556588"/>
                  <a:pt x="2344770" y="545223"/>
                </a:cubicBezTo>
                <a:lnTo>
                  <a:pt x="2362459" y="535622"/>
                </a:lnTo>
                <a:lnTo>
                  <a:pt x="2388125" y="553862"/>
                </a:lnTo>
                <a:cubicBezTo>
                  <a:pt x="2419947" y="571149"/>
                  <a:pt x="2456415" y="580968"/>
                  <a:pt x="2495175" y="580968"/>
                </a:cubicBezTo>
                <a:cubicBezTo>
                  <a:pt x="2588201" y="580968"/>
                  <a:pt x="2668016" y="524409"/>
                  <a:pt x="2702110" y="443803"/>
                </a:cubicBezTo>
                <a:lnTo>
                  <a:pt x="2706473" y="422191"/>
                </a:lnTo>
                <a:lnTo>
                  <a:pt x="2716045" y="423638"/>
                </a:lnTo>
                <a:lnTo>
                  <a:pt x="2719658" y="441535"/>
                </a:lnTo>
                <a:cubicBezTo>
                  <a:pt x="2746009" y="503836"/>
                  <a:pt x="2807699" y="547551"/>
                  <a:pt x="2879599" y="547551"/>
                </a:cubicBezTo>
                <a:cubicBezTo>
                  <a:pt x="2951499" y="547551"/>
                  <a:pt x="3013188" y="503837"/>
                  <a:pt x="3039539" y="441535"/>
                </a:cubicBezTo>
                <a:lnTo>
                  <a:pt x="3050307" y="388201"/>
                </a:lnTo>
                <a:lnTo>
                  <a:pt x="3059874" y="391170"/>
                </a:lnTo>
                <a:cubicBezTo>
                  <a:pt x="3071173" y="393482"/>
                  <a:pt x="3082873" y="394696"/>
                  <a:pt x="3094856" y="394696"/>
                </a:cubicBezTo>
                <a:lnTo>
                  <a:pt x="3119101" y="392252"/>
                </a:lnTo>
                <a:lnTo>
                  <a:pt x="3127681" y="434754"/>
                </a:lnTo>
                <a:cubicBezTo>
                  <a:pt x="3161775" y="515361"/>
                  <a:pt x="3241590" y="571920"/>
                  <a:pt x="3334616" y="571920"/>
                </a:cubicBezTo>
                <a:cubicBezTo>
                  <a:pt x="3396633" y="571920"/>
                  <a:pt x="3452779" y="546782"/>
                  <a:pt x="3493421" y="506141"/>
                </a:cubicBezTo>
                <a:lnTo>
                  <a:pt x="3494474" y="504865"/>
                </a:lnTo>
                <a:lnTo>
                  <a:pt x="3518291" y="524517"/>
                </a:lnTo>
                <a:cubicBezTo>
                  <a:pt x="3554136" y="548732"/>
                  <a:pt x="3597346" y="562872"/>
                  <a:pt x="3643858" y="562872"/>
                </a:cubicBezTo>
                <a:cubicBezTo>
                  <a:pt x="3674867" y="562872"/>
                  <a:pt x="3704408" y="556588"/>
                  <a:pt x="3731277" y="545223"/>
                </a:cubicBezTo>
                <a:lnTo>
                  <a:pt x="3748966" y="535622"/>
                </a:lnTo>
                <a:lnTo>
                  <a:pt x="3774632" y="553862"/>
                </a:lnTo>
                <a:cubicBezTo>
                  <a:pt x="3806454" y="571149"/>
                  <a:pt x="3842922" y="580968"/>
                  <a:pt x="3881682" y="580968"/>
                </a:cubicBezTo>
                <a:cubicBezTo>
                  <a:pt x="3974708" y="580968"/>
                  <a:pt x="4054523" y="524409"/>
                  <a:pt x="4088617" y="443803"/>
                </a:cubicBezTo>
                <a:lnTo>
                  <a:pt x="4092980" y="422191"/>
                </a:lnTo>
                <a:lnTo>
                  <a:pt x="4136359" y="428749"/>
                </a:lnTo>
                <a:cubicBezTo>
                  <a:pt x="4227025" y="428749"/>
                  <a:pt x="4300525" y="355249"/>
                  <a:pt x="4300525" y="264582"/>
                </a:cubicBezTo>
                <a:cubicBezTo>
                  <a:pt x="4300525" y="185249"/>
                  <a:pt x="4244252" y="119059"/>
                  <a:pt x="4169444" y="103751"/>
                </a:cubicBezTo>
                <a:lnTo>
                  <a:pt x="4147160" y="101504"/>
                </a:lnTo>
                <a:lnTo>
                  <a:pt x="4146910" y="100265"/>
                </a:lnTo>
                <a:cubicBezTo>
                  <a:pt x="4121988" y="41344"/>
                  <a:pt x="4063644" y="0"/>
                  <a:pt x="399564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0317807" y="6163678"/>
            <a:ext cx="2540943" cy="1091431"/>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52400" dir="135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0800000">
            <a:off x="-1" y="-1"/>
            <a:ext cx="3389888" cy="1456085"/>
          </a:xfrm>
          <a:custGeom>
            <a:avLst/>
            <a:gdLst>
              <a:gd name="connsiteX0" fmla="*/ 6255559 w 6255559"/>
              <a:gd name="connsiteY0" fmla="*/ 0 h 2686998"/>
              <a:gd name="connsiteX1" fmla="*/ 6255559 w 6255559"/>
              <a:gd name="connsiteY1" fmla="*/ 2686998 h 2686998"/>
              <a:gd name="connsiteX2" fmla="*/ 0 w 6255559"/>
              <a:gd name="connsiteY2" fmla="*/ 2686998 h 2686998"/>
              <a:gd name="connsiteX3" fmla="*/ 7334 w 6255559"/>
              <a:gd name="connsiteY3" fmla="*/ 2666960 h 2686998"/>
              <a:gd name="connsiteX4" fmla="*/ 55557 w 6255559"/>
              <a:gd name="connsiteY4" fmla="*/ 2347993 h 2686998"/>
              <a:gd name="connsiteX5" fmla="*/ 39798 w 6255559"/>
              <a:gd name="connsiteY5" fmla="*/ 2191630 h 2686998"/>
              <a:gd name="connsiteX6" fmla="*/ 103264 w 6255559"/>
              <a:gd name="connsiteY6" fmla="*/ 2153072 h 2686998"/>
              <a:gd name="connsiteX7" fmla="*/ 542407 w 6255559"/>
              <a:gd name="connsiteY7" fmla="*/ 1531697 h 2686998"/>
              <a:gd name="connsiteX8" fmla="*/ 549245 w 6255559"/>
              <a:gd name="connsiteY8" fmla="*/ 1495957 h 2686998"/>
              <a:gd name="connsiteX9" fmla="*/ 630981 w 6255559"/>
              <a:gd name="connsiteY9" fmla="*/ 1491829 h 2686998"/>
              <a:gd name="connsiteX10" fmla="*/ 1519539 w 6255559"/>
              <a:gd name="connsiteY10" fmla="*/ 818043 h 2686998"/>
              <a:gd name="connsiteX11" fmla="*/ 1544559 w 6255559"/>
              <a:gd name="connsiteY11" fmla="*/ 731821 h 2686998"/>
              <a:gd name="connsiteX12" fmla="*/ 1569707 w 6255559"/>
              <a:gd name="connsiteY12" fmla="*/ 750626 h 2686998"/>
              <a:gd name="connsiteX13" fmla="*/ 2169425 w 6255559"/>
              <a:gd name="connsiteY13" fmla="*/ 933815 h 2686998"/>
              <a:gd name="connsiteX14" fmla="*/ 2385597 w 6255559"/>
              <a:gd name="connsiteY14" fmla="*/ 912023 h 2686998"/>
              <a:gd name="connsiteX15" fmla="*/ 2432479 w 6255559"/>
              <a:gd name="connsiteY15" fmla="*/ 899968 h 2686998"/>
              <a:gd name="connsiteX16" fmla="*/ 2484497 w 6255559"/>
              <a:gd name="connsiteY16" fmla="*/ 938866 h 2686998"/>
              <a:gd name="connsiteX17" fmla="*/ 3084215 w 6255559"/>
              <a:gd name="connsiteY17" fmla="*/ 1122055 h 2686998"/>
              <a:gd name="connsiteX18" fmla="*/ 3973657 w 6255559"/>
              <a:gd name="connsiteY18" fmla="*/ 649142 h 2686998"/>
              <a:gd name="connsiteX19" fmla="*/ 4056104 w 6255559"/>
              <a:gd name="connsiteY19" fmla="*/ 497244 h 2686998"/>
              <a:gd name="connsiteX20" fmla="*/ 4061393 w 6255559"/>
              <a:gd name="connsiteY20" fmla="*/ 496539 h 2686998"/>
              <a:gd name="connsiteX21" fmla="*/ 4553811 w 6255559"/>
              <a:gd name="connsiteY21" fmla="*/ 268355 h 2686998"/>
              <a:gd name="connsiteX22" fmla="*/ 4560679 w 6255559"/>
              <a:gd name="connsiteY22" fmla="*/ 262114 h 2686998"/>
              <a:gd name="connsiteX23" fmla="*/ 4615266 w 6255559"/>
              <a:gd name="connsiteY23" fmla="*/ 295276 h 2686998"/>
              <a:gd name="connsiteX24" fmla="*/ 5126545 w 6255559"/>
              <a:gd name="connsiteY24" fmla="*/ 424737 h 2686998"/>
              <a:gd name="connsiteX25" fmla="*/ 5885009 w 6255559"/>
              <a:gd name="connsiteY25" fmla="*/ 110571 h 2686998"/>
              <a:gd name="connsiteX26" fmla="*/ 5961501 w 6255559"/>
              <a:gd name="connsiteY26" fmla="*/ 17861 h 2686998"/>
              <a:gd name="connsiteX27" fmla="*/ 6039380 w 6255559"/>
              <a:gd name="connsiteY27" fmla="*/ 21794 h 2686998"/>
              <a:gd name="connsiteX28" fmla="*/ 6255552 w 6255559"/>
              <a:gd name="connsiteY28" fmla="*/ 2 h 2686998"/>
              <a:gd name="connsiteX29" fmla="*/ 6255559 w 6255559"/>
              <a:gd name="connsiteY29" fmla="*/ 0 h 268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55559" h="2686998">
                <a:moveTo>
                  <a:pt x="6255559" y="0"/>
                </a:moveTo>
                <a:lnTo>
                  <a:pt x="6255559" y="2686998"/>
                </a:lnTo>
                <a:lnTo>
                  <a:pt x="0" y="2686998"/>
                </a:lnTo>
                <a:lnTo>
                  <a:pt x="7334" y="2666960"/>
                </a:lnTo>
                <a:cubicBezTo>
                  <a:pt x="38674" y="2566199"/>
                  <a:pt x="55557" y="2459068"/>
                  <a:pt x="55557" y="2347993"/>
                </a:cubicBezTo>
                <a:lnTo>
                  <a:pt x="39798" y="2191630"/>
                </a:lnTo>
                <a:lnTo>
                  <a:pt x="103264" y="2153072"/>
                </a:lnTo>
                <a:cubicBezTo>
                  <a:pt x="317255" y="2008502"/>
                  <a:pt x="476273" y="1788741"/>
                  <a:pt x="542407" y="1531697"/>
                </a:cubicBezTo>
                <a:lnTo>
                  <a:pt x="549245" y="1495957"/>
                </a:lnTo>
                <a:lnTo>
                  <a:pt x="630981" y="1491829"/>
                </a:lnTo>
                <a:cubicBezTo>
                  <a:pt x="1036641" y="1450632"/>
                  <a:pt x="1375476" y="1183388"/>
                  <a:pt x="1519539" y="818043"/>
                </a:cubicBezTo>
                <a:lnTo>
                  <a:pt x="1544559" y="731821"/>
                </a:lnTo>
                <a:lnTo>
                  <a:pt x="1569707" y="750626"/>
                </a:lnTo>
                <a:cubicBezTo>
                  <a:pt x="1740901" y="866282"/>
                  <a:pt x="1947276" y="933815"/>
                  <a:pt x="2169425" y="933815"/>
                </a:cubicBezTo>
                <a:cubicBezTo>
                  <a:pt x="2243475" y="933815"/>
                  <a:pt x="2315772" y="926311"/>
                  <a:pt x="2385597" y="912023"/>
                </a:cubicBezTo>
                <a:lnTo>
                  <a:pt x="2432479" y="899968"/>
                </a:lnTo>
                <a:lnTo>
                  <a:pt x="2484497" y="938866"/>
                </a:lnTo>
                <a:cubicBezTo>
                  <a:pt x="2655690" y="1054522"/>
                  <a:pt x="2862066" y="1122055"/>
                  <a:pt x="3084215" y="1122055"/>
                </a:cubicBezTo>
                <a:cubicBezTo>
                  <a:pt x="3454463" y="1122055"/>
                  <a:pt x="3780897" y="934464"/>
                  <a:pt x="3973657" y="649142"/>
                </a:cubicBezTo>
                <a:lnTo>
                  <a:pt x="4056104" y="497244"/>
                </a:lnTo>
                <a:lnTo>
                  <a:pt x="4061393" y="496539"/>
                </a:lnTo>
                <a:cubicBezTo>
                  <a:pt x="4246277" y="463513"/>
                  <a:pt x="4414751" y="383118"/>
                  <a:pt x="4553811" y="268355"/>
                </a:cubicBezTo>
                <a:lnTo>
                  <a:pt x="4560679" y="262114"/>
                </a:lnTo>
                <a:lnTo>
                  <a:pt x="4615266" y="295276"/>
                </a:lnTo>
                <a:cubicBezTo>
                  <a:pt x="4767250" y="377839"/>
                  <a:pt x="4941421" y="424737"/>
                  <a:pt x="5126545" y="424737"/>
                </a:cubicBezTo>
                <a:cubicBezTo>
                  <a:pt x="5422743" y="424737"/>
                  <a:pt x="5690901" y="304679"/>
                  <a:pt x="5885009" y="110571"/>
                </a:cubicBezTo>
                <a:lnTo>
                  <a:pt x="5961501" y="17861"/>
                </a:lnTo>
                <a:lnTo>
                  <a:pt x="6039380" y="21794"/>
                </a:lnTo>
                <a:cubicBezTo>
                  <a:pt x="6113430" y="21794"/>
                  <a:pt x="6185727" y="14291"/>
                  <a:pt x="6255552" y="2"/>
                </a:cubicBezTo>
                <a:lnTo>
                  <a:pt x="6255559" y="0"/>
                </a:lnTo>
                <a:close/>
              </a:path>
            </a:pathLst>
          </a:custGeom>
          <a:ln>
            <a:noFill/>
          </a:ln>
          <a:effectLst>
            <a:innerShdw blurRad="63500" dist="177800" dir="12300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3"/>
          <a:stretch>
            <a:fillRect/>
          </a:stretch>
        </p:blipFill>
        <p:spPr>
          <a:xfrm>
            <a:off x="164679" y="0"/>
            <a:ext cx="2202600" cy="1240061"/>
          </a:xfrm>
          <a:prstGeom prst="rect">
            <a:avLst/>
          </a:prstGeom>
        </p:spPr>
      </p:pic>
      <p:sp>
        <p:nvSpPr>
          <p:cNvPr id="36" name="TextBox 19"/>
          <p:cNvSpPr txBox="1"/>
          <p:nvPr/>
        </p:nvSpPr>
        <p:spPr>
          <a:xfrm>
            <a:off x="4691783" y="229483"/>
            <a:ext cx="1234663" cy="584230"/>
          </a:xfrm>
          <a:prstGeom prst="rect">
            <a:avLst/>
          </a:prstGeom>
        </p:spPr>
        <p:txBody>
          <a:bodyPr wrap="square" lIns="96423" tIns="48212" rIns="96423" bIns="48212"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algn="ctr"/>
            <a:r>
              <a:rPr lang="en-US" altLang="zh-CN" sz="2109" dirty="0" smtClean="0">
                <a:solidFill>
                  <a:schemeClr val="bg1"/>
                </a:solidFill>
                <a:latin typeface="+mn-lt"/>
                <a:ea typeface="+mn-ea"/>
                <a:cs typeface="+mn-ea"/>
                <a:sym typeface="+mn-lt"/>
              </a:rPr>
              <a:t>01</a:t>
            </a:r>
            <a:endParaRPr lang="zh-CN" altLang="en-US" sz="2109" dirty="0">
              <a:solidFill>
                <a:schemeClr val="bg1"/>
              </a:solidFill>
              <a:latin typeface="+mn-lt"/>
              <a:ea typeface="+mn-ea"/>
              <a:cs typeface="+mn-ea"/>
              <a:sym typeface="+mn-lt"/>
            </a:endParaRPr>
          </a:p>
        </p:txBody>
      </p:sp>
      <p:sp>
        <p:nvSpPr>
          <p:cNvPr id="37" name="矩形 36"/>
          <p:cNvSpPr/>
          <p:nvPr/>
        </p:nvSpPr>
        <p:spPr>
          <a:xfrm>
            <a:off x="5654566" y="405872"/>
            <a:ext cx="3147551" cy="338554"/>
          </a:xfrm>
          <a:prstGeom prst="rect">
            <a:avLst/>
          </a:prstGeom>
        </p:spPr>
        <p:txBody>
          <a:bodyPr wrap="square">
            <a:spAutoFit/>
          </a:bodyPr>
          <a:lstStyle/>
          <a:p>
            <a:pPr algn="dist"/>
            <a:r>
              <a:rPr lang="zh-CN" altLang="en-US" sz="16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单击此处添加标题文本</a:t>
            </a:r>
          </a:p>
        </p:txBody>
      </p:sp>
    </p:spTree>
    <p:extLst>
      <p:ext uri="{BB962C8B-B14F-4D97-AF65-F5344CB8AC3E}">
        <p14:creationId xmlns:p14="http://schemas.microsoft.com/office/powerpoint/2010/main" val="11736969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5D21B9D-9E1A-4C02-A792-7114B5E9555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451"/>
</p:tagLst>
</file>

<file path=ppt/theme/theme1.xml><?xml version="1.0" encoding="utf-8"?>
<a:theme xmlns:a="http://schemas.openxmlformats.org/drawingml/2006/main" name="第一PPT，www.1ppt.com">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drjlpq2i">
      <a:majorFont>
        <a:latin typeface="阿里巴巴普惠体 2.0 45 Light" panose="020F0302020204030204"/>
        <a:ea typeface="阿里巴巴普惠体 2.0 55 Regular"/>
        <a:cs typeface=""/>
      </a:majorFont>
      <a:minorFont>
        <a:latin typeface="阿里巴巴普惠体 2.0 45 Light"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4580</Words>
  <Application>Microsoft Office PowerPoint</Application>
  <PresentationFormat>自定义</PresentationFormat>
  <Paragraphs>243</Paragraphs>
  <Slides>23</Slides>
  <Notes>22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阿里巴巴普惠体 2.0 105 Heavy</vt:lpstr>
      <vt:lpstr>阿里巴巴普惠体 2.0 45 Light</vt:lpstr>
      <vt:lpstr>阿里巴巴普惠体 2.0 55 Regular</vt:lpstr>
      <vt:lpstr>宋体</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Sunny   作品   51PPT模板网   www.51pptmoban.com   授权发布</vt:lpstr>
    </vt:vector>
  </TitlesOfParts>
  <Manager>www.51pptmoban.com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 公开课</dc:title>
  <dc:creator>SUNNY</dc:creator>
  <cp:keywords>51PPT模板网</cp:keywords>
  <dc:description>www.51pptmoban.com</dc:description>
  <cp:lastModifiedBy>Microsoft 帐户</cp:lastModifiedBy>
  <cp:revision>3</cp:revision>
  <dcterms:created xsi:type="dcterms:W3CDTF">2016-10-17T14:00:15Z</dcterms:created>
  <dcterms:modified xsi:type="dcterms:W3CDTF">2021-05-27T14:38:59Z</dcterms:modified>
</cp:coreProperties>
</file>